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69" r:id="rId2"/>
    <p:sldId id="271" r:id="rId3"/>
    <p:sldId id="277" r:id="rId4"/>
    <p:sldId id="272" r:id="rId5"/>
    <p:sldId id="270" r:id="rId6"/>
    <p:sldId id="275" r:id="rId7"/>
    <p:sldId id="256" r:id="rId8"/>
    <p:sldId id="273" r:id="rId9"/>
    <p:sldId id="279" r:id="rId10"/>
    <p:sldId id="278" r:id="rId11"/>
    <p:sldId id="274" r:id="rId12"/>
    <p:sldId id="257" r:id="rId13"/>
    <p:sldId id="258" r:id="rId14"/>
    <p:sldId id="259" r:id="rId15"/>
    <p:sldId id="260" r:id="rId16"/>
    <p:sldId id="261" r:id="rId17"/>
    <p:sldId id="280" r:id="rId18"/>
    <p:sldId id="264" r:id="rId19"/>
    <p:sldId id="281" r:id="rId20"/>
    <p:sldId id="282" r:id="rId21"/>
    <p:sldId id="263" r:id="rId22"/>
    <p:sldId id="283" r:id="rId23"/>
    <p:sldId id="266"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D2BC9F-299A-4E66-A913-69DF700DB133}">
          <p14:sldIdLst>
            <p14:sldId id="269"/>
            <p14:sldId id="271"/>
            <p14:sldId id="277"/>
            <p14:sldId id="272"/>
            <p14:sldId id="270"/>
            <p14:sldId id="275"/>
            <p14:sldId id="256"/>
          </p14:sldIdLst>
        </p14:section>
        <p14:section name="Untitled Section" id="{6A43C8C5-1C6F-436F-B491-617DA9CD7231}">
          <p14:sldIdLst>
            <p14:sldId id="273"/>
            <p14:sldId id="279"/>
            <p14:sldId id="278"/>
            <p14:sldId id="274"/>
            <p14:sldId id="257"/>
            <p14:sldId id="258"/>
            <p14:sldId id="259"/>
            <p14:sldId id="260"/>
            <p14:sldId id="261"/>
            <p14:sldId id="280"/>
            <p14:sldId id="264"/>
            <p14:sldId id="281"/>
            <p14:sldId id="282"/>
            <p14:sldId id="263"/>
            <p14:sldId id="283"/>
            <p14:sldId id="266"/>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ay" initials="A" lastIdx="1" clrIdx="0">
    <p:extLst>
      <p:ext uri="{19B8F6BF-5375-455C-9EA6-DF929625EA0E}">
        <p15:presenceInfo xmlns:p15="http://schemas.microsoft.com/office/powerpoint/2012/main" userId="Aksh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United States</cx:pt>
          <cx:pt idx="1">Mexico</cx:pt>
          <cx:pt idx="2">Brazil</cx:pt>
          <cx:pt idx="3">Argentina</cx:pt>
          <cx:pt idx="4">Australia</cx:pt>
          <cx:pt idx="5">China</cx:pt>
          <cx:pt idx="6">Russia</cx:pt>
          <cx:pt idx="7">India</cx:pt>
          <cx:pt idx="8">Sweden</cx:pt>
          <cx:pt idx="9">France</cx:pt>
          <cx:pt idx="10">United Arab Emirates</cx:pt>
          <cx:pt idx="11">Namibia</cx:pt>
        </cx:lvl>
      </cx:strDim>
      <cx:numDim type="colorVal">
        <cx:f>Sheet1!$B$2:$B$13</cx:f>
        <cx:lvl ptCount="12" formatCode="General">
          <cx:pt idx="0">8</cx:pt>
          <cx:pt idx="1">10</cx:pt>
          <cx:pt idx="2">7</cx:pt>
          <cx:pt idx="3">9</cx:pt>
          <cx:pt idx="4">12</cx:pt>
          <cx:pt idx="5">11</cx:pt>
          <cx:pt idx="6">8</cx:pt>
          <cx:pt idx="7">9</cx:pt>
          <cx:pt idx="8">6</cx:pt>
          <cx:pt idx="9">7</cx:pt>
          <cx:pt idx="10">9</cx:pt>
          <cx:pt idx="11">11</cx:pt>
        </cx:lvl>
      </cx:numDim>
    </cx:data>
  </cx:chartData>
  <cx:chart>
    <cx:title pos="t" align="ctr" overlay="0"/>
    <cx:plotArea>
      <cx:plotAreaRegion>
        <cx:series layoutId="regionMap" uniqueId="{72D2B6CA-9123-4C5D-9F9A-94952B374C66}">
          <cx:tx>
            <cx:txData>
              <cx:f>Sheet1!$B$1</cx:f>
              <cx:v>Series1</cx:v>
            </cx:txData>
          </cx:tx>
          <cx:dataId val="0"/>
          <cx:layoutPr>
            <cx:geography cultureLanguage="en-US" cultureRegion="IN" attribution="Powered by Bing">
              <cx:geoCache provider="{E9337A44-BEBE-4D9F-B70C-5C5E7DAFC167}">
                <cx:binary>zHpbc902lvVfSeV56AAgcevqTFUA8lx1s2Rbtl9YsiwDJEGCJHj/9d9WEnfFGn+TnupUdb8c2cQB
D7j3xtprLfDvj8vfHt3TQ//DUrsm/O1x+flHOwzt3376KTzap/ohvKqLx94H/2V49ejrn/yXL8Xj
00+f+4e5aMxPBOHkp0f70A9Py4///Xe4m3nyF/7xYSh883p86tfbpzC6IfwvY98d+uHRj83wPN3A
nX7+8ZfePDVD0Tz8+MPz32F9s7ZPP//4zbd+/OGnl/f6H7/7g4OlDeNnmBvF9BWWJOYUixgjmjD5
4w/ON+brOIPxhFGcCEkoF5jQrz9+9VDDDf6pNf26oofPn/unEH74/e83U795hG9GiuD1b1HQ/nnB
v9z++oQ/fRvl//77iwvwzC+u/CERLwP0Z0Mv8/C2KYanzz/cDQ/DU/gajn89F7F8RVFMn2MdY5oQ
yb9NhZSvEGQJEYl5ItCvqfqtDn5LxT+9rO+n48X0Fyl5MfoyLW/v/v1puXxaikf/1+WDxK9kjBmJ
EyoE/EFQ+n/cGhgRSBhnRMYyofH/2Bp/vp7vJ+LrvBcZ+Hr5Zegv3//7Q//LGIb+wRV/JTIR+ory
REohKKUSCfJN9HGcvIppwhEVv8KWEF8T/zsu/TMr+n78//AwL1Lwh5GXWfjl7b8/C6p/2Ar3NQ7/
OiBFGL3ilMRCSsRFzCROvslBRONXCFoCFhzLRJCEQI7+iEh/vqDvZ+DrvBfh/3r5ZezVf0BP0PYv
7csxe0VZjHGCGSNUcsa+iTxG8SseU4FkTBjm+GX1/+lqvh/336e9CPvvV19GXV/9+yv+dgzhrwQd
hl8xxlHMJYsF+y2uf4D85w4sBQe+xwF4YE/gb+v9z5fz/bh/nfci8F8vv4z87X8A1hybz39l4AkB
NMdSxpQhLjHC39Y7l69iRgRnwEKRkCIBIPoj0Pzpar4f99+nvQj771dfRv34H1Dvd/PT56fm67P/
6wjPyCsRQzSB/zPAFPoi7Ji94kkMFCcmSQLxly/q/c+X8/24f533IvBfL7+M/F3270eaXf/QPD79
dZFP2CuglFwwSRhhEujjNwBPXiXAegDgGaZS8vi58/6x4P98Od+P/Nd5LyL/9fLLyO/+Azrr78rj
l/7h0w9ZXfR/reh6JvkIeCbQGx4jSb/VXBRIZgzsR0ASBP1tf/wxDf/XtX0/Kd+/y4sUff9LLxP2
y3/AVgECXnz6K5tDBN0BxyIG/ikTTpHk32YJ81eEENgqmHJCGGUvaOg/saDvJ+YfE1/k4h/XX4b/
6pe/Aqn+/87FP6yc9GF4yH71gP5gXvzvo78+IjhTL6b+Divf7SW/lfrx888/QmR/fbLfbJfnW3wD
R5eg/b4C1D++/vQQhp9/TF5B75DsuWcLLCBFkJz56XkkwgTGCEMAcBwShxlouMb3g/35x2ebKfjx
+Z8gQgADIesMZDjIPkj+10e58W41vvnHc//+/x+asb7xRTOEn3/kLAFHq/3ti89Lo9DqiBQEfjmW
AMBJDFSjfXy4BSsPvo//K2psaX0ddvlUOT1gowoQQMdosp2evEKtzz9UPuJ7tOm2tWfHRqdKw8e0
3OynEuHLVrA8I7U8bg2LUokrvpu7RRsysT1b3/TtUOiIbNlUukmVdiY7Qn3WovqTq2V1nET+odzQ
sF9QvB3N8ta6Wm9l2b+WPW3UYPFtHyXZtjVGlx0aMo7XMrVoxLpfdlYs5dU6TC7ry4ir1d5HXUP2
HcZEjbh43Go6XXoyuF074UgtaFkOSyK/LEOycxTrIZH8Em2ov2NToWzRfVxEV59KlghlErEb5Tor
VKI8dRvTzDOrTUWDsls7ZxHvuqwb84eqvuNtdexG8aEz8aARG5f9Mr6XrbnsRU90M5tIBzzqvJgv
WJ2cvPNqms1xKoZCDbg7Ta4cFGrqk+/Rl8nzW4/WjwnPVW04U2YRe+Yjs2PjcNdEjQqNOwNNuV3r
iCqc+BR1/S64/hiR5NCU5KbwVbX3zV0f9xBnuineFIWq5+U17bhR0yJ0h7uHRA6D3rblhFvnsgr3
l4SN95svp6zx8Wml3XJac6QcCR+F7B+bvD3mfj12thHp6N1hsWOh2rb+UGMByyIo1mXoL7p6fLPE
TE02+bhGy6c1WUblK5YWpk9zWe0aQ3m29u2xtTNObd4Oqplto/JxarN1RCTbGnmE/1QKF11Ix1wg
JZGvLqhfL0OLmhOLtzd4Kr/YSiVsGFLTj4OSE6rSaQ0a9egykaOy+eCVoEV5cODq7ojxta6qgyzw
pSM45SwkamLcpXPr5t0c0UizJOg1r4vdtppYjV9CtEAe+np50y4Soh1pDLT9YDfZpUNbv53E5bQR
rlzMypTRoVObdFd8TIgKON9Oox+2Yz6Uqigiu0eNW9WQBryf1kK+rqpo14XhFG1NpePE9qq10xWi
jmo0Bam2PHmKp7VSPNq5opJ7VFRl6pryZivN58HaMaPr9GGDWjutvNRTm39oxEMfVThN2jHZ2aap
Yd+xUQHEXMjZv1nGoC1p1ms7HYOn92R519vN6xk353kyRbZWbFFB5ArHa3UGOOEqmac5LeP1HWlN
ruVguOIyOq5lm3k679vRnbeqsGozftMkJ6Uqibl2Y3UtLL5YRX2uyapkEb+TI5706KMjle5jvOV1
GiXthXG7eqJE9aPYIUMvi3LI07BNRxc/kaLrVcWKrHD9RV/mi2rDeD22y72P5IPHlVGzlFZxQXc+
JLCybht2MULlvmi8igS+DpHIehKuSDGYo4TRcbXHAQeiRIEu2yCzmDV73HcfkHckc6P/aNxw9jx6
P1TsECe4Vh1yerXssaxqp5qqVzMuF8WE+LAUdM/iNS0bWezksLwhW3c7bc2nwXqvXNQ7hextbOyo
WDzhNF5mrj3LS1VvTI3DZrOC8ouCdJvC06E29ZBh061qLhukBk6Mskxed5M/bdZ9oTacN7fdosDe
jaOcdSXacIg6q4ioJ+Wn4sZY+26YNpP6eN6vedtoSnUZu1FJ0p/nEPYIkFOxQXeuD2ec+6P0RbrZ
yaqEdpe4zB8XsV52W34gs3grurDDAnbSgsu3gZV12s01VvMa9uPcq2GK9gvJD0kzXVpUB+UKlqiY
+Hd9dSfL1QJ08k4Tsbc1HlMfLXM2EBNrUtHUz7w5lrnQ6yoyspmHgjhFfBh3dpz2vFveSdnpdiuO
Cx2SFA3HIQ/NqV2oSKOSpC4e40xGuFBF0h5XnlDlt7ra96LZiyEJqUG9381Nn6goXnwGQPVAeBgP
Vc2vKPjZsHFdBa0OHzvo3kfcbMchEmXqh0DOgaL3ZhBedQsXqhPRmAEaoBrzA5f7ULtYeQb9rEto
Fmb5GK/drBIfF2r1+NCyYdr52qqmuSWx7XVix1hvCyPpuvp9NNpsbMxbgEpt+EYOU2F01U7Honhd
5+hpCNCjWNSR3SpuAp8j1bAlSmkwmrnCpGN0l+DwIcYWOmfa1sU7I9oTnXKuKzSOajX4bipIupXk
gScuTk07fPBFR3etNE7PRtxHVsB47085R2qayjcs51zJzVyjvoRd3NM3S11vu3YNnVpmOaiVId3L
8qahy6C2Oamz2b6pQtJpisySzd1jg9O8lPRiHdrbJG69LtYx38XTEjI3RdelIDe5MWcI5pWfaq5C
MTmNjbFqcK1RZK3toYBNExOKU0RmqhCeHvBQbapa3KBFNe+jOcnQNPlUYOPUSpdOkfr9gn2hm8LV
Oz/3NiUlvV94fu62dKYTU6ga3iExnbsq0l0+OJ3HksEuk07xfp+bbd/T+fMgATGXpj8FusXKhOLQ
S5FNWzyoiK0flxVdRmXrFO1QlkeVPXnukFrasb/u7GXXNbkeSqTzGQHBqLBUroorHfx63/jxcirL
WSNUZ9j5N+Pije5K+jFfTnAiWQE+hEMw96tbTwUyRvO2blU7mA+sBH7W1zPTIjbN+bcPapd9QsZ7
Fss6XVh3iUjRq2ja0sKzKGsdvWgoELapsPXOdIUSufzkVV4QlBo5lcps4XIjBdKsioUOS5wZm1+i
2O2FM2O6lPMHzPD9sJE7XCZ2z4pix2RyLaLmsqlcuROm3XawhLTy4cTgdOKtm+pK9zEZsqgWOF22
2KUevy+LvjiQlV3J6s3c1qqJluHgKb9jkTjD9Y9jyW9Dn0D/ixHeDcs4pK4UH4fZfaJQH+dqpqNm
Wx8UHdk9XqTRIWJ1ZskFlf0z9iXAFcp+1jnH/TVqgjwNrrypaeyUIMNnUg9uH/sqfyO716yU+wiO
vU99krus2Oar3sSHHMhaaqOm1HJjLo3zxauN0yteSbTbnCmhRgLAUFB+sP2NW3qRzp7zFEJRajyX
mUniaN/BcgqM0b6ak3vxvEsWnB/ZvPozrztxyGMALGOEHoukhmpmqrAlTacSEkdwmFXv2jalXV2q
Sk6n2TN3jkxj0mQtMjEtXSY2zaO+yHCi+4I1qqLJUyKhY3RuvqmqtIzIybbEQj2Z27ZMLtc6vl9m
elwWUeyA6332bM0WX/UXdTVr3vX9rqTTqnIR3vXTktKcnK1Mph2vVpbK+jKpgRBFuLvh0XoMeHk3
V3zR/fTUR32t2NxNOimLOwECQa3tsmNlHp2TBb0R6/rUE46zrhA3S0shwSS6gEI65GZNNKvhyWmy
AHMT7+nWkCsxdVYDTwmqDNDaZemPiTApL4FPSVaFVLI+wzN/Lb7wfjS671mneRM0tFabNT06LMtU
pesTF6RJS1e1ykfJBWIHsyUy5WN7uUbSHlrZnrukvp5qeya0TCMi9biVumT1vkPsnZn8rKitL+ce
d1rwRXFTfbZVXmdlfy+j7g0rN5XPeFIxo58sbW+XAV1QpoItX49teOsvw5Jry8d33Oav584zjfJx
1Hsw3FtVU3qUY/Qkp02DBIFVVuZ9KGJVmPZiM9M7tuLXsuGPq38U2MM4I4Nu0HjgcXUXlkats3VK
rvIp9iZRfo2ndKGdEj19sn74MiWo3BG3JKrDhqoSwiajWCWTPZXdqHg8q3F0O47xmyH4oKH5PdIB
XwpRcWUTfOXG4chrZlRj1/2yoNe9t1e5B6Bv1xMU5f3iakVge4WAH3rmgLMzp81Ear1O11HXH2rp
P29YZDlt9iiyXidTC63EXmxJMaja4hFqvQNmQMOgSpfPQEKTm/KmpxFLvcSnol5t2lcrgSa93swD
/tgptNVqdaD+Rlu9LUtzRdbivG2MKhp3sNgZ0IihmyRaJGwUc1xlczc4fEt5fo9GrmO6etXUdtC0
yc+9gFhsdSNUwfMNCr+6I2u1Ktw19+v6UE5kR4HGuinWufBv0VzcGstOXeyIDnkXdNWzW2/RtEt6
fPT5CDgKOzFrC5Qij49bgYAD4vZj10ijSpCHsQDYKGZ6hzzbNxNIny6eTlyaWmGQH1GVzyoqGiBQ
4zKf4tlo0ZJtP5t4VPSO95DisFQdgIb/vFJ2EeS2plME+jZqEVZIngeXeC2fhRvm9WFuhFXLEvQW
54B3TanGzbhstd01qiyI/p7v4YdTsfL1kLD5Cvd23XVxDBQySl3/dg33qE2qtK9r1eeXBVuO88CH
LEdEWzGt6cBADvMCP5q1/BCG1u86qFjFGYjDHPk4a5k7dbRM0rFJAG4eJxz6fbQB0bQ90qGfhwze
+sl1PtZH31Ao5mq9xnKOdR0w3bs+DV0vFC/nzxuhMaCGVTgyB1pBKrFpXOYtU+Ua2Im0n+a5UdZC
d/KT2FcyyhVfzZepj78Ah085bYt04tipfCGN2lqULQaPrzs22l0PGT0XeNGWDQZIZzWnloLMj9fy
dvNzlZVNTnRZ1kbXW5t2AnpKE5vHHg1mT2ZcaTdwk4Is69U2yB3DwGNaeM4BuoG3oJVL2OndUuDM
on7OYml5Ogv2RJsNdjjFte6KogE2ml+1/e3amu5QE5l1k3uP8sGqKYrceRIjkMzGlLtg51oNbTNn
5G0eAz2WdR2lBQ7NhawaZZx5V5EBULsH76YPuQ4NZRkpt0cBvMAVRX09hmfm10wOrJ91X8f9OXFd
UGgQm1pEYJouALpTCU0tmkE0RFLexeOWolbIdBMqBtVwaAaZQEsCBtMGq4NxIOUYiPS2NueY8o8M
u3pPRFbaLtera/KUC/durFpQi2aeM2YGAwKVz7thNh3wownKIlnPSxneOONB7CNdsVPvG2ADAB2E
I5K2rj85zt+v7I1dCdfOt4PuuzLrmqk5L+ui6jphGe6ey5CineFJno0jNBtbtaldJmUKwt4aXFRq
6ppWoeJN1CXNs9lzI4IJqd/6ned20UlnTVqycj50pd3zui3TquygsLj00G/m45wkd7nPSRbXQ5N2
ramyZCyBjK4RTauccdXiUO1643JF5WyyJdn4s9VwiBiCQqoLr0xUpgnYeWfs5w9NXRBlMJgFRdPX
B1c2t5OnixrKrdkVnXlvPuI+X2/XJinSZYLeuCTTI7dJNgwN1eD6LVnUbo1u+LAdyhmNumsJhbR1
QGor0N5+lSdZLLU2H1cCfWeLeHXXu+m6B1rBqrJWFs0uFRNbVQWLFdW9BW4FTJcuaR26MbUFMJZ4
Sfqzk8XroY6S8zZDwBFAKpqqJOs4dNCy0eO8zaAVsGodQHkFClK35cyA64k36zI8gOgOO5lPbxgv
ztahvSmj8k28UZeGCrUH7Jr7NsfloUXIp/XWZbiIDjkKbg8lfm/Lsdw3vUWabuRhsqnjpNA0Ek9x
P03p5sKDBHFE6pROHd6PDTG7tVtBxq82HM0ZhD9LA1t0NfVYt7CfO+PaQ+v558CHnamQO/7q68T8
gaNk0XEOH5WbtqxJ5LuAypNhcX3o2ad5AuFaC+hagr2HlgcirciXo4EqAt8pucrnqjvu4kI8cL84
TePSqDUuF9AHdayqbrqNpNB2yO2FAKuqkMluJCToqJ29JpgPagSBvnNmPQhS3wIStMpJsqgGww+L
Z1ACtv7O9rfxTGqVhO64dW19gD7Z66IAt7QHXNxG+NUCQaEaeOUwYHIdxmQf2ES1H0nIZkASOxG+
b5sRNtHsr+VS+8xWUZf6zkwHVldWzbOHhi3XDRQtlHVcNiIT5FCF7tShUN8uUhynxhW7mlBQWPU6
7aDMu2yIOvPBkyyhcg+n38PRmyA1tckKGzI2R5AsR9GxXbz1zbkoyQEXfs3yZktAR8PtWFfON85s
QxrLd5h2+ZuyrnbFvGQbwu8GONvSHBdOexCii5kuKUDBddjit+ArP4x9Rw5RA015isrtUMk1HFic
f6pwztRQ0Z1l5HFg3SdLgBtt5T0Q1JC19iY045xNtHsN78E+2zdF0CYC4SeFXHXtnp3P8W4iTX5Z
CXdENeyfPqn7Qx9nLLctECUgYe1av4OtfDW41Z4nN2nB0gFNdNe39gLLeMxYbwaVt9KrVbRV1vZY
lUnVn/uGmnSuXKeTyEZnU++ttfkeKMj7KpmIHsNwE2BT7ZoNHHdWgpHjON7Bfkaq8mCvCgL2J7AJ
6KZZPsMOLFtWpfAmUwBH7GmpcX2qEcB52eajIiX0b+lsBLfDlRIVirOGN7uWivhyAkpoxwaclQnc
nMSW1/nY7nyMjiIp5jML4cip9WnbAtnte3sH7ojdt3jVLV/BjBzbcpeE9ozI5g+2WXZR6XlKq4gf
h8TpyOXA20MAkVh0H4Y1/2K6UCjnukrNgYM3BDzYYA9J4AZ8PT6/m1f6qeyaZ8YR30kXsi3u0RFK
3etpOtgV410XQQflba9GG6GUF8XbEIOTw7B0cJYRa1fWc9qv5f0ko1nVwGor4uarrez6VDbxJy6L
WoHRJs5xiYUGSrym7eYfkhm/T+p80qXIu30+ta2yFEzUOZovihiKBOWCqa6Y9xINenTy7BKperIg
4B+sS6WZh8to8HAEI6o+NQ3AAFnmXgMHNRtv0tYMYOot3abdOGHdMfLOA1SCgZEYHQOcjl5Ul0N3
2sqKZUCktzSR1W1SGv+sLYWCdzWjA5Cb/Sa8yXDlCi2KVZWcxRCigqUgOWM1x/EHBm/j7joznCZ8
MyDcv4VTpe5uWy3Es6pUD/1GBcaK1I5kNxixL0dqb1x47eFogkdLGm+hyGowObOph/pIAm61c7TJ
AqWVqgSUV+DFLl7plHZQHG4V7Nry9YZu5UGyJDrKqNhukyGONAk115hNt7XgcFpj6zhttu5cetJd
Dz65zReZXLqOoou8Lz/lbRtnIQbijZJd3k94B4o51gk4LUeSixasWx3iotrP0cQ12Wp0iwo0gSEA
JHOA94uvkkjsp6kDbwAHocH6ePRg0CvGhbypeEJ0ntNxF2a4NXXTorEw7CagPpzKxnzelro8jOGC
tBsCel6X+xKDo29xYV+DwT1fOTmlfqmaY+hrA92xmw90W+6mHngY2RDdN/C2j5rKjmQWTk4MBuRl
fmv2xRau4ggM98rOJ4rzNmWCirNfhw8tabIm4uPbFZP4DgGbBUF70deTvJoBbrVdJDssE323AeeZ
HZl2ZiO3ZAX9uObggSHWNGlitjcTOCmvjcE6mtb2dnOr01PhRl1EbafaBVzcLY6u4YRkPrka7Vm3
4n3jozYzsUuOyC03qy8SZYfQ6xoBlQlz20HjQpMGX/oCFz08TOTzrIp5xlmHzkN+4otPKzPUr3/9
ALDp9LAW0W55XGooecJLd1y7aN4PaLA68eXR9ai6LEKeTgZPV6Qh7nVdmhz6i0O6Q9G+7UU4j3wG
Rg++eIIgV5zCZOq831c4nLZuvNqSuILKJXsZoV6PxnCgHmJ4Db8NngMJzXFu/WcWwHZFFT1XkiQX
EakuhnkBAROLm6ghcDAj5vLu149hu9kwsjsfFUJHo1x2ec0/Vm1x8IBymXRrpNfCFVkzc6qDM7t5
FXctk82BE9xlY22fuQHhp6Y7gnSjJ3ZpyUouSqCkyeIYdD1psrlhHFxjENduBIImyejADBcEdMYQ
QamI+3lz+UVhe3HRp2vN7WXeyce1kn7fdMuONx0Bik+6dIQuEerisFRy2y/2bV9N235ogT4NZFzS
Hk0j6OAGXC7rGyANyXQ9mxUkMDcnO0deR8t4kEBR9FTLJG0SHw4DpR+aBaA8McN9E4+FdguvUgBA
ewxLUWh478fd5xto7WYelJEMDlAXOGdqI7B1+z4WKnIthAfEwR7N6djmwyGm0QjnETVRtGnuUWGm
12UEfI40X8Zg3XUhEZBQn5RwEhF3aZwkoxqDPMqh7tOOCCD0sTu2sd0NY1Mc6tFXp/ypDGw4MURB
AZqlPbPWtHuKl+YA9H5X1klz4hapyMzLyTr32AcJDuFwZeLcqKUeSRYQqXTh63vZenLOC4yOXd4U
Ktriu3JBOmKbvIKMw2mcIamk4BV7MckMXum4hPeH3fvYgMQ3bqWXQ7usB/DMtrQWuU4MHCZVc33p
u5xeOApWOpyJBjg4ACu7AGc8rkpF5gISCwZSR+FcY6qX9fb/8XFey5HzSBZ+IkQA9LylKV/y6pb6
BqGWugES9AYE8PR7ShO7/8bGzN4opFIZFmEy85wvMceiuvrTkG+zLrx4MHhzhE9P+bTw7fo3do9L
b3mJCuRFzEgV5nbvR9zmPB9Dv9rxTv+sqN9la2wTRA76s0UJhQSUppnxtX+EK632c7JDik8yRPUi
ASGX9wYpk+7I39mn+K7KvVVh9KfXy1woa46OyPkkbfRbpV2PymdNcxdPba6XDsmiB0dYJeGj3eyU
jz5fi3QgQ0ao+J16kudNlxyYgDjZ6gYKiRpE7lhbdAJXEDven1KV3IeqSXbN0GXdFGvs77gMKPVT
WrZ1X5WUhDZfLTRlHsBtMenf3ptVadhm4WK084UO9Ms1fnXQ7C+qrPHezknBu7o+Qjp/2dIJouaI
rEeTODyguGszJ3+pFk53wsx4z6NJZzqRmLqOVgXTLQLO0ieo5lSuyK1QHFGyE/KF8mY6+Jq8U8oe
ViU2SL8MinE8wUpSX7YJyT6CblPpNlurbssi4cE8uInriVZ1rrJe2PdoIelpiqaPdpjUhdAo8+AR
lFFiv2JBHucwloX13DONF5SIvPtE7ZkNEW8P6yYgCvhhMYTwuyqY5OeR8F+cuDgTUbvhdrBDPzu2
J/Qye4uXeV4P06TmAiYA43kdWpjz4eQXcyibUvdN9cMfNUgC4HpvHUf1t+6hM833SSRuHgWF5FS/
EpI0L9aXd37oy2KdIWQvi5dc4jG1pSKQsT0+ozpSUsD3nrwSarS5zO5+iGNxbFWT7iYj+kKvFv6l
9NoykcMjtue6tKM/HnUd0fttsCguPJnLLt3OfFl/pg7SeZOofZv4iFhLFO17zQvCVXRuEWPywEOM
GihglO/cunI2OczRepxG+iOcT0aKB6MbKI/w/7FRKgaCRGh51Ryaej8kXunR0Ts39XqaeDAeGri+
5xGSbC3FeuxGTIQqITAce1nKbkWqq5rhvLXn0ND01Na+OU+DsOepQdIcJ0jDje32ATOvCJDvgih/
N4f6F9eQeMxYoNYQsIgnipogtufvH12QTCOubvjpOcgmjf+p4NKeavnq1T78cm3r20p4ESrmOwmZ
BHU1fohGvSoAN5B2HEp5S18CoD/7nlZfG4rvsmK2GHGzzv4wRhOMwH64aYtVrpw5wqyLDjp0G8o8
SETt5j5SpE67KcKWYBQTeTfrV4APZFeR5FFMTu/HnoqdSQFyDDBvLuPQr3u5pC+q35AqbmLNlm0K
zjyF6Dk4e1JbJy4r5Wzvu/FRt228g9PwLuHd5kPPPtMleDWNwbKq46+oQ2yg3ZDmLQy//Pudek+S
Mtx6+MEQzM+2GnrAR+kM4KbxS2JraOZV257RyzTltYajFoZ2OJsh69ZYn3WdwHl0NS1nAUt9s1Cn
fO19GmnEjgxRvDdLc79qSN8hLGakLPL++/2atSJYAvzYI5ndO7pe43rQ5wiSL2SyPsnA2A/neLoH
AzOiGkqO7eyTU3/7MbfdqYoaebhlvicYWSvy0lOXdiYnkIIRcCPIyk0KZxYK2inQwYBnTbbAzh4D
zchC0j+P8WZvs5RlMZTKIsQXP9WwX/Ju7GuI1xJFOBMo48WyfnhYIdMoDar1YC/97rHr9Lr3edNB
diZxUSd+h1f/9491QAKsYI/sV/fubzMt9YDNy60pIItxTrJuCeM9X/hnu0x7PKFYwlffresegFXT
xNUlEc2TFJzmjYPiTfhH1C7vkRr6hyaE1BqQSh7TATJ8ELo7b0L0F14KOKpCRWFx/6CNpGaPqSsL
PTp1ipobSQDCjHp8/CNNXcZGfLExiQ9zNftFrSAZMLM9JRLFkp/oso4akqGDBMocPiLi0WvbpsuB
6fN0m4GASUwBGz/N1kmHJxbWWew1QcZZ0OXNFic5eEyWzWP0FAfG2wWh3UfuV2u9XJvuBcNvzwD2
NGwZP8ywtRlJm8Pcbrmo3HA32GC+BqSDKbCcDOEcsxCU2Rj07dXhAqGj1dOpbXCdXQthLh2vgx+I
+5m1pfF5fFZcg+Jq0SHakeUQBJ2CtmY0bEfZlfVQw92tKpm3KhCliKt7Uev4ukiFEMAVTOEIUhTv
w0xVB6b8e9diEINaP0cjeSE3ds+f5wmSX6MK5I0WeRUskSF9MNhX8i6pcOXV+DSwxmRJHdgSM4te
002du80bHnlkplynM3ytKk6xT9n+guLwqdvYzXVNFthLEEs8AU3UUYJhbheU8sKHVxAte7jxP+ql
tgBbtld/KRPuKeiIG802j9Gb1gqzup6fZW2gB9coe9Il79u02fmheWuZN55Utbwu81bB+m8e4bgi
dLbsGA8p3TMvDwYZFv4As26y4JbwcOZXyEaHHoLI4Pi+JRMr6hrmSgzR6xT1EHQgIpEsSMAAjiMA
C1x1ONoQ2geG0Szij4qXpdRW8/1EUGl8v87x5fT9WwXBcu/FPhTj0Z6aBNnPCtu/bpInN/nm5txt
YAzghK/sJCoCPQyGc0lUA4JDFqNDeUsHGe83uUIXThKTuygJDk2ceoeZNxbTLpgOy80PCVVYvYQ2
hj9h5yB3XP6I7zFN+CGMZ8AgJCAozjjqRx9qZ8BgFMeryVYoZjGpT9tT6sAfJl3zgQ6IOgOJf0Cy
iqgZ1NFujdXDojnf9y7ZVdZ1JynYazsiNq3bzZiH62FlNWRTbO2Jk5GVE5O//WnB/pM2rlhQRmbB
Chk/XOs1F03X5ZRBRBlS+CjWBchsFwkTIPcmvwXyBTJJ1tGBke8tfThtSfJIYwpsi0Tj6Xt8eUV3
rXC7UKo07/wbA3b7XzDWDRY6OFbGsKd+/+bCCUsIWE3OWwitrenzxYVHSUZQYlCfxoXdpwv2vM5h
QCIUJMWAqZOpdhiPyHayqQogzU6jKIiQYjd41Q9JsVh1hXcLqHfwBzKeNsnKuWrC/dTtTAD+oRHz
l7Up3nLWJO8CASEOGUAFDpSN/oqVSr+iMH6VnednS7Js2BoMiq5YysNMJljo7UtTyWVH/N6dDJ1/
EoLUtgHiejJ6ilXG02ktFgXCoJPqDh0UyNDJ44rq+fg9Tmug+tOwHkJQvmXj2q+m9Xk29chslodp
iNtjhJsRBpUBw7Leck35qHG7aLnAURJKQb3ssTb8mu+HgQDZ8VExJIwc+rEdS0ghIAz6eToFrQFu
Eoc/UArir9uPaq05jOfUR0cdAtH38CMzqeDqa1r6as0SY6N8kxRS1O0rff/o56o7BUPidi1GBbrl
chJzfXv1socFiItfEQkFbdjBBknhq7aDfOIN44n6HuwV4JgUYseJaiTGwEjfvdUvJs/dbZjFRytf
bSfNFVJlXKTGMeSURN/Vw5LsWbAelQyBfyXkamoHlnRB5lSl63iHnNZiu5jdTg/QewY7nLj+CQNO
XU1L2SmovOMwxv0d9rhdvYntvJKlhUxU/+6I2IeJV99BQej2MQClrOYjlJ4WVtDNzb+R0YdOk/nK
oubXPITjgTqRXllTR/uQ2K8OQsN524ZyVhXIIRuuBbUsV35dAX0GBuOoisublHMna7DbbdreJbGA
f9atvIC71pxxfTtHnGCAmp8CEqcXsAG533FAYx4EhbbWftbStd+5VC07w0KbRVVjLsO4wF0g6g4u
+QxuaAkASjVPbrEHB22hSuC3PwFvaopVdJ8qTPIgmgApkMQeUHtDYhclZWsCLx+03thPWKZb+6ya
87CRC7qdkbkoBuspES2UUAL8XJWLJfxST7MtNg80yTK3RaxXcwhC87uHjz8mNd3RWVQ5vlbTRmWl
k/GBhMPX1j0lXAPWbdnZbBKcctLN1zTy7vGUz4rwE+X9btFR3sq2aB4iKGYCeSPUg6zHBmw3eMxC
PMvwRuk5fg/7Niw87F5rMtX5xJq8jdMnFSDO0qg9zR6r94BN92YUUzbWvQMPWo1F3NZ5+DZxqBeS
2XlXD0Fb9EkEgIk8+MiWC4ynLFJe/1rJAFcDHwhz1RvLWf9GKMTUJfNQMChXcA5byBSjuIhh2vfN
aIqaVjyfgvg+lB8VGxG1AG4VqQcunCWvMoLIBJIBUnTr5cva/lF02hltPsYueV8q77dH6LGLJMg2
hTKVVzyDx1JnAe5nBJ0d7mGbKZjVmb5JyV50V9vBywHhmv0RjE8HE0N9BnZri6DvwbB2gAVQjCCU
si8lQCg47wth081DXk3gJavZA0bl6nIC4e/IcPbnpQZ+TslO1yF0QXnPTfCnjyB3dRv8qDVZPgAI
FfDTQwgUSQUnon4TTSFr9mPcxgBbWFDnXQ+DPUamDMquq3Im3QL5yIOSz15Ys54JaQtfh6+hvx34
GCIpAgHHR/qoODn63FYFgiUvEr/OY3/6bDk5tQ4oZWIKrzNVkdpY7M1Mwl2CWhNp3ZOmF0FPUeD/
XmL6M2nHD7EuLwNA1oEF+yief3COKYUPhsAR/Yk4CrF6A+4wiz7r17GkEAfctFxplGYKyT2dCGiM
gY7FsH3C02vLGVxXvozjnwTZ894j+gH9cse276rnVCOB5zahR5KOL5Unox1BGN8DlW7LuMV66ROK
9GVlFHXhfNkaUIgW5IWM62cJq6ZU19TJLh8WdRIhDYppCKpdZcZnofYMrhw6zhjJNx+sejirOd+q
WO3N1u3GSr1soXv0sCrzuO9gwFd+veu48C8ukS8s5vrgpI2ha3QISYv4u6rQKwfzZBVeYiqS5pP9
3Xc+BOL1HW6/LBmiQsVuS735AfP2BFRRFSBI/kpSlTE3jxaC5xy5I/qdIIFMFL49B2QKriGGtZTB
ZAUDNXWlz9Ywm1oKSIzE80lzdQ3cwHdTgLgQzHY8sZntIISwXG6WZelsCjTF1Bmj1Zr58dbDlgj2
fuP2Vdj/pcEALnzrxqxlfq4bKEmRM0CDIMIC0ICYG69voQdJfU35BDppmbOA2g/QqB62kUO4kjcj
gjxIgkuDEDAM4dvCwyVDKsFjhc1nxB4FBrPcfHyDcUtL3oQAvdsUBIxPYNkjQYPH8FSzBvGkJW15
m+A6nKYrN+oQJet5XOJSo50lcx5+dBXr83GjfqH8ecwrM9R5xDf/WDMHZ64zR6+19uJQJhVTc4PK
o8VAGEni3AYojYVCCVKxdjxX3nQ3TwBQunAssYbj/eKPPwEO9Me+PrswfGic8kEkYfhtl7eR+TKc
fpDxRjxH42fAox2MD+w4wjtvYzPvBpMUJk7R+eBfYmSIu6AiTTmn0wG03wmJFDwZDvq+TT+kHB7Q
KHFFkbFgcDDQuo1ghgMmgSGZp+tCdrXf7l0l7kEP2gIbUdgQuUtZL0CSeW+2nssZlbeqj0GbXPsa
HtCCRgOqgzLdYGq39sdUG8ih8oGDmvc4RX2ELWTaepuHAneLbjHouj0z8WHTUCpNGn5YF52CaT3Y
ZsfD9nXTRhUxVJ7dnUmgwENomPI4wGRSJq+9isEmqPui64IOWQRPzuqXnhewUsNwYi1kG9omYca9
9QoAS++VJ3/3kBx2bL94kyooQJDc9nDno/lJTenbSMxZjWLYCaNMmYb3ELIKhZua+/CRy36UQx40
4k12vHmPeAKiKazcDmO465kdLo22E0wE96qbLT0zgF6F60OgFfzJq5MzWrQ4aHe7F5B7jhuPu4tO
wh7hrSkm55KLHyi/WBsJeVMhVMZzB1EICnyO/nXgjtFE8olwWShmlwLtRUCF10ND2LLrI+gNHaUT
MtpmyhMZz0BZRITbYoKdiKIhl5B9Mj9Er07kw3Gp0ZThhql9xjoDf3baGHuftljkUkaPK/GDXNgB
16CAUDWdeqeJjzfSZWgaVyoLHD0aABJsMio6Hyr5lia62BaU9T3+Sr20L4Arnmed6ByTDxQd6fZO
Qr4E9501q9UZ5z1oMcfBVNwInq6FGs0eOwwhqpjxiMOt9MHT3ofEfQWID+gI2N9uBZt+2NgX1Vtw
ELe+taFKc3xN7BNx/ZfI8W6QAvUeq1ZIlRbbS3Wiq1lLByItEyPshRTCaolruRID2hyuEiR6aLCZ
gch4HyYrLmlAs962VNvdaPs1g1agS5d+ogfMHZka9zJNfOjI6SVcuh5CzMIOqMMKzSNIozq6zMMW
l4y0Z6ULazgrXAeyMWoe2iFNr1ydN4lbhb6DNg/XMMy8Vl/B8B/qPry1DsReBr6925tg7GFTU/cc
CXK26Ap6Z2xr9qb1sP5B9Z25HyG7F+62m1TPdTKEd3ZUKDKXRr7rft7QIxA2p2bDZu/acTjqM6sd
7rSO1Jl2YjhJh+aNOOjTNx+mMAitDUkSJcFuqH3+EsmwtM1m33COQn1Ez0KQJmgZiur+HUjfZ+Ns
9JASsjysPjbxRD5O3WDeTeJtRQra7eRWqYFjOxjt9WeKwu0dRlBzHFPlZRxZZtLI5BziWyMFiwYY
Kqa7R3/LdlZu/g2o8Yn3zH8ztn1yBp8g/GVD5YePgM1fBKHugCRu3X4EiHC1PWbkBOMy86AkX0Wb
oNYT2CHqkW3IeUz8VqFrTEbt+3S7FSgiPQ4w0CWse/eCoqHsDzgn/14GR45DajDA24cetnNd8WGP
0lbsOyORZ5Ll0QEDLLa1Wl74MB1rr90Dg0ZS3QD/EPXyM27C/pBKEmXm9nmpIyz3rAnOGzO8cCyC
DwbA7vvbBV0VHikxtAhcb++3CJpY5woT8GM8zuw6wd+6fv8GCOipZRXcBC7LOZlBDclY363kqQII
/svjS1U023jqgrU5KASIUgBFz+IAXRnSbgc03KiPGaZTMc1ggboNzgo0TRTMUwD1mHz1ZqtyE52+
p5XG/nsJJ8wHMSA77DdkmgRbtsTKcvgUpwe0QUZAlNCagdaelYLCCLpf/oDhXF1zgZoBhdPwHTrU
kC9o+pKGaEwEq3+v4+ZjBBNe8Eqhb4uKtJzNClx8a+Y9HH9ag/9U9HMYOTtXa4I2MKC6GjpxLvuD
qmdZEpzdUSYKaacK1r9AtPTRJ3ChUjRilWrGZt33UwOK9B5ZtMiIbKsLYsAh3eZn5qq7UdZVWTP0
2XgLsUiwPbvn2F6NIJ/ehvuQOG2vwPs79FX13hW9KrDumk2f1vQHwRuQxhd7wj2xl+td5a0dwAxt
z3H4a+pMfz8s9RnRYMfqlyVa551M5zPOGgECF7TjzukAHW+agHff5HBHzCUCkB7Uw/RsEqBfQX3X
6SgpIU+MD/4NRF6Ryc4Un+JVaj7O1FYn3ibI9+26/oLECDFtm7N07INzss3+2c7xiJ14uLIxhPRj
I/Uo1uil80hyQp34FxSBvKNoTc4nuSS7uE0wHykmF7lbQ2h2MY/IGb3Kl9pWdxtFH2K/ou8HUQpR
eabujHoWibfXTAdYZijk5/Yvb/qPJUX6DUhRZqPFXbyR33nlHCmEmpbMvxmk6Fa5zozOT300vM0N
SoEVNte5rboDGoiByKadLdnt5kiluueVsR+KdukvMNEmj+TQXRWwsoc0fkTVjNR+2qJ3OW8kD5fB
R2Htvy4WAT4C6Wm/x96ME/wHVgIOm34JAFhoNOqQQ/pSoy2F6FJV5j7S5YJoG3tTfYE8pRE50Ajn
miCng3hi3THZ2hDCA1zcYFJZAyHx0KC54qbEdonwfhK/hke98b7ckPz+JB7QID8+e/4avrJZgKS8
JfqD7MsmWYOr5I0CPhmeMP+2l9p7HRmBjG2wrH0f4goMaIMEhoqoGGyCloJoUBAsbyV+jFSHDL+r
mZ3CJQ72pqNoCdyaU+VrdChXv7+3WsXw8oa5m3DZHoGP39WRsUevQhocbssdXxT/lQZbXaCXa834
zETZYXzShaJ2HSAbBMu4n2AVHRVQQ3B/8KcX4U/7Fn44orTiOfVR4awB6v1E0OdADgU8q9eogUSD
7MgrvAQFRX2bAxi7m/xB/pKe7HwlX33b11CFFJpbKQoWgLEIvBPi+BrQnyTgiBAdqJw+AjLKOuLy
yUt/RoH5GTbrnkTrD2Q36jK45WQX8RRE5rcMYjAaCK9mQrq+mAppaitRFCLvzB2GqrbxU+hh0OEu
aXjeadn7IjoAiqxggU7TUS4KlLvnobE4fPbQ+mlieLYTbc887FMk9DCHlOjeSTo8MoOkabvd47RJ
67uxm5enWo2vkmPQA4K92KtkkkfVULQhf6lcMpX01s6H9jO0Uyz3PoNJFIBuhRl+nBi6Kccbv5Dw
34mCRd0kXvIe++40zdR/Sfs0OWuNpG4dbZHeArYhQL3GKXgTKSqcLaAh4vqGUDr3GmuomrOk8QBM
1FDvRtqO910a+GU7LtNBVXTdb3E9otmL/ZBLlFmLZUDNBk166uDZs7EI63wOOTDhBVsZtn+IjA17
rivXP0HH+dR1EB8QkuZs1P74jiM/G0giQ1EzhISqnhc4QK3Z2a1HZcPROSibs0CQ2PRIM6S06uJq
WOmV/ZobDJIl6IKuJr1zfHgkE/IGOJK/4+RFNiP56XT4PIoQKWnb3om+EvsZ/Zbv4KNxKAG6rBaN
FkfdBS+WYsF+P9NiM6K65CsEie/ECjQCpLiBTKcNrQpv0/Yj1Gv/A6TnrjbufZpwc3uF0wZC/yO4
RUI9zg792DPWN3QCzOATB2wLA8LP/dhPDoGu2BlbNwFEkuNkHfpmvQ6Vp1W07NGpjRSHszfzrzA/
Tc+tDALUZNgK601CjFjuJNpK3oNqfgAt1D0r3ZnrEjmR81HjggS2oxU+2ZX4CoTgyu+/n18x6cFi
7aPDNMfXzvbPVOggX8MYKX5LLia8MoKchqIH5jA4pCxJQLz3dQNvHoGERyvZum2QAkD1PgnhnrvA
9O9UYVucBMPk8Ej/3mE0MWpgUEEz7bpBISCa1TvGrsHMkD2wco2wTtvlvvLlF10j81DV0fCIGPW2
Dpa/EUiMpWUxwA8lyNsggp2FmpurkU97zwb3LaoxMErDugt6HUBgpuZNrRbdqFMMDcstPurzlVyp
gHSb2l84h4KjMgxRySMt9fHN3tuOQq/S8WsAoudCbDPktJHVu5r6D5F216YzyQV63vrM5PrwvaI0
ZTC2TOWw2PvmTZG//3pYDHQfBNBWhxUtfwoZ9sKV3PtT+h5XIoJkn853G2SpTK88eo8CqXLmmuWq
Zs2f2Fg9gKOo1VRnAHEsKv7VonbH9WH5rBBIjPzZSJvDxQ7fNzN/NROOU6CCPlaCOVjR9fo4EVDJ
ULFT0CRvPR3hcREJ1giNf89V7Z4HTu/6PSrL/ikxjT0MDZLd2V+fF5jNe0yXrUCZt5s6aCDd5kTW
KiT/AKnSt+WnGqLpVehxjxsOcCKSYEeGet3BIEMQrhKROVCtd9o9gbUWj5uEnzkKV995DX3Xoofj
MMGAqX24gOkoUXGs2JvR6q0n8MGQpX6Mai0TuODoC9IY4RrImY1sBEQ6gfEQwiX5/rHNsKz+3WPf
//3nH9/P++exf/78j499/0P+zwd9//nvHvvnrf7jp32/7P9/3r975//42Pdb/fNp/7z9///YP1fw
/YrvJ/+fx9ApBOlwMekeDbzRAnjOYluuySliEDRIlep8cp0snOi2C7QmjaiAXn66pPrSDIFAE8nt
17ZGLzK6/rbtguYptNrI9mBuL/lfz/lfv37/Swxo3oy5x8rv1w0sTrFp7w0M7TP10XJsWwoqb02R
/RIf1KQnX1fmQYC5qR+w4Jos6gSaprXtLt+Poam+u3z/mbhBHBectzFDfATPSIW9JCsqe7NRXkIS
NRcTDX+7DTiG7898t6XbZxJGtsD6MLkd4v4MbTnDYTyQ9oX3p9qmPtu4gzLDIK1K0mw4gCS4sxv/
yVSPlrLIXQaw+aGOsUDJUcfWofsJ5ZqwIcJm/Tbr6HMG2Ar9ZKqvzirvsKbVU7q4ITe27hGa5Qf3
f48DRQO1m1XmhdLLrDsvONigmBlRCM5RaVYzoSdjBZTdl8EM/KO7fTjGK0Kv0A0sQNGFTCQqcORP
gSbFpgBJORfNLArHmQMrhLgOT5CWqKTfwwqaj5+ijyqc0RaJo0P8kSxrlvdb50oc5RJkdlzPbDCm
bDh/PQwtcBuOA3ugIY37zS3XoIIay0z1NffBLw4Vvx0/V4P2B+hJwWlcRpBJocCJNPU1DXDjWMRv
PClKinhtD0tN37Ad0ksyUrTlS4K8z33ZWqO2qOaxUNOAhJufVn9o80gkX0Cvyjow6QFh9BIHa1jE
8CkUCsQRVimkSHfwQdevgw/2BreRYoyiFa2bcCchsGuO02a6sXCV3tAPQsK8WqKH2A/OYNKmslNL
DaAOXKEeBLAfKHgG1jecVBzRo8n43OPUopynUGjDKroiA9SgVuO93tC4QGO5lzi1LWtE/OKaBOWF
DzYIZimUXRSCNw0ChM84/UWX8V1jrDjIyD8wap5wkAmOaViBUMlG3pmYhdmYVL+a0VaoXysUu7dZ
uyyLuVQUxFDPW2DCOKxhF3brByYX0GwczpcxGPx0GTfcvBonGiUozLo+OoYuhCynTASWGVgnryd/
x+fbgUO4wquHrB3VDm5wWIFa8Gc2FWiT2nmAOo6TLgiofXS+ok04iCsJsTIUl4rp0of3XCQQ21Ap
oJ8Qz36GegLaBk4P/mkqOAlq72rxkXKCIzi2GHpB3KQQFOgvQ5HJsTk+VbcVnMAozYfqdhpLwrKg
7s40FWlRt9CZhcRX//7+cgpQbHz/3Sw3pneDoIcTWuYITUuJ+IXmM9zzIJ7LyaPYkdTyTNYu84L4
zzgCJadop59NsuU4IQYrzmEoUU2EhRmhuS0jWrgRVIOTnXAkhE4PamBf6BaMCu3J6ogJcZwHaD4c
tfLkQ5nzg4WUbjX3pk+PPArRAjMDDEwbOmPr65YLSpm9j5URwegpIhn4l6lrsJCCzkBQpTMMtNtN
B+58waX5u152f5NoWy5oHRmzECcK7DZIKUCpmrIN3A/Rj1U50f4c0g6Mghr9AuVD0SQ4nwip+YBd
8ubexT8h9z33aD6HtIjxIDcf39e0YIGmcFgVIreDTYgoCxd92eYQOqAF4oQjHaYKnUL/Rdd57Tau
RFn0iwiQLMZXSVSWnEP7hbDbNnNmFcPXz6J6gAsMMC+C5XY7SGRVnX32Xgcf3gfm2mpv6doZNcSs
u5a9evFLjuNjE4fOhmzACW0zsLxC4oxLx7MonAHSQ7pRtf80zPgJw5nGi6Mn/7aG27I/GY7YaHaS
UUG14HYkuLKTwYITUchs0si08c1n6dlykvvKmj3KGtKmUnItCIyOkacJbM7N0RN866qF6RJqUXZO
i/Cxr+mAc2ac1kY9nQwAaXt0rvchb645p+3AEV/2lGIrsNESBh0fXZ7RS4+t9HWaCNclcbIzHW7s
2ZvkGs0gKKHUrAgmGGTb+7epNlbklbKVGBdT0QcmZZAGLassiJa3upDdom9lB0v2p9u2eHvISrG4
mcJ/m6brzAp0AFvjf19x+8itp7+VkXxaFXcy8ED/HE4EcTUXRNDtaU/Bfb59lHuDf67G2tnhCn/x
rb6g12yF6zk274bQ/qM3w7i3x73pFiW1lCKTVfHSecAkdrIlq8fNbr9o+vTVDmCrJlf7G8deUKTW
XdhkT5EGHshk0SRbsPIaX+caSp7wgfn8IqxmKT2JxGIj1iNvb+dczq1tPXhj/Dp3MZ0i4XdnuTxM
OkFyTceJOvKNMsIQfeVsCPYNnFP15zJu0jUJxzmwzMHBsVY+R0J7c4v+G0XqpTaGgL5wdPS70Dl5
2XqW6ndpYu3ssHrzbJxwruNu52H6KhYKSNsKJ2iaDXtttMJVw+EiQ7KdyhFhomAbS8S9nbprrTDN
o7lsOLWlKE1T+BRV0m4NG63RwKfto0yFUZ8E0itWvkazk+A7dnKCuh0S21bhY8+S8pkeNYF2re4C
qw/rc1+NwJ/CbqObuXOelocCS+ZK2UUazKZM8fMW0Tb0P4bSKDe0ojVKPOGuFqnVoTheG0akzo2E
YueEvHFhTjOzb7Kz487ZudDq9ODk4tiM/UXBoaP9pBDd6P+dOcljCUlUw5V5mcr2p1nSo7fvIgc0
kdp/vj2xMIOtFSeqPd3Sa9qx/bitD6/Af6ozoA6O5aJgLcHfuDsnk2jPS0r+rEZbHG0HmsvyOptT
OiHr62Sqknrt5sTXdCcEopDVhwb1dI6jOigMDbLf35n4+En5en1usbTQtzI2WoJwVS/31WBYz0YH
ocTyk1Pu4t2kaJgKmmwtPrFzuvzowmQFUIP53MzjZqrsCGcPJwx9Xt79NG0C0EPzyp/Gx3SOrMAU
FWw9fvlFwO2r5Hx7cnuQXdZvJk0jEkoMbl+0yYPKO1gYo++u0w5byG11VnRDGh0Unelm7NbaW8zK
Tuh9z2+pVt3yuhIfW1araDpqvNu3zWsatOIstKo8W5nb4XPLCRW19XPizeYOD2RziNxw7/i85a3j
zxuEqCA3p/jYpEKeq+XBLJsTcW9939BfIhvVsgFxeCE+892267zAfIf+he1jgkXmp9ZnLP29bhc1
8lZfb/CpDlT7ODCjJzWz8foVToVx9g8jnvzzOMKGMbAi0JIfN9k8ZEcZn7Nhois3Ub1RoJF3xYFm
2R9xkm9tTf9xTGuHD4F61mb14+g83NONP3eqv5gj5xTILpt6gTDlBeQrnHoyI6UQVXeWo9W7OOm/
Y44joqK353nR+t/5358iUoY5LBM9LB4Lc0Qws/lD0qWqbPRdPWuvBT/w/N+DD8vhbHL23JWsPCJR
ECFSnI1VmHFQ6GUVaGHuHArXIk1fX+pEO06ZRCkm40uIAOBMqr10o8ahLWyOY2dbQTEPj22R4Ier
vXPcW/eTzm2ppfmm6XZZL9MjZlk6d85dQRB6z86sn+VyqFLFa4pFdZ1DOKFoYMO/Xd2J63FMIRi9
x1B7BkBDJz7/rnUyxRA+PDu0aPZZn/Zg5zszgi/ky+7gJ/Mmwlm7xujAgdwOD/QpDJCG/vftmzrL
qnL76Laz//e521PTpJTIXOff147LPXb7iv/+w//5//VyeVZbM043pW/k7+XgVLsmrqatpifGe1Pq
bwLO6IOn8uZhrp3X26et3tK3tQUa4vZ08vIH0ogVBqusvi/67Pv2abL2gDk4y+3Ad7R7z+fV65cO
aOR0wxVfO0FhQSDRLsRwvf3Df//ae6cx6qzL7UthXFDzcMiz97ERf/z3VU6XZsfacq/JVJnXiezn
utdaBPjlqTH2xK88R23KNDSuTdGWV8P79wT8iHm9ffr2oBGhSnFNrmJ/2tFTS9nAfbzBpbiacvrf
B0njfO/EeGyIec6t6q+3L7g9oMyIawdMctOkYETKnmhObHlQDpTrXMk4vLSeek+jgf7JpyIAdkyy
8qTVeM7szHzxdRIgemtdCptqhwTp6381/E18wM/HkbYHselQuq2aHqdzmRDQSEAfmr3bnQjp06Mt
ANT1y7cnfNMepYEv9t9HQmKEnDMaysu/uvSDoP9sy/wxsrFIam3tb7xOH4+3h4FNbC0coJl+4/vH
xYlAnazveiJN9MQ5Xc2Yz6IyOWOiBDEn4g516PaYmfhr+9htjnXSBxlAv327PLt9yitpd0mc2lrv
2JtYfIglD2G6qj7CDqOQ9dsHfzBfOECfYwMDbtEUJNGWj24Preiy4ziA/JwPtUQSLut23sjFhOoV
g0/YCo0StwnbR2SO7hEY0wwgV72qzv6haowJGJc/o0HROg+x4nxqyWOGDB4kpvl++xTylEeCnDen
wEWxyyOzOo6ycDfAh+CuLE9dztUYYQuQP6R4xGpaxKdwTPR91I87e+qJ2WIM7mTdbmL0Pcx2QBQa
zhpsKmClYofnHM2rI4sDeXveiLYqViJT9ub/FXHmxnkv6JgH4+LjNmVTzjhHEMGiyr7YWksXCdxK
kCbNclPpXCEyOSTGLxUgJic3pj5QU87PXRJ4oizrY+K5X6YpxqAoG7rqy+vx7xVwXuoe8Gkk5nxL
8+tF1VCObg+uFo47CD8kHMmfFSlGUXKVL7c34PYwZbies0J/De34YMMBxobcUt/GDRfevpvtizPm
6R5La1bxVD7kHAIxiYq3aFSvoFC77e3V5MBfHW8vNjTPcWVXuYdd2giDRLN3ky/eQ48Q6JgRCeES
tsWu6kKWdkmif3lN/lPGGpk3YECMt9Dxf/MKVdHy8WS3QCiOHueOUaDOjFH4bWTF8+1H04G2Dpm2
+/d7LMKf3ubdvDZ8JfcFNqz/o5V1PYI26jngKKOKT/p3b47zYqaXYCRssXU07TxXidym8DsLyzhk
SzaH4yhwrTh5oxNfHW+f6pePQAXXmngWOTGUMLP/QEzBO5ilZbydWRVua4Ek3UL+bvlD/RTwBw0c
ceCWBaqhR2sf2iiVHY2RxIM0OUS1tQ5Ho7xO5OqvwuhJTs+FG5htgvWusS8AURKsUuRFte9eoL8n
AueqnZpY/9N6LyAm/1J7kvHpz27rRO+p3r+Ese9+Esb/yVSfIZFwECfIyc5hTiC6ZjiBaU8NpeEJ
msbpWlbBUliVie+d9SY1r9nIAX9aSgruq8B3gZYZYfq/D6qfvnI64ZCSoKAOnQdObIqgD2j2ZzSF
z54NYyScxvgU67zkVh7+GdAvVoneh6h6fzpfOgf8jLs4DZN9XUZwx1Q/UOKyvB4jTjKrLqQSoC2M
d1ojWCN/EU5oyYSLUPFM+tbh/p4BdUyAnelHrlglVwBt1gMH671hku5Hk/6sJCFgd1pi8yN4jxmK
Zlj0RECqqSHe07bIVCS18kTuoqEYDlPY3te8BVtJYmbt6oB2/GjGsj37RzMzgeMl2sm3/ZKsAICl
SijiylkP9gPaHefLYwvU4kDlz/9dNowlpxvWfJMwv6RdbuwsjLHX1vU2jq2Z1zhz5ZU1YztYBuhP
JYHBYY54qkHyoWjU3go+haD7MBP7xEHu/eYFXhlV/O0iBaUnFdSjNdtXoRJ+d0DbWFczJEBbp4X1
USgMmhxpx5KmrFWro9AULo3w26IlHmAJcgiWdCdNdN4OL2Z8HLP3ocCPGcY6XL5+5Njf1Z+RN+7o
iD70OmQgDk9veAjH3WSB/ihHf2TNvYCzTukeyzvd+yKiJXLy/oW2YF5QzjYJNPPVUOiBJNe3MRCp
GlpLuyH5oJ7ByC2aMuBuIeUGHq/uIKPEYtj0VvuujKU5MlcGsUOTviWhlnym1yDdcGAv3Q4dd9Zo
1Hetre+o6+40T6wxfCziyMjlOcW/g9VuatV8AMxjRaTfOczx1tJ7C8dqHZ29hbvkEDQ23fhQWvOx
jkofW1DarrpCwwHfom4k6QnVkbU0lo+kLhNa/wDUS9LElhRH8k3TNgerVmgUbJY93QFvToAyiXPd
jdiaCv/VbY3hpPnOIZcd9BEF86PxsZU7tpUGA5GWeiQF2LjiGWPQO5L2Q9Y4xi5y52YtBCy/yLIh
JSKsN55a7C7cFBoQRiuMFXGW6jhp1itbAGbzHAF11iCAFJwoEAg4PMh7YRZa4GCpDo3CP9WqPCqf
DvGQeae2i58k6ip1Mxa/KNNOWcbyQPkxXZQrIcdoJD1cmSKJgYnYysTfd2b70Pf40bSesM5gHGJ8
DLB1o2PZLgSufJJ73Y9PdIa6Y5bBZtKsa66DLu4wfXxWkf8phFXe1y1koLTDPlXIk98JcxWXTnRx
sU9sDOyoZCndu7AmXuE1/U8LH2ZVuqEHBQ7nvSryeGt0yYeapYv/1y7PWRbX+75GAR0jpB69+J2z
2kXANBGrl18jOQ9h/DdJ2T+g5hQB7ATgdnX00kCFwNRoAjCJ8INUmbYphArp5IOw5TavqVsFcK4R
18tCPdoBKi/WQ9jUQHpDY2U4OH5L3HSHDOcKf8TWoEDlL272lFHXgjblLvVL7zgp8rOFm2MiBW98
IgwQivJMrRnv7cr4mAyWSDi90Ubv9JeuU8beKzIqyRnOFxXuFoaU7bG5l4pjZul5FH0V4g1sG6dI
dFISZb32lL0XnfM4yOHLzhxolCagtgJlY6rTfaTgY2e42fDJlt0uL6+NtIaVnznhJb7redmdUntw
ATxz02IVwuCBFDPm246WhxoQ0pTc8s97i7IaR/Wsk9/zul2axkfPIszmDV9eBYqC/oK/xIKPDRrr
qic9gTs3I1dYNOsibC7aXJmgWmQeeP7wVkB7N+D04BYyINGaBSAxZ7hruRXv2KUyYfm0IPjtujIr
14JWwjYbSXd4ifbH1p1pPxnzL+8F6b2WuL5BM3vF92TBW3jgDW68IG5TYztIjtdFu/Ppnx0Q/mjV
GxIOjCTvnPgLy2bYawYamkF6aZcVxsYhe41tGxhtPB6xTOEKcGcaULDLag5PribUKhtyGqJ2VsAe
ch/ypH6cHO8VD3c74gkA3l7R9kohXGMTn1O1Ght808QUXwkgXPp0qfzvh4YiCvH31Y/KTyw42UZb
SJhI4z4J8qV//eW0C+ULoRjX24fV1/FWI13Mawu9dxC8Ln3SQDFs/B2Q8eZS6MVe6WJbShujXpk3
BF4WjJTQL0LFz5p+1zqEX0UG+3mKgA7M+L1Z2QD4UVfwDjKOAT89+Nq+qyEw45gFJ03Tq8ECdB+C
+80Gv7yqYtgix4+s9LO+luZrRBiF3Vt+x/itkTNGeuHkApv5bzKAcXXn/kWbnfhqDc2FsvRdC2kf
OUKQpjXME1AozGsRFF5f6+8I+RP6RpUGFMpBrhAAd+JoWluafNF7yLshcJRcs75Rse4H38Q+UkJI
kPU6zC15KkHuv/V48qLcv0zdPLwNhvPcN28xjrS1IvdLVK36o/A60cbO95EJVS+0sB7jzizBk2Cu
pgFDpLJ0LvU4pFuvbA+GEBfUkJH4Ls7bqdIupjccq8L51meHkBFoP5wpai+Vumvwfgzd72z2RmD0
2XYCMdEtBpNhpOSoHe0MlOwvxsjyMCbyCNzy1XKaN7ca75rDNNjPReRxW+SJRdDdxC9VEOdJ5I/j
RsUx8rxfpNBIdu9s4ViAXPzhRaxRZBoPw5Deu1zUq16XnykgxVWdqo10sjvKABfPV49HVm+aLSjP
u6bVISXD28DYrdGswpdfK5N8mXbxtelooYlaohtXVjvmAWHkzInvi0bchznmNaIuEnIDwXfjlPH6
J3qcBaSpnjDEkcZQXI7iyWgM4+K2HvRIN5n2fUQPtAb5LCfzXVl6sTYJtSmKHcCYahfWzl0y1J8E
+Z5DrkDkmPE4ptpv458Wpe40ZmIHXTVQ2as7Ud8Szjxb7nEs/X0z/rZDdicocVduP351WrVz8CdM
vsZUAAvc0URiuq4hhfWFRl6cIBS8QWzGoLNl+ZMU3KHSWWwTX0hNMpf3Ge1Za+i//datNsiz6arG
P9j7DURwWwVOV3cPtwe9v28sIw1Sz9vHZmrt21IckhgVaiLrvB/72H90dPGIh77jjQnNjaI4RAu+
4pe3z9iTdwwuSEl+6ac5bOdz22c/aT9jkqLj0XlcASycMEGd9Gsq2dUYuNaenJIqhxAugzcqG+iR
R4etbdBXzUEGghgenEL0sqp55YJLXwX578QDKJ2ihc0Yl9ejHRI5BTIX039YjS7ON8fS3ku8h9Bx
9BRXJNtLa9omaHK9DgRx27UR6pt+8MfA7fM3uo5D4LjxWwwwT1l/HJEMgFBd4064vQ08sWOASNvV
O949hAEH/ibGVTyyAkBiu3Fdtac/H760lhtIByZfOLjfrGdVYBrgT6CuYTEDQLYd0wlaQu2sk2h8
amM6pFVvhRs1iuy+6SLv4JJ31gdmZhDX3ke+n8L/8TkalaB7RI2619PX3NgGyZE8xibR2+aZXi+4
q+W8Ax1LD2JgAYwSiNp0VztRui56CxF33hjApZBZmGOS9fz9i0XS02R8cswX6dvG0Y+EAHbWXqyY
5MKgEhVAfz7LYbr3Q1LNHDW9tQ55pKTtvVUz0IWZ+GHjzAwBkEi4WZo9QdhKW/8xNA9TJ+DEhCQI
O9+1N02DM51uuHJwYHJU2PQRtxTAR83ID1q07HgGzHmGmOyaIvop9HFae54roXhjyTQEy1i34CrL
+EuzyJa7HfptwokUomG2h+7HAIm7mfkkQ69zcGnS75yA2tFz6k+HMDXGQy4h90wLlF6jrP66jUkm
3u0ARFt+gcPTxSIG4rgfiJV5xo8taLMYkjEbNYLAKqt998D0H8qUQt038rPtIAJ6Hgdp4JTwz96l
bczBv3sSFDLGDZ9rGgmlvHN6TBRFQQLuj7LsQ1mRfx7ZTVa0Wh4KKztCiHjDfW7RHeSc0g4Wfy84
yUhrHp3MA4iWoztH1cFYArP8b5DzId5FqqvWLcGRgHTEcAbFGMranoBMoKFYlw0NYrM9j2GX3Slq
f6suNp7kaFdzOHBSi7VK58Yp8+4MPKvmrZe/AmwSjOA/aRxSzkwebe6y3WhjhCex1aOd0tNXD+Bk
EOUPMne+mYqV8SZSfzV0qGt0IigehERnZR5a0N6SUQc4/ZJwC+7xp7H8JynnYRuGGYeKLWF7mlEY
Dja4Wc59CfasT511j61l63Z4dtsetSBx4FaP7aFQUq1Hel1AGPmD5+gN1X/Ju0d/iBWktL26l0kf
z4Ud8c7Ukkhp3nBwmo6IF49xCaMsmd3AkjTvM/XXapJnwxjfRNQxWiFeD9bwm4pSC8JXnWJJktwu
Jbkfz4IJnkxbI/+CiXYMUXeDmWMaBA98+skEGiPHv83Wo38Rmfvoknrvdl9URPYlJJOdTtnPbLCp
1kOMEVw/jtVAt4PjFrNTtrFBesbFxm57mMgJlGyLsPyNhgQue+K063BikUc5oQvT8PMJMI2ZCQp5
QPCJrkGCncdNjaMRcQwraUrBe/khLXiNovwqyvhMLkrD9S5AyWpvoKRJB8zRvshocjm2zb4o34oM
+ECDiY64lLeFrfdUFFLbANBBhcnRrUuUZSM51kZLV3mg9buYpMu83/mWh2UgI8Vrm62/rkC1sW2U
ByproWVvFDiQsHLtZJp8u6l+G2KTCjBno9KjhdugXpoWQ0Iaf+UDvyIJvueelXpI3ddxwFqtZ+D3
HYygTCnaTW3cXolbFWuI0oLyUBTE68bFOgihCoHaoMBkNNISnm0qb+/ll2ZsXuwYAkRhjLui7XYs
+PeTWcktXNczx3J3Ndo+JyF6g+5gf/jwqgcSSFh6/DMyypftNE4wj91+n/TlXdgSWLVN/5rmoDLr
JP5jRcNOt9UP6azfOkn+JHW7j7VRW6n8XlHPi5kAhF2XIIas8LPy44kJZLgIsoRjeYrOxu06Gx/M
qPmdpqljd4RhpCYLYp65rUOXDbr5FtqAtlqCaKcldfTsXwuhYWXrnPOXa8Biw9UXdtzk9wGe+L+O
quAOTuI9H0hiqxl7WZ6rUxLXzcbkMG+V8Z4GM/nRcCaXXBSBtFJ6puA1O5elVjqYVWDarhJehXq2
NvaMDWHSo8tYN9+DSMCGQErJc3OHXyzIrP4pd+ppQ6UTeRYIrUl+si292D3O3YHDGdkKbRksIkeO
1rr4xuvzEhfhlhFX/G/L42BB3ZTSzQafzCura/Y1DhqH9IxHUmrtuv2LXhTfOLmoEvvidSL7YHZd
vGLIzXPn6y3Hhwqvdcq+PpaMqBMy/VnoUv48WpQhsj6LsF5N6DCt3kD6aukdxnAHIh98i5dyqUEi
+mJP3k5R3x0m2+y3el3vygSfikWaPpIGQLeKxAGIARz0WYt5vcds7mXdvPcMomhjCtZNLPhc1bVQ
wE5CWgRI8M+ulDHGR4eLFRdCy9Klhl3UxgdHpgiLZFUeLOeoCW3+G6bju2ZnH3HfaQfHGbpXaMrL
fCa/2xjxUo2BlNH7frlCvXXmat1eDHFHaSH1bWOG4K10EW3tumFe3nvl1mfGehxxUGMtEB6Vzqhh
qgkvAxp4gAfvMKmJesX33tIG43JFErUTPTYt8ze2k5fZsS5YfGhCg8JzzITBH1TbMp5eplZ+z2nx
UnKKWNbar9rmghGqOWmzcXWZLgWabOs51gIKUxuvaqAqC/eapzM+OKelBnLNjecKGvuq/jKoJKuF
UhqNbwb91i0HI48rHLQOqSC7wbwQ+biPfLk1e8TlcJ6PNkUOcHybs5jxJzELEKlu/NvXF9Gk2tYY
mq0skLLZP1fOmG3nzFuC7xJJzcQhJM3NAHJm4xjxg+WSKRlH9n1THQaaP6gEPkl5p+Ie1J4M8VNk
XbaWNZCymM25yigXaIjHGIH0v1h7HkcLLr4+EaSEeuF4+aeft+2pgqPDu5V9yyEecUOmL+NUZXvL
tx+gC3lB7QjGM0iDRA2473I7V03OCA1A7QNWODQIfa/cRgQxtrosRfaT4W4uonOTMzqoYrzIoCdX
kHJcRB4URJZl0M+Sq8xuFqNU+WdsHQbhMECs8hIyB5WbbCCziTW8k3ATieQ6DwaqANMZJ1P/9nzB
H1F5r00DCINKv9mHufaX8VjQrzTekXZo/haNw5+NUVVp+Z+uhnKXRn9poLEmpAyGCVuSR2BGQHX9
qgJdrZxewchuzJzKOy0N1JeifDEWLcVYyJ6A7feXuareRGGQVkj+NMoFI5BqAbLMUXdG/DCG91Hk
3Nl40+711n026cTa9jfUFH44njUoSvdd4UmgIqwGXrWbHXRy9jOs9maJ9AjiMGoZP+O67b63QPtm
kBVpp3ZpT6qmmE5J3R1UbEKjdzl6a5w/VmERP4sRYiiD1R6RCpGgONuko2szXqF1V01xzHVETS1F
r5ys5YgSr8zG0Vd1W4NlCcOznRM4YoAF+7uFbhv7OEQGTs6zo60xj52aOr+OxEivDukZuExP5hB9
tHRdtkPjg+4v74yYrjaMINy5DjdIpr4y2tVroEYmMzDudfITWgiqHb4Ywspd1eGnGEJYtL4HyQNK
VBcrfzfJBjqmDriRsRO9KxekDaMcqurSJ4g8rdoZBbn+OcfzZjJNK6JcQKR+bKdmp/ksOlX5HupW
dExxcSXLXAR0rnuMvV/2qdBNBm8m4xdorB+0MX9yvohotQFT7hCdlcbQgNR9xG51HLCPrtq6ekEh
AADhXiQbYQNzYEfuhoabNp19pbahMPTAefGj/g3vwmunwVAVHAwqZioxmE7/sgG/X0Wb7Qvy6XW4
mWAQDrj8t6rFTOGSWLdT/bXf9kYo14PEJdGBPlj23VXXxy8usw1iXU+OMSfsTN+0PS/kYN5hWUo2
RZmezKuvA1RrNJKcZXFNFHZlal08R818wqMTRGj8uzTGFUo/nfT2faGl3W5Q5oceiqCPWqbW1dA8
9cT5W9oh7Wn/W69xbrl2BV+3cp4gCoY0hva5qp67xPmoUi/hCEUqNS4oAPASfhXuBRHmAuYh+awx
/SmRbuCJ4ExV09bVWJU8FI6FXCrbMoP+OEwHBrg8IUMiaVjZj0snBBFAE4EV/4lm5hfJxKSIS8Iz
KseEnpmFlxDbXe/2J1q+S+7YheHaV6+iQsgtUw6/o8t5RFAkW/H8PaBcFgxwEV60tQQRW1TBIzgU
GxQloAfHqyzG9SgcuJ3FeaEEZtNRZax8KQoo8uh0JqEvrl7W9Si2mJO5EYP3k5HbsnX1GNVThdBn
/A6pdjV9Etl1xbTT6sdsXMCdtnbu/SUbCO5cs1OYH2P8FNmctQZ/flOMjWmt8hnsQLcJw7Y41YYN
P1eA15FGBE+TGLeXv2WRfBy1EpR36T/Sdr1zsHOsYR6kAaCNn6pDCJ7HkqOox9CdyV0mAeWB70CI
J8ivT6EMBhcNwNWJcKYNsZ9kQJN/g5ny2imgN2SLr2yyipw+Y4+kMoKqnfZDDcOrZqDmPmr8e2nY
H4RakksRdn/dcf7tQu/Jcsc7D3diO7+mZq84YqmHJOHGwNly7BL0/KYzT4Z2HGv7DIrvy+o44dvc
RtJ/l6hNnKKoexdaspLGSvG20E88THTaOUJzEEx6zldFwB239+z+s6YA5UaguIk9OMsz6DzbrwOv
7+86BjMp9zli4uW6Z8yfVSPElBiXNoPT/+RtmrHhdI/t6N23EUPm+rqHn23tINtgDzTKp6Jy94DT
TUOQDWKvNJsITQJYYOgAaDMqAoEMUiIAdm1cVIQxsz4YHrouI7ck0yrY9s3yYcpUtOn0R+ZctLP7
xkjYrzlT9+znl4iMb8CcGoh1Sh0yWV/AH7kvISNvDTR+35yuQKrfci21t82AWwvK4Nm0T1b/I8eZ
3RXUb75AWy19SfQx0rAzxM6XJlg20TyrtPoEDk6cQdWXxg05MRhr2Zs1L9wDUD4al+HdCLV1ZTXz
TutA/UConbGfgCLJMCBQs74KvX2w8Q80TOGqR1Z4AoDRWrGOQ21WG4GnlYEUqA9GY92lEwMi6bF0
W92AL1rn2YCDtt55oa4B1vIvdcmAFh3URFIyH2RkYENN07pP+rdGOVuPOXlowwwp0RBNyl5tUp9k
c6j/DlWTkr6kVWROT1Wo/qQys85WTqc+p0suNF7GnIU3bHHXOS5sJBO7K2Rxn0U3Wfeu4MhgcyVr
Q/3rxgbqsbXRGB8ZFHbmbvp2k2OFwtpkfLW1xsmurteCOcqaiXOt00/2EBUrelSeqN9oAquVZQ1s
Vl1/F3bMMByKD0Nk+8ZrHmuA3a7PpSVzG/g0qEqDKDvWIm5wG7ad5nIdG8MxnJn25D24pl1DrRlm
BNlPziLaruC4ZHuMuIhsbh8Zj6fB6Z5pZZGdmAVtYtt59DrjkuJxoKrX5iDyxZ8yiKGVQuQ3V4wf
3vlwa2AnOEwR7Y1jpiBou+oFYlm6qxDwVj6Lu+c8WxP4f3XvZ5L1sMhwwDI3csA5MPX3gCiMFQ6Z
EO0V2jcy6tZCwEF4rZlCq/kHop9sTBH8wSjq9mko4GgxwAlClMEykzHXSmOSIT1c/6Ra/R7rORfU
2JnbMCrsCV4nE5vSyezp6SS4upYHx2DkQ+R201afcg8/aQn7K+TWhLLleRussBJoYQRMPsMcgESt
8R4MG3albcRJeW23JY2rjmF7PW+D1k1Bbmcnzjl0XUQZ0RU36U15BNTHRDT3fRP+MijR31CINesJ
PCMu6ZiYwyN5rYUc5jOWJsEm6/l/eUe+m75r9jS/I7ATNHX9rjtOVjOu8OvAvCuocJgUSeoHWRKM
83AiVJQHtFRs7JLMpDbVJgk5saoa96vsnmyBqKjNQNfj7J6xVgRCFKbCJkyYTEZ7OreakyqhxsZe
98N7AEswJSsi7Z5ICeu+dPtv0BhbrRD3quQ0SRPRvQ69OpkOONVIFYz8Kv4MMwUoU8E0xnFKwDMW
wpUdJ3+1cijXEfFiuA6PkxzfTc9k9AhznkOsKSRhAq+rPTj1T7x0D1aHnZHwEl/eZn/EpPRTpCV7
33zC6jCs+nC80mKbVmrbWxFkGgGKW3Bm1Bs0vD4dIAfXjxxCmlU/O/cVdUFvMVmYgNZWDxMA6Q0A
OuoymxOqPHI3tbt+5nZlKrnfvNIp9/f/w96Z7baOpNn6VQr7+jCbQ0SQbHQW0JplWbZly+MN4UHm
PM98+vNxZ3Z1ZtZBofv+AIVEeVuWKDIYjPj/tb5FiC/lmE011XcKlpyZTjtXdmSPIb5aeGp2v40Z
DTtykdNMHD3qzaYxWrcyMW/hVy1Dno+rEtYzoqMcYjZAr7x7BdPMyWVbn3XpFtTUN6qLcxzTjXcc
WHzOaEDJI6iV/TeugtynnF1jwbSUteFBTrC5aa0o7Vm4Nu13OuYVuAgEY4RwAgUDmCHRleixDzjf
e6kLcgXSqPrIx+xCGkaxJPzuQY56hzcZw9xUt+7WbPJzruPgKxw5N0Zot0bkbhvueCh9r1zpLUEp
MVQjGXQPxIimTB3s6gsvjzeRdG8VMZ+BZq8rgy5QG1aPZhV8SscfVnpHSHKWwRbq5ctkVg7ENYge
gfGSCXFKJy2CQGXt4ti91iKMHIPeRhQo862sC7G169JbcSt2wVNYo7Ij8eFbMKsMRfrSJR6RkVQC
szsZHKc6eXYD5Gtk1/HwRTFQdBecsZ9aUGxCiD0FEZVRrb8ZqL6WaP2IwpPFOQoIYB489i8/U9Lo
NRgavezYAPnCY6mgmVfyHKGJlvI8BwVme999z9a8D9h/t5iNQm/8YOVBEdNmSsidBG1ZwoBuaMdx
3ut9HMHiV1ROog4M/EAP2a3M/E5fuwWBaX6fv/gyfp/9FSsLBmkDR2Fps4Ne89yy15RW2apEQ8Im
eKI1DA/K9tKN2VO9MxS7X7CQZy+nEgfUfB/bvb402r0dfEYMGygQ5QoDQ4tbnXhI7kA0RX6Joh1f
cFN4bxaZcsgE1jZWpdvhtSdwaswruXWYnRBfxDCSPBftLDlpREHZN2l2QhcCBdiJXk3oMqiAamIq
QxI3pVJXcdp618piqugpTBeqJoDFHDfgd+9B44gChHSNum4V2p+2rbtLHeWuNpj53kbyBvO2ireK
ybqK+oeSUNOqNm61ZKTx4pwiZDvrQGpkNep49xwZf83zKYZ7m6QVGt6pa9+aMcKivthbelHzRGe5
j0soYT8CpTMkkIIgGDbbNL74ZIKgjd7dFkSgLn0H3JStoBV1eNtEcUzJgOV6PUOZy9HcVzp6OH9Y
4Juy1iUVq21blp+G7h5JCKFc5HK/5p71ODbBHvqKJBukua/r9kQEsx/jUcps090iMHyjn7tCwRvu
pQ5bioD3Rnb9XZGyH7HpDdPRIPghK3FoaNO3UVAl19nrr00cuunYLHvFHRlF3amySOZrjHDlseVe
Odq4ljZLs8Audr02vAn0f1C/GPpc38oK1SZA8OTZrKnTorOubPApPPQgYTUsnbYAfUES0RRjl0hk
ruNPhzqBpxd4vcuIRzlRVMBLu2TrjnpBv5D+1kAm4bJn340wpSzYqpYbUmzCXVrYAhcZT+1c+CbN
pmotPIoAwirExrWsFG1bdNPSUVzoro50oR7Mm7zVD8DMbz3YgGFFjFQJAJmyoM//68CMTQFZT1PH
ZNexq6r96qUVBNmQhA6ns45u7SjYGXMeS+a+A1qurmMfWGcsCWrz2+QYuPuoooMK/z05VJN7NhpU
WCMbmjhOvjvpUaw1ka6I7lHz22OR2Maq8oJvlLHxIkIqENW3IWlZU+FmS8a+XDgdYgkA/HASPcKz
B3+H4UtbZ83wUpbmt2soptgmWwYjyOMyeKVarAhaIhFevLGgokpEdGWF3CgZykPWtDttbPaVCQyt
0h6isvFWqopvEqLFEDGtyVPfYlSlPGe+955/hv/87Nv+i5d5l0y866hSY62/hBZqptE/6lJiWCiC
QwryKDGNm9wPj13v0URE8Ju0SNmMUIqbsnBvKRqhnCESosmScR3FDoUFpWHV8Gg8TIPJUg/3SJvm
cgH/vZvD21kqtFXwbM0csLF8QID6jK3RZkQ0n3FPd6p3IKmlYXsmkA37uTa+0gx5LDxruiak4FPf
doJTWLIMutHH4EUvoi++LdL2ydc3jcfQrcid3ghTfpncH3QZOZM2yMw0JUBFHxsH/1j+nE60rtv2
Om6c/ubnfwxfXtBJ9htTKws21Nkus+xNwmBEYB16Bw25Vw0MaUnZSC5TFyTsnVFGoH1jPVyT7EJh
C7jw0tIqmF/gqo9xghgMGOuDSYZ6bdw5Y3zFBDjrmqZ9VXBLpiU4R13bD2WqbdJS/woD9V5qZnsj
2mIVa+qxM/C2KwH3JrJJ68lPDiKAg2loL5VCSdr2erpRFtYvImU+aGDH69BlKza6r2NaMFSIDA2s
sFkOU/+KdwYoXCy+KyMHISgSKggcUjewb03SGIK/nt+4dvYokV5fyW5fwqI5WjUyXE0rebF+b1Gf
W8EUAdWLU3c52NZXrI1E0YU+uKeG1mHpAeU0C0BEP/72b3//j3/7HP7dv+R3eYJfKKv//h/8/JkX
RJ35FNv//OPfz3nK/37+zT9e85eXHMPPKq/z7+Zfvmp7yW/e00v91xfNR/OPd+bTfz+61Xvz/qcf
uBfDZjy1l2q8v9TUsn4eBd9jfuX/9Jd/u/x8l/NYXH798YlGpJnfDYdh9uP3X+2/fv2hfp6m387S
/O6//2o+/F9//Gfy8Z6F7395/eW9bn79YRq/6MoR0pHSNkzH1Xmn/jL/xnB/MUmhN11LUS+Rwvrx
tyyvmuDXH8L8RSmpDAffDkRUy5Y//kaPb/6V5f7CP1HYsFyyaWxhmj/+60v/6eL998X8G0XkuzzM
mpqD4Y2K367x/KVs03CUoetKWTo5mZbhuPz+8/0+zHxebfyfMSFOGSMUoXkJid8ivOizh3p0wCWk
OzNGMGCldxq2UjkDkBt69G0cXggEvu5C9YHQkNi+8TpSLPRBk9Kn9hwkmOraDZ96S71kdMmWyoK3
0wzT2x9O8e/f5Y/HzlbV/OvRu7rj6IJcJZOvARviz0c/xcPgVh7N6yxgaQJ3t3DBqNg8BCKKTpl1
9HvDQ6ePzo5VegBuEFyNlsCs9y7IOuOrssPpoiTJBRMyqtY/2Sj9sMte0HXtKPNjvUVGp/sZnAQ2
IhSjBJTxOn5ysItfwUJfSNufn+LRqtTxP+XZI74BuqkOmkPs358wBUsg7bjwsUnfjLo6Ctf9EIad
L0GzITKIqeCDWAIxnTRvwAfZ2bljsaiIOFlMJM+y/S8tiJQackg3ie/VUOdrN0baU4CczP3OWTYl
yK1gvGsdmwCsALRsHUVfpWFiRO0HgMNIxqeUwIrUiyJCBvJ9pIOGHQs0tcot3vQcdWkVbFB1qVVr
szgo4iTgQapuRp9zU8YYKL0oP3ZTSr+zQJ/r2Q0e9w/w7QRczKmXVCBWccfXDLrWWWu+9yCS/CYZ
q+I+z/LjJKr7YbRWGPQgDHd0oOwxWvlmrC/sIhUrAlyw10rM9ez/H3pY4jtNGtd+aoVXnekl69gp
ogU7mG1OlmhSGzVteWcR5tUWchXGL4U+qIpnX8g+81nTuqpFHjyUG2W+ssOZCziIAxGTQd2G+8p2
0JXTfVNS6Jko/lLStw/eHFYUxnAD598VZrUTGkA1VYPc1ejfVfUBJMLRy3SKtvWJnMcVg3PX1PWH
HqfAZzvUUDUgotDUlzS3PCCAzpMu2q95fbRAX4TZAWV43LJOdrWzk1N56/pnLwGNoZHIyCjKMSjv
TBe6atgSDe0BHz8oFh6N/ZFZRML4HasZmefxUjnpixYP28EyTwUmQIIxR55Q6Cr6d023v4zKglXt
feLzeA9d975Hw5LZ7nN6lOk8tirtA2nVbVLXz347PkIkbGJQ77AWn8lC3AxzXAaxkHDZPMZkox/A
i1+VbK6SiMRLmXfXaOYo//QU3MsoPeSetnV849ZMjXtrIB8VssQsCr1rB3mI+vKJhxE7kApJvDaN
NwOSvyYs3jyrhoKgxHeB6DUktX45VtY5mJ6V27aLmtr/wgpoNOmEV2vpu6yC65GiuibVoTOSfCkw
75lFf40J6To2EgDlONK8b8ql/DEl+J9vk1WnWbmxiOS6L7S3su3fNLL0Fl0OGRCS2iL0nZ+k9ycc
44euiE6FcZM17PTNUX+QSVAtVHXX+7danzHhpfI6rfJPDfjferTpwHbl0YnF0kKdQ4mzBy8DXwGj
CZ3UWa5H1eAgC7w8fXafe/5zks+a/ZnibHYnK02o84XNy5jD0i0Um7Z0IEjJUNc6NpaFcH24Ox1L
qK6vMYu3iK/7RydmHKiGtAc1fqsApQkAgH3gmO9NVfTcwIyQvkDJ427LDNFyRuaWHMinMQBQ1yc6
PgyBPIMcE26iLjs6ZkL7D1GpmY3uomwZmWaMxKygEidy7yjAUncjCHe/nlf/boySY4QL6j2z6CVd
sqS+SN5I0uAHClrxTSugz/3HURCWGPXRKUhnkhWzSjOOdxU67i5M0XamZEYEZ0li6ZLyIjd0eMwq
7bnMzFeI2hyeKLCiRWDdbFovRSCu0gblRtA7INPJ/wkUm2P2nJz1KNpJo3suLBvprbavJ6qtPmU2
GksBOdjq3Yn9F1IKqC8FwBvZBRBMBo7M5MJqKW0S2jmLCitAO43vhaXfeOAjZc5ebGTdHxPm2rif
nB1GvHWo2BIvyjpF4JBiWg2MeusFtE5M0o30QcQH6Ij1WrMsSDqW+nLCakWEiNwmBGwgjsHJDnVn
WiVRvE/qkgKXdh9ZkdhrRKCAfGCdqPHMslv7DZH4uSMUaz1I42RRsGJHct9ExqzyGRSZeAZecroi
lfhstDv2uuswjUdENxATkqtO5KecwhWpF4RCsllacKppE2AamXNwcR15CFx6E8a0ad8FqvrOVPme
0cZCSg42hGfkAmH4c+K7Z7ftqisjzdZ9rE2w1gE39LjMrTwVPDIFpZ9EXnFfEuJtiz0r0XGRseyt
AhIpHBF05KDBoZlyClxhAUMt1ayVpL+45lJ9YYfCcKxvNM9+LICoQtMgMTEdwnwFyGFJDZihA8tw
VTs0pWaqAi4UHiWl+SBk9xAp3I0OiqCs8aKrpmJ6DAKbitQq0DWAMcjw6fKTa8RqJOve/O6WsrRE
tTVvafFfoDNa5B24oIwWY20DmM1N5wMx/7TuKS8hEalXwUQMVZS8Cgq+i6CkLwMMk0iH7AsryTVb
iPPoIfQ2HJxQnXmCTn9rmQQrJvWuGfsLFqJsD3NtafX8GdrtfplJey48bBvl70rrHU8YZW+veNS8
vZW138GAm25sm1cy1z9bs7+Rev5m1/5X4XTTsjb20DQ+JktUG7/izp3y6rVnSC57uj65vFLBsOh0
+xYM/7G3q5sW2GiYxxnUQNg2fDZuFRA8GFgX+Rzs5UOoWrm69W2N9Ijzkxv31lU/Re+zy2uZUKNZ
GoP5ImjWIhrHleLX8ki9k0ioCodJiyQod9iRAMLalTCmlpBzSEMT9j3hOkQQZwJuR++8Gk11h4sr
WVZAo9bFZKCDSSF2jWmGuFM/tUg+8kZrNlMZMqu42jZHNGxTONcddAYy1naIKTekQT4GRv5gWUO7
AaG86Ty3O41RfWoteWwn9zpt5D1YvK/Oqr760j95lGoo0WHJEum9hkAsFPajQY5U1vT3botDjTYa
9l7/mcRyqkUpPblifr2MKWnq5dpvbRpJaATgmPSrfGibJTLgcqH69gzp/tsxrE1peaDD3alfATw6
Vy92jCC9wfW0iCXKy0jidmTHeMQzeRx1oAwRM2yaF2CAuuAAENRagGWkvPfOKEdz5eqPbOW/ifTB
54HruZAahcOGmMs2/0p9qmeNhPAsy2Lb2m22NOvxqyjLmwpM+yIbH7BWeBRwSG8eK/jOadgv3b6y
iQUk7LsECyZ78kDzBE0Q1dql+WijGl1Ij4U91JutHwyPSV69s8BBqwYxEMLCBIoaDSmw4hWdOJjS
SPZbJHmZg3zIJ0Ao0wDGi6pHqKSVpEYD95+GKt1Efk0yj1eJhVWCpo0JD5dZgYKxNj9R9a6nvB0X
nLuRFkbxEBvpy8ByaFkNauZTJdSColWLq/gQGqiVJtDIq0CDQ1CWaKGlOFRsmunuOBC6EL42llzL
EuRiHrf2coClLwlIu9VJCNRCS1/jwKKipsW7mi19SYbFJo41fTk08mFwPRJyyvSomtdIn6Puu/iZ
WfhFS/VnOaI4auDgOlOsaPaQTaHuZJLUB07WPkhe0jr6DoX1BSF76cPMWOEA05ikyW617BaMo5YS
GyjJD5pu4gwZduEwl8hh74d0OvE61dGOHtKDlYdvEQ0GXTc/MhMUq++UX2JOMTJGoM24DPCL9DR2
HM6GWHehF65ir//2CnyMnn2ueCIj8cjATOY5CjKuntJqGrYSHpRLlEnjbSBs8Tnagyqi2e7mnnS6
5IJVLEi4oFwrz73EIj/P2N8yY9NhSNQxVkxepIdTn1N7MGL2OxE4M8rENKLx/7eB9YyKi2J1KxbQ
vg/kPhCKmpYflK0Qf867yBgpcWhfp7YajkUavvn9YFwbdffsS9chWSDdpiGxDkGeXLSsvBul9g0R
/tmrb1WSG8sQuRT5ovP03gYz0Bd1mjz7WC4DszSWuk/MciWnd7OfYCgY8ftAbahwxYcwm70Ap0uO
QmosXyPoxB50nLaBzAxmcGq6B7MzPo2hfdcFOtC2eWA7cRM19UMjspJw9s8mBgFC3i90ITAMaATv
lEmvocHnuOp10FR1sY/i9tGVSPktADGKubI2AZd6rwLUCcQdk6J0hSwgIMh0OAkPM0lN4oQ8pBZU
om5S15lxdrxpaXftJc4KdNbzmxits/Ft+6vw1k3RHRABrSmZIY4Sz55FQGBbOB+RKKxdPTdmMc7f
TYhrMpuQvIK2uswclnYB0XbJ9FDXGVly0yKoKfVmtWD+cdFWSXXM8vTdpX25KMvkRQvsQx+Fx7Lv
Nz2pfMAOaYqORkZ7EDJRLz4jaxqXZhfeGmmDj1QedID8XQY7cb70MYNURMgvcKCXVzZl+amcHkVi
3QDd+/DH6RhUxW4+GIqoz45ybwoCmMLhrNesUCsrAyZW+IgUYCTjaV/QDX7MYizxvUoBErXyC/oi
qQzsDl3LQEFSfbkBNonKsJ9Cbj3gR8c2t997/PKbhhQ+ai2YOPxsR3Clc5Xk34ALNMi8NDDaDp+m
eBJjkdDkzq4sa3pBdbquUs5mGgx4lpsja+BnvC6E5+WXzNNxa3s3EbPlni6fhbF54kFkW1u97qkC
2JBWmvaro9lPJQH/QUDz2KXSayTP0Fw/h75TcCnQSDMONpUrPdYT0Yb2DAXyoDoqhJmuL9/b1rkP
DATKmrdmpkG+YfXoBK0YY5NHllaDO3thl0+BRSJH6qyKVOcM8VBBs8uapvRJ0uy9fmVXHx2vkh2o
HVPdD41bbDxNvrbGNJG2R5yXP7MKR4PAgjRV9GlACBfINSYRRLdGgxAJdSdejFJ/jMPpJEXNjS1d
nkYT4Z3++DCi0eQfswUWXFacrq+WIk1fkcfNcMXHMIzfXO2hrCMP33jyIAu92LHwro8yK+UGDtBw
q9uyW2p15j3xgHiu2H0d6JOylSy68HqgJ+X73DzEiXWv6JbAMFA+OYwRD8FcsVaeolcH0V+VPDhB
8ZLTC0cq/V7FzqsWstOzO+fK1FMeQUkfLRo/vK+8l7Ih9IGaGFusEhtpTTwUkS6IxFGkqfw9CfNt
NOUeyyn32pfcJhFJwXTTootKuxNb8jsf7z1GVUwrafSSBUgsEk5fkVh76AePsuoOlGIwzLt9u2wM
Wttarj90SQbtRiQ3XYOzqW6pN2lZ9MhGCD4/2PNA95/DipNZe3Bh6uARQxQWMkwuhkZzi5t6G+nZ
Y+mBmSh1LnQfSgT6+m1hQRNvVXEMB8nrML9U6MCDDLcNeT2F+6Rr9q4N5TFyxMJNn1EwrxovPFRW
et1hHZrgt+ItGy5OUPX7SMsJy1ZvJLRftRr4KbN3CToKbpNc4H82xI7Mu+g67LPwjgQ+WCzSJtHI
pLdDvu6+oELDoWndMaDWZYgcjxpu5iUVyTfkqE+B57uLMDUvFrMglSDaJ5VYuXZJr6f6quJnXv0U
xuNLMQ0okKY3mzmeiCc0zaFAVsESaCgIOQ+F2FdtB0isnDY1bYtF7g3wsIhNWesDGy1f0Ppt3Jom
FC3X8SBkC300Z+lcBQJGhnaBcDJtUS7tU5ND9bSqovwBzbKQBY9WDRH0oD2WsuPapyOYqRyiglsK
an/1Lfivl0ChG8zC1RBAAYGiYs8CkAYRKwRTgpKnejbmzPpb/2FoUONzCm6IVz1V7dwfzgnqiBqN
3VEJe7QQq6qyj65hL6yq5wLQ7QMLh4YUfcei9fr92I7r1AbRbeehwhXC9gcAtFqi2y8cltc6KqO+
voX8eEKWAtEdykSQWB++ZyPw0/y9rk5IbGvWCEgkkKYK2FnBc0M9zu0Zp8pAGwK4rMAnpu7jkfpu
ifUMumt+qGmxAxTD0BD4L+nosOI2CFBoE22fNhkCWtm94BHnJNJjWJH8BsZxgeUoXJVFeMpUeKop
p5acFdFpt1Xc3EUJNm47ZkKxU5BRBMg8JT67+6pjieN7JOfacu9P8GRV/9RBSTdKi6zz5jZGglJP
/vssUFMJHAfC6S2zfyrDAT55vwv5xFWSRhfdJCZHmI+96R8CJ7zgyagBgRBxOlasFH0fkWP8MJT0
WtjCtHW/G2rOaTiZe61vbodc3leuT8lLPLfR7VgbAQKPdt04ukEwV/+paixBdnhyLYiEBH221LjW
7mBeuwIjCz6Pok7bbRgCNi7IaS6Vaex/frZmkxPslVW6TEDssfHgwZ4bdxr6sLWmLDhWLs7E3H6M
xfhGJKkM+p1o9TOlWPzcM4zCb7MbxIMcIql5nVUu/Qquk75rLGgYLl+FdZg91/+mh9hKV0U1nmWo
37jJ8CSMlr1j0Zyj/lWvnkdtOgO8u7gRDbJoQPsD6SZzBsKqXWMTu7QFwGsyjKlvxACzYB5TPTVD
BKcYiYLpLMgcWoyywdGSmdwPno1UBCpFj0hnldjtYaRzgP8PCUNEO2Sh18NLEjdAppHExgPnSn5H
mbwSJIKuyTGhoKvdlZqcBUT6I2uUbNumONL1NFyNHeKXOklWoeBWDkoU0EXcflZVgLzGpOsno3OY
DVQDPH4fFeDXXSrsvZrvxkFSzsPvl0M91NqP3lEPMOoZpViA2UNDhheEuo1Jh2XE6qkxNz50eNej
H15SYK77ZKMLbq8cOrM7UdAnleQZyX686hFHrkfI8Ek5c0pQi1QtAdQZ0nRAi3goI3UzoO4xr+bb
zNSfTE/sazreU9ow/CmWLAON/ZfmH0tKJohUt06IIBrCp5kMLw5642v/NmTrW6sTTkauv9tva6fF
TCYCYk39fSoi/cYJxGPrB0gR2/xCQfzKQ2ORzRUXb9sZ42qeIdK8vaOnIWEILava2s8zhu7See0A
bWA8brZ20B1Ny2JBGUantHIIsSigtCWT/WCSSqK4uxzfPeEOkty/IDjAWN/Xxrjn4XywyjRbDmKe
zHCbpBYRgKj74ANZK9QGmA2SjyHLqCSNGNh6pmLy4Q+F2x295LFrmd4Von19rG/7YMJ04ByrNjjR
uiFFhsZFyZiOSTBYkt68j+QN4PSTmsiuDCZWqabF1WnG24LqKKGRYuXJ4aVzQQqBfj7mSb7pzO5l
xHLs9fltQ30DL9FE2djFVm+xeHbCbjmlBC6GVI3CSyvAXOr1pmXhz00FV7rqGSoDsCSUHmeMqXvD
HF+qzMdRgZxX+Acg7SzbcaMTIX1VuMkumKbXBHfImiY7Nf5Mvs1MHN64DRl6aC7aFz0bKGH3u1Lj
FSPBQnHfbP0B7nqgnSP8OllVbAwjPIBQf1Kom+gXd6RbGmzxCEHF80xRONq6M/SgYX9fMlnwgX5W
PqTdOZvERz/0OyvJyKnpGISS5C75YST6WxfCLarqWz+7Tfvoxe5elSbvhq4GSmy/0dPyAZXyqHLn
EhB28VNAFp5w1wayVdeZ6UMEJ9mKD51Hks/01jfJxauYwDO28KB3nlruCJ4pTEhGMF9yiKt+7G7Q
oLx4tn/R4X7WLPiXWRyc6qLeGoN/SrT+yTJr9JXmHgTRBuMxuaRUETWmPy+a3hokYb8d3Zjv9SBY
D84ajgUFPyShyNjpaLmBJK5608Wz5bzmV/gqXqmifmtK5ZgJGbsqddS6cwb23jKEBL0zfBVsw4jr
HGbqKgcW5mc8eqN5JmWXiXST6CLhUY6MkNAW+pvq2ecPMv2c7R1dxgW1Wa4MMe2y5DH3IGSXp9GZ
n7URqwA1JuzfZQDuSv/E+wOSk3eH0XGFABvHSjK9qFDNhHIykXkUMMlliNTlXUaUHLoalH3BJXWF
swxw9muqa5fOPCg7m/jGYfQfHNM8Ji4/dDEyZq05ujmo53q8uN70lhI9jjlSUEI2RniHFs84PqeU
95MinbxB1SxqTBtdcGl83L/KopFjERFbPjUMxxpRcfzBc+toKcIxuTJdD1C2JrUmGu55PEqLHI5Z
ulBdw267TnMy5dx2XbTcQ1q/oye77hi/uaILk42fQFbxd4QXo5jO6MCfcsc7Fq368DyGmg8Qp8ER
u+4z9VE14qWj4MGgJdwmONZedatNrw0iL9MS9xVxbqryoV3V15rsd7bH1cLos2vb8Qms+2fTiSOh
qj4D1T+Gyor32FeAJOf5XeYBmfPa/jqL/YE7I9u0ekn4OSfVHhCR6Dxel12xAfY0U22cc2Il1zpY
M0ofIIzzLFvPj09hRs2OitspkPigFeGquRFcImN4gtNx74tmnTKihacf4zk9pev3lCk6qIs1qWI1
VH4GTjl1TzrXaCGK9C7q/PskoLdkyfxcdcXS0IA5h95cjtDPdt6u28x4U3a4IWlg2/rtOh85qMHm
3M2zUBSHr1ThMWUgIzUCIIzBqI6J5EYNx+k8GM6RrcMlbK29W8l7monLII1OirmS/jaHijNuFVWP
luPeT2jQwgCUu5P0RDpREGCL2Jn+Bn/5Alg2NT8mAewFe1eesSeiwwbpgB0ekvO4bMg1wr6C9TFt
bqusf5knikiy6Ius8Qx76eyVO6MOTiUPwgJXccg7196ERzcS9/M3Syb9bRrkB9q2LXiNjUrrW74J
2xXuOWS9u8FihprfXtJMBwMxvVXSJGSHFns6mXJBhitqVZykOxYG95LGQSDfNcr+cghPso5ObIbP
tgRpO0Pr/f6JYtcK83nd4GEh+OaeVLIPrL35yjLY0OnTcaZgztwnNmHSXfU5ACyWpmXJoIU0QPn9
zRqGp/kMtzVnlPYCDyrMlqypB+541tt05QP/QMSmt4rxtWII3Jd+eux8Z8J+kDebKiRGJxKrOmTR
2aXuS1D6MNaHq74hHzgjDmalR6R1jma7qenXowhW9dGIeGpI32bxlcFmY0V1a2f/Xw/0P9IDSf0P
apV/EgQtcya0vP6jIGj+g98UQUL8IoUuTRIuqDb9lxpIWL+YyINIrkbaYwulI8X5XQ6kGcYvlpKG
SU1Kd0wJ5+IfeiCoSr8I7iul66h3TN1xnf+VIEjYf9LU0KJQliOFkLojcUDTef+zpqZL9SlX7DoW
MqDx31UahrboGZbSVY2VqJjcG8PMIG+0Cig74BgUlBSBde+VisXd2IMeGxoEiJOKP2QQzMI9RA5s
yyZqBAtSSTZ+UeDmHj9bN2D9h+2Q1RoMNJwLt74es0LqD53NUtaroewgb6sXCft/i0Vx6JHITNjg
qZzEQejOh6IshXsBEBHeqQ4bAAdm5vFHjAAdFyCvLgb92ccFHMR8jtayqM+b6cFDh9kIqsejAjow
/+tg2vv5L7uQPQ55XQpg0jxLYjfQDoALDmnGZJqnvOVgEsbZsJWlMz0Q2EEZydbwtE40/lqSUswi
BR5q40o3h26Jzv6jyXhE2oizvZrDKrPNALfT9BR0eftmfgEhXZiI+EfHIOfg53cZVO2sxBQf68Gg
XTB/IR5vEOHH18nhfQeHKlk4z5yDY3/Nb/Lz3dOku5jChMQM+YZwb2bbrhlXPF45FKqvOb5ZVL8f
ysZQlZUKmAgLGbSCZxs9QhO2OmcbLYQOlMKdii9XRQ9lEH7UirViXSM4ANxGpdkIPqJOY10Q2/va
6VlnY5Ic/A+lOJkKi8CqKnV7EYWwjEw8iZlW3FuOjvOt0DtKgjoHF8xaaL5lK11iYdBWyvmg8n54
KXpjgNzrntuoI5GYxfTEFmZFa43LxcphABIAuXWSh9JwxqMW8XdJ0cNiTPsrPFuIQzdtYyE/RZlE
Ei3+TcYydb2Pnx9RouToK/0czWcVnvm1owcsd4rV/JFaG25MY14JMpTpSnAdY3VxXHubogAgKwZ2
EyenpFRVpFsW/Vdp5J01gtk29hiAOWNXk83jpNZnJoOmkOjK5xQdS8haZknINbSo8IMN6c9xc+NS
ZDT9xlgVPn/0218S0ueTjznWM8NhPmGtWxx9n6vFTYbMrBpc7GXxuRM38bw6YU2jrbW2AN2JSVo1
qJgBCB6F41yJoOJW7ubhSAVGRs1LoibGGPSrYqAKl+njOmubzc83/nm6RWV9J/0xKKdrt+DEIm3i
/pq/Ec0lrIJjdquL259Hq+XcynhrB1zqm58v8fJmKUgRWjdefabO3Pz2uPmT+vSPor9Z0fffesV5
dpJCClMgR1CObv9UBP5Br2jTGvUmv2RNK5lkvFTtTUJd4P8755+f/4dJ+/8hMZzVj//0aWgjZ5Uk
TgDnL3OhYerMQUYyZ/xw5/bcN2zpYpPuadEDgXSOCKTO86D51x/7Z1Hm71/yDx87//4PX3KIx7o2
o5gv6dhsyKOPkKQWFrHMc//6gwwkpv/8Be3/y955LMnNXG36iqAAEn5bXVVo79gkm9wgSH4kvPe4
+nnQ+udXM9UoxNR6FlJIFWwk0pyTB5mv0XVhmfxHlTs4ZHlSIe2CpbVOJur9l8SMCGz/Ba2o6KII
y5aCi+h3CQP4M/dZAFjLSF7ywL3aeBXng1exNMMEm81wm+ryqu86PeB3E2hGaRImcAQtrulinOso
QS+W96FqbXZxld9i2fEnTa76pLmKA+Pr8nYZSsRovVp87XEsM37JVC6cN96Ozfq/Bur920krAQwS
aC+VdZclFfdlykPCARhOy6x/mDVXHRscUsjc3ZeTZyzuKxvt6x+9gG04gII13AkcUxoeDpjAJIUT
rIXGumoom/mqA3k0NhM75RKm8ZJdmMx/IDLt/N69bVznn0aB/BHGpBrQMbCcc9AdufNiAnNqS5cP
4HaRjflkWgI6hfOCc7a+U6aSTx1M3lOURNge2EhG5VszR8hTJfOt2hg3OjtlvmwTyy4fw4saunI5
obkHSKXzlUyabgbeLqs64AHFTRJZ97mdAr2ygX7i8tmFfHBHwfD4tqVoiwcxhzxofbLVaNwa8Off
ikWohIs/avWc670mwEi7M/Abb/I99yAckUU/h2UMlv/RJT9adDWjpavxstm5pnXPEcOR66ofpXH/
tnXU5e9Us54zDGn7CFqKvWxWydi/zGb6kBrWSzX+Fj5UlbRjY+hc/zBlxZHjlytkQw5xptxzMvBT
hZzpCu3LZJJZ37ae2U7m4wS0kY/CZcjMG1e1foWFde8brIm3ZpZF/FZRKQE1C1QtTr99jIYYSXtZ
uOEy9IPpvFjuseNwl5XcX7akln+XN2bPHiq+DrXJ5xf9fdtL3nJ75NJk3ix/jfgYpePFv/+KPcSq
Pr39u9NrUWjiv4OBICURO7brWpol5SfHr2Y+wWyLCoeCq+szBLz14GmGEwHyEAUE7mQuSiiiu1J1
riwn/mkP9lPoF6/VsnMtQ4HF9G+/UTx7YsEsg5A3nEPm0adJt+ZLToixQbSY+rfYfwga9RVv24se
wNDgd7A2bRdRZBvD0in6iU86uaFlpPm8vDf4U2UZ9uVPl8JzQOFEVUpooNER5cP7IGFDRTWeUTMu
LWSKmbDoJ5LEP9tZCXYii278noBqATHtTHP87sLLnKqA7670Z7qM9vLkzi4rTkjKR5UKaGT7easY
64q9MgLIu8saFiHo7CeQO6/ZgniuB+qgIlWfUR/F1ZCoeVvcEw5xZRi+DuNRDzWqHWbXWdKeElTf
lcI81lpzUdX1y9taN8vfg2FxqofX6aA6z281yegm0Eit51QQJzj00j3XfZlU80VdpmSpQWqd1Zlm
e7M+FsLEq4PmXTYv24zpaV/uEb+4RWmFXU7vcu8tGIUe/FyyxbAIFljt08CbcDlBzTExtcrwq9Qh
n72FfFkzLOCVvjfVdPH2f8qY1JL140teh9dvvzgTC7+tPQeh0R5b311ii59L1tESKq2lokzc4J8R
rcJIVX5w9x457qc8J+D4N8o0QHFTWk7NmqscWQjFACxXuIKSyVoWPsXYLitps+5hR89u+JDDtDdS
jKjfqhhX4ETF+W9rkhHfwrQQKmBOqq9SUx6DlpNpv4p/GkuNmSy5LTGW/0LUKhtqSN1Leh2j3tiF
7UNbt5wrgm5B+JpdYPlMaAqKQwd/lEDVflu6wsywXZeN9fIW2RF+elj3/W7DAYslIOZwUn62HVPl
pvGXutY/Ian3My1YlVZxjfg2hLUlCWXDF7sqfgwaH0Rv4zD66Nwli0YlH2cxKdWvEQSxYkgImo3d
7mLmvKzRt5j//6yfDdaPtlRM0KNWeD9X+T9/s37e/v2/v/Jd+1+GqmmkSY19mw2C4vLfvB/L+ZdQ
da7BHEOl9FJ17X+/9HX7X6rtaEBPHEeD5eNSZ/wP8cf6l21BcXEdW9gGWqXu/xPx5+8SUxE0YVjC
MJeK912V1ZcRJ+iFxil7qOaeCMPyRk0bTm7NxPDeDcUHxfNSEv2neP5PE0uh966JoKuiuDDs8RLl
csSRJmjVBtIN+9NPX+vAcnzx7ukdWSTqtGS4bEXePulcBX6LifIbp/PHy/OakFhFCLJGcWDF3MBw
rXSfQHifvCmxTGzz4rl/Pd3I2ihJeygVfjNzSEsjYdGmRyOKQ5x1DLXc6sVaA8vv7waqrHMH1pkO
D6rNEcIv+jx6gdYISP+8DsgFqYh6q0lHEMTY7IQI9k7T11BY4/3px/99HPWfVbTUIO9ePwaYOQ1j
jhxBk6fYCqcxlY+t1s33vp6BzOba4CNMBSYpvDjd4trKIirft+hmSOR1iY9Ubd1r8YNIVfayUF/a
1VPTrjc+eNbmZSn033WssVSWFkyrQziV7CZlNDscI8+i2KDHrQycIUW47VZwcdEh44ymNO4sV7Gd
Z5jS2nQ7IbMwevhbIueUTbAOTo/bSod0aSGETlAmMM8cD2DKdKVks/rgBkDCz1tnhpROSkcte3vp
D7WcPV4XIVQGEKodtkun3//vo4X/XWlvB6LvJsSJ5kFtwYwfnHQqQF9FoY6Ajuomvrmv9QoZBeo8
Mx0/nW5O+/uL7j/tSemltLMG+hge1V0QIB/Dx56nZwBA+slNlW9dZ2GENBkQ92DY2MotHDmHG0Al
cHAVPP0KKytdl3JPVfRgFcfM8UqRzC9JPYUPVQkqv4mL8OG8JqTsMyC7rw2qiSqJMkYHg0Oxhf7k
sBahLibjRsiuTZ3UEXg0WZ/i8XcYODXHV674E/bTVYVeCRiM4O50V1bWtyF1pSCpDc7UmnxrNPYr
wBr7MGEgsbHZrHVBih4cqyNMHWrzwB0t7Fs41bDbEeZVdZOLaUjz0/F0N9bygpRQDQsD6jg0l7GK
EbWb1F/CbMErWpihzGD5d7qNH9HpttaGTEqlNdDKshSVieamMs8oytTgNEtQTMH+vAakJIpHDOe+
aWwdLL7GR9DkCddv3LyjbnNWA7qURUU8KXnRlIqXFwBEHtvCmZVPtmLgAna6gZXp0KW01jhqp4IT
IvYRMsdQKeQYV+lDeHUZRlTQVUdUiuNZ32huZUb05TXeJTm0CAzwdROyOIqzGGnWWskxepQVvXe6
P2s5RcpqOiRBB26l7bVtJ9rl1CdXD3OuYVaMlcNwZlWjS6u48KNJJWlZkF0q+M2wZ3ArmIvycF4v
pIXbwWC2HS7bvB4p+pcxGZoDeyl2S5HWlWdOhbR2u0jPJ5xfHXDSPV6vXLcg4tioExrKZ3VCSGsX
RxCzcsdlQ66gWB2rsIvVQwTGt71OlBSV+fOakVawLSbOxpURT+wpm++EO1f3Df6Bd1Nvpht5ZCVI
hLRqM7cfzLgLWFQGEs97M4Bb+1Q3tZIALJtd9bpVMMt7QtJCt84rz4S0jm3Yx66qmrbX10yTF5oT
Xg1Izij6RsJf65O0Z034BaugqxysWfsSEbOuU4bbVIgeHFdgcz6VcFuj3nITqI3fTs/UMvEffJGJ
JSm8C/4UE0a7mAff46MyXJRkjLn51UDwKQ/KXBc4lsUiRVJRpGF7q+JOKF4nMB/m0+nmV3KPkLa4
ybeoQRMkuTJbgRNgLJpDll1uZOq1egpBjL96Z/btGFUC3yRdpTOHWUN85uAEMaJTQTN1wdeSs6IM
yysnN++5DBRIUPL9Hb86iTDNjZhb2caFlDjSWgdGNca2Z2Cd4gXTEB9qJ82fFaeYvTHzu43qfm0s
peRR6QHeyjh7eyZi8DHarjBOFrG2qTlveWpS8miiCvX3sXbAkgy4mBgIPYgvAD6NCeRoxyGbQOQy
+FVmcyM2EuLK1qFJiUQf8pSpqC3PcnxUhWfb1VCLSoLqdz8R8BsztNaKlEtm7tKrzqJ4C4MU+3ek
3YBBqyP0m8rZ6MjK5GhS7oAsp+ZxNc5e0wWtJzjE3iP8ZR/PCiNNShyWpmKtQNrzYhFhuNRqCC4u
ZhznPX3p07scQZVbIOPPYhWoZ+7UUPuaB1zJn/dwKQNooFSNEV9YL7KV+Wnoc6Hv+0ABznDe86UU
EMZdW+r1hBgtVqNXiqpXR6o348yhkWJbL3uzbEFQAFGHrGngTIcbBNotp999LX+9/f5u5J1cIFVg
M69a0uz1obvUlfEuy4JXw4WN4CieklhHuxwvRGZvbHIre9ACNXo/2bGq1LA4Gia7jL+p8KK4WUMz
CtYthA2u1y/cNt1oaiXsVCm4c9yK51lD521QzN8VJrv90YA8ixPTwAXS6SFciTtVCm29t/scPeHB
0wnwZ7ct4gM0o2TjU3Z50w92T1WK6jYn+Q2zNXiaUVUHAvC7kiS3Q2nA1DDQ5iwQx3QR0D7dl7Wp
Wcbx3WrQ2iz1nRksX2OakIbrRbx/FpdJ2WV7v6jFrhzTjY6tDZsU8myafpJoeuvhnudrF8Ak0RcJ
xyTcn+7K2vOlqMcQ2K6ViYMOQETVDeI94kblZss7/fSVHVeVYr5QAteA1TQfusp9KoP6az60n6NR
uZ0S7by0okqBz/Gm0qMPAPyywwbwk68FSXBbdnn6+3QXlnD7aGVJm3miRX0V9GI8BFa+t1WgM7Vd
7ye3usALZt+rYNGmAEAWyPizIkV3pcA3Y4VbLcfvD1WKqoUOvRP+EMz40/35eEq4qvh77eplbAg/
dvpDmSvfghFrrr5xoV+gyFGicn+6kY9XFVDJvxtJEGxUlAYHnLcuGALBSLO3trqw9nQp2HW0UjuH
a9iDi58VWg88vTl/gKTg5uK5xHORp1czwD2znB4Dzlw6Bx6vZYn/ubRbxUqt9WH5/V0KCbm3L1QB
ymI0xO+CG9yDb3ANet7wS0GdjFmK9zkPdxonO8ALxrVrsMLr00//OPuhjff3q48tpyEpyveHcVHf
cmtokugNNMaMUIHxtVn0kM5rSArtLCyRe9Zh73G+7w2Neh8n1aM5xj9DhIytKNs4O1zZ3Pl0/LtD
zVy3ZRHiHxBE2lH3x1sncfFKxBAbGZOgRp61R0E5wh8QUYSzuiZL+qlIC+hTqLSHscNmKIs9J0Zh
oBmjH0aifbLd8Xi6nZVl5kjRXjXuCNe16w6xhfeLBdQTUpawN3qx9nQpzDm08CsFJMUhi93F7CAN
vUZo9sbmsfZ0KczHzhC5YbudN3MbCqZ0zpL0AvMx296fHpyVhexIkS6q0c26Mug9E7DEs1ub1rHM
cGdkKWs7Fab/HaTZ7MzeLL18F/BahM9hMcItDXyo627caPsGofvD6a4sr/zfu5TuSBHf1SCTgsmE
XeDq3xtlvBkbhG9zR9kYqrXnyzGPa082TUrrRSHGJ5X4BqrkCbGEp9Ovv7IpOVKkYxCLzHluQzCl
ttqFAxsqBnHPvRNcuwngl9OtrHVCivM8aZTadbrOg6lxV9UqghGif4D6/fWs59vSxg2IAIAkHwMH
gbdy3vifULL8Kszs5vTj1/KULQWzg5cjrjIK4EV/Vj195G418RMEUbQCs8sijjwkpHWgvW1xN0Zz
sIdwm22M3coM2UsMvVu+WLV0YcKTvZQ69H6aYCZmgyuQU3ag8Dlpt/EpstaOFPRdhRx26mOlyGX7
QwJSegexwsM5Hg5c5f45PZJrjSwL5F1nQAlVNpZJHYZIZbnT6vkhy8poZ4vyMQ2j8zZhWwp4qJ1G
hIoQtGANCQr8Ra9JOPbj6R6sLGVbinfRCuBNdUQ26Yd7rQke9Lm/Kbvx+bzHS+E+G4Ub+2HSeSqK
A0D/igPs2+9p5Zz5+lK8G4MxDhHKKJ6jDI9J7h+HuLjWhLFRoazNrxToxeD7QasjgRpbylOv4uKB
/BKftAXELhXdgtODtLJ9LNih96tI08rSnhWhUCj2NxDEsL0qPvsomgdIe3Wi2ihPVqbakqJeCfn6
qJHH8lBOPcz+DIOyOSItfTjdi2U5frBzWFJg45s06SN3BIdi7i9hAaO4sTELay8uhXKJvoBVwEX2
dK29KpsC5wCkmNAbOu/Fl2bfBXGUtmPYdby4KD6psJFH9/d5D5YCF4n1GroU86oVzg/hV/eJa1+e
92gpbDukjMdpwE4OHLX2ArZIeHGnNxub9NqClKLWAeMWqyhueZqPA73hgVm6cUTp2ar6JHA+Pd2H
tVak2A1EGyiloQLt5Zt+1gA2quiwN+jfBipEMyU9c2FKQcyqR9tKpSYwZ8RauSyrLoweHanTvdBW
uiGD7Jymt1tUKZXDeHQ8JOFeDSgDuEh8rzG6fOgP+aHANOCpXhy7to70ViLClEI5DMLKqKDUezBD
71o1+m4GDagvxf95ulNrz5dieeAabppyRD+0sLyMuO7AtSJ+jkJkGc9rQArpuutUbidpwEnNR6fM
f3Kbf4cg2Hnbgrn0611IuwZuOZXjNqh56Y+jSH6mIr1rbHPj8SupzpQCWxsiWDao/nruoBv3VmE2
oAdHayP6VjYdmfwRNkafUoErBwyVF1m97qc947iZK5+1SN8iBa3NsBTiCCQaQwLO27OFOsAATAC9
7E2nnhFVqQr0tc+bZynGETIwfC7K0BAwyh/K0GNzWbyqfvp03uOl0O515JssnaHKDXTL0mVLVlLK
cVjh7cZsrAyUjLCrQ2SPM3fki0KEt3jzfY+jAVVw5/PpHqwsJRnwFme2iiar3nhTpd/VsYKbCkh0
7/TD195dCuMuqIEWdz0fW1ipGShdOZaDrdO8gSxbe3c5iE0lnwI9azwhTHEhav27O2pbZKy1d19+
fxfCEzZPnDm1jWdM/Q1CVtd4ouJ9km2E8EqQyTgvwX0qYG2l9pLBfw4d6xp3tpeC17+olmPm0+O/
1oi0SxcmAuKQNWuvciP9wnfxVHQC5PGyf5Q8OZ5uQ2L3/V+EoW5IkdxBnEpCbag9Syu8rAEtC7d8
2hmZ+Y8+aLcVSrn7PAivuAVCJhAM+D5Sy0+G0lZe5qtbHylr0yUF+qCAMauMjukKxUPTms+KAVnS
1b+c7uXa46VAbwe9CUskiz1f0b1AmLizl1fYpG+Uxit7uAwA633ksePUqL2hjQ62GPHJ8ZunQK+7
nXCiu8asN7LJSsjIQLBoNvymHpPGc0M0u43pHobweVWyDPoalFqkYExqL8x6E9lj24rvKqscd0Ms
OBs8ax5kDw4zycc8KUwGamofFZJsGhpflTJ5Of34teGRgn4EEZlanD2QUdAhQnUPCpCb6RuDv7KI
9KXVdyklENi817qovdTQvg5x/Axx4mAo5cYaXXt5KdrDsSqTWg0bzxSRMRxEUrjtRcBddbLx/ivp
RIbDGWGA7ZmT1t48Kk9oKL6gOPY45oU35t3h9ASsDZEUxmlkVpwI0ETj93eVE9wV3XjZRvnGZ8va
46UwTp0JX+x+qr1at3+pvUPN74j2SQswJzmrAzIcTti9avYRC7QbIOFXqXYTYD2+AyR/XheEVHpn
I/5tKAXSBSOod7olHvCefghr95/zOiDt2W1tdJ3hMgMk1Jt+EjdJmGONK85bQzLizYXW3sVVUHt5
En0Bdvxc1eUnqw8eSpjOp3uwskzfXIjehRloApA2AmtOdTG7TlI+26tbrDZuh9o5b5nKGDeOXVvf
GvBraSznqxVYtxMYgzSpXk/3YGWZyhg2fzSyJChjtlTGaudWAWaTeGNeIN12Xh6VYWwoNVZKXLiV
l7jj53Gcn2qRPHWK+/l0B1ZSkQxQQ74+nHJTrTzHSRFpwrybSBuL7NPpx0vc4P+tOYQUx3Hswo3C
x9lLqvLzbGePOIffRUrzU6+U4aAW1me43x0CYzqykgky6JzYYHdWxef1T8at9bFp+ZmjV96MM+eF
1hj3PVr0G+t3ZfBkhBqit0i9jkXlBeYcwgi19aoo0QTpk42deq0BKcSNqVBdLswrbyqbtvQ0rapQ
t0ARc+sSZ62BJTLfReCUdJ1TZ37pmWagBuhs2mUHw90e6o0hWlsAMjxNywSC6a5SesWA2bGOGyLu
n/M0X06ZcqPWyaVdYYISZ3tk4NpdEanfKmvr9mWlWNOWXr/rnW2Po4MGYulh//s57voLv7Wx7bKa
+gIxDdxLtj7EV9LAW8X9rqE2BeXZ6DnnXvOc/+7ncbrWUCL+kUwj6tGnQ2mtDfF3Z8aotuphXAYy
RLGltfB8SMTzmGpnwX50Td7QRTFkGGKXHgzB8nJqULQc0iLc2AzXFpqUB3q919FPH0ov9s35q4rd
0SVsV3RsTg/OyuNl5JpOEjbxZCqRt8SE7mh3jm7gVlEgtn26gZWtSsarcXmaFNgO4z2PFZzXcOJZ
185npP1+mIFxZtkpA9bwBBGV1dYsI6P9FAXNU9jOX12n8U73YW2QpGAP/GnQ0zSoPDt3v+cFVlih
YWzF2trDl2X7LgSqbLIdpcPUsuUz9rtiaeKqw+PkvOWjLq2+e3rZtmFsI3PoIe94wYGvism9ZR3O
GxepHK8nLEHLlIc7RdsiU2JeJfkmmG65mvngskPGo6E2DUzUESjFx1OkfA7sWatwHCtqX39G1lWv
b5TQx8u187GyeWzQpSyvKldYqDkanelcdZVItOTCcP1hwkit1AeU7ae4/jE6iFQgUq1p7KNJm8dX
Gf6x9XUwQqvylBlS16PeJFzMumj89N/VNkmiT65fmO0lGgS2s48qS8WPa3S16IAQUJN/G23D8B9b
w1Ji9EyspPsnzW3UXMukrbJ7ixMEDbPE2J5uWr3NB1zT6hEz6Bp5kWd3zMQE9BjB6qOWY7h6ySnt
vChu9lkOxr+01Ksh92P3qkDpzn/uEMjVbtTKV/GNMzrdyTem8+NEiY3m32ulyqMWWoPLiMPORBGj
+lLnlbab/O759HpZa0DKxGpUw+53ygKhycoMsJYziysBNvMbX42bPOq1RqR0rOWRNit6XHpWkCEb
jfxH+bvswvEfG5Gzan+6Jx8HrZBhSG1WDb4Stqx8I/0DdPXaVJpqo3D9OGMiYfj3NJTdUPfVZBd8
PxTWS15m3WsyK5gTGdPwbSr04s85fUCU6+92stHoWKh64SkgIZCJwzXDmYqNTnw8C7oqbVsAebE6
q9LSw/b9ez/mD64WXCMde9bng5Bxlz0XimMqeHcTf4zGTa/twvVmx92Y3o/fXsjAS7MH8aVlrCFa
HvEtcJPdOMb/ICWxUTOsNSDVp7Ua6FbCrTQHbQjUF+xY+qB8h1L6cnpu154v7VgxDO8+BwGLn4Xq
AnhX0iOcweiy0NvsrJ1FLBKa73eW0IrUDkH6xkOTebiaUeHgLKA2NlLFxxUoQp1/P71GGK3vy54A
G3FRAS8e3/ABNB+qsRZXkx5Vt52mnnU0KWTgXW9WM+YqXL6mlTs7Oz2IsHALFFQuq2TWq10fKeaE
Cucw/jg9OyvZw5FmH5H8VMMzh3LFKb53RTdgYhCdt+MLR5r60h6Q8A7YlPWprS/cTsPAQhnUs0oh
dNP+npdBhbRtRhyI5UWKq4uTJzctivFfzhsYadabOA8wwCsI67yzr8NcR0M9nqaNeV4bdml/s8es
mrOGUjTx0/Sqyx1c8NR2C6G4jO9/1yvCkTY3oaedGy0Zz8lQiUzLe4q473o0fenabOuub60HUsrW
any0Rr6dPbzJ9d8hxIbfc9ZhUXje8EtJ2xR6Hof4KnmmZffKVeLmWH/5w2BuwEDePok+GCMZdQfV
2Pet1Mk9AF1t8hjl0+Rc+HaO893QFMpL0GT3imP34tg3zaQdFbddIBJZJXCjUEyzOG8l2NI4tmGK
NiK0Kc9Fsxc1BYyquMnLN4ZxJfna0jAONlboeVbTy6mYb9GvGvdz68YvhoOXxFkzJcMLa1unBI4p
joepCp0LJYs5Kc1CzP/ObEBKUZaqz3xTUYT4OM1kt8mIURiH4lW7dem7spTtJYzefZjMalfD1xa5
p+taxPY6xIPBQZbRu7vTQ7Q2C1KmspqZKRA00ATRa9MuQsjdVxgov04/fu39l9/fvX/aZlPrdnPu
IQzUXIyB/mduza13X3u4lKmCataaJrEzr1eNYyqSayGajcpjJU3Jgq+ZoqjBgHCNNw/Ad1ES8PJQ
PFlhcKdgAHp6bFaGXkbbNbGR42SF5yDb+L3dzze+Jbyw27qAWBkdGWW36IYaVl0QvbFiXOp+GF2m
ZXneWYKQQXYDLr4OBg+ZZxRN5E3GXL8UsdFfhriBnieNJCxp8RvuCME+VzNqpxzBbde59DXxqZrm
jQlYGyFp7ddlHgQ4YDBCBvp4TuuquKf24vG86ZWWPta/Uz9o1ACxHkJpdhG2nK/CNjam/ZAqhf3n
vGakIMBUvanQbcw8kXZoPGr7rlWfA80/nH782hhJ+7WOjWQSzApZWseRdDchf8Zxej0ji3m6gbXd
zpJ2GVSBsLKqA6qZtNk7inup5f1jZWR4vhYXVTEeC9O4m3T/j4pbMuzmjY4tk/zBJmtJ208eO46S
ALjEB1rXLvWkDY79pJSf8tDMj6e7ttKEDMhLo1zrVNGkXtT5eOc0UeqVmW56SCo7+/OacP7Or+WM
NayP1qfXz+mvokpvhAIkePLnjRuCtS5IG1yH7Td+b7w4pb+DvvlQlt8j26wf5tTFG/O8TkhxjqyO
7yMElXpzbf80kVkuwvBTGU8b9dTKEpYxeEavct8OwRWaduFjtl7p4YvdtVtwh2UoPlhIMgYvEk2e
h/4yBXrsQ1Aoq+spbF/jQS8OaYKXjZ9nxsaKWkbko7akYC9E3I1zTVeoce/iSI12XVZD6dMQUkLf
autsZW3EpKB3rdmezIbCH28sDLuiDoDszrFE1WxwItaWlRTzTj/4JUU0/Qitaa8luvHQlKK+mEOt
PHPWpfierIj7hqFS9ljVj8V1rGrqvRCluUXrWGQzP5oLGY+H8K4YLatjWUGFyOCbVqqJzAjanLBZ
NLM/hmOJtTmX9GrixbWPWWGGxnTxVTNhx5VpUF5ktqE828HocB82AR9sD3boKulrWQgN49tyCKuL
zozHX8jfGqjXxu31FIU9jD7M81zUZrEWx5DOmF9CDT7TU+2H8/QQ4skS3MdlqMx7PVPC5k4v9Nq9
0IVf9L/OClkZLWjOViUWkv0h8LX4HoFk93aw4uxyMNT463lNSKknVGK9n/sex+7Y/NL46p7195Qo
03lL0JCSDp+03BBaQ+Lpc4P0tjAwjWpf3Wrr42klLRjL0n9X+aKvkwVzMyYcWuSYBqXFVLcHdwKw
sZ+zSpmvbTjezlXjKvF5kAohQwm1CvVxA1tYjioV62AkWAUGVXa0LG7eW3hUG3vCShIypCQUctKt
oeuceJiqRShwol7N5dh1medHa2i2bnZXUoSMJtTUIOqSuks8K+0iXLBN48EJg/HHGGvKxtncWhNS
FlJ91w5EWSWHZtQTaz+lWMj8aYxybi+jAXbjRiZaGy8pEwGoCLreWiznIu5Ijp05akDhYBVE2eyI
C6ffvMZa4dMJGT4YhJze+HWaeGr2x3dewVIf2ln/U8b6fqzLq0RzDgCF7tt66xjt4+snIcMIlbHU
OJjIE2/OlcsQlyiUgXZqq17MWMtgIYPdcnUcnTMXhQwttHU/cebUdvfI9NjtlZs25rFwXPAKVtCn
6sYCX1kX/4Ut5NlWhGbMfiy68nYsIgO3nyJ/TC1li326ssPKWpgoluHkM3GRZttme7QiDRsvrHQ3
auq1py+/v8s9fcSxqY60uWdNuoOL14Q2fhr8OZ2X1x4uh39eKWqaZf4+89Mr12iwHG03Bn6pWj8o
b2RcIblRbbI29fdBXe9DlUXboKofYSIzfh608LbcCsm1PkiRP6O1jKoG5ZozB9115ML9SW1oMqdH
aG39SAHvm3iXTrri7jFxtg5OXqJfr6jmIVXC36dbWAt0GV2ITGztm0joeHle/xZR9Qrl8B6BhKd6
1PFWtx7GPuxxkmp/Z+XWqlrJYzLgMLDsQOlR1/bSSaTHHpvra60il2HCoGFAbjobaXklp8jye8o0
cv+Z1RGajjre4AZOd/7toA8HU8c8yilvkQ6fd3k3nhctMhJxjNWqa/TCZdXlynDMFzIK6ouY4J2e
rJXFJsMQQ9C3VWrkLpfX1m3Qm8fJrL6d9+ilyXeBPoXjGGQBZVja4viadzmJNzWfTz98bR6kQO8h
PcxFgDlgVtpffHw2lf7Vab5nLpZYuXjup+4iyrYAMGuDJH1yzChdNX1bRhzV4nfchlP3x69zdwtK
txKSMg7RBcFt2Ak+iY5RzGLXamF1xDr4T9f7mKeeHq8VLJqQwYgYZGhIsQWhp02K3t9kSZzpP2xr
BH4BMgFn7MkETqsguo306jyq7tPQ1kV1sGHEtj9woKsNr6Xorc87v5fBiaNSaSiytMsnUN0GV0mf
Z9ExttNSOS9yZIBiHkWt5Wihve/cWTGvnSSfxiN639DDTw/px0tQky+wy9C329YycDuP6uupam9d
Xb3Jp9+m+d3hGvgiCZ1Lh6vb0619nOAwPPo7mhZnt9BBd//glGO9a+M+2Sk1pttOKx6bzN84Wv54
KWqykpAL07TNTLM+9EnXH7PQwXlEsdPbYNKGjZW48u3xxhB9lxYwKO3m3i8xaMVL65D4/WPkZ/eJ
X/821eHYVVuU048HDHu6vweM6tXUSz2jnRJx55Gr5iQO8l3TKZeZYW8A6dcaWcbxXWdKuzcav6WR
vhuYkEy7F3N0Nc3aV+zBfp0z80JGchphh5BMB3khFvMxz+fHJuhfbcv8zbnOz9NNrCQ4GcNZJI6j
qjrKMr0Is52jKIjvjIZ6PO/pUvoMnClRDUVvDwWE4l2R1MF9auvtl9NP/3jJChm7aXDqp2tW1R5a
tcl3keUDkmtd7SJ0ML053cTa8Eg1U4SnecFleXvwUWn4XEY14mOWOm8p76xUljKAk8Aeqrbr0VWu
WaBdg6y6at6JyLnMS+MyD5yvob1FdlzpiozlhK6uz5idNofI1TDCVfP8gqPmLeHGldiWQZz6IPQ5
TdrmUBXBwdTMe0MHGu421Z9Og18XT/+cnpC1dqTY7obK9AN7ag6+lj5HVvCY2eFNWlYPRjN9WghM
5+UqVQpvM+ksRa+YmUHTHmrutLkRe04HJdnZub+foi34ytqsLL+/SyPKXGaVn+pIYsG92rvwD7Ha
brfk4VYiRLYRnKHK+FFfNwe7FD+j1HhCmuNPUQYbJfHay0vhHWZhVhQl+6DphvZOwWr1Qpv94nB6
qlcyrAxxS7UEEGjBl2Lhd114mOpuEvuwy6LsOFkirY9GXYotxfaPt3QhQ978XvcNLaYrKc7qUWHe
IER/x/HlK8XS0Sn8P07vXJXjFkHj42WsudIynjLdsmY80A4a39s7iAK/ZiO+zYLwYbD6n1pVbCnU
rTUkreM5zIy54DTp4LpptUuU8jpL1Bi6TvBgt+mfvOo3PpI/ni1Nxnzl9mS3tuOXhyjpw11pmLiY
z2W+qy3M4OtR3VgUHy85TYa5+oaR1lps0UxbhRfp/+HsypYjxbXtFxGBkADpFUhysDNtl8eqF6JG
CRBiFBJ8/V2+T/f0PX064jx2R5WznIitvddeg2wJdg2N/Ydy/7836/8f9clfLfcs2XZk0UqgE2Dv
pi1WlhstW9m7HJbA985Bvt0G/j1m/gxdMeJq2VjC8nRC0G1cLrEP/6vyQ8RfkICK4qMs+NkHNS5/
kFFdw1JueJYjuQ6w6UvG/05ejzngX8sP1gIA3zchShbEmViDn702L//59f33dxv5KxO2JRGpWjqm
5ZjYLmejM5lwcXWq5s7erQA43sDNjo5tV6nyP3/i35yNv1IBiQa9doedXLlXXsf5TMjS3yVEG/4P
PfLffcDnS/Z/ivUwc4vZZRAl4kMP/TxmOvzvOiUkDv7rj4an3Ii8evzoNYqOe70UIp2L/+5r+UsJ
QHhHXal0xNfy6b3FJXRAiCL9J2vCz5/yb96Yv4bmwgcHco2tZ4UHLz827b2ZEAOZpP/0Rv7dMaL/
+sXE8JhCaLNhhRn470i7+NeUcHuxVSW+9PP6QV3z1Q7TLZn27ejVak+jWdovLayFDrZTYea3vs+I
hg5KU/ZERRJljWj/yW3wb8reX4mDZiBjo22fYsdgmg89aizIdrKD8EbGC4P9xvN/foh/9zl/KQh1
0A6MuyopuyGYTxDBbuZ3ZCFkOclud+q64N79J83V/8J1/+6Z/qUqzH43ozWzPnQZfDrL9iRQAzN7
9G0uymIpXnx2vGcPzcHn48Nw4SfUv4N8GfIoawv73xkOk7/yDWNNV49gOH1o2YtHyid8sv/hUEXx
39A7yF85eNBhqs3hcR0mnwxiyxMV4IYv2tnGyZa5hTG8K2qEkC9XUyRSlo0WqST4RY3wKsynfcTZ
6vWQqK4cEAvcwpl1rGZymnWdjN8odaBiAnpoljbbJukmBw1JTckdYrVsde14MwWfWaksHUGgi92g
XxnERP1LT5Bonq0RMnZgXxTCoZQ2XTgOOUJ4wnosiU42ZOVu4+oQ+cZEjz6+qvsg8ylvLrSlS47N
//AapyzNtN6nr4jaZH8QkwDBd7qPQXoHZ/CuyhpMknsmjCf9Be5kCCZ1SXjdjPik0my1x0zViS6Y
jyauWP3NcTIEF2MaJm2W9lN9AdkqOTrD9NGGanqI5g17w7aG6GTnqkXeREfhXdunW1cCGbYyb7yT
ZRzsLKtZfdZK7B9mNcge9jEELbmunfdFVdEuT5qQZ9yGuU7YgUaiPsP3aj1yM0claKdFO8S/hmm7
V1AA5ST1V+rGMu7BMa9Wd+yAOiMKvlwnofIlPfdSoO5dQYB8gKXuLyuHLBpZnSHJ4QcNfkBndeWB
J2W82Pbuk0CeLyAtNHwJEX0Gq7Yuq5L+5AUkuz5Y5xtZFpZzWvU3FcnqCC4y1YA5BSz8MEbvIQ5O
CLmvbAChANxDPqrAP3Ieim0fxW3ZdJg53EuZhW931vfsJ92i82z8c9PYBNG48aWb9H21sTxt6G1V
ugw3fo2q9eu0ytdGrb+RDK9hLD0UUM+1kK466FcD9R5t8sUu82O843GMI804VkUHo9WPfo+/ExO8
M8F+zLu46s9E883dWYQ+qCB6dTSBQ3K35WGowkM6qg8Obxmoh4s2Wm66btN87tafgWuQ4xqLA6vH
orLPHZfo8Eo5wCJpjSED3+gprOe3VpBnWtOCDVOabf3whe7wfBX+GkfvJElL5CscfBPfmygFwYmJ
19Xpqwj1F7k337bG3+uUH+JhRfLFWARdCyD/TBEGHRBy06ob4EM932Y49ah5KqQKz33YnOD9cKgt
PznijzD2uJPKZGND7ka5PEBFIYu+7g9WyTNS9PK6rb/iKGa7rh6k3N6rcC6QPZbv5Gu7p48pNGK1
H/JKDkXP6kKB9WU2uMgJcathwQbvdpSCB9b3p2XHKWmHA6iMj3YOSpsMN7nVWT2YA4JsDg7JEWQW
TTFZ/SDr6WT17zT5GdH2DQKSo6k55Fpo6tr4ElVznkzsPaoVJikEk3XnQdTP4KufwwEJLhIAIFIK
jhFDxDske/cRDcsWGTnZWOOB8snp+9nFKrMR/7GRpuRr/xjxUGcgXX6Hm3RBE/ndr9tt/wy38Otl
xBlAkGc5ITEg60LjPl+tF+Q9PaZN9FhV4w8fDiQzVesyiDTRbUdCHhD1jIxlvfyK+fgLQRkPCok6
5Qj7btN8iiHb4GESCbQLw9whJEDvOBgWkdF1V/hkrTO5wI7NBox93dvKPCN4SwyZWfxeHayNzItt
sMtBeLNKH5eIs+fGe8Gz1Bn7bEi9FYgJxRFoJ50vdXMLt+pXvE1TbuDOkeT4s7Z/XrsteGTEwma4
HnuwKZuAQA7ShTPE5Iq36bFmVL2zDjEfeRSLHmECSqdjlsSj52/CIUsTOeQcjtt1w1KUgGqolozT
xb6wdTVvnZCwhCUMJajY4T6Gd18N3WGGQXCBCEjYR/LApM+u3rbHCm6y9LBVYNdc4j7R3zlWxB88
BdDTI+74xtgSXCPfI3XZ6Y4V6+ilKWdvp+DQEYGeJt5Je+yCePlOGhDeG94EdyBBIc9+p1LCX3dq
n5oKTvm4yWT/0RtlP4XzLFfrbu4rV/N86zpzVhE+oYi8Ds2ZasSpY18Kk9Bz0myruBc7DdiVIwoh
s8k43JZaUMQg2CB8bzTxyd0yTcQetbRDmEc6QOLyMgTD99kr/72qIvM2oIiccXUE71WDnWnm8FWB
Zo0L9Pemh5UU4zyIK/RBH20n8CukSF07LPMY441cA2ELPXNIL0FgohdGEPhdLdZMZaMXUS4IbXur
I9583SvVB2UCwWX15CelChQs/FPmuT8vKamfQQQNf0oJkwckIClP79dOjH9kN9PwgIgk+3WahEfc
6KrlxxQkCPGuffSLRisb8Mxpf5Ik3G41nvi3FmSfj56BmjATWGxlUwcPrBX51nd6BLK10zk5tK1O
j543Oq9CtA6Pu9HiOLdR+NixZPwCtwzzvHXjeGJWTHirWcJNvvQJ0KrKT+EJz42fdyVJtrKOv9er
BNYg0glXNJv31xlkhubCwXY+j81YF4i++TYRNptD62mdfOnFVH/9zAaLshAI388liGw5WzFH52VG
qMKDhcevL/Ta4MrbGILkeybMiHeS6YfE9/MhIIF8Ui52Hx3HUpvNYfrSL6S7AMuOy9oYdxwWVZfw
vo5OIk63G+rv+j1Zg2lGHoRrinZZ+AmR6QbBkCCFfaZA50Lw4CneIHTYkgYs2RRfMipSEGw5rs31
dfLENEXfbPGKXVAq6P2u1i7O66XXf/w+do9xM29wJV/VnXEu/Uip7PJAKZKDu0hzFxODTxlxIWLk
U9zKYkprpX8Ha7BYVFBuEH5zjEcXhywncgZ6Z/3KQ+Sig0b/MQnB3nVdheo6IkFXQqNrk/iHgfdz
XSC1laQ5DyVZz62vo/jgzRw26FV2pIScPOTN22GH1CnI9tUPjzHos3PmaS/DO04C0B/DMW2eqVqN
/0W7JmElrMmxDlVtiBc2HZSr/mirjQuyUO96lPB6TO1qD1s3AFY74xOADB5E0Cc/O+3AacI3GbIv
S5dgc98mLW5DwTvYplXTiO6vXVxIcyiTuyFnLI4idFWGfqmbJvqmqXyO4cyTL3IMKsyWY/WM0Kp1
zWJaJTdIy634NscgHPkMFmxyPMsKhNc9UbHKKwRSGZAHpSRFiD5W31FDp6GwKKVfzCSr+t41bZwL
v/up7DY/IPUeW4Xge4JfaLuGnRTRUfA4jZq8T4Jq5tnShn796doAQht4UcIpZfB8X886BHEL/oSO
d32Sr1En6rta2zZ96hmyX/ts6Bc737s12q6oP3wro7oh+uDqLhCX0bo4KJCISMMvGulHaxH6xYo7
2BRrfnDLFn7Ao79Zc9lSB3Rad8136T+HQZdCyntk3Wj6rIZH1Z6FJjLvYYv+pPCqQvhxp/0eFzOL
h29diE4ZTEdTi5uAR9xWmGqI92szIUjrUc4wdD7EnQtUyaMp9fi+vfSHtuNbWihHYf9hKnjqFltv
6t/QG9nmNHSkGd/xXDZ4tWDQsDmtVWjzCq/5moejg3GZDGd0aQRkQ1BSkZPYYrW5JlUJQWU65xCH
9vSORQvXJwMNhy0aRNuxm9jH9IeeDUrOsDWqP5ghCbpsHaBKLx3qc3wJZgeEK0bmCivgFsmb0zz1
diziUfkkqyMS8yxiav8WwHFMZ43fVXWI92j5Ix0lApE5caJ/7r2q3yF4jvtihJP1A59ps4NH5maT
w8Kli7IVciRztotNw5w7oYcc+XepKqGm7bcrpFczz/FXA/ZzaZnBMVYOs/uA4vuK2EaU8Qq2QD/2
gfk/C6f7+1QTveRWNDC+w4Ph5oT0pi3N060JFoQW7wqPp++OC8TYczGsPOVlowativ3TLyDbY47b
TMjAJkXftVV4R6E+jzEcpPgzEvkN9TmA29F08GLYxsJ6jjwXAQ1OW1Ikf4BVOAfzSi5ynBr6K46X
aESQSbp+q7raxRkYxMGvJhnpdhySbg1OrEaS4QnxBP6pqpN2KLSO6vYAC/sozNIuQlFD1nrVFVFS
j+yBuLa6kX4NLqBN7T+FJvBQcBDfr3BSEDkYe+gTYUDP3UVyx6JyXEgVZ/AtpR/KBLIrqyjR8AvW
fL3145J+39BXmUzhYarCk4r9NqnX+03Ww2hPKUuilwnBDPxQE4b8Lef1st5w8exVZkSf+GIjFu9l
gB6lOqm5k+CHEZtG+SbX9Mc+tTyGFlqNKaTLYm4zjqcYnRQN0KlJiO7X+yZqUnK30hYn1mvWDuU+
kRXztDRM3OhShX1pVjn6QlZB1B8IBeOxDIYt5IUa8bMxhvRgITf7ZNDhw4wSVshrG1UZIHyx3ZQP
pzmHMpDth21Olh13aKfnL3BZX/e83cNVguUYRl1JJa1IkQ6NS7M0CPb3up1FVeAGXUCOZ5y8fZ7K
R2h84G3eBN1ALoDNku+fvWqUobFnSzbXYWVPKG/gASslmiEXvB3AjmYRiTKIeJI226uYVMd2m4b0
mM4CW+7ADiLJovAzxWpxcNksltnAY2KmHQjtiUZzdmkbNYcFwy1kizRR03KPt5YuF2mhhAOtMPwM
vFs7+5KCy5/kqlqQwAWgonrsFxWqi/n0Nc3SCvzDfDZs/rNPtkqAEaTDlU8VQefqZ5xWnSiPepti
15KHKdtgri6N+GHpspmMYQbszm0lkTy/41XXOWvq9BFhmcvb5j+F1rg4zLsLBjx2Jvaj1R7hQyNx
cQpoQoY+J/AkT86mRluE2RmJSCgznMgX2nUaDDra7tiaQ86z19c0MAGkPEgznypM0EvqTUb24bME
uKSq9zZrKv1ZoJ1daYxO00+AKKy0bfulCe1MEOE7LHY62GBcQlvGeCzL9zBYosZni2Nje+f8LJXO
PBKAxQkOHIBvPawO5C3Gfay/CGldcnUMPu1Ps0bdPA98xoDfV90UFKOLqu2eImn1Ea6xcn7ph6HC
LmXD0pnCogVt3U9Vsy6529eehzdgOlNVGhZE42WUlmmOWV8vrsmcp5z9nGtZ6wdC4T5x9uB2Ttfe
JUsNyTryRkGSE1s2ukmQM6FiXh7ieQzM96j2XN8nms6AjYzqtPo1uGnq7y0YDxok+03ub1VAmuVJ
t12sbhBQNvQMJ59EX+0UIer40NpQJ5CEBLT6vSOOx2Monlb7Y0UGMxCuhhPWXFSzbMNpwPorkhl4
/2t4mAe4rmQrTkb0bNB7XGjU0fGMBe8aXcOhRoJyPpGgRU8H1YErxi6F6RjSTNxv4Bodblzkfy5D
1kF0TnFl15H+2UZd757YwJGIKnmtyXOMDUz4J4SMIDrHAQOIsEx4E39IDmJ0k6Vt39Y/VrC9AzRO
dGy9y+cxZdOZBGu4/4DPtFrO1aCW6MHsbiZHpOf4x7RfzHnGImW9B2CVqG907ZPqPZxiuryHfgMR
GqU3sPjSHZU7wKphH2ANm6mE7FOYjcYE3QNPl93/ChBrScEnIQbK4KISpo51njppk7u6MtH2o53S
QV4WyqHzADzsjIC/jura0uha8t+AmSryEuH0+HJFc70+hiTgwUs4R7y6jJ1upquo43Yv0lWF5knD
2AADKLiGyGnJ5gTKDX5tdtyiLoMFq96L3oW7j3M+C9xzqOtBeF6qOew0qEghR3Q6j7dlBRyDZEBM
GRSYIzvJ2CXm5MFTZkWiVNAWJuRD9UMngwNQQn3YjbdBjSoSGWI7/AAWZ7KgooFINZC7mNRsfSAm
BEF1HxQXL35ATSs5adXyEtCe49ilIeZJXHWqgZFwTHcgkqj8+92g+z7wWefiSWNbCNIr/kDM5ukK
ShX+LZ/M1FZeR4QPDy9oSCNAdqxB+bzA165ZwC4wn5VATgAakxwJmgk9TGEVDTmyRWz73rTgNnT3
xlbTJgDW4OC9DXjR6NvUTBsdQOPFxU3zVNM+fIcl16ZpIZc0RklMk1VDyBKGgwD2tE7demw93oav
MbDAtYzSVpMcXdzsL0EvlwadkLT3YqkCt2SUmG69cO143edd0oFB5UC+WwrKCYEN3Lzt8R3IVmn8
GlIx2DCzuiLrF9gQN0uXuxneH/csGD8DFbt5SLb31qHDdjlozQ04WXRDdvkRnSEDq2LBnuthjJKK
XhWVwj0SRLU3INrEs9IgqlB4p83ZaoZWlgKNT3qEVEsu6E70vDRl3Jm6MbimSA2UhPediXsgxu3k
7tfBC5mhkab1IWzIGOIXWxZxgGjM4iR+AiBIIEjm4RB7sQwnzXRg8o2Oi0R/NMAYQyHsPF9nDHRZ
JPs6eqrdPsx365KE7AIjB7sDOjAjGgjTCtyDVVzTCyiIdDoE8Tz9qvaO8gu60y68IWdpXsp2732D
Kxz2wJdq2NVYyAgsxmcyR5L+2Lo44Dk6sCA6DfVQs/shQAAigjy2aDvDAaUFuFKTRjyM1FKgdUtg
4wOlVBZkJPQEh7ClLXe8BvCSx/Yay+WODOok63gd8zgKVQJB29zW1z6MlzdwBYzPqwYYSNGpeUzK
DRvp6tBJ1+Nt7yzGS7CFmMuCJun2p6qxjBwQcs2xDgCkMR7sVlHxAoGn1ed0D1X9a9mxdchaBuls
VuEVXb6GEGhEZd/E1fKlTdH/v6aEJPuzIntMSrliUj4jcAxKIYgaBkSLGEaRZ+/YUhV76BOAsfCE
CHDLTyLM6bxuyxsAq93eoA6jpFDYKFRlwvR633Hv5zOFrdB8qqFI7B4Akk0Pfb3J9qB9TEQ5S/io
lbjggrlgK1xPkNe98zDHkiaYVeZ6LVyRTjxcfxk7JO0BO18wKtAZ9AsGNx5PfwBgtU2JJmbxGeRi
1NxVC4rfSZnUkWvfBDx8830g0rc2bsWZ9RbnDMMswoP2sU2yNJXgYfiNSnYvcZlUeTuZOi0a38eQ
m/lpbwALIFbshPVLYDI4YnXmNtUJdh9rHySo2pP1QCJROd4TB5fvN+5QIj/gOInJNUPgvaovaFv7
thg2is9VQrMPXeOmP1SwXPpi4duBrkPo1T2BAd72b2Fax2+YWjCEeLXAjUlUVEc3N3ay+oPwHV+9
ciHX71MNj4eD9dJ1RztCogJQG/uMu8WnCdDtNeHyvrLos+/amPMZzULVm1efdIA3WNRB4J84uQ0s
E+1WsTjTNQ3s91ZtvD/VZGgrSLpD5U4Mu4E/lm4UlY/s7VxlkMH7CSFcoFhOGcik+sEKNV0t/q7L
nKYbuBqmiR+dSbAB0HBp+yKnDsDfWtmz2Zb0FiLO6yki1tGnyEVYLETxyoGmJlPcXqAz3UegLSn9
PQu1H/lmxX0X8vhbgmm5jFe/lUwBy4PRJvDlSAHsXcSMBQSB+dMYg0fPhJvvAR3CvWSb2iuH2qlM
8P+KJdl5McwIn6dOIx0SACX6nmaiR9dRAUyT+KcePIKvltEUDIPA4C+CMntTWmhAz7Z7MdUGzQN0
or+Z9OoSDc6UQ7V/rfy2HpAdZYBsD6L6TS2vv9U+acsgHZE+Kt1eBqqO7hNlapPtuH+vLRd0yaap
i2kJw6H1LmAhPRsTwedoGxny5iAazaUQ1Xc8zuBbU4muyk2NdGFnYOfsox3EGDWQ6U+sDLKT492a
19Au3UOvJ38M0wQzlepZ58sgmtYG14McolzyHjsuJhGPCnoz2w4ijcMLuNnxOYzW+hTVdDiqZNSQ
C8bdxzACjq+dGA9NjR+TNVDK1sCWGW2yZPP7Odg63uYAoEN4acr21s0aLOaob06NsYBZ4IU3HlxP
x4Khf5EZsTvmjaHDUGCnOXiIhza8hmD330sekcMWfSJmy06e2dLVB1wu/K4DYRNoV0PFr6ZLMLnG
4xaWhHRVifCU5Dnd6/qhHRIYM0ZRWnTUt2nGFrdfppT4Q621OCCrzsDRUsY0X4xJGmBqFEa5/RIK
FNl1a13eCsoQbzE3x63voO5acXZ+zHKBOK8GNicwp2UCtoOHXkbj0VWef8GUHH+oRtaiQEnQOhcJ
I49xoDjPCCzif9YB/Lew3F0x1m1a62xqPc8wVRjEK4lVFS1IQs+LmLAfNDbqvwc02K7YQFTfROPj
c7Pz4bFbJ9D6RtgQFu247MXUIJbeJ0F4RSqa+RPJz41Yj+fsB4e7k6N9xtwZ0/WMDUEE5pQDFjFh
zQhP+WywcgcmNcAuHf4+2t5whSNFkfBInhqypC9Mh9Ed7eoZ2mUttzwlKyefYZQAJU0bg4+pIfKD
ijB2xYpQpPtJpem3jW/DtWqwjFNtl16iYCM9dp2du69AcD9s8AS7yB22xPAAtegNYOuVt30tr2uU
kq9A6pXJpz6Vv7iWTQ4W/FYsmD3uAk7mR4655UOxHn7yAfwSKCQyNdVbkTTkU3oUOcKyDt749y2S
B9dsMzMaGEbhOR+EqXptgp7ehpq3YzapZL2v0nQ7q9GsAPpx8T9VlATPSAJM55JXPRaw8MUfsRDS
bjmxrflEWqMeDc3cT9cZ3dhp6Vp3WxPaP7kmrvPNY9dKIviouKG+sgXscIu74BgTH4NlX+93wb6D
owTIN4pxChtdow/uaQPkXpOy4XGzZhPCSfJuG7q7mU8Wxkf+Q84gvoZAYzAzDPycQOr8uO/yu9xW
DxqFgmF2M8bHwEFn3jq+wrbCLweLxeAxFMzmA27Z+2bVWB7vwduCjzm0mFdCRDT92NF6v/egCOU1
RLXQ5lVdSeId6abQkWQTn5MTjAGxaA80AntDtfXHEQqyUkNQerOr64CqzNWFxJ7+8ZUJbpCZfna8
U+J+bG4JL9Y0YV6DE34Q7a6Ok12jT4cT+7jxZr0lqYgA6nSM6yzsG1MkcUgyzJ+0mNOuv/dpn7yN
Ndbk0M1MJ5962Gag4X5MzO7PIhA1Jra9Q0skludeIYh1kitUwHuttt+wx7SlAME637hxucGMis0T
oiZiKqDgnmRwCtYRRsapILhiQwUUbOv/kN4+cyTQQ5FO+lIBun+ReuPZKAHpZiiEFVbvgFOjSX6J
cNGWYYSdfLanitQ3IHgjYk3CpldXA1+m+BFX9zSUcAX9mDEZy62AwZxajmzqavzS695ALJu1VjFJ
D+in4ujsgd0lH3HYbPtRJuFmb2HLfPDhdbD15dIk60iwtK28/NKni6+uFHFFmPIhUJXreUW9X7CW
XewWInq1BwZV7AZESiCnkqWuy6CdNrBTTmPZ/uIDmsxvsFRdt8MU8xmVT0UbHhGvo+epBkJxnFIL
GAOtOyI37zHO+PqK76CLDvuMPFSWLVuFGpxNc7qQO+7hnPfKsBQOL5sPPPr8cTVxfdpGo5qnJGCy
+YNcdKgEw8RMiLdasJDSPzE76ZlmZJv6FSe8hkXkuowjsZmSME159XzQybECgWM/R5C0p3cKvg0N
Lv95pu21SivevOzhxobfqbKy+83E2us6IwJv2R/DVtqhl3eITCnFOiVR4Zc9pIiMiBAN4sZt6Buw
ENZWnxIu4ulkmmZoYf4HLBIrhhpFvc+RwzzvpxXzTPek9sr5Yy9CZ8AuiFR1N0k1qK9wqZ3YTwfa
6hAAndZ99cXMNahkmTGaMwxiyqXB58jdpj87rAG8PaGV2haQeUJ4Xz+EzGN1lkmsM/rTDM/9AVie
ruy3IPJLe8VZbeH/DTf+DdTrAZvJGPCq+CUGCmfZzkQ4zx2CEmRO49iEb2Mwd1j7bWSzAQwGet9+
B5I14jJAlBDs48cUVuiniI3jcia4yIdX4SfE0V50yDB2ztoO5owngPSUgjQBtlGQ1fT9+AuWcHN3
8RWazDoLMDGN71SbLr2PexLsbzBnJNM16v2iDzgYeKw5WKE4/VzgPwwYEBjAigZqfXdJQt+w134i
qExZK2NNfgNpn+pXvIn9+gzR2GeCt6ySeLpEsLcAjSFBbhZgab6J9OuGTVf32q+2bot4wSz2JHeT
jHUe7QmmkwADznBqU+E+V1/JZh6rASHOj+hywg5IgRgjsD/oyqMdzRi3GqtGBFg8rC22ktfUD3rc
4GxohwU7sp0ibIfq0Mq3aK/MfDBV2BqU+TWIHtnasD7NsPCk6R3MarahdBQW8KXqkfCKKj20ib2O
SdzHOkO3uwdoT3TV1udmXpLt57oC3kWXns6evASz7O1JMZeCkIyVW7KXSHyX1WljJm0ACwRwQH6F
haEw4LDErL30ivoVC2G7uFcBhga2doFIQmnO3ezQM9btJpZLVdOUZnSPYcKhMH8MT9jSDABGR95V
1GYYjVJwwgxrGxMdZkic5vimbeiEu+IBqtmXs4KLNyvjtNb+Peg2WHlkiiy0tyWAqRVYRr8npP2m
1KwbsGZXiTe0AcVMPqC7nt0G3gpN0OlQJZMOq9e5DYcGlXqXeGNjoC0YP0HK6AcQaNTQBJ/knN7y
h/8h7zyWI0fSbP0qbbW+qIFyODA2NYtASEZQq0xuYCwyC1prPP39AGYnM9lVlX17ezcwuACCwQDc
f3HO+RPHIbZ+mAqtIGcwGZGs6rXfOeDoVuj62m206aXZ2nfog6QpEYrKbOOHQgEVdUVcpSqvoyry
7C8EkJ3uVsShIe4DjdfkrhjbWLuxVZx93uoAma/fUT73hgGwZ1oT7kJyYrCNtSqsxj72RTf4pziI
beukmVNYXhN5R5cyyYeg3yRJnZTk5FXVU904K9r6OIb2GJ1LXQby2hNFPzyObRFEpIRrk/x2m9oV
O0cD3z8VquzupgSOkzvDtcUpCMxJfbW1mXaxJ2wfS7L73lgBDkkUQGO23hb70giFudWph9v/7tS9
GW2bzPHMY+nFXZi4hVGLvjsAefGdcC+SoZ1AsCpZOBZuVdT+4FYJHjBxvAlc2lmUmmZ7Pup1nPmX
GWSJ+FSLqrUfyooYzMoc0jHflG3T9BtkP7Nsk8WjegIdod5ESQDOxqnAj61DTRmeUqUBuTT0BOE3
WY/L5CmTf2uQaack15gCtXHCG8VnsSEQq+s9OZxMwxsErpeBnBPdweQVHZFhbc141/OIl6u2gYJ3
RkDMSI6jbhO9abrSyImsenqz9jSnuFMH1ZtWg14oBMcTXwg2CgJlV5WOWs2FQwrAuSJzm3Sxq0sV
a2yNzZoCTjN1qwqREZdodyouwofWSP2uQh0n1aXKl6XcxzKeAZil/NwgxiDobltDukIkRe8WstCm
c3Mc+9KdxlgP16Cxem+lyBCnq+jM2MYhtXNiYR0lsE7CUUs+pjKV9kGzm1L5nEQGc7raaD4NEBGu
xs5qzdWkNt41mifOCURoS6HzOi4uScpar6TzRX2tmHzOrvAVyyeLl3vatU8WO8dVdop+Df4jK122
GaxO6jzpOvLsng6IZJVDCy5YdUWosRYmQy+fHBHE0z0pwDmYPGrm1pkmlvVQtZQjlaQ7x5VUqD4m
seHZpwL4erPKiiwM4hXKySK6bhJqXbsIbfeNiwIQyfUg05RxFRAYVZFvGvvaXg8CEVrsVlT0Ej5d
Gg+WyWru+iRiTg252XtSl4mxCwI8VDIEfLgrHKPsT3UqJrnPiR9TaXxqeYuqOsyL15gaIsSjB1S2
9nkZxpCryxInimx1kexk4wvrShnAg7qilP0MCSDwDxRPUFvFhaiaovOCB8D6HQvrdkJn9tM0tk1E
fKewvFXSxy2acwoMu1Wb+Vq4rkTp4aJY03hr2nmZu5M0ptj1CB5aWMoicVbKSAZiNZdPuBj6dDDW
+CLZcyRN5NgCUyGUqsApULaCjUFztabMnrM6HYht+Sr5ERiINvA3NnRiRkcN9GJw0Ya26A+tWSgG
Kssk1VZG6JsvRdia5ZUMBhNUWNP5VxWAiXoXSaUE8JWV+HqxoswElyToSvzHyLjjk1NnPaYhxetC
MrXmSilCXiPYKWW4rT0CxC5q++r0yfRaQXg/pub2uZfXebFRxjL9zPZaxxtP8JIaQRRIt02NCGkU
4oqAOEmBgrIM6nZyVbJAzqZr2vS8biYdxyKz2z8sr2zMc5/NBI8nioJXM9EoxwH60Qcra4lYd9E+
HzP+5tojEpMSdHTx7KvoLJ+0YjojlFJ2O6og11cFcvzmvd+mo30FQg9ExjgK+dA5vgq0sgyyAQFH
KyLiSsLyMSmJHYJWDc2jSdUn0rtxPrE1l/Vs9huqlYPT0ePSdlMNxVPC3zCY1SEW5kGClh5WEr+u
vmPr0yMEZ6JQuySKw3oxUJpKXEpj+GxJSr2fp9mUqsB5auOuN8ZUcVU/HpSdyBX1dzvJ688VUauA
IEUhMld3FDj6IxGLcjV4pf05x7Q+aAFMOHwsVK80RXnA31P3o+2nZzHyM7ugU3o3aSxwZKJPirvM
T8udw/7rKpbSreF+Kw/OYOtfmoFVJFRlfAq1Tl4FOULQXmfXp8RIq2dSxjjjI9x2B/b0xdCqGPxV
DWtUU1/USSiHhDDm7DKoh5GV/yEpfHagBrwPQgMhud/YqXpWLcIijRXmWxWy5jGtOnUbjEa3a73G
v476NNiGssyuUjtLDo0BGInVODxKtY4PUS50/sepv0lzR1v3cTKcR/koV6URhefoDjvHEb3W/tCM
CqxAYwy3fg4XbJsZpnpu2fV4LHrvzu786NPodeKxDFKgmxg3Kx/UxxV55mnjUwR31egV2EGnT58m
vY3DVZd68bajVPdqUkZ95Ue+4lZGmB8mLREnIxbBHs/NIPGYRd4WY7x0Zl8huxqLyHdLKt33a4Xq
4eCYx3S6ihQzPdemtFmZQFQOtQ4MVzGTZF9PrbcuM4KM1IwcCOI5A3tl34/jgQB19YUEcbLiwTZX
gN0A00Z2BUelNddqocKbaGLb33RBmUQuqV1lY9dUULGitjxlBvXXo7S1tsQ95G7szBAdVD9jnyvS
C2PMgBDlOiVmmyodnovQA/oVhk791GfqsHVKEZ2SLgTPl5LY7amcuR2p9OOSJWwe9TTR15KBVZAM
5bXws/ZAWCCeVlXR5E/8AMMGi72AjWCAmgD+pSUXntoa20qL7bu8QnW+7mtnHzvJsFGNONVwbkS3
49dn4ZvBhH0JsHBdtlOwEXZiv7ZE6w6VVad3uV6MMaHDLL/XnNyrXCWOyf1jst3KuBpZQ8fqaLe1
x6YjyQtYRo1rVSZH0kQh6SrwrqdJMbt17qnlcbKxfACVWS8DwP4NyBDzzNEhYgwKipxiAk7TJ62X
rtqxVeHrmcFzw956KnIHz2JoqS3oa9m5TkJsX1iOekgxcL5YRK4e+7jWXiwxNGe6mdZsrl4jCSSa
nVvbjdhMFoDGpqLixDoOHf0mF2P/YNmWcek7pbVRedqIbKfBTo0j8La5BW6Xl6WP3FYXMYgYM8YX
7M1133TFGQnU7qQnhU6pgKosPje1GW67QBvPLdQ+nX3P5odKWRdtM/gf037QGys7mnGTXg0JzsXW
GJzkIeh5K1bAue2HQMbm9TSE0WGyu+4u940Kpga5BderfLkGlmq2mJup/epEHlAVw6q92zZS5abo
/W5dNk5ApL8sPVI2mad/UVo/22tTqK0JRKWfItCfqBuRW7ZA9jxqxaDfy6YFCp+kLYCiwr9SpFfe
DnUFNtCjyt8daXttB2a73uVSjbAQIH7iQJbBRiVlQGBuVB/avGgTtsisvNYLtduYRuw8oirCKjtk
IbI6XeKJTVubpZtE2nSphdPQrvoxVuTaa2BI3jVxaX0q66Cm8MJssgeUj91HxEdnl8Q/CF8On4vA
kTetMhCLK5XYiM7IrTognevYM18NEqj4cqWW6StqPJkHRKC7Bw1WvLOzHXNwzkaiffIQzZEjgStZ
YHgtCUKHQhirzukr7ahPQQvGugb63I8hG7XeN/6a7aO6ymVc7L0JxLiSZMNGazJlm8RJxjvRyHgd
sTmCsRcszS5LNskLyvSpZGlFfj20tXqld7Hj70ty6VeFHqfwIgJtZVeG2LDaIYWdlPF9XYSWuoFO
E6QXvVb13jUOd0zObCywJ+32Ed+zjzak09TmubLB1Sh8lYTXcxUi5YEbZ3oEGbJVV2ktW1Wvtnnp
bLLBtILPteBdYv/Uci0sd6aHwToBmxuoJrfjh5gmHhEUxwAc/B9qOjiAg6TNTz4mLqb2BGMBWyEa
/HZHHri8y4ymdsXYttfsAeomDUJAQbUiNtT0gh2EA4kkm1Jc9WPxpA52syX13d6oseUcyZl1n3tP
d66SXtXilTp1RMhjNd74haVty1If95E5ZNe+EgV7DSzlyi+SbkVO05pN+/EW/F11agH+XVtVI1yl
BoQYRimYKJ5Dg3JBxZwWy809Mf7iAXWK4rbrAIwGfiuPJa6isUpAo81px8RN+qEnxRhWD21bt5Q7
62vqolrp3ugK796cfH9rq1q2Qg9zXHUEg1i6BUHk3AzOJim4i1/kD4nqlI++Eg+QMXyNfa7KR+gU
Bi9azkOcdBqvgk26QorAcmsvriCsDOcTdMcVkcZpDaLeujLbYbgrwc4jSxt6PyHy/xXvWX5gtubU
Y3G8UMqtRp2fjQVsnRK/eQhSnOLkq4BM/yM4eu1gayUU+YAocJHBve9Rk81XEn7EvomBkCK+zWb1
94xHbWYb/gkL8aPIPBWN9AZarNzy3un1NmlsM7jKse/LncFOErmKrvvmgdoNSH13jS9bF5xU4Lgg
S/L2J3/FX/Au5QfyrD9MzRAqldzmWMbJOgys4Vx6WCmGxsMDPt2yD3//ff+CSCtn0vF35OKqrMfa
NAxrO5EjkLeQOygPqKVgn/ZxmIPJ+PuP+QsOs/zApwW5Uzppr4st+Ul93SAFvimBS/yHX+KDIkRR
ia5GLFZsO5kCg9KILPopYPefVQH5q3/SBxpsU/plWvgeYmWEOFdBNR48J7pAC/pnUo5/9e/5QH1t
NFbtmQWwtc1yA3UcfxA1hp88TH9x84/S+t4AYEMQNdz6oI9Y2TtWhoAM0H/0y35U1tfjwhCjwv9G
n1KQEg3ZlnrKf8I//gsdCevDAmFVWtojf8FjE5AEeq2zMO1d1RpRRyYJSUi2wCBMMXsaUVz8Z9/n
AyXeFkPZ9jJFV0EbYNG1o3lsZWvc/P3dtfmB/5PlxfrwZstoNKxu9M1tG3ml3NRq6eQuhepE/Gql
GdFDfDq/AUxd1PolOIAp+qzVk+qtLT0y/GNgRoV/Z5plFa4BN/SK//Yz/tfL8N/+l/zq7U+o//d/
aL/kxViFPuCQH5v/e5djNaf/M1/zbc6HKbsv+cVz+qX+OOmHa7jv189dPzfPPzQ2WRM243X7pRpv
vtRt0iz35y+cZ/67g//4stzlbiy+/PbLC6CcZr6bD3Xhl69Dh9fffpmV3v7r+9t/HZv//t9+IWtf
98/Z88crvjzXzW+/6M6vhqWZKKVIKQ2wHPxc/Zd5RHN+dRzpYH9LQ6qWOgupZ3nVBL/9omjyVylt
XbelcKQlLJ2xOm+XMd361VElIDvL1IF5OSgX/PNv++HHef+x/pG16RVUwab+7RdoDT88R7YmhJSO
beC8ScqxWeLD0lQrsm+jljchrtMgBuTdT+SgI1lUn1WjM/pplY6lZdkrB6SMfYU3bgbrxDYCYFg6
rJp127RqfGEYNvusaLXAgxrlafYRy6y3jmbv9bivba7F9/Ca4FgVimd0FJKNKv2YYQ/+MSZdFTxq
A9ZrEsgGPGmCr0+AUs/dNsxrahwXdXcH6lDI85SENegC8PW227XRFMJJydLS7W2RDkfU4ycBw0+S
PDaxSfJt3/WATwkK+AiFNAHwfcSW8muUeDCpYQVIqHamP8EfcvCmVm1IPeCNhRk7bNU8Bjwg/bJ7
7fQ2fWlLW/lUqaaDgmrck5sNczWIPhnghvJLLzdzdTNVjeltCmGO2i7MqvhV6cVoAXpNk9gNyNES
ELfjgDhxkBHpmPrQmTZKicPkdpE/4BRGcXSrhwItUlNXhdzZConpVVZHFYMN0fE+qYf+kVLDNWlS
osTwT+3AwQt1jG4bFwWgqHKMs89OF5Zw0SMlmtYgBfL6GGH4F09otMrkOWyAzpx60fnFc2/XSX0G
hcfOvoiysPrBNWbFEILWsSxHSNE92S/XIVqZ3GW2GRPjB6wxQXfyDO+QZo5ZjFujLSPCVxR0Ma8K
zey1z7i2Uv/ca4MjwBT4ZbDNCMgH+xSZhmE/9lEmLz2wIhSji6esIdxDPaYXFVUAfqrWAr9NkN6G
FkMq+4HIcbP3hhJ86FRQWHdlxkFO6FdW5AActCT4NYn8aucU14z9HVl1iPVkqW97wAnZyg6k/0ge
xHolo5V+mZCkifb8EGG64QvnyaVH8SdIDIoedgTidHmhk5uS+Md9rq0kce/BtfUI3FkFEZfC86Ys
7oBbpvW5NWg6X5DYb7rJtbKxL9QEVxb6g9nYWxtQ/J0K5sf5NJRaZ97qmZPx/Qioj49kQBRyAwM2
+eiSy+xN18pA3Lp9NIzVVurssjuqVwXpGbksYT+E7L0zrSpL0iM5zOBTpjahfJkz+sFZDi4vuk+E
BmghrVDCOBLnGr+0vaUZxPL1IYMPM2LJe/ss7avijwj+e3SB9ZaLNWHBBBxlDIdvnYlR3E/Q9ojc
D2b5DCCg/qwZk1pvphawLOXfm6ZRX0ehEfQexwFcDqn1qtrpkmVsPybtUB/Tvq7THSojieoW+F92
6ZZF07fURifcCbeyM8WGIuxNd5khC9LfWlTlTPblZFrhse7qIt/bck6+rbR6NEjjwmQ2NgGO6HRo
HXgxT2bCwnVQjQJmZm8n0NwSKFWvTgcp4iUVTapeScdUCyjYVZZG1xjbZXX0xq6LzjLuNn1WqlTx
yAaGo52sUUSMIoC3SL0f9Cw07M+qn2T4slEa+LPf5Supcp1qaRCdjSIMr00tzdo9VkvxVPSiT8+Q
a1SDVVMWPZEmtavzNe99uvfGOMyQl2h8uyB4oad2ckj0EaWcMR8MfSv7jmC+EUVltnEAkXhnah16
xqr1FMDmUY9gILKTgZrflsgcQDIxqu7WoSSbctWRXcBQbTDRIJaHab21PDVzNsT0zUertgJ7Owa5
7u36GqjnqQIB4vC/4oXdDMKTneuo+Zji6I9psE/s0UvPTWlXyUaZcivet0RZ223rtPbEdjcWXn8m
JDVmvBeZ8N7KdWXoWaza+2EqYDXekv8bwQtrzjg1k+KGNblf13Swc2+0ODfb+yxMlOpUNX3fbEM/
8/gGWlV98pRwqlxwIEa60eqc2lyTEvM2CKfMSVAAtOdLqknrbyrw8SO8cVtB1k4Ot2Qnq5lRQoUK
F/UCgvzkGHXf7TWrSM+RWRitdTkRYunSsqtmWfCwOXl5JR7VWjPvVNMvrpWKOr5uovulc6ZpNhoF
upklBUR+pZvWqZ3GoMvKGNwAcHGoQHnWIHM4ktlRtqT1EAVZ1RC5wXpCCJKbtpcs3DUFnLNdT2gy
OO+nJLc2Vln28f/31tZSaOGvzS2ekObL6z9um+fmS/29zbVc92Z0wRz7FYqGgXllOjpbxLvRJfVf
kQrB7IIS4ejO7Mp8Nbqk9qshsIEsQ7dZsL8ZXJr9K1hHgVquBjjQkQho/z/ZWz86UVDkubvqsOSC
2nIM+6Pud6JFFaTtWHwhl3wOKsC4Z1PT10UwOTuts5A0MUt9nU6VQ0FKRlVb0d5GCaYZb6OAg76O
/tm1y62WyX92reY8h34OTbQryuNysJMEPM972xnG8ijnw4e+yJ+Kf05U6pOF8sUerm51ej8khfN9
E1qZcszjvQOe9JFQV3pCDcV3lblZjpm66ftA7nSrNB912bzGWdNfErvAvQw2OSk4yBP9+ASj3M2I
pT52/gA9LmoIcKlyMteJN3nHcSy943I2w6GPmedb1eq9HXuaAR8DG2NUUQAhqEuUy4j8td1P2nFI
wOFsNWiTx6UdWO2lQhz/9yIOo/0IW+IUTUF+SuZD4A3STdTCdD8MLM3lYIVw2uIixk9eTou9A+v2
tIwlA7wOPxiiDcIt3XYwJvsiqqsOGRrPvmCpQg5gAAxSOVCRC22X10b9MGfur5okj3exEuSrgfK0
F9188GB8XEC3GMGyEJ8FJoG6xQqWQ7ouSt/ZGU1zofkNJNlCMW+1PKw3euf5W3Bg4pb9rD/3i/q+
nEsPIJ0juhvgrPXZEJD2EfUNVDuoG0Xc7cFth299y8D8rqycMPIPS9OadP/m7y5abpSIbm9UiAPA
IERQQYTteOzt+PvD0lfocvhuYOlD2+L+629uGxdjBPhI65NLkhnBrecpYodRp7kV3gah/REpir4e
1hHR7R1MFOOoaXp7Rn3abk8MMLwQQ2RtEKPPb3SQNq5Q4uARFQxQywOoeIg96jpHZcSN+jp6WM4w
Sr+e1b0SvvW9n0lD1/fAUeC3J1UIZDMTOwfEEyoOc7vPOrHzkVzZd2Dj1h3sH5LxfXArBwBdU9WV
eyoL2jf4NyQ6qaj5Ggz9BonI9AnsHR6WqYTnotG9E+gmk4TC6G3zFhJFWngzkEZVBdgyL98WiY6q
E1v9hSqr/GKcDwAQBJxRcKHLADBIbJllmCriYmWXxQtA1XPUGp70CJqjCwRGwQ9InuD2dYGby2lm
cOdPvJ58oW/NKjOr63o6YBGmR0CCyNOYsakdowxK6pqAarPBbazeOt/Go1r7nf042BMXCTc5gVm3
7ZQIlIryojTpcB5Lz7hIB8e1UVSfHroEe14tYR1iugM0XQFLGFH/jMcrZxLD2wE4DVeE3/f44N3z
spp2GHEjeajBHUx93CXSD6+hpcB/Hqv0Jez9/RC1wyOErQuZldTmZR1ZDqx63lHM68jSTJfF5L3N
D3jpoZ+AQalFp6bTMDHAUq/ZbqZPvqeerFq3Xgm63JqTCB9T2+k3qvCiUz5V6XlIQOBtapdNp8hM
88fvIg9fvfvvvXntQ1TIJB/o6OZcmMixLDYsdd59vovGSi0N2wCr7wsiZ8khdGLSWsiQFWdKAeQK
wgnt5fRj++PU79r/cvrxWjBPBA6awSQ7Nqn3benflGIcLtMwjO4Jr3tpjd5HPnqUBeFnXg7QwUzW
sBThRWSql65UB1y4Wk7t+YoBu2yzzHu/7NsV7/1Cn3wUw/69zyizCtGUHl0bG7Ox7iDxhnpVnfCx
kIG0muIZ/AlpFsNHKEkJD6YNVB3SVfHcHZvQj5+h8dfbJsztvZXE9YOipIc0iiE9NLcDiNArxWrE
TRq05/4o20+jIK0/WYjBaeQiUY0rZ5xNHVymovb3pD3B4xCiBMo2Bk+dVyPXoarDqcuwpdO4vJJz
f20D5FHTyTuUocgeJ+Tlln4EJOSW1J++89I4eNKay34c5CdvpHhQ11bmZun2O/PQREV47zt2c2zM
KV4TkQmfDEAlP3n6FtXI95gkTx8xLlY807AJT2k8ij8+fVNkAOVXrfA1QkIiDl22rkiNpydTBSrS
jzo2Q+EZN7Dv2Mrz8UlNHCAkqGqdJly8m8BXHkde2K3W5xEMFi8+VYYan9Ki+nq29Cl2ehVnk7//
0L/MhR0xwMafr30fRsviqjIq/uN/crulT4WIUwTttRRmvhnatj+poLVOcWVHIEUm/1NjRZdyfrkF
qN7SMtXHZaoOdvZtajfp303NZSJfc8W4ilBIebQ8oIxaQUGnKmh8E/0BEwXt7Mpu+wOv5LaPzAja
Kmcq2hLgstvg69mPox/nKUO4HSCWv137PprbtXamVy3AzcxRTwqwwu8OTqEdIji2sKl+6H+fGwNe
Pi1NYMSnhipYe3C9Y7t6n/J+7dIn8uxS75Nhv1y6DC79Hy9LHfVGifWeYlDx1puS8Y7NEylEW6s+
AfQCMdLY/e9+0ZxPYJAI3KFVFoYKEck0hH0nHBzJMAWiIbJ7LRqiSz1Q9ftvrcnxjfswLO/1Lo0u
tbk1jy0tnZ3qfea/dd00f8K3u7x/ns8nLK1vY++fN4+9t779ZSJL5CEGQLeKUD85twsfYQmhEyGQ
pn++9C1n74d4GfATYkLa8HXen00OBu9n+dQlb/rdi4zvZBimjX9C7NqZnZ4fX+QhgH4XVKjAhJF6
20yVfU0oJjoHjtC5yxuNSfDSEqq6xvSBqfGt36a//tbfTTDAc7LeswnxMsjQ+W7+0m/48iXxngHu
3ThNMrUrXm7t5H17at/O5j51qmdaoAUtLqgBji3P2DK8HJanbTlbJrI7mkAUTO64dL7dHHxzRpwt
UNcKaj23ZRIj3wfQ4ljORjEkKaBuqhGul6aa2cl1g17J0srnGcCdilU4pPkxFE9Tk6BgOgoE1Zr6
stf7AlW/OH0p0Z6KPAtQMmby5n2GJV49cVZ3tnWQhjHLEVgYWe/twviJNSB+TP6a8684O7u6LlRA
scbHXxG0eC5Zg+xXxU80AaBCK/XN4hjm2g5ROuVuacTxvheFcgdEI78Nx+cuhVhQR/65BQ8/cL81
4RLzB0e99zbqhLK6nskWKvuNmEr9ZJiJv68LVT+J+cyY+5azpe99NC88Zfc+bznrw/4GYQo0uSTi
p9LUh21TVvVlPPlfD8tA3iIs+963TJnYZN1loAB6JShJy3XkPb7eZpm9THTgJvwkJbokEPNk9PNs
Tg3N/2Mk4fAPdcj1ZGw+Zvt90RFSGgJUlLLGd+sw1E7tt4OF0A4Kp3Mb6VWsw8LfGE1Yn713lRk/
TBJ2xmYCXH+hhDGqfgSYKXNdg/BuzQt9Piz9YWTCLgEs7X4YWEaBW+HZ6uEG6TClOeRTKJMLNe+i
dainnyBUkZ4BaHYJXK2+JORbX879uWmN+7e5cWTGl3AZjp3Z6feTDnhdyvBY9YVxb8RAXuexUrW/
G6vnlmn2dyjEjJtcV8pD3RfRcTkj3/D1LPl29j76fub3MjrGel3tfmKPLKUFf/xxSElZEMepWkQ4
yPyQFQ9kgPrEqFavJAUmWGcSofIqGJXzxC6vCmXoDkvrrUtqYPkrQtFrH2SVm7y159nLeBSH41kv
qwO1zJRzIw1AF45O/t1tloFlbgjMed3kfbPyCgAfUT4pn4We3eRFpYFZpjhRQ0GWyjeuBj0rnyjf
6wOvzdRbNZhgSueKd14WanTQw6w82FZgnMdsmhutj6pbgyC/S+FT/2m+YxDLGQV9QuYuviEpV+1M
BY1TwL3pi6mqu3Lox08h2NMNPKD+DFixd7XMSCqrv0gici/N8rjOjyccTPUkl2e2h6wGytJPtu23
kfeJud7C/fMBN2W9UV9TWX6VlENwa5ZOcKv3rb4OHRvoy9z3bUYzlPFaG7ybcvYfxRRkW93zwnU9
N5e+MJHplnR2hC7m7HH639oZntr1MnHpU5woWk9aVF8vA+/3ShfHNQNkrtVKc2YC5SMhk120FC2+
WM4kwj0X4KDFUUO68EP/MmMZnK9cpr5fJOYrq/nKb7ddZiz9yzREjt5uu3R9uPzH20I1+gkGyv6X
1V7osBeEsOeEsS4+lnsEEA2Xk8KFL/GYrRGBhE/UIkZ5nFTcdItKoselSSEabSUqsoL5hE8I54Ph
DxMprCzB2c9Xl8ukYZ60zHyfvtxyaS63tAtxmRC/34ZozlwgUguEs/GgfBfHpQcdgvEiXroRL4NM
36vDKmFTp2DXfMUyTtQWkW5JydUJatbF2/DXuwCThriMhAGU+E1R2S2keaWtThoanel6OV0OtZJ4
RwDeSwNCc3X6bvL7tHEeQULDOc61Y4uC2y1db6coXrIBScPbwj7NzylKPm4LbHYwQV1+vvQtB0Fk
YQA4zxy7l6dCHasDQk7B1773iQGMxLc7LH0OYtQ/qWCyCMt/v9oRDSB/rppCk4SrDeuD79/2nl2p
5TT8PlREONVVNqAkYpmDOGd/us5F6iEz1Jh/GF3gHKdI7W4JV9WQFoHELM3l0BV30J7Lm6Whh2W7
NqX0tksz0DIBlUJcL63Wy7rbLvT+iBHkPeqdUlwQUzLf/HvkszZ53yvHxXd/89ET2wm2QUcq/H2e
sXjvTuttIL+tleRs2XxSBwshLhKVNBo7TP5j0xln5R1ZbDWpi3Por7dLUHM5FHF65XdVcbG0vFEO
m8SQFgDMOQoaVdb7/FwbQQuyMZ+ZiDSul7PUGuy7cqxO/eyfLv0m0kVnyCTZd41dfOw3epVtIAor
Ek4qkms/2cGW6s/f/6Yq1CwTj5qQDpuOYX/YwXyS7sIpGuX3GA5MQzjKoIieXa4hrQ7rZdt/Nw/s
zhku7KelI8wKpi5mwojY2Rq9uq/zl77lygmo8kX3wuYw33U2PN7u9eP93z40jOQfEGwv4iGtr9P5
0MmbQIUN9GYGzrYgUZX3Hp+s2VURncxWdwdeteu4ScSto3T+ujap2Oh7jrjNJis6Uvuc6jTz6ICE
we18gemxtC9dBNG5ABBKAhJ2t5irCpr8a5bBfL80oaK0az3R8r0650cC75+jSzLlfXRJpiyjpOf/
5VotVrP7PO1TeJ/DH2gvpVfIEWZvB8XvXqci1g5L1zLY2kl3iPTqD6imlDJW9WmNzr7BN0nRRd2C
tFp3szMQdXXsouQkLlERaY+yFkhP1Z7/VEvoH15gfJomCvT6Zb7zhjZAq6QKbqEZBrdaPGwcv1Eu
l64hHHJ8kyJYI5iM2dL2+oaCB9kWBlznIiHgXJamY1/K+awQKPUSIEsO7wMDPIFzCqW7y7T3/uUm
AI677wYI/wLuUCmjiJa0OR27qiRgFWOgR0X+fyk7ryW3kW3bfhEi4M0rvWcVy+sFoZLU8N7j6+9A
Ulusqu7THXfHDgTSAFJTJJC51lxj3smS+YPS+P51aLN0ZSnGALU+H15dVDAmKIpL5Pv/8W4DzMqG
8+PvQIGuj3hXNtE7aTrxzc8bUrtQST9TIvteDZ0NttYtt3XSnJBJRMOMkuX+SJlOfxRnWZRWW7Os
TuznKmPK9PNMppl0bohplXaJ5dg6OlmQbHLH8Xe11CVHKxzNpZUm/QNvFmfyvEi+WyiKoobK1VkJ
BNFqI/WnNQzhLJWNk0pM8EgQPyXCBVFZZ3tMnhliGyBMqr9ThDmOBVkycdWZ36pR8AtJQb1IBz+Z
j9Or53Yw/aA6oK4nCvZnAPjZTFZ6+Amqoywdlnf1JWupSnHLTaL22gslcNkCqpKxNWJJe8E59IDu
PL808dBdqHjf83uhKtk6W9YYHfirRAdxJg72WAKWCtt6n1WxshF9pYNrHMpkeX3dNpN4eozzyl3f
Ntpib35rutMuXey7/8wVXWKGKcEqM9p6W+XesL8dxjYf9kmcbJKkVjdUKeTF7DZ6bVs+j2rTHbdG
2OlnyloWDRKvoza1RFfNI2ov1/1RtPhC/u5vMzlYDaGMxPNPn5hCDueb0lDo0RHjLd9DTU6XXd2b
Wy012X4hmnpLtFRDGRoMewQR6Qv8j2t/5rrZdvBRhhCZ89+0rCIWZSrOWU9S817R6ydz6jcIkKwi
Cq7WqWRBHlAHKEeoBnpl2Ld9Zz6kWhY81dlKBJ70ShENET/SfdufRkQDsB+hWnB9U1xLTPOCVRE6
/vLfXy2asAL8/JNijWBBX7en2mMUfJ9/Ur3WpbmTjto7JTjV1tJl+yAOkj2Gq2KIwbD+6QO+NrQz
lUD4dU4ax/KBX57xZ4aY+6Up5hsy8KU44T/JKuoHXxqHXdg6BEanw0Bhs67z2rp1mUElz4ZCTTcg
lfXrNF+DbmXKV8yyfodHjQLk2SnwZ7H7ed5De1X6wnkswBQtTS0nozs181EvNxHyOLYdNMMhJR+Y
UR0jmo1tKOdW1o+iFflj9ugZ1wtFT2K2GxeNyx3V7D9COUn3iUnQudF7+C/TngWjCt6Fn/vg2/Lm
+r/6JIPM9TXX9uW6BhXh3ugoUBgl763BHeW5altpqag+S6vBc48mDOBFbETymzx6WwqUzJ+fp6LV
a/b6NNUo2nYR9H23tsElkXmhoteeDoVMOBcJ0dwPYv9kGgVlo2JUtDu7P7HZ07dSqWL1IvochGUn
NDf1XJtcCT5cV0iqtY5tdACF78dnbay/jZYjP4cm73QdDwUqlWmWeafjSAdBTjQrNQ6WGlXf6+vk
2PWRa7blXjQ9qXiliqQ5mx4afD+qwEgZvxqoVRAjNOMBq+/gSCXNq1jNiS5yc3v2t8HZyhzr4EX6
RR8y8pxiQ6YkmNrkCrGk207tti0To2pBQOnLfk2C5rwFUm3vHEgF3QLITbgrAn0LpRmS9VRllQ/V
XpsOXgIdUjTHLMp42mF8/qdLnIlpYoZoioNcW9XedZVqTdYdta3X2GvVtaB9ZUHwamZU2ATjACoE
iOazM5x9qw1e4Ym4e3gg6Vw0VQfHDcuUk61oAordt6niXqBPvLmV+T1SwLZ7Jr7yjp8lT7Uf78u4
Hb6Jflxne6oI5X/st3j27AKJWlSRDu1NJ1qKpsiJimyoGLilTW99zVhv8lHeSpWsHaEdZStefjJJ
b5q3g/On6crGhFjTg7UY9Yh9gNmYhstCDY9Qlt280I4h8Kml18Ox0Kh7O2IRYMy8riveCByMc8pb
3H1LZPIpp/hV6YPiTY8kfR2qcb1C/J6/Fap+DHizP1CM41wvpxTxb5cnjbQQ/WwZ9KURhAdEtNIH
+YOWwTEIE0vbCfkDKwHlXFFfJlpDaqFIHdkt2Y0Xna3mKehdy56xK2clSbJxMdXkLNuQBJboM0yF
DIb1hPHLp2mp8Rp1LJMh7knOvT5cRoJ72VzBrmURqVqwMrTGf6AuC1rDcCkm7YPbmv/hFmh+LmBi
tYjpBk9sxFCI0JW/vSD8mi1JH+Xqg15l1UOtLhAzJD9DBDZz2/Co0jUcfaM5crTB1jS/wM6irLlp
rJ9ev7C8Pv3RShMTAsqW1/nRHtD5OtINfpsdtfybsgNQczKpvsAeyyJsK+XUJPtDMZnWIz9YRkH9
qS012skvvJk97TUo+irvcW8IF3GdT7bALSGl6eBF7sc+MRk0MXx0S90Vqd2R/uVgsNI7atMBRG65
ynyvQ6P8v9G4bF7l0ko2RktMZWbAi1zVA9ZJt2vFmbiBntr/ZZ+pT/mVD+/m6aMnKWwasmMYCp/9
l+UurM8MboNlPtT48KCnTb091PdxmYDYfSsjapKRlP/oxsCFqKOXd2KGyf5vHsMs+b9mlegtd1ik
f7gPZYraPNX6BhC0tDMA8L7FAYAS1Pfd0aKiaF/kmrocIA0+j6xI+HjNn9PUwHW961TZNe+Avw3k
CQksK+VwBpeBC46uIj8xpM76jzSz8Er99OHo1D/IfDo84Dl+rYBBOFTYLqGIB11sUcwcWEaa6c8W
afl7Tx/ae1jjT34cEfnE0WeVVrm5Es1pVuBr6f2Qe8UGoOd3zMnA0kMUPliFEhxZCWEzgiHCq9qU
R5HvVUrtAl0uezEkLOBDKJwHC9/IfQXeQMpKat4HAEy+8ZBlpvFQ1Pxl2jBy96IPSke0RizaLMSo
uKAksmRItYFrWkyUuAwwrzA05A5hTGk0AqIH003HbUJab6ax1CmpqSSW49cPVGiSg/o8V1fuKlPd
2p28CSb5D1rC7CTOlEkDpDbEmaZB0Q/zIlmUHZBgvVLlg6IHv8rOSR7r6eAP99TBhQ+iJwnMllrb
nu+Lk6ePaqOUAKDGbClGxdVdF1+vzpwhOruh10oPeq7KS1WvozmF92QZpkPLu46kg1KvxEChgsD7
97Ws/rmGxZBB7/N/gx8NmTM0CF/SlTxZ1KHmb/BgeABotVLuKTLGbifwQtQ+xbNC6f93lZKGBXr7
/uAZbn+SfNDCGAGB+QqjY+s1xT53cvSNFCmjfAzt/52WohfecbGHW0zsHeeehZgkLhIDovl/9l1v
BhXCXVeVzVt+0DA7sSb9oTwpD8WZ3uM6OwOWRAyhkQt5o9vh9jb8tznXDr1s/iPmJJIit5/X9GGq
DsVFMgg6lSoY50v9WuSXshInsnux0NO9EYIHx2vEzZ0aYFUD+VNZtrGTvoGTXmL/mvwQM8rShynW
6d3WoyhgXGag8WdV3Oabqpvp03MWGEv38ZB1/bFtpthqx3KaMcWmdr9WUMgVCGnmFJAqR12Vk3sF
c0ZMmRGCigE5kX4PJF5AnSMZ1m+S3qTzMM/VY+Y68b2ZRdt//4o51qcn8vSpaCT7DEvBtE4hJPfl
U+njUPfSOjYvclZERw1jhwU1LtHSEe+uqiDliAUKnJb8PiDyshCRCHGgCPZjdEKRsNKw7dpciAHX
GqiCAFC/qEq80RQDfjFa8uE1o3BrDlnDY3VJdCX01laTWy+3WZXpgq2Wi2beuU55n7sQPz3cGzei
2Ux9nZ1SLQBz62ufmJd3A1Omec00T/QNlFftPV16E+FTip9G/YHHsPHgqpBSa8MstmIkKMZyC1Yv
mIvRD7MdvaqA0OnOwW/U6SswfOPrlK9CFaxhirnE69QvZ73JM6Lgx5A0qW1+442YwCWzZ23l9A/q
FMrLW2fWTy0R2JvGKLkfHuJ6JxVtsPQptogJu7rbrgzBhFIvePFHIh92Yr3GaVNfRFfGq2sBKzog
k8UMMaDEztaVFWr6/gjR/0F9R1r965cEaK9NHZxmOQZeVV+jtYMj87qjQOaC11cwIzz3gr43eIdI
Rj6gN2UChWVwSHS5W2SK7b/nFjJhOXff8lBNVyAjQBxZZvD4+UoHwM2d3w0HJ5ECkJKK9AwrAd4B
LLqjaNoBzr1Usj60vlU+DHjwBWrgveTAvY8lrsx4IdFUrKSmpMa0SAjTTEpNXxSUq25E00hh7Yhb
iuboDcvAh6toa3zLoXHLFxxtqmUwmmBbs0K5tNMhDFpWRmV5FjNI34zbWIeQUPqZnADmaodZWhrK
VkxGkEWhnGasxPXiitzrKwomkub6R4i+Ie1WioIflvVGwr25N1XHO0et2s56z5LftEYdQabJyQGy
g/WoeMXWhUz9lmtYp/JMdddiGmhN1NKO+tLVdrJzW+wNRT9VWd9vt8Uzo52Jy8VtoQV72yjOD1Wj
j0cYVAMw4dZ/pGQUOYleGd9Lq9qSfSUm2EvAV9iv/WT5BMhkLNynCBHYwpX6+JxWXreBKwmZZ7qT
wRbyw506OfEuTj7ZhaKHbN1+rrqFdsC6UP+QQjHKelhWLPXnN7GjuEDM67kK/a92vYcdrJsirc62
N7Ke05vkWxS3O7DI7q86rPdGPzpvYaya89AaoBEga91Y2GJu+qDN7hQKTfkb2Mk3G20CFKwncsXR
GXGxdT8k/TxBncbGJmsfKWzyTn7pYfebjFh2VHm7Fk1wOM2Woq0E22FGgQxod1Ulr8IGbjFRFGWR
EXS9qAWldjI+SwpKxYvo6gMXmp7qjitt6gMSWl2A4YkxPB/TE0zpLbVd5F7l+kyVjbltJv27L3YW
Ux8g+hGkm7wHOkBp6OAob1Kq3AelgZtdRlEbgOW/2IV+x9fLfsHCkgqeUdHvCkWr1npcSbscJtIB
O4luhUAru/zTfbCV6xMQDpEdtEtcL7x9GuSXXAPQFKgR2zue3He4abYzGCspPyn6xMHolOtcytvy
EwztRW33w6udZQv8x4enMPKVo12YAItkaXhldYuPJr5mW29awBoxZNYh7nfdNadHOWt0rMh4YhMv
O/cOWt81hOpgHyXZcIhUsm5kqawHU0UKb2a+/T5K/pLwm/6Xh6NcW6vdN3G57+fsLD0/WIcTtP7f
n4TG5wWZxf94Q5KNdliTWar21dI+MAYVildg/SzBex3NKXPeUQlwUtfinFVtpS1ET7E0RLymnjL0
1Hf8nojUq8SwNSwq94ghWLPgoYmVIYYa9yLhJPp6YK3LUqiSbu28KX/A/4Yx6vrPhTVYyFx841lW
n+Oobp60PkkuUapuRS9J5PCouMQ6RZPiHGfTa1LNE5JreHwB84oRpox2YzyHjjMFtdJ4L0bxWvhw
/z7/cH9Jk7ddU3a8meFUDHCa1qlXtce0+4/EyJe90PRBo7O1dHxIbV47pH8/B3F5cdu1zJvwl6k1
3Up8fuIT9hKHjbbRKwcVKPxOE5/xbRhE/kEjqb27zgOf1++p7vN2YEDLQ49h+6yLgmCZmAN5cdHZ
kvH6fQo9aToltnydlRvmr7aQy1Ph5c526BNt2dr1+L0mpc6P4TspLvSsidpsGxjcjwgQ7sR4Uvk5
vEg1P1XE2U4lBYyTHm787lbRYx9n6SNCrC83jAekgjLvYacE4gloayoHaC3LPzRdDoaR1q1MoLXa
u6ax+7012QZOPn7+EnYrjISpPOB2aa2n10tVqgkX4+j4myzMTKjQlIw4SAEusls8Dr2ivFkg2ZaN
XU//LZ70almAVQ1isjEPU0dXgM9PTXMITmmpqg8a1czHgNz7XFz9T3ed5pcaOsN//w0qxpcgAh+/
YlPhZrKFZ5NMBvnzd8NKpBQqdktxKv9e0N4rcy/j21TOtEDheD03ASvuW2vyxfVNCi7F0HWCGLoe
SiNfh12Ao0DlF+s2SeOrjjCfmjahxaVIr8KgzNeZVMVLkXw1eetfR8M2ye4dIq2i/MT/U6cClugJ
8newvfXfKlm6/w2K+cO0nb1Nc+TuKRyrS6ZicZFGwVMU9kurTcZXleXm1g8SCYVSObw6HcX9DhK9
E3Xs12nSaLXHpAfw504pLJJD8gq3u+AqbxZ94iASWV8EqbfJX7JhX5q3O5NmYJcy/UG3m2Jhfajh
ep2dvj6JMAPgp3s8yLoXHeLnEvcKfC2kyDlI3uAvJSlMXittwveiz2yEvg9zJu/i8iSdKXldnHXw
Bw+Y8u1IugyvkHiBmgwlcs+pKaaxiuoOuYIDEmBf9pjoWO9uoUh2ck+4J8m7ayxSM/N+oyXsRcUU
ccAdg6y4mT01XSbvbv23ueKe15inZGTX+0FX5Fc9+uWcbVF0QUiosG7Aij13jPAiDmoSfBthULEB
p8vtFPvOjV5FQ1zjW6661bBeodaJCf90n54q5P/IkBlT0efHKBw/IE11UGBQI0Zo4W9J56gHiYFj
c/6t9lVImBAOjzHWhkf2xck8Ine8MCojrRai85+GxUCdG29Vped7oZepnXMD0Bc/HsQzEa/HBQsv
H3QlTalvFBiUPeS+SasDv/5XgUvFoS1tYzMomD/AisYII8TGb6EVebboKG/eFGHzErDFXmaBT/0V
j6+zwd4UmMWovdgppniiz5ykAeEgKQceZmvRGgeQe5RKUprWtTnrriyrdEzTHf3e9sel+Evx2E5X
0M38pRD9uFnjY0SBKD3zugcxo9Rj9LdpnG1Fs7BMe9dNog7RVDTo/UUUdOtYx9I71/tFTbLrZOYD
oq+iRiam+HK39BqpnkNAT82FGKok+ZuT29RZOx7LO7jPm2xIcVzue+UCx6NdjAg5Ll40tIt+OsNm
bUIw2uoRoAZZVytSHFIcAZUQsX9n+CrxqOkg9uqin5z9nWiNgQwdLHT2thlZd6PUvolHR5V546rN
pWQNsc7bs1Ywt346YSD76igqDmuq37c+Pi1ozYnIi4OUuPdRZFVH0brNEBWL4qo/9xAzAq8Hr8sv
np06ATzxiBMPO1Wp/GPt/vzSLZpWq/rYkV/Hbo9McbEYc5uft4elOCv0Y8vu3jxNuYbcDqMD21h/
R9qfWqbQ6I6yklHrZMc92h6fjaZshM/wAlqMD4vse5HUd3hKuX+Z9XubDiZFLHgyZhSA/qxq5Vtq
EhPyIsDQKXrVHdhIquglzQLwHVpHaGzWEaPpDKxmdI8vszYuQL38HkjtBxAXAclYadJP9EQa0lb1
1jcZTp/Gq8xpj3wL7m3P1yeT9OsJBi7Xk/B/J9NQrViwj9pob8qxfZQmPPAMC+hx1hhSSSaZTkeh
AHdR1G4OlsQK7oPQMHY5DOGZ39QEFiroHgvc/JyVyO3w9CHhMJwxb14XrBwOt+efxaexIl2XzK+P
vra61L4tLS2FKlkwmfEj819xrW3em8DEwlhBq2uAkdlZMkSLokQCbMHzFDOyBuhzXZbRMSGVcjJd
nQdBYalbyc546bLi3ucID/bldBDN26Es5DVup/721oX1V7fWoDiNz0oJAxC94hINoX/Cf1q/6wmn
3tk4vZERH611a+mSO8uwTFn5hSnPxTAe7Ppd0PshiWMPHXoRru0A6jRsIAe6RznuoGCkBxbXyooo
MV8eXdfnFXCJl8IyfvSjkf7KI21mOVRhzggrbKSi7N8jiVIYFajqYiDaNhFCy4dMwtxaVc37uLKL
hyxsMPHDJRXvdQa1oJ5wMc5KDIouOKlwdhEfbUVTkuNuj+kS+owuqnNkNvETnPP4CJs7XeQG5dQr
2MvJMkhQs/ox6layDEhgxanoFIdoGr6eySpOPHlq/54uOkWTx625tvFL2QHmAB/Z62UAKTp87bPe
ObuADs/tdFYQNZ3L0YTbmJpdlPUbcKfSjOQz4QM34LEybQdVTJCd3nrJW9XdQ3ms5ikKnYKd9/g8
pjJ2i4YaXsTBk54at3DvJARml9rAThg/k2+3ca3UMQ0Hf7oQfapcfceFK2ShYHVDv44B5Q8d2J+a
tNbCMdXsEHSydVKUoZvzTSGg+/cZkMKVVZfrrxAMs4uHjFOb9CmiFRreh9Y0xkqDioFpZqZIy1tr
GhtMM/oFB52S/awJ7xpKHq+/twKv73WPoPOabRV142nV7nESX/EjTU7DFPgy7GpelmP76AKcucgK
oYE4k5711OgPhRaTW5xmkaXByrnwc2wSGI0xJV7AX6U4PKcCRNxaxVPgTqnJe03l7uLQdm22Ll3M
JEQz9DQsuLH4BKxia4d+VC9NYo0x/zJBvGxNlPoK6KSLOCB3P/XgweH9VmfSVtQdlRUCZz+oEepN
i79rZzwY2bpVUcK7XsgrzJRIrU+xAhFJcEapO4c+e9P/RQ9E922qiDKIUVwe+2mqbEnOmuCWoW/A
UalLpL6EX00z/lVRGzjFf6zExqHGrOsnYPEQF/BEO/S5QtpBmpH3Y5EoLa61WHGwc8yxfZI9q9y1
nv2hX++18JiN2XviJdqFl89cjrGBFEKZzHbnTtDlF9GCRPuqtK57ldWoaNjgdBXZTgy2Hs6z6Kjj
tWgGmlmvQWarC3E3cyiHnaViWGLYbrVqlSxEkeYg9XdL4yDrqChLS2HT6db+O7+9+1aJvCdd4wWW
q4m2koOsOOIAAv6zhjtbSsFPjFIhyEZx8+COnrRu/AECK7mtS8yWfiamhBFimYDVRtzBMh9bn9pD
FfPUf9+O6f+wmLRky2KXrvP1Aej6eTemUZbr4RkRfwug22Cu1NwpmlRdolqNdnkVkfVAtn0RfYSF
FR76cbMWTTEwatbXq3pJ2QyZU0sPBsm6FOel3kmA9ja3E9Knyb0me+oSMREVHaD8q704uIlRrDJD
/j5KUrVPgRDnM9VSq708HcQU0dRTsD/XkdvFH64R9wFW9fbvH5fyJQ1F1ZrFewh4C2XsFBb/7fOq
Shknq0Tr3tQ2TVaJp4QzbVpPKNNBnEF54rUeyPWlDKxwK/qCaVHRFQYDyDirtSVhHSg6YbDbx0TV
rEPUYpLnZh6bUVM5fzlr1Vi99oFN/332/z+vUxEMGN64FqkLQgY2QRR0UWJbLJqeHkZ7keYQTay3
wg9NMXqbfLu2zjBf/DL51vSqkj8olty53CvWgRhjdraHaJNMhTjigNxSmyeOpq3Rz/kPMcY+Z5Kq
cxJtxTvCAmlGiXl9P4StuskjNpE+vDf2BZoGIbk1f0aAxPjX/mlGjTRL4j7c5QqPZDPHTMfGVOUV
WLO0lGDurkUz7a1HCcjefaqOpEVk7aQ5WvIa4Eqw8SXcga7NECC12bnDsYM2/aylv0Igca9Ef9M9
GZfpm82tAUUECxzKKyj0jA66NHf8tKTel3yv+BuIm8lJ4GGAyd/g2oS/ltltet84aXGpWuOUeL6x
NHBc2zbURUIPtwwUqbl7F4RTiXNUBO/8ON4CO9MeNBlYvQl8blUZYfnNtt6l2vLfv1zoNsrLv3//
1a/qGwrpTZMgKRlYVVZ1+2vCcdR4auKslDyb+JOPz7pi65MnkjmsPJiLbePuJVNz935b3Puep69F
S/QjjLbK2a0dqp0NWyvXNjjsJtvBDNnjYXCYzC3y+mDOR2LkrdFfisLM7zKzmXsY9VxEV5r17aqV
UoygpxliQFedB7NsqPecuizYKofKH59ESxx6V8lh8xBVaanYXoYq2BlrrLBxbtxx2YdUurLI9OcE
72MsXyL9pQfZTABleKIQ0tsWIXZoftsaGNhJ+ThXQZItxI/4+pMXP2Vy8WtdJ1nZyPgB8Fpah85Y
nXU0y9dDHuFlqMdG/GHAn6aIK6zpCjE5zc13AHnm/Jr+F0l9kcq/ZfY/SACoV7Ft8rfWD5JL1OtP
YgGpl094x9x9iQOI5q0vGGbjWOkH0YMjjne8hQxq2GOIpF0ET3bq7wB4SM9e6H7TefafRaupz7Ge
2U+J6ib3+EyeUQ1Lz2rj93u0MsG8NBrpGcZMgFlDsazAn7UX+CnphWd1eF/xD+JP6hEp5FBMTH4n
D4u96EtyZ53VybB2wxxnWFdq9sAJ270Tq3Y+u7XF2W2OPc0WTbZ9Jx+NoNoq/ea6ifMJXux8N38S
JROiSEKc6X6D7UjmAAoYcjZ7HkrA2zwjI2tRQaxkeaDosPQNYw4HXV1qU1McZCx2sCTK76eC7N1Q
GoE1q9vIPU5U4i/TwgLjmivcSAbrt49A/5Oo5JD2ZXSyhzvRIBqIahBh4HNGanGbjl2iz8SIFUza
YV1BdTdd5fBl2ttkDHjihJe+whU+6+I70cI3OkF+GkxPo/AiDkmMQnmsqb659em5z1o+x/Ilaifv
xuFn5bbaU2TmtmgBZNSwEB0/tJBMX1tVoqpPUeR+GGth2iwIvWKQmZvjzvBDeSfO6q4fr2eiD4yW
NpM7jM9woyp2lmHnOy1TMIc2rQZvpOu5ooOZSsI4nVmULGztAs+QPmnig2qTwcDmyD2RqgVYilL9
kiU5EojUr59So8A7hiQ8voTBr5D95A8jVfg69zUAhwBqXhuwpajKEvMtL/GgczSHpJDsd/wI/nLx
OnvFPdqZ6bmCwx7R+4Vrw5L59weqpkypkOxWqQ3i1pbZPPJQ5WHK8JdSqsh0/bQrKuvJx5NjJl69
Xd5g29CF8U6Er8GKFvNcluOdePWKUaxpf4+iivk9ertWjKpGv23ULL//p+vF7cQFPlj4uVGW6rCH
f0p5Xu2TNv5MfzAbiAlshlsV294piGWHTnfQ1aDC2qLpnvISexLPMbsnnU17Q62yJKlnXQ/ylxER
wA4n00lQT5NIoby0PW3gIUnT9CxICEVdHPFiRctmZPMCm1w4qbWz9Grf3IBuKdZGq5pPzWhcxEZw
qDFBtKlXfwg7w9hUnlysvTq0nqRWu+BWWW9AkCIB7YudXGXpG1bE8iJgmXvUtVTd+46KtCUz22fM
7Z5FlPvP1KRKf0/FrFu5TrWd/iXrcmkB8Mo66jZUuYUSg74Js2aP+wdrugarq6OKgv6o1Z39ribj
xeRH+S5rBY6cvfmm5UmDh5M7vgAdgmhlmu1Tb8HQSBy1eYjDdMAChiCFLNXt0i58/ZymUruirts/
uWUurzEwqg9mp1sbTPqcnWNbyU7DB3hrdZ28t4si2wwmLCcnyEi597l1ykNDWpr2MN6pVHWj4O4a
BINZvAgDu36sSpW9vJp2zzy4QHomvfIaWFJM0UsnfbPG8ZX/kvIHC4CjNRbWL6NLVnqT+TuPpM2m
QBkxa4FRnkkVF/dpXrz3oaa8KZ4uLypPKXYRqbsXJe5moh9XL2tdUse2EloH3zM2Pp5Kj11z7vlx
b0dnCDc5pDtANxiZo0mOfugF9qdF1PwaCkjJjdnkT4EbeyvVkLQ9ZmHe0faMZBnLhfcSdeZz54zN
LykKV02DG6CZhepmYE8zxwyiuSSZq620Rm73gMojHohevmpKP3+okpDHpa8l70YxrnDyqfc4Msdz
vEfsPXUbuFdMB9E02ZKzBjH8hehTLKUrZ+JUTkJOxaTrqTNdrtVjuo+CD7cRk+2g7uaWnMVbVXIQ
K3RkKF05UHeNmaorjwrFR4obU144evpL89+60R9/pLyYyUmm8r1ajOlGCnV7owM1vsNmm58eTqa4
dCPJnK5JbfuvRpWzpzzRo1XDV29vaID1JCW1FgrGE4SjS/SQbZjseBo+AHtm9TEdtGmVIvpLVDu3
rls/ovIH0cJOBHF0HFTXe/yffeIm4k/o2/g10ajyMHFxQyGmeY9NW1SnOrHvVIxHHkWXadS7ilqA
szx12U6ZLAxKyNdiMDTQzOghyQDRdNSBeJy51rHJqfCVapfQkU5aPNZns5bqh9oP9kKuoCotBF+U
miSAiWqRXcZ/RnWqc6FpzYPaeB+mNQNVlYnzokXWsMkJ0yXYOdYztbDJQBuU4IqDaCbRwL+fYaQL
wkfanatkHk5bO8hqxCtFF5ztb5qM8+i1bzT5oVPFUaBc5gJWGfn+398nxBm+vE/Qd9lUdJJa5cep
IED9vKEvEH+PmEmrT+Q/ScaseNbmu2601yZxt/tiepGPjrOGuvW7NY3dWtOYmFlPr/X+08y/Xydm
VtM9//wJf64LIqlcd2U6ztx2Mk5ym470inOQq9Y49rY5nESPOAzUuq2lMIYk+XmgMif8swgU23Yi
L5wy3fmRAYhiSrnxA89ORuluREsc9Cow1jwoMFIwfLi2bW0389axhzVGjPPRtGwQTo1ztobA3QVa
eB+koXMWXeJMCkjXYA9PjcCfATQ05SpNvOEUOljVJKN6JzTPQ1LkCzOSCqqG0Ef7SijvWT9gkJmo
77iRxo+BYv8aa9V/KpW2Ww2pq+wUN8I+Xtd8qoO9aptnnbMkGgV8pzYuVp7kD1GerqPEzF7MtAsP
RkNsUDR7yk15ahn1quzT/GUY1WAuKTsTC54TFknJgpiUCj4hQ0qndCiTvHI5KhWV75UkbVlK1Ms2
gWG2Hsbxu6Fm3WyI2npJZNp+anL1ImSzSUsKpc8gelDZZW5ijUz6P8wgfpktaldR13BYlNWY1yQ1
1CQ5sgfOlwmebc+8y37C+XB/qepbUzfVXQwYTt+4VumxdcoNojexcdfFmbILiZQsYWYYr3Iurfze
SH4oUvx7Bn97nNRhBi3RCFbHKteB5eNTye4eASoh9WYel+yV1ZwaJUrnA8nu9tcKR9dvvEMw9Ide
9ijRqMii1FIFzqsKMVAeOvUvT9FPhJmj9xI026ylov/Fzot0zqI0ehxaXLxc/mPuMKuvVyll4kfD
T4ZNX1OJhG24v3dxU9tkdmYfCTfGq7CE6Mi/GExNjYTy4CVmtWINPh61YgBtoWYahtLoqaKed0De
O8TM3fLYg4+46qx0txoXmt8zbdJZ9UX/YZocFdggTU8waUi5W238nhZFEPoi5y9e7dGLzkcIA7N8
86BVLmPT9g91WJSnWIlc2CWN+q4AjvVk80cgyxh31pFDYZuj7ipE//xl1eIlypJTYkbmjySOf6VS
Vz5aRZH/19LX+OwVots6OWxNVxXCabKhQyv6/Kiq+0ix4gaxGcVWzqXUn22t4cEL7XSHdSt0gDgq
3pIAxaQp1c257QrtvlcVyKj0R2O0bIdu4YPRmGt5H23FRkQ0g8r42BSjZlbvsea5d0Y7PriTqM7/
f7Sd13LjSLaunwgR8OaW3kqUqyrVDaIsvDcJ4OnPh6S6qK2Z7j0TO84NAmlBUQSQudZv6qF8TGdw
3kC049XIpodI0qo9d19aTvW7sctvxpi6nxUUupaZ0LI9yZ/fbduoR0VtSN505fg1dPLHBsHnp3qu
DyHerwLTGL/2pyr2i3uhEnqXO/oimVSQoEWwlPt9GRcgwTWcI7209nbqmO3WKrDsrCwj3jppz8oS
3T9ylW5evwXTHaGtEH3oT06cByyQ1EGcZNkPCnEKBqsjKzHEHxtkF7u0GSI7tl49rDN3eGlN+yLJ
oZI6ikhhepqrFAQCHsLSSVEIdcUK7Sz17DpttXbUeTM0W9kicTr8bCOEx/TA+u241SPu0soX9CCt
ZRLX2mVCa5Dnv0Ys7s/wyIfyJ4fzzV2H2xYgwDrqHydjDO470xc7Jxry+wYJgUUR2PmXuo7aDQDh
bKvUTf4ldOzXzjfFBbB39OSheiarRy93d2hfotA8D8qxulqYeu2fzFBtP0fFzjT87ItXlPaRLHG9
lMVBGZ+QT7mXMP689u+c2KqeA9GmR6EZ/UrWBxhBw4msno12XOXepC3UtNyYbcsSnJX8Ce7/+8Ot
TnUwiTaL2ljILrcGWYToK9ZIzjirXDTjasBs8sGrEMlnuaHyooz6LRZr1SmoxmKfsCw8ZCAXjgY3
6M6Iuw6J10zb4OHgwj6fsvWYxcNjmnr+snTz5iVpC38BNAzKWNgkiwyDHmhFcw64LH7he70ZEx/P
wsnawprzooUx+osuCXCOVAuSML7T/uiC6Mnopzz+3QOm2MuM2dCQF8AU+0Gds2mFGx18nm8Pso2M
zrXNmDUN/7TJnNy/jvOSOgRSitF6MIugeGaEKWsBxk1C95E2Mw5FGaKtM0vc4UembExMXmEq84vs
njw12LOMD34jNLUP/SJ6JRYCtlQZkrvUS40DbpvmJot158mtyWJHKOv+ijFOd1HArLUKY1o9Vx5d
yEPblsXAYQhQuw4q1puVno6vRRUcIy9tz7jiGluHSN6CwGfwG8ZwlpvGb6VsXwuSy5+dLinBq3fT
veGU424y9BJob2eCm0/DI0K30SYNG+1o1BC51LZK14C+ks+GSD8h49j9AuWy6RLsNscE2dXSBgeN
vgtPmioPd0HdGw9OiH1ANerWd0d8ZckM9S/NDXGOhlllwh5KcZzzk2KWm5ANIILezkwAzchTFngD
jpZ96UX7Wpfe8KV3x3Hj5CaxxhmI1Wr4rHaK9zymojqhYRIt1daMvnRFDFyNn8dOFr2pPncgyB9r
v20fRJE86XMvrzDSXdaOaArPRYJ3RD6V8Aesiu6OfAJfRYnwyA0kNUU42yIJTCz/D9hq7PqVgmL4
vaxycifa1Wm4JVdg4LY9oJcRON7WLBueDGqqrDAC754Te8Btuu7F1zYoH2J+HcGiVNZJkhRw7+Ly
OBp98L2dNHQZg8h8Uae768JASX7woP7kt6bxuWy1addlebiWRQ/bxKWicKddW/mzRB7Y/4sLl/0v
7z5behvpCDBonvovAn2amFC4syvlWXh4cOQ+UPexmvp7VWTJoRG1v0HtqnjG7Z7UmZ45P0twgUHL
TXzrOyJLtR+TO5YFdI/K/LmsQkxgCsO+dc+gEF2nTtEnO1z7zlNbsxgIDmM6sPNZky+fMKRJ0/TY
EvH9VbfaYeiK5Gvb9OYyauP8Yia1voNNiBl2ocWXAJru0laK4GuGoB62ttdBvXASoqDgNIB4L/T5
SVBaWfTsBPFCn7PzIXrlzxgVLQjXvbX9KY3J9LFtHgfK5X+jawKZ+7hRQjDEQIJSBU6nQiz7gFEm
fOObwAmdZ4PU7irpxqT8nOIuCcQs2QIUa44wv6ZyIU/rjnRkOx+uLbmJX7usFGlDJnIa3WWQWSBJ
7ekscS4SDiPPPmBiPhSFsGaTndY2dy23z97s8JUeyKc9Qfpi0en23RFylnNqE7tfNyijvqA0Gyzm
XdCvrDyhpWn9lIOg4TDIiTsMqNnzy0FNEnBbhq7x4qQlS/30XtfL8GcnxNrVG+6SKsBzdwQMg5LP
N6e1py+ehtEoUiTWozomqJolkX1uY1PZoTWk7nENDc8Y8RQbc4Jv64Xmp9AnoJYCsjkRovOO4EPj
jYL10XMOXJB3pRh/+bDTsaD6VYPHA+/Rxy8i8bAu9eq3QQTCo+sgtq3Vn0GSKeLUKK3XqR5dB8Xz
leZt0/VKvq6IZ8i+5aIHALTtTS9b5wA7o09TG3xD0kc7CSOJD1OJ1b2MMjY+a9lmGIKdOccgK0PF
P7wavWsMEnXwxbzffClTayVU8JuKotlfyv53M5PG2q4dNjXxlJ1rxc5cjUV3cQnM5EvmZD7q9kit
NY3+GRcK/05WyYMselm6IfAenz7Um42uLzvMj9b5+Jh0xogfHoB3MiBowc1nt4OsSwIYjEl+4gnl
9uzb1Kc8mQHHeP6etJmj5tjgaXU3t096b+svshVfZ+tUe09BPTR7PUuMz8nkbUjS2U/q4IQPdSie
0lnDpzAbb6dlib1SJt1YKx1yzkVZ5ztB/H0l71rNHfOdN7rdtShb8Rva+9q4tcr2t+QGDugsbAjj
2FSxU1Ni7VyB/3z0i5/G6Cinxhuds1zghhrW6Gp1vq55ddduJ6LzOv6xestyJkGcX6gx4vdNCLoa
xiW7zGAF3yk8lXGYPVlT/L5+Ytc35Fb2NPe3usx7NfUT/jsk2lv0tJIuXJvyE0VZuWfp766E0as7
e7L4B2Qh1nJt655bnLxelDZYy33mmHflPiM+vBSJ3j2NQ4hDsGvEG5ko9JPMWGQJ7MKEr+xzHl9K
VRtn6sXzFQQD1stYTYai4lJeO4fM75Sz27dsL+O2+mK1ySWYY519XB6wS7ReRTLEAMW96L7yI3/v
4bi7jQLPhCiY6gsXrMrPVt+YSfM7R6riNS8eCQYXaED9daIoH2veN+E2m8eL933yqnVeVbSZZMoB
7MucI3IIt84/p7whZaRHWrCRrT0qV1UxfnedRT6yV/f5dy5Rgmjv0shJTp1VREjnN85rl9XrJm21
H1nRqTj1JdNDyiIJIKDtbtJIeC9Z2z/LHnUWsWGN0pe2TKstBJJor6Vd9djNwTfZA/L9Fuf58Vzy
TFtJVn89QO0XKlooaphpK1cLR/b1dkylg+Vu2jnxSzZEd4aeVhf58ikoMaC8yJ/x3HYrtUbwrvRn
nO/zQ/znKJ2nSmPY92kf057hNmR+NBJ1/yplbVhKowTqMD5P3qFWNNHtowxMkudh2N4XsX2UxAh5
FnQ+GyATiZpV3PgKWLLe33Q5qs1oi6C5R2ziWJmDS/ZcfU6cxFvbPKq2o9nG2G7lRIVnGrAEGcez
bHGL325eoTcUoUl9tHmyfoLK8yl3E/1eltRgWBh5/JxERG00O/cPPLfrVZA71ivqaj8dgHIPpdco
d8nUD3hwC/1u9JSKGMTwELZ9g3ZT99PCaOi1JrIGdqEfP8dGFy2jOr0kYyDuihjFuch1i7vac/xd
rIlmX7M7zdhDwlWp+qdBV6dTGnVftUnvn8Yq15dx2wcb2yOrUPKu++nZM6ketFGixcqu8tvvY42M
f2ZmJd9HAJNL8+pv+HKvcx2Ksjma/hY1t3wLUbF7CO3ynALlfU0zYyXzSmqLrPQoivDixNWDUMJ4
PwyRffRzuCjywOsThGJRoZY/y7zMsjj9b6HzviVDE1Xel7Dw8Ukx1ProOmNLUN3mVdpF49rAfnVT
Y5t+X/N0goBV4cEnQBQsEJ9EdLtLnEfXV+8NYHDfNAAzcF7xucMADIe3adwUqvs5tPL+u+tGxaIS
dbOOpy7e2rDilzwBxGfPtqNFbYb9jwDpuzqoRLjojOc+N73fVq88sCnetWTnV6MDY2FM9GXbau1C
ILyB/knrHYuhGXa2qxz8qcjX2ogYZ9r06A6k5ucp74ZNDy5uU/gdO/C8vddL8HsNoMPvXSIuLsnW
X6SciNk43jLwMXhD7bk9pMBipFgTHf5SdcrHqYe2kJ6GIIwf5KGqVO2oJED45qpEUbBEy1xrXVqF
doa7DP8AhvbglpfKzstngLfPWu2l99DP1JdC0T4VgYY3Ylw259GqLxABgPRnccwW7lesdvlJjYJH
D1m+feBkkbmoIc6eFALQ3noK7exV2ESNy06tN7KojPa9W7I9tPVe3HV2OywCJc9fTSWOVrXahUfd
687ANF3wz4jASwZN6HEGR/5nUobBNhvFW71sTAhiEq6Zu8gyYvFfFafIV70/vpAZye+rNH4hB9rc
jUPMnTQJ7SBE039SXZ7UQMOzLUGSn7x3xUPm9sZ5GJydlZphtEQPnYCeCfJ8blRHXzz0g+Mcyin5
To6RHgI1xL0XISt/LUcYGsGB01Po33m/Loksf2IZ062B3vNam4u2YXtL1dO6fR5M5SbySswM8ZtH
vdc28uP11DFxc/RZcblLMdcmAS8oV1eWobgrRegd8ma8VGNs3btZu2X3uTY942chNFZ4cftdmFZ/
mdqsXOqFW2/q6HWqAfrG7HTGLm5+C/NJuI54aZLQO1X+hPRblUKrSDpIJDGPdBwY/J0qomxRcjtf
MqUrL/l85pjaJeOhf5RVsrEvmmyLw3qwlEXATdmdotXfIV0ei8axnutE7feiseulLDpRMBF5S77F
Sm4/Yw0lHrOuWKZzqYRFvogCNFoGdVBO03wATfZ2liZGv+1D+9ut6tbt1tdDEI7UBlf/M9KxmyMo
3t+VX7qHoWrivYtgAopeQ7aLTC04iyhqYDYbyR2pRMxNS6O6n9zaWXsZMp5CBBePN/OuyIrsiJ1U
ewi5/Xe41bonA6ObjT6q0/1QtcXaB/zx2E0JzmGmUJ/L9KGuLVAH7pQ9YEsW73qzrvdx4LX3Y9RF
xL3S+lX387NacacnKdgCLW++xnVnLEHqZReDtOsOIJW668suWVaFDt2OKOpeQ38CJX9lfmWIauk6
hvbNZmOhq7X9yy2zJ401xLIhKngRhrJGSLT8bUIqC3kWvgY9nxCZpuJi5VG3q8f2zuVW2ia6K7aD
BVZGdVxiC3aof1at5rtuZ/Hv3D6D0oQLz818sck9vzqhUS6rXmsekXbtNlXaFid3qI9eTE7QD5Tm
AsOoW+YNmYCqGJZhUae/VDjjCw9ryBdcK/MN9MLiOE2GddbBkaxCT2hfTDGeiYG4JCo9jUf2plHt
6lsUWtNauGp1IEzpPOaN+AW3ggclWXt2xI39kDVdfDTQgVm7aBHcZd68fbGs77GGC7Y3teMOX9lu
awcskVCcfsCINPjhAZNbaHk2Po4ZiiZpWqubOu+7z4QnSJDQI5oXzm5VZA86nrXgAJqd6gTp3pk8
e69NcXHif5lsR7W17z2z8laRmNXGB+jFox6Np7wEjj9Env+MjkRzcerhkCAsJgyxMCrSvcHQpucI
/4QtGeR2LcFdAd/lyhZRtZfQrw5fOpAibosmOdCvpnMXHZY0z6ra59BVC0KmrXW06j5dGmYv9l2n
BevJ1XAGTp1fZF2GS+VB7SiM8Gc0P3OtxFuUvVIuI504LFoW9r6P+nE79En+GOjCI17ZNT9sr8aL
pdN+KaQsKjVyXirVnNaalry6Yw1xPze8SzYf0EcUCz3mh+rbiq4sCARpq6l2ynXo195FdpyVaLZu
bHqLW12pDPBbLB4s8yyyW2oN9sW9zn2dLLW1bQCqoRfT51EJwrVblDlUcQKA8ANZP/cGlP7Y++ok
hneODPbXYfM0GUa01CcdvyEPkcLaPzieq51LCCrLCXs0oCd4Gnppo+/zPh3vy/mAxfSY5Rs2x9Gu
ZKewMu1O/4xbzTejHobf5OcmkMosVNht10qaLZrWK9aC2DePS3ySD0rKg9pUrIeB58hOHRUUyiD8
v9hx4Oz8RMnx2Mi5X7X0C5iZdDW5SKgYajmeJiQ3lplhOZvYNga0f5Ni46qjcyqqrusXpOSerAKd
Mll3O2ioDL11aVyduJoD/IvVCIYSTfPZbUSzyB0z+tTjybfqM8u4JF7IFhUsBHjubWxMUASQNgDf
g4+H0CuxQEXkLGqDLSARqqeMPNOi0s0B7RXqtMywF/3UQipW3EtsRM4vclGYWC5bP3AfA4NVcqSr
31RFGaGYF9PBVGCaLHysr6JxDk1UimAhmHxRmih9FWoIYB040AxcdgmAhwdQ6T0q9Ya9TAa3Xttg
6K0QC+40yKKTWg75Pppy7odSVVaVgwqHEXr+4+iIx8AOznCj0byaYoUAS9Jtfa0uHoinQUlWqhwe
W4vqn82qCUpt/WIXY3weiGsQCmnrl6Qs3DsvMZ/5/djP0wibBzW/vwT+nFns90YFq9jFraqeBLDU
95MNMRoGd235QxbsMFTXBeoaK8epp0uCDPbC0NoBZoIxXa51iLVu9dQFezF3kQ3sFpC4VZDwpaYU
cbJUrZwF8Kx/P3hOdeq69O0sNcpkjesHgnqRaFrysPS5nvIk4neVqv0Gx0NsLSwcQxQVanemef5Z
HvgZePsOppWBNOzZqm1eADgnt5WScPvzWGQF6zxo04C2Ld/M3qrRCJF1rVsc9ASNnyJ2dcSkYXZ1
qU0WfkDMX82RxK3GO7JOxkUdRwvtnzB4CPnU29EZ053C1rLSgwk22jiHEO5BsK56SzV5TYPc9Eod
Lk5svvaQ+s5h/3M0ChKt3VhuPJfAbRklDsIlDWux+UxLmia/VsqyPLTOHVnecdN3EQo2tkqKooQJ
KZT01U/C5CtekLOgrYIP+bzWb2M/eAKLEq3NuPbvbZUfRYSGSBeRgO9qwPudxatlLsqD8HRQtZZH
dABeG0364NiHXKwUkeoXo3mMzAZio2qjnIvT/D2KlhhfqV6d7n1bF/A3NCValhPxADOx0lU0KcaD
PFSICa1YbXUbLVDf6uq2g2E06NV+SGvz2k9o2h0JPfuUFJa3KeMZJ+5o5qGNiLR4WJA9a6HdPIpG
LFQ8jJ5Np197iao8zAt1v2u0zwaI1RMBAv9atMosW+J5Hm8yvURwKO8xMC1xb9yioJ2Siy1+uH5c
YPwoxIF7LWLHbA4PFkKoqKSl09byfPeY1MqnMC6SRwFD0uzq5jkYxxoBGRfSU6vdlYFSP3uGsJY9
FmM8YSlioutvtZ7QjN/6d1YBqArqln+Xx/ZPbZriz0EW1/tIDckIeUHy2YYtszZFE+1kK4wIrFdC
swS9QisuoZgUJcqT6prqI+8PYCxUD04PbzFE58Fmo3l0lAnAYG8ZO8to0hUisDaMqaRBbxv0GDxw
+yUjlID9qKuuiOvTOqratix4vSuJYxFiCbFfASa6lmN1rw+2pYZo4HVsB+iMtz1xvrkzK7xmU0wg
42Vr0hP7M8epuhaBafHCGgd1IzvnIiW/OZi4UczXVYMkX9cdgbHr2GHwVw4J7a3sbCDysqpD17+2
pnYze9Fn1e46NhIk3npSQvJPSKZQWZJhTbZ4Ke8sx+vv+2B0Nlk0lSc3OYI+iZ6VZtlrqnhWNKd/
zurhEywq71yY+bCresibijGI+65Fbj7qPbhDSmRf61rtWzVhC3Gt6hEruDNJNvtqiU1RzI4ZoHl4
cIUr7uUceR2lSNbmEZKgyA45uWCJF6FXpcbpMQggfsN6+5ETnPpWliFunoVh3We+Fe+iwT207ZRd
Oit56dQk+AwfWT8kpoZhmTcEn+ukbTfE2seNbAU80CzJEXoH2VqY9VPWFP0liFzjU/etqbIAfchC
XZXCqhF8tetVA29128QkObEkRcUaXcTeWseW89dpOp/iCV/py3cd3p2amVZuEpzKcTJ9xB48+GTz
55GQBcY7eMEng1/bg58WB1lSLGHex8H4KEvxlCPumIsfslTzR0PfjirSrVX4aaqRfnYHcnRy1rid
jI0PMmUV24pxP/rq28FU9o4igvtbNQv+8pD6wYvsdKtPzU5bhyOZ4g8NRRCri8qHLXDrLLsQj2Cv
gwy9+HM5v2fDaNWa9gIffhOJdnx1J9tfTS2g5lHL1bOqE+4CO71ykeqF/16HS6ldKQ83KcvUsFxu
75x3uIMKiGzV/pylReathx5CyYcG2Vm2ik4J3rVC9sE91xYNUQlir9dZkWZcpM0EcK+DVEyAZZzy
A2rvb4eYpcIhnQ/y7NZw63dr+NDvP+hymx6BNZBtcv7bOFm89bld6T/o8mGq29i//ZR/e7XbJ7h1
+TB9E8zAvA/NH650m+b2YT5Mc+vy330ffzvNP19JDpOfUuvHatOF0ePtT5D1t+LfXuJvu9waPnwR
//1Utz/jw1S3L+y/utqHT/Bfjf3n7+Vvp/rnT4q8Q83q0CiWCISwtIvm21Ae/qH8rolUFKPy1H0b
dS13ZlJcZ7mWrwPeDfu3V5CVcqr3o/7+E92ueuujknee1reW9zP9X6/PZoattzBjVue3K15nvV7n
dt33tf/X616v+P4vkVdv4UBYleg3t6vePtWHulvx4wf92yGy4d1Hv00hW9L5X/6hTjb8B3X/QZf/
fiow9d1qxKB5YcZjc9cNobOuQcQvZTHsZ8kAM29A7tAKRstaqghbrxS3KfRt2lQllCmPFeXcLDsO
YwAmDvDKCZJ6fdALLLdXsjno16aZemcwvzDoZFU/eemx8lgFlnqpb/XRcFZoY3NbEfUmzQD0kuD0
0SLgehSDUVQLpAfJh/sljizyFNHIRFnKU3nQnbeBt6rr6Hmc7xsxjkZN+s2PGmVvYu+0zLMs2ZKT
Ih6lZsUjqMydWeXtHWJL+aNC9OVkee1FtsleFXfuxrPrYQUtPH+U3fQEJ/iQYMtBdtF9lSVSztKU
WWWHtCzAcJkxYMH5IrLhP7y67vYXx9J9gqj/5sreiPKS7n8PcoMI3KxQPIHEAgf2R80YDnuICJ33
1nxruAke26ZCl2Kgyyx4/EEEWfbz/sxiVUm4KUzIu0goA0BEELi4nsoyUUI8ZuTp7XDtlLjuGfTl
uH03BuTpX93f1eKNkbrLwUBrWWmwYDQT077rtci5k2cp1qN9n3fnD/UsiKIV61N+Qx8GDG146pMA
tYa/5pA95KFke4sKlN1vb3XyLEydfgcN8teHejlJ2bjHupzsg2yUVU4qNpk6in0F3h7MJHlCfLgt
viJnmdu1d62XjbJent0OwOsQsp+HTlIAT566JFP8On4bK4c1ZuSvIqNusazPhg0QgH4ZxZPuLdDX
ay6LSiNIgie1wq8WCDVhO3vYxF7RXkSgtpdaK52D07vPsupWj/zWs5W1LnsNuspDBhx5Y5tBvxzn
kbLueg05061SXsd1gvF6HdmgltOXrKibraTpyjNEoR7e+LofqLuI8Hnl4tp2PZecXcnexdUHtEO7
8iqk78nhHtTWMFI8zKqsOSiVYnPuK2r9P85bDYH1pezut3U/HFsNIcig6bNVExv4Ms2U6ETpPJfo
Bqe3g1E2SN8Tzf/Y5SPzWra/k2C/zmYovpDDJTEb+YJFhE0jvvfErE0DonSTuvYxnEER7lSoX7MC
daDZCPXWI7Q1Dc8nkS31/QfQT5IBPt/ISmcKixP8V4sAyKr4gw1C0+iY2wGZozkCyJ3yiLtFiO8I
snjygPlatrPTFuX8ua6UdmBzv5Zs2LUfUAuxRvWkQTqubB5mhYJN1NbxKsTWLVyCFMyBg2Tx6qrp
PSt0yzptrusgdeMYTYx2I8tSwPvDPIMa3zedH+x7uxGnXrX6kyfIEC9kOcZx7ujqd0VXDPnq2kDw
CTzA4HTfQ7yJSdzrPfZZQbm6zdDl8dtcH+rCeT5fv/tQbauRslX0AWFxXg3ydfHuvXJ928AmmpbE
ELR3bxjZ8x/eSNeXjPAjdRkAelrC8MPeSCFjmqXRZ8RWi21e1gnpFQ7pn7MRuH2Dm9dfLbIZId3r
iA/1ssgOut+C/P/SiM6dFgQ+YU15kJgzM1LOt0PuN29FM2gXHTAR1L3pIeuvYxHLj5fBVM+mG3+N
Jarur/qy0pZXsyITwiE0KIEYoGlEESBgrVorTvNqjKiMHtrcEac8ztmYRk21j6e02idG6qqPwiJ2
oA5uvpR96rljIqkKowcyuiPrRhzyTla5oV4sWYwK5EEQD86WyP9jN4V48o7XnHYPmVW/l2dZEqz0
KerOt3rdAiGX6RbaRXT1VEC1C20ora3Dx4biR+XtQFiPvwTU9wrLgDkzMDdHpodU5Z+rybpmviRW
J6RkuNrtA4R13pz6xrxe7V19nlagY8wlDFZ9P6VRhcYHtslelyFUqWBNouPGGnaZ+O62uVjWkPov
/p++keFMH/oK50vNZdIKO6xAIwXQNYijpV5DOCkPdgZ6TeLaXNkREUmQDm91BcSqYqgwSJ5HXAfL
eUQ4B/WqEP+DuaVGxwwB+nlGewh3ssvHIfPcUGsjTPsYIVsLq1qluuMM9j2Y9XztNvhE8a+zf9oh
PBEtqb6Fdoyuh9Wk91WdNIdBD82NBc/lWfaVci3/s6/aTxZpGqAPil4rC0fjlSQ5Aw3mrZBhEooz
jFg10FWTrZJtIFsdF6CDbJVji4485JsMr888S5M8+aKezVqJ1xOBr8BP3YqytZqNxGVrVmAKXJsA
mhptGwPxQKwZpxCESmDwzGe3hltdOLeC4NC2dgxbQfaTB9E6bw1wN35OZPgmIUii3gbIS3yYSV5i
RO0EQy8mlp1v107nDwX6qjlXwJoMxyzX9ggcL7KH+BUeFG6+6mvAF0CyMMIpSnTaa2VpgKxwKBgL
AT9PSVIy4QGSwbnqkPxU/XOQTuqjFvGDnYfLWfM2r/cD8d7/bFZ/0NHGUBTsmVk87i3hWlvN72Fm
g89aoB/Wn6R8f1hO+6Ai2t+68fRcVMVymIXR4M/NnjC4fgc6FgCQFlk72/jJylYv0ZHjnqeUrXJK
WHniJFsjU303ZT7mJIqZw22Ln6QUUjIMXgGC3ukeVfzi9p0b2hu8yu1PyhTdyffwrUcK8HNfRo61
CRsLaXkTdSpsQCar2sp18hRHxtF0cAGZ193yINfKkCpZgU+qahyt+K31rU62RE39rmUceP0s5Gju
I3VnYGOVaFGIBXCKio7ZHFpVKOLuT5GkaHCWhyl39pCjy7OteGDVBrfYNZobPcqDB8CjTMDiyRLa
Fvq5Mtuj0ZuYvWYo5m+zTvQ8ZBkwcf8/OlnaLmf79G2BFB2GsK16KNvOOcsuo+6LO9udtrcBuj0l
O56gsOrlAF8tLNw38MaSfeQhmpL7sijC6yQG8o734UjiU34KBxj+Dn8wa3EbAGo6XYFtEhtznn5S
XNS3MbV8UrDHirGDLrpGPI1BrS8jYYU7WTeAuD2BivrpzXqvsqoqTKSCMhV/KKoE6PRNUmNgInuU
bPoeDeuLbJPdzRgeqZdB2WlV3zyMmf+Kdog4ekEgjqM/gEKXp/LA411RsCX90+Fjr+pPi+wji37R
BtVClpE6i9a6hamDHHjrkxXx6C9vo2WzVY9vn+M6hSyXmfOsijrYfuhiNypv1MB7Ca0aQ+jOMw9u
r0RgByeVU3m4lWW77CmbHaSy3nrKsn3reW2SXUlIjEstQGdEdpJzyLPbJbGWVIzlv72a7MkeNUR1
EGSiqjfDvYPA4CoesPCQxd4LqeuN4R6ZdWch0KDYfGjAc+FnSL5l/7G+GA5hmWnHOq9TGzdcJhnc
J30sxV2g4w9hO5mz8dhZPuBJWC/8ehJ7WZSHpHMfVbOPT7JU4Qjx0FnDKscs+L6YS54ZBA8QM29D
KlQ4zl1n7fyxmaKlh3/LMfCybxr072iJxsvELaIj9ieHzxcezFBsmigDp1TVSMO34qF21PAJIgC4
Sv9JHozYbkEQWf4hnevcBqDqNKH5L1vJ1nf3eYBXnOm9DdB7IAzWqHCTUwUVLVs7U49s7Dwc7G1+
6gvn960/1EDgXXbzIDtUfTXiThGOO1mc2rIDjGZHS1lU3NR4zMtPWZK+XQ1VJGygUtvZG2mbgLop
DII27mw7j5ZozF8WBysk1jGcn+uiwgJEfCubewOiHFaLdPDnDrKXLMqDEdkxOJoiWH1ouBWx3jU3
oWWDEfxkaC42xzgI4XTrkmxClX9pAXxctaKZNmThcR50o/BBjdxFPJbZv7TKsSaOyrJvarjBkxwP
uf/jeNkjRJz22uN2hT/Xl423OQAFo+ULCN3DqXFjhWh4JXWC0L8NeefsKu0aZkaAkIAlftRtHBzi
GWO9kL07O3KWY2gMF3loUU09l36DrH07XnIbkkcW+9lWfiYkpnHUtOrTteSSRmsUa1gk8uv40yo/
XfZvWlNCYu/GdvNYMX91uZpYO3LVAQynFOpNUtYH4IJoSwGAfRzCZRrNCf+5plBjjwVk/ls2XTvV
frdOKzda38YEokgXI9Yo13lkA2LG/x/nuV17+N8/T9dP6tKwUCirUss4FY2+7WPd2re+wXor7Xvj
NFZMw9IrxdnGNuLDAAU4nxtklZCt1z6yewUpZ621HlySeYjsKeeWRWXA/HNVBQg+tUk1rmWlbL5e
UXYfICHhNmnXi8iNkrendDmC81mUpjHusDRd43QfmUuCGuYhqjIL6DbP/DbglYdDKGVPPt9lO7Gc
0V2XVdvu3tY1/hDtifIpd9wg/4+1L1tum2e2fSJWkQDHW4maJcuKE9vxDSvTx3kEJ/Dp90LTMR1/
+f+9T9W5YRHdDVBxJJLoXr1WeHW7zIUCUsvBdfzbpisHtO7RmdOw2V6AececT/Nyeu6ZVR1oPs2i
CQa+Pj6+KaBFUfPJMfS5e4b6i7ZN8hH9HEN1BlaiPk+GBVWjvwzJQSESrNZ2M6G19n+PpZWyOPzm
2GBEa+yHSuPams5MgFbms0LZqkyzHujs/xDnOlBbLSEZE7nZ5gM3Fg0ZYLxaEQMwq97jyESHBnJA
l8WWAVqQBRy0bXl4MZwQzWeoL5tmDozzCGmiXEseuDIHeZceJfbSaxpaNVrvwZGkAcA8lU/MQBIe
WSAQjqpgvNHPa0x4p7lPnOghRLPSEw4pfm4m3mOgcGHnVabvysr5JAIbwvPLEM0hhz4EoclOE97s
DUFWdkts0zqTGMkEmhRL8u5EEiaBEikRsQYW7DpmvkMaJmNip+fJfZ1As+jg8myeSiOaP1ppsnEA
pfErt86Q6+zkrjRifqvQaLXpKuTJTMviN7IFmtmuq9IWcwg5JBZYgZmtOFZM/uqg7HdEapjfQGp6
1JNIvxhd68br8kmiV+zWKpfsWu1i2OO+5Y4Xr3ELlcdUY//MkSaatYBON8s1XXP5MFkIru8EsJgK
GPYT2bPWa9c1JD5281LLhyE3fcDEyeYPsixXPkEu0DkUCQtBmICNHWlQurHW7wH1R9+Whi39ajEa
cgLulvaLFA7MNyJBWj/HLEssjsW2LAOx5mQ14XeqQQPjESm0J1Ava5/bUlq7sjOrfZs32Wcw+X1n
AD7++DNgjCF40YRIyxAVkNTRJ8NB5EVkgHpkc9+u8/dDUw0pmLwUvAzJ+2EuVPC8fQuM9XroLH7J
U+CBxsB9Br7VCI6hAbp0NPGA5aupNIk0TWJekNvlF4oWY+unDR9OZftPVlrmMQLF0wmdpPivqrUK
BDvaUDYgEYMV2njjCSkh8koVQmd0aCAtBojom/Hd2I5bfrT7H1Ckt9EXreJoORojidShFbo+JjIE
XXuY9jnaoHHgkxFp+7FGwn7Cc2TdW5Dl/SfLzPwENHCF1Gec5ycBRNQ6dQJjTZOEm3mbuOtivFsV
jmZe6gr61OEg0QGoI7+qhmCNklcvCrpoDRHz2UvywhOkAS5owHvCrrN87vJkWhllHDx1HeBIRl/K
p6COrZXXiuIpcDJ3VZahBxUFoa00Cz27HUdHE8oG3tFwOLTgVZ+2mSTBPDSI6gFsNe+Gi5eC/69z
syyMoemLLXmruj95B3gMb2ID7wqec7EV2wnKZ0CxS9QMT0NYb8g2AnI5+bNbTcn70tg0agUTDV0b
z2DNxm20ag/6FHeTom33K0uTR4EWg5ve1+w65HW2InuR96af64CRewrUi/ZnvJoZz8FUt0f8AQSU
SvL0K7rbxEqEXnAHLOD0qdLaG9lDltfbLDAtJMZwkVi0284EnKgFz+ZT/MKjZPw5TCHkCnBbu/VV
O+2hflLvdRPSetgOAkNvF/bP+IW14D+hSNCbyZudgBbm9c0afJPofCpk5IPCIkMPVIasUaN6+MiI
VoNsI6WTXYDGc65FrWlrLbTwNHs7CwukSskWv50t3vksGctLV4AcKw7tW4S31wO+i/yODmhiN++s
JNB3dsbL1QcHDWUS3Koqdw8Uu0SA5x2ZMAuY0z4LP4Hcr3gwmizZBDpg/6VA41gCRe211TvZj3ZM
1pMpx5cQ4vCbqUnfRwhVIvmvEcQTlSXxOo8j+WKGGho+ClBt7sBuk+NXpOnRNVAbDhF5jm9BC2tt
R22ETCxtThy1DSF/AJVtoAOtkwfO0M73lIO8XubiR5M1F6lVDZpC1J7m3TS1NmrA40k0lzZO8x+s
R8KX1171SQKYeBhcjW3HqdIekcGaIziafla5BPGQnaAlqkB92FB865Ci+4bSs3ECs277CTyK8g7c
53te4GOv9VKWW2jXDT7F0oHr2TdQ2BknGtVdPKGnst+Dz13cY3O57qcGZckgh5SzdMbnViAPV3Jk
RybRyi8OK3xqgQY9KrbDkFPxqcvZZY6xcm1bv6BBcZ1FBsST40DKDVj3SxudMqDFpUNk6/pRgz7t
UQPWPMddBKfA1poMLQXd9xz3RlQKlIfCVU/7fzotQgmSF7TDou+1luMtVvdrkH1ZqOFkFrb1aFwo
fk1BW2xFFUoQuOIwAXd7mpx6l7nS2ZOJc7CIg7/yj5Ai4eMpk5G5msDC4S9zlzg6C1OxS96W+hCW
ulfNM3IR70C5whK/zS2/be3i3qoybDTNNNk1rM18wWLsNPUMjfOdPh0ss/kOpVxvy3p9ghQBpOHT
MRc3srVeP60X4cD/aNPVXHT4oTV1iaG1skYM6w76bT4VHheC6Lls+a7UGUG9aBsMwxcqYM7umTv6
3+dzedPkHE3CtGQHtfVtX3Zf3NgH+eXKYmN2GWTfR5tUQ6snhAc/DlPVZVwMyNBBm29Ho7fQVt3H
6Gb2ZqcVaUR2iniLJ7upBJLe4umSFOq92DUImCrFWk2Hsgrsjeih9LrY6EzxZ15Y6YHGlmIsF7yE
6Nd/nde6A5qCKHJIa0hpDamzgaLy+5hlxRbEaztUo35CL8E+1rV1N/89aAjWK7RF4w+w/ItQZZvD
yOSSNPPb1HlIng82ZHy/BWFTrww26BvR4s5G7AKV4D8BqO+vIaDFwLBCUFGRlYuwzs+mCZ5QiqJJ
TtiDfUF5/z2pFenltVRixMa48cwC7W5VKqEhFZZylVb2eKFxCHmcbS9RSiSbpmLeB6LreoO7lTPP
JjdywgYqi8i/AXvNQTyU/DJReTtoheT3dJja3vGdQYSbxdagvQ4lRD1c5YVuYlvch/6ghMPogGw1
+FYb5LyLMQCDoxIOi+yU3zXjCwW8M3e9sQWdbb4m27IGcnLAPQnHmdcgh10Y3oWFeNVUl+rergcU
ULadJhN6mX868M7xA6XX/rAsXnv4GVRmhy+fx/ZgUAIljJEg12ZBn4mzEn3WjnkVhdncanVQAWSi
ADokznsThaqJACtb88Q/11qW/3MtWbbPXpwYR5dFK8e2XlVkEmjf7kIj6F51bdoSpEhs8sxDp2ft
p77Pvfs+h+q8bUBLZggHcxfoiJ7HSFyhFl8Yr9EO2nHuS2xlPkYv16MZulqfbNIcvfsR69Ooq4yn
OI+exjR2buOA17065dGBhtS6403OCV1o4kI9PHnihbfEONGAgiIw06OX0fwcq74fsiM62KU9UFON
hWawdQfpPN8Q+OXQDIpBB/LrpZal1KUcJHEvFGa0ZXQLGvT5qTV0dF6dB1wm91RlSw+KbahHAFkA
p38f5f1dM2XyRCY6VGB12jlTykDmiDBkHsElnyBOtzoJ8IlTH+vRTJx6a5S9vaetREqPODqlAzgc
A781DGNF2xSy0d6EzhbbMuODjRYwUfVb6W7ZbSI0gAIyBL6wd6RhaBZ1Do2enWY6MbS7vhKGlbLZ
WBYDRWYPccGthv7JbaMKpFNa5Vu0GaTbWlVTF68M2Y/RAIIGJT3IrkOHYvMBJk9D8lYoOc7eBSZP
cHpUaaN57gfHvJTyphO+ydA2RHYLXUTQNHqcKjB1BQYY/d3esB6Djr1AkKm4krNr2QokeexznUOZ
VbJoR+YohxAfH9CHO7LYfhxLXRwKvUp98lqh0Dahl6COpi4QOFCxpwvMS47OhwugmPjuArEr3C2o
TIF6RZtLe7aidI0h0i40zC0A+qTB1lnaH0Hg6Z67QMa+sOL4e41GjomB/xRCcOZ2YKUNUosy/TJq
zY0CAKB0QHYR8usyE/KA0ffawCbYC8znbMqtLcRd8LWywFqfjTn4YWJ87XoFdlkOZCsgvAJ622K3
2L24GbY1gJLIc0Ec7MNUGmoEplRz0acLvai3hSUE1/FlsrqwqVZd2NUnOthlh0QVnTYJIFitOixu
sskpjPxpQCKIHB+XmNeBQPt6RBba56yxz8th6Hpx7CtAl97sIdBIZz6CaM//fYqWw34S72LKNh53
aet9J+VhcCWzS6PNKsWz8LCtlKHJXuc7CiILnZEiNISi2QXvNos5hKAkOO1QZP1j0XfrLfY/Fg0h
iNUXInadNUPnlNpT0AbEClx7N47py7xFocKJOnzYf6BR+BmiX8DTKifwZWwbJxB+p+ES66jV6ih+
mXdA5J33M309+AA4uaeE5zVSOkXzIDI08OnahGaUvHbAI1w7n6WNznQQ1vwDCTv3i4H7J3J4RnCe
kqY5MQ4gJPSL+AP+5sMq0lr9p9ZeSedLzbFq9jonMLTgLMK4OU0pVOyNQa5lXmJXjIz2S4v786oH
icu1ET3oPPQQu68on16EA+4H8EXKdSbA5egMsvRRUUmugB6PB9uV2o45ory5hldj54M+LO6BblnJ
jMl4uB97wZ4/TDLaRgPbqlne2ga8B65kzsEcPJlDdQIvkOgPapxtahX8MW3Gu0y62Y+Up+ikxNvb
J/BrNugxRUSk6fyxGfo7yp/9LeJtjf8YgSY2d12gC9h3u/QLeCnyewI6dBsd1a1HS4oGDWDRZwJU
lJFuH0dwbM0wh7zigHpCDWPLR7BXdeDb3VW86NdlabIjISGSIp4XpfmtT4tKoCVpUcJQoLHTmRft
DNlB47wPAC3Ga4ruDPehXhdnaBtgBwJxsnmIHnpxI95YAybkTsCwokxkV6Ym0YszLfG2Dpkg6Ll2
Es3Anxn0/TZAj2i8AslHeJ5sll6FEtLroqj40al9eut5L3LSAz/DRmuOsFodWvYA6XhA2m1tkaCB
6i2fCjoAcS2rzIADMnKS8qeL0QIPNmQuNWxdaDaKNvWKgfNBPZBD2y/HCek1mefXvAKXaKP43ro6
GQGo+rejsTXsJZQjREZtnpH2Hr7FyhEmlXlmHDzElxGpqrwUunh4ze8M3Mm3IwrUpHfnB73Uv7Xp
E5RC8x/I9Onr2JPTnQF80xkN7KAIew0o+njTZBrwfFri7mTbbS29dU62DCzHR7ok3RYgUgTKyIhn
d6wx5xTj3wP6IehVZmi9O2QMTez0LwPMesOB/n/qRjB9LHZw42zMLI2e/hJvKzuLvRLIRgEushL0
Hlna4FeqcpI01t2wWaFsbEHQDrkLrzLGlWnnLSRja/4kUHlpWiQhkRy4i5quWhHLpnRTUFpp4Duk
oWmb/31SbZgA5xXygiRVCfpbddDAUwl4IfQz2um3TTkSyJRBEWYA7EmHDjrYjSvDrc+JkPIWqUMx
WhtRlWB3VyM6APBvxgIvncri5Z1+7VArphEoHcHHAWQfJJHD02JKxiY/Db3+lUx0sDuvPLg6a+eZ
Im6iQ9FYvyDR053A/QkZo25Me4iDlt0aROgWakxDhXy7MpKHIulsDqexGea/ikzXgZdJxzO2TMam
nvphRVhLY0D3Dd7L4aExxdAZHcCSBt6C9LyYQd8LAGfVda8TGgGJ7XrSrylzIGWktZ6De7LG8Jfr
mmAj69D1k5TLz6KPkEe1vBvTgeWKxgrsobahncg5DbqOhkoIrZPXda16D9HqYE1eF4+aiy2db+gs
lp8tcEE/QA6gbJqmW5eNdq0HcItRZGmhO7uWhX6gdViDn46wBrkhLxPdcDTQ7wo2THwi4DiS+4RV
R1qWIoCEBGGfVn+iUVyAiBJbzvpMqyFn1YHEvpag0bKhN2pCD88yemzDpoh9CdDMioJHDJooKJHu
B3yRDxw0uhd0ZePW3ITV5xrkGCt9gDJbiT9agIRPCLkg4ethMu67sADgQuVUsZ021nEc1WDFwzBn
ZcRXQDOkFzyUwNdSmWi20UzHT9rEWGdB/kdg5EAEIKjzrV7UUAG2UH3TVAkumKwRcO9h7fVje0cm
ctoCBDa6Zw5biiCH3YHIieaTbVnEsDpgdPPujuy60AZI0kAzC/36xrnp6mJfRcEtmDQT1F9EaRXm
DERWBjhSpyD5keNZDnIV5YmEh1NowaRbG9rBKzKCuxnhdDqHgrqy2HQdylKQp/Y97ykqW3ldUgBS
M9EWEMTanhIH5IiFOUIIWzQ+brD8nhwZE6h5l8YTCDKyo1OWBW58HtuZeefdVS10DXIrhqBCME1r
vXGSp3Zwy5Uz5cG32q3vhgEJ+dU4vVTY8OGvWrboIOnrX6mZP1pDWrx0Gv5r0b8sv2A/kPtRkYlb
15dICJiWcXGjcdrL0OmOte4NUOVl/7pyOZrvr2ypK2tRdVfJEnmWMntB0f79lfsufUyqXF8nhdlf
p7jYgsQMbNyTqe3MUmrf+IDvudelDGTYjbsBxb93Rs9/f0QdHaKCQ6LfpyA0Wzto0Xq2RPekQNuY
/w+ojVDpnNJvmqHpT2HvpD7Dj/4+zAJth/7t5BinibiMbTJtLG8qPztRAMLoyDS+Q0jj9WMY+Bha
EIbfO44k4IePISfvXx8jNt3yj4/R4MXmwvGevO5G/J7rAfIVKELkn0EFW954i9uKGpmejgOwfIUj
izsy4W1L+J7g3Y6GND2agFWiYcvHeTr6uh2xVlPRGIAec5AiO5MZ+z2PrIegNPIbtloAJrTWA/QE
rIc+VEkYiCCdyNaEoUL9Kq4rkBw/AGGU3+zgdTokwVBPjC1kE8xOP3et+XoQ6iwF/N3WeqBL1ciO
+wm5lYwjcao8IOeBao+hH3SwVPqk62AayC6gBDKdwQYLTT39B5mhLgqpGBVFOjUUVUxSnqtav+G9
JVjHVQU+TDmYzblXDCp0YG3f4/0YZNAx6B8PiwPSCIjW36Ll2GzKNthDrrNbc+TPDlS8y1JwX4Fh
wgUZKnDW5AXntXegwl/OJsjxuqCXtYNgMwMHpiGKVkEwuLsyNhruk/i7oYzQVHB3JOxOYvF0Rl4G
FrdVq7x1C+xMN7RQXQdJ2HWK+GdGLLVqJG39M1HYkk+NFp+K1N8i/5wHgeE5suINRyMZYGHBYMlN
2oJDiV4B57dBMo5xBZ0Q9bJIpXI6zNFmy9HlC6j3cvCkJjeywtvvENn7xNQ4QAqxfAGwy68yL32S
cVOh1Q924qZNYw9MFnU2212pGMbcQL4o+xJvMPMXXt8G3MOQexkVYzsd2pShW2ToYqTbYFu8oYrL
nXYC2IF2i0WWR3ehgQdX2w7otFBlHs8LQn/kOTtSdccp76dJiqcPUYOTqNriMcMO/qbhP63jNgoX
buyYvltEKHAqYdaBi/FWS/yXUlmjZ9izUXlt5Jpzy0ydP4BlZ6PheQPNFKs7axn2a6RUwzIDr3Ms
QhOR0rGB7EsBaHokTuRtM+soQVvxKQwjk9Ygcw9p0XOUYw1akiMPBjxSmq/yqEyhYNVFD5Wsa9Dv
AKhU8zh6KEHcD7IWdz2NYJ9d17yHpmEQONvatF+9KbbVNJVMf5uvIsjpoMFuY0GTxmvWjdNW6p8i
ZgJzpzTrM/4pYuYs162oOZN3UpVx8qI6jmBVN1+89GuiYeSw93P/Fky/NdzV0vNwKmJnXBe2p33W
QvmvMzmyV9vwdvYhTkug5T6KZtyJIuWnaHRBuqO+tMBBfJLVKB+svuWnqpMZVA3x5WxA982xe3ln
py9z8Dt+SMAFOvXlYOubynaQIAKJyWkSETtJ1to+JOH5imyL429D5BJYvaJ5i5sXk+23ERSyPzgM
tX6GJ67fuhwSX5oRXemQl9ln9K86QDz+NtEZeN28Nfjms01JeplkrBIB2hTbBQXan9FxBLB7Zn9f
zFyG8XKF3Clfr+BYwG4p1jhvzcIo29CMJdjW8odwyA+aBpZNdC8lqzofk20LlU9oybns0E56faer
Sq8W5d5J7wAxUJVePGnFJ+GB4o1bNXRbVQQ5cmEeDPSQzZPQXtz5AuJm0piCO8iRtist86qvbYVy
pMXy6JQHffUEPbLZ3kioFEGQyNzUaVN/rfCuahhl+YkXAdiKcgmksbL3ajo6oMJleg3J1YfQ7h4h
clH60N5LHwYd6RY6I9ugbFLZ6Oz/T5xWIr1Q6OCaHsfIWHt8At2+uqNZu6mX7bPJInmSOjDLZE2z
3FiPA+4oVcShX7HpJpBgexDh0UCQt21EYuxI6GJy+J1llPqnNB/T+1iwn2SmKDd29V1hmvJZReme
s+M58DClZj7gXbM4GRZuAqjHWw9kK6PIH9HkeOMWtx4SCDX7DlDXO4qgCaZEulMJwD6QTU3obbC3
znkAl4UxQHzpBqzd0RPg0s0h6Bu2iVTqy4Hdaq339hLbohcV/zf7MGVQn62DVTRG3V1aDO42ZX25
KYso/wIaQ76HLqW3joI2/zJEDZqWndBZaR6GyRQgKVGBHpOCDQ4+nz4f7siZVsn0KQUJWYhXpwE6
W34eluwz64b4NjjtsO9T29WRhrPbY4WHZbYajDA4mHxnWEL0P8mhlaC7OuVsbI9zOGT7oDcDESqg
p2qwsEzVeGfGZffU+vZoDk+6JloITo0Z1EwwDKtOMUxqkIFVQ6iSVhBXQCsLDfMRCmahNTygMu3d
3M6+kBl/XTAUhQC5V2mDJV2ooOUQgtmT1zHkS2DKdptm2N8tj1tkRzK5ipEhgRbAu8cwPW2Xh28w
blRT77sA8kWkwALnBJmX+VlNExly0DHIkM4m2N2xhzSGba+qbHk3tp/iKdi2XRReydTpLvSOo+Yn
+ci0TFpsf05qx6k+Gd3wk+L/XyfFHdBiYHvAR+uEizypM169JATUoxIDr7/LJjxpCd42H4qgLT8X
afCPod66aqeJVy5eJi+gE+Tz0P5zSN4lGBkrcVmGQ4qOMyMLa9/TDoGpOotH7k73GIXUZ9z/dcSd
olgNmV1/AiSEra08YjeXGXILWenmDCK4/jgIiOV4jiuuyC9zXwNg4stUQ0hDlnXz3a2jgzCAt12V
gHODpABCoTn/DuWd6NlmDlunKLfNS/aaon10itclhwmApW6wXpdES/k5xHc3bsXwrJWsBzUjziR6
8FbQORieC4Fr0tmgbH+NK/kEmlgPhKXrsc2jLWmDBUirXGwHFBc1iJM3NGy6BkLhUOQkpTDSDKty
5lze7CQtZiOBgYdxmuBd8OIWkA1e4cQM8PxZQapjPnnv+i8xOgA/x36K+TbseOdHkxMcYs+Tzw7k
rLuhrB6FUSaXDAzRqxG6Hs8UFsepdgBHsHxmprOqWO/tk5QFuwjNij6ai81NPFT4v66yqfN5mUH3
g8ayNTvQipjmZoSoEHRB7WnDdWcHLNPPwJLhgXjrAbpqr3T2Zl9MZJ8sY44ninsyWQowMsKOp2p4
IDuZyPm/2j+sj+/4u8/z5/r0OT1CdLytPTBr66GrbWtotokv5O9DDyJbybprV6Tgfa8HF6WLIvne
cCdIN8C2I//TdCAZURPmGD4lEHpJHKjCJLhL/3upxfK23Dw9AaWvPeZQCFdqCGZpqW+RqNae4WZb
spF2Qgfm07sh01e8Z+DFxqOUm6FxQGlUn3Fjg5uZK0u43cUBy/yXuOavD+Ckeg2bYWQqzGvL7gLW
EPtL+jtsasd/rfZnGE0vgxD/xTa+/XzCxhgKTNe2sqBJz2vnFovYvAHtOaB/GF/0Uj9nLZgtKFKY
vN3bNnfBlciwKVHxzRSD6jBqwHVLMVKz7FUjgKZjqLHMMeoKYF+23l1B9+fwbAimM2gj7imalh09
3Lf4XBzSxXgcHaBWzEDL9xl0MB/1CiWJwAnCCw1B9bdr8jZ+0KBI95BL7kvV45pmnKHrSZQrGk6T
wfcgY9ZnbzZGAMKMRbEnLy0ZQXDjQkO1pMzAyUdLFqDXybqwvVhhAFoUzUOyIlozypuog2hywMQh
B3emXEoXVhM08eJwS0MjjYYT06FZ1NdR8TlE3ejBzOZUCgU0NSifl+lC1Prac7qN0XKoFIaJdxtr
tKqxUOY/qqEH7YTTAmjc9WB/+HfE4LanZsSj/kMEkFNIi6uSx1/WcLB/98eYQx8e7yw52wCJg5SK
zU0cJ0W73yfaloj0Z9vsB6k+SPbrBiywVqEZO6s2UZVgYDVFR3B9dmiIksk8JIQNYWqiwZpNC6bm
bRKhdSjqzUQjCn2byNCOcI5CtFInrLx2WXqC/KDzAGiw8+Aw9og2ruYCklgHkuW1u0F+e9yQs3U0
7yKRsmqVk0xFkd2VTsbASovZaWwlG7TUN1ua7urCwE60+T7PVpMgpbEDvD++J5Pu9nipAvHzjj7B
2LvdKYIe8Iq8tAZDDa7QWX8j01Bp6CAanHRPHwHq2vXRYrYOAMjvTwTSH6h+aZ/I0uo5VJ+m70ES
9wdKwAkQ5O6muqvmBN4Q8/YOD9obOelLhmosRN+T6EZfsCht0fbx53SRV5Uf2Qz0zUXqHmI8B4Dd
dQ+tV+efLZYUn3O8J/ExHa9hzfEdt5i5tlgk9uQEQnracxAlrGnC23Tcr3KQuEpn49plcsf5A4Em
GB5CPiC9E9h3wHef1igqN8MYfwcN7je7g74PiEa8Qx5BjdHJMuMFE8lPE2Wlub6VADRT+JqesIOl
9w3Sc7XcoyxuKOiFuKEubK2Cqsm2LlgLBsggPXdpzMF2mqGCoSqLrZJyUXYga9k7+5/xqBlemNdE
3QGtyyMgrCmQCirz9yEHWDlxteYxChqL412ysKFMoDOAVbOIcQ/v+xJcGkNwg4pXcLMNVFnweuzt
esjY3sARgJy/jdavwfXOFMGCxLgfu2+TtKxknXmRrejDfwXOYCdrS7EDN2pJiqU1aEmrbqDZp65Q
9wzJ2w7q3UGPpje1s8N9yYaMX9geaNgw3Y/ACvslxs4Dry3/DqNHRW9BQdvL27+G1Wo1AjK/hal9
zLwa2emiWmeK5aK0WteDUblPBwAnIEy2a6c0PUEXLDvlhmbuJFAI12goAWMvDfehC5C6rplVfmVx
9DWOhupXnUDvLnXGaMVHQKCbqPzVefVXqUXF17wuEkjjpM6DZPgxV1qUXSFQ8XqV2hjfX8U242SD
OlgD+uOXmuuvrDFQmh5OwGwRR8w7M7QhZ1qZv9lokqLgcEMDEhueu8mQe3uASEx5tFCygTCPZT6Q
LRTP7WD2nwYDjwPPguxwM4ELa4mH9BUgjULHW2pjNLf58NS3E0RLS/PekqN95Opl1QZ2Y2ukMkEZ
exJXFNtHa/XBOIvHk5GryGRjHkfhuj/LVD/r4CRZThzbmC3e75M/YsrEk49xW7/QOzK9LdOLsuwh
Ni8C/UD2wXOvEXeBfcimr10I2YElvUtpYGU3GcTOTTvcUueBHB6rEEoVkIow/Bh1RkjOJdMdD4S+
pgDLe0zb2lxHBZrVGxFmazHp4XaKLfNOA+J2Phgei86eMDd9HiC9RQ4KGSC3tC7wI9uSrUf/n69b
cQhhuk5c+wF0Ia2VjtuyEPj71aWGBKSQR7w0ymew5zqQqLS0Y6eGjG1rb3SeKpDXnCwX6n2R0o42
8slZdwIU/pOjFWDCqn5Vkmsv6sRNq9cTA/y4qYAgiGWgulgYmfFYu23rR50wr4MBbYG0ifMjCgZg
dAgmb1MxqCIkRlCsswrkO6GSpyvUWecC7Q0gD8a6gaJfMurG5j/HUCAdkgRsJ5GKXhajsyj/VhSt
h+0WP9OWsy+j6Z5p05lkyNKEyXvlox0m+RqGb4vanL75/ts88KGA5X40XxrIMqxAfBQ9RDxwt9IF
xmYAjeGFJV686WphPJZa9y0vR6iZx+DBw1vdD9A989WoJmns9ySAb8cLGnoSMGtq+uM0jvMkyKrO
k5oSCS3ATbSgT09xbWnrbBqSNXJO6SkMRpC0k6cNEvl6Sq4p1ZFAsfLpyEcU0ArVVllqaASPDQiv
QwssPnsBGDS0XDSfNDOp1mUloheZD1fHQq/Xqh++9cJtf6Fl6p/ItdxHJ+PgYXZH85o6egrdJxEd
8ZetLqnkbCNM13lgiXiKg3A3qfoRHYZSesDWROgbp3HGUS5OrfFoUAXqXcybO3IjeaRRq0NxvpXe
tCNIUDlCp7xvkNGbEUIKPgRKlr/bhA0GChKlpmCKG9/mEuqI1qO4/7geuL3Ci5u2Z/BvoD1FdzR/
ybD0pv4ZLOnA3KgkTWECFFhaNqjKFDpaHWhSAG2nzWKbEu/O0F5qbLuPsetV2CXr2oi/YejPw3HI
7asc8gSdu7GHdAGIk2J1IAeY7IIVt4po9y4ab8t+I7P+sgRbjiL2TquHd2EQco83o5U34AJ/AkGM
dxFlZfFVi3zAwePBU8VYcCcF9i0+4Pdbm4NnbA5Bz9W0SuJAw91F5j7wRBA1WO5PI8sqkFlv6MbU
kt2UnXlXZG3uDyqYPEGGCtxKFwAIJmIO/nDzo9Vzxg2QLaItXbEd2ooeMWQF+jLpVCfiw8VFxsFI
TKD6gM1QU0gD711c1Btl5FOgFRtoD+KVww/MHGbbvAKX1b6BTJsZrfIqh9yEYZj3cTrVeytus0PB
LXmdIAQJjbik/jpC7tHRQu2XO9R7u2TOS+vk45om5XZS74fMAPOI18krx5LzpFy3L3RHMIt2jxyR
PU8KgGu79xK5YVDoW+WqU8FWnQp0qMZ6jaSVd+HmYABXo7b24NqIQH+F1gMQMr7GYdcE5hJR1cCb
I+Wzepusl/Gwgz4a5I1RzrkCMzxe83SoL8yGQr1guQ3xHVCg6HEjj6Wn32hkKxOdgbck23e2ak9Q
U2kRchRamG71CvA7J2iK11W8LGt91iGTGhtuEG8KExvNMWUgJFwuhdoSPg0QNHtabZTJPkgScSdA
qrBx3SHe0C+qVD8rPS4eoOTGzjRqAq+9FHUH3j/46ODV+rCxgbjYJKX3akPn6i0oNXf+LaKrtrhU
E79SPP0UQR4vNmE01JtloSEQ9xyyxRdaB8lh0G9IJ0GSCZQqleK/MtL4HzEkzr3VQ7xbBGCtJ7uw
LWdtNAY7NWExfmFJtGula3zNBgNK1kUjd//D2pc1ScorWf6Va/d5sGEXtE33Q+x7RuRaWS9YZS3s
YhUCfv0cOfkl+dWt221jNi8YcrlERGYAkvvxc8gtRQo9M7Cxr8fOPPy7aUdTKxeuBA0XTZsHkh8s
ggXWmrB2qBoM1rkzthtiIaNmgtj6p2akmkRZptdVsJ57A4mghM5/hXgtPHXQFDo0Kb4lNe0I0fLC
9VCIoHoTR3FERiVwiaqpJ8AeNoqmn5pIGcTntGzTqRkOUj+HpfZzmgkZj0sS8m/UChvHuXSt/szG
cXxqedPeadARo77IsKJrnfkX6uuBXLzWgwXOAFwRjBrVDQusXQCCladYGzVgioYN9eWdady7IAyk
ccIR9cPQxkvqK8cwfnTzXyV+eVuZAOsuAt49yJynoOXKuqOruJ4AG7Z2iWmX0NIBX9TkgmqaynKc
G7USnpnAAMbGhpqd0RcXnvoXatEgjgX6AgGC7khNmpJ54sbS5HFQtCdZV6f3mora8jKyt1hgdJC7
icp9j9r9C7kgKRNdoEGxnwe0eaNvUQgABIWahA4ij5tpkjCvur0F6PICDBM+Utmlu0gqH2jm0ra1
hak5EUS2Gn9lizG4llkRXFEtme1iyBstdPKpTJTZ8VJcqJcO5DwcuB+618kprfFwqfEbmOZNfTAl
6U4a7uZB87W4uoyRgMLWT7mzQsEVMCR+qJtHB3+cj7VALmOgtan96e3fx0O2FgxB8LLVt4nIup2L
aqGHMHJ+RMmYf+e6j8wBK55y0KX9ySGt2ZM/FOXkgBdvtysHbLrUDBk2S/cMPDKL2IWmPTfC8swy
zXoxm80Y5PFLWfXVpY9D4LSVWXAZbVMAxzdIRlkv86D3JlbrCSJZ41gcpzdjb/q4R+KoQHkf5JE+
HUQAwFvUDVD5RUet3q10Bpl3dsGGJ7Z6f0UW3zSxzkmLYhtkHGp4ju1D1jVr1k5jJk9NjqVg3Ibt
jwKxKs207V8N0lglG5JXp0VQIwM+Gzttge0hlt8Ho6xRbKeGBxC7mYaPnl4/IeXRrZMMq/1aYSFc
hY9oahuvSyYu1GI62BTGNm2WxmAA36F6hSffe8MQ5fKVUwAxpYZ+jPe9nm90HwymMSisEQtAIXyn
alQyC7QquEEekLf3wBWFvUDHTP2rkI/UH4DbbWVa/nikgZka2FJxy9g/Vlk8HJgqq6haj18cdUbN
0A1wnwbdyRihtQ0WDvAzVoU8kRt5jFpYbFsBstg9wEdi6Tl5hYznoE21AUGWFIvY0OXV6LzyAuyL
BjQrUqeuLAv8PkslTvrXCCtM/RsIAcFhntnfWeM1R3o5iTr2L5BB27YR3vTL2gy7DZj06tW81FMD
XJm1RzJJ0PRtdM8CSBrh0SZx+69BVu5BvKP9NBzjBOHS8bUBs8CSod7/DrxZ2s4RerdDeSlQm2oQ
c1C3mOjVfuyj4m4MbL5IBx6dM1WVmsaAR0tIAk2tD7vTOLxZ5TI/cAtcijPJDGCh0PXRBAO7qs4P
1JHh57UuMhs5fjOAkqvQh3MFhrQX8auUhngJzT4ERy5Y0fzKt14a8H9tEkP2G3ICa+v7GNOt7Bfj
ux1mO1nx+CYqK3owcwvA+EwHfVWdxA9ZU9QnPHFeqXOMovIMiuoz793sZA1ptoIyLgQWVdMXeAMu
6JQOgZbgEaZ6hj5FD4NwpxLqcddk7Jw3QOKymz2w6pIBP7poO1//EtW9tioqk++pmSJjAXVM+ZQa
agsGnO0iAjPMlyCpemArdG/PIi85ourUXWI5tBBp0zyPeRiddW3wQaALGACEZNuVVnjhoVBN5dYo
Nz2sojPildBEC2skw4DCWoHKJjpQ88PNULMBLAZuNAIVjPUbKjvAsFUW33wXMXUVMU/0WgJpJbxL
7/PihIo4d/XhgZQESgASKZeu8ghaUMqTBzSJim9h9T4HeWhQnAMXETiS8UDS71sk09ZjhRqQvqiM
e5TSG/dZ429qRCnvyCOPEwuIA79fIDoFnl2WuOMCT5thT862hcLsZqiBucJQGlGrORGOrNd2Icd8
Wbrapu+cVxOaWvsUdEyLVjHDOGNQHqkJkRrryRHNezPsh3gTo1R51VeNuys5BMNor+7iW++aQsYr
2shTLzVptz47260MjgjqJAvKarV2C6rghHebuPY0gJRzcWhsyzvqQG1N2bE0ACVXjwwrDSA7pc7q
oY+3AzBA00zzgN/nRKQIqoSrNMKyx8wAdIvyLr36Kd5o/chuVcBhAobg2Jve19nUJS4kEexcLsM2
E8mSRXmzSrQ23UztMhwVZ3ls7ae2EeDlWxX8QlMUuZteh15gf6gGA283zZ+hxBYkdf0hi495KNMT
Vjvvh9FLAPb5vR0VZXfM6yPZaUQb+BZoVHWimrEuTIHNxy6AYDBDLaUVaOaCbI7qwL+/WHKAotYz
DQidIYyONCqQdlGcP4zO4Dz2DWAyQ3wnGs15JIuljXvQR4hro0ydpVeLpBTsSB4cGYlV3UAJrdZq
FysqlEo2FTikaGgEKdkDirH8BTVREmtc/ocrMasS1xgQlxpZeF9kDiqlxyo/tuoQ9xbaYohyYIbG
/Ehn1F3Yogc5sdWDt/FjTEju1E+e5ViCz+f3U+rX6q5aQ0or3tpZmK5IN3yfq+qwEr+TlVnr8iwA
wD87WZauMt20jr1b/GyCVJwMKd4PYWKLE9lcD/x6jp0dqXNUHgJsDYijfbhQT48KOlA6g1ct125z
mmrsWHTUh+q1+agst5FmIBOlqeigtaCoVF7UIlcaOEbtNHDKaP011zz93+ci+8cV57nMv65IM5uc
W0fUYuPxiYdRlaLylhC83kcT2x3zKWnxWJl7sZz43KReJMSjzKzPtqPJc282wR6vtkNrJkDskG06
9QBQ2SeGcSAbHbhbop5ZHVBmAJLSl6jFDgK8XQ0bnjTA771Eeynbqnjjlvfi4YfwBiro6QR40unk
b1160LNnSGUcVDdXI/+HKf6/+0ACDFVe4O9eO8JxTlXv2gsiesijLNrU0Kmd2CEsBmWXstSdS4uv
/Gx6j/FoWi9/GhR4Zj2xQ/zroD4prZfQsuOT5Ci+FLnWX+nQxiyDVuZytowIxF3dWC3I00iJvuqK
zZKXxtaIsUd1pTF8GpqJpRZURTBN2Rng6tB7FZRQV1AxvWsVRMY2DUAESzYbGcpF3TIOalBerjvU
1O8D1mTPgzZueWUC1KrsupX6s12GxbudgbFtXwFf9+wU2EN+2Gf/v9uLCvVrlL2aEl8qewXKS2gy
D1OyrAJt7Un49eOcP8s6s9p2jtcv5/yZRAoTUdjY28xJMWGHr1lo90cyTfZoWQSoKKOc26gF6Smy
ysf50gIPnG1VRcNynqYOus9TU8dgZNPUNJEOKuercM3laKBCsHFHBAYzQFIuWem6S61uctQB9MFl
6sETatijruUpVzbyq80ACopAkGxphmksTfAxiwS7Dwqa1KQfByxPp5lm0zxnFadbvG/YkTqBA7tP
nEycOpTxr/qcYcWtFjLTygMvvnKwkZpVJg8807siG0DVpZq0XHF4iFybDNIj2VwPBAcAhd9R5+Sm
5nWRCt/MNm7+mqfVBu/ztDTI1xDMSmSTYh+FZRBN24HRmjrp0H5MGzTYKgwlVlV9qzn7ssXKjtYz
XggcBDVpPUNN1+skCpGQmpib1ItaNtwv6ckLsevpUEG8Dfrxm99iSxQyvTuBUBxrPGozZaQzOsQB
h0RsWm9paACWdbw21BBqzzMEBQj+ra6+/80+zfzpIkPmxwvmcblBiKPb9yx8MO1O/8ogxOoHTvw9
F0m3rPvEu0Dwtz2BxgPlhEPhfzOqMzk4UCVeFgyc8lVflmcOHZEVdbhbCxpTb1B2rlZuJeOzH4X5
JRqBPUBqK/7umo9daYzfLBSlr6Bjy9WyOdgiRYzYQwPhTrxzh6+5bjeLOLXCK+eufaEObAFQW6E6
NJTYTR2lBv7lwEQdRV8dmBGBWtFREKi+kfdkk60DlN3QDfcVIoMbK9TkXZBF5p1R67dGLWoTpJKo
JVst2mhgzIciMEQeQ8bMA6IqeypqmQtdqAl1Z+cA8vOpk/zJTocBqaWDE7u73+1qWrBDa4fCaHef
/JWdLpCOWnREQc7U+dtwVO8if6zL6ePN9TbkBkgkP45ltp2nNYGpPyeeXFZa059dFwmdHpj8uy7A
6xqFZvF9k/qA/RZQbOhrny8N2yhfWFOjjE/W2VfPAwpASv7dT0GexF3xS9h8laY5g37oPZJBCXYp
WbMsfSv4hdQZYNxZ+tbHP1CjVz3ZQgzrCI/GU6Xz4mggu7oZPRuLSpAPLMLca79bZrjUxiz/BQ7u
Z+EM9ouv9QjuI/J+cTVd3xc2SvcZ9mS3hHvdUra68XWwu710jeyXzsaDGPzqK0CbEOgC+yETzSKS
3figmzzZBnaVHirWpHe2F4Urw+/kVyDpt0OZZj/1IfoismR47mQ/YPdp8JNvCPuEO7tYs44VL0wg
HKhcrXbcx8yLjlUdO8syTAQosJ3mGHvG+NA2xgN4Opyv0GiGmlNgtyfoh5X3oGl7Izu+DKIyXSXP
HLR1t7qJAKSOvZXmo7gOBJjhRct5fK6MCJt9y+reamftJjH/DnANZLKUg9m4wxY1lNE6MVN+RfEL
vxYBCrwQcCgRr3fyqwHtNW9R5vjEY3ZHJtRwachMS9+KFr1W7EKtTTZSgT7wr9ZuppfFC4SN5cFS
772pI0C1wBgUV2pFblCcczM6z4OyAm/9IYpB4vkxEUfCeIWbKdloBBHBgvp9YvJhkdEscq/+TmRv
o6LeLFMxHNt8wR1F+TYRv01H8qHDp3bZh+OxAdZVGN4BEjYLxwWLR5FZlwmzMEIaA8GBZEMYh5Cb
zRkFGs/USSY3Ms6m1b37N0C4I00WOket9pwl0VHYRf2liG3j3kTQ7PQHe1fxz/bEbL84WfPuXwEA
tCT2CvxuvvhBYt73IaqppkgWD7rmnd8VSZATc8ENSpgEKlXLwb/Q1i24JwL7ij9M8dRBkmnXooR7
0w6W8WXEgzcULHrDKwz0KU2qnQbhjHdQqfZAlIGCZDUSOd3iqVcjmwKBodAtp5Hk4AQoAqORFhAV
dyKB6Dj7ayRdU2eAKNJIJ/L0Lw3AR+SAlR5qL8J1Htb2PRDiyQb/DP8k0xh8wxCv3lmNVSIvEFlQ
Cxc69Kgt0KtaZvod0kWboWRjiJrEaA2OLuN7YqOyEIjZ5NkZdbnyTWneFTLUtt3YtQe3aocT8uwQ
H2dFdV/hMY/yvI6/YhnxGKQA9y6i+1HUYAwrWalURezXRtP58k+fbRTWv3y2sNQ/fbZY0yCyq2q/
qHQr6pt82VhRe5iKs1QTqPn2QGVfjando46k2ZcyTeUCkVVQyFG4zqtZtbZiMAZMRhdp27XXR9oC
aWyOXWvLNj3EzJZRH+CvTsamiPGODp3TqFS8enXgQmebJoTYOSv7rdUzftAACTlLV/RnOqODSAow
lAWuu5o7qip4ixs9WOQ16zdWElp7j5XRvTeokrYBVL9AnpxQ4lm+kMdgWybym9YTqn/kEnrs4aHH
o8Sa0/qfYvzTKTmNcKIUAEtiZyP7CNt+sNENCO46zEMNSpCtKwUrbqymXRgtkIEdYEGPrgOItJ2O
X8gt0EFz6pQlInAd9hpx3LaXVrl1IWr51PA/ufW487ccUETIWDHxVOf5FqXcyOvhztuYTjRuc9WU
WblMoBvykvJKP6SmC9lxbdRfdaf/OSS+d0Wiub8DmzYq1pW/ZfjushEMmSs1bS74lvyHhL1PWyBu
vBtzVLaDWhsMuxsPmLElsovxnra21Cz1JNlPG1/Vi4qN+FMTscx4n1Q6MtEVqks9Aq6GsdMtDKNz
1j739ZNDaFe8JDp3g/KM6/sVoU5zDFvEabLRbE8oMgG9RA6i6hMEOgNzE5YoKi9YLzfUTweNxd8S
tzS3PTcFalhwiHnYnYumKlDKnzlgkPHcfkHGuGjefSxXiGXZNMj+Km/qECzswX8JpYW0RPIWWuvi
LGQAMCH0pZZtAYlGmQLNj9Q9TrHyajdgfGsXHkKT/YKMteqhMw9ImX1RsbvZXhomqD+mXmGtjBJA
wx4rAwev8WNDNxpuoejcpjbuOTqNvIfSyhIonCFuTgfkqDKJkO5f7Rb8Qhy8/mT5NJLaYxob0Cxf
0lzzGAgJIRSvDmbOrLXdZ252AT1Yu9HBBX4pjcA66+LJUHAvOpCZzsZIWks3Gfg6xkqFYQ8SeKcx
zJfkkpJt8HkN/Z7IXs8z1LH+hN1JBJo+T/CFBlWyg68OdBamTsvBpODCiP2cvyZrO9Y24LvKy2E2
lM6bYUc+ZLKd4q/RNOXcJh9qFkXu2Mu5xzVYsTJcCErWEgkjyeP3Q4JoZI16ebSz3qtAOBT+nGwZ
9ZC7U7Ni0+XaL4pAfgpSpnEMlZ8I5Okt0Own7B0/RzN/C27SYM8Jn7RYewYK2jqbGvgBpRUNUIof
knM1ZBzcS0K7oQjNXFZtZCLGk4ULMEbyH32YrgFS5MB+xBCucYLop0iqtyJ02y/1gLy95kb6PRY8
HrgnGx3/xyLd46XVgQWnRjU/S9cuXq64HxyOv0Uih9N0qllCOxg11lQ8rVBJpHro4EogswbQ4vXY
DbaxiaI90GG8Anh5g1hn/eCNpX9CsWC9JLsmQL5Y1FF1lwbWePWdHusXNSACVwAyRoVztFFf/OgV
kNOVOn8Ki7Fe9GDkO9FhkFp+0tVhtlFTSNEsnczcFCMA4ZI358YNiycfKNj7xguWullHwLWsapdn
T07fFk+IvALeWIp7cgyL7AKUlHdHrTqpf/S8GqZJoFcHWtUswn2o5izUhhYPIrmnZjY64wpYIHtL
zdYrkR5EgHtDzSEOGuzGam9lqYuCKzTeI7thLakXmXjtUBWgt6Bez+3ic9tihUq9em/WdwgZ3KgT
S9d4UTqDvss1zRrBtpzWKMioDy0WBwgl5Wlwxm8rONOZJssv4MuWO9MonHFhVkGHAPwAJngjx8Yw
hzKzOqNDCFWAQxDjMDf/5DcPoxHkQsPm5v/7VPMlf5vqt08wX+M3P+pgjRT7zngIIogsa1AJKRZ0
Oh9A/OGsCqvsFxBKyI5zB4tBSV8V+V9DqD13e2rGuUlnv18ga5GRNBhYDv/7aaLq44PRVeiTTMb5
qmR068ouFq5t3EYRY++mPsQ8hJqTC53SkLJMXqC8We01Ky6uLaQhHaSCTlwxdtKhHBygQLSgXA6m
9W6TdJakGw2iRudB3QHARotmU4sUtRIfY2lEkQAt1zPzPNtHHbXbY4YnEV117hhAryNdmV64F2Fl
LqLOXadl7C+nK35MjCgVCrfB4S3p2png2CVXRrKapqLBkXjNmIzupqkyYZTrKNaqycXX/IsFEqIt
GCbEwRW6OExnLOvez/5gI5fes1mGGxvj6MA/zmabq6aZZ6WO2VaBJXSZ2LjjQe/m35cdAzdVBCZ1
agZO6t8LExLaMjXvIuVRQV5tF7VOt6TOyvb8+wLxlryS+nkaJAWUAlHEg8gXIKJcNPzOs6wLaFKq
H+XoXDRXL3/Ygl0ihhMOixckzYnFGbiZfD3Ys7p/IkA6wdBDhUVHJGCyzybyIHtejXeoMl/oAzYE
mZNcQaBn35I4YRc8kNbUooM2gs05s9of3RCmyPS1QOSVftUsPTcAiwHLw2Od2Wo/X7mv7cdZmhjv
NjrrMtt9jaIhW+hFzl6n3nCrG/5DKkR6cxwnvYH32j017XgkE8Qh0lsLIP5dgGcZVPP6cEluXXeL
QMZ0JS86tHWzS61CnqnVx0l6q3nxUjAOJg01M5n6BpwVrmaG+9nWFVa99BI93ZILdWQiR9FFgSIe
stGcUQU50bC109V81ZAJa5v2YKCe5wutzNwzowdey/DwgZNi9I62295oGH0l4CIqKJWWn2Y3KtDw
JtNHmL9Cih2lBPvXZTbxoL72PotO8ycTLIgXBmgSUZOKPxj5Nm4dLDTNZZ++VWUGgJGaoKsiFzr4
IzhAGqMxpm9Fk7LOh+henovlfFm95d5Oq4Bbn79pV3faQffkl/kPhwApeP9Ftp8/Xc8d/64IX2mu
6X/o96WKug53U3Ms7QMYNqQqppF7ZkIkQSvy/lvStI9mlqePCSQbD0zXgdBVdujZWVrRXkaswwH+
9JpNCyqjvZeX9pMA0R056a5pLFtXr8+x5WgrzSnyhYAA30PXG8+yHfhZqpZb+uMGWBEwJ1e+8VC7
fX31QHrVeqnxQKbOALVXmIfxkWx9F5a7PC705TTAMcOH3tgEQhhg4gRED+vqLtnT5ODETQ+IihgL
atIAHz8WzTX6G5m6EaHErO/qLU2OapP8lFj8J3XSx9Vi44gUbng3Xb21JNBmsbumyTyWyotulxfy
p4OfJN+KlBknavVYHm4DZnagE8EXGrU+vAGpsqJOMhWQyFzYddAfqJmOpbVjMYJ15EIfQaIyTh8f
yKAxaLz41ajv6AOA1kM/hKLHVhJ7Khm/6LHV3UabCahuyx+B9P0vkHYf1lAEHHZhj2YktBVIt4DR
THz/VNY5FPhQQf0FPIU2KHHz9lh2MaBr5m0yd1DgE1UFvhDEaJbvO25QqO0mnN6MzU+R+jh2vFx8
AupZSQMxccO61/CxyzB4ofx1qPM30YjisUSSbScaSPwgSus/KgdKbWMN+GY3XzUEOd8SBwDIVNq/
Uiu7a7PBfBVJO0AP1OQ314q7rVeZ/SGo3BRxilQHa6DdP6YDlHE5BDq/q+HQKLV/xRjOcgSD8RMN
NoGV4aeR6ShJUHXksaeB2cJIUXyWRf0zNCrA5Qz77CZV9XnmM6QREVCb3FzU3pMbqiPeZxuU2zxb
nHwPiOgAkscDaL5R3qEt8uFHziKgS33zBbLDFUCJRr5r+jZ9rjr7xEojekM9T7YsAY++CGbq58IY
kFqzhvjtY6TMIEZBIws3BGzbsvSVliRIEIU8e6YzHrrpdCb/YPuTX6gbOp6bZfYpz6a51nAEM9ju
U1ZvyrE5w4PmjO6e0mtTL0OWbO1oFcpMPnJ05EyzZFWzI3ufZAs+IrF7Kbuy3LqgH3gx83Lis3Iz
z1inllfvgUKCOG9WTHxWWEvDnrQg0DZ97Vn5e4iToUoNMAVnKCJjYZbSXCvs/DJyffBgV1H6b9py
mYhFEIvg6KeQHQFUJi0u+egg4WLIFXUgT1hcYmgIWqtk7FfAUAXH2S0YnGgzhBlb9jaqOSWAGkeR
d91jJE2+BktZv5maI4jYbLfGRzJZ9yikMYLANTtRJx0kA2EYirpu1KLZ+tR4n8025PtsoaWFm07w
FhEvz0wXxJkF+aGT9Iz6Qq1Gz5pd4uf1kpp0QJAXxJxhc7ErH4BN5dGAQGxpKykRsv1hjslDDfj7
HH+6ilVB+7XswD0ZDXb5oKXGkbgZAqiT7lLUWq17dVNAoy9WsWh5V0G0+8GW41GH+OsaD0d2jJow
WrbeaJ+atLCeddClT7R1ghcHsFCWqxCouS/kFmSVfTL0cOuZRYeieveN7pimgXBFhZjFrdX19tiG
nbfSwzR+E/m5qCz/a5eCdnVsx/ig5xl/UAOpv04LaOiYgAtZceru0wzzuI3p/ggR8ImiVr4hWyqX
ne1H19QzDIi5jmAZtYoRIsrpu68DRRYBOUa+MpA87cDQC+4PW1/1dGZhqyq58BAuwNnUq86s6JvT
9lBx91AmpA4gxRThtgGgd+u0NpKyAk+iFssI8PuzcevjOXOrGFLrii9t+mdE7bBqXARd6X+ZRV1y
g7Kc0uC6Or7ufM3AtQsxRfnVHHt9KdJEQksvlLvW7bSdjkznnURJ+BJ5ufG16vsTcWj7HOydcSG/
6lUGOUjUX2gyyR85Su9Ruo2zsC4hG4pH8qOWiHfb3EtnXNebteQ1mIFsPChRopEf6CMHbpad3Kr+
Nn1i9VXcEmRf5JFHYgfFguTJz8tTUWj+YwLCpwOeKOoulMNXZc90vC3MKLIPLgNVyt/tIxIZi8Jo
qh0ef/0ZC/7+PDquhD60XWxTs4wXld4nw4J6WBSPi7Zyom0hh/o2atBB8HwV1FLN2cbSbNgB21bf
OnVoQKyP7AVs1KSO2VY0rNlUgdktCeVGeDfsgW/MdoM94dtmu8aScasDO7zIiKZ1VrbyrfqG3Fqz
5gJPj1AzzDueOto6VmehO7yfke1PvQCWgj4HWMltgl/PwUPqYNOMrHyqa/7DQpTxR1w1GwTi5Fcj
D9IV8FPDRXgeIntG0Wx4xtylyUdtEXi5cfKIEYECxdR2EJHDOic8kIkOTEWR6QxpCmi5liOEaAFe
3SRMoFpZFdwRiItsIACA/o3lnhHIKS6+evxyYb6aUJbbJbaDR3Kp9ene1jW8JaoUGuhdE9oQ0zGS
HwHuCs90nW+lHyUrw3Hyi5/q3jEai2bdCy5Q6416cah5/rCb/NdQdO2jF8XtNgiKfB/mDpTS1GTk
MVpQXI8b5xtC+8kqYCNfMd0bdqAQJIw6HXzOq3XAHHNNTYnivXv33cG2nK2b54CLD+3DyAOU9qdx
vkdOAwWGUHi4QRnk3VaxsxYkex656z9pVgQWXrWqc1SpeMYjfQXIotQeEF3DX0HGYbmi2v8Uqasd
cr0mXmFQeQKRYn2LEIyZbNSkDqDb25211BgIEDq7M59QBt4dbLNU3NQewoc1pCHmpgsCRfxdrXNi
hUBIe66/TBXDOKRan92mDh+Y02anbkiDJTF6u3/ZRWFlp8JS8kyIwK/B5ZtBlLBc4LY13sC3IYD5
N7MrE+4Arhf8IzIn7h50rwbhkHrUDtG7bxeB0dgyRXQfGSCvFgESWdgbjl9tHco8vRheIBfzbicg
BjgyJzv5jzwJ1qE2osagbdOdLeNogyQH8nreiOcicuVgt0FRSJplOyPN2y/kEbWxvU0gzrfAYitf
TtTzrab32z+2iXge+TJUyTievzNdUMNFbgP1M/qTivpzk3oR8Zd7+vtXsfyX3t/Gzs6dmqryNLEd
w/EgByRdIYVeHXtEADa8NqwHDkgYZI75+KMI7speBj+tsfplOZ73JDIDO8uwD05AgdfTGJGX2poP
qFSi+00f7HqbaFGB2JNaAwm14JHqkPmjtdT1b3PN9FxXXYJMYp9XEPexUXkt3byBQPEg3iuxZz9o
MmBt3uVPtt7o+J3KGtw0ubXJHICL47QqzyiC52vAnqrnmhnfqbRRc7/jsZX+mMfo8RittMB5FS7+
mVS1BoRxtZmbftNXG8gjR5uMheHJGVB65fQvhH4vig7SdFEwXDzbkydTYCMTV4HxrUknB6t/0Htj
gWxBBYQIbokCK0yEhe3yRDI0uWo6qkm9VofaTurFXtF8ot4/jU3dCJmLnINAVeMXLBOwroQArVn1
3rESOpaayi5rF4QBQ/taCa+wfomUeffQo12B4TbMb1GoChhEfAJTt2N/56ghXoFWw77TSqj+DRpL
n8KsqNdQkhrPKPnKDm6ZutuxLKyrlZTOsnPc6LUz+X2eFfYvFPYD3+iLH1H113AWCcA3utQEkT/e
FeBH8BGK8fOT03YB0AP9M93+ZDdt7m5ZWU/qQ/5g5lfUdh85hzDSLEiUl1G7dUQEMtwRgkRzh1Ha
EPzQrmCwARNVCdQ+giuLyonlkZrtULw3qfQQb4fPvcPfm9Sb6CgP+7djixEYnYrnK1DbnpyG8b2v
FlhAI0KRzavy6ExtOiiXoBj5PklZfDKw+CQ+g0TIn4FTRFdX9va9PqYXIkOwuLS2gI0mG/Ia8vEn
qvTCK9a2kxeZzcGCV5/BS61cP+YCf8XkxZvS3QivsdaIUAIg3Nf6S2yBGw73dXDjUQM+bjz8z6iR
QQ4q6CIEXaR1HgEVhzhiY923RdMuC4P3XxLf+tb5LP1pVi2GqzyUk1XYKunpD9eH0GofOjoE2ULc
02EDbhQ5IE3SGfE5MLRvmRbY04KyS438VCTRN1qm0QbBQ5XrwrO69ECLNd/GbxDF8OWa2LyI10v0
QXbWarwqFPMX2dteoLRD2W3pLWdXskOmM8OLwa8WIOwdtyiayV8Y5MW54UVveYAyaAYutkuSRfLi
oYAaUIM2eksgDeDo4N4wWRxs/z4yNeLxynPrhWNlcwYFEz9j1cvP2IEkO6fXnj0rjo9WEm9CM68e
sizprm7KAGiRUAbtEXNZ1oGu76hX65z2FIbe16lXH9wfDYo/jlgcYdfi2hokLxEhI186gLhu40iu
3VErrnx39c9//O//+j/f+/8IfxZXwEjDgv+Di/xaxLxt/vOfFvvnP8rJvP/xn/90IGng2rqlO5bj
GobhMRf937/dIwkOb+N/4VlStWavdVD9M/CelAH2CIT7QM3w1Y+EsUO9N37WZOtAAB613ePYuhVY
i0F16LLSuCUdxIhbWeXfi7g5IENgv8weAGKEiDYE8Y6pOjkqlhNgykG9ceevqTJOhKhgpTPocEDd
6P9SdmZLbuNMlH4iRnAneCtRa0mqfbFvGHa3zX3f+fTzEapuuf139MzUBYNAAiCLkggg8+Q566Bp
spVceRuEkNedOSWXLmz1B2lQWcY+/Pdj0Nx/eQzI7uJo5M9GE/Sfj8EZR4L1Qu0un8AEZ9FpXvQN
VOSryMTmszT0GdITsaSWSEsaGJ45GhXbDapu9bJHmYLUkIawhJSA7U68/u9bNrXfbtnRhCYEn5ww
VNXUbPOftwxcWEMtIoovVy/QjMYwdHZB9JWJPV1WVqRMJrvKRfj2r2pJ1VRr+MP/tzqAfONarRpd
9BW+1FvrJm7RnI2qnETbjZyrMpTHX3WLhLwC/d4Q6eWBdauXJ1r4pATV5xlslqY3dGB18kAzvWk5
u7XL0TlY/fdDMfR/PhRiKyqqQI5jGLZrqpYp/vlQhmkeo3q2kv3kg9ez1gbMuv2MXppDVJy3gPM0
zAOqSAtqaOiSByIX9dutha+YM4t8fVwNgY/0hg4eJRpH+LhDWMLSrgiA8hbhs6Vm1XFYrLIoDwG7
+ckeg1NoqhCO/90/H6wEsLemfVeHu//+d/XlM/7l18u/y49XOKR6mbrjAKz7578LXiab2I4E+ysQ
z0D2UYqZskBzUYHM2X2SCFcvBynKKev7KQeYuOgwJzZUHEHXw66gOqw9At3YTRByhRtAxP8o3+wS
2Cfq/8u3mQ/JsP75z1iqzn/iuoauGo4phP3bZ6cizVQ4Udjs0i4xjx2ab2vcvYQhBiv4iDIXHgPQ
A8KpgbuagAxkPW5cZwuhBl6EKA8/XLVIYay27IvGwvEVQfi1bJYXVn4XhC5iIstohQW3WBMPKswc
UQygqS2PbHu+4zGPf2blxbUW9ZM8MNhW+OLLwhe15vXePZl+2m4ztapObdo7RzwBw66tzfkBgH3g
6SjivS/j9K0f/Zznz3F0BboOmx1hWV60ILS1FTQg/QW0xFkESXHU+XVrq0qYHWnEQXeeldea5KmL
bCWrZXHqqnkPhP2brJdV0igPU1/5ntZa9vp6BVnZLEM22tivujwPdrLul4sJp911U9zc/VKX9Xl2
atXKs4YK0RDZRV7KAsG309M6+7VOtlGsuliI7Hvv3+4aPbFoFQvV3eVo1RwCFSqLFPgfUhwaIFuR
5h6QTd06xaXOmivRfLgOOqW/k+VCICXeBlq0Eca0Sf3Ghhp/TqY1LFjMKHabPTtd6Jxn07+3zZDS
UtWlvrZqWtWC8NXKWIQH5p1iZj9vLQZL/QmTGbq4nZkQlKcnuynn0DpoZckx3GUg2O/IPOmss2xh
plWyZ4HDKmIxyjpUzTdNroQP1ytl7rTNpmn2rmNE1cGP5/jeqXdRk5Duv/TTG5FvNFdzNtcRCr96
NBApuQ3qaHPkgdYtd3JUcy79S5QGR8F8XqzBdEIrWvrTPlWv12kD3zzBv/sum8txRnwzqxY2lKMs
+qEwF+gVwbnlFuShCkiKSm39JHsFIlD2dclnIu9K1hk6mBIcFhfZPjIjMqx8LfTks5lG/6tRNNFJ
kODPO6bf6qFpPsHWYT4ZM/nMkIK6m9a2whxt6GQF7W72KJvgKDLAISIpE+l6sdFjs925PZRQCDam
Q5oiM25GB1PRy7d09lmAOOk3wliNZ7eFfod0zPik9P13rfKTbzi3WUrkrXYRgZvc6/5sr6Qht8ef
feUoj5FfJCeEwlNPXqC3sjuxxKSKfrrAtwAX4chHIS+S+i9F6RpQ6IzpLi0Hd9eYSvmBftp6Umt/
q6cN+GCXtbjS3g1xxQKyI9yw5u0SHzS4pwDK88jKIVdX5Rip1drnJeZrQf4orZod9Z4dKcFOFkPF
xSmNes51qJrvcEUI4yLcTn2G1TTa+vpcbGSxymv1Hlzq/tq2HQHZw/dYbP3G+EOO5pSOskMpyVoy
c7RnXRnNp8y4k7ZrTQ6cJSNscb1VobT50TI6+HKXOzfSmdeEW4P9apg0o+avey4hNo7Zce3kfXSF
ap4MM/+858EW98SE8+s9L1+HLQkqxUZeNbWAIczIE8uSvIq8b1Mfhut9/dc9y05jo/zPPQdJDesi
m6f7Nh+3g5JYu652DyUbLICEXYl3TulZWsjTKe1qYo+t7pWRY+1daRFKAeQ0T+Hmv7ZsQebElgig
3l+ce8sYA2HxrR+Jd8R8UQOTdSocMeFJnl5ry15XV8RL/FxJvDBiAjCS57ipAOXUpOqzBEmfAc+m
z1WGrMjgPsoGeH6MDXq2bK+X9qWa6E90lg1lF2jchTeEQ76VdY1gx99Fa/RspkPRp+vPbozbhC3O
1Q4Rzkjv02dEJtv7SbN3txZZNXX8m12xl2N1c+uiib1GVbEqyzvZTnatgxFOfXVsDrIuH9XhNJnx
l7mau4MwqtTTVBHvzHa0jmqSZ+dgrFmpj56flweRFHCUq3m2SsNy+hHOiPQ6zc8pnf8Y4Hx6E8Ww
EEL7OYF92AvmxnR2mt4Gj6NPMmDe69lXXRNs+OlE1HPHG0H/FlsGbIrtnD3JK49TYR3jeLQP8Dvs
SmGTI6rPDkKs4Q9j0Cv2ugoMJbawzhGzxtYsAw1IJLpnU1K5a9XHcaU0m8okuyrFVfZNBOoFHrRl
D6s+hGLkIcd4e8JIL/5UuuCPCnmeD3tUk7U5TP5zA8mIB5emCnZn/rw2qRjl8bfrRl0gHgG1gH0M
w+GNUC8odQ230D+uh84aoMyiKbfuVEJDB4XdtiaRy/NTeJDzXmPBPfXaN9CVK7/Xmy9uQ75ESOr/
XoWO5c017WOVLaPWrrYWM2zVxthr93mUkB8mewJB98NqevZdrTw6KIJtZIcs3816LL6CD0phOR6a
A1gL8TK79oO0z3acs9OvhktYquMFiCqidcuVMjcgW9t0XvjZtYdRDZFP1mv/q19vrx0N0W/0bi6O
mtqBKQjrj+uNEPpcKTkPLmFDcNadSlsXy4B4n49F1OVvswinvQ6ef5u1XfclKaeVbKAYgCwRYMju
yKCtnlwBg7i8VGOBwCeHw3oIcGSdbGhMPGlQrGbr8tZ87wTioQK+mV2YjMp7YfLJL9eEp6Dy5lCk
7MNx2yJ0VV0fV4E63gqnZfBkK9AM+4sSlOxRx7htpyb80s52sBvnst5DJTu9zQVkucuDTjKSY2Ax
yc72rLjEUWJ9NTMlvVpZ/lpN0LBGOIX2RZDA/X71XuDCsEiAAdBoZ3uZzScNWuA8KyMKK8tsWiux
9VQuB5GytquMWNnI6TNyewzij9Aem+uEWmbRvCtI3lzLTrJVTwh2Yjl5liV77FyoUwem4aLQdyxz
tSMwuJWDa/M1NRXlMQnKOymqOjoFDwfELrG5KHivaw1ftZqNG2m1syD1FHPqD9JKOPBnWgr1IkvL
iDqusNd8GRGOAdjxGMKquO5fiP80RDQEZM+JAKI4dVbP6rSvRn0/ON29vhgALIIE/MWsjOWel759
mMsYIQKc6+LkW/pfp1NoQ5U8j38G2tfBDGBs6/psjW60kaxDJ2zXgjlyB6esmazR1NjpvTAuDaCh
p7lWw7ORqfefjXNl3Fpjl3nXsp7DCqNXVQtd8TJYkyMmo8aPaeSmT4NlBXdW6P7o7BSb3olso7cN
XzN5ocYs/ujKVtsAJ1A3BK0N0qnt+D0NFHuTKS6K00uxGuDV88OkPMniaOh7Agmsogrfes7nclNM
efIehHVyNhZmdhbSyTuUl2JXq/6nNU7HxCPtdjpIa68638wirO9lVyXYzIYK7CStygecL6/yOllu
Vkd5U9kyPrj/f78pac1q7XpTCjQtLBaSaucjZHuSobpr0G4p5kNE3JOdzDXjQza55oL8Et4LFH+8
NnJkRshtoGsjOWa0NLKybPaqNtiwpSc/342fcebNrwaQhaQF4i1L6lCwRINST5aEZhyMWU2upbSc
TgZ5yA/S5rfuPUnX4l6W9EB9ruAHuZYIjb13o6NdpC0Psu9aaEVX6jd0UYOFX2k4Xy+h1umipeWf
JMEbLDn1KncnvHrLzfldQeKJloo7ac2Z51daZuLXllZE/PhNoU4sukB9tR03XWfqubXr5IBsVfEy
2068SxRV82QxSNX2LGr/w1HtiG8xYjPBRMq4NKotlyqMxj3mjVK8ILJabPN4bDbSOvhGdmom3mjX
vi3JbiJ9kU2zHL453Q1YuC8XDbuh30DbmW6l1SWN5giEI62H5pIa8EOmSaZ5BNKai1Uh1oRnldM4
FOiRQLu5vVZWoYuparSHOOvNA66HCV7/ZQyVtLbMyD7qITxAOgPLQeLnz5o7ZJcqCi8qOo4FEb+Z
DZtmwAm9WK2oae/8ibAB8qHFs6yDrfyrhVznSVZF7oDy37IRmuQAkwb0RC8a3r70HzX8336IQocs
yh56uQ2TXn2SNVrIWm+y0mQrbeGUDA+4Qa7NZYthRLWsK/EkyaLA7Qn7Yv80O+NX8h3bk6xuFWJT
fEH7oywGTWUCFwPzIYvyMNT6i9Gm6VleyZ3ByETMXuDOuFF5UC0PAlWPL0r6MJijujFUhH9501Tb
vC0cT3bsC015Gn5c/9umcmdvImOA2AqjzLGh3ydpvENXKn+Wza18zte6Ouufty8Ckz2Q9e4mkIav
Af2SVBGsoeeGng1n2kPiLOF1RRxvVfIsGZ0t4ZjxLEvXKlhTV245jjtQ0Z/dIWs0iP9P/Zp0lUNY
js4mNQGrTIQyH/pYZNeD34iFNdM/ul1BrmDWwFkwjvlnO8Pthm3noM7ghmXkDUmgnTULynjCOZmX
jGn4h3+QbuabXTX7/7TL/kzNGZu/tNhm/eR4VVTAHdeSYCEl7m5FmQl5K8o8yWJpDNaUxiy/X29W
2bchtubVrjoexFi6942h/ZQpfrYIybOva3tnlSzDWLWdJ9gkn1pWobKVHzuv0wDpVJAN7vZKhK1r
r30XtY+u6VYoe6RvMthTxoHYOmXpbjumTiCWq8kGGwtSvNjdkqVTpc5OIduWJInCcnNrIhOlkzGs
PPIZx800FMm0ctz8AfKK+GDlfLTXuioXA+JTbeNdGfoRblM3ejlCY2ergocGG1Y4m8Rdc9BPkDcY
r9IKTzwqVZBzpskQbMcAP12pDFCiaHqhnsPE3Wh1Oz2gRzg9TKQwPQRZ+X3S6+QoS7JedPpnV1kn
D6qtjN7Epu3eMiCsimAYu5ucpn+xyGXYtFXYbIelaCqac7DjIFpLa2HG7n1Vm0dplFVl33uuoWqP
sgTpMRxLU1bcIaT362iqto2C2n5E7qx9UpJzp+fDo7Zo2A3ZXB9cv1VX0ibr7ECBizwacAgt7WWd
m5zbutNPfZxdbh3taVRXsvhbRyO3Fk1xsKXLlaJFPE9eSXaIs9zfF7oQ6SVnnUDmjIYLK3D2ipLr
d7k/2P9zxgp/qzn+26y2eI/wpOGlWKAktfU8VL11kqVuVKw72E2/yZI8gNuY1jFydTsjG2Bb60Xw
1ONPXTrLYfyoVZZfN/KxTQJ12jJiG1rWaRiU8MkOt5aS5gh5zG+6/JdiuMk8M7QFPDY8PnmI6/ou
NQzlLEvTABh6HLQ3WaqdoT/VhZh3aW2opygIkQVZDsnfZ1bkdrs2qb7IFqlWfbaQxSlN15ZZxmhL
mC08QiC5ZnSHVi6UZ5ehSt17FKRJLF0MhUlEElYfci2Kwb0HMf7ZA8jyz7nUwVxZ6aFvo/bJ0Gbz
0YTCZNabpyzv2ieHV/u+KXGjyAayDlYOqPAJaF47NYViPjruNnfOtjWu7USPiHjn5kUeBneESx8h
JMjCJ256MYRiiVZPi8UEhDoauNRkO2lVhualh1p/L9Ojc9eG19YWdzI72tUgSlxJgywvVmSN/yDZ
kCSKEELo3B3059tZoEyhVy51SoDVTNxfrbd2Y2GdYCz+Hg5D9QXnLOEQPv6Lq0X6U1W6j7K+RkgQ
t1lT7tUxqr6EbJOysbTf+o4FDzwqbLmX+lv3HKrhu5r4OplMpB2iIR28s5GAxW45q5c6eSbrpFW2
G/o6/N0q3OGzb1H79dodQn2nzAZIxzYk0xU6xeNUklKwVN3q5Vlht8G5E2azc61kfjFT/6zAtPrn
cpL49iBPUPa71jg1ckxXPTmfT6KLu/Co1NpD6rOHiOQnJ08bd4ZxWUwDDhI+U3s5SIMx6+HR/auH
4D+9XPFcDuy7e+EYs6cXY7sbRKW98FEquyENck8W04ZwsYXbZiWLzZiwTWOlENSRjuSxom+HIY4f
pdFVYCGv+OXdKa2hvciB67jCsboUQ5uB3Rxfu4+HF7KnSTyQJb4pQ328uAvCKxnReVGtwOuBrqWl
57em8U7aN7wUSVauNTc13xU7x1ur5BVgxcp4r8vmy2QZ6UOA//PlXzop2qSiP63b5xxtNEWJE9ZK
XhD0nCimF8mTYfaYsey9bdjWNlP0fDcRqMc/jhitLBqNyc5qmXxlsUUUZz1nYfU4Tal51FNXWZPL
O32oZL6u+87KTrhc+ndNO0s5TNkqLE1lLcUyXQHzElm72cnoFdlKdv63VoYCoCfX7BBvSNK/m8pZ
jlC23edlZfG3y9KqSYdiWymD5hE/ROX070NskNRfqudbTaYxjyMzjUhvbZUnaYAiNr+QwdCdVNiZ
PvKM3zLzzCtU7/Y+myprmxD5/OiREU+bOvoeOzBRBmUrTjF0Pvdjj25dvBiWnn4dJ69p1X721Pzs
2lM2SP/uWemZce2JJEz4HZ2Qx6lo9xGEo9+afDeSdfyzRk5kVZW9/QqJc7Mp+iE615WS3NXKqG9d
yy6e8bQQ23J6849u7layV1JMX7pwjt5bnPFeDlPRJTQJrWoW/juQzMlT3PjhOsjS6ns0CFJ1iJwl
PjOqUjYfc+RWJN41IQTpTn8QdfGFRX/mVaOJLwr2bJJ2J/GVBec+mrro58JWmwBd/JJnmrP2Cyt6
0Fpf3wuR2PvC0AgSAaJAa2kYv5h2ARcxcysqi186JoROs9yLX2nFSw8OZF1C9LrX3KJ4UQlVgdl1
53VphuXLAKf4fYvkBT/Z4kW2sEaxD+YpfZBVdu0261iI8CDbz0Fv7apMSz1pxYnfXshxf5SXklUi
HD34krtHWWpDwwU0BhmtHDuKamVrI4wFvw83YwdGcSZR6atsOxZZfckiC9h+pBgwIkfZC66rS5/m
xVcjanzPJC/zWAtRvWkzyBw0D79O/gQlS2fypYCQ9aNUv8vmiiai3ShY2MsiyTVO0Q5fCqOr9sgj
NFtZjRiN15pxBiAm0w+FHlYbOWivWMeCH+OLnbfgKg3zUNZF8pQUJuTLZs4CwukhGS96n6mwYq7G
m/xUtkV6H049SL18SNZ2UHd7UrEVAqRL+f+x83Wo5Wr/OoAWIOUSo9COwwOXaEt6BklJrzHZ4mcS
T62VrM+1cfbKYDCuzep8/KVZK9Jfm9kslg4q6+TzFEldN4KIf0ZJ664aR4P0sp3NdxX5pBxSrzdV
dcN7267C1by8RFkf9Ds3zv2NLNqVRRweR8FJFn3jtQ/s9i00avMyZkFCGJPBetsCEd7BUxH3K5uY
/x+kJHhwQOGcgCvpLtZc96tpIAmA/oX6RMZdvx2TVrnz3aq7A6EvtkZUKo/xRNZ+CFD/q9V3F132
nxNyeYeo/rPM4RkdnXaAZgcBqdJ384tTTt0BLrJpH/tNe59NCtRQ8Mm+ESD6kSF6+jNQUS0zuI9K
019FKkYohfntKQtSMI4rbWeYdndswxnJnT5HLhMClxd1eVGwex+/I48OIRk+MUQ/+n1iqP5+UurA
axvdeM2jVuzLCieELE4Gb8BESeJrEaUaY6+7TXItDgG/0gz+ek8tYvM1VUei5UaeM79SbK14pGgX
18YO4ep9hRrG1WrXQbt38Ahd+4aFwzovDdGLWPqWNtGTZtLQ8FjuCoxWBve/0l+tmQUauBMqVCKL
1XXLaB9oynS1pq6v7IJeQ4Jysc5p7O8IsevXC9UOgRB03Yyr1dKQ67J0WONk4zBSjZ3aQoYji8xt
2m7uGnJPlrvKx2He6ZYP8+0ystbr4w4OfvB2U3NoRNnu/Sl/hUB6HFdAZZuzPPDxfp7Fxr3TzOPp
9xayGbkpeMOtIt3JYlOiFJWHFszXiwZIZuri7M4tOKPSv2fyNRwy3OxoWwUw2MhK2U4egiL+7kSW
dpAlabQVSES6bNjGS/9b0zjFF5XGxMJudfKs1dUXPUeX5jZ2g7zOnQitYxP5zHiymR8DnK5IePTk
wFrGy2cVkQKQAZW/u13ML+CQrZTiIWFD/sv1h4RJ1QTovZFtbxdz9ORgiaY83eq7QMmOEJC9ySvf
xo5yXaxxjGnXMZxn39HA+y6cufKgRNDlhi5SZ9MCDfyrOk1Dq13Jsg7f6d+nFqE0kvDIGzGUzFMX
Tt3rqWzalqmyCltEFaTlP4Zr02in+wGhheWS0zKOHXTsimTZnBRBnpirb7RYsDaDzMgdNPdQBXzL
ZdG2Eod9U1icgRQGbzVE/LJeG4VxqGqVZSzgqw+taU0ynJBYDcvOfM3wBsj6JHPHwxyOIDzl4HAr
EyMBV4gPhAWtRihAHso2dk/1cpDFtrWqreqD9pd1Q1URpCbGX65UXTXxTMXOOXZa55ykjdchtH7H
JGziG1sMtu/0KDXi9beTnHW2bCgtWoT2xtI6XPre6uWZ62uf3WTx2rcOrKNZQJzD2qjZTZOunIA0
pMLMzvIwmRFZx8tBnsm6iICRByNlvf7NAF8cKNKlr2wcK/1uUsvi+Fu9bCG7Eib3tzXL5esV/+1i
sq9Wu99xIC6eOVy/iL9OW3XRuLipKEq1xVKqYKS2cJFAVTe1LN7aDEagrlVXGXZ648SwFVkRqmB1
cHDKLN0NYZC+RX7yKDHwc+PHfC0Wgdi/W7iQ1/x3C1+pWm+aWzh+XGhg3K7FedUG+UlXnY1pIJh0
q3LSmAyXW/nWo9aTbm8U1Vksg8j6a2NnUh2vz5AlsLqufYAwkDRoE9rVEd+JS7ivdvZwixerarLa
h2tlmTc7AH0LGw91xXJo6hSNe81SPTnM1aA5kAAnUKLN6sLFvRB0j8qEiHzqd+tbXSxCx7mWEYiH
gPtm0jQ4cVayp6z8xS7LTUNC02/D/WvDcbkDaZEHOaKtic+6W5FfHRO7bCNyxBDhpiVByHOJuIyr
MpjK84ikBpGdolLvqtiH3i6kKC2d3+idBzPOtLL4lLeyEnmkhdl1MmIvQUW9NIbmqYpU3iV65ByE
m+AuGerkURcf0iZrQJzGewfP4/pWZ1uQsUZ5uoBnrPopBCvwVDzJ5vKQGi7LdlUgxL1cQ9aZoRqT
+YVYql6IYY9MKhiYLEvPOOPSc4PvYx+SylP5hYZyLhjaYSUtsg1YznbdaD1kXEtraXCKTtsWvUHe
d5bqx8JK+ubFz1Btsir0DFwRPGdWNH7RsoRtmpW1xKErlAXSAIBEjozhVJEZwcIxeIANBZUNxdTe
ErbOqyEzpz/Jllg77gLDT7sBrJHhglkyyQpJo+5F8Qni9UZN/pUDf5qaJvFBWdZdalEVG2Ocxpey
ISc3sqFH1ERyuI6EWg3OFR/Wjo6fX5rlF3/OYMJpyzvD0onjOlNaEh36qyzP5KGJmmJvNgYZu0Fw
tv8+4FojgWHktZZFQt+povkijbf639rOIzr0YNv+dYxb1zAR/RFhhY0c+1Yvz251cymiUwT32XIH
v13pVidvJpnhzxJISfzdVORmtKvsnGzpwGrOsPugNugExnYUWbOp47nw0MV1ndZ6VopWvJS5/lDC
oX2vEkh9aTptXs1Om971Q+a+zH7XePhdHJ4BVrMZ7K3B8n+jL0V3EUSaFSA4cqS4rzXIf8Nv0miR
7/nk83NhzX2qE6s8ZFPATx0BPY7+wklEBAosgyzLU7juhiOI1vbOGkf3NfMRa0vH4SJLeqc9Z7k6
3F9LoYljS4wP15Lt7LO5UB9lyU3wkNgkf+SG8w7+fN5kQzvfy4MOEHaT+4YKRIG6vDI/DTWISnhz
hdi0qtXZpGksFjLjVgFvqP1thIpkj/s4CHd5GqEo+PfIZDi4m9wAfemipOKBPzQ3JJDbDy2gmwez
cOL9ZDr6qulLoCXLwcArcs7QD9R9diOsSqnrjAA65XlkeUpJto0jU1/VdoSSIxzNDx3M17EyntRo
GrwMz9Z3Uikrzf5eQ5fgqUmmnwyldC5TT1hNGiqLN5PRqF/6wTIIICMVmSliNzVtccxg3ITJ4XYa
A88+EtZt5nUc6MWx1WwI2EfFP8DLic857R5sqy5fwh4YODN8fcC5V75kLHB2NXpmnrRmzmid6yF7
wxmdtutumFeii5qnconOkio4rywHKY4+cGF27PUebtguV4+N5s/XQ5IPvxa/K7OdwdakBHd4hYI7
eebPRfhLURp+q0uXHqXI0RGSXbS53fBusfY1cagxDIl4TFm4cUK1vuuDKH7UrLpfhVVTfW96+8Ud
VeMl6UZznzimv03L3n9XSCMYgdJ8r2Z4Y/J+ai+xmhnnkWjnuqrH/H6MQrXZBUEAzzAoL5KaBv+g
NQmCH43uP+jLgV1TdRmQQq9i3P0bMLAs0psB6l+MshlT9A/c1/FRjiEPoR0BAg+2hKnApYXmjEAd
fBSmMX01yhK6FALpUHt38S7qQYTD9RJeYpJxLkUVQtzT+DaeCIo3Q7gUM7MF+mTApH0zKLZVnRWA
m06VQ3+UN86HEfgQZoW1c4fccvk+dN/JmHY+fIi8D93iHCRKUK1AMAd7Tc0U0pgHBYkbWzk1IK83
Q5AR+FkMsk5aLY1tLox7tAEOW60hklgpaNveuy0IceGYyHZP6VNTVcpLCbRr38ymvk2rXPnI0VeV
DSZk0ryuSsyT7OnnQHUkfy5csU+ZphLf/eTzbC2EfLXEuI9tS7/HIzlsg0yBBvbvOnlWx2EFm55b
byd36pNNws6on0bBF5O+8mDVaLi7xYssGAUviFUG6O8wFs6fTj11yYZ1d7oxW5Ehg/1XL9gYjPvA
KPtVM/nOThrkrfhgH+BhDmAKXKTNHCsEYNmEbxPCffd9qQUrAvo4nOt52jkIXWxkM+ETIrBNl3l3
sf5/97L6qHrtYNBWDL1/IMO0fyAbgXwtA7ErIkmnW30X5QSK51mwHaSZNCSpqp5wsSJI+ld3/t9p
P7XD4uJyjHui3XjYB2G/q5b6ITMjY3eHSoPzQwkaOBg1Ub45jWJ7vQu+zgjC9tBA+70HmWXcW2Xz
2Zsn+gF6+KcRdD8YLjhfyRokjYOz5BeGFlTckY8qy43fQRraHh3MNFE9PdUAAzfiLPVkZVpx3Ou7
QI3EWZZk/VIlW7lz6O+ugV/0TAH8mXb4XE66/6hkT4CESXlZDjO82h4iVNFWFoGLLlpY1bSr4hl2
EtGdGq2d7q05g42EqPualKr5II2RM05bpLTyjbQiWjTeZTlkytJaZ6RlT+C4pFFWkWkB1Nac7mXJ
8vEx+M3JZ3uT694iGnZNSQNQ6qUA0teyeBMdu7IVy/K4tGkqpV1LYTLVEeOhHrXpWQi4V3QFNRqW
vPOzQlYPm4nxdVpKskrV9Te4ftKzbN/wld2h9cess7QQwIge+9DEgc9gLskUte6BFEMzfdSjCxzn
LAFH3j5l+jipNqtHMzoTl1I9bmh4hJtAZ2G74r35ONZ9CbhST9ZTNiGaoPRQPXYfQWu5D8nR5mXz
6BjWczpNRFvTzNmZeNe3wnHtrVmkH2VcKoD0bWUdEp7cE449wOYUPbo+L3dtgIVB4Og2W2i24KQ1
vIKt7EWeKRZwo6qEhUO3+VhjZcjQ4CsX5ip3jf+JWRpXLJ4zpuRB9ZGsanzTE4WOFzdZkOR7Z3yc
3GVF5MLPFHB91NCm4mjo9bx+1SP/TsAcdOT3P66Asf1RwJPwVKpGcAhE9sXtg29hHLg7P9LcfeIr
+LbYDjNLRnyL5lcLCcadvQAeRDMe4rrkfyUJUkRoTZnWaiIn+KEkE3Ebdg964oM+r7SXztC+upou
ViqIMM/sfLydirOqDQJE6gTwZwi6dT/w68FLkEMc3sK9rpSd+uC6Khx2xAnRUQxJACIQsQH07CjH
shwbj0jHZhg65mU1je9GYIursGjPHe74AI/9n4mVwxNUGe0mKLRqW7ZKthpMAKZ62q8hBwHoFH3R
7G7+1lbdDhGKQzNb90ZZq3duA7aVyanfuFGdr7Ro+ul33+ocCi32vj/gM+NZNF+gitjFbv7eZ4BJ
9LLbGlPxpINWWw01CoG68h7kydqqK6aVqoVDPjS/pfkHydtbgyeTuygfjE7zQ2WZ4FnmG9kA1RHI
MbsTGHtXZtzjMlCUYa3PeQrAyvqqR/oM4Js1pRsV4ZoGX0gm3ZQ5E+yUwRhelcklskFWzwFxOyuB
aHIsuh1o0W/KkOcvnf+zggdpRxLaq4J3lHXCfClHHEhZtGQNjymTx+x4qqZfwGPyn8wVqbW4F4BI
Dj/+D1tntuSorq3rJyKCvrnFxn06+6yqeUNUNxE9CBDN058Pcu2dK3acGwUSmHTaRhoa42+KLJF3
Y7ZQtC/eBqWMd8u7KBCUOy0Wbwa8kH1tI9QyMQeQ8bTPeMTd7WW61EJHTj0v72OPcLcBRSZacr4M
Cr3qmIInvaTJOWj7yDNxwIhric6xPT4PBp7o0u3bY+qiHKHU8AT0Y2/LeQSFbF+M2tdCPU1LkHbD
q7fUFCznelm9XOVFZONZDmBzcSGnNAt8XRv0E27ZuKLbFcBXcF1oD1LtTz10cBvKRP2A5L9CWjON
3bvvAXNG+lgMrXvshxQBlFTfuSAgBYoZp2WBx2Cj4xxiWW9c2Jb7u3HQCN1jeSaHHdptP4Pi0C9Z
ILoLUURqRu3cdpchR/3ucTts4b0V4X+dW0ydgap21bHTh3PdkOgCHcmrtrsY2+nPGyQIPWexGZbT
Mh4he1QXZJUlNt32tJ+qpbuIIDUPzqA/6mbTXgCSLzxhqY/mLfvjfTcDMhnM+S9rlQtNZgmeO7FK
AhIZhKx+ycU1DzmeVru48RASL/w/L4hy/8h8NnA4JqZhZf4yXe9VxENoUtM7J3BVIy9Tv5uOr0cE
y1Nju6gwNQhwUYGvq1XpTAWPsshTRKBwz3HFW5UubVQMAJHl8Lf0clIYPRSgVGuaaNFS/1HJ+Fwu
vvYao9IUz+nVsIb3yunrQ9Y0P/qq0CIv7vjyUOfAFFs96K5QlPApVBtd/dql6p9E2j1yFKl7zF0K
Ks04HGIlqx3vN7+W5XQMUj4Q7LyD0Cwd9dDWfFhGId7Kkbq+2bJ1ibF7zcrDQkL55IruVpa1PKBl
8z42+k6sAr+YjaD1jfA9Fc380NfxTTYYDuc8jLqhnprY+J6aHqmaTl519hu7YVEqgrnoXDQT221U
6exzIbAqkH37rzDqOsRYzNLlv+aM8dZkZ/jLdQWuN8lzX1nGCZklmQzOHhkrhONf9UJ8tLaehoE1
sfX1y3vquclBWiMiUQnYVBmUZ9MgSMj9/HsvgyUccn/eed2t6YvQd2c3FEGFa1/Z+Ieacs99ALIo
k66/V85ANrdsDjDi4WH1QkdYpEPDHoRXKJTz3aoTGFmknB6FHmBqvuvJ0F9qbf4beLr57gQ/nLHE
w8UazxWVpzAVlItZnKfd7ADnq83A35GGnk7svAqqayh8FWV7zcaeOdif7AMKqGY4rHYtVmF8QOie
wK7Kmz37wT5rFAKoOeRUMWbXrVHCya5UR69FKV2ow24JjFe9+jkECzJLYelq6PvJfzPL+XDG+bc0
e2pgqX0DjH1tYCF6M3lE2/XbvRXLbx2OMZFXFW9owzn3ieU+7GUhT03SlU/lDA5PS4dnMSyhPZRF
VBLU7U2IWfvAyZBpN0awtKW7GwzssVpTWFj5+PlJln5yQ1s4PnWjlV6XoHTOMZHaRaS5cclGC4Zm
Wi3XOsvHU4WS1Q1ouHU0hJgfVFomBLPQWoHHtAc14m5BrcmImiz3nso+SaNEPrQDtB5buBRTcfF4
CRpC4qrFrCJFwWm3oiB3fa5TN7eBxDtCOG+uFeD5sIj2vetOSnMRjawy/72naL+TnjMgmZgiFDUA
A7JmdLXROdS/LS07J6NV9XetpSYa5P10bhzb2UN5xaqX6fL75KwGS/BavkMr7gEng30Ap4p1wyCs
7yxg2GNA1fo+ucOAEZPQMUhxEEElL/I9cUrwzfUyfiefzoYtb9V3I8B3tgQl9T1wOnKLiy+/JzjB
4nFTtN+hkE0oo9nyKdGsC64R5h0RkYCEhBfvt24mFvOONb22n9LvWBk3O3hJNpjuBIt0e2KRte1L
6rInjhNb3fE5HO8d/+t18uUBwBl7ZRagfROUUC0Lz3kg1iajFDxpi9Te+pyPbLR3yuVdNnGWo8c2
jQhdGXk0JOhQLekASBMNpJ2dYIPgTraxc4GMH3Rd61C/7X76qqDE3Ck4DHr9Sk1nPqgs6fcghdwd
kuZWqAyULltn9MJZ5FaUkwIOLUcdzRor4onV77A0d5W382nosvi+8L9omXsDs/hepLF4IpE6hAWb
CMINTX9Ez07y2C9Prj2zYNdy3pFIAF2H/BqFKXayusqGHWSG/mCtTjZDle1gxOeP7jjU52DBLgd9
DoR0m+WfeqgRi62XY4u1QjQ3wQfg4P0gxwziC89/vID4nVtf8K+4YENwjeoX0NqeG8V5moRxQaK1
k7hiCw4PWQZlSMRmS/xcPLlafjfXqTspSFy55SD3AwIwWiMdFm4B8YGEAII6sbMbgtJDur2mEMny
0Gex+zI2AUl1pzx0g9WEY01Sow4Sf5+j4h92VJajLm2wzvWluiDU4T5kwsD3MF/ALXSkywybCbUi
hH706uxWWS0gXes2a70TIR2SXeF2tEcCf4d39qipqT0ZKGYIrYuvPY9q6CXNb9tbBtT0hXNSunVL
04wU8uwZUd/H9bFORLGzs/fONdqnZJ7MkIzaP8zeVJhHgf26E6pZNWHaJdqj23TDfXInLawo1z90
YhS4vKb843pwSdFPrWrSPHkvn8h2A24YAP7UMrBPlYMLmmcYyAsiXBKiLOTrRn6H3njgJzHd+45q
I14YwSWJfWxvSv8BNb6jSrQiVL7+aJPQiSx3nkOj1y59UL8L4Xq3qtf+yokvanIM68Fu2irq5vxP
Z4HfkSjDIX/8VA8yuxVqnEItm71wQiqyZ91HFYJlRXfLC25scTTHSEALBVN6iGOU85HuEJ72157s
8WrHwLemJt2lw+TsutU9fWjM8qIJBQXUIjE6T/XZnxXyrn7d3uzRuOuSLZUFVMTC18JENxWwLBGZ
KN2rnHDC7SeCJ0Oq7gjJNkonDcpaK5ZT6WCRbtTNW9/Vz5oO4A2VtO7odd0PAxfRnSUNmyes4OEL
7MdlmGDJLcnZT5CeXnOig0rzCE0vIvjEmPc6u48mSMUFjpJO9Wr5p+sssHKEBXseCjgUmOXtlmlC
QnoIfhRxZYe9p8h19IdxKhD46txHSqXTfQJkWDHBHgo/+fCKMommwMSSRhTRMiUum2HFB6SUOLhJ
rEfCKz5QdZ72LSmzCN0cPSpS0IS1liC0YjYYZadL1MUsUaVrW6EXB8VByzCE7Mus34k4PZKDKy45
+kmubrpXYvwbjiU9WnTZk2UY2rHhQQrj+akAwDGWmXju2M8mDoVmy6duIuCV9G3HjlWXJpE+O7vG
SqZj2bjGPgNgEwofTaDsMRGTQ3jTqV0JQnLvePlzGoir6/gy6tE5om5d6gcFHe+0eHoA4xeRE+Zw
qDQqLw8D6n3L4NaHlMpzmCCKd4hnPeo8X4bQlYtDHDjMJLFIoj7rfxjo7kTt0I2vRklaqIR905qr
XnsQYDxjueSe4mza4+Dxylflk2Pxf5L+LA5CQ650tvZeAUYmISkHWt+TyNLKbD+ZcQnMZxIfKfkZ
eK47DWwgoPZe7hQhxaF1kKFrUYIAHV73L20BhcuiEBhQ85cTCPpisudQJ5K2B/TdmX9+IbMwXkVW
PGNzuuyUbsQPorN+uDZ1+EU1l2zIxbmama5tDThXTTWj8a4eu0yop1cMlPYGVgK7tjV05r0Y6lwM
TinvLr1ZAfKaihDoPmbSrqMfdY09i2od+dk4CygIuy7Rt3YdfO7z5QBHE0XTHELqsGjs1KcyAwgQ
tGd8S4bLNAp12Y6+msS1h0uZAZ2CU8NK7ZFuB99+nKvCP/LlNher0BusuWz30C/1HdP25YIk0nLJ
sBgnPbsYu+1ufk8xYCimY0uBEV2WK9kLPyTVfxdGIC95W31IvySBUtmjPC1pyRY5gNXsFzPaUsN8
Ga0BQTqvw9DINcoydBzUWczKPittdTVojtO8VBdWkYpN0BRHzlB/uCmogF4lNfcn1dJhllTa9U5L
65S9lB9ftobwlTg0ze8OafdDrOnysgzyaBejc5RMhxep52AXU8LSsJX1W5b3v7u+Gj4/q+1o+5jS
xUHAbo4XHyWYQRzj1VJk22dsR/7aXf0V+L73sqmwD14bd4rHi5u8Q2pqmOgiA71GdhdUZQMv+7Cq
pDJ2nd7m575fKLgve2PMnw0tyLAk5B+j+OYYzaoEQQTfdXG8Y5Ja30CL+2l3zzWmC2QVd2k+x2WY
6nF8XIr2NHYtwgoV1hZZeh57eIkawRow2Mm6bO8AMQ/qwt7yTtmuQXTU8pfddtgZacP2N7bCtAdE
iVQI9O+3ugrYWo02+RpUxS8AHcyLgGO+azx4bO0vfyl+kXfx+WTjiV+u6fjsjukjZI6XTSrO23fV
mFN9kWuzdbfGRsyDn/n6Vf7/TsegA/7r6tELusM8CpKL1dFocLZU7g82J8OuswvTjVzNRmCkyk+q
LQOKOlyQNJi41X6G4t0cykCCzxReC+SORoH4O8x/BMKgVAAnQ+tvcTGk50Ir0eR7HPB6OAypeq7i
5pYzD1yQOkPmvil/zuWUkCjvoGkNGAUt5mOHwB/pcM2PvFxqIcBoyglJtrzEbVkxdy/lwRiTZ4+q
WFy+Yp73LnXfOqo1TaA7TnnBWC+cpDSvs4E+8REigvc6SJ7hQPngJcv6LdhokGhIVglESjWetdrN
eXT8+S7mFFEaT+uImsgzBog3tKq4xLpAXK3XCKsgY135aDD/jTUnXKg6h9oESMu3zDAPEvsVxaOq
afJLUC9/+LIRGQa0erbHCoMUM+v3KSUyc+yD+ygW60hSuYE1tsvYQuwd2dWPegmpEVNkaMVFk4VD
kdSPTkbFGSErlBerI0T7ZU8VJuCqNEbLURg7hIpNf8m/g/qX17jK7B2+VtW+05b2liOcYRm19tEw
zR68SfrnAnHpZwxQqEk7S/97ysXRW3oMBHv71fNEfeQRqE4xefSPuopRTMi0n0NsNzvbNxSIUVHc
NZ19TxeoqClS8TNp0ncySTts1OwfKhHPLuqtf0tBPo11waw097GICV+qJGtDqaO9b3fuLzLzPrkA
5ihP74cTyZIXSoNwXIYWohXZkn2ddPnZRDZw75X2chqw7D0ulA72oDStPfa9XUT4uK+bMTvq7Zrv
CMhIVWRaezG4d4D+eE4I9VLBJ7GyOv0Ra40LE5xigvmaN3q9klfSSLfc5aUb9R99Z3yvxr69xgrC
JNV+6jAI7mZ+FqADNFb7JIf5K7K8hNyaz0xSUT+XxbUtm/HqrNm7GajvaMn2FCipveNfFonAIqUK
Y28fD0U0JVnyDlLwl0At/MGWpvZm6Y6GBqo+Rv5Qgmx06vRQyMn/Iclfy8AHW9/F85XEZ7IvbOSU
FBXkE7KKex85vp9dMFo7L/eMR3YA1lk2aXfs4J69pnYP651K+F+pn2wnyP5IXKWIpw3rOaiLZhWQ
tU+BpcSz1cakNjRR/S6av8gKpNRI0yZcpBu8gjaOD0nqQRhuF4TSl3x5JMXwZzb78zKL/nXsev95
QNgircAz4xYmj0UqmY62+nfBm71sNe+cWloRfvU/T29XboNbf2u2y79e/TX2/73FdtrFb3Wd5xEr
084JmU/YH6sz1edhPeJZtfW3o229UanORVv/vw6/zn9dvo1tzf8Z2+6zjc1GX+0tvZlC9nYF2m9V
1bCoroe6RwhDOvV/Ri1lExCs5wsNyG6EqP5/+p8v/WzFTBlQc7RDkov2sjXNusyOdo342Na3u/l/
+poIiCJVdqtnM3lxDJ3HwS+tHSCi5GUba0qX2T2zx+M2tjU63HQ9HePb51Dp5k8J09jXi3rsN862
Cczn60VVt0jqO2z4/2ss07rVh1E/f42x49w5hms91nZhRKnfJEenQSQf82rnrje2fo/LIGXpm/qf
0jc+sJ5c9Yi06bLEooxcVKSf63lh+5TMIXp19Y8UxMUxw8XjRGEE1jLsRJwS9oYZqL2SBbmUuHpw
a9Xd7Kw4+qyxV+xYCJGWvDjDHDvmbPmvlfS6I+Iu75UsvDv0Qz3S2HYxrSTuw9hPGRG+/pBP/QUx
lPKKBZNAFxkgNyiqJbICw0W5tkQ/rl5+Cg/ZST7o4JWE/kPVS/0HemvVXoxuFemL8US5eWCLOSDT
WOfTrkPd8GjLmkqPjiCTYUKUI/Te50rp7603Ahjt85VNQSapQOQbHfHE+p41f6xu6NgpA2gcEudj
Ge0Gu+mgfylSRAqaqf5FLn++bkMyMYd7UJTnrbc1EIWTQwf1e79dv431g/keOEretp7CoZYK04SJ
3ByAU+vFvi7z8aUScQUNNh0jLRnHl20srQl2AUfdt16Atco1bcu/yND854JlcjzkMBQYlPUeW1Oa
/6ajI5632wQN1p46/hPh1wVqaNbwXhbnbazlub31WoxjOTX8ud6jl5g8GUup48SSzwfPT9b0BNP2
NpY46XNZUUHdhpxagbot6t/bvL4NpeMy7/TGMI9bN5u7+mUmK/55hwofMxOg0oZ53UCuwEGfsibz
TlnH/Ipky/+Abj8v6RbicyP+9jX+f68jxV8Bh7TMw3a/rwuVkb5OVOPY2WAci4JT/YBkoH22plU/
p02ncBvbGlXrNcafNEmmAec052XVfIKa878nvi428sU7Nab+9DW0Hc0F/tNfY35W/tUDSfQj0yD0
ZZc91CYlY4Hj0ufR15ir9YAIZHDZrtCoMH1eViVtcdJMwDC9ibFp1tgo2upl/56QCIpiYobD1jVE
XR7Yk8C79pzuXcTxCvJZc4XrxemIC3YmMOzeuqMYGmyfwJkg1cTeS7jvVlCAb6ttMsxr16aofjI7
kPv9OLjvUyXHk9CI2LazxdTlp1428z6x4cqrHt/PWBKUuDnZOV0zBCJphfuG3zJbsEB8bD2nNBDH
ok6w9VI/dt8s20ElqS+ft6F6SIgmyma5bV0QU/YOI44fLToPe3NqgzcnVRqSYKkWOUHgvxmERie9
IqjbujVSL+ivEeRsF1tMF08wGK7byRhEx9s3k581ruyzxXPVNE/6etO8J9ztg6C6bRfiLUVMNw/I
W+M+EW5jIytPJDpUqAL290HaKEg0LHnTtrBta5NvejHpzrWM0yvoIjvLNZeTV3QH4akC7GeSHivU
Qt6S8blpZHkINNy9inHVvRzdV5IEDsVfY4hqUFnvWq7IThX6tyHJWd3nqnx3jGkmzmeWCzy3IBa3
vOuSQndGR7R4V9pEsSWIP9piKN6BCNfPwWAft17bjPLNs87MjmnkYkjigQq6eKYZQN/KjdNUxeK9
m8hkFS0lKWg05smoEm8nqAmsWT5vp0C6RGlhDwfSWGtuzCecL19nXKt3tlkmp8DcIz6KYbGu5PPW
mMXJsrVHq5LfBlNDT9lv50feNDIc9US+umDvolnQIjOKx7vV/5ttGBqCqGbVP/tKPcVxq79hR7Eh
bkJpB/FrSV4rb4nVda3l85kN0EVrsx2JNcZwa/shqZLic8iY4vSCb+JL1hW/G9fHMtyyoIo76MPN
hLjXsi2/E3t3v31b3NVUGn8l+g150Dlslh67eQkJyCtq2H0PXMLJwwBx5W/Jir8WOMEnvuG821l3
TgHy/jZKhOG0pyJwnBfTra8o81aH2iBPW2lZFflj1lD0Tr8R9LVH5UNkEH0gwhhm15OtakkiwE1/
S/FTTxb3GHTGis6v/P2skyOsMlHjfuaTtNVBxrqL+bxkY/U2DtnKLizEZesWLXqjgCZuMO/dp3iY
qUMNYwtXw5qeUmmv/LKsO4AKzk5di0aIo+E7rvJqlxWuPJH0k5G90srZmVsvhP78+YUaJAWKPSCo
KNMo9FPUKsLM7FOSN25om89YR7wkCzOQxVR7SGKzxrKtAvWlGc276fVo1pbVs8Nu7V0tvvHcd+Zh
O4f0aXAdMEILJ/fPwOT8bgsveC0bvP9c03lXjjVjhYaT1npuQgiOXDPWNGtPR2/xpVVk7teeolj8
UmGntPXQA25euiA/iLhx3vu6xTGpKo/buSFw9GcvlqfPXmO3z/24nG0915G1ME95Wyz3cm16fbwu
WW+SrqHXDJ06KF9z0TIy3ftkGh573rkMyeisLtDroLU2mcMaM8/ltTSle9dHg7Px3C+RnaYKwdq1
v53aGgqYdler+9b5vFXZdg5F1Zo0ajmK06hK0pKdQPXed6SAMIRy2Nat1z9AEcDl1SvsmaoFcCK6
U29y9eLry3kQ89tndztjyEZdUie/l4X6btdZfS7JeN2Vav/ToIDpRZgDtLv/c2LUg+nB5K18Xdtb
nmGF3WS0IQBypEXWu6Q9yaDJzBAMsOPk0cr96SAUZEqj0JNHniRIAq5a8C0GXrWNbdf5c5M8bl2/
tZ9g3JFlWF//Nb60HfJF0tXQZUwkoVxs7MUcCxinNFXWVwCMoViORUMReR1LbWZPhIAS4Bxu/1Y6
1XsTt+K+9YJgjldoJbZy68mxz7SjNroZG+lqeNPdynxwG+8biJEe0AtXtMBS2Ry/bh0hqTGVMl9u
W9fogXJAxiuOW7eZq+wcjzhKb11kPMvHZUw///A25DrzLpVF8rL1nHIkxTqiibJ1Uwz8Iheb5cPW
Fa7TXOBiuOHWLUzPeZJQcLfe9v76xDwVbimftvderjivyck0TFHW970Ci2YTT9at2+AQyE8Tq8St
G7glMkgZQlDrtdvd0lg9FQ0pXgrLlNYco9J3WtvJi0uxgETy3DJX23V30l0qQwkOLrgm13OYJYn3
EwDxVXKEsQDPU+cs/5K3+JjJhP5oBugiFOXFK2ZtLPWEhiFGK80dBEdxamo3vvTWIq5xrKUn6pDV
qUbE89Ess48CebY//ey92DOme56PrWpZu/hm5dPFaHCm8jPQN+R+0j9nCvEdGXw2BkbiZ/diqjKQ
OElypUR6zKblzV0qK0SOE/hGU7gP/TLUeJa2Bj9vnlRVlI9bo7lu8Ug2FIns+KeHwuNO5TDQ/bGl
npa0CsAV0HM4dDoamwMslqCfroDll7Ps2l94n2hnxyjnN2do+dlNTwamfh/uIn5Xi7+jQP+g5iY+
CFf8bYcyf0yzFN3awtMO0PT1j8bJDILW/mD4pvsu3CMlseKbtSzjwdLSLPK14ppowW/Cdf1iy/Sv
nda/hknYlHda72SAGKXK5kdZg9DYJLMCBSbID4Gw8n9GikTF7PhAkVqKlR4Pdt5Owd4UlJdagAAv
dX0kI59R8sO5rq+y16JHnZgqgfGtXZLg5ARUPgG+F1ErkMe0PcBKI1j4rlPxzfnHh/V9HyvjxdK7
C0T0NqQKlRz0moyYg9wliZeJfK9ObC4963Ga/jF7gqTnunf901wOyB9OAJSxJHdK7WRo1NXgNLUH
uPMm8iCxdfkN1EO/F2TA9ugrufvKrVYzoOXM8ojEppv8aEtfvi4mizZD5qNH4R5wN3as8dpo9oQx
a5D9niucM6YR7Vz8Mv5doME0vRlg6YCxpqNE/0zx1jg6rSMuiVORlU8bf59UuvUB8vPX6GTNvzYq
mNSC/qbD0EL+FiTr6wZxiLEfQh2RunMVJ+OLXhvpUwtKZettTev0xgHiPMmx9YqtiRsTpMsUXGPI
Ki/IqBjA/rIT2Igow4vhURm2/jpTWo0Ck1r31nUQUryXWfCw9dTqljpakLEnV922IQv2wREv0nbf
+ZiLBsrqQXkCIFp725Cxep+2PeaU2wvW1edssTITu6Sn2ohXtc9meJ1jIK122jxvvbo0kqjw4+qw
dSd2NtSr+8vWC0xjeE21AoSAhyT9NmbOgXFWQeXCouFuW0NQcuDRwCNmfUHia3OUt7hzfr7Awzt4
MKk+rCe1tZlGEn8apIHzdgWp7vES16hAfd0y8YsL4qv553su07HepcH8OmekO2bHMF+72ENbTopL
UQpWurrP/nV7F11pYqcXT7gvxfgHu1nrjZzmbrac6YV1wnprpua3yBGa2M6RotV3iFMGJxCj9ptr
9OC5FE7E27WVZSaXtq4ppK9nR51KDx56zjG2n1jvG8Awci4vgSCCgIqWvmwN4ih11OZxHeX/O2bO
KR6HbYB4t2umL3MygfKKA7S/7WMhUuvVrwfrNV80Jn0wLeetm2nBcDYW4CHbJcboWq8sYLNXpp/X
V/hB7CZUWk/u+vI2kQfg7jGC6HDbWm3wXrYmzzpmu26czl6SeS892uj3KdOgmZsA0Go7gR1dLuR5
1leQERTPaMmxp4n7agfqt4v4gKYIYPN/7ieHf+tSiyOY/QCjzFl7gUtnHjSjGz6721hvy700WM+2
Hk409XFpAdh9ds2YVy3lMQa48bgNTdayGsNmOrYebfK6jc1LfDEqHoytJ3tNnXpH1lzBH90a5c6P
DeCQh88hWJDnkfg/tLwqffJ8HvMe7Sx3Nu2Q2i6VYmtMXrYm0MVRr63lvvWm2O/uqfSPtVmk+W7p
1iywbL1wO1unrPKFg7EvcltYsa832casIP8b6DqLnmq6ZyOFVfbXwyBm6vSXreF3hIKHolr9NRbb
47tM9emGoo/+gj9kdpOG+/3rgpx9CsobXXf8GvOxqeunz5t2akSwAhmhnTO5881Ms6d+Cso7a2B5
p4R+UZAgLlvPtV1XD7fDoBAvRm/35/8a217mdPUv2cfJ3mjaEpBP5T1vjS/JEnoQAmCoM9boGiBd
ajFy3OdwVF9lFjevcd6QXguy9LiNlWlFrjIDYi6qutnNbayH/Pbj83axbWG0U6NSbNnAfxrd7aOC
aTZKhlS+yqV56UkUPqD3Kl/rHJFbW2jxTocOitfDePUGW/EBcFIAn9pTSAUpZbjyVZ9l9thl/nk7
uQ0ZvmWQvO+CszGPzX22p6srheL7HK33zh6bSzDJAVTQnJQPEnPwqok0fWz2XefJveEkC8CjGL9E
zfIeVA5FI1NxfittPXLc9ltnxTV8eHWLG/XgqATFdkFNCl7Cr3jIDo5A8CB32OnURAABNt2nKXX/
LH4Fgk2edZXAnNAEmG5dmfueGGTXEX1UwT9dZpbhAkp4N6UaRNKY1Xyr9oGPgV1vg0HXtfECYuLd
kF56TFgQSHDrQNIBKStlXvUFrbne0CyKC7CTfO1YTOYH+y4mG9AL+8bS7yWe4TiKabd2aKDHqtE/
lwoCnGW9Z92Ysf3z2SeD9iyV8F+X0jEuMxVt8h09yUSrDstq7uFMhfqEHRLqxJRvZ9wAgkblIZ6r
Ty2b4QddPRuiC55WEb4ZEoM7tza8x8S62V2mHzSMUcI6/ViW5Y2K0D7tjeZQu71/VSVuMCQCOPxq
5hEFeNdqr4iWfQNhMZ1jvVeHxhNxCFIjvqvqD7cRF+RWrBDd53Hn2RaV21ozbiWxaulM+rNVcOex
LZerg+BsIgCJlNoS1atxMATUU2eM8iKHWEY6DnL7zvOSW+HLZa/35rdkwj8AxNQQJQsUDX1pnh3g
H8+tab9rWdqeStQab8gkgithTYmKzutvTV2TJTFH+FtLvEvaWd0AEpwGiSBjL/NdJZtjUE7BubLm
dl8QN7C1skVopXAjpBpOTrsiApPBiGwsrw8AhH8h1fSTWa482VTJd3xaagccbtihzkYGj9+N22nA
9fK+vxq06CQA10JLgh37YLHaWy5sG/1Xm5szvDpbXkeABmdtTXhY3fMWURtrWE2Iws9ooA5SCIRZ
qhzJiHTs9Xez/Klc7V4U8HwRR9kV2TPo5X8X32ov1N90VsJcormmX+a6NV5sGB42P3vKva4cc/A3
XruzKpHehqpNLslEhFEaPL+zwJenGBrk9sb119uUpKw8hSaFl77P+ANEVk4O1W2lPAp3/uXbun+b
/By78eapF6RCP8EOHQQ3qfAyT5TAESKBTGNUT4hDyTVT8g0iQIXlevqnKxuszlL7xFquchAryFvJ
Ax/ov7LAImYiDU/1AVOOvnWeSIyYIQaKah9n3Wvgd3DM/M7iIbbqs5DMg5lm75ZRdbtmICcgqyc0
TfWbSlPj1q+NZ88OpXqoHVUozCSO7AGknjBMdiiaNzD3Ol2U5Lm/A5R1SOvkj0blASWGFEUhUhm/
lTM2Hz2y5izap6GK8T3x4TSZCTUQfYKeGhAePyT/j7HzWo4UWdf2FRGBN6flS14ttdqcED1t8N5z
9fvhY9ZCW//MH/skIx1QBUmS5jUNQJ75mRlJu2ffsyrNB7zpsh1uAJ/TWA25vGMtEOrDBLn4cfRY
YK/1bmJXOPiEsAqfz7YCoeSrHTh8M74bQV7usM1iVMGkEBd6ODxmy+L1nAYn21vUZ6v+V+D6GQJl
BvBGV08BMeCpmhf+OZwd9PYhzO86DSpT+3uANBgB+z02HnC+2nZYdXZ2Zt6qe4Smi6NadCCUOwUD
Fk1VkI9ELyYIfDYWSvdlqqZPY2g3dyw1Zvu5mxBFy9pH2MufWGludhZ68lcMC0GB6r51dWz3RvF7
70ZJfPfGWnA6Vdz9aFzvrozoZs1GoRtLq+oyo7DUauH3ASDqueq673gfGHCC7eColMl0P+BVdOew
eFwsBOIg1V9Sx70F/zAxyh597uDwfWTWzupGAHwpjo+60fm7poBEkcUVCxVtYLLrVlqXyq2KnZXY
7RnoegEozrMA3fAxOEFmvnFyNqX0As0tpGNfSqtzWeUptAPu2udyas1zX1ce7vSvcJk6tfV/znZ9
gPPOt9RbIDLKz8jo97mVBTc6ro57vVKbAzN179IDPDtb4EDBnbAlpfhM3joI945VsOihmgdGgPfe
aA1P6YBGkUMKMZnk2JrBa54p9u0WVEPhrEmbkf/VrqGIYfP1YPmMHb3BAsfoZgA9K887+YGPXbiH
+ppG17dnyrzT1YBX0TeN27mO2TZl9PErzfVjHiTTDeaLlw6hqGctDn5bi0MUVJ07dIulMTI740O8
BIt4jpmP2p1q1u3z0LfTQxsvPTcprwza5zpiqFvV6bkMHDXEpJ7HCCbsqrTMP7o+ZeRhRW9JqqNz
aOKgbYz2acwj5t9L4Lv3s9fBQ2u1+Nh0z6nTJDch04Ob1Heig1FAAICNHd1atvmsBwbsDW+kRbV7
awBxxfpefBwUXKZ1n8U11mBo/wicadlFMGD2siMNVRhYomktXlcgMP8bKB37RZilXgoPuwwjRFLL
L0FqjJnXssyCX4OD7PmyEaDM+lH3sczGcAuORHdMPDjWQQ8aawqGiRknZs8oUNP7eOqVhlrcNub0
pIbzCLXDtw/4tfv7aUkiUzBhHMzDMlMXoJkTpvBKOqQnZw10kWcWtyAyLsMEIwW40kNnds9Ki/9T
bsbJQe+qfN4LZi5cCPwW+LOjg/kknILZfRhTvLanqMsePbbmbuKmepuBG33GawO0YfEjHKL0s5rj
EuO1v9zCp3HLKoGzLBXUM+7adGHxwfFc7V6CiU8YACtPOfhSGw1w7NVKCRXAnj5IganOzRs5DQ6h
r1Ed5NcsLumyx8451FYMPIQtBUBwxbwvUEyLnMLmvbD3Jl3e/aBB6a0BCuC/NpyShushOeLfxyyw
XpI5fAuRgkN89DRhLXdwnBGC+4I3AqB9SDSeLvq/qYL6Vv2HeU172w7ZuR5rPpOgAhMn8c9qAkmo
hce52LaH34q8NL4gIY8i5/hJTwLrkg7Kp5lFgIXeqp4rczEeiL+rnXGJvTFkt/7gxbN3DSPrIWYr
bZ/qyCq1ao7wnwFi3L51TX2609L4dVSZpYZVgIxiCGV4MWmqfHRtkobrAQV6WxUggqzuTjYb3mC5
SnsVjkinP93gaC/Adl2ksZWJiYBJP60tuPo87ZtDkdreEywA51GdXmcQfE8GYAQbS8tTFSdfSgYG
yFdGQCtLNlMlOad6xpivzABoKso56dyQ8ZORAn+xDnnQGfuqLPoL7IjitTPr5jLCFtlLUk+cBrxx
be3CRmnuGS7zf9rOPuhl8GuylelcxOl8i/DHUz8D9jZdO3kMkHJ5DBqtZmcYKUynd9KjVdvVuYQG
bgSwM5QEibmMn7cwNdwBqWAnZJOxCHbOPGZHZtGPBusc9OKHLHvsQsBiP3L7FdOy9potmJlywdWF
ICyupvMYLbjR2pjUK8CIcEGSSjDp0ZuiGP4x/m+W5Ev1bHnt6psy4L56LXS6XVakhAL0bHSQ01pd
BQf/NOEIebHC17gBKeC/jE2QngLovHZrwC0axheEylE3xPNu1dUQjJDghjKTCYMbOyh5L4IbUtD5
KSTJ8a/JbYIbcFnWfGSwyi+RqLzRVgWX7CLRZGYFCRYWf2+oC9C+bqujIFQq52mBFDKWzW6KHrh1
0OD14O8SRVvWEcgNwGId2VX5hhvyIVED53n6ZfYDKOblxjXLGSW24RNtLVHno0AVJXOcsym7SM3I
abkzyCIGfx/fLieRWlqoTjvbydKD/MoErWk2YBE+W1z9zkGjnkVhxPH2kNyHKxjOn93y/EYzci45
atSyByxBIvdfojFTZLa0ML6TZJZV57BUdPxnlt+Ug/sM8M64yCXlZ3jBYxhVA+IkfXX0yvKXHJeO
ARzz5TGuT1gyBS+V++y6WAtpdMsbS707I7WCJxOgjxX7K60B2i071OOUjkdVr38IHliCARh1V8Ov
Yz0VyZGsGmzMiConpY93m6Nseq84r1ANvvcwF49eE/JEbSRET23SvMiztxP3cWDd5zTXBt26NUTo
7TF0Z3uruEkdpn9tiGbb9tDADutAqJvgII9LnobESjw+k51EpRVYoe6zr9ztvKLPb/B19ECfSXQJ
ICLQNpRzpTGLQl8wmQEiAHNOmdHMx3dROdrBkQIksmvkN2t0TnvQUHZ0keuNTcMadXOI2+TLPOo3
cufWuwS1dFdY6XSQey13JWkL5v+thvjKggGQZyJHSEzy1uYgaQmMFMeQpguBaCL6OHSf5MGvTVNu
zdYapKRm5XNXgWE/yK2QH6n3NfenDQp9zwo6o1yr+qtdbEOQu1zvr5k7/QzwyjhljAZodS9albcw
bcNTPkN0bvXpk750HfLZzmLbWSzkQQJjx7dToXOihNugJ2QlefH/XPjdb5AotleQ3fVQX2uuTw81
GRxKe0M/SBcg3/cOufGLDSBr/JTC5V1v7gqnePfWvANVfLyDBtt4RQRrcm5ORphr8zF2w+9Kl6nH
7Q7TCd7ojgule+tc1P4pw8TyJL+l96vH1J7VExqN/bxvsvCuHXQFmMfSDy2vtRwpsX/N87pyRjgg
TA7SEvo4PTGEYeqyNAR9RNrJhGO9NZ+lgl3NVDD1/YAE20Va8NhZw2XKLaYl1TF3BoyP3AVc+a/X
tYv06odghb3cAK6wAFK2tjfH966+ABiNwq4XeRu6t6VblpYkyS2vYPVn6ZEsfXaOvlMNYFbSJydQ
6COlvgTb2/quia5RKZ8rb7h4jbmXlrAegq3AWXlrMShfnyoT9uaMQvd1e8O3tix5kgyWVqj2/akB
pHcOnegkZaY0dqmxHf+xCUpanprE1mMkvUY/lEvyQ97abMvKtv/uerCVY4M/Na8BXLldCjymSAG5
9TYI5+XDoXsQTQOdieqkn/ChYJ+ecYE88cHWMQZ1HvO5fXYYGzA/vNNZsZjVAo/t5DkHlDLU3a21
YFXnsXzOB7c7mebMUKLR1YMaFKzd9AjM7NjgPQnvYMoXu0hzHupDEJWPDubF24OXq0pyfZ22tGRu
zeTDIcWQtpce+0FpjBLUS3ctMT2BvmTGcJ7k7stJCvCME5gVml3vQ6vfy1sCq51cib7LHVzja24h
oiTzlgnX4COkum+2cClCblgXK+mVdXCoIfGCbxgT/XPUA3dHxuQo91gCeezxMjxBKJc58pT+lU/6
jRcb2Umdx9vELBEo87qLdDIavXYLZ7dEPfcQFsH6BTDaX5Dys6ucUJ68xOjp24UNY0fDr3nwnjCL
c1fMsp/YLz6eZ6dcWsTWGaia6lw5bvt9ejtqh36CeL/dxTJz6EmT5TOTuZl18C3oQkIqgRfwFVyy
wUjcQ35UqrC3BuXEQBdl1KzjqmMmgy3wutV5cp3rBDCH/dwz9Eg0iiN7n+EYto6u1llUpAUFe266
tnbCcKkfaiMxTnJ++V2+HY3XVn+cjbw9qabxLE91e7QSy7vuZ2xM0W4sCpT+oZD/PUHbOg5Fvv2S
Xgd2TE9LHGmYPoDxP2qZncPOb/PhHkF28wI0rboR1s4QddUNbeFPGWbZ+nzlSWx9zPZg+ED/TqFn
mpNXHywI0shiOAYOJwUvgUsPfkAh8Fhyy+TJSLMOVNYeLeDBfoFvyH87c6mw9ejbk1wb9NLfbzdh
K5WYVPn/n4qx2gh76X7r6uXHSHIdi29pia2Zc4TtBwNahBlkoKt09kXFY1GqyGXXIZdEcdjkVVuj
7Gv/DatfP5TyO9+NMtZjy9zdAwu4Y0MQeww+9DJ+ZXOEpWt5TeYCOZh9MJnf0VphPTnsk0vRhKF6
lOpr1F++oBFgkC5I13GctFQZ0W3BljfNGVsOGkqRGjCxZRAmf2cLVpSkpN+NZddfX84jTJz7sUDX
rSfeAE8/2exSzXv0egs2of5y5YeY9Y3u6upVhmUyqJOYBOupl2GhJNkIQvM6gACyVZYqW1JiW7A9
xi1vu8aHY6P8c4dQB30YfaZ0nB1AgPwiaXnzuOMJ0/ilfP3xc6kVu0gZ1HfDSHmEa8ubfwQQ7a/S
XCOUdAFNL88g7DokN6Sl/HNUjl67KkA5zcUt08NHKkgAU2Sbwn3ghAjBQ0q3gm0OKAUSbPUkOfg/
B63Or+uvX1rySvbY3pl1PLM2Zsn19Lxj/+S/753E1loS/ZiWg9azvqv18QIfj1I0NjZa+1WbkZqV
fmUbPcix/5S3VZHSdZwt0S2Q57ElJSbH/etZ301npLZU/HCpf8r7cNYPVwqWDh+juboLYfQtrzge
zuxVVPM6V5UXXgKWUiBnQiNi8r4ss23BljdneIJCv6NO1RpE10rS3crJt6rvSiTqmwEIIbbg1xYt
L4u8J9vLsr1U/5q3HSbvndT7p7z/66n8OV/I/UUM2m88uDi0MaxdxsLy4dqCdSa7pd+tVfxT9Q95
63xiOe16BTnPhzrrFYbEu9OU4Y/aeeFeugaZg0ps+0ZLH7IlJbYNyLbKH/I+JKWe3yMY0P/UaiQR
ksKGyMfLyd47w1tpwmtUciU9s5TNtDqrspPuFS9b9w6YCtr4llbmhUYuaen5GQsFrChZmeWuS0d+
YLXzXroHVv+RZG1QBv6brrZ2GrbKGoL0LkU5Q8JE/O3wT93t1hQcmfRvdbZmsOV9aC6SlNIxaFKW
LFyYXoM6m4fO0dN5L/PfBIABy0XJ+Bq0Q3Ra33i5KVuwdqtbWm7XvyalYHt1JRmwkPJ39y3pD2eQ
vDlLwE5oCa/R1tmvA+u1XJ7PdmSDVwmTt+xqsTBiLCsk72aOWzU5VgIZGGxJiX2oJ53olvfuj0vJ
h0MGr1KOs3EPKvCphkqBa4DUYKXc0EByLB+uEke89kW6Lj9Lsuwid6ZM+jy7zKqzazIM3eVl357o
+u6/W8x8N1TYqkpMHm9U9KzorZXWRa7cQfTEiCNkUnS0sofZK9mOQc1Fmx7kFV3XKaUFjLMeN1/l
Rf57VatWgyPW2WydNGwO5nl2TZAIhiUOaU2CumG3crelfStQ0D8LrV256A47s4UBGR3ytvJh6Vpw
NnX/VjjbFhsAkYp2jdxVeS51BpVJr4rXMoZnInxyfXnAc4voTruuZ364/XJT3z2ideq63nWZs0h0
fc0jNidnz5yOcpflslsgP2BLyo39kLfO6qTkI5lzqynF21/Sw1Df21jr7bAxxCouyP23rojHs4EQ
4FGHMUsS6hkCpMUVn0lKLZ29M8NBpmcp9TxgnnqS4N1UBy+Rlp215RxqUmf3ZVC3O6k1d9l4UebS
PKh9BkhvGIpdE/GqS+Blrrm3PQCeGpiiuzRxT2oUWvkRySAMl5nZH1mVBDU8OddGD5pHOFnsNSMa
C/E8c3AvitW71B9fF0T7pwAZ2E/wb+oDqnEjqhwkJS9D8ChL2J6oR1QgYrtKP8Weg7Kg2d1PMVoI
DrCFk87e/tmz/PkprZqf8B0vvamVb2Nu4qqV+t/zkiF5jQ/8jR+oIMWz5rX3ZuuHx2o9O7t+wIaD
1qKOMwy7oKnrL/UMppcpeflZV1N7j6IO8KoI2S61WGwBTJaS59yq0G9SVaSMYjaZmhIcN0aM1cO4
lLCUhJnAgKNAmGjnprDLh3lKqgeJSZAVhYPuWZ4jLMwivFXEwaGskB/yp+GbyebZuVUXKb9MrQzs
SFDiOCwLwDvXZ+YWFzGq1yqET8PHSFRFwfDQZgWYIK8dmA83hXsDUoPtNY/F9hbVr6mfoqdhCSC6
RE++mnxHVlO5SlaZYdKN7iKqXAXCZ4bFbo0TPDWoYT+p7IQ+pYqm7adxDJhBUBDbHtCq1OZe5liK
4iG7m4ahe9CSznucl6DOgO3ZtC3Y1dTYCkI9S/da6eCKNrA7Y06YzY2jji6M/3tKovlhTYHmQPnX
oc1tx1eR5T2iMhPtq7DdoXtqHB3NMg/T1ORovAGmLwzNvLEdoM7AWrWDbutJu8MKHhkMHMBLLyzv
Kqh2d80SbEna5zkpWEMdkDay4aaV+k0+m6mx10xDu5GgmIL/ZBZ9pewnD5a7F6YsNiNq8Nr7AEZd
e+y/JUP+1WArHVw4dH/eLRM+M8hE0ApFhUpMP/9mu/NLmCf6t6lJQCsgiPMajBmwa3SwHmeNvWRr
Sqzbys37G72P20uaxsUDj0CD8t+qn5pRoXFlqXmvGv1rjWrQvRslj4NdNVBflfpT3LNx5CD2eJSk
FLAV+hn59fxYj7se447dtFSPtRRTvhgs13IcO9hkOQq0W/qMw7uDrfy7k87mrZyqbkztwfHCC+Qw
nDozZNFOfHCqw/YL2iD5E4Zzsp63Nub2senaY64ia7P3sVjug+wFo8KZRfuiYa5sm7cQLZpPcM/7
B5aOr5LCaLf9hGkdZKhsRKxpqSF5jlF+PChxX1UXPS5cAwFqQ/thxWKJKjDo7tBP6+/qgWXlMkXt
RAoclCyuyGAmoNm4FbqptGfENrW9JOX2ZKm6fKocMGHL/bHHEaBLtQz04rM9/ln/Tprk/tkuajhn
y/1DdRpEXjZ5+NPTZsbBRDlFohJUwQzDfUtLaxtbJCTfZUqxlHSQOw7DI8AZEHjBsAPXhaVCWdEp
6fXXug7CS28PARrvYfW9LE9SHg9hfUp1VJuqWXFYsFZc3MJZD7w2QRTcdUswJOieuIZ/flfQ9yl2
Mm+Bb8dHKAzxbTlmeBgugcQkz2SWjWWDjaJarEUNfoP/UlEOWWtvR3cj5oD/l0NSdwBfoWrnj6dp
uwKR2+fxoVRZDdx/+HVSWy4yFaXe3KXtwqNg29G0WhiwKFLeR0uQIzBxL8nJ91EsjPwB8roas7i+
FJcqyuW7rZLEcNC75cPXsY/MwbHLqkpYVh6eGJOi3DhvFlB8lKWk9MOhkpQLt6iOXhyEwNdD5Wrv
jsh089iVADQ+Fiy/aipjyI7Pc2F/TbEnBbk0u+ltO1XprTtGAE40lDe7jH1Gld2KY1KE2otahsOd
q9d/5aGmvgx2ob7oYf3Q0cE+sDcN0wXRQb5+vYH+l1O3+q0NtOTNzTgVmznlfYqawVtUKV/gIweP
UmiWwb1fxPaTlIEUPqYQ6j7lS82xfksGzXzV/Kj4rCVXqcI3J3tRmwb65UNYp9NdH2jp/bgEiPvp
w85MaqJ2M+/os0HjLUmpA9GUjRzf/a0mA+6lLmuXMJfSt8yr0dHWjHYvSaNvhouBa+qhNC0U8Xe2
1fWfsLFCusga9WMEofKt6bFFUOHrnRd+5RtQsPJgZ755GbHMfCrt8RUITffNKn/MbuN+sRS3vcnK
COkkW+++NTNACtWx8idEdNDSDfs/gWO334Bs6Yc5xkXcbvxXDfAZGrbtAN6TWBy2xxlrWPjC/8mC
Fvl34Yc83XJAxWbzXTl49RG/thKFOad4zRTLvmnSbkJzuy9edRjTn7B+30mhAoztFQTGF5i86r1k
2X7D/oI7lGdJjqhJXDVvSvaSrGPXfJrZpZOUnLEb1HsVrTcdRvRtMM3gEgorNG5rtGKgRdc+Kmx2
fs+ie9wdwOIh64m07LHyB+dGSvrW946mNli0O9xOZp+eB8GY6K1Xq34Pxye6kaQTqTYwhai/laSN
ERE+kLp/J8lZmX64fPMfJDX12RP9df5kxOB7/DG4hNGgPKdZq95HPjTi0MeuasirJ4A+R2Qn+ufS
az8ncaveAlYYnnW95VWJUZWvEvdOKkg+uoinUqmzB8mSwETlKLIhMNSdjuFqgXtsZgfPUj2GjvaU
m89NU5zczq0wLKyPyJiXt/bkFLdRB1luEQsubxWVoOkqF5lZdTrEXo/ouB01j6HmYAU+Wa8ohKXf
VKvyjuhmlhdJwtEBUq8Xb6U5Iklp9GAJlmpaP/k7NP1A1eQj7spqC1C8Sr+Bos7O0PGdk87exzfb
Mm5zV7FezDBz7svEAmCxVGsn9fcEWvLKp027Z1in4UZEzF2CWUv9PSt4Dfjd/+RtVSRmKe3vqte1
8z8dr7cAYDo7fqzHuXkYlQq4dOEifQeqy+RL9DtX/c/mONhvjTOiD5TrxV0WGjbKxlUKIm6Yv/SV
+yxVRyO9qyPD+1o3uXpw69i6T0sPA5a6Ri0FXdjP0JF+KohfHeNi7wIbulNLXip3jH90GgAxy3Cb
R8/sghvFdpJzlIbqC6oq9U5O78xf1dJrfnbsGwEjMmN0GCfjwpptiepuaT17NprjvO4OwpZavkuy
ukAZF42qu5I+9c4uw0Pv6/FNjTj53wVrHSkut1x4JICfkfE/qHOgxgcpD8E93snZYscl066gE1aO
eV2TUqx7WjKeeLWjtWag6c+WmVhn1R7gbm+nsBzz1gZefuOElnJMtULHlmpwLhZ43yteN82dZpjO
yU6y6WnCx+XQt2rzmbdRBfrjOt8ZOz+jzaP8abxXd0gYko6FdXp+sdvC/AknEbFIk36e1sdLmyUO
JJVgPtZVVT/EeltfTKMabiK3tXD39UtsCToHfSzAqnR8MDP1Elksv/e/xcH4OYlM5bcC0nK9UJZr
SMUV1q8pHX6EiuJ81ewmQ+1Ym19CG21whijBIxRq95wtouKq4qe3fRpbZ5YD0kcXKhAY58Zi/YyO
zPbn8Bsd8HfIh8ovPcAHGXQSI2wG4Ungmr8zlJH1rn8NsOZo2k99B2YZneLm1WuZE3Z9pT2C2+iA
5+CwBO/KObC45vsXXTfwoBqdRdJATXGL07rsVmKOU7MFiATCfZcg64J/zSfNGbzXPPW+alOs3Ju9
53EPkO+tw7S+kWRnoDyXO3F31eMeYSqNcdm1K4G6FY3rfQ4gpO+qIVTv+6r0P0f1/E23Av1BUvOC
AHd061GqeppzG2mW/ySpsA/ObVqmn8xC9z/7M3uJhdW8lIbjfPbPo58532I+led2VNuz0w7B90I/
10Ntfy9BZGGZU9WXIRiKr9jc7Xsrcj8xj7zD5KF4qH0F8fwA8kbXh9puzVsKooIdZ5x1FybLeEbs
aOIlQnjNiIzfYndoIaYWOkH3eavQGLVxqOzOOg1YCj50S0DDmA4N3sgHSUoBG7bFQzPjtoVl9S1g
J64cdBXoBgxHd6zdFQ/GEthI8d66inGfO9X8iVWAr10ZTd+naAF6tPA50IFCci/Vv8bzMH0f68ja
j0t+tOT/7/oukktbfd/1OQ/wtH0TuAi+/ef8W/6/nf9/15fr6tUAc9szj2ZuxfuBCftzOUz1s+6Y
+tle8pDLqJ+lIGfyu+ZJFYQim+dyyftwLF9O5KwU7xzrfBMlsBa2pVc16omWkf2dp2If7eXmaasm
hWPsebu6hm8QlI9K1loQJuF8jVo9BEeHd/3Qo2NzyEateJRgNHleRf+m77SmOuphot4FFUQ8OilJ
oNCu3rVLIEnbUCDdr+msOvRM19B6/E+p5G9JOULy0La7zSMAbVvWeqYtndLpzaP7WHK7fvTYf6BI
5n1L4DPRqMr86vlwSfXR+TTZvffDQICO1UJveLRcF8PRBL2VIlUjdl9hE0M8vjalcjJ0b/6CIsNw
7jirCJ6+Qcu6yjXCDDhfX7XWPU7Y3oPfaWx0LefGvOJR5659Bjdi4TpgGCe9accbvQ7R7Da94F4c
dVZzHSssIOcy+ZICCXq0uo8uICuY6L1zNVOzRFyn9Z8zJ1GeEYjuDvrFw0YsmWc0XQy0YxAhd8wd
QxB4MfFYn5Uq689M/pDFN/5UZvsdiZHhSxTjBJ90bf8YNb12UeM2u/pjaj6EgY4nhlLOb2mY/gF0
mP3h4BA7+BvFNFHHwvr3GT+ZszF2wUNVNM1zsQSGyvAwLJBLXCoY+kJFaoBsWG35oKXw4pFMVo+D
V3QPUl+qYfB0xDRywgANcZpk8WQHMo+XbJ88B4h14KvWpE+IDmEQYWGMZnTqeMIHrX6wgi45V1Br
7pMMUoUxmvOd44Ishh1v3zrZEF0LpIxvPTOyrix7FDfeNA83WTWOV0WNytvMKDD28fvoLml8JJ4G
x71Lygmv15pFkqhL/FPctioODGp9cr1ihOiK6DICUP0T+xPlMY2d7tlH7QndYLCD9Diggaq+f5k7
rH4wdx5fIwt55M7c9V3IolRQqJ8b9qD34agab6ProuWN7ukXvGf6XRVN472PDxUS1Hl6qKYwQgkL
/Ti+TRA+/HT+K2nco48f2Vd2rxt0baKFaz9HL2BJ/0S2Ov+lJMZfLPxCL7cCFsoDVz9lLR9nfzDP
/XIGN8a/A0xsicXDyITKnhDpBGLyVwEuUe/MHx5YA6aA2XCLNur4VGOkvqjxz4iu1feeNXVIIfMG
MDMqL1mjISSDeN/4EKPWwqB8vOSmEr36iuc8OBpsWjGCD80eyp3lD5c+Haavps3cSdOCV7fgTdGm
vEA2QB2/RgAAj0E59Bc5So+Ta20M2k3uaMOBtcTiBkZQzFR1QQZbHoYcfrtbs8wJQUSpIrF3mfZS
IpkfS7bqYyb6hFxgO4/kVZULD40NvH2GY+CDVbZYObZK99ZhYHkz+mqGfAW3JENvm3XLAabHkkTR
zjtObYHP5ZLUzQnSkmkVV0n6aa3tYCfGO0weIMnZDpOCJdDzEL+n0pzK29FLKhwsiEmw1ZGY5OE0
Tu1GB6I05KCx/g/HzQhGlRDU/9e5Jfnu0g4+AldGQrt3edshcv0xKuebLP3aTGH4Sp/r74rYsa66
D7eiz40X1XP8szGEyn7OecyOV8RPdlVcJCUHmYb30naZd29ZygXpovnB6xoohW3efulHp9oZgxP8
aAPlFUKR98vUtFPu0h2gA74PtFyPqIAob5fFf1jMeEQdJP6riuqYz07Tfl3s7veJ1ZX3rHPfqoi4
30MUqO5zrQpPyJnOu8RUq/utQEoZYP1dz8SSp2idvdq9AZHBuXk5gxwiFbdkb4/Ozhlq9iz/e5EP
p1bGBL6Q7r+lYFQRzFwusp1AkumgXtj8im8O7qA4d90YYECEdSiOL0ofQiHRnScTJcen1F56X60A
YWCG7poH0xdLpdS9OCwV3DsqxiWxitT/mlzycOoe7qMlkDwgmNoRXzR2QZbSrUDqSV5Vq9nJHHAF
kGRrG/kxQhbm0MUTy/tV/VcEccEr1PqbFkzQ3/pyenNKJu311Pgv+Zz3B6Bi/bPexahhOmP26BqI
qsSIuN1PVj9cClC1KDhGYPaxrbpaqYcmyNKLD44aPeSpWp0y5rpPKlq7rBiwep1atcLCepF95teF
e9a83S+JjQKKNZvmdzxFv/pNav8sLf9GZSEzQAkHXlNSJwylPxdlayPfxyIDGxrdn3Hy7vw8L34a
TfxDMVmlprcEQA9qyLJ63LBMpBYsJD2zORs++/XQoGnOBEJKRycsb8MMKqCU5lh43vn93OykNE7D
DM9LNOWkdGrt9KFWzO/JciZ2PPLHtK5epCw2XdacEFpiTB49lq2qPMQ4CREPrDl6lJgEahZ8m3W1
um5ZEsMNNTzE+PisR22lqpM555iNqJ3kOU2I3KTbwDtFHHS/1duuow7ZfWMW9o0/69SdY1ypYCK9
jIlXskXks3mipdqt53barQqPCs56pJ3TGakYKZBgdFEN2itLnVpRpuq0HaP5ys9yLlG2++9p3lWx
nBgOmZx8O1uPTce+d6bysJ5Xiv005hLvas62ouyxwzIPhu1BBFtOrww1FEEYrO8OlIL1kvIDw0z1
T55pvq15hvyC7eKTl9AEfadTr03YHv7xP221/z6v9isL0G1Yf8NyFyT27scuP279TVKyXrQrs8cY
YVeo4merddXbYqkmFXyzZplHolIiwSS3X6Km2yHdMPzlsSN0r3TDidEGdmpjc98kUbWvMbAIIqhm
QZP/sIpmQkMPTGOvXu3Qn8+O1/0GljsdUoQV1ehnrydYR5o2fhQe+mDe0F3DtP1VZ753Ysx06yJh
GlV6dNDsaZGy9X7aChbZcbdTajpyhGZN5PBdjzXGBncrt07emGdeIOF9Npve2/W8duh6TK+1XwEu
7j5rwcjJoPmhiJ089Gpz58TwLytQTyzoHFNWtwpT/xEWw53CrudUYIk4IcFQLht+hcKmQwLf9wKP
mGmql9xGivZct4nypMZMeUv8jJ4q/9ZkLIK93JI1jD00qTS5X/M0TFx2czFk1+2ogJW8Q1YjuYRv
qvIkBXDQfrQzjKuq7aFyzi9N9dKk5vA0MBBqnRot9Jwp+TADGUG8LOaHBJ+VEpMVHHKwPag6B2WH
dtyNUE1ND7yhlT702ogD2BJMqf9cD/D4s+LWCQYL1D9BwWrxHo7ZeNILtMYkL0eB4TzjssaC6X/y
upmBBJKm+rnCRa9wLf8xWwLkKLzSqZ5aG7mmtEUXZ2QM8zQvQZQa5cWdnGknSXoQ4ylGjQLCULNm
bfmNbX6JrNa4kSxXqXR0ycYZu9CmOEqeBIbu62wTodkoVd4VoJhnTM16Ycm29IL93anIr3JhyfPD
YWd7rXFop5od6+VHSmGUqPmtZSNAuGRZLKs/OI5yGIIwfi7KYwEh+KnVtOiZPfM/Y1T510Ez7hEi
T+9GzKqeJHBntP6RtbJOW1469TkmbijzJ6oSK1AafQPP6+4msRLricV+az22i+zjXPi4H4Vtg4uW
y6TNT/EYmq3SPa9pHJKqU12k5h6cL+Vhaem3y+A5btzH2WN00M8Ve0VVZz55XvI/bL3HkqtMF237
RERgkgS6AnmV99UhapfBe5fw9Heg/8T9TuN0FCpfQpCsXGvOMbU7OzlH6wdWkv6fB2W3HwNdy9Ms
8nVbiN+H9D+EGf99n8qgHOULS+/1Fzl6JcmuSO4JvBtu62oO/ndGLXUSoTXuN1CRu7uqLaIHQZPs
wUyrpzqM1Pn6bdcHSjJzQyxQfbh+eP1eA8p6YDcox68/df0cjoocS0J2wx5O+Z4eefd5aXn3cLmX
k2UNn1HYQglZP286xUiSVLoJUxfn//XbIGAemdzHN9fvoPK71xPDOicL5181J/1Bizx5j1nUuSdB
rNkasUuWgVqc++sXjB64p14znLl+eP0CwBRx2+QUjCRvaJBj455RsmX5Y8L6m4325b/vjemdEmbW
OfvcbNKdO6OYAGcZP9S4IQLiWbKt5UBG852+CXeWZ0EOh9/yAOo5eRB9hzfUyugfKPqhrpUTKrRm
mVwfqF0W0rJI8zQXRbVRR8ThaYSFhCupLwQ8/H+erR/C13sre7L8yNbw0N+t0Soh4dCn6zPimgvm
16d+dQkNq4Tx+uz6MF2FkusDm1qEk9dPgq4d9p7JxFulAF+q+Tn+n/Bq1XnrlN3tu24utFl6drGr
8eG/B2pkrA7Xj4ur62EUxZtYjUfD6qRp13+BbCKcR/LqP7IbwG7QIGkKwN09XR/MplcLAUftyt/4
/5+aufedZCYMjK4E+3j98jguOESvT1OwMyD/s5QxB+B8hnZQ9v53xNyZCJIMzkjqSkaI16P4vy8D
ezmvXZk97BPiDnCYYV8QW222NCx2w+88iJ8QWkReNXtF/FdgG08RuY6nahjfHQ7rOSEObNcb4jOe
hbdVq6o249dU3pkVp9heX+9/R/v67PoOMMOKtyLiWGmkpJ31wQzaLBKHnqC2k7Sq+ijZJGRN2m40
fdhPQr7kvGrbVjj0MXXovMOcAkZLTe4CpF80O0hbTMyrKa1cFdfO+mZdnxVAG7YNWBDuu6Nx6iBb
RI1k0GXVkPiyXF3+rwODRZnjJr0OhKJj+JpWhPT7abg1sf0tiljbWvalmlp16mI5/e/BEok6heZ6
5Ir5szDM5oTltzl5ZQN0/Pq0dL3R2F6fXqNXr8+uD5kTNqidPGgYq3a+WuNYaqvBoEPR8f88sWrP
KY9JAQhg9YiuL/P6cH3B/304FBZkGYPczHD1MC2rRvF6OKqr5/T6tF9oeJWFMwf/vTPX8/S/D6/P
PGMi3goDL4t3BSeQB2uV/f33YA8i3g/CPmer9v56HlwfkvXDiRHHbkm6y/VTdWgT7hC5VCPXWIPx
mmggtZH3d6yqx9zoWtJHrRIP2Ooa+99TZzCnYwbkC5M8x3TlQzSCGIPrw/XDNIFCbCTaX0tJOZ0J
huw3S+eMpKJoqTo7bhVYxHT1lZo3UUG0bkw+daC7DbsYUw/39H5+vFw9G/UK1qUeITe2InAOK/3M
6HxrFiO+0eymqJp4A6OMQelSxxeJFuYmCgefeXu3mebitjC4RZReYwcelNWz3vQ+S0bNCJ3OYt0M
R3AD69Z20R9w35uHZSJBSLpk0jpvfduXO8EQBhX7MJLF0kW7pCeIUpQbbSyYjyATDLjhsmikd8I0
pD8bs7YNtZ5YmNHcwf4HT7e8WCI/lnVN/45IoqQTH83UkFk45zvwS8nWxuhX9cMljlp9w80RZ3Jc
VUGHISMeLoBf0ZOkjHQ1ndFrlNJUwUvlA2VLdlOzZkT3FipcWhQMp/2lNifyjd0uqEFUdC69xlH9
dQ4Hxh09olL4+WX0LtGcpX5CwFZYpjpcUyJKE4N29agDvrVS6PiEZjbjXxriyNZRUvlqsd19COtG
q/tDb8YcBDh0iZAcaRHjFe8mgS5mevXctXVJECT1WPfjcOte1xbDgB3jyGOZ7S1txgisofcfJm1P
RbH4zB8/KZ7jrTvj3681mcEmQqbjLtSeAm+OCx4N+SYvPCq9+ZC5DwoE0oGJp35BTEt6hksCg17y
Rte4dPHMDxHAYDdydbK2BgFzCtdTrP31IdkyrbpZzyAzlf1NHi+/Nl/0y44bZcMmW3PC28ocvpsC
OpLJJeob00hY0zwxb4wdEnP0VAQ0RC9V1pGAK/GJ4eAOctoJlsAUvmR67st+RYrAWt4os38LuV8E
UF435DKTD1owwnH5W7LxEpgQy+ijypkhetk3Q6PtiqgLH2aI60vj/qtzUvUiPfqaR23Xu2wEJ2MM
1gJwlFZ8Riu3s734R4PDuqkU2cSGWt69hoYFDUhD+3WISIRrZCVHy6CT56X6A8QF17fmPAjj8Xk2
3B1BuMhHYqRYmtCZtrJD0rLvrDGG3dKoIZjjvN5p7musleXGTotw2+Yl/Zmx3NlSqy5LzC+cejqD
iWHcRSrtQVPOx0H/Yucf+97sjNuhfeoyolpb8rro52+lV38Y/QieBUCSaxF63I+vKHItYEdp7JPi
WWyoBg1/gb+68QhM3fSzKjapEx9soembEWSXTMUrILFGIJIE85VTHzV6UKakr7gQQ3VjOBhWZPO1
+S3yxq8walqgTtVPurwvZgZ8LY+/EecWQWe+EKH4MqKXZOoCLXU6eyBT19lGrwY3oNem5sGhZYYI
WIbmH+0bECbyI53s20oxtM+9izD5tsKYbiyd6p81Pd2OpA73dXcJl4EA2XLeE88rSZct48P8j+Rs
+tXPWTl8GgOB8no/34uUyn9YVlxvRSOQaHQGfYIVugQyOaAZBmwYcU74bTUABEu/Rg7Spq0JBdYs
7VgriqxYGI3f7zn2epA7NPyJFDhb9a4t7PCBbMN+y2gn9VXjvEhVBFY5sBBoYGjz/J2M+zwwPAbe
Xdsnm64r3tCLYnLs2UOrLCEvCfWmbAkSXnNiUUarbaflr8D8H0CnuZvubZQQ6Jokw3c/Hd3E/Km0
7KdIzO+usQgLbCHz6+yh6HDvy2mYd27BsCAx0LK7OTqieI7eDbqgqgD2N83Vk542t83aqCrndRD7
a3UO0QsT/3CMVLYbxQbuXbtVmlztzvXdGKebpJJ0S1ahbhOpY2VwUyjQCEngfbBeWDVl5KfGsS2S
OwchxqbOq9siq/4Kyzk2jfzqEjZeStzHbl4EQs8PCFXoB4U9eS1TiK/enU49aWYRqOqgQYG+HawU
Is80ZoHUSKM3tX7eaHapgtDSvl3IRnE4IkRPrK0gVMrsHbmfVftMzBtj6ELs6QLs7YVOZly+lErf
CVK9d24s0Q+jWUlsTjOtevf0Kj2NfhS7K0PscbRiaOP567z0eQB/5jlul+9KyTezmh9G6ZuFbHYy
UjcLaM5MQp7ryJ80pLypwFi7VQdnsDKZqInumIUhMm25nxItcBOy7j/mpP70ovxZ1sNFSTSN+vQa
9/mhQ4OTKc6JtO92INlA04yXGHAggjbAaG1uB1nNDlxrA6vl+oQqb+eHpqsmmrgzzDj40EADyK6I
7M+5V59kUxcbJ9deOheQTZ+YH12RfU/g9KxGfeAv+0W2iy7W2i9jchxE8TxjI/dzvXqsB+DlCRym
MUNRzfF4EoSI7SvGAGj+LHpH3bJnAAlMrTtGw/BAphEZgi798al3fjvRgabgDkvGNlHvpQD5C0B5
o4mJyEu9BNuUX8y+fMhA82yMZbK3wvP2SnrHj6ID0Adt6Fgpu4e3nyGWn5FHxORoksZ+JhSjusU3
jITPAZtuckXWIZ0dusK9/a0X/SXTp/eBf4qt31uCCAPSZ/7qtdqZle8JcVm9GQaHQx/dGiTTV7a5
79PpoKpw1x26qdx1HBYWCXb+zA7VhtleQv0/gQJ26tuELtWhJ09N7wgWU94lq2B9DlbGPKXcTQlX
7+SGv3lOhHKGPq1U7Zsc+ovp9feDm/vkOTzUffRpF+wbsZAR3TDlHw6eevik1egzmiHlQRD9uXBu
MBEAG19SNrTGREWjtq6lIzAe9oJ9xtFjt1wVt0SPttQBiU6vistleJM9TeUld9UGDs9dnqpu0zgQ
AXWB4MgqoudK5r91r9pN0edT0HgDiZGYDttYP4669+hYFJFzDDm7jMaz1VFl10P4OfRcd8tg7iQw
b6cbbyy6d5BTsgDEndRypqFNCEoU7RTI3TcYhAidIlpoFr3DdrQ4yA6HkciThQXdKILBdDwM/667
GdOpCIqnroARNWaavjMtmA1dmzwSAN+HsO25wVFJPng/uhqGiwGIjN2YfXDD/lkTM9hNb/gUPaTx
WUvQvQyfbeftohGkaJeQUexlXpDTImgZcOQI44NS17h4KMIakfpNREdg0PWCjnV2KJbRPRIy+eYk
wHu4gw9j/WP01MbzxOVZwddJk4vQKhLmJhiKKadLkzwaLD8B7iRUTeT3LElziZLqj5DReCOMgbGS
9RJ2LkEl5T8Dcp27tLgkDBLBwsQln7O8GaLmLCkWo768HT2GhuSLgLq6wUD0Sq396jK08O1ozYow
1fdsswPI3FHduh63GjkHmTusCYPczSUBUmkHR7V5y8yGq2PyZbvod/ZYKIrxPNsIlxpM5ug2ouRv
pJ/dn+1qJWTZCt6bml7satoapq0orAjNSBzYDnK41yZVHxMtu7ciCnIyaUvTLvcWnammWSYK2njc
Y9K2OlkENIReZBz9g28FOzVDsxcbDVcAJ432R9PvK6myYygtRTJwz7TytqjBmIG4F5scte1hsaM2
6CBielPqp4t90w4e2tTh19ZORC1fEoJZS5rQAB/R3mX1FivjfToKsdPL5gPIwmkoF4jP1Ypo/mwE
wdXKMzDrV/FLLRwqITRQLk2CTaNH1J1VAmYSCXrp7hEt2URDOpOfSsw9csYVYn+lAwjIcZrJbJfm
Tljzs6nLS5NyBcYc4UwQKsFU8td2wjHIe4jDxTY25D6R6nNRJ5QzLzmK1A25IM22MDhORInf4sRA
NrKwX5d4lfp5bcHbbxpkvlXb5kMPeTe7s2bsJIFHG8/WnkQldiOA23WRqjZwULFCzQio9ytdjvSP
jIVNs86gAz/G2PpnSm3eheYILBkLKURDtqd5Dt6OitD2OPsrDe8AhQmxiTH+FWr8PolhJGXWnyX7
ciMV7X4bahLrJi1EG7ygqT8krm5ClXOCjJTTjeZxlji2+UXD5ZcM5fo8ZkytTQb3M1FFmWk8Auwr
AqQyGCgtI9Czyl5/YJvQIw5Mk8G+m+2FDZfWUOrgGKNLHZDWPqi5DnpK/54aDTjq/qwlnG1VKzZd
Xr+keYkdSZ4AYwZLRf089R6pvjQpNjKP9xOJ41A7l1uJhL0WP7PhfdfFkgYI2WpO0+HBKacPp5u+
IYkelnn2pWl8ViqxoSVPIHoxX4SqteGTTKXPHESvxdOYOQ9D52LLSIub0R0YoDQ6g2zvI7V7Eu0L
6znsHwehg+qGIUqCGIk7uhMGKi5vcltchCG5dKOePCfmGK3u3NXsOsaqnII40e8JHHkxR1IxvaHc
RfH8GIf2iBbQeWCgQoBLGsJsXt5d79GVGiIRc2XxFb3y+z6lwKbABF8XBalZBTMUW2LON2M7MG+I
91pd3pT5C9g8j2FneOCc9Ns6trYqNdiJjQbfaiblVjOl5bunLgLYSdMP7QLZ4N6A5qR0tlOjv2t5
zqhlMPehgrmnQsLwcjBojTP40dh/xw3Se9s6Ul90ZU6BMTkbm6qS3dd0p2dHKmkb6nBOSlXi+UY1
Sv4MeQi5p/kh2tyysQzfddOf2YnfY+aU8zwUvjbCBkw9cz4681slknwbmvtcMJAu8aHiQY22khyY
SgzvWRmtHWp2/mHKu+bJ1ueGwKykNei0klen7VNMpLPMXpTi7m2T6r2rJ0qOUfaMCTvGwzEh0Z7j
wVD+qUMyMrK4vu2jeGcRJLLzZnWuM/NfrmHYjVPI7ytvqOm/USS9MBCvdhoalU3DFb/1NIe9ocel
NE3dbTnvPCjA80y7HT1XE4RZBJ2twhbY4ETImWqlHd6/PKQXkiQ/VZhfdEcDap7WJAuFNqOnpDvE
ADY2iJacTVuZP5MFdip/MaRT7qPK+HQM7eAsiv6Jh5rHqn+qCtQpvO4feDNfVNTTrjHj2wXkMGTf
LPNJg4VCsNy1MRGu94q7KZcihsPyC0kM0u/xj3zL29AjYjlhjTIIOi9G59Uz1HlugZHAmSNL3mrv
xlZ8lbxZIFEekswz99oauRzX8yW3dajvSTnskoR9mk7tX9fTK9coMhBE9etyKLdtNO/5OabgQwT4
Nj4SK/SSGaYWkIC1f8VIGm6mJkQ99OOpt8a13uhtPzvFQLWJMNVeUJwRXY114pxnHttUlqjQouDl
2kRkS6+3aZHXfOjS/GwMtFQFmgkato8VB29TTtaDlme0DIX1PjK3NKJpDEj/WXkqXnSJbfEcLfJg
5BToIiKUj9WJCgDSHntY14Td2gwWQmNIwjSs7r04eqh/WXhDJj8TzkoVjw+5YKcmW/w06UQsitDf
45aghtmsyIOangGQ5js0XPepM14YK2D00/JbkUd9wCbwMq3k1tl6Mr6i0v1yhu610zkxM/uV7Isn
U5aBiMgpJAIYCjhBsvOpa7lasHWhED90lv4+9PY/zRnpK6N06yyy61KdZkzK/d9ZEgvHxHhshtus
gQPOAoAMboU3Gx/hunl1teiyQCoEqX3JTLnQuOu+60btGkd7zYkk3jixNflTReGt26gZQs4Wqpih
rDys4kLf2CI/VWH/rxRYKOJhAUqJ/KkdnpxcnK1Cdr6pDdRUJfJ7HUC1SjUtEGs+7+AZW6zgRNGn
1XdcxAfAFac2iXd6Zv/EbkufqmUKSJIqUYrJ3pzr20wSKNo2+bEeiUwd9HqLKvwrMzrkoiYJ3Xay
TTMGz2mP/i0sAQfbW/6F8xDfOUmJSHi6lJoB30ka8QbTYzhZj2GPhSIM/5ZSezaJElKyip+17BNm
Ymkvpq9FOmqsybydYY8FVm98O0N/NL3kqZqYrOMA/OnD9WDH+edsjG9Zia+atAXoVxWvOZlu52y6
qVLkeWH0RQnxRbBqvHGqcWfX8+dQr748nRu5VngoApcK9riJ2o7afO1Uqj1TvDiwZlqzemISAG/S
TYg/PZtEiqwrL0VOnFJlPxbuJJigax9LNF30BoS0V96YLOHCcfd9Vbl+MQG5K/ttMiXvSd4K/6+x
62/byv+FdY3W0qweCmiNvVOwuMiWtCW7B493XsppG5Ifj8oJr7ZRn/EZPZnaiDgd5y8ui8M8gSWM
yQZNU52m3lCOnI1ozhdhBTozVRhcEV6QcvJ1v19USlJiku2WyDnjoPySovnMl+VuhPPFWE3ecIW8
yQxamzYEXlmhwXSjvdmmvjMNCI410qLS5Rbz0glq7bJvbGtrgzfg/mOQR5n7rsnVNS76eCDTAYo+
MnDlDkDWeVG15T0qh+aNQz9lY1HRcRaXN1b+OogsIED1vo3793hkBL6egstMxBTCEn0XSU4U/BO3
Sx7u6Yi/h05/S+f2LgSUzy4BH1reGFtSiM65KJ762PwolBRs9GLKWvxUrgflSfTcGMvk6SoViHSa
MjSP6wO7sSdCtd/rPv1m9/uMC7Q/gs0nU3kJA3wv73Z9aevwg/IAPUZMiRLSqL9oDHJag7CVYbaz
rVuYB1RGtPXS2aJkaCLyIbVL5dTaLXvNN1XQ210GZ0dedhlUtpzY0ytvVyygaBaRZ4eyvSkrjQEB
v2DrZto3+97NjBdCJKF7UIuGb7IAWUlIVqTc6DQmE5tGyAnM9jW/Tm1ii2d7P3eFcdJyJlgNTgQm
EQ4bNTfWsWcY+3n2miP2uGTTzmQwKcMqHrW5AxrvZN3++uH/PgeGPuW67PIwcLBwAOKvTe5VPWHj
TlGRZbCmP6l3VyTAuAmwkI6a/cabj5WDJR2T06ekj2wI9KeONWgHXs9uMShUBxHS6QNiz9bmdcnb
bj9SobcT97CxpQGZ9E/kC38Nfb46u7j7LNp0FMbo7Z3wzyGz059z4wsdGfeaDrlbqouInOP8QxsA
qlYWpb2cjN+wdLloqLCLMPxnpWLwaRG5AdgA4VlAnPWS1yRZltzmlExryRZr59hBwxc637Fnfo8d
8u2ZRTgcwiMkZgDpdKx6z3zzMqDf9q6etZtm/XPJOoGxJPKpCfK9577CzwN7WJIssZT+OKeXRZeP
RX1Xp2LcpPn0VEZMn3PXPba1oKXp3GUmbnLH/WmVDcQ/au5nO39I19GBpxW0DVV7Fno0+V1rcUV4
pMDjKjuRj1EGTdQoZvh9QHE9cVlbx3IUBOrY7N4OVhQLYBMoO3QJkcBwapiomeVAaIzabWrXd206
vqtiDVpU6bgPreJvSpbupoe0EdHe1m12ylbkcYOdLeYDlrX1Yv09mZ0bL/ozO4uZbEsemsuGs07c
kuUxfSqm19BKoAu57NHiyIo2WKw3qofloCrlu17K3tmxpw0z1X2a6MZb5rFaw45ld0uLRRXkQxnJ
WQx0X+QobtljP0u9eOsKN99qrUgQWkTvMEawsLvmHjeT7iP0YBlcRYcOsUN0DmlSDf7a9tyOJmZ1
k/fYXKeti0YwpJ1le4JM+SnzbDEL2+mu/Fpw8hcTrcpwZLgCQgWLOxP3qVfs4TRyl9wyd/1MSgNH
0/hs5AABdQvky1jVyKpoWNn1T5Y2sF/K6ZDP9JmN3PaOpjj2RT9s5ojBVLfQfHKc7GugycfdptI2
JaKHLq/iY5SOawFtfthYXDZ0KyNwJ6q914uCwYpp/6vW0VP42dBh8Y1Mo3btLx09S2Sy7SnCGjhQ
jDyEkrOyrGh2Djq+k/F2xF/no1Gpt15pQ0mfGXvINbFmaOj4JcswMS/jhIGMkO3bGEoF5d1Gtdnw
0JCZHnTEG61A/jN9+ZvIbvx8oG+jIGoYE21Naqn6mI4NxA/uCHEjQr8ZEv2mn/RdQU25mR2c08lC
YrnQ77xaWHuhD80OQuRxaVJnI7NyG5sEtiwRN4coEt15ot+euQjc00y9yhKRqd6/MDXj/S8XpD90
ZMOkS095RVudfSuc2lQSvTLuYDFAkWjK5NI7zE+blqZ9bSkNUyw8yNwrtktvcTOeuncQPdvSXuvP
CmvcMh7tjJU0T6rXUi7WwTEr1Myimk+iW2dCLXIa4jfQ8DlZS12bkyeOd2MrYk4LbRIYsDsagVxo
bLOk/VrkbeE7Rhn6IFdKtJy4XuvUJ7KtBAC1XpJ3ueJPZDOXsJW3ti+EWPMUmost0rdecmxDo5eH
NMkQMHHZY/N5bSWvuLH5k/iJ6MREkmWNkYx0xzfbsxEWZ8UF1Kc6R9WDTguFM6rchLwr2zjrwH13
Lds9/rZRzzuCRkamzlRZDrOerXTryk+j8SDYuBMvXBCxOohyz7DYghGz88abKia8Ba/sly5F/1iY
4XZM5zdrwnU5OuNLF+L1RAbU7kuCaFii+zuVLHyT9idICaKtE/2rLTkEjjucImaoNA49EzBKNNM2
l/UP/GYO0Zzej/qgET7t4oAZXWI3SowJTY2e1qRDZxI2MpCwWXIm2yG4NS4kXP/1jZh7lhtVmkdA
JdVCWWFzzona+FGR/aWbf6NafkDPEG4BKNxu7pdO6pBxQvrQ4RfwLX5amHKn5zgoGBlCr+kwmdD3
0KbxdmLGLEnxSeNx28Xah9cKdzsYLYFrSVbdMPlztvniko4nmOkw9vJ1g0qHfQ7mXipW9rV7wD7C
h4mRBdy2j6kVzicZ6sw22PqIEkmOE1Vqp8GCR4f81Gu5vmvdexgXFIb6/Doq47B0Ol1h1b70IxMR
OfW+GZWdrybPoFDMF/776Cbu+o9cMiKz/swxuXfZ7bMJ5q44jgqpEduBQTGAjj2Nmv3Q4hu/i8gj
0SrCrAl3CqZO+2mr8cOKyPXKw5tsQFsphp/JpaFfp7TgUVc+9zQFyHvz4P6WkuaH9TKGbA9T6A1b
DDpf2upei535rByiC4o0fdBEDT3fnjnllrraVEhRAmNkz+esTPyuLn91a/rXjzoVi5wOBmvPfoVu
T1X+D+0G6ZXQT5n3sjM2nfaRV5RyVsUp7Rc738cgcBEbBpmWHgqdQOc2tO6bzktPVce5bTVBxEHe
zLWHPJAhuNF49jbup+m2drcW6tnAVYK0jeFrnqs77rApVbC1ETX2ubYq0YHUuzldDbs9+w5C2xDI
L/VPismKrUL6ZOpe6McNrde4shOe0TjJo2q4KyXOXO2bXvv0qUUHpq86aCdxO3aM2RZVfjvOymYR
bI3aDmHdyLti6Ms+8pbuLlkfbLpvBUra0/VTMm+IMqLzUGeSV9utETShOhTIH9HkmqylBKu7mgfF
vx3noG5Yh8PaeE6HJOU80N868BKBYZqOH1kHV0o7EIv3FiWxwOVGT7vqimnbhmxkigkfRLppVdUc
G9U9j0697M3USrZjm98qJGPMjpnOWW3e7Ll4CDZ2hwyOsGJWyySOEo41Fpc+mAq6w1ur7YbbsXYf
85IDWi75pqiN9rb3+poM753LTd+tYbL0jDegjt214UyTnzZjH6t/02BAEXcYy6eD8WpJlIV191k3
kFxwdFEKFVuvde4KJmJBvYjOp2jdhlgHR0asMHPWoI3pN23nIJRjT3zhKWsHtQP8jXIxvPWW6CaS
7FXYlu0ys479ScvoxxjTySB/gCJH/bLkAo9y3HvDah+aIaMNI6PXfGb+KbgvRRCkW23+U+QHp6Fl
3Ca2NQZ9WUQ7LScZoTHcP8dGo1n0r6ofw40Ag+w7s+473cz6bC0/QrmH1iImO/1zJCfoUuTfjcJb
qzs9tZ9GiFE5R+fJql/aDDFFz8llds/4OM5ei8InCuNtmLRQPAZz43jie3WcUIhDJ+k80/JD07mY
KK9z5i/bMZJHD8nPCaPii7HGjEe1xrS94gA44qfLMVviI6povu5U6AK1SfNnTzKnNh0yimCBnGQ1
340W0wNbhB/xPQoUVhU/nJbtYCLdH9ubecjyPbKM4zyGd8SFYH2hF5EZCqmOw++M5vmtKO3fdlE3
Qgx3VKlgi+NzFvIdnJ0agqBul4mBs3utzpij3Mk0FpSzXUHnxDo0dn80FDnohXrS5sW4GdACmeiA
d1VyKFpK3N6zfs3MGjal7N60ql/oc2XcDDhuJs7MBtFT68bnnlkaPbcvU/T9xSAsNo3deaf1vRd0
S+V7IuZsSR5yyAx+xFpftXuwSkc0k9zKM93E319/5pI4sVBZJE5rv5E9fGUi+9e38cLZb+6nhvdF
JIQXkre+k0v3GVk0IdN0tdOnTNAsMp7Myo18AaKMDgMTW5vDPLbjDuETK+wp7dMX3v9H519bt14Q
0S+gTUvTv/P0jTaxrbKjX9Wpx850fuu8f3Pn7okpROibqQYn3yE4y4Mo1YRsB4SxqneYo2qkBkuB
JJvIA3czFEvDll9n6uyE1hlQ2j8jnFy/KdGJrdOssseez04tD4jdOY5KAn84zda8d7iCyqjaFyzc
odTerSH5A25W0nlu1L7SkbVhf4/b39Lp3siZohtdVneN2Bkhd07WdOjK3qEQI/Tj8p+ZuWjT1XZw
EyR1uqjJZcB3Wq/xM9qMwC40fhzzl4Gmu40X70YhSQtKAzQC0uuk0dH0evFJ2YuxSZP4pq40Uiut
4iJxq2VlU+z72da3yOZsqovJH0q5NyYVQRurGyJYmkeTXwxhjcs/E6eWTWmEo5N0xxjjtdf0rPD7
uU5/46pZoVP90So1XjepnELSxaG8ZRO2ZqDN06uxxN6ZzoavOrLHXTsxtsopn+O6vbcGgiDAVPNv
JMFUoHV16Zbj97ZvZMZWqGFc7iezTnCVlV1g6j0g/wb6p2omVoohhiLcCeXUvum1ejvVd/2iG+ey
GHdTqUVBk1GU1d2hKg3qVnrCSZnw7qly68bLTVKwAIVxU271uj9FLsHtkU7sAoojw9O6rZdr2JXH
91y123bsKAH66F4zKPqnsvqJGOg1KWGUXqQlgTabX7Jv7oTeHwovn7e9Qb2b95mkH2RhFsohsoTT
fR9Z/2pxjixWTXICHcZhfx4ah0rY2NxH75eMlC+aX6JxX5mg7BUxcHhazhab0jiijFCReYdh5S6e
9LtkGlB7GMc6youdQXtAFvJemd4q5aEcrRuCFGe0rnVrvnUqeUZhSTkKh8ruR4wapbwtF+sptNJH
wZqyc51hn7XL3quNU8idHLOoP1QMyIim3KYp3UgSO9Ok3ZiNsgJklHzkRhQ7/x9n59Ucp7L2+6+y
yteH/ZKacOrd+0KTNJImKFm2byjZ1iLnzKc/P5CXZbM10ilXubCAhh5CN93P8w8ZuJgyJmoOl9tP
vU3fKGuzqhiVEGy08Sw4y6ToSu+K707QfA9LchXBcKbkN1Fe1zQaKH9O+kn1jO9+J57qJkWvX11q
cpRtEL8nX9YjrJAzaze8r4RkSdhnSUHwTDpo6XDnCfNjYHbnsqptc4+hqlSpV8jvQPfQwejUfBBF
adVnV38rurTK5YwPBtIQja2vRc4XVm6/FgmygeFXXdPxYQu3BHWvDZNIXFSlD4NjL4t+0Ddepdzb
+LDmuf3Zq0dEvO9dSS1ACoB2uEDE3ZWI8T1NVQLcsXUvo+JWO+kBwaMG5FVzmzfEYioXMmxqGjuI
YxjaOdlNDJHhzB76q6S2l/4gcFGiCBmTKw2dFNKs1lpYxY0m4seixKtMkk209gGkyc2drRNe1mxo
BcK6bSuFAZtY0uWSgUYjARiufh9i0AndBHkxoRWPiVwvJVCqOa6hna8eDMXEMxTdwICYe5055+Mn
j7zAw5CE4kz3ErjpUH2cXFznWrkXRWctyDUy7ca07kzKtWNUG+UqAdPTWiAfu+pSrckGu6RTCukb
Sg5YPRJbPWsLFCTBpaomj7YlXx5FCvNSc0sInr7RVzK+a8OmVuqPsUwIDFWkkZG+kSB2l7bBoISB
YgtbZUwDoiflIzshuz3BAUa/Tvklt5R1XehXtWmih5LhDBnSZyNoYaYENOtq12Z6tVNSv94RgBhI
67XSOfCR9qyUsm4bl3p2E+hSeMO0evx72pCW8B/RKeKzaThoQTqeqywKIZebH7spKHXNClvD/DBt
Ag5AHkLon19OErRuQD9udSsxlNkNcZj8BrjYbSYj3jFt0rB33ee2fP5cYCwVYWC65td6y5cTEUiH
pd+q0nYqB9i6u+5y7OvHs04LuCXnHoRK0tb8smlbaZTVAoSdQMbln22Rby0URH0OUwm0u3rQLgEB
bRG2B71rfiyY211betJezLbrjA2Q0mlJaP1TXskNVCz0K/Kk6v5lc4S12t4FYTSddNoepT3WU544
MhdZZ2ruHAM8Pe9yB+BUmrXVxbRq2Gk4esANK78L6ju7cKNLNSeWmLhtzZejsq7xQFhE0G+qRWJ2
u1am850O7Qu7XLiA9bbTahDZwQZig758PrHrtFd4FRI0G6stIlTnQuW56FSVZWcPZF303VRT62PZ
ODiWS0CC4m2dx+dMp6XFtOrDPN21tnof5xK/Q5YPWq6Ut9N5FI4klFHkV9OJRAKoL09sZz3trQKx
6MH0wqqJ0utpIaK8WIcFTQupLM9b1EaK1kUbl4tpN4jm9JoK/fMCD2Z68bFM7A8eqCuSWi/nCcu+
Yz6QbAhSqOuq0vwDIXZvnbZddCQFPyIHsuwaiTpzmbp+cxMiqbksUVW47YvcWDiwb+4YexULtzWi
jxXRN9qdaB+8AT07MxLmp6QTyVkk1ekXvcieMJWFLlkkD1YTxN+6LIE2GGjfkwEge2Slf1cdI4qY
nAoZjnTRyBkdxyAfnY4RzVlxRbQKSG6MCo1uBMAPsCZmuNNQekg3HrmQJxIRl1o15N+jwrw2Qfh/
9dvgs5V4xaPMnIDRW2l/VsndnoVB1K/9zMUaxVbya8zk0dWMTLqg0XB52uaGGZTKQWLw0+T59bRD
cRWTTsLJVtPqtKPwCQ4FbiQx3OFUz+Uyt1sZQMyW02o1niA1VWvVdBaKej/rwOs5BT5NHk20eeot
hsKU15KmoEI8lpnOb5MT3HS5aJ5/6rQjKZ16k5TktKYi0/k7SQbn33jk+9McPBuM9POhCbGLJAV6
wC0oPq9zEWAJmnk7mpm0qqQuuEXEwF8Uiqi+xJG0V0XWuuSIrwfL8f7OY/EIwNt+aA3VwgK5gjbb
mhFRFTu/lJJUuzTV1lozeW1o/7FKXlxrPrVO80mkSLl4YgV7gAc0hMN1YmbG585Q04XrtsONrfjp
2jZi5HbisrkA3W9tcG12DtialkstD+WPIAoDBJO8Yy6HN8mgqnstixFa0IyW1AS5wDr08j0vDoki
Nw33IVOnjYbWwi4M9WhT56ikRAkJrjhs+10otGqjJaAKEp3kf60r8U6pe3WDso27U2zV2NBQzKsw
hAiQ0uHSyi4SQCebDGr/uSYC75rRCEM6xTS+udEFuhLG94p5+FlZuf3NVNQXg0RU5p+iXVPOimrQ
nG9kPL43TSXofevwFvRUcIX32aZ10DZFbZlwxrSNgOemybPWW7XYhS6zQibr57TXsVrirBw4w0r1
h/Z6WmAvay405CTW06oyllMamLiulolNRteGcXdALBtVH3er+nn3fJwXEFS2VKe4IAn+fcDND6Eq
Iv1g/Y9VZiN7A0+J2aB1nuKiAsayhQwML+FaQ1V4CWinW03b2tRyrhndg9FHcZOcEOWmbWarLdse
eaZprfWceI9E2fm0Np0Ifpp9HuCeB5yZc0wLoQsH42ba0Ms28JwFqVxD3dY/y5H/WKpI2x2mTZlt
JUi6FedpgYV6F0XVUlZb0BUEUKq1FOg8O+wgvRVsRPiY0hASy1LLg8lnASDAuJHYZLh4Xi/zAgE+
4rjPJadVhPMJNY2Ll1NMO1LhVgeDlDqa0xYyMG15UJxePp8C94kU8SN4MU9sdIUhn0sKIf7pwKng
tJh2wEMlHTwePAwZ8PHQNrbuOAHNvULbN8R/Dm6cA2tBNfALUcOSJI9Ij2qGUIUY4OOkNQlHzUye
EjW1r30X4o2dE0+ftsemfYvch3xrj8PdPIcWI3k15ZP0Ms1QhRI9btNOn+SraXvtMSNq6+yBLI6J
OFGHvWpA6jIWWM4qXitdliZv09n0Z9XjXJp0DVLmQrqcNhVByN5p/fnPaevL/saGuBbF0t+z7dPq
bJtQLWUb5+GqtYih4nvVX3pq/2Mhy+W1X3Otgw5ePPZM8UkJIB/IWZh9IWn3XeiZ8SiZycdKUaqt
bmj6xlICb2XHGqofaMB/1FOF9BkMj0S16E9dBV2mIvIfcLzE1JgOE1SGtCq1/tJCZcvpA20JKpz+
L+n2fZ7HT32GqGddqp9cUcogSFOLGXsrXbQP56rSICsqk7o/k1vNPXfihKl1BbXLUuPHzFY+408u
3SCYnV4mKjKDvjkASOjqdR5n0UMjk0TrpUhZS1C4vhjOghPEq/qhKdzsQsmLaC1DENumtRt/tPp+
SzAyeVRaLYX15DiXsdcEN47u/j1VN6gWTzDv0oOZxs3ecckydOMB4+8AQUlOKwAbmBiuvkFO8muA
JOluWmhJV+9yvQZeKywkDiRm6TkAyZ2m+np3NpWByzn+CUwbDpx++WP15ymm4nGWPcRxlJ6/nDrS
gAXrUlOt6hxqQNcNW3Rb7P20loQQ0MwG2ftpNShAsQBP3bZWuTdJCFbbkggI6DDZX6S5VDz0DXnV
INHzz+ZA3trvovIxjeIHYB7tNyyadzXj0aeyMaBkJS4O9ulwllrQBM4kJvJjONp24bfEHQgZy9VH
un0MT7yCpzyKy6VmjsKcqmRnPtbSm2n1ZUcYSTE+yOAsG8LdB/+j1GAjriFIfWUZXm6vywyIb9sZ
5dbT6otpbVpMRcRYblrNR3aR3rrEyyrz2u9kaZtY8LpiWOrM0htEFFTIV0t/3D2VKSRHXkQRMdFC
CMrwWf3GlF66eD5EVaJFobri8FyY57RXcJYQhTCvIQxxkp91PB/fOnHBm0UdJZCCyy6r2vWiAod9
44ZxcuOMUw5fLsDq/NxmlXW1DAmBAd1BEg7minosZMu6ytWguILL8sCcWNzJ0KrQGzOOWWkiKRuA
Jzd5Ea+mnQJV+yU4kOxczsAJVo2WbRITvGtUae6976TmKmsQR1CDDh4V9E7Mcxqobl1s3A0RKBs7
daWnNfk15ylpGJJqRSXuYs61AiAbXnVC85ZZEEEgAilwSzRz1XGuoyY0cTsUDoFTU2WGCcmOuTmi
7ppeBWfTXlMj09lXpnNFeh6BUd+P9llpFHsTxBop9ML/mpvxRZEE4mOhZSacChc5kCH2HzKJAMJY
wPz9SHKpJUF1y/sKXuT5SIMea5H1pXokt0TE3cyjuzaCoYSAp38dOA66UUqVkiKJzE3bG+plwDcC
OExck9EO0iv6t2rTx7K517k/KzMMtes0wv7OlyXzrhsli9DjPctz3dqUtTP0Z/HowVCbvbIj1RkR
uER1a9yUgODfZePiuVxV6CneFtKPI6Y9Vd/jkNzqDhaEkNvJca9AJNY3hlZ7t5mBZoWP0NtqWp0W
FNBNo75hZD+ygBAeeikwbaOAohMOJALSbh271nGmbdxLI4mKXeu18SqMo+qj6gffpketaH/7ovW+
B7yrBNN7jC7GYyykii718ZjIJKZQBHr5cdDG9EHrPOnJ8zGJHSlnqhX/OCY3wKWEUXIJpcq+VKre
viTlSX6rVUlI5EHirkO+DQVu2OxKpl3zPxkEa0up9tdRl8c1JgU6PD5cdc9Krh6VZ3zUexcRhjMh
WyyTccPLoop8DIBBvd4NEGlXdYfjeul32lWaqOHKF4H0AEn+0PIWfhd+c9TLVnuAt5CQFi//q6gT
14dp6Kp73TGz/R9FZ2fVBxmP9TQPCSM+qkWi3ctOkd25zS8rfvOoNIb6vEexf9kzPyazs3ZTFg4g
lCFvcBYv5Y5vLIx/EqKyvpr+DBUEAfxxkdkBCpPWQUa367IIx/na9GeCBq2Ep+rvW6d1lOGLi0Ej
ZG330kUi3EsoI/omIlV8QVZeupi2Q3wneDptVOLOQhd5LE3Sz07OplK1odTifCpQTlunP6dFbgly
ZWYdnGUoZ/woP+3pFfdLbRfeZU8/f3RpGudRR2BOifPk6CRKcpz+YhT6sSKZevGyvXNc5dzSSNxP
h/5eFrTpj7IV2r1naBzUyA5b7m5aCIQ+eY9ifWXmMdolVQ33e/rzpUzZk+6Yl5l2G7JArKXBWMYH
ZujeSYi/XyZJJROfHv9UJRBf01/TonT5dgFP8s5etjWq1ee7l/XQGMJ1EKNjNh0MxRGlptl5CFeS
pClLg+7KIkf2yzkYOJmLpO9k8DUZXC3k+hrbPyJkkBxd2UuOedSbcMQdbWn3avzrjvOqQcDvZWum
aeaSTKu2nA6cFkgrJ8fyvBhLThvKFnyYwZBjA08jxmnmYSDduMMMIT+bVqEypZtSQ2lpWlV1KKMS
XM2radU3/CUfSPUus1X1GMb63bS59dFurXQ85II+6R9KhVQvUwhzO+2VhHzASXO4xihbvy2T4fnU
dqTXl21QZ+gpcRAZj36FrhDz0fFnKRFqgqmQtH2Lr9KD6uBM8t+/Vh9/LcMwb00mqXt4+bXTKUN+
bVwi0JzD0t9MSugxn4t1lbrgokex9Gd19FFP/WU1Lz2YaDYQmmnvtGPoInr2aT2Sk8+REiXn01of
55d0lVB8ImVlB4x1oQX6/hFtt25ZEs9edaXZA2Xy4oWDUME+ZSiEdZIjSD8UyGdNpZ8PNDUP7HRu
jb4e/lFIpX8Eb+YytWivQ/wvrhCQv6ylznqQVarv7Q7WkW0f8ya8L8fNiQ3PpghJp1d1aD10lRYs
CMT7V9PeygjwxOjDj64CerrSsdjpWsl6KCCNrZMi6NbTUaraEo6sg2BvS5H9cQiupiotqZGvUHol
AzhW5QQBidwikTbTah/2nwd8Z9GwKrO70nVWU5V2RW5MGXC+rptI/ajDGgt9a1dFGhkPWYZcjJHV
Dqdsc9fmgtxLoBgOuFD9tu8jHbmhn7s7CQzDyyHDMPR0okjsCz6tmoB14jW3rlc3txgtETqMAIc6
LqtI3mAg0/aPLyWU2rlvAy3aTeVxPSk3WgPRclotxhOOWdzxXNMxbRGLBZoi9sbWxKaq++LQJfDt
GQAAtS8kWquMSGatGe5377r2mvQ7Hk4xOEF39BrQYdsOlQXRvw3uhVF+tTUp+R46KvAXI/+kqSJf
VSgTXhGNNHbZoOR4INnml0DKl1PR3CLPp7aydTNEeMP1ss+XRBTtzZDZzdlUnwFJMWqM/NHJgCpK
ecdgTArFZQmpcpX6hvUAcGA3Fa0C9XNjyXAQVUPhRxHRma4hddp8YTKP+ucaQuZQz9eQxoyppmso
YA3d+0n+Ffhus3byUF9HcjicAw6IlyrCHvfTalOEyVL1ZPVer8ofewfb1X5ZlUM1PydpFK9hO5Mn
0aTgo4xP+lLu5WIPGL7d5kpYniObjI6o5EdLE928T33fPACB1v+2yssykoanKqebQIQ8gFDO0YPt
FPuSeGZaI7jQasljG+feBr2sGPm7qM2uiMxhGTX+NVutEXnGZlivFswDKJ3nbQ87Ahtop4qNfaRo
K6eT/CvSRtYiIu66mrbnlgoWCKJzcqWJdJVWLZYRbs0Rmu1j/GJ31vMJ2q1m6rhqKaO9nmnKV7oO
FnRcywMXFE9a9M87m8JTVkXRoEgw7piKTHvtRk0vSSCgoh+QoEIJbB0VrtjpxDd3xriYVr2oNS4H
zCWntWn7VEKJyR+R9DFRpk4CqO/jsW2Kx5En4rWH681iEmCH6XqfIfR/67sAJksFnMUkhG4O5b1h
W+Et6XTveXsWmYtaUcsvqG3ANm++ozbONwz4y7Wb6c65i3TQxvKi5DZsSXJUktx811p5gQB0/Sij
2rRExlHZI52KA1od+esul8qPhazcu0XYIqmDUVaf2A8iwEMlUMzwqs7yFg8QrUe1v3ePzDEgYyfu
NbTy9kpTK+NajAtdBbco0us+8I1RUazeAcG8hP8H1rLQw2KrDgwrXsrXZemv5Yop27RtOqzxQOH3
fh1vptVph+wXT8jWi4uXYiZIKrNM4wPkTeM6yp3yYDXS4qUAyjIMzYL+28tpSs3MN9UAqW86aNpR
1363DCPPgXLBiaZtSpV0mF378XZabVLHWCd+BhpCxhvHdsWDxZTusrUBAUyrZd97K5Rq5PNp1QzT
+4p01xEylXMLQ31dVrV4yHoXApt9o3SBviN1gQS/K/8NDEveBEXGlGbaNi18Pymv4FxBW6asPKTa
2hmKbFs1yWewwFDPbUddKrIV3LR9Io66+rUmtgBxBruKLTJmUF7HnWmRhjey7stLmezQatr2vMPJ
Pmu9qlxOa0gpiqOdfJ2KT1t8ochbBq2/nieIUhlURCWtCrNpIJJW5WcXDtXzOZhcANfOh8+QX6xF
YZOZDkj9K2MH5KP3evuy5jjPa1Nf1aFy8bKv+W3t53FTJ/ez5HQcOaf2Vm3JVY8d4M+Sz/WN+0bB
nVeOszsX9KPbbt22D3cwG8OdCJ2bOu6bc+RYwt3L9umv5215R8KsBdlA8ZfNSUFPfzatl0PzLXIB
5uPPsHNike6mv6ZFmfdoqqhRjYHYPzscRfa7X9Z10z9PZTe+CFp8KJ9P83KGppT6lRKM2n3j+afF
dC4GBc3Zh7/+5z//+637v+5Tekyj3k2Tv2ArHlP0tMp/fzCUD39lz5u33//9wQTdaBu2bqmaLEMi
FYrB/m+PN37iUlr5P4lceU7QZfY3OVCF8aVzOvgK49SrWRZ5Jd8LcN33PQQ0/p4ma8TF7O6gGiFM
caAXn51xyOyNw+h4HFBDM7uzCf1dhNNYO1Gbhg8M8NqpyLSw4txaJAV43/xM8lubgQomAdHaDUJ9
XwxCe17Eg7LX6VovyA1zr1FL0veg8rONpLj12Uu5aQc5Nww0Ux/J5MwnKCqS8zyx2p1I4m43/aX9
/GssgXJKwjAO3KnH1GTnqMq28uv0OvOB0jp6/8uanchb4dn9errz//PbrS+nR/EtzfrCd71qtvqf
zVO6f4yfyv8dj/pZ6vdj/nOXxvx7s8jO/1akJVnMeanfzkvtP37d8rF6/G1llVR+1V/XT0V/81TW
UfXPKzSW/P/d+dfTdJa7Pnv694dvaU1KhrOhEZF8+LFrfOV08csbOp7+x77xRvz7A14KyeO8+NNj
WfEyavq/TIV3VFb5rgjdsD/81T6Ne0ztX8JUdEyihKEIVdP1D38lSC55//4g2GVwpKxpqqyh9/Dh
rxJyAHsU8S9dAVsBsEmWTQ2l3A//XPSPdvP8tE60o9+akaQqugmnUDPV35tPgHaQn+ZZd5XboJ9E
txz52+WgMHoxnl+Y396X35rqiSrGFvxLCzW5uqiTQBY4SrBJQ6BYUwyetO3GDuPlL3f7tf7gRCXy
75XUKZBDQ3g5ppPpI2Kna7TJ1rorkAWww+jPrmR8gL9eCe9LlacZBgyZaRz57uoHU7PEQiLYtPC7
0Ln/o2sxrN+rcU01NAjr6ofMUWwGRP4u1YJzzzH+BpGx/bM6zN/rGArEFUSg6QdJlu8wQgrGMBKT
o+RBcZyLt+sYf+9LF/3z3TJmXbMVFIaPiBl11KPMFTqIwQUzyNjBJS8j9djv3q5nPN9r9dBGfn0s
XlyXmSl34iDS6m/HKO8dyVhVjQpNsH94uwoa4qtVjNt/eYfb1CDu1kj6oRvz7AwmrA7KPKqb+Tvv
7/hbX7sG7fcKGOZCBBSmjjZDD4EURKQTCDAK6re3L+DUPZq1c3QrstLpeBZm2j0USnXRpliEWmW0
xm/28HYdp65h1tDTenB73/FUoDIV8HEckQGq4MEMS8FdvF3FqVdq1sxNSe2tjrDPQfTGN0+JmBlK
W61GXjfAU6Kzt2RdNm9XdeKRi1ljh6bB4MNJuBqvLRb4YH+CUK6+05OcuA4xa+KyUUcueRL1YLfq
edp9Tr1hywuMuseiD8+Z2r4zTNJ+Hyb9bINi1s7lUJIyQ7QaNp5iVY+igRjP1U+NBe4puAjNEpRo
u8JDnXfhRiV9XsQIX8G/9jRQ2tdEKsdyEcRfM/pbY/ZhQcfud5Qs0Oziv2S4QDFxV5ljli1ZNsHx
z27/rPNACLqLnUaxDoBpwR3UDDNrR8/O/+zssy4DccrYMiybyWFRSkvyNBLQLqTt3j77iYYgZr2F
Ygqn6CrJPSISjWJoQubXZMK6KAKSz29XMT6/V/oLMesvXBVD06DKrIPPA7BDAOmFBgDR1S4aIIFQ
Pi7frmd821+rZ9ZvCA1PJCI+3tEP6oNovFsDPYogkh88MVxZMOoz3YBLBWv37fpO3bpZHyKhXizM
InKPieYFKN0MBjHTMrMieYGmbtG/04+cun2zfgT9BEOuNCk6SpGALRnLIxK66Y45XjCHGIblMmtD
/8+uSZ/1JGqFGlKrOc5elfXvQzqaT6poDOTwXt6+aSe6Kn3Wm9jIxEaRgN+fqPC2JBTZ5KB8p6Wc
eCD6rAOxQoTjNcQYD6Vb1JeibNW1g4c9tl66cfX2zx9/5ivvmD5r6gqwjtgVSnQwq/wSZbalaK5b
48ELgRxKzlao74xHlPGlfa2iWasnzRqGoK9CGPXeCheE+yrKv0tOu+5AThkPBdML2M/rIN+mjrLK
66e3r08Z36rX6p31B94gdboCYOIgjI+tupWG4DjwgDrnWIXZjoTwZVR/Y8fb1Z1osvqsa/AH7GPR
00S+OdEIlCgE9AY0J8B1NmtUg26TKMKNvchH6VnRvtOgTr2C4y3/ZYBUoKURQsEJDvGoUFOH55pd
7N++nvE1eO3uzboEuwdTqutqcKhqOCKZnq+BuHwi9u6hAyfeaUInOgR91iFYrloyBzb8A3wc5Hek
sxb3IV6LDGvkAV2Nty9FOfE51mZdQTZEYY5dqX+oLaQhVFG310CW0691Q849F8AlsnbveAic8H4U
WrpDcHzzdt0nbqM26yTCPJdzDGsRAYF2BQVq50kxilXIlxXqOw35xEugzfoKSbEIu2t1eADUOGp4
e9gqVqJ7pyc68V5rs25CRka2hvUcHtSa3FSm2fJlrSrVMiV0tJTMwURrAgmzJAJ1kPTFe53GqUc2
6zTs3EcotoOC0ubejdx4nxo1WoF93gAyGpZOIS50KCcuOaQlsSz7LEtw4Hn7kY1VvPLma7N+QzYb
Uq5I5hwqdWAGFcKJjJBMXqPj8IefDm3WWSSGaauDHKQHFOsKZNRR73tAoTV/56U7dQWzbgFuiW3H
gMkOkaldBhpK1xHyMXZT//32HTr1Us/6hhCzIbnA4+TQ0dmd+a08rLqO8Q9kM3Is71Ry6iJmfYNk
ZKghINtwgAkcpuYFiiCEcd55v050POqsR1ACpTRcIiSHUINHV4aktw9wXs8yAeM+GlZv36cTn1h1
1vih21mKrRvRoahqewGa/8JLkN/vrH5pmeYVpp/I2sT1O7WpJ9qMOusIHNvB8dkyo0OOf4wGqCxA
6kUD8g53FbZqu+RjZ6CEyn/yyC7bNom8p7cdfS0rRKr6DrlwOT5HLwPhQx9i0XsTL+3Ew1RnvUiu
tcThMC04VIhRQ4ArYnsv2/itmYm8KuodMf0vSfxZKOECRPsypVvpuieDC3A8lGdAEciY9qRgPow7
Tdoo+oWWkQM07mroITpYpjxZx8m9CXEvcC75rzW8RykpAEPeGebNu1/5U9cxbv/lg1sPviKkuMsO
shGVYNej4nPThhpf+bDK3+l/Tr01s/7HH11FAIdYDFzjKzNSr4Vi7UuPAXOV2lvo/Br+ovqfRQ/U
WU+EAHPm5j36vGou1ijPQvkk5+u7y7dbwImeQp31REaqK60LhG8/BDW6e87RztA+MkZ+X719u4pT
TXnWGQVhawVuzC2yJVI8WyGiVarcSs0NPLt3+tNTQ0l11hfpoQtGtTXtfVx2+NcqS2j3ngYQOEY4
TXTXrlnve5KrZ0X7Tgd14kVTZh2U4RRFqEJB3GPmgIKCCOQRx/I5F7m/fvu+nfiwK7POqQyRLJB0
2dlDevYzMPeMU50jK64NqiqNSPu+84ROvATKrF8SNaQFs6wl9HmRfuuhPnSmtFGR4IcqarwzFD51
w2Y9jMCmIm5IPO6hI4PiabtjUpYLXTbfuYhT55+1fD1xIgGOS8Kr2UNtA78AFwnr7ubth3Hq7LM2
L1mq2dYFonFx6a9kw0dXNn7KlPSdZz2e5pUhjTJr5XJgNF7qydLekwRcSQ9x8grHm3c6LOXU6Wet
HGuzTmoZvu9BV5zlEjzixx4vAXMtS9oSZcQg3gr05UK0m5tg1yffx07m7Rt3ovVPQ/5fOuRI1Xyj
CIW0L/1hh2Xb+TAA2PNT3BPcz37dvTPGPvV8Zh2AXztul8o8/fH7mSLMEWojVrZ+5ypOnF6etfYw
Rtmphve9B9J4ng3hmceNNGrlnbZx4vnIs6behhhxFE4j7QFeQ1Ud24Wlvhc7OnXyWet2Va3qU5uG
JzI0KaxBuiqi4OMfPV151qgbpbZFY/XcFztaa3BOYwSy+LozdoFa987NP/EKybOWrQ6SWgoo1dOz
5eWMSrTBldtstNeKNm9fyPiDX2mA8njzfnlNVRzMmp6IxD63MLXQxXZsASOzAUTuOw/5VBWzNm4I
5ODQSpf2JJkwG7gpWpRRCQv4vfZODadu1KyZRx38nrbkIgjR3wz1cBE51jZHf6AqW/QHzeqdB3Jq
vi7PPumKDEypKcfHjo30+Dkqqt04XA12yPaf6cZHA9gL0ITFu5+oUy/xrH03lkAnAXOVvVrp182o
K2WiTPb2sz8xelDtWetugA3DztOlPYNfz9HWoEbhWW4lqEB5+zELUibtSGS99z6/3pmo9qy1GzXA
sMSiuhKpQbe+UyqUkqN33oHXb5Rqz1o7qlJq3AuzPHgWQj2+W3YwW1rvnW729TdMtWftHTKBAsm6
qQ4WXIBDlrvItKOCeeM4KbrgCQ4oaOW881heH2ar9qzZ25FRI/2ZV4e0VsoVrn3G0naNet02gbKJ
2yZfBzDf8RZJ0/s/fBFmvYDR+sKpirQgJw8oqRjaBqZgjkuWX2Pq2aFhgu92fl7ZZvfVg2QXnTlS
0rwzohzftv/uglR71j94blNKpgwtQ2lb98Hq2uDSrX13xWSjBCZaKBdZ7aHw2dsBdAjQbW9f9Knb
rP7e86HoaQweFg4HG2E6ucuewsa5SIV3DGHLodGJf4Ucf3u7rlOvz6zfyF29tdM4yA9aUt6lSfNJ
qUG2mmTdih6RKy9dvV3PqWua9RaCgZmi6AYU4kTa+w12bH6xiDLtyi2rcwQ/9oFevJMJer1XV61Z
3yFQu8WmyMwOMMiPbhJd27G1T7C+gaDRvlPHicuxxu2/fJywwCjtrIuLg2cal7YaPZV4dOmVfBF3
5caq/Ju2rd65cyeekDXrPnyrb0ypkBjn5s5V4ruHAFGWJh52kmre2SVM/7ef0BRYeOVtt2Y9iRnA
TxgGh8djP3TJtR2q532NlGvXLWPjK2mHXLklZuBKfIrj/AujYXjb/qrWb0H6YVH5OHaeXemfhWQQ
VbHFZPjOQBcP2XCMRD3j4g8/PRBbf7/7GRot9Aque/AHxeYNsoCPK8HwRygN3Ep/P7vk2QgNV7wz
aRJs8Aa7HK+ys8od1GV7+fbNPvWBs2ZdS4UmrV9nhHQQQriTRYkofHKUnGFZiwIFOM2+B/x914gS
4Xpp+3alp96kWb/S5TVSHZ1k73O1X+PceoOV0kb3g4sqKrG/haD8dj0nJjcwuH+/gyLPPUNpfO8Q
OQfbxigMt1jPwThlGyTacsDUU/KNs0765FdI9eFlUhEPMv5wXqtas74G5bwcZ608OSgiFRcw6RFK
Igi/rSoIn29f4olbac76GHykO1I9eXbQ3Tb5BNi9iFINyV2hX0i1PVwZhsGU4c/qmvU1KcZw6Pf1
2cEWbrocrBjvDuyl3KhNEfKJn2qEat+5rBPdmjnraxziuL3cUJWW+vF5FNbyksrrXaDBhuox7FyL
Kqsw3CiSP6xx1ulEyHi1Qwwczq7QsoqwTMokKzoQG4y/uFjFraPMCp9EEefvjCjGVvxKL2fO+o44
CyXUahEGh8LSlStM8gKU2zTTzt55XCcqmHDAv3waBFPe2M1kAQILqasAoyTccozzP3sXxkp/ObkJ
t7HHnHE4xKaFgaCRof/a2F9sbyjgOxT+KrWQwXi7rgmZ/NqtmvVRMRrUJRLTw8HWbmQNB4ByuOri
J5BxNdKINVlax3AvE+9ThONjYSHUZgW4KhgXGN8v6uju7Z8xPpjXfoX6/zg7syVJbSUMPxERiJ3b
Wruqi+rpbbYbYjzHFiCxiEUgnv78zFVbbhURdWW7w4FKWyqVyvy/f3e5Vq4DxM/kPInQSQIQbkit
vlJUfd/3ec1WQZtMNsKZHeBsQiDO2pMcxwsUOJ9vf960ozRbBIIugIC2JE8gzAOL2RC8JbRFcbbs
7nsF0jmAciAJVSiSW2nQMFx66ifoZszNe5s8gWI+Qy9+7LZlGYOTXbfFfUOmp326EtAwJ13k5MYW
XIqwl9sGCbubLp7uu5k7gWaIbMiDj7xA+pxoepQw4yyus4utImiLQ5/u9tSYNqpmeqZwkg1e46Yn
qBCDt5SjdK0MG7qyUw13h2CZnw87tckAM0otOj2VxQxZYFG/1Rnf58Dn2pAsA+MguAz9AG2sAQKC
tztkcHwDzTgQiLFkdLanp7lR3yHQBGH0Jj6KON67U7+yG01t6DbBygQFTWJ+ysP62ZFAVebONmbz
Nzykr7gpphWsbfjY8pUnOgCmQOl9dILmOxBtT7Fay9IwhEqIHiFDEjTL5Djzaw7EzBfcSdJLzlHV
6lIv2g2DC+2tqINqZjW2wGBVqAUMSgDCa7VmxD9fGkSPnkW9wyBnDjYHlnj2gBxwAV38jByyoa+/
uEBYblyPZA9Av0KXG/WsL7eXx+c+C9EDatCJrEDjY/WVAG3U0/pLVfSH0Op/uHFzjqmzu93M5yuE
2NoKaXsa97RRAFSprjih3BnIybDNThACfk0XXM/tZj5fJcTWVklR2xi3MUVNHXge0Iq1i1OWl8EZ
Ugr937ebMDjpRA+q1aq1yygFawtZz4nvSAjnZe5h4sWpFeWrdOfjNAWLqsMhBkr7zka1E0PaqQ9m
qSqvqUO/ENG8Mg7yGoMsWhQ5z/k87ace3I94TiBp8/N2o58vDVsPt4UFGUEj9YGnJOJ7VpEE6dDX
OM3BlJleMtHcFauy/xNmg5zKyDk4tO3QkiMDE+koyqk4QoXb2tmzj1xshCn3t/v0+Tq09bAbG6Cb
NTp9eQVQDjXJxRcVz19iPKRubFWubClTG8vfPxh5DuEQJw1ZdVVD8J6qEOo0Yl+XwBbH0DW+3Y/P
F7qtB92GLATttKmqK3QLzjIDORRZHmeOd87b3//8GLRj7dQAF2lQwKCVV2/MX0HY3jUKWR23v20a
H80WwE+oVBk65TVW8SGL451fRKjKDJKczCvnrGGT2rFmCLpiLh0no9UiAtC9oBTb/VX6KBcIugEK
Dl0GJG1Bo/PQxMMl6kYCwcBgWjmqTGOnOY+NX4HuOcn8Kkjzpqz5H9RtrsQeP3cc7VgzA1D8Q120
21pIWGfHwSa46rU/K8i24qWOAm4FJLBDy1+358nQmB4yYwyR08CbrITzqtnmjQPtgu619ZAGFVni
0qj4aRjkygFhGDQ9dsYrvOugjJddyz6Kdm1fnqXK85XdYkidBYfr31tSEIBSQQBnV+grU8ib0gM0
OQ/Ubx+FhQd6x94E2Jq8V+AHOj9cu/nlQhHz9jAatqoeQYtwd27LNiqW1JOfo1UfbBAYILi8Zj9N
31/+/sHcDJC2YzV0VBGhi44ZUEUI/qO6J4Cqye0OGM4BPfTF4zoTYhH2kKM/70IvUHuIv/rP04jI
l++0HZTNPbWywk3rQDMOPkBzYzBhpmIbSb9BVX/vqH+fUYs0o+CAKuh0pGLAI0JHeAtl4jBC+LdE
nfztkTJNhbbzpazHhgvFQCchGcCckMiwxnnaIfUkP95uwjQZugUIQzrLcMA+aaBpYyMfDRoWouKP
/sRffFms7H1DT/4TypqIUqU3smvhQgjUmetoT6F9eepAW1zZ8aYmFrPzYd2OxMlYidjjVVSsBLK2
3Q/INQtYdrg9UoaVpIetqgzSVKxs2TUbcgQlUNmFeHOX3fnrtUMeGugdavTa4joBuWjv8z6vglMj
vSx6RLvjsGK5DGelHpiyAT9gZdAX14yG/RYZonD+0/RrBub7AyXuXcFtO1yG8MNUVKVCXms6F9dh
lK+uBzqaG5JH3HLExm3GtXPfcJ6E2tYGUrkt7T7gV0jTgp5afeuFndi2/EHc6RFlau9lthaM+JOQ
89/4kK0XBksI5EIDT3Cg1d122DSNP+ElZvIeGpknas6fOykBHYf4FfO9fhNHQMWBJA5599blL2Vl
3ZehbIeaSchzF15fDcY7VJr8H2MGQ0ktMNfuW+OaNVBgoPh2iiFlNP0e0/gSV/3aC7Vhf+oxI9Rc
OuPsRvw6l+3vomAnKPS9FNxaeSwzrGw9XhTgV0PEP+ZXPgLyeADqMoAqB/4dyBNgn8GEzSFbeHuY
TF3Rjn/LhsznGKArrRC/RdSBrbNcY1jxft/3NWMwVQOSQ6BMffXCEmRvgPrwEAVuu7dijU1jtfTr
w/6EAJqoQXXj18CRr03lXZxm+ip650/8bmWMDLtTjxMhdycHV0OWVwjrAyduAb1cQ4cyoT0EsSSi
IFtOLXCAuLfmV3we8bADzR5UCAKoILRx8QNpnqX4NpFvneoOUMZGRnB1nBi9AFX7fHuSTB3UTv9x
ztRUVWMJvZ36O51LaJCh5sIDD4dMrx4gPfDNVg5p03rTNn0QFmELGHV55UH5Jc9qBxqJWTCrtxoP
t+m32/0xNOJr/SG4UQaqwBE9InPs1bcD65nbaYJiPb5yLBie7OxAMy+9DYJf4SECkBXt/4ow+ge6
cW8NBEdYsedNsGHghm6o275XcfhcRs0LcqofaZOdCnjYt3tpmDW9jpmXThhWLZYluKD7DrTeUYAb
INs9BCMB2fD3CMutdNfU1PL3j7vMoXkphVVeewBaByf9Lht+ksraDU1xBXjqsYEewMpuM6x9vbBZ
tE6Auu8GMQIiK6jyA6YNyvIcew8kLoqdTYMzrgnnVvYrq9/gN/qaiaoCv5aqz8srqm++S8G+uxg3
z/YeidWCnOYN95lCXzNVVuwQNywQzbF6Mn3po7TcNzyQL8NExpWxMy18zVsRMnIs0mNJuGO2gzIM
cu1xo0cRA19LxTTNjmaZIK2jIObWs6tVgDYRQk7ELwHfyS4E8wKY6VWmRbONy2ztedDUJc1gVBFz
8kWQ7M/s0Do4BRWEk3t7f3sTmT6v7WOVeVw5jYcrotvtIWlxTl36Q7L8x+3PG4ZLrxCGip0IReiz
qyzCs4zmfQmFP55lX5k1XTtvOKBO6zWk7op1NTWn7VNVZ5AYneflltW8ZgzcY/QISlhJA3XBPCKJ
M0Ho0e/n+9abXkOcll2YOdLBarDE16itXkOWfu94+OX26BnuKf+pH8aBOnVDyBCBj8FM7xMxjGsp
jAbHYRH/+WjSwiF0etHE7OoRXHVHFA3vusgFLra5wO9duVabGtH2I3VCpPAPuLKrbMHGQNn+yL0G
KutUZi8R8jFfbw+UqR1tV45ybpx8udBB/hK30e6x6AAORDxcVPfGDaFK9K8BkyNt87ztcGnsoy04
7XvZhn9BYv9gpUifha2EwP70V0hjkLZD6+F2xwy22dN2f4j9mYsccYkAcK9N26h/rD4+WdT+FVP7
uweW9+12DGZArxIueDRgbWEAof0+P6T2YJ/7Abg+ntZrBWqGOdIrhNtgRn12iWBXK8Jd0GWJDy3G
rrBQKi5XRsvUhLb93Xb0kT6NcBTYopiSiZ1CKLBt04G8IXf77a6h0muB5cysLBh9WHqHjbvC91B5
QSBVHzTNWvzD1I/l7x/cDauK3SDLJYPcWrD32uE3XMbdmMbvc7xWUGKY8D9VhB+aKEXMkWQ8sWsf
zYcuBUHcnewvHa7d942StvMHpC43+WyzqzO1ZO8R190zp/Z2svLUfcZer/CdakjAQh0CZ4uXBrsG
meWS9Y9ZP/ySXnwgCv+M0//ZXfvP7S6ZZkUzACFUfJHW62JWQE94iRYFFM/O6XHMMv9F4bZ9uN2O
aWq0PT9WeW0FgPNe+yb+G4Gkfe7FZ25DhPy+72tHPtSufd8PMn51ooZuRz5YZEPj3P8bby9Fv72r
Eb36t/ZU3noFoiyE1xxbsR22qOWJ603hhHQt8dkwI3rxr9s7fqF4z/Gckj9EcfAjYhZ0Y4IvtQ/I
+H0dWSzzh43iK4h0F67kV9V69MsMCednMNHZzonvS9gDvlhbWByY52nu3RbowSJ6KPCwucHlRhyV
G4BJXg8QKHVXevPpiKEpbW1ZchZ97PRdghKAxzpU19wpAC4NTkys1ot96oShDW19ud7IgzQXPTTr
aygW5D1kcnNomEX2KZzBUuTpc+CSVzfK7imwDaFu9O8pGhuicqTMdYkI3BOr5guNSiBX2YopM4yZ
/v7UuRiwufa6pGPp/yD2/gbIwMn1uivYpV9vLzJTE9oig3Z8KFOUfCRD4ZyDzHseW7VoHB/60f7n
viaWpj+sYy4JdDAhhJm4c4TaugbXFzcbm53gfbRnLXiot9tZztr/hFcxGYtV+9COgpa6D+osuiJB
2+sEq/ZOkDknKF55l4gJH+UeOflR2OV0uN3inxLhz5rUzpo0ckeE14HuhIwWqtGrPZCCCxSWTr8q
FyzKc1b/iLJniy5FW4kofkIqjNfn1AMOxf4q6yv12p1E0sTt32OaTM0ZdStGujr0RKIm7xXyMXQp
B2w2MmY/67Da327kU8cQw6zZDBdSq2kApFsCvM6zipFLPKmfDdhIfpdBcGD1hmPYzHpqNnIgPDWD
epnUEQ7uFnCJLRjEzS63+iphM8TzHR7NiEpAcA3B2Wh3u3vL1H0ypYHWvZaKEWnFFccDs42ceoQ2
5ZoI5afHK0ZOM09D6tYsatImmZC0v1PM+2ci/pOLV7/bP90wM/r72NRQuOyFEDAXg9gh2aPeTjaE
wYMutC6+RfNLyDzx63Zjnz9fh0Goubxh1wKwC/H7xOOgrtPiIHo5b0LivwN3uys8AemT2c5Q1Zn9
Tn127Jj/jVv28XbzhrHUH9JUNoV+NE4icTsnazYZDRg7oFwOCSHIu0znlSE1NaPZrgWEkVqWxAEZ
D3urp4+cztEGiOE1XTvDKtff0twO4Qjaj20iwvqdoeoHpRxP4CUd86A4zBM7DHWNZ9S1iJupP5rB
woUnlqTCicLAQNv4U2QfADPju8WO7e+aGT2rvHdCt8stwZOBIhtxE5f2lO2RoA9UvGuXYs3aG/ap
/nBHAFcPoxI9Aee0geg/QeyLrnr4pnHSrEAag+FRyiK+zHEAWZL0CRQJyFyolXcm007VnCHgwpBR
HebYlTSELo1bBntqj9azjKCOD2wYatvo2+3pMJwJoWZ08oA7LJdtdFlC/W4MEZDJgr/ijd8KBaLU
7UYMR6/+LJdKJ/Z43EWXnrUvZS0fiwnQSsdPQG/2Iabh7qch+ut2W4Ydo7/R+VlZAs074VmxiR7k
AMkdycGqmobzlCICwiv3KyMows3t8eF2i4alpqd4I+lU5O1YxZcoVd+gjf7FdYOVdEbD7Oh6vuOM
7QgQenSpo+E0RtmjyEGaRcrtefRT684duSzyD45RVIe1TVDsc0mBbjt5bJwfJsrABJN0TULBtAA0
uzIXAPi2g+IJxPXnbZhOc9J1pXOYcQne5kGGx83AD65pW53umxPN1bGg3l1MwcwTt2iyQ9b30XFu
8nBlxEwzrm2arLZn+L+sTCZU1CWqBt2vmECdvP3bDcZFfz6KcheMOKsucU7n9VmhQPMvSVrvqYM+
00oTBgOji+HWo7S7pgZrJ6gK+1fPCuTiBiE7xHy0XqHIGTcbayzWUu0Ns68/HJUDZykhASZjqRNQ
YQPekAKO0O3Oo0V+Rz6wYZNamZvP0yhDLJt/L2fiK0lsCJSBCVp/xwP9qe3aL+VIjz54BGODlJR6
4M1yiZk2LOXf7ps0bRP18ahyq+x4IgP6dzmoHUp3HzpLrJwIJndKF7gVsnDw9Nzg2AzHL44VlZuh
U//LZ/84UcBTmi0Rhzi29qEf72NUlFO7f72vZ9pWsktokVBCq2SsfLbp0uIcluI8IydtZTEadpP+
KNxQOY9RX1RJOctX2pOvPRIOb/9242LQTtIeRBYRj26ZWJP7cxmpQmRnd/CPfoY6eKieNo16mObi
uQRx93abhgPI14zDWCMALv20TIo0FKdosIEzDiSGDnwS6JhbaX6CFRy3fELqjjeClHa7XcMw6i9a
EOYkvM8mcMRr/hfiGBboJtS5b450vVvmRQpyunUNz8B6a0MHvNHYuid9MoQc1L837PIwRtMorxMI
mOa7Lh7c0yL0uLJzDEeo/lQ1dlC7ceuxSgQtKqQb+1fuz/EmZdlTH61lOJq2p/5o5eWWD8pbVyUQ
NI1OrMG93eHddIBX5TzNctrGIJUeskrIHfUt6zGDbgbytnIgsF0/eLu9ApYB++Ruqst1dkXTtUKG
ZZJaw65t2KUOuq3tDzu4J79T8JduN2M4n/QIfTWiPK5HIn8y5YusQy340Rmq9kLTak0s2rCWdRlO
Wcq05SgtShZg/OPA6+wYp162cmv7vHAKK25p9oPH43e1PQL9WSVxBBB0FbbHOuKPcSumjXDImc39
FilEpxrpB5u65q+E53/fHjtDx3Sl4N5b0nnBKU8qVVsnX/ls55H+LhwA+uX8u1+kpwGlU1MmcIAT
IeKHGLS5yeIr4UzTVtKMaRmHLl5jSZn4TX8iUJOavPSvbop3SK9fWcLGjaRZzwGkMTANxjKx8a64
z8GM3Q5sSg9zEeVvXR84mzyAFGvsp2I/AajxQJRExXAfBAA3giV8e5oMPdWfBGVUzQEi3/BXi+7v
3Oke4pb8jAoBHdVyxUMlpm20eEsfFuFU8VzmDG1wXFF3JO4eXVb9won+ktpFAbGJ/BUKig+iYY82
LLodONWu64uD41R7VZFTXajd7d6afolmgIc8FhwBDJ74U3F15YQHsexX3Pa/bn/eZJY0BwJy+XZY
pw1L6tzbWpm7g8z8IZP0gXDEMpCkd7sZw9ZytcU/qKGIQpsUSSWybgOJ52lDun7FkTAtCG3pW7jA
Diwci6TGbRyhTHHhfNr5ynqnZL7vHHS1pW/1aQ7c+JgnZR4OzcYJcsl3ReRV/X3zrD99hRBG7IeZ
5An8X2hlekdiRcc+WIPCGOZZf/Ty00LRfOrzJByDrcDYbLzKenILVm86WzxCN7g83p5qw2zoYrdx
GAdVqoY8obzcVWULcEYNQa1ZetVuVuFaGbKpQ0vzH3Zo1lEe+GzOE6tTw5HV4byHqBDKSSY7ewPK
kp1jf1UrybB8F+zUx8b6lEftWNIcSHN1KgfW7m1UE64MmMkPdpZWP3SFUpH1tEKWZV0+5io/jAsk
LZZf2SyP/RR+7QYI6/HxNEzRSoaNafC0XW+3AGa0XVSDZRkxyKRkr7RszzkY4V5PLlyKtdPctBi0
fW/xGIliJRqSk1WBmdIelO3s3JZ/BUV87Y5iMJF/ZJc/jB+E1YOpsuomGaGH8mx1XXcSqe1fgq5Y
EzE1eSW60CyUQqYmnbomyQv+DXWFl6FDaHyuQRVgv5jnbYPB2xei3i+nuuWPX29vJsPC09VmYTMj
UvlxnbQo89/gZRcRs65aiY0ZJkcXmmWtbDoHT5MJUylIo7icb7ISj2FVNTS7bpD+SkGuYX50mVno
iQWVDBVNUpcfJ4s8TE6za8O1NC7T/tGZhySY+tTjLk14Fz4BhvfCLPbc1vxra9XvIJdfnVbhdTf+
4Um2lgljmhjNIqhunJquDFCwncqnxh8e0m6+99uaPQgHjjS7BsXgnPnvaddeS7f6fns9GTa+rjdL
IQFS08mxLpZP6LaJuhhg8eLNt7Jp48TI5qNDunITMflQf7zID9sSTy9DnTuxBfamD2b3efKsLXFA
fj4W0Gjlstzk1rsSr3h3zelfUfg0l79FeFeSZRj82cgfWm/cSTRpbVkQ6u52Y9mdXL/ZUlWt3FxN
a1rzB1KPoqwh55ijMXqAiN0pdOXZ4dbv2/NkWtO68Czy3lKQ0AVNJFE/WQVib0A3fverUe+WcDdI
JtgOyBZW+OvtFg2REV2KVhTNLIMip0lMImsLa/cgfOAjOifaZlDuQyUNTzeycZpNWq0FzgyDaC+r
9MMcOdAmnmSEOaonYEa6LJNYJ+ErjoeVS5EhuKmLcLBOyYgMo3UpXFf9akBK+5/ltbBzFPWzj3bn
Njv8CLWPvD68q0lfv4CX8eyQSDXBxe2PUxSCHBZuhUpE+lO4EgvROtyer8+75uu3cF6yTLWqDC6h
wMKucjvd2GmxlRbCjY7gF9AMf7N+XMlm+dzc+XrWHKqROjAraXixwvohbhgCxFG2VtL2+TLw9csB
y4q6I5T6FyG9Vx5Vr3bXIVXAX9mqpt+uXQ9iiIeWUZf7l1wGf0tQzjae297nu/n6vaCqYxEQaJhe
gAv5lvMxqTr7iNvBoXawX2jn/g9apqcAqVob341WemQYMP2uMMWkzljgoEdlvLWs/oGk3jme5rsO
CV+/K1gD3HTf8vxLhGISgMebCwV3KgvHEgy88dke+pVL1ecOiK9fFcamiv2MqOBCmvH3lLpJOzXf
XDrvGpret010vgUAQ0QoCVcm9xprU3t9DQ2x8hhkEsW1WQ4Sh39GCCvc3d6VpplZ/v7BorlgygZj
zP3LhOzIdjO3m6heMdCGZazfEgI61H6BzNWLHQTjxpY9XoMVX/ndppnQLgRQa4e/JLGMc4uK7kSJ
iuiuaAmENZdr1HVs7HDtCc3gS/u6Y+Dzac6GxpkvqAkHSZLsoiw8NdPAISfNtoFVfcEx89Km/THw
0lffWiuM+Nz58XWXwHIbx/KCzL6otH6uEIJNVQHsU7rz5+FU1Wu4F8Ma+HOkf1gDgoMBXlI+XQIa
PymCVPVu3pb9tDZ+hoWguwaFM4hWDOV0kdJJD0j4lgcV8NUaveVq9t9Ata+TQRyZNigemaMLG8O9
a7u7PvO7rUjp4yxwkI79jzCM99Ib/rHjKfHpGyomVq6lhp7pFzla572VIT/7Im3BNkUb55t+8l/u
25qax4Z0P0cEbPk4NLh3Y2Q7Z2cOsoeuJmv66J/7UMjf//fuH0o+NS71ka9RFc2LV3LvfSoCeqpj
l8f7OZO9taUxZJe3qepUvstZOzT72937Y50/mTfdgfMhG1CGPXIroEK0dcN2A6GIrTMmzD5SD8pz
IdvHWTKFRwYadPzqun9ZvdqmLmT1yidPQMt9jrcB/ukI+5xPByLSHS1Rd+U+W+NT60a7uvrRkTU+
xOdCwKGvO39QG64Gb1xyQehfMnN2FKloo3xElqUq5JaJfufBsXFDuvdk81DZX1X9lmYvuC3E4ROR
9VbKco/HQ67e5+ZbqJ5lN+xJ/IKf7njdykn7Z9V/NqqLwfywmSG83TJV4leygiOH8YrbC5nFjlFv
QceGGdn0MweBLN3M+T6m7o60DBCH4NDVSS4mqL/52xK5OvjPWFl7RqAdtHJMf15NixHUDpuGTiOx
Fm3ikb8q1BWQFonfTb6t53nHA4jX82PBDlVFjqk7Hnz3INp+o+K1+92ycT4ZGj18kDrQNm0dN7w4
yxMaGd9w3ftWl+77PPCHHmqQgJuxx8wD0Rfc7tur3GAh9FBClEMCq2oi92LLyt9YVYW0hSJYOQRN
hlub6zx36r5Vg3fphmCn4uG1bOoLSemKD2240/l/Lsof1pLt503TEKIuEVHHqIqHzUyaHw7JHmto
ugRRd2Qp/Qdy7FdXxPLOEVtG8kOjbdtCzTsS8yUjRf4WFQGoRSksU33noGmeQyeEy71hnjFocn60
5lLsm6Gluyaw1kpP/szuJytN1xSMGJkrUcwxInq/avUrg/I3Yb/S7hi4qMtsLqJ5qSRup9XffZRA
ChfiYsiJrwChP1AobN9eeqbp0yUH/RngWmb36SVCER3J7OoC3+EfJki7tZsYxjJg4gEV3VXCPa89
Q6FwTejEOADLWf1hEsFzH7IR2SOXuX5T4vAn+bzayIDvB4FE8ZE/ED/ABfqbUt1L2AZHRMSQrU+v
BezUYsvX1B0NT4C+LlZIC5IrlVrxxY3YCT8lBADCm5/5OENd8hty2A9ukBC48H4ZbkJrTXDjc3A3
bJ12eltEUDetvCWPD88iNtlg9uN43lTjEjj4VpP8jIrXsrRhBft9iUdimOfW/x4DWww7qNJLLH/C
CBP2HdnH0NP43xJ2wiEzy+iIrLrlfw+reQMO+WKr13/55/d0Txc95IgRTmFjpxfpyHeEv/zxdYSN
tnMIsXeg6rb2ykb/cxH47y7xdN1D6XtdVPldepm8fFOKl1Z9T2W+W2y/JS0QnK1t5kNFamoAeqOb
kkN9lC/eQAnx6FYldvYTcyfp/EjT4TD3L12UgOK3G701TTbDLHq6WmIB4nObQcHmApejkBNkAq4Z
oRsRyc0w010VP5DwWozjE9p86usEJrFwm73rn2w+bIldb+AHLKufZHtM7hL9wjqgYXhq0wmSt2zL
3WqDmfZQlwQh+gvW/sruX7baZ6OrHQ546msGiRk7N5BTsGj7DvLuIxJukKtWJDlN//H8+tz59Snk
R1QVXfzG395u+vNrC3CM/978Ldx8Mc2SnJ3wikqKHdihT4uf5srgZ0TXHlE/P/w8XaBx5F6GiAJa
kf20gdrkzzm91P4aM9Rw5/N0yEnQukHjEny+8ZZYJtQVSv+Yj8OfuXd5fxFL+OcBMJRTV6+84n/u
jnt6hZwfBWUaCeCQpC/B9VXDhbcdHj67Ot9avXgtCoGaJjm420bZr7cn63MHxdNL5WZRS6cIy/kc
pvNeTMVzZFtrx4Dp25oN5BbO7XIC4J4LWHvlSHvj5N7+rh+ul8O5aWGBp+DYZ69lX4Eu/keM46/7
Pr2Yxg+nVwo5Ll4pSs5xiYz5svMf5qBceVsymFddiJHzsRr6KCPnTEEsiW7rJUqNFUzTaW87X+J5
DRRmOP7hwv+7Fyzu5sxL0Ysi5dMm5tnbCOnPHtDPOBqR8JkfLKvZdu10YJyuXD8MM66XxbmDbTVp
GNtnpJe+xp71vgj13Z4Uw37XRRgLa1J+gFvw2S2mv4I+vkD+J1EtpNpuf99gtXT0CHMBncsj1z5L
rzi0U/tEU/rQZfmxTmHXpfhyuxnT/GueUStdK4TPZZ/jOduV7jeB6gHFf0i4RWPmbus7H/w8vaQN
RPe6EKlvL89Yv7JeHQcVrwSRTX3Q9nU+OrjMtOhDA52qRpS7MZ63UYFyEjvYcpbBX18r8DE0pZeZ
2WXlSE4wKzhH/fQwZMihU+9FXWzSJtu1xe/bs2JYt3p9WZxy0JAYBgtqT+3GYwQVeWrl24aFq1eP
1S3CAV6H0WI1T2bffXFy61uAyrzbP910UoXaPoc1GaoKuJdzj4yi2S6/pE1LN5YdH2c3OHqV/22E
VItXsm02T0cH0f3bDRtOK72azEqbgFY0BdypJ8912zzhhedql3ILc7ODsOWeselIs9VQtWmOlr9/
sMpub1egOaM9YBUfKhHsQFt4v90V06fdf38aqlpBgXxHck5J8Na7/HFAxceKXTENk7bh8zoYK9Bk
EaIqmvSauVWwLSvxC/husVOizHcjROYOMQ7hIx8GdZ+11FUXHYWrR5tj0WVltRc03GZ2tx3ZmpCK
aVtqFoDTybOtktjngB+D1N4TKh7D8loX+SZID1MzrMWODaOnF3sNkRgnV2L/w7lGA7J/tRCTzNJv
8Pay/LfHwhWbZjD/eqVXWWdxJ0e4E4GAjGnsn1Xc46El/mXb5DWK+Ir5N6y0/5R3ZQOUbbxoPg9p
t+P1lG+QibyGpjH1QbMERe4EYGuUBBUx89bCkYWy4O94QPzF+uYhjrL7DJrO8MgyZ3TtNnfO8ZD+
CBz2Ao7GEeinlUc2k+OiCzHOXhiMA4NEABTewUkDthPJSuIQBMioLiZ1SJ3qt1Oov8M03ofZWi22
wUzrYox2F0V1XQ/OGRGh8K/KY93Zb4tw4TbKNe7pMhGf3Mn0eu+cZwCA1+hZ5gDTJpviAI7jBuyo
7OKq5nDbmBlCHp5eFOtW1AN+0iXL5qRjixyWYK9mOm+Qp76x+xC06SrfVpRsWRpvbV5sc8L3txs3
jaJmGGob8aYKOQVnKI5b3pa3AJz1sHLutrUrCCbebsWw0PWitqpnyHcW6XwObNzOnI6+Nz4dkUHe
qp0slL2H8MuaX2hajnp5G2qmvTZ2wwGacSgqFklUvFKWbd2anNwxaWLraLmHal7jmhlGUK9vo31p
KTr31rnxy/emavehO+w9PjzcN3Sajci8goRWOVrwdKyfmex2/pCTnWD8tUIkvGydn7fbMRg6XQZR
1REkdzISnUnao3ppTocHC+Hq3e2vGzaSXsBWZmDhFHjzO0OMHy/+he9uigaKa2HfITTEu/tWs6/5
BVXdEjZCGOJMxvZrM/vfOjLvJoFHlNvdMJxuerFa16rMIXSKzjaPDpGs661y2u/ctebtlKo3VkCu
oQzqJ7z/rhXDmJaXllyioGBBwkBF545NeH2B0OMm7li7EYzc53roJWtRT7iIbBWeHa89Cad7R3JG
uUOd1NqdwLC09Nq0KONtOwMIdO472z32fCbvSABay4cyDJBenCYaYrEps4NzgUgrrgKKHZpK8jdZ
8vrb7Wk3NbGYtY+erIplTVCz86g6kj5xwPYenN5D4FLce/vTC9Vc1L2UToQmIMzcIUnNPwnmrEyw
afyXbn34+UM6+V7oNWDcOdm0s6oscahYS4M0mHa9mirvpexj6mfgUFSn9v+cXVlznDq3/UVUgRgk
XunB3W6b9pA4Tl6oDA4gJoEAAb/+rs598adjNVV+OhXXKdSatra21kD3Xb0P1GtQWvdZ+uf68BuS
V502lci84K1EE0H1JwRgBK2M9r6Z+CaVY+QNa6eUaZq1zH9289n3FNphA+r+vYM4ZUcF/nu9G6Zz
XldNLKgFyBYj2al0so0sekSmZjtO5Zkuw20zgvXBk+4umUgcTHB4yHMBvZJuWnlONYRgXUsxcLrZ
Bu+mOA32VEZWksLSg2fpZuh8lDLa4vv1Xhqa0clTS0q56zT5pRl7B8nArbTDtyW3HxhJ1qCkholy
Lwvl3YKu+QQ3gdHiJyIjB3oYMprkJ3++ttUpaaowmfBpJeStuzQb3x43raVuxBpb1HCG6DzNySIF
rLFCfhoHfs8m5xE2FTssactRMO6zzk2YHZd2f302DFtfB4tKay6DjI3ZKR3dl6FuSdR1/dr1xfTx
y9/fTYMYAem18jw/YWE/UMsuIlpNn51j7Sh3me2HSRbmJ8IBCMIDJO1B8lvN2ky/XdvriT25VbnQ
/FQI9Vdl/pfF8VZqqqYdoJ3YFZyNPECc8pMzT2/N2B0ZGW4AKYhFyleuXKZfr2XtSy/YMmHwb7s+
R7bhJ84BmSBfCVSG7aWjP2tXBY2FYtEJHkSIFED9Rg1JWESW8vn6sjS1oG1gxpacN8VSgHXrsqir
2Xc2yoNQa4ZWhj2m4z5LW42qsGV5QkvOJphIHQlLnOpO3Y28v00ZfSRl+Qs41JVXAsOE6CjQEE+O
ywzRjFOgxIPvZ4/M8tdeZUyduQziu22GJ1YMktOhM471xRrktkmtG5uVaTSN4Xe4fPew1KnTiBBx
/Nz0aBu7KWDdl/gWqKd1fiCZA5EW8rqE0+c2CNG2djoPme+JrjqJQn3tJf+Wp+CIkcABgk3y7fU+
GPISHWXYe0tB84TXJzn48xPg/yJu02G881S1nLhbBEcb3tcrO8aw5XVcYUUmWotSlKeS5xBknMZ+
Cx8CYPP95a9M8mmlT6ZVpm37AHwNhW45t34qGpiv+sOw54ykK1dAw67U0YV+NjoehPb921a67JHI
vnzIm97f8brrVpKQD5tgRPdncNU0QrYPLKq0qSjgbqELWFsG2/auyj4zSIzotQZI7CedaL3gPARh
duPLMITvXMNXtsaHuSi+rkWu2vWYm1AZnEcoUFvL9G1up6NtFXPEW7vYS7ZsUp+sbBRTY1oyAlS5
FzZpG5xLSB36EQRRgbpEPbWgqKEIBYiFM9VkOyc0F3itz/21S+eH6xm9vPz9Xcihy4jnlCol5zod
QQhs241wcuA4A9zdB7YGKDF1TwtsMLT01eI4Duht2QC0fJrsli4fdjOvlj1WCZRtSDKBMdbYKwNq
6tdlY73rF3RGVU/9pTs7snIgQZTN22ngIKVVUJvo++/XQ4+pFS2+uX04VGkh6JlLPzn5Iq83iafC
jR/k+YNCDnNzvR3DZtKrEYmX161dzvTcMsJ2VZpNLxm3/B1Ec4s/15sw2FIRX0tmUBQqAQZ36Nkv
+BZ3u24+sn6veuAanCPzrB2ryq1XvEJgMU2eg3rlkezDSIcFqEW6iiQ9Jy7iBKRZb1vS/BC4Nl3v
kmF29GpEMmCw+tSnZ0pLG+9faX3rZbYKYW49u4dCds3KoWDog16YcJN2zJJ5YmcGo846VT+BLPty
vQ8f1zgZ3gD/dyEHFqRCXRCsz0mb85MF3VV31yy1SCPcvSbnJgfbf44cu+3g/lFaX62wTebIhroj
W8l4DItPv1kMqe3TWqJ3tuqDE1KG+URZC+tdBe7W9V5+eIQzojPQIKA8ehOl7BzMrbqzW2/aLBXw
NYBFlJvJd6ZdKP367Xpjhv7o+YLr+cpZYAZwxrw9AAP8Ei7uEbL9Kwefacb0FMEPJz9IZqs+K2hP
FXn5DVLH264NMxAf02wzzsXXYeAlwJTBEuE1Zfepbv2nrjR3lVcCo3ruujm9Y9O8bLuKj98cZ1yj
o5g21GVE3wXVIhMDFFNcBhlMCd/gzJXJYziwxD5ygL7c7ZA65cokGbaUzhK0M09yt7HA5JWs+r74
Dc5dHwmEWhkt4yxpcQfHHZlq12rO04BqlhAbQckDAJZHwaGs1lYP8N996wegGP21N6bLMP3njQlb
+dLXd8PHU/hHd34SYOGNT0EFXeZ+cQ6A2q+E0o/LTmhAO47qbCJ0dNCAL7Idh5JAaZMzQYUGQjd7
WKEUm2FprI306r0oodDc9/wrS3j+uV2syxJ1pT8L4nGEKnXO/Gkb8u4nF+zksfInaEYrlXnTKOrn
lOeMfmvz8OxJ8Y27dGujg3RcIy2ZPq+tiwrP8xmfmvA82t0hbPghB3HM8ujKmWT4vF40K+u6qmEX
Bntim1RRA2f7SA7Z3TRPT9fDgGGP6hWzUbllllpteK5J/wpa78+QWbeFErcBW6uemvamdiQ5tfQL
VPpDMHkc60ed985fvFAVKxUPQ66oV83sLLAJNDcQxwBK3wQh83czTEtvmpKoA7MKvk9TUR2g2kIP
14fMtG901rAsoRftuiw5h9bwIF15N3D7LmAwdSsbL2rr4RVnXdy33c3Q40pZDQ2srOXagjbNmLag
F1h8B1wMydkPhC+2rEqgAywKNwCFHcC3Z4CTurUKg6ktbXWnrlVWANDIsyT5CRpfT9ainiEMf5JB
vnK3NKwOvabUd0ThBbCSZzsdficATjpl+clPX5bMuwA6DCJtR+jtnb2K5Y8wQJl3MLNcI9x+WH1h
RC8lqbqHgXDVyXM5td+9wD2EffnUDnJTNMsuya0D7D7ue2ftNDDkPHohiQRpAuOmBeD0lEVwRzx3
FtTRh/plduk98A1fry9uUzOXQPRuzBoJKi68r6AsAvkPwAAvqiy5WsodSSoWJbzpN5C69759rjXt
iKudQPVdn/AzZFr6Q6LkfT9mrxUkb3Yw8d0Dxr9y1pj2rF5aanI4oTi8rZGVBm+p3zxMdohrS/pw
QT6W3JuiZrH3sJV5WKgYtzMnNz21Vrr5sSAJI3oBpR0TK4DwXnfG29Rxtqxn+k8EMtlMdQWibnls
5/CtLPJdbSdZJJg4DF1+Ww0gJVbeiddie328DftZJ8410KGALUw9nQWzRFR5EKQPqfUmF3FXd2sP
f4YzS2fKOY5FejK38xm3zS+dVzwOLd8MwfDnc3249O3dCu0rEo6jQs7AvQGPC/1O5MEDydhrIIuV
Wo6pB9ommNyZy76r+/MCjW0Htq0e4BUQW155djV9Xlv1npdXhTM3NA48KPVL9UiK+blWa+QD0+e1
tE5AH6qFiweNi0o1UTvh8Xvu+pu+WdtMpga0J5KqaVhWN32OkN2eLSDSlnG8Z/ayMvqmvfoPH/tu
himedS03b/KzX1nnACLUYBc/whT2CI0eFXkkvfEmfrDb/LaB73Fa0NfS679eX12mvmkn3hD0sOAI
2/RcANIZAUHaRT6d8H4tPiWyzYhOoofyC0qarp2du2wC32ncOxwSHRmYpQmnILC5u+s9MURynZWd
9B7htY+e9B67h6bJFtT2epvC62M7LcUBOujFSnA1jJnOp7al49EROIXz6KUctJb8mU1pFgVN+HK9
K4awpYvp0MpqZqhoh3HWwM62yGP45t2VhbqnwZq0pylE65TmtgGgc0lVEreBDXmo5riMzb4bxqMz
8pOHBM+NnBPwePCLqI5wcXvJSfqrtds28i1rbeVfcrgPrnw63XQcgxnKaDmLFcV7KTLlm8Zr30Bo
vXezU6Gm33nX7pMGBhmo5uyshKxxdU0jrMUMK5ULxCOaMAYG+IBqEdhwIxDHcLwd5cpNw5Co21rU
WPIk9JrJSmIL7r2btFp+w/rqMDowV2TDbS29X2mfJytL0tQfLUlO8FxkqX5yY46XpDy3jhRg45HN
Bym8lTqXIf/TeaEENjU8UAGJSQkpHDf42fMlEst8bNN6L62FRKhQfWOq6z61oR2dzym8GsQ/WQRg
G03sh/CG/EaMTnCi0OKRUOhj4baaYL93fc8ZKh6OTupshA1tnIx7uMiEe3BQfhYtO9kF+VstzbFm
frfpxgT+q91uKMK/1xv9eNocnaU5SJtjURcqhpj0bzsEVz1osmhm3WPeumtb/eNw5YSXxt8dL7Db
TeyGpSr2FDt1U3JOguDZrq2VpffvmPrvJnZ01mQb8tobU0fF/myHZ+YE/gDQkN2dhIAC1OS346bn
tP02h8xGua1LTqpQ8Jy8WIJfH8Z/Za+PfoKWYfASCm5zKKCjCzpyBr4jQPcVhJMrkUSW85JAmSri
gODkwaF0C2gn4zjYB34Yzc4rnX9lkI/BK+8mAYW5Hp8Lp9wr7zeeYCJYIl4Iu1l+vNCbgayPLsew
3z9Q/BP/Dzi917vwsfwFc3TaZiXdjKsx42c2DG+ing5DUO05fZKhj1MTBOpY5OEWzuJb6J5swaEm
QXjb224EZn7KIWhQImDzZcM9tm3HF07rrcvX/JeMm0MLZsL3mYOzPccLVQ3JujeM0oWSzrvdhc09
BEcJrlbu5St5u+F0cnRyZ1WJsgOKMT/3M1gnoX+ZMlQMtxbLt37Gt4uYtkvp7sLmpa8CHL38ULXH
yXm1g3wlIPyjUH20qLTUiMAfp+jomJ9nCYGN9ogl4yYPUC7/948xrtsLLd/NH7DY5sv2ctShBsF7
tACaAz4dIotQa9gQCOdC/sUphmigMHZ4rvtsT1oauTmuQGOEB6Phkq7y74v3qtT3Lnmcqu95/cxo
scWn0TJW6YJnOrRmQco+c5bd1Acb1bibCyFyLr7MJNtlS7fvuuTJLdpN5va3S1JuoUTCyzYCAb+f
CmikiTM6cVnFjNwm1t9pPM/krneHTUuy7eipuyTrjljTw4xbm7hHqnlvdRN2k/MV/O7Lj+6Q8Vxf
8R9LLWD5XA6ad3EprPLKsuHQevay7iZBRyoKZok7Q+Xg22Vhz81PKyMgTuwx+UsJlN4MOWjnt0Jp
tgEs0AVwb+WnfJyHOLqFpJibroTYSfXABngqL+K7KMivpgjJJvMg25tKH1Ugj8BFur6px3pXhmsF
T8MJoLNq2yLpUV0jfVzmEEjiTRvBC+oRNsybjo0rscVwAOh8WrzB2uXSun3sl+wwlPm96y5v4bzm
XGkKDjp3dm5BQCkSr49HtwAPdNmLOblJ+uaYNcOpStSpmMRzn+Hxl6rn6zP2cbIPa8r/XTstmC2j
7Tp9rKr+wJX1zXEpKkN8G87sNCTD0+ea0dJE32pTMdVTH89AuPt9+AMZ3Q2AJvuSeA8is75cb8Y0
QVp0zVzmTV1Y9nFaAzRcha9DUz0G+ZpwzMeZqKMTanMJmja4zRL+y+pp5OUfEpT7sJgPmSgPhCC4
htXKgJl6osXM0HGHpQBSP+5d7+vQdFCTyDZ0rFYqnB/noI5Oqi2QXIqqSWRc1c609wpoqrfTHMIk
OQl2KhvekDMmJ3g4+ZvaaYqVzNfQKapND/Q3+8538ibOG7IVw09o4MK+aY2mY5gdnfA4hFXl90Av
xqFT/oTuQFxQ+uCQ/pRYRbOpYGSxTam7EgpMA6jNj+fLBeGAN3E7HxJUw+ah3F4ym6k9uM49c6HZ
uKaDb+iXToCE6pgc/cCv4zpj3tmea6ggV/Axn6YFCp1+5xwGb6yHyM7tfq3uaIjjOhua50MwIdfF
+rCq/eKWP1UntkqMx4FwWEh4G7xLbKjv5pHty5NNyq/XN7BpWC9h6t1RtihHKqCOZNxR5CVOtwWt
YNMB9BbRpr4L56LcjIPctcCkXG/QMLg6dTr0idf2sNKNs971/3iyHP4Qpub7CqIyvx1a4wHItcSr
bJdp7ZA0nFQ6a9phY8FhZtvETpaE0SQmHnXwrIuqEBpBsq5XVH1Nm02L7EM4ZJC3IvXltgL6n502
vdhRj/YNjmFvqlduLZfPfZDc6caYC5P27LZuHfcyAwBdxjWzV3pgmBudkOtWrQyhtVPF8J3ag8m8
n2HAmoZswzpykyV+xFi/EpkMc6KTcsmUuqXlA2wyigIQfTyRLFk09HifByYSZb2IKMdeib2GEdNN
GJ0FzrwsUQ2yiLF5gVpGgEy3WkP4GaZdp+ZCXQdoQRvRImd4+CVWux0c6z5Y/OP1DWP6vrasgv6i
kZF4dSzhNgVXP/Bl+sB2jnVm09vPNaElC7Nt9aokjoin2TpaIUTnypCUF9XCldk29UE7h4Cqnjtc
wkQsQCT+TpZBxXmJdxPq5/Xf630wTbJWRxIwHy9yT3UxFLoA222amgz3gYL35uv1BgyJmw5lSgDW
rEWel3E74DZH6KEjkkdhzn8L171zhzXovqEjOkCmAzSKuCrFme2Cql71fbbhDV05Zww7XH8QdyFN
IEI7a+IJAoxbx1FipyC4cwMgGNsSQoYNvJUT4OiG7nB92ExTr53bC/CTVlnwIcZBPUm5z2kW1fMa
/tQwWDpSeKrtwetUPsQAdbRR7dkbnnY0uv7TDYOlA4WXtqRiFvjp7fxD+c4LDx9wkkTJ8sgytqk5
WYnohiHS6cc8oKkidYKbFGDBv3lQTg9z58Qown653hFDsNWxwJCGcYnsli6esgRSRHxg4KQ38Kjy
AmHtOtaJbGXITF25/P1dOtGW6RjaMFeN66W8hWSyC8VD1W5kXn6/3hVTA5eF8K6B2fWpVKkSMbwO
zvbIYHjgy+9TBeXV6w2Y7oQ6AXkZ0iWz3LTF+ZpKQGQB5GkS9aJkc+HvAwFKIGM4tW8+lKRqwtUn
R04LkRnvx7YmKJbNnX2XB8XTxfy8c9inBPSZo6OAB0KbWcBUJU788Mj7cu9XzqGb5MvKsF3Oig/S
Eh3uC0h2D1CuJWLfR1k1ci3+pSyY2rQ2o3kkIfcTW9IlebSkwt+2EGY5hEHR7CDBDZFWuHBsMkCo
1uAwhq2rI4QXObVJ3lZtXNE23dowD90Uod9sITmVv44e7lspD9UtV/YqsdywMnWscAOdJEb5ImOf
8P0s5de0FQfQV1aOUEOk0+HCrPKrgQM7G/sj/xKO3Q0uIivQNUN40AGmftkswN4UyCS5RTfjNL6m
FttOCbT8qSg+dw7oBpsATo9uZok2hk7rJI79mM81CmPANcoXZ6zzYCVAGMbpn6zkuwAh02Jy5YgT
rki6vROkP5ps/HV9jRvuSrqPQzJkIKHA0jkeOguou+4hBQC37lCUrGYIppRKnPsg3S5FsDJmhpRD
x5V2fGS2dzH3IdXkhN/szFXFZuz71oZ+LCRhnJem6YhV7mbfpc2aa4hpIWvZIGe1Sjq2tDHnqRPu
WjbBZW5wrSLAVbAo7e310TR0ToeTzW2hXJ6qOm6CDoEui0NS72cXvrqNA7JXsALhMC1uLa7aTeMI
WbgweGISJf/qxpGwQQlTGDDTKl9ZdKZwoyWfrUWqgRWkjYshR3Cb6LTheT3uZm+GiVnjxQxmHIds
SNdUMgyDpzPBQbSrffiNtTGC5r2aW+9mqmE21xSuvJGybu4JnHpWTqZ//mUfhHYd2ppN3tixpLLu
O4X3qQ7wycCHQyPWZoVSNmowxewGoIBCewy6a/U2BN1xQ0uQ+60xbPYM0rbgN/puEslcznCQzLp9
LYO47axpO1ejjIZ5/HN9VRkWr+5LklsqCHuQRWNvsCDAmF6SQnGXu93X6983xAAdSyg7lYSVa9cx
3lkf64W8WbW1c+oKkO+abicebmRLH/N8jaNhWL46mBCCsVlWlIg5KVwDokuj/az8CIpG27bvd9c7
ZRg0HVoc0L4qbBfayCijxSKoTiUr56izoJd9vQHD/nAvy/hdUE6Yl4fFNJZxNebyLhuWn6WSZyjj
39GmhSh9U5FodNdKhabuXMbyXWuIzkVqFXkGbMb8Tfr8pqzlcw8wyvXOmE6YS7PvPp/T3oHvFk3j
oiHNscKz8t5V3tpQGb6u20hCPFsIv0A5YWL1X1wFIbu3Boc2jMs/Ueh3Pxw6heWgJOpgLoRPQ4sf
RM1/yXJcqR6ZPq+dG6h+eXmWVCizdfSPl0J0G5wEiHwH9spxaGpAC+Vew5hkAY52CPv/7vrmpu6m
J+Z6K583bTUtiC8ZvHPAaGjiUjb7ISh/8NwGbZM5m4EXnxwj7Tacwh9SSfvSxuxvpVfeCb95hEXB
r+tL03R50eGrhIdWS4qhiWWZAx3kfcncuYkueUoRZPvKLbHZyuTMqX8vIfu/sr0NI6eDVbN8XALL
x8wPkr6M43RqZu+rUM5BdMtK+mtgMTo6VrVVfZsMhWhiIqFX3oL2R6ff0GT+Ckz6D2qPN6olz6m3
PLnCSXc8v23HMaqmdqVEZtiWun9kS5lDu0kIvJVbt7KcbqCHtNI1w7L+hyR4ty3TFOShxu9Abm+h
2eZRl2x8ssxxNaESc31dGOLvP3eQd024jU0tlaMJO2uLnU2zmA9kT1PyNIeV2AWc3bir3k2G3ET3
jwwnCl5hR0skPayOoFH7y2L8nNTyLWzduFfjypSYxk0LB6j4hSoMvTKuS3ljeclRgW8TZmuniGnG
tXAwJ6Im3Ux47NnwJ06S6lfqq+P1+TD9dC0MLEtJQKDIini2Fhoxd4jSrP/p2fTx+vcNG1JHrsL3
noYkn0okveSlUfD5wahPFXDMi79mzmPakTpsdfZIGybgccZ937zC5uVVVezWrwE7Sor7vuy2l23S
0vZYsOmQVs2ejBSeL+7KGBrmR8eyLrxUnkrsMpaZ8yO1ql91tWYI9/H02HrSFaKk2CJ0lPFI+3xT
+fNPGOrWgA4Or9fn5+MtYuuHfIdo6dWgVsZdmOxaKraO293VUFOJhgoCm+0awPzjMbL/c+LDVVUW
MCC4L/3gGVeeB1gRPl3vwsdLzNZpGqwbwoCkwLtaKXutZCaiKWgeAM19ARxlZRl/HLZsndDLpGot
WibW/ezV7c1UIPLXrt/u/QDP/pT5/TYPaxYti7dWvzS1qG16uoDfKyDcGfuDt3dnNm8CaKe4JPNg
CVC9tRzXlzULRdPkaEGgSl0/w6tnjlp8+FXIGTxYH2pYn5oePRGA2IzAxCPnlSiHO0P3aHdhVLDw
CbLba0ZLhiWgH/tiKqu+zHFzx/Vh2cq+pxCNvaCh4Q8IRKKvVupThoHSj/55dpgi1Oaxy1t+knBp
3EAHbQ2/aJhy/WRPO2hguULwOAGAi6T8ZvFR0Um9YZuo9ntWuLvcrR6uz4qpJ5eA8+4crlpUwSDP
yONZVscqDB0U2FafKwwB2dZP+WwWOHGh2xbzRh0hqRtEC+3vhkYcJ+reZwqnPd7Co3nkT5UbNhH3
xLbmsCm315BxhsCpH/0ZDBp9OK3kcZb0W+I2f1Sa1tFcefvr42dacdqRHziwovPyJAdKwkprCPB1
w/2I5EZt2xAvZZEtHLpGejb1RQsF9WAXNp9LrIu+WbAe8tuQFn9zGF1e74vhDPiXwr9bC8ytVAC+
LY9ZdnFRyWD1U90JAj82SAItag2kYxgyPRWoA9FMPSH/Hwjmzjo5gfdQcXcD9cuVWTHsID0RGDm0
bcPMz+PZZiBVVvbffEyW+46CvBLWRXM3AFLzYynnfi1MG/aRfvbTzl46ZodFDIEjehvmtDxLiImv
9Mc0ZJe/v5uZeZwzIe0A5ZCU7Qs8lzAynfyiP6CYuL0++aYOaIHAopCW6rkoYgGu7iHw0xoOhk2+
EmYMvCz7P+wUBjFjeNkU8dI1+5bzF0nsDcXrz0aQap8G4Rc8zd1Ytf/EZbfr5fQrceTz9a6ZVoNW
BoAVK+QjW7TtWCCneMV310s2krhgfJPzZPcbeyhurjdlGkUtHAyqCWzucpSVkqbzN23Q2v5m8Tr4
O11vwDiQWhCAfk03FTlaCN3+WHrpBSGxTa1w37QWVEzz/l6FM3DdwL6V9h0rrPO0sGQlwzVEIJ23
YgP0WPh+UcTwXM82aZ3B54Es/TEcU+/L9Q5+uNRpqDNVHFI2Y1s1ODKC9LAM3W0T5DfBxO/56oPq
hxVTNHFZJ+92E2xNFbkwh2Oocg7bpV3ORTJUUbBUh7prIDsTRAMkt4YKGqDXO/XxQYgmLyH3XZMQ
E1GICzgI2ZxvPH9ScC5Bni3HeAmTHz4UTgar/GZP1nZe6J1wyMYbnL/VKqjuw4lD+1oASScnmZBF
8HiS/XNTp7dz4QPw4q4UkT5c9vi8FjwUSPLpMjAeL6QbADbvYXooVs3pTUvi0uq7wbP7yndx9S1i
OHSkLyxpZ0Ae8NqQ7AEOs50tkAT9sr0+U4aB0vG9mRovRoHIvTzIp7hbOOOO/CWRlRfs2lGq4OV6
M6YuaSGJussSll1bxK7ls59OUYNgwHLfPXMM4/ckaIY1bTnD1Oh4FNcdqyWbyy72/HA3BMWpbOo/
1zvxYVyloY5Gge5K31lp2sX2MDjHsLKCA2A61ZYMVbGtVR0+t5Do/t2rpf5yvUXD7OjeaESkpe+x
lMcKgtwQqoQhG/d+s2QNGmSaFi24+iTsFj6VeZxQkW5aX/7hnnPGU9mvNKArxTXDhITaJYsMY17B
75bH2RJ8g3vNU0fKz4RnGuosEOSi08B8K4+bCQbudt3tAwYOr20/fmr4dWrHoDyItzZIdpvcv7XD
8A2czINPP8UFxs/XguSYjBORoLLEw6LojW+5C5ZS4uzSURb76z0wTLBO34BevL9kbpDFC551FbZC
lJf+jUI8xuvc6/U2Pj6i0Q8tGlLwKaZ0CPN4TOVPH5yjvh7STWrXx9F24APdPyEJug87uFaovNp3
pfpSZWvaXKYeXpbd+2DpO7BcTbAGWD7Ag2fcudz9XqMqEiTOSpJj2Pe6SRq8IkbYAKMOWXhTgi5k
3wrXeWqmNt+Wsrx34FaeD2xlTRtHU0upatQ8+iBweZzy6saz1Y2aFbyyrWMNB6iq8W79zP6SOMOh
mpeTKINXBLqVxPGy8P7zzIyJ1LaqIoJ01jDzuEyaVy6rXWexfZ/kGUTwuiDizZqHsyEj0bkYZQsf
i7LFiEL87qKL3P5J6/xXmasbmcG5awnuOmH/mMvy5foSNbWnZUCQSPUUr3oeh5C32o8FLJZnSJpY
4U+L1N8u2eRckySqXbqmXPAxs5WGugEaXwIFop3FYxE63g7ijE4s02H5Q5NghPeyld2ENAUvOGmZ
2ASwvd/0pBV4lSrzlb1vODx0nL9iePPtB6eNR97c2hN5IijhldT6DKYbHdR2fUChdOOGwCy5MOqI
bAAr0NtPyT7i4/quBg84a+upReLtw+sGTg7UWjOiMKzy/8D3R2teSD8DB4UnRqDjxi6iNsgkkttf
wqm88wRbGSLTDGhbuaJ44lUUGBHcyOO6aZ7DwHsW1qfeMDBI2uk9wGMGZ0jSgluUkW1Coe7JOFeQ
siX2SugzjZUWEaDv7dlksYHdCUK8l3YTy++Zz8UIqxZXqh24lrKNgnShf67vVEODOhLXmS0HUvsp
NkLNDqnnvIDoeaD29CSceSfC7O16M4aZ0fG4/rhUuaQMWIv6grhnDe4Lex86H+BEF4h8K2UAQzP/
5TH5SeLLpgW9PWN3Ui4KzkAsA4kS0kWf6onOGJFZ5zkAUoqYu3M0Tj8K/6VLP4W/pqHOESlyn49O
PYo49/obW5RfQq+/DSoFGrw7HqtguPFrurvekX9F0g9OH50kUqGtcppmAXDfclc54Nr3MCJNp2lD
uvHQC/hIFuq0ULKFL9V2yZfnsO+eXLwOkMJeCzyGk0LnkqgmTWa7APY4nbIfU1gBvurfV3W3bdtm
l9HmLRwLsWEs2V7v9SWgfdRpLdAFC5A3TQKo32wv9/kY3kGb/vv1Txu2ku7tljbYSDJA/A+nh0Ld
ZdKLGMBgSW5vXG+tPmMaLy3E1SH8oqUA7s4u07smr+qN3bMfViu/wtH8NLTTNgBiqrTXUM6GXEy3
eSu7Ip+UhR2FSL13PC/F83b+rFDUKsvRiRynPjJLrWS2psnRol+B97SkGcI2turRvaVe4kQW5fNK
tmUIDrpZmCwIpf5cipiVw4tayM/UrTauveagYZh+3S3MhS9AUYkKgaEaYVRrueKNTK71VYls3LYg
50ShKIbP3ZR0yD4MjHBx7BCF5jJ5tbL2K8WsC5Qcry9l01Bpq2yoA3+EKpqIw47v1OJ+D7zqUTrW
566oOjLfHZnbN12DyCOyJ24tp1G2a2pBhgWro/IBv+SNDSHzWEG1DGzp8Ql2HV/J0DxnoXszTu4Z
ivSfedCgoY65D0WeglaJfnDLaiO8DkIOAS59fvI7J87d3FsrodqwtHSgPfOH1LPgbBgDKHeXsv5c
h6O/Ua46DE35nPd85dnxYzAVOnT5Ae8ud/NMgz6pAMUbE852lC5b1QMok6lDuUB6SljZYxPSx16k
0LlwVg5tw41SB+P/H2dX0hwprwR/ERFCgEBXenV3Y3vs2S/EbB9iE4gdfv3LnpNHz2oi+jbhmJAa
SVUqVWVltuliOZNA+1etWhECNfmjseoHiE6hMZIOK6Gh4VjoYHzmOk1XQFzt0VHZS99PT9JJTsKX
v3jrvFa82zPerBiPaSrtinGH0e4J2psQIThVDw9WsF89qPutnU96W24pipbllogEEGLuzv6azp/h
lOhss9yTUlhdVQIdVA8gqyzrT4LMUGmeof35I0ihcxS6aiAf7/IRxPn3rHhN78TeMIlHR9J9ecWe
tcHwcVGrtNZXZ/POVa2TcrmlcsBsPYrHqu+eyrL6mnTePkmH73ECQ6Z1ten6ftcUDduCjzr0SP8M
mqD7Lgudf9p14KK8DMjLlpNnkRRPDJIWoSqc7V2rpxNMk6FuLFZJ9Dz6Vb7rqd1AiFZCwBSyH79u
T2EIFVztuVIPeA53VVs9+iQH0V77w5fuWcnxCNRMsbUa+0xKtneS5Mft+QyXho7QhzpYBzbjuXps
Su9z2SfbVLpZCM3B+24NHZR/FZuGvodXPlK3OjuLRUMQqq/1oJqM52rMbzwfAb6Z1iNBI3jqQW/M
sR9Empz7PIa+eRX1frOy71cn8M6h1nHhJJlRfprc8hF9bn/KLO6fRpmlK6zppo+47sybjwCZtdu4
TVo+sjz5YC/1q6r6XVVOx1qlryUv7gs+9L5gj81QInHr8hHpq8+CNP8lcwnaQ/7l9jky3UJ6P/BQ
BQuDpEr5SAj9VHFbhq0gyBcI9wMac54DqLyWaLa0Wrlb2BqQ2LR2WsgTOBaSw9lUglKuFJtUpvsk
V3lYNt6FpaDOosnKdWe4HvR2LUHiQg2QDroqO31GThDcf5QC5NMWiKnlMsBi1HgovJEfV9bTNKMW
VmdF4/uNB3hqlYtwEWSH8iTUmF8kexFo7bTqn9kwAZfDzxNCCtJ/XDJ304kvdZUfy2ncZKo7zO7K
RWzaXb0LClWJagaLMkCU0KL3f9T1C0dPa4rO8nLyNnYqtllxrbsEK0GN4ev1/pgR7bPMghLZYx+T
HExNabdVTgZhuMJWO472tc3YQFGy7h1+uL3ghqOkd8yky7QQiwEmKjLRCnAEQrsgzQ4eC6B8FA50
6PYWHZYZ7FVOl6y9bE2JbKL5+85JHCHmBOC0fDoTKU+z73+WWf5pkezcJeVzA/LCAmKqsqj+pHkR
9X2wEggbQjgdPpr4gd8lnR9HeVI/W7I/W166cxn4xwaSrIRVhutMR5AK3GJTM0srSpy237egVYDG
E/V2hezA1tKdgtaBOHcZk72w+ym8vZWGO02Hk2ZQEYIye4ZJkZvZYvrnOq/nbT+Tl9sTGO4DHVTq
Lk0BBBS+Kljm9EuOqG0LKpX4dHt000nUnJpYEFdzIayot/Mv4L29BGN9rGpAb7rgxarX1DpMq6Sd
vBK6pmMuZh6RBZ1B0E8Ia5z8LcSMk5V9MB0wzYXR3p6zuKA8EmzGq2BUW2hMw1UKEmxB0LhyxAzL
pUNIGegg0PxiBZELB1hS4DRAVHxwZrkXsXiGRa+1j5gmuvqqNxe1A3iq3ftDEMVUMAb242689KCu
+tYV0tkrt6r3TVzkK4tn2B4dTdpJS1glyzjIQXK7CTO4nXYDER/UmfrBcX/fddZ0VGm+OCxXohGP
nmhOjQNiwrw6lK71OnH7c0/XwKsGN6D3jlSlWkpiYxrIAu393DtWbQEeRQsUoOzrqPhn0cozQ0By
31dd7fbNTk39Qtk0VOLRYvRYO8UXt53PicRTSoq43Yog/Xx7ItMmOf9OxGRSjIkFvFWO268aXsCh
u3GXtdYFg/38vTPefMbMwME2A93yyIrgNMiu30JgJ7Kz6ox0wva+L9C8QFLxUrkFNLTbWGYH167L
M08EarVDoB5uT2HKWesQ0n5kIneDPnlMOIRECMhv7BRMm0BrKH84oBADTBwpQHoAMcvGKXfgzUDG
cibo7czEiczJym4Z3LaOMc1zViS0l8kjetFZaNUt4FwdXasxGEIWHV5a4VVNaxJYEbA1/0mrenYy
+3fheftygRyR3XxwlvG+Tfs/XGmXugq4SSu6NosHuf8lDop9Rpa78NE+1+nRkXHhcDrUijrQAYZD
noBwsjpPUP1bORGmtbra05uTDTKqPCAFh3K76EG1+5BaoEJv7bPwl2eHlHNYtc+zysAefFFseSjT
9FX27Ske4F4p8bdcNsXGX+pDKtlKhG8wNh2LmjtJnUGxA40izfR1SmJ1ysrJCi1W1NvOH+9MOOtg
Se6UAZTf6/QxUT877/ec/qR2ZHfBtov/W1nc9495oIMlA4g/yyrFFDZPfvI43VA+PhCOVGCc5s/K
Ks4koXKL6vHLMIgp5H17dPr5e+qD4tErjrd/xvtbHOh4SsvuU9HYaBtxkuk4VJFbO+CYhcIiCLtQ
gFvD7hggBIEOoqwHv7SZbYlHFcT+DghyvrNJOuyhtihOudWgR4IT9dwUfNg4vsx2UDatt/0AMaXb
H/r+wQl0FKVlYzuVG+BuI2m9AQuBCnkz7bpa5qHtrCH2TMupWQxBUoBbuQ1kr5cdR2/8ViMghPQ3
2iP88XPnWdBE7O7i7vMDfj1Zb8yT91ALGG1MJlJZhklHvzhCrSSE3o+iAp2GOxtLa8rdBpcBs/+j
snymU3fwkHrf2J71nYk1cd73r+ZARwVCMwayGBMuna6TH8ncf6GIngfX+3p7103Da/dmYEPhuyRD
8ig5iKgdwLrS7hJQa+WF8TcA+/+UU6ADAoG0VwyUfckjEiuRAyg6OF0u157luSo2wRg/ZM3w1PjB
rrK6jd36/7Xt9NHKnCjPl4frOzyr5/sK3IGOIAysirOuKJJHB6J6GXEf4mVA17yTvvpKHnMlD8ko
Vh4/hnXV0YSVVB3PiMOjuPYvdtbu6RgflFw+3d42gxnpaELOx6wRkFOKRifdO+BvVPk1U1XVR7eL
T3lcHuTirpXJTd9y9RhvzMgGlk9UI15YeQ4QU9wk8RHtTt6e2NCLv/09Bl+vowqXJaaVU1c8WkRT
bpq6SKLas9cQ3AbXppNAj8uQz9lS8wjQ1GPsuz8rNA0spH2c+7UNMa2RFkEDDFXGydDwKAUzs2Mr
aI0j3zUObO0dZUhdBYH2nM54jZx9POEjLP7LseMjKGp/VXESoa58kcDvTQB3h6nykV4b/bVpDW5O
h4xTROpp0zEe1QV/5Em6K5SUoXLj56vNpK3z4b4DoL2xfRr3hSssHiX99NJY5OvseveZoo4/nKwC
XC59gBdoXj9fj3JolfazKpYVH2c4uzqXcJDwoLRq5J9mVjYPTgYBmkFaa9Vww9nVoYUQJQZiUSxx
JBDH5ggggdAsQ5tWp3haoxwyzaEZOHq7ZTr1cxz5vdrLJNtWavkapEEkcX5X0humOa6G88aJzDiT
wWJbcVTxZNmAtJDseNBXWwJBNCgU3IcQDnQsIfImIPSrRyCCiav2pAmg7MwgcZGia/kZogjWmtKF
6Xs0g5+9dJmHoo+jIQ98HiJxD6WBWLoJkGuVNX7jARvl/rZxGJyLziuOlh6ZD1mGM0D8PA8JGaos
LNISDeyOr9pxZYtM02ixQMxsCHTUDhKpTpY75wFcgmwbeHUsTm7u295KP40p1GVaWBZDrJ4UTRlE
dEqfFB7KA5ibrVpsZ9v9ZDfddsnKvx1RaTFsgPhfCXANrszXXAzMFH2APlw0kp45KuOI1FKwdqHJ
Y99M3taf15AZhnXUgYCiBIB6KVoelXR49fFwUf0UqWVNR8dw9+sgwIE5tHHRhRRNZXCs0yGcqvRY
g9srwXKlbXAcOF1JeRiWTIcEsoxCxdXGVC2dT9c6zSBI1NXtprTiQ29Zv2+fb9PdpqMBgya1e9Go
IGoz8P84aZ1v1Vw4m5SnCm03yt+hWhxvE+5OhyQX7BO4Df2Ptyc3LafmmBRps6adnQAeA20xCEVP
0JyE7iadw9bu96kgh4Xc6c11mF4LSnuPtzkmG6qfWUxZ6AncqXOzn4i1kgEwfZAWKIhUtdUAIqUo
sGuG/kz/gTszvoGerkd94e2R9WvfYzogmstwnbicKlRg4DLKTTb5X+mSvF6P/pKNj6K8DwgYMM10
SxecbGzEHg2k+B03bHPNxYWBXVxyNf70quygarniJv6WV955suhNZf3iJ2nR47ZNBtZspozMO5c7
9QP6NjGfGJcXn6VfhngWH8kg1FYuHBITKHPuptqqtsKi1oYBhr9NYvBHcn/kW0sCuBqXjQVa92bZ
j8GEAoX0mm01xyq8Kmqeheu4K37csCl669qSo08tDjIWcVwX6Ja1Dxmtfpey2wMYtGuHNQ0PQ+Cj
w7fzHqoBbs+8KAdiJeJ5l71ASbFawRMYvKiO2s7ajtV2sNBICvg0u56t36NftF+mclhjGDVNoZm+
T/O0ozGlEUBKf6Aa9RQP0LFXa5hc0/DaPZcsHiIR6dFITMI6WFYFfcRg8EJVttN9YbMOxeyWWMha
pDSapGtvhBDpWXK5ppRpqOoGnuZK6CTRvZvGdgTmmWEboCXITvNti54+t0P/qKKbPGb7Zai+zIMP
+YICePHiPrRxoAM16x7d2OAORqXA5WMI/cUnVS8/mJdCX63hKCRAymKatvWwRnhnCOl09GYRi9EH
SQeN6i7+loOtI2/cLlRtsFG5+O/2bWM4Ezpqs0mrgCPqsCPAfcZvhIJUkvpp8F26wbBSNTKYpQ7Y
bGjAGlySNEoJ2TKZk02Bc7HiW0y//+pz3oTx6FasbKRAbVRb3WfEamdBrE8LX7tPTL/9ujVvhpeK
p3x2GyjMgDUfmAz5I8vqlbjTNLZm7RVKqGjlUzbclfcHxaEX9NetBOimoa9/f/Oz6TBmcaJGZMDB
mrTrejkekr5b63w1maGOB+wD0k4AQnuRgjLbBiHZxi3TQ4PQz8+DfetXH6tRoNco21yde+xl+2LK
1+RcTDuu+QBgK+x5WDovGiRggkDJ4Bn9lPT3USIEOlAQab4OhDizF7FPyZy2m9ES6FcNyg8esv23
bc64flr4UMWglilY6UXjEKByp1y3g9xdNWzqJf8D6fYW8OzMg2pj24S0B7FNzYcRGreOcMK850F4
+3cY7mUdQwjJD+5NpMA2grrpSsNMpCUhpQzhDARkYNVaSaaZkq46wewsh6ZC2z0mcsjGFkV+XFr5
KUlEEiYy+2glxSGtZ8A9ewZNgvbggUAKxfI9tG3PQwPDaDl4fK2VzzYYh446BGDCr1Gbp4h5wQ9h
p9aful/r1jW4bB12XHVjSuJEOlGzyAfJ+jCD78gyNIhbpLjPbzia33CaJSjJqNzISccu5DM9Mbms
xOqm3685jmGgC4BFlYvMTvGhwWUAHsHflXRDDjjVyvob6taBDmn0gq6GLvTgRrNf1aEEGZHMqle7
TsfQhgxVPU87eaQkn3fe2GwDx36e6YAmFYVinvf59tl/HzkR6EoojPOurYPAj7jy94QB/1U2bSiK
BRzW1dclWRJIqMrDkqk1TQLT0mpPEw7ZCoeAoyvKFXtZevoKtqwitFmrto3nvt7+LINz1DnqA182
VFiNH8msrMPRUc9zQi8qr1ceI4Zl0/GKUPeAgFdS+1Elqh2AwdvYcnc+vAWYabZSfpacIN20xl9o
WDIdrcgACO1KMK9Go/BONKdnCw9HWfkvvGxXkrGGx6kOT2TU5csEwdQo5e2HnPBDXcb/AU7/cmXA
IRV4W8ZpZSqD39FxgUsGmH4cYyqWIlEWi/KMJnt7JQ4yJbF0RODoIDIV0JKJCBockpC4qNBWxWh/
HKCVvonFTLaTV7ZbmUzZvm14vuN+4OwZK/yVs2HaLc13uAOiX7AaBpEPNrB9BxY6CJ9CfXVqUnpo
JaErlU7jpzr/RjdlDarI1u2DKBEjqF+DuDh0XBSvfRcMJ2+IZVh31Drg1zg7NLeXBzTBz4g83WrF
g5l2kv77A5gvgJTNaBD1k+y/o6/Ffk7x/N7ftmGTjWmOokiRh57j3o8WkNDtp9b+XBDw7S+xjWZT
UDmCb+0ggvxZxvVat4xpSi0gaTxa4ik++tFMiQjzOHsA0V0Y0DNSKBePpRB1lT1w4HdWI3VsYVaJ
pmF+zRBWJ0lYMIC9CRrUOEo4t9fQENro3JReKoZc+CUmyMir30moFQfJz3kWm9F3DpUHJcfbExlW
TocT9kNFE7BIeVGtru2tfeWGIm3RIey7ywbK7O7ZzkdATBO32MliFCvfZziBOr6wIGmi7I56EWnn
fufR2XlovbHe3v4owy2iwwqByl+oFxAvks7SvwgY00/uQSA6kYGzsm4mI/4bHLx5oiSNrJvBxhxO
k29qOyaIdN0Tde2zytme2tTeL2V2gjb1XrUpEHTjinmZPk7zHoPlMJWXrheBIqwLvcBv98us7E0e
3H28Nf+QDqlLrYwjEWVZH+OKRslMD1VMVi4SU3r675q+WTtPTdWcsgnvB9pu6tY5J4m3K4f67A/L
x9kjEK8X/heBSr8r1rCfpqhNRxs2qhP1UC1elLQW2Xr2sOVQjutl+tTgkWeXfD8wdbgSP6PX87eL
gnA60d8gW9m1JV85mIYrRkca9nwprul2sNezHB2YAhLhjSi/X+PfbpXY6a/tvpNw1RGH6J2jtMsr
xARgInvgs5IQ9ymnC+1Zem4zmm3zDOUNEJ1322Lxxx2BLOOGT+23tufzAwMzMVrzgMYPXHQKE3DB
HaW/6qsNEYsOUkwTm5RZ5rII2MFuh/f9kXfl0+z6e0f51caNwVRY+CthhWmy60a8OWkFFQ0kiHyk
bqfMf+0bcOTm89J24RT05IHE+e+6tacdSBdB9HqP8wFR+b9TQiKkBo0wxLchd+WdiqYV29ZJOTrg
G++uY0T1oqzIG3BEymA6dbS0HrI6tbdqBM4IBJ/+Ltjd/o73zyrVmV5cp4XoqBqWk+jj9ARG1PGD
ckfvrGpn2oydveYN3vdnVC/G+gVeyD0dUA/jUJyv0HnyTXYOPS65t9aX8f4poDrXS+Jb3TLbDTlJ
O2se0epqfSF+4oZpSZuT4m76ak2Z9WghR76yeO/fb2B3/vcQ5I47Ow5krU7Mkehv6KxqVPugcUex
ks1/P0AAgcy/E8QKGpsYjZ5sj1abqW/nMixVnWznkSe7Bh/1zEtXfbvrLOglUlX0feV5iXNqbDd5
Iu0IdoqRO8d2afwt1GmbldSA4Szo9dGY+KAgZA09ZbPMbHDqBXaHco5lp+FgT0GzsjumxdO8glWC
gbdthX3qCRhDoCiJbYHWx7SZPA/pDsm9szeM3f724r0fYlGdFYVSp+HlWI2nqt1P7hTskmwgJ1Va
/lcV2+QlHUFcOoC3ZdfEdxH0+lSHBED/u6td9FCdwIcGnRGnj8dNnudeueKBDClAqhdeC+W4Dfjl
p1PNSyRboMWST2V5UIBtbKkVqE1B2cO0tGc1AMdhjcG8rfKG7FHf+HN7WU1RBLkeoje+PY87MQWj
8qMh8c9umv0n+mADRcsPlc1e/MkB443zifXDbzXVv1fmvL5h3rtar/b+Zk6w0o8KXIYuYGnuq+OO
v8cu3qN9+ZBJdhKWiBSSP4ufvqp+frS4WrnG3j+wgd6e74LL2/ZKy41Yt3Tgw/dfukr8CZpShjFp
fvnzWl/e+34r0Nv0LQqcheUJL+qsUuyzkRVH3uTDiiW8b96B3tQYiwRCEQVGp0H1ic6QWLGHDpa9
VtY2ja95XQDLYxt9/oj7sUPFAExiPv7XS/n99u6/PzyYa//d/EWBc67lo4u+Nfu3kxYXy19+Ac3z
cnv499ceDIL/Dt97Hiq0rPKimFh/miz7llPv9fbQpl9+PVdvjm1XptAXZv18bhzcQyCedndtxY5j
XK+kyE0TaB4VmnXtZNnVdEby04N4AmtRucQTKPAd63j7G65D/b/pgUH2329QKIq1OZPTOU5rCLR6
mbUNuiDYkaauthJ0FXfGb5qJ84ZUdGbWiCuA8BMX83CknszOdhuv3Qim1dKecF0G8eVKpNO5ZGN2
Fow2R8Ac+2hqxzXMgmm1tCSMo8DfnLiIQgme+NvWbxRKzX1z5hWfthXphhXPZDq0msnZbVq2dqnm
cydsN5RpMoaS5Gs55/cDN3Qc/Lvn7einbtqW89ki/gGR/OclqVB+XcivnDY7q6fnuM+ylQP2vpP1
dYj54LSFvaAccUY5JfKE+tmk1gYMD7u2J5/RA/nz9jk2TaPZor0kAWMSuSl0vSUh8FF5CHrAR3tS
Vz7v5VDS+a5oytf5a3ElxdKpGD2ndTxvm3o8+y6y9ZnTr1i9YfN1lDm1lrEURYO8tjX+zJPi1DrL
59urZNp5zQpR2eCVUC09Bx1gclWaRhYYnxxL/aAtPWZVEWXJWq+jgXAdaeN/jxkfZtdhqLGcAy85
QRd002TxacEBGxYVUhtF1MI9uYw8gQ0+aupgJy172ASsXQnmTeuoPRkzAuos6QEialls507kiQ3p
WrO1wdfogPPGs7Ki9W3nDO6EbzWzN1U8XzzZPd/eJ9Pwmv3LdGGQHPfpuYvHU1+qqB3tDfoQv94e
3hDk+TrYPBmbKlsKi56rBjpgLYMQ9tCBJauIIchQvzZtiraJbAdtq21rFSv7YfgoHYFe9g70wGMO
E53cIxm8KJ3LKFnWOsNMw2segNmg22p8F2bjqW95Nr0Ir/tkBXR/e80Mp0mnrgXPolW70MQ+55UN
njpK/xOFe7g9tuFa0XlrLRantuMWzpk7/ocBJBvNEn+lHjvGpfpwewrTz9csPymcJbBauPZ+Gs52
Nx6vTvH20KaF1+w8A6eeI6uJnlUjXyFk+Z143je/8O96Jft6JkMtINPh80DP7VxNe5RLq0fRlT4k
ByaxIRNW6fZnGI1Cu9xJIROWxrhCcjv/0QUKOGI1fEx766gSfzMxCLc3wQMUaY82p79uT2paO83Q
O9fvkP6vnDMh4rGHHl890S2P2X3Br57PQIDKVDtnzjlN6iUivrI2uRWUKybx/hPc1/MXNndrlzOM
zopDOTQbgN92PuimcgQS3Nr47WG18dRwcekpDFIiJq1LzzsPU/OJFPYh5woyrOIHaFW+8xxp1AKd
Dtvbm2I6CTrQ2wdqrBZews52MT864wwW1HRLevUd4qyvduf+5CAkG8f5XPj3sRr7ejojpmUyj+g0
vVSt2snKfchj+ZmTOAXyv6o2fr+qxGk4cnoSg3CVNnaFmeBstl3Q4uVSs98KuJ/7glc9ibGkrHC5
N0+XOeOvoDI+KNatgAZNv1270jt/XnKA+zB0X46h1fEnXs9PUtor9mIaX3MBS9HnkMvA+GkNCFtC
qvwCeVk0bAu61qltMhrN4mORI/+GXN+l41b7oBKKJBwFd0afb3JVbGeLlDtXsGewuKwsmuF20ZHi
FrEKCk3c8bJACfcMEvgxDEa02NuMtR+YBVj8bbMx2KgO6LacGCA0KaaLrToXBOndU77UT1k8/0yt
ep8uBMiGtUDWsFE6qNtt2qqAPNp0cawqDdG9u6lm+ydImFdi8GvQ8M6zWId1D8rhcV32w6VfvKdM
kqdqlJCOz5OPgV89tXIto236juvf36QQSsLtoM6D4cICuW3S5knm8XZEpf32lpi2Xrv1Mx7bgiW5
j5ho+OjL+AOv/MfGbiIAXOrwvjm06x+FMDy2FGPnoucfr4k7An5LF+/kUAX9iksxLZNm99UEtdgg
jdl5aX2Q06boYau8rSuTlbvfEB3pIG7wgPp5AqTD2RbOc8OWV2/2V8qypqE1e89QIQcYeZIX1C5a
yErl7ZnYpfd8e/ENo+tA7VzkngJXorwUZAJHpljcA0if8pWg0XB8dIy2H3MuwblVXaALccFd3vTT
jk3xES5ld9/v14L2Av2zqkbr6yWzveKV1mlxrBPw6d0e3eBrddpcl6DfuaiS+tIWck+t+LtNyCen
GV5QZflgDW00SrsIQXa+shuGY6oz6NbjkvduPdYXEfAYbIGgr1PWd2eYv93+HtP4mjlTr1wyh/nF
xW+sX0pCGYRhY2qUvVcWzHScNFtmCVlUCn5c5GB759i33raIF74SLhp8qs7nyqoiqCGqhcH78o9j
Z8/Quc6AVE3PBQMfGmKpez9Du8bl4NKMeUJe0hJV3R06nlt29GyW1CvH1mQYmlF7c8pp3HXlhQjQ
vfcVe4CoxveZxd8Ckq81MRjWSwdix/OCzJnFy4uyG0gLxnvXmvbUUw/2UqHn0P5616HSYdiCgj7e
Bvj80lrWLs74Vy9rtsMift0e/i9p5ztXqQ6s9nNoOAi7w2YIGhbgsfTi/VyITTd/HbgTuvnJsz6T
FueZbuKsOdhoqajSQ516G5KXYUDkDpJGoLF5aMS13LZ3HAIUbrLBf3JLse2mH/iXlWSnoHxZ1N7N
VxbGAFD3ddg2mKi9TKU4RgtLw+vIkGH1AYRT+cZRwcYrwWvxmTrZYXDRvw18TQZVvAafUVRzSObP
txfQUBT0dWT3MNWiZH4rL9YEulfv5Nc0nMa/3w8WYZdPu1F+cBik1JMhZGwNEWUI53QK26luAkAH
cnmRYFDfJ3XxmdtZwvZohci6P9CPd/PvuVMtWyBl5xX/Y5hT55JUPlQMM1K1Fy69B7vNL7C0c1u2
n3JrfuAjO7F2TT/a4Et1Vknqemwolqm9ZH2XbKaaHBM/pWES2yuAVIMv1XXK50mWVxlpfAsql3vb
gWhMk9DuvshOR8szEHR1bk2ay+S1YPMkEQg9L1k1PwmhVgpzhs3QwfCLcuU80aS5xCVQXVN97D13
S1R7cDCVQ4rIa+qVfTeslU74O+VV0zN07lxa0j4z1/4FSeqVGMY0tOaqpcrA6dqVzYX6IrKy4Unl
08qDx3AL6LD3XvV4jwYYmjTZRSbevrfrDRr+vqFc/mXF+K9X1jveUwe7D8rtJjpbWBnQOhcuPTWs
3SurRfeLe2wdUMoDMwSaIOtx8fxp46fDStxqsg89MsshFV8IHF+Z88sIP4jn9oJ3t1zjWzQEZzrw
vXBnNcg4acGz5JMNpI83rHVf7Jg/p6S6uH65R+w8hIV1H3mLr2PhLT4QN/HgXJQcflS0K0NLrK2W
AbjqUy3k6L1Y1OiKaS7VUG+bzEpDtyw+2MPYh9US4OrIz3ZfjJvGcvPQ52pEf22uVp5gpr3Szviy
1CrPCg9xbgOFICD+IY43fUSp5z4b0oHZU4bYzUus+tLP9ksip2MH6pDbB9xgQzokO4YA5JBMVF3G
uoOCk9x63sWH08d1e3sCg/3rUOwKDWtOz+M5ghgMKCE6otLikFQS5FO3JzB9wfXvb57w41BWtC3g
VCzaA/65FHuBs7fpUXlGkLYyiekrrjv/ZhJiNWBtngoQdNAqUlNXbSe37Va8r8ESddD17Ii0rEQ5
RUHloWw6ZZ+9wlK72FZ4b49RDmq0MB2zPPTUGqbElGL9WzR880Hgird4uwRj1LHyU9BUO+n0l045
z6Uc0BY3QXC6n754wOZvgTBeo9ozfamWR0DRzq2krYaIjKjfByk0Wha1c1uydxhaHIhrk03O269Z
sJZ8M1yiOigbOlqUpO1URA4RdFPJknyBMqy7Bd28RJsX6NCAz+0/F7OdbW+fx6uDfufG+Lvib1aW
T71LABMrIpaAacsCmjGEOvOpVvTTaPXfCMtWAhzDRDrsmmYU9MgBarcJigBhEoDWpRNfZePZaIOP
X3N7Tbne4N505HUS0ylroUIZWSoHGhedcX7y4NjJyjVuGv76fW8WrKTQ1IHwcxlxbqGxZtlaffFS
kmRlmQymq9O7+k5RAf8Q15EM8l/obkBDi1+vvXQNzkdH65Gxz0Bv19XoCqqx12zvz/VvJy4uCY1X
lsf0+69/f7M8fuVRxdElhSkgGgr9y7gUX24fVdPQzr9DQ2ce8h7+IqOMBd9Bn4KU4Zi+3B7bYHg6
5k4EIC2RlMuojrtj4kwv/rJ886zk4ww25A46ue5YfLo9lekAaXf/DIVAkIXmNbxK8Iomj5egHX+C
4m4lF20aXrvdc6+K/zquaLEY2Zdt8ZyX6OyY1H1pJTS5/rsNqJUXfQGcWTQUDtSl2npnV/CGgZK7
exYIDZr/TtDUfjBnxVhHY1J/QyJXhWXsHyc63gXJYf/HSuu0FvfYVIN0cKQ7UecTbjHp7qtqWYP+
vr8JTOedres5oF4KnZvKS/kxVkkRNmNcPSde8PH2Ir1vykxH4uWsjIHZnMHdG9CPXsHOAGmdezp3
yIrkh9tzvG9wTKeaTTrRVhM0f6Mqo/Vz5U0Cnc7umhyVaY00c55ZlaTVUjZRLoY/Y0yiInHCiq09
eQ3D677Onv7H2XUsSapr2y8iAiPcFJOusrztmijaVAuBJBAIBHz9W3lH9+br7Izo6TnVJEba2maZ
yWPzMDrHpmYbK4f9ULGHeBz3//RuziWp/dEyabqK3Uri0nsTy/aAhF5dWaJ/DkfROda44p1JZICr
iy6qfs7horD+E/I8Q4DT4vCEAxFJ+XjP1i7Y/NsDnSU7EcZxypjBOarZG+BJOcxZ063F3y9+6WOc
xbyKpBOHqaJzXJsKTlPmIJp+27r6SvV5YTOcC3cvTmy9pQ3ZLY8RLTw1f5Au/lXrqYBD8pW56J/z
l/A87FUYIUm4BbLboYUHnQu56ix1xMe40tKNaZ3FGGb+U4EWngfAkQAhHIJxjSGK3Dcs2obVulmg
S/P3j/HntxWexz/fnwce6co5LosqHK85cA+6DESbG5OoKzXgnz94eB4AiTGczm5Ij3B8g5OMTA2g
r5XZGVUlV+qQS49x+un/yjQiOQ3AulX0uEJxUyv2esr3uAw+6DxfeVOXnuIUGP/rJzpSDZ6G1fFR
zGrvWGe/1sNtMl+Lr5cufxYBhUyildOVHiEJ9TTVyZ0y7rGx65UX9OfyJTwnwXWxqprxdPcKRJSv
WvJxNzbDki1wFoPRRzWVyA7qXKrEzTs6y3+KjGF6vtcnyx3odbFb3adhFjjyQHl6zf3gz0dSeC69
7dplRuevYbfEXQ5BHP2WaX9NEvrCDv9/QOcqDszEAufYriOMXIizV9aBIBg0G8nobp0AMOS/78AL
H/4c5cx0QEFMTLF0Y7EZKoiGh/Ibqvbff7/8hVEE6Mf/u26FDmEV1SDcdoweYiGNn7U9nIv2qk9i
vVmIGabbVgQ2Kbw+7aKDdmTr3K8a7jl5CrtdADC6ma1osUCmoEQqf7LKECj31yX4Nwmd8BwZPWBk
EGoSUQBA3C1MMp5tMF9rcV2YgoTnqGgQJyMzK4fdtrEHkRE7sBw+2KpwwXrdBjF+KBX+TwNaKrBo
iyiCDgdHRzFFmvq6u1IL/act9f+L6/Bco5sIHHk+tMVvxxqSVhS+DlNTCiSEo5v1rc4m+ugBer50
a5ZOn0kwHlLCChrf+8nj0nyP6IYDeP33RXFpzZ0FmwqubZ2vhHs79kmTz87cZw537/qa/NMZH55r
ebOBcVZ5nXsbKvg98WBDRlIiBF054y9Es3MMte19QBdCuoKyjAFXBovzMVe+njbaa+uNQuEMBz4e
gU8amDs/rK7RHy5FhbN6KuLK9KnrebcBjXwYlkHUqkneR6J/jmm9W5Jr7J0Lz3cOsq46LmPjGQ8O
Vi0Gh+Q4N/GmcsLDzOd3mroDlPBdCZ6k+vb3BXHh/DwHWE8mldFa+y4UlHSyN0H7GSbpWKpF8xxN
qCur4kLrLjzX+pbYYwmxrns7pOl4Y/y5LWslfiw+1KBO41p1sPibN1e2+8lZxPdq4NPD35/wwmFx
jl1kfl8Nk8CKFKHeaJ986i6x/7adzmGLMABLcZZiOSKBOhpa7wSB34cP+/i/3/uF7XoOIIfLzwTv
SuZCKaFKhwLQ3BnWskm6zDm47fM12sWlnzn99//KcLTxADGc0xWEWyVK30R+Hqxa7Cq1jtdWwCnC
/CEKnjPl1ZSmSzx76y2Huw68rEAqbluknrONhl3iunO+RugC9mCsAszWYXjfN9HNOPqg5gCNBnPA
EKXQle92YdVH/v8+MEDhSZ8mwr8NEyZfO8nicnHC8UhCv99Ag/zaEXzpxZ6F226dNE9qvt6mQQr2
Uj3Rr6Qh/t73V1n4fKrXrFmSacwgLlyVfRKGWeryGcph2pRNTXg+TQns3gTAkRNwPJt/W1Znj58u
q6l42q63oll/y8gv+Ux+D8m/AczCc5K/IlFimafW2ykUPyE1+F3P8ZW08tILPYvDwl1FF/oVNhxL
9Wb2235T+3x99uFJcmXPXQj15/h3hd5fNwzY02tVv7jjcl/77LOazat7skSLmitVxaWwdNbfciUj
UPaI11u4LPR1ZizmirWU6t9e1Dn43cAfrE/WYb2Vgw4ONh35cxpBojEb4Qp/ZU9feoTT7vqvsGEd
L+7iKVhvTRVNU9GlbHbv6qjzr2XIlxK4c4Q78zC16hrEP5BmvVyw+ZaTuDyJ57tAA1UuGbJuaA42
ps+sgax13eWpcw2TfvHXz2qYkHRTFCaLj+GZ0HmoxrthMi8VwEOYv7zUSm4bSLjOntgraR54BV/j
1rvmL/Tn5k94LgzeBT2EiY31b1tMgjJGQjdrXeegWhaVri/K04tIoMD/94hw4VOe470R7OMFvFcf
gRl8FTUEXtYlbnTl6peO/3OYNwmWQNda+7e2XX9B82GrKSY/M3obUw+E97hJR1QbazcVTXVtAnTp
kc7Kn8XtMSV28ZsDa8OsIuN+mq/hqy7EiHOoN4SYGOEj5Jg6iO4qj5bLUD0kS/h70slGKxpfOacu
PcPZwezIlNW6YQHOD/VQ6+hzqs3737/4BW2iMDz95n/t3pFOqusoKD5kHces8mvMuZ290fPOIQeq
kk3C2C/d2IPw5lenIhCNV9ukNR+0SUvXHQ/WC/Zd4r38/X4uRPZzvW9XNh3aynKFKbwDDdu0Jxnp
1ZRL+J1eWYYXttS55ndjMAjXUNq+lZB/gqJgfCugqYrexaGql0dfuCUA3dfad5c+3VnwcJQLHT8R
LWiAzM6PNVD0PRqGa2XzBaJseK7o3aLMlFD3WGBw3P5wUpT26BNPnYDgDP2NL/rh8PHFX7pnnkav
PUhiwRyWMPK8cnpdqFPOMeTQxgfst53n22UI7hLb5zB6v4ODS5X7vVMX2nH6TKX26KXL89/Xx6Un
PgeWg4cS+ArB9zaehnDNelg8/+yXKH4cJj84eAu04aFOnWZAVC9Zp5zpGw9EeIOIPP9KNEfeHPbk
6+83c2GxkrPYQgc9uU5K/aPo2uPKp3tPyC0LrznwXbr82cHqRhF3RxX4x46P4CyOJV0JfBiuScac
LvOHVPwccm66sBvCbvGP0xqVUq7ZSe3JjbIKghF/fz+Xjk5yFlwGwjFHSKvgGHZRn0En74jK5Rae
33nSs88+mp+Wcco9CJychL5hod6KrIK74N9//tLqDP43tGmMYJAxO/6Rp88uOpyn3w2DjZhkprqn
dUggkfNvqfQ5QL2tbQ2iIfGPHjU3nRJPqb9mkIPa/v1JLhw05xri3iKjdJ5gsjosy1sTVjeKkFJ4
emcTVjqCXBlrXNxcZ3n1kNTQ0uYsAqcC5RaAezFEf/VyC5Q0ZEqq+R6COhEstOU9hk9FslwD9F1Y
6ed49bniUQvUfXScoeScpTK+88bhNhquZZAXQv45UF0O0EqMax4BYtfnVTgVPmxAB1XnYdjlgRuC
V37NauzCpzrHrHde5cEDp46ODpw84u0KJHIzehkh1WFNrjmcX3qes8gwU08qF/ysY2jST7BLxyJK
4jshxK3r+jSLAHcGpOwaTevPX4ecA+08uEoFAdQ7DzNL2M43/XYFxTlnUXqtwfHnU5KcI+1ACvKV
Q6PwQCz90A60u4f2yhF16ebPXhUkTTmaZmN4UOHSHMZIVTeR0ye7hTb0H3/i9NP/lUKpJJ3jGP3I
A/jRolxi8FJg/c7Um+V+cmVr/jlYk3Og3dAMkI1ZdYgaLkmLfpj0/Uylf0iFSu5dS/+tsibn4Lre
nRb0pTU5zBLbo51g914vZihD4lY//h7M/rx4yX8Oi/96XcG6QrW/EvHhpGAXvlEHNQx4D6HXZlEI
5lPm9gQVXLNKGM6m0AbV5d9/+MIqOx+k8wELTwjlHWAuKnegziuo/KztP179rJuytBHU2MMgOKh1
hoNkD+hWzmziv/795i/AhMk5HND1VvgPWaiaBYmd4ud4HiJ6D7IhkKmR4x5WsFjNpkLnKj5UxPZ8
XwnjjCxTQde/hJRS8/L3O/kPgPz/Jw4ANv7vegcLrucgjuFOagc9qy45JIr/oA1E84JIZejxmlwt
35mA5r3b0Ffu9BrS5/V3Jby7xTKaJcFQEgnRT1yEwZ8BZk6vsTFv8OF8rxj9DmwvxIFl0B7iqje7
WY9ojfBWZQBLXwvUp935h6c4xyBWy1BrdZp3DdhIdu9V6LhnvPO9qiTwurqG/rkw9yHnEMQRwGfG
R48cGq9Os17zdEt8dClGZ0IbhgT8htZCAF8h74a+/wm4hy1EkMJuPeVJEbDlLpmjV8gl+PnKjC2D
1vHKoL8qTHXpPZwlsV6ll2o1ElLJgno5mxiyitPedwCtvhK8vDT5Tyb0p9d9FodXsOIF97l7cNGI
365gn24aQX5SKUu3IckG3+A3fB/3bRrXcJXXICg27E20wcfqyce0aT6GOPxRefQbfN/rIqr0YVXR
ntNUoCcT36eTce9Imhx7tzZ5Onos7wLrlW1XPRCXf5tT28KP2fuq44jtFonVB3WEDiMiVXr1/NV7
YdEMXdEq9dHOy3PkYRCnoXAVdy0IU3S+tSI6mYig4E3exoo+qr5jmU+7VzVAdkUAhyyGV1DQHl2W
8PJ0nTiItx114c3ZFJU3PnZL991BiMtlGH+X7gK5i+6QxPyGUG9rFNnpoUdjiRzGOMRQ0h03PTe7
vqWlht12E3bbOKpy5YqchMENIW6ayYjDwgX3XUGCfBNYTNnH3osz5kKTTZP1aDn0TjiFUkBzDzuU
A9c1BCLqI7Ts7qleSOakasub4DiKMMMk+jBFSUnDtUTzdl9F/aHql0Pru/u1sm+Q38lEP96h8Mtq
h7zOU/Rd0uFuJPzOku4BPvIUq3R9wERux5XFAJnLn6moNqfXW4MyWxKdvMYOWp2r39RlGPJskPN9
iiMnRyP0GwGDcBnWDazHb5KJfOvA7AwT+wSnyQ/dxLcmCePMMrfPoSk+Fa3svp/e9FTbBx4MfaYF
fxlI+wz/zRJqPjsCEifG31M22AYspIQC2afvpYsOZb/8SmEiWDVkLKfe/4WyeR+EFmzS9G3SGlou
fKMbXYYU0ife+guYb6jhwvcW9JZSUufGW7vMo4JmbJwqTMMbCLnx/jkAhmKzrh7ka71X5EiwQEy9
X7qyqM4T/9sUV/Lejc3R8waQ9wP/1U1rp/TieMCFFierqyjaTDx41Io/eAvHiID54W5CoV9WFh3W
uvN40UjA8Dp4PWdB6wY8A1KSbREseR531rwEtdjLXvVPgO2xrFuXe2LnB7Q9xEEY1WwT0KVKA7wJ
vrH6lvA42jrgKuYnV5wIo7cMmtCfoTDJRiSiULPZzKNfRJ58ZvW8ZLXuAEnvgl+prMt0cR/qiD4J
2n4RMHTzxLdDtnjDpkEYVZBpcprabOniBNnI1M5dIc2/NO6U9617AyISRDJknkYOz0nqqE9oXr5W
4AhmXkq3wHO9GWPeffCjt3Ett9biUEvj5hVSsW+D0FubEJ75S/1U96wv1j41OdbtEZrbnxiq3Ji4
OQYwHPDSoWygVFdyB1Mmnbo7utA56xq+1VLpQhDodixRc5QmlLnLnBBKY95chElX3UOb9glGHj8Y
dm82RuagurnJWc3gVGyiA+7tQ0SVhDiZdXGbgBHk/2F11urBNRhBY7YKee/uV+fy53q1sLGuA5tB
LOseqJw248Y2uOwaZfHi04MGrLaoB9dkUHjYuizcG6N/LHpdcsjoL/ki0iabh8WHZeOA31zt79PC
m5L5uZqmJ8ogbTsyxLM6emkAVSrWEcx7Hf9WtDKgGLmZGkICqXpwwob4I9T0ZpbpW1xHZU3bVwcS
NSJ2CoQOnEtzNxQNbWFXriA1YZ9M7CWgqk6/8OdfPLRp7mrWQV1J9++QpIizmUL6WMWYVYk1SbN5
GR/hN3HTGSjthm248+zQZWTiuiA1pNbBsy4M/GRalmgghKJN7wQbOwxFEFNECy+D4cbOYXq/UFhb
MaBQIa/fj1nnMJkvFdDGrK2bXQ8heQD//MyJ6vpQBYGfmxgYCpPmSidb8DPguq6GDP53hbOqR7W2
n7FcnkG82rlBn2T+bEGpWKPEzzVrMY420XgTGrpTifwYabWLY/NUdxhJQuclDwiDwi6HEnvq6y93
MGuGNv1cslPIj+1hgrw7k+MJiwbfCzaZW5Sax6RS+n7l6U3QsyIKpxLgqDj3Uwz65yAtMJYeYavu
fveD9XNK1lwKy7NQpRI72PuguOgWOVezk3KGkFhSEdR90z1USl1EhvQxnjkm6/oAhNJurkWVUTmW
TOgnLprHVtTpVg5xkkfVKnLJk62Ixa53xEZEtoy8CYT6+D6gwC9GYkCLJmm+x8HQ5mMjQL8OxrBw
uvWX12DRGwgNJ+26D+sI+1/B9wBszxGmHo5fjFFl9nCpZk+SonEQSpwJSGpKpmnpTcs+4W7/EA1B
MUQLeSINmnjeLEq2TvX7SEEI5p7yMooPB/XpO5bGrwJ5YyATBtgMpOUCZta8FtrbtzT8aR23zqoB
+IjJhFMGqfw3vqw0c/WcFl0AoYM2kjwT0/jh6tHPKmibF0vT9XkwrxxHZPPlO81QhK637AghbC+C
Ocq9eig1S5pd4DqyBGnNK4beDyCyQ9vtAmWLPHDi+8RAaxEJArbemkNXGn1QVoTjEOVwer6pU60B
4El/NDLeY+cdHLtkzRRHP91xJqWVK32QZqq2HnwQdr71xJ2aAv0+RZM+MqXbMuk7rFZQNDNINXev
1I26IolinmH2fxoaq04BuTOR1RQwrUtz6wKJGvjUKaK2Hu8WiQx8aghilgx5WAy4fFP6nR0kJso1
u+/tOm06A4K8VwcDXAkaCV8s7KcC8x/oW6hBApmkIOFb2rTWr1USI090SFQE3DeQFTRtOTq1PIRE
r+92EfXG13SFT+fg7BipnSiDby7CGsZ3rczsTMgXjASjbI1VWHRtvED9wG0eaT2MjzL1PVWOAVPP
ZCXuRnWpeejEpPGI0AX6RQavfocgb7PAFFws+4WP1i9cjP9okVbKBRZ65PxxbuetCWKzAwdZ5aFn
7ZzXpIlwIJEZTsRV/waPOHUTitruaOfTLyeY2i9Ou4Vlsajau1XPYwvXFRIXADKtAdR1IJqdNa2O
lszTsdnaMNBH2G3DiiKtTTZgRFeihxVuwDfzNgYZ6wG6pXUZrxRm4xAoKT1UAJgTwu+RTMS5tykZ
7tJO1HduFQZl6rhrWcXeEzq8SdaxKvhGROI/oOaBlMFEkaZitz2KxUdnG4LX4sUiP809OlYnyVr/
TfRIPvrWeEiWgrWM6JpkEDC0x0XX/MeYVkMuJv7dm7rHnrXfCffw3SvIqSL1R8Y2Lz+sGu1GiCjY
Mts8w2iiyoZmFu+JP4uNu/Il75K+KYAHBPwisr13b7tEbYnjwq99MOh7kCXK2UDZMyzbbc7BDWxu
hK8Cli9wtsjWyV0K7qT3NWt5EYgFOfE8Rhtvqcje8SoJ7+3Ff+PCREcFsR6MEPRXsPr70afVQw9M
BoI/LCOW7kfUzelNoq2fI5lfkKXP0e9lBCCKIR3LaGOrTE+ByWpLsehUECBWOu5tsLRO1ukTiYcO
4i3w5v7Qt6m66dLARx2r7x2fwOSKLONeSpDfNLWpRQlGQ2xfgPoF3Jl/VxQapEsFdybMgy0kHfge
90WzfpnkW0CX9EFMKskRGEkO+V25jaChfwuLmOldANLFSh6nDk57vzXF5NN4A8cKL18TwNWABaiz
cFA4YjDTLTCEZblOUmwiMYwQjkgRZmHf+Dn0XZ2nMNbLpFvJgsWt/GzS+GcygMdt22XCvwqw9ldC
9tEy3y/LEr4QrK99kgz1hnit2AY2euwa8+JWxmTu6rO3eJhwKLHmB1akvQFnRRxQp97FCqh2M8V9
QVgD/Qi/kmQL902ya2CdvgvIsOSC9vwwwAm4SNswyDVuMhfe4OaRO6sbEU4Ax8kG5iZwOoebCyxd
QszDCuGh8wOtei8bOKlzP0CePs9JtPPl9IP4rtl6tH9YBl0hc2v9snPHFyRe0/tSw81SJHG8MbG4
G0Pk9h3v6yKEOW8J6UW2TyL/tamCG+SlsK2bO5qr2OrvUoU/3HqAYJoDkUbWJd/wiM7d1PfLVg/z
E3o3MO1zAZDAOOmxRaF+R1Tfbw2oFl9mnJxSj+QTbqFrxibXviSz7oqogy4i+glAjlazffJWGhR+
7JFMnhZ/E1RxtnYmyCAlM+WD8mFrkPRolODcb49JtyB+SZend9Q18xbOXJ9UwYdGDKTJjewISjuv
01lYTwQO5KLNHaz8QwhfvmKkmnzFtO+2K0dOPddIzXQvzUY5lu88h9YbCXnNAoY54YbMdYJA6ZMS
uhU8o4v/w4lam8etNUfBe17McMLBm2m+xhnniAa1ulmxc2N/fK450okeRnA72zRib+VkC9KFH6GS
PXab50IUTKMkVAX+z3D0aip2PhOvjLbOjER6iuNtOK3hD4Oy/tgtU/s4RjNDin8yZ6oCZx9CwR+5
X1WVyOK+XAlM6piytYADVrVfrPezdjqvlE5kCllP4QFspA918j/xa+9uwlq4kT2BMjFczDfE1zVW
UtxnNly/g4AFX0GOoCQo55sIBXQRWTPd+J7TPIqwP+kH0LDEeQNkMHXRvLOTs+3H5tRg99OMrs4K
d7Q+KRq/nn7XTaPvayzZOyjcwhWvo9o7Np2HUB2G7xg2tDsnCFCDqznYenP3MZrB3DSCVUfh9eOn
DGyP7labPjkG1zRR/yOyrQbvO04yF3E4U4mdvyWgwn5ELix4dFvz0gbVU1v5skDF/9Z2c5fNLToD
bbMs4mEcBPvwqoQEm4FBnReAuphKxjMTmsn7XqmA6wDHeTs7PZB9EwKGTmcZ/XbStZcvTPsUPUv4
MnhVnRMtU/e4gkANxZ0pTEsAYKLMsGD8kHEFjCjMQm/TlYtXJVVbDh3qdT6u8jhFjnczmYFh7IHD
c1zCec5TUIq/bANxGY8v8w+RzpZktq7W0nPp1GWBbDGpWPvAbMYGAoOLYlNBE4iTZKs7Oy4w6GE0
ZJOd4zciI/KCMmsuYD7i5zg/l8y0I3QZUrQRc8Is/lzQWqOT7GM7hkH71q1mzBPd8vd1SUg2rqN4
q1EU3qq6p01mOSLovKbV3lDG88HCv5xzzwLmf3KjXJi5jQfbbvGpZdY3MTuIwY1BEpT0do7aOch6
f0yPC0MmxtBLKBqGjJa5C9L5GILo+VylUU4UBFCMF8N7KEoBVVonZ3iYvCDKkQlVhfIVWm/Kjltk
FwNuImi31qDFVXeQD7VW1Mj7Uj32OxQk4qi6CBW608Dg17DG+0z7Suxr1z8lA4Bs5A7StqcWUMsn
mI6rrfBtu4G8MfAaPO22pI28zE3U8pM0cXNDYo9/Nk2f5qaHi2NmqZieFrEkmaENv0FRiUNuNWB2
prE8iKWbf0GGMnhKGzrdgjXk3KWoY2H1OwZoYizdTaRom3e8m3Yjtmc28rp9rJxBHLSbOJtxqRpV
WBh4B/eQvbgxism7YKiWX67vqNKwxN9K7c2PqUuSXdL6H91QqRwiAtM2mvlwaIIJxS9Dy6QHTvow
+9webUvFAQfz8Dj0yHMj34GQezXB06KdxBMoFmo/rCot4Lpltn3qBPdIUG3hxn37KTucyd0wrnu/
Hx/ArgNsvCF9Pg7S+ymDJMi9FaeNV3OVtXCEvIukYhntiVNC4W5EA7FKM4OzYaPX1W6msEcEk9AY
FQKNIx5xp/C8ac05Ej80IdYeZXHMS1iE2rLm4zukTJr7YO2Hrc8Gp1BR8GuYUgQyeLSgk+EIWF9C
/+qoQKzSGbqDp6Vh/GPl8992Nm4mk2ZFt9ap9p0/J2hE4aS9qylUnWTFbKlC+s2V0EwjkwN6fbTU
9x6x7Q2sOH6igGoxlq/i0h0rwCUa6Op3bfPpEdliQsba57lKhkfOq+phMn53AOXaeYe9IvmCi6r3
wGZHQ4aL9Bt/GOyH4ALBAkfuBv1ziXKDpndwWGuLZtaoi1Knzd0VKjCjIPY5rJOwDKwZM8Lm/tNd
q+qd2cU5iiVcbvwE7bJqUWGm0x59QoxTMjmSr7bXauuOyMGhnM838NH2dzOqha1eHQSEtLU/UIWg
56kNBXoNhI9qp2FYhPSc0B2bAmc7uC0CDPKeDcfSRyPNe4v4nN4uY/AouwrCciFsi+9HKJ9mDryX
UUEJkeNEdTPXD9fcpDPEjGo65w4C2B4FoQb5wPsYjIS6mG7em7VGTdfL6hvyHZPLbtQ3unbjm771
2xJr02ajIcMNA5yqPLm7YKOQFUeVdR+6NIJPYeOPG8Xgae+GrcZxhP7w0Z/WscSpE74usALE0TP7
ewbduI2y7oQ/Qfm3+vIlILPeMk/XBeHOkFNndiF8oCAtl1bufDcAAPSBCxCogJjotApDdOhwPnaQ
mcqmsU0zl+l5Ax90m0VGjxBwpLb0ac0fnEZNKqtXp/o2TSPNh2isyjVgKVofqkMnWURk4zepzSMY
YmICFg+Fx2Qk0dryq8+ua6qfyIgh7xlPKctRvNgS2Oco8wMQWdGVtLmv4Sw117z61VNnfAg42vTD
Mo+bgC/VfQAb+huc3tET5gLJF6w+bdnhi0HBOWwPVCfTd9Wu0VbFYj5wqLLBRG9U8w/fld3zYnr7
pm3AqizopLuPa4UmvEUjtgOi9KXDRKUIexVvUsjrPPnj2mwQxZGDtcgXd3iiqqRojtx2TLVfLqak
2YIj9l2RUb/WiZc82EihJhfzJAo6hRXqq1rsRrq632JuT4ZZDSzPigXO61UZpVxBja2T98GI0JF5
bLWvDhXN76mGtyhwM+a5YTBppaSHjAnaTplxY/9lGgy/DSB4+d5XbCiHZJ4YksuhppsVnJSXNDTi
CJZKs1Ms9ZGC9DAwSNYGL2Jt7uBoAdpTZyxritAh6cEaHAXgK8fvU90sWwaEztbVNHjoZBDtbZ00
dba4SXWTNhzFdDV6VD07pp5UwYPQe8FuttsZoC9V6Kgelw2JEwAHl3DcnS6ILrnEMqGmf/KaCpEC
ePAtut78QYZVe+hHKYsRYkqk9po9TwNzY6N13pDFhF/1oN27zoMxTr3M9rckgXfgrTPZTBo0wffc
c9DWGWlEjmnbT3msld0T0Quk3YPoozxI4Ovcxj8Xb17uBA2TPGkQZPUwzs+8UXURQ76j8AZyI3V6
H8hhwKxmqLEbBDqq83Y25GaABYRwxDMfKwOIvr9HX/IuIPRF0mZj2vgQj6RFP61/0enSZmjU4FAi
6FTiiBqbmeXh/3F0Xkt1K0sYfiJVKcwo3CqsDCyiDTcq2LYVRzk//fl0bnaVNwYvpAndf+ok+WJI
c0sHtwWGKz8LRyfkR7wVcg2qSfuFN5Ly2crOs61dBPGEQM4Xb4Ra6Zm/6BqXrRn1vVEJlEcLyPmR
YJPxhykOy2y8dX38YHPdklU2hG2ZoAoCnWZmo+nL0WAfdmHSNh8luYOl0unuqIvzfPqvs6zfXUko
HtPIha4HazH8GvL2XLfdg2MUwTzlB9ZbKMrlPLraa1YbbBujOJJJQ+FkRGtO+5RNFw+nCEL/845c
LkX7ozUVU5qL7hNd3KmvCoSIy8Wp1H3Z0kM1ted4zp96odmBWfWBWrXftYhvk2NfYtW8MHHwyZyL
FjQruxaL/gt85l+cqSdXaP+SbqWwSimFuh5UGNI7qIzBPY/O/ODkbn61a9OKiMT5VqDc+IEHsou3
J7eOz4PXnwVH/zirF2/Dec5IPtWrj9ZyL6PnvKrR9lhL5XfOJNLMtRAlFIEty8cptpMQc9J2BE/1
11JW6BKkE2yTi1KNE5YgHu2hjhtys5R91Llcmb3+PsfJuZ+Tf0JUftWhPJPwMpYGryC75Zh58jh3
zq0smvRYz9nNdd1vMxt+HHbiKXWbzl/H7tFqU38lr1O1w7m1txXg06Z+xbVE8UtaZGrN4Zi0UbeZ
9h8q+AoykAZoidMc1H57b7akOVHSxWGf8419o90Gu3pOm/Tgde4P2YXqb7epb4f/HLWl/nHcPpyk
9dXV3W1fBH03HNw19YetC/qpftRaqAovq/9Vljhxav2nLQt9ZLJ81Exp55+MBjZRnFJBKcB+cHn3
UMMkp95yqvI5pLdA7+dFTIaOhGzCkfi5PZC0YgiKWRghio9DblAzkYdptXMJzycE+zSB/NSG+GrN
/Vdq5Y+9k1h3xRRkGENqP52TE8I8JLMAeK8wKOnd//rOOJU8hKygr9rS8zg2YYsS1Fe5VUeGq3sH
5gKsh4wQYd8Z1EdtJ3dmwA7gRaZLpzTHx3qoPxc8mzy65Y1rrfPZHgOotBwDva9em6bXjtJkSrLu
rkyBS4z+PA4liXSyfDHrwo7Y3GejHOODLfosYliN/ZLI5hVcNAsKx2ZmwyhNIAXWEQ+surDDRt9p
ayuIsxWv06TfebwOFgf3e52WZ6dn+nlt3pJMp1y3NdjkNlgSK9QFB2M9zec8FXrUyziApHitXfFX
adODpjUknXdNiOXtKsr45MROeuaFEf/Xg2YlRCX4xP7U/tQTSOjXtTwOMrnXuXsxLfHaJ8PdleZV
JssvfTNuAmFCT1ELwpTijl5wCCTKld9murThxm3ww290y8zlYZnXyHSaY78Nj2vcA1EkphZoXfZX
OHQ3dvXX6NvvjMcHZmyoI1qVPqiBhZjFWx89qKvMbn4I+3vRY9eGkzEfqql/MlY7Pam5/desnhnm
C0HuJvFYHnyn7nbnXtmMKEiHoAGGSejDvebBLsb05i71c16M3cM4VsPZmDBabX18BBxsj6M2Ov9f
xI2aP0jyv07KuBp6bfmWC8g4wOCtlPGMLf5bESqA3Oa7tMxIV8SvZ0ZSBVMPf9S4Hgd9pl9TOmNV
EFFoJMXbvEx9OHNOzVKFpdO+2izjOCl/BoYb+bVpPhSVTS00vyCMOBim9ixEefWq9nNsyge3wqyt
pH00OxckOC6akFFuTMkQzSUdq1tMGNLT5pCLa7lBgjUqnDRT96dcPy8xAzy4cjIwrdmPocb8PXrT
kqqPkoaiChyyYpQ9/xrTIld41YQkiOFYjNXvzIx/7BqEqmOmiWyP2QxOuQ4eqcWVsMJMrR8piDqw
SCQXY4TAoCnFmlv5OqcHg8Ca92LbqORrPXSrMvdnd743ZNyO/fKg9Pg8W/0d/pD7f3M5VnlgqMBi
v17mKYJ7fMKU9zo05b2ty9d03lJf4kn0F5PB4Qi4/tbDtIbUj1en70VkZ8rwl1a9boXS/LlwtiMF
qHMvHQalJ30VLYzf8kUJJZEjL0Lpk3YBJ9s1HrIIJsgk+MecPrt6yU5wk0EhUiZgowKg6/bnQeIo
xmBmZBsIe/Lct8bnrK9aQMjvwVUGQWbzmRyNU16BkyJwSfePWnrGFxUNpUT2umaUA529B8Zq4pZ7
5kEWU3uZV+KA9AwmqpDcnPkmn92GmLK4+VTCITePt9UiiQkSmRdBVyZ35Yjh3Hndk7MRxo/qI6hL
+yHfGHhuTZyc/C77o+6vlrM+Ezb0iznHDPw07fcS5xCbNYYT1AghblclgExydTanwmVGoGs/OGk1
nHTP2vzFMxM/LfMqcBN5wur/mEvv76TFB6MbZEQqyUc2Tm9aUx+qeEM5pU2UFuX0R0ud344HetfV
GQilki0XqByjUawehX/7n76AUvM2Pkp7cYFH4Bvnxf4TO0mQFMPBIu+SKSARXdZD0nbPWoY0vVT1
W+xx2xhO8Z/jTK7PzM/a30aNdjcjJ5cqitK4DApV/Yfb4KVNOCCq9afxxPNoaF/FBK1uuS8uUUPU
m+tjqrIOjHqAxR3ZBuVSn8p1PQ5JsoSuW9tRW27/vHTYAaszirejPY2P6bQ6gWeOZ4c9IcsV35me
b0GZzn+0krzOqrC+BO69wMmn5W4v7T9Nacm5LWrvNFud5k+UgDjGnkF4Oh+Q8uLE27s9NY+ChR97
cxvlrp6hwBh+LSsMhhis97Fgi5SsIZ+UJ/3kccmHhu48b7oGEay/wtEevSb/KHIFXZ+mj0w/pm22
5bekMCs684XJQD9eYbyXnFvW5L7by/Ra6t2Fo5TLzx0gIkRziIf1z5DpD2k9vVix9JMVVUs3E0CA
B9g0hKATqilyC8JhtEar3tdSN7/bQXp7aWxGXte+256xN82G80pubh1IjFeBu6rkro/JGhIJaYSl
Dri/6rTDhZ6gW6rw7ndglq8bEqVo8Vz9rFI3v8hFHtw+kb5WWR0eAQz3c1oYwcSosahvnbtlaQiz
tAbapxW/FPrLB4sYQd/uep/uoAC2pYJyqcXHcFr4Qaqw84YiTjceU0sw+Id+LvXTaXZeUKnuQd29
aUQYWSnPXYRUm2N3z3RQqBml9MKiraxP3KB25GUzYWToMN+QWRQWeB352h7qgsJPm635g85J/QLY
iiOHGQJRYtdvRex+bny6YNPF/AREUYRL3zaXwuSk7jNCDGQ7Vv5aJ7DWq46yYeYizozlhagc815p
/BJ1nL9LNT3iLtPudkflVrN8Qej7ALlxfGCqlXuaEgSM0o5LJsnrzqXgxhGHSZBZWaLHDFBaaC96
AtzYr8jH+sGrfX2amwO4SsOMYB4pTEvHJNLEfk1U213GiZlJduesl65S8wtB5VVA4bMGjpPOb0nm
bTcnr7cPStynJgEwsNTIke7BD4ut0I41Xd6brYnk3lbF3Sv1D9xXCUm6egLtMRRPHZDl5jOmCC5o
nuyjSshzLTrxMw/LS60EIekOVZ3RijHQ9ixRPFVpCHnyz8q6CnB8AjHRm9xXKXWAI3XkBlP5A0iN
J2eb6cEm8K1Sa841FfuDjJPxmtOXnyrbAblpywFBCAGCkBva0RBpzJmkvcQtPAzYxq2NxbOZGn+6
ZV2euwy/cToN+rO+jfQf8N7Ej8rqkOtQJ0pSEzVln9y7MmvP5L/HX+6cV2+GXiFwknVyLKu+PdUD
89/0ITVgAdwxyvqGitnTxNHdmMeQ5saIqgi6osrr9liKcvKlA/eX9TnCEmOYXqpKbHAR/dATPCrz
e1LZZuGreRsPsdR1QEmv5eXm+vI7JmGLJwMZ3VMLR5kupy+uEcE1Vn5IZcV+udJZ0la9xgwlxQSU
twGYTX6DIXkkWV+/tjGUTdX3vCTCahbogEx70FQcX8pYzOHCC/eJyDYOxry0h75arVPhpe91OfxJ
htYICTBjdPhmTog64u4AWMvIhqEY6GWwmKSC4nPwEEBNDu1S3Jv/uU5h+aa03oQ+gDpIMz/1bitD
tO/xOe6THngZVNHzwPiXymhC1FTFSzHtbrNqawNjZSRSO0KawZuuD4XTq3tjwaHkK0R9mWISbzwe
CyHYWbAq6Kp6KV9qEqVDa2nWkxGb+UWYo+AiAsbzCY8hC6fPBoQ9XddpCNXjDjHIwP84m33lPXuJ
fJrjGJf4vpa3Vj3SoaN9WwyYVjF/aHP37hnMkGw3YZ/t1LviGT7n1VapM0tl+XHNnE/fVOP2VSet
/NKzofGIel3EytR1mFkfaln2Ud1CIfnVDIjG+LTGr2xGlQS16UgnRJIBaa2t+h7k1Kw1H7+yUU4j
+LPzUEm1uBdUWqgyZy8eyiOomZQBeyuXT5qjoV4Ded0FhW7sPIuK+x8Of/ivsBHJ8MCqbAm5I8gO
Nuut7/1SEBwfxNWYJKHRZLbrb2WZpkHT2TyDteuyr1aObQ9/WAzWGWbDvFhUOkvkCX3swrRRLcC1
mcME52JxrD3MQlO0iZ5IwwyBz29rm8qvsbT6EWo/HRyowV4sp4yZuR8LaYRc+lWj8hPop6ndXCmQ
n/EtpcbvX9OvGWXi/MC07Uk+0iPJTvBYIm8Ta/JsGgs1X5EV8N8D8z6prhhaKU5O4YBlcErAlPHK
aA+lsAvrDNSUPK+Grt0btyZ1WHWd3UR9OZUXZpBoqz9BLLw7PMzlVhtd6fquy/r1R5rvPS+8GvVw
tCwjfUAM4z7KqkNdN4568tKlnsE00AL0n9TiOiO1UZa/E6wKHzqCD9s3mgFj3Lg0TXM3e2P7kQj7
x8BIsRec0TisDEhtETAFRTXmTOY0Xc3jUnRh5i0C3y/aCG4caEnaeYAIa1seN8LSXF84s91wZRVr
G1jNjAIMuoMuU9gTnJTRJk+6GDrEejNJy6Vj9PcN0B72Lsu7X/kC1s2IdQ15V6/HRcG72FILLJaH
FMp+ln/XgkzC0OvM9U9VQ0L5VWq0r/3aOajLRIXqfaroyGi/uaiZ85GTPZZaQL7ZMrlpmChDCQoZ
5PyBDRrC4a4zcuRG8Q0SJey5/0yckmMebmhD+MAskuWQmhq3bG4xwwWnhBl/qM3owKryfNUwRZlo
VqyGwfCBbRSzCupR2Ao8xC7jw0KKXBkKD4GWJYD7Hzo7tdgsrQ6Ejd7W6MNRmDwPdNPUt2JY3f5U
4l1IDh3Fe+vP9igm2A2n7mm3Tagj19NoBvIpl0boKVwZYT07vi7nw+wZ3gjmBE8WjS7pD34saR4C
WTiI/Ikp7nGn5fP02U7K+iJUZvMuuwekDQTr+2eNMzulJs1170VIZX5UY5n/AflE65WtHlxFhtyW
os7dZZK1PtMdWdVcAZWUuThVcSlUSA+LkERkg3pb7da24P4mY6T16TBBo1GDD7HrbThSisLGUlQU
qZ+l2/Yf86VzK3JG2/kNxCuHqLVSVo+Yc/voQOdkJxNh5hwCJ8zbgVWavSvXtdDlu/n06tU4phAo
AnBDnrrasYC+e6qZ6Z0Ha5YR8lJy831vRi5Id2h5RZFbaoXHsdfIx6ZbxvVMU8vjq8pdsxwvY37p
+d23y5h3Y3noHANBAQqO7a03AeiPa6zt3K7eLirIvf4kK5Q8J8NpTehbY+NgMt21+sRkb6ehAQXb
ntJh463bYh4dTKON8apMAtGQFU6L5nNaW244YsFBLSJ6ROygC5BOhZgAir1xrf4zy1QgpbZqi8Jk
toof4Nr0uwD3RbAE+m+GSiHvQ1podckl7sdZBqDbnQjKUoxZQFTYMN4QrpB4Ua2jfBt7Zjv63t66
HTqEJt0THGSD4tGh/iAyrHFJjSk1vYLoEZ6i6cAvIGqGBnBQ9OC8Eood2GnRVRdlg2UWKBp1i+HA
Wvp/NamlA2vxE15qd3RNf8tGjndKmPgpnloOF9NWzVtsW/3ZcGsYsZln++111frYFlrzvXlM/wnW
VSxMsRkLufhOso9rdhn8gFlwi1F8arUwNr8urLYKrUaWS9igl079yWqq5B4r3bAfpdGRgQ/JoyXP
MXlbCLJyUxzBAhFYJLrVeFecsKju2kZ69V1OKvZza0CWSH4BdrjrLLqHSjqXYVUoB3cA00NLs5dV
KfBid023+dvZyj/FyG2BReqjj1UJM2vZd2TW0Cl5+V+tra9aTk01ZRxpLlZif5m2LzrjO9d8sEze
bcyqKoQ5O5RMp48qheqEnBUa0RvM03kzGFZcGEeh2zZYWf7HqfSHeTDOKplPOFSOMfQvQjjiTIzi
x9WG/eWJ09KbbJfhG103KaIKgwGO2Mgx1xkKdECVpPdXmWcPTTa9tXPOFKHqk/L27nqzefDId/GL
QjiHHjUMAkS0t8UjpPKb3luRBhhiyOGxHq1Hm4oDCq+l40HztbCWEiwiutVeLBCDAFKsP0yzfdU5
NgNIxscui5GPpAOqWRWDcmX1K/n0j91gvM3peMzTeQgh1OhpV3c44bBZfbPfLlaafg6586lX5SOZ
0CdXqx8rbbV93v0nKNEpNko6ihh4LR7fuVFy4mPQR7ljEXbNGNLUIe5dupZyQN1NUtFCRJ8Xo1+n
s4nSusj70+CinXWb81x4b+D7oJeedxBDfkq7+sVoyMhydOO6n0c4Z5KXbXJqP/EKfMDE6/tFDtba
jlpkWZuicMsoKbh0LDk8W/F06RPHirqx+ass48wK/5vI6ddktwhyM4QiyGYgo5MbBcGHybMdB+Of
yZgtpDenuSnOFcJEseof+3IU2zJEPMvX2eFDttYyBBaUS5h03c1LEDF3hfG6Gya6wvtt0Vcehrz+
yVgeyC+Kwzryd7exPZfogpMOtm5mXsRMqJlfx9mfVKxHsakHDHIIirT3NFv/Kw3r4vIGaXk9Tlpq
MT917CuGgMeJllQ2lTrljv5v7RHs55NxXGjpgrXVupC4f2RK+ptEZJVYOnz3MD5uKCeb0rX8TfRf
uQPztI93Iu5h9emaLmKZKYlZoDZgQjNaP7NhgxU26h1hyy9UsPWRQIjXoUfGv9t4gj6nXYA5Rzk2
TLc4Qyxn1toY2Nn8a8zze1a64LpEOvhmN53aWR6zGsDCdXZNaBJZyAh3SGcxTAmfL2110rGluMjJ
DJDYvJiKv9TXiCNQIPefnZypQExUMMsqmccsX7alvMSuc68c+eG5w5X4Qw54s3kqiSemGN1eS1c9
u5a8igkND5F/EnnzfOGtfaQDpLux5tdeIZZGkL5mw2cyytV3nN32JJuXfUFQI74NBv1RMvZHu9BG
+M4YNK4Ze3TbxVtdJfUhFv11GNmA5cSoXkDZiDI19ZVhHeNhebXhG86cFG+LFE9l4RJykVZ+oU3/
9seC8hlMl+s9ooG+VvN0gKl+BMV6FXr6Ys7Tbye2LzXET73Wn93YEhJeXjBzBB5Sg1Cbtn9wFufC
Es9zM4wRAQCXeZz1Y1ZNuOxApFYosN4ovqrB/DtoOR8cF19aJidjtO6F8H5GqYVQriiUsk9rMz5G
Md86MPKwaaaHqu5+WxIBrcwPQ9n/lyIo3B9rzASNpXS1YIVEQHw7fE6WenFg13y04T7E+3loXFrX
Xv0rJXSFOSfv+g6CGun0KIv0YNvL1R6pseLqwPCi/8wppijTkiRqFSA0iWkUnNlwzgf7PC7rzrU8
rjvAQf3xxjCipyzvQ51GO7IaUge2LXkYlyqLTLE9JgCpfY+lL+k+K/xp1br8yqbtuZC54ibYUQEk
rYV50rL8ZdAY3obCLBqX9JQqh9nOoGBerzd+Mnt/xly7epp6QDLWRUBMZ7TqcLsFwYdo1WhS16X/
m8xVc2JIWnn20kWFOvPtImFxgVH4vqMyDUSTX2t3eXd35qDOr6ZXX1Oz/3bS/F+bmpFozWj/QB5I
bSm1E+pREijMmgpXkgzgEO2rTkvrPWjwZXIVguao+tSR7jRz+qommxAjO+pk8lob6i1emgsuxrMw
5gMjcm9esZetuXdfarR+OeGvSVmcFsw3Uz2B5qK39027/cyLHLlNfjP5itPQOnNufLi1CRIoOh+7
zGWtjb8iZiPJ5tAX+k1WdTjVKYqh4Qw0RzWX0Ke3/fce71VOMvHV2hw7fkO5Ap6b1OxjzH6AbsUW
UJ9Ga7qtnvfctG0beV7+1Q3dP0iwl4ZroM6a95Lk4WM/2ALgVoZOzbKkJ6Jbq25p6qioBBjw22oR
QZ8Agdle/Au3Ubhg8JsUOEQ5xNg62A9Dd8ESkx3crWIOk9leGj0F0S2liWTGwztiXNe+vsf0TqmW
/cYOwKBmIOtqce/2uhohgO2hqyCqVYJE35nOOQP4tGK+J8VyzxqJxmi45J59Q5cIVpIk/xoFBcAb
fzdX779EmoetpU5AkF838iFrSo5vTH2NQPkDlFghb1/d+tnurA+0l38r4b3mLmW94vXv+29W1lGw
c5xpvqi2vq4m/UapPaRacxyUd43nHgfaQIBZapdlxM9RvppEj+ZbPhEMrvmynlWIFaU7DUX+2zJR
AcgUrizpGQXQL/XRIG2BiB2BTWdqX2lmT4bGuJrCqYBOkXHH83PJ/CRjGk+9gTAoGx+7tXrE4PFZ
ju55qdtXcgn5ggW+7I2/e9v7pxlyifBQvpQiPruyejBcTonYAxLV1vSZoiygzIrKZnqlSQ+F0Oow
Q8Hw2rWwJDXWv11wvp8YTXLszfLotEW0/zlu7MfEUPFXmtr1KWHB2bZ7xS505Ai6LUYDM1K/5zPV
J0/KlXDtafdU1/p5tNxXYZKS4FjHNROh5a73Uo5PsuHMAUWb8+GZ1ue3N6ifPtPvmehJgMJI6Sjy
dgeGcs7rS84y01gtnrv3VbxNSq4/S5Geeg1jjCgU4Vt2vlwQJ/6dkFHgjTo2s7mfNW3+ZZjLewNc
Gbao96Mabs+vneRJW+K3hmKlKW0vqIuK+YGeCoGPy0+SmGD+1r+OrjzGvaV/69S9sd4ZVI5HMamE
e10Zf/q1jOCgzvQydNM9Tj0MtHrz0ZbNx5JrMSm+WG6n9MGkelbeegV/BStrboXdYMpzixtajSgf
cEsMwJppjuMb7YLmUlm5zsruVdpRV+qo8IeqMQfEJnh+bmjMJg9MaKEGUEciR5lXBUQ1qsMikpsu
C3aIhl0xe66pi/AkpUdvElh5F+fSiHYNtKE/FgvzozPEUrR0j6NuHxtbPeTJ9E+nAqP5nFNf00pU
XwVOgOVTqEZFVuvghMUGjw3E+W9POFOl+1MSBp1628noimCqWwZkcvDT93AWLwRUDOFQc4Ru9DQq
1b822a2MUoSTV9bdogeJXeNzG/TL1GsHpQ0vhHaG+ZhTlejiXMXGc25zIKFU/pMR6pwo7dlTGz1K
nT5BwZ6mYbyYjfx0eLdBb8lAOMlBy+xo/9tNAstb548pEjJkiDlEL4O/B4XGYo1sVUTzpBJfI8w0
xVY3qy4Ew0GZSIVYTsvDiGh8FOqyqem9FV0OABjfV2CtavjtJuVXvA53ivh8Vz0wbCDflVRAjCTT
p/n81+3laeZwl+t805ETIX8dqku+uB7aPXnUNf2l5TJFb/7EfKyD7RIgJB0s21X10hvJLx25FQ7W
TqKEZi06QZdmx33nbZ120GoWN27WME+Ko2cAbw59c8R68Bx7JC8uGWGBBCAMLpJo9xlg+2vLtFeH
Dm2i1+WTRGKN8WADNNQTM6dnQVACHnn9Y0vNIIPEBL7Qj3WuIeyuTvNe93qcu9ZAyK3rveAMCJwF
ZaOcLBHJrHhYywZNRIuiEGjaLPhDvf3O4zYs3Pa4ElewtZhtNoljp2F7Ymf447EOSypgNRolGkeQ
50qPkK3+LdLuFwSiFtCxI+xs6LCQyE1EEkK2andvaa9TXQWzpEGpne1DadiQKvHoUpnbWX/Ezv26
6MkhNlve8+b9jTXtLTcRTSBBEhUwn728DkV9tORCXBi7qjSj2dCPneNGrZ6Hfb0Fy4iqlQo8TKbs
RPDDrTf1oE3im5bXj0y5OyYxyGxWX6iwH1tLIdbxLvuiRYkDCD89C6rJphuOFqnQZbtE/WCusP7J
cern9zWfTn2dtyi/xmBZyysW1V1LgPV2RiRqRSQ9nTrZMGCwiNbNvnB7h55N84MhJsjr9LyYAu+k
W0EJs+Pl8tIaZpDwjuRQcwqkkYOQvAF+nJ0x82eOhoxbvW2AH2Xd28FcYoHNtaf9SpOLq/uL1TCJ
Wh2X0QrLvn/t9O3oxozJ2fI3UKD8YBkkoebE3oBFZZdV6iECc4I6uJW8csLq3pu/di9mvDhvCeVN
yuvoNnjNjDOSC8yIUHrhv7doFXa/zzAbTFBAZ+fNyyXHeG9M8TXr5rd4SB4AD+ZAT4tPu8w/e3hw
x96H6dgfdcGMFeIwjYClPWEjH8+mk1zJ6/8luYvg826EnD9xL/1qSu8x7+xoTquDZzi/gahvm25e
gFF/yE88zbLbdjXtcaOQjTvrr5vHoJhj/5Sl0yFGfdqPbh8hQ2gDZgOeKrDhkYXH7GuUKxyebc+S
nCdcTMCgFb7a2NyrkTLYf+Biks0j91IWSO6dimLXHQ3BXKlb7DFSdPDAEwgvqUSYU2UGzZKfzaEE
fRRobnXnMduaqGol2kj2s8n2NGl4DLtETf3WccL6FFRj4C33HTBwPNzJantJZmbupc/7o8DoOSNM
0J7MKTnoGfNX6gW/gRy+6rh/XzEXSJ1z3nTqP72sz1nbX+eW6WaWTSm8+a4xvcUutIfVQGQYuH/F
cOrBdMgAQPGWRGa+fXDYObnxtg5Ybszh7Lb61att/FGWHRKwdQIPLyEksbr1qT1QA3IdrvHB1Tb0
UfZtpWcf6gd48II0nPkGx3AiRmFEpjV/2lb83nr1Ed8DKQP5kfznb9QC6Fq6QCuSoypqn+z6H0ZD
RkL9t1cTMpd4T9z04nLUsTDvUt2B5yGKhw6RynCCNgbT5PDi68iAL2r/Jv5Maa/5GiY7icBkf/Dx
ut0b4br+jJ6z2QFKfV5Cp1D/GqeL9gl2hDXboal9ZCjnb9mk/psUASCL50RajwNz+LWCpCox5ZdE
WgUlq32ifUpICn9mbKnv1mkX9cWM/qee8V0CCZJfHSKACAyinPwuL97bFX+19lEjIwL3cRAYAv4g
LnxBzXwomuUblxFdPPISP5EeoEXuPKQWS7KqL4PVXnGg+a1IngW/FAv+UnVIuCavAykqo4JVjD7w
78DjkiBXArHK1Inf3ci2qvQmkkl13TiaeNZPe3ywtMpviuOPYkafkufmt05B1JWRhnelSTRMqvqV
6/eYspUbD81lo4bAsJgnTpLA/rJEbTDVRKClH+9plx/6TUauJqJ9t1n6QJxJx9SV6slLqi+9w861
f2M+aFidxB8ezE8sndvGhmes5RNhE7B+ZpQQaZDIjvqwifBbBObkXjV0Ksls7vmCl2z7ZiHsPdbn
fvdVqX3qKv1FL+tXxxR+Bg+/ZzHoJQhMaxLMNIVZuxV+12GOkkv+sTTTud0F6ymSX6QCFxzFQ5A3
Kyc+2NhuAS9dtGr2/6/Q/QQtl6YNHIA1pbg2Tf2y0LMG3ZwpP9Ob76Vsr6Vi8oKEdPUt3lvtVj9F
5fxTLj7ZHAIIcbPNnIsUMhm1LnqfTY/rg9Us8mqhdz5W9Yp42EaVt+CN4F61Xv/H0XksR45rQfSL
GAEStNvyXiWVXGvDUKs19J4Azde/w7eZngi1kapYwDWZJ0U1Xdu8Q41CBtY2b0T5brjDC0VMt8GP
tBsc5luSpTVb0rnbd4hhcGFOB2s2+k3V17TTBjeKNunrDYFSc0ZCwhaSIZVrH80o+F4E205KRnVe
j+WeKdF7m3Z/ULDtUQZTAImVT2I8IQjnqJhx6+AqkSQobwv2HusymBaWBcqyDllVkjTXzsmddSOh
ZwwjuI5cPdkUNMOgH33SMdQBrinn4HUqm7fMYubdVYegN39kOOwKglXYYcMTInRLq/hvQdRTm1Ni
5uKiVVmtCXLFpJEMVwcFrG8ZLwWmpzV5da8jB/9EM9/kFd0bSx6MRCXPdwVUn0lzYTpEzNOpBkbT
/vD3Q1fh4KBgx0IRZOMxwCU00j+sUgob/CUvYTV9jxisKGzkjQW6sUo0nJwp/qclc2cz+Usmwcfk
9bAFrO6QmO1zEeNB77xXU8YO2t3ogGqZsrBkDmNZ+aWaOkTW7fzkoDicZ/dh2c7ziMdkJWofGUVP
XYj9C/0uDyC+Rz5lfX5O/fojqwznWBrqsykwWvcDrQ5Gh4vJOYGhKb201DD+rPajUe2M3n8llPCl
SYubpazP0oveQuxlLPBc6DAZ7s5Gp7+pO35ZPI2BE/8a2t0ufQrXN9OAeEOv/lR1M0Ufxl/LuzMe
TrBB9MiUqMgYGGdl560626efVdZfMkbwudfnQSYo3LlDJdqjMlYXlIV7Yp3+dG7ubESFqFXZMdkT
tDRpza9800N9aOoS7I5KgeRYy8k/P5iUElZWqA8RTN3O69idt+NON5Z5rWYMrLLFnOdGIbvNCalM
1ZUXpVN1DKs8WC0nE9jbvSO7V9dlLAPM2Fs5WIg3qB1D/snwid4DdWlGqWVQdo2AroQWYsMEJd3O
nnENuXmnyNy4c1xvU2dGc8bL0rudjYRmTM+2gVpNZMjD7GBOz41CoDa5Q70Swv5Dh8DgyUj+iTw/
Y4UG7J18idHfsWq/mDWTsb5qDolvI62MPmyF6jYwfIy3mfWEK3ePTSxgzeV9hkFwlPmMWiYZafCn
p7Jjxo3hJOjdV3sswHYZP4IPGGvag9T6zeFEGTnqo1Fi0DPnbVElW9UKMiM5CDyrONUDNuwY3A0T
yb3li7vXVw8U2++1zUwed8o1jPpfP8lO08hYld/xJnN5sUCPlNQx9EEROJGALU44nm3mAZM3M74F
J6NxvANPZWQaeJu5l/Z6iPrNMmV0Jv8etoKavq/aLdKwf26rKVlLRKjonu+EmL6mff/tzI5GqIOT
QLcMeCr1S89J+Iu77VPzsJQhvRf+5WnZxo5zHg1jbY0DgL3luQqc4Jvg4ae6iB4F8wwryI+5mx2D
KjwNFl474F8ojU8k4B2zXN6mZuAcmR1AHGwpJhm9EgK+TlX92s4DRCjvAkMrWruZr6gkh25teMW9
iBs0vmn/iqOXIehQ7qM6NRDL9miL0DrS3qc/S/Pn1t5Lz8glzsdXd+Dv53xCIfDrpUgkXUSZLPfp
lIHG8AE/gbJBiRO4r1HNRnKWV8cezuVkP42192xa+VPnq9chCj7DbtQ0Y+0laSidlpfXWrQsmno7
9osbnMPj8t2DT4hWiQVvaeEUMTeUqtl0bNEsit4YVZfJO1qN84NwaDCzgM4gB4X0I6SLgrhti+08
BEcqvecqqf6IwL9GJhpDoxX/Ly4hEqyTvnkq/eaw9EcTVbrN7tsJ61dRIy51APmFcjoAojoNHnH0
DYNOqvEusC585subJRnYtfUc70WLdrwz+TSHwMW2tq1qtjpNRhBXWz75aKMPbaJhyDh9v0WaaT2N
kYrISkzjyxim3osF4Adtrjm/py0VMoYxcdSjawY73zSiHwzxGOuAhGebZhz8D9I+oKcFkSpvJaEZ
oJnqo6Mq4D56+n8mz9LtVDcHkbOuzU+XE37lauempAXoa1FUWuNvXCHpqbkUljGAIVoUiNQmM8gO
PvVsvy1OMBGNv4E/MUbu/rl9eAoDw7tiK2cjhmBmk4aYldSoHnBZl0JPftukPpPLSc3QxBxU+WSf
8qRP/muCAe0HJcN6Wae5QpCCFbMbmQe6hxWl6nAYUX2wtYn/IsDVZ2nBdC9p/me7ODcBSJwEO7ox
AXhSNNnLV6Ku/+QHZiGe+2RPhj8MOz6DwT5UTFqhr9XGqhoojIowugYCC36V/0mHBKOcX4crC+yP
VvV34NnnpOMZxheCKDWe3slW17vJmL76MT8AZjuzlHjy0LLHtv+r/fpPXg1PAOR+l1G3E+h3UAxU
irWHtbN7Q98RHajuKDp79qHxGH/EUrwjHAS0ZhdolTP4W0P3E3LRyY6VS+R0Pxgi2QwyrivNB6Ga
x6F1b9iEUKa1u1h0FxRC6v9XOpic1zgJSV6ArNkmw3gJ7PrgDaDTUM88R8F4Ecxks1rBEx6/Oar8
ndsld0QHlxAlVCwXc8C0qaBBsxgs1+iQ/lo6fXF6DwHHZHWgYbwtsoLn0BBqzyD1zzDLM1gMTIw4
gDadHJINeJ1tP3PR42j8cor02iOrWGuZsOhTwR0l/XOUQgNHDliC7NMnN55QJSgD8gwo9zHE1Jb6
wb9yDAd2+80iAadoC7z2kfdByWchN5EE0ljXXgfbrl/yqzi2Vy4a9K1dJQXikJqJh9uoFwozc2/4
/bPtUAmEJthE8Da8oxLGhLad+6QFCwEqXoSmpzrPP0YjAmw3R8Ex9fL2UlUYd+RkLfb0fmL4Zf4X
1t1XNxPZNqTFFZerf3KnpaFD+7vumi4BxFSxwmSlvArmYaS8GTraT+/YtjaMh7p4FFn7VyNbQ9F6
Q6l4ZbSf43JFUmfP7A9jpNKbaC5qMigz9WOJWezdOfL3CiL0PxW1RbCKQxSdwhoZZfgtq4YcSWzV
BMU9cQuxD8rqs6qArTHwperNwMhUQEBXhcyKFbcRuJgw2ujMMfdeZr2bdL/vYuIxNLCgxK75qsz+
t2Coy5lXRreqwwBSlcab1FL850VT8SNREqA0yQkDiPBFrlsq04MnRgog332JR47LQdnAJWJzOmqY
OCu+hpPL6EDRZOGzLFI4M2P2arELo2Qsh43DqiueNDubSTIeJnMGkkOhQLvn+lW5/rjzS9e/iBzj
cySnhvLXOc12TvekeiiXPtvba9b4z402wTqkqLitKse07CQhpETCOxBTNdcko1CelQ24ba7CGx+W
jOXz9CgnavWoHf8x5mF3MlTBA384u6k2wPaQDZX72+fze6/bO4bHe434AdxQjh5CAzYSI6uOoE/e
CH9ud8itGK72drEFWoHdemaCACF22PdJ6dFRBg8CvsBieprEQl195Z38T/o+1FBVI7UXVrcqvLp5
yFT9GRFpuHZ0UOZccHpQ0NOVnzM9W6uhSp6GCsu9HjCX45ktdr0dgXdyO3YZmduuh3G0auBV/InK
7FCTRc6RqfB9iBwbCXX5KnNrXgcFrT32oxo5f5xdWcPLczdY8pMser2KrfoP8hR7G43jPzcDJ5ZQ
f2QA67ldyuzPpKY3y1J3z4Nq5LZZ/dkWaXVpJHrtKohYsZXsMbPmbCGVPzJJu1u9n+7DWp51XHUh
Zzk+jUahyzFLJ0PFimjDsaYcJOvcnETZI/A2movyUoctk/M90lXdHJHeDB+5tRHl+xo52woL53+9
an5N3e2he9SQtvK7lSe0fyZY0/HfzNFALzLQegK94l5aOWzlIpU+orx7gv12H3MuEUcx1cDiWK0D
t/ySMW2u3ffPcdNDFSt/+0j8It70t0xwwJQ5xr+inZ+NPL3WOdSQ5X+KpKQWpJwDbPNM3YMm2JPY
JTioXWdhGFgdnwy3XHRAwL6oN76Come4GPJmeHk/b4y6bc4yTpyNj8+qSadDH6HmAviHFyXsKf4O
VVTtxdhCv2v64CUJwEEzY4qXmWy+9gLf/A782XjuULCdvMmPvQ3AxLlfN0SzJfTTSO4yE/OwQAl+
LgyMPFMcJGsfZcWZcDi2A6Pt9lhMNdEsCf6izjXkRUZgWvfzENXPQ5PmX3krTDZuCDjZBgtPZPx9
E5arwDTww7PxKj+F4ean1KrGX+hPuHV7JvoezS/orhfbqJtXWaAVnRvE0G1gZvehq3XDyR9ANbV6
gbMtVGzT3MQ9tdIT71pPGlE8Tnre5lGdEHuX+34KxTmTfvKkowgeSu/ML33yL+SnydH85Na3o43+
xxlb9jm+FZXoApRoOvwJFiJgxxUW7anJf/wsf0FFmCAt1hBp1gyH1Ue+GEHxK0G6uzEJoWcyB+0c
mQpk28hqeHwLCxM3It6kvOFhf3N0h1070zn6M3JJd5pA6XmLDn74qBi9lSjy1zoPOF9AIbn/jbXw
b0SPYWhE8+X/JyAeVWtwivkq5RgBSpsM3bXLewUpJBTRU2MxFDEKBLMuia7fumE+Z0Z01R7soHuP
wgCFmCM+qskYyY/obHHuQp2/ibRlVRM7U8jOdED1hvsyBKeQuN1HPSXiGI/YIatZzzXucBEc0jy1
jtAT9MEB681I1zIRJ5lhsMHc6J/gEo9AW1pxifSE162PvV81dNYih55sj3vPsP5zu4bjOckqnG0D
TV0PEzmzkvGFvSvmghrz7zRh+DJQQLHWwsDwEueMIyYjYEzgON4zGkdqU9+MbfiR2NnaLp4p5c0K
YbpXBRbCKPEL1A8PBhs/Eh8YaRg3iRfgbDMBTGnWMXcOndc/ZSzdq4oQqrJAHLJkyJw0ZM4Vr2rw
Ms8hwlbO5QPmdu9rqMfwSQVDdSyYfa3DsON6l6oeT9YwRyeBq+6vPURMCmQ5HmZReGtv1tihEz98
mVI3ueJ4nU8WfrCzLKcE9lk/xeuMXDsKhHL6xLYLBdq0/vU1Os1NWzbWIQ9ChUHBA++bGgaCsSkL
F1JX94lPkXmgpItc956d7oJ6yK4xT9EVw2BIi+VX9s4r0FxqbOlMzINiujrSBU7kUbifpI2Z/HnO
JzDrca0aILHS/qvnzjhWUxO85LnWO16MkNiU3nWOvpoQyYSVmZwch33kOsRSBqG6GHJ0p1mefmuj
nLAmwahbj0MdbydHC5ZQBiMA4lEUugQkabsY7dvN8Qruh4SB5FtCLwmsUUCA9O2s/+vrhna+EB41
zjh5zEl1aRTvdRgb/opSa/Q3U2rpJ1/pJDyqAjUSyjL0TS1MIyzxSGWPfZnk4001SegATXTHGN+o
HbBkKpGaJoa/KJCcRerfTiEzTaYOKTas2TDJKOB0pKFPfaZivbHWbp2y/R8ltuMcBynbcH1xZptB
WQaLb23MgbsNm2AebzOzjZcQ2e7aEpNAUhEl1U4l3ljvBUfmpo46Bs4hR1Ota/3iONp9L3yjfCl9
I3sNJGMZhBTlvhy1/SVInl7VaZruyfMbbw7k4W2kmUmVDrtdGY3ULTyU7ucA+e21mEGr6TmEFaMb
77tC/kwQgOpqByTHLPt9z8UITMH0000qm3br+HSoYZ024ZPndJC8RAxnpAtsaLGNN5HRCYycwjvF
s4Kzvkc6xoE2zsxtKt+pPyzpFq85jQ9m+xLrmTbxgWANuIxGIFApwo1pm6ncWgq3BQ4+F0SK7k8K
GfsmK4X6gVjj/1bCLp9hq0LzkNq+ygA3X96obMW6S25rj2xynVTAvRqz2cs4FO+YUqY9L+bC/6DA
bwsEMusQ2PgKXynjhNTrOJSC3zYM4GoyTyX4sM2ufYvf86mie71XrqunbQrJfqUBeu9k5Lh3q3aH
T2qQ/DkwgXjjYNaPCoUf+2APr2tcIePY4VnJk62HjHIPM8v8ijh7rlGJO9F1KuJKU+hFXzYaoo1k
jX8abCDenWCGHzOfpYiu/bvh6fRqdb6BFd4szqaTuM9tpqEmYY3cywGRBvMmiBcUBe0xSwz7EY+y
PItO5Dub/dJ7TV4PqvdEFfsqYbJjE7l1MbDUZaugxDU34I3/dT0j+E+pCrIJ7qngUjkVQHgM0Bvt
GfOaAHLOXYltzYR/wxxwjLVkC3v0uyzf9HYu/3lKGC94GaCLp67aJIJRqcukwzv4UY1T2nGKhucR
S5w909o4imJjh+La2tS6RMDcNPIQj4g3GwEnxW6waFoMFHYW7t5NPJvwCkSt94MX5T8Jl9LOaTns
EzhXa9erwJV5GB8MjKRwL8vWCDadxWYL+4rcND4qMoJr2aFYNoONZQXjjpUC6zI4LV6+uPskTqG6
i86L1cF36+k+xVN9yDTKjIOfKrGDkc4a0dRwE+YhxMbpDlW3B6M2bKskSp7CpLV+QXBgJE0T+8UX
c/QMGqDBklnne2fwDCbHauwPemoF0xy6Z1QdvSZCD6p3/1fKPit2DU2xjbpReSd0iCWB7x1T39oF
0p2CtPOaqT/1TkLrJlnGJY79d8qG/giVi3LcYdnotlixbbtnP1zD98zSOd8bAxBOlyXmPZ/wva25
2Be/4hg8mir4StHkLpoT8UiZqYDCKGd2DHp0NklnuLcmxcjPmwzoRc3WRqahh05W/9oqyE/aMMUF
Pa74TCcPMiEtKHVfmdIVrBLM3Ds3N5qN5RTBJomWff8QuW9T6KpXe5jfZCGya2sMPVsuL992Tuoz
KYKFuYlbv3sNUp99j1+peAPMfHgqRwPrjnleahXGosNnH7CktQYkDCbdSNoCqgNrPxkLAAd71ihe
yuRdCn/bAmIPyho4dQjiz/5pqpaOy0e5V4Q+lfSy4U7jd5s8upgzVMiUZ42LK6rEzp0V9n1P0c6W
G+aPWHsiu9nwXO2QSrL6CyT/FDNju1OfFst9HlWIhV32nUbjlyJ8YHIGc+XMYmVQJSR4IH0QSnBi
nfUswW8pV2x03N7jKLk4bJ6QR3PHPPCPgE0z13ze1pbnHYKsOXlG99y3IS8XDJLJoBtsd1nX/CVP
9S7ZMk2yw0vmr/O++kkkbqs6/gptnwwAPW9i/BkcVTRPJGq2LjAUPJqbjt60qMAa56P1mDpW4+Fo
YlGLHmzaDnMWlNyMRCM047EixkCZMYL3eSvIUYh4KInNw+e701FyFuN0nnOuALjf+BDvrX8dE0j+
+m8Jbnke47tpEmHvtBehPlTxQYtyzpNgkybsQAvvNEtEhWnBKB5IH5JdBsGNmhYp8fBqjBONRtVY
uyntcLIAEV3NrdMeW9INn2gKcri8kfLXUyXryziTU5GxbdMUkWhiVRT7T3PZMJiJCjvfRZZh7jpT
zBtmUcDaOs/85zh2dU9NqlpRLWUpxtGVjiAr9GWfnvMuJ2YAnCg2YHgW4K/wSbdJM91B16UH3/E7
7D1p+FK7oqErS5A2ZTUYC6kmpKJ8slc1DMzPwiFAoKfaPVpFP13zoeq/XZtxcS6z+Xl2jQoIsmPD
pBeMViZDNLfIKeqLJhbneQRdhaqtZ1LTlwi0pVtlb0jfAWm58/wW25VCdzU2T5F20z3GunBnGEZz
6IFgrPISImG7ECBqh7jAKSjT34S06B1z12ntd4lcpz2I8VAOXGES5+mM8sEGXKq8FTu1L+FpDln4
0dnO6GaUHjrsxCkje2IL6E3ueoyFbCxkdfRr1WOIbM09tFKDoR1upNiGpRdDIT+7PnAh1yucUxuV
kcBKDj07dbzgEOd5sSslQ281BPWLM7gjn440cr4gGxBfYRW5/cWc3dyAI4tYyIK4m237tx4cfQBU
4q+Zf2P2KFz0NkE5cG/31WaAQQn1xHMZqoxYAtGqIsP04l2XRiwmKzZxe6drMUkZJaQSu+xXhqf+
aIu5k4HjbesnFc5vcCaU+DxZcDrJDWb3G+9UkQKSLPB1koZeXXJDEUwX4GmrwjY7+rKFkZG7hKFC
Cx1nROsjZoY+muetFF53xCjtXQkYcj9TVeTfJc//rujZgiYIut8Hn+EWP/H8GQKgxgNdDTCWk6ne
6tn4W7V5xsnR/ZjQBjYpPm1Q5BZqqLy7F6VvbusWQWxQmc22NtgpS2X+ZUrYrVEJd9tZesXRz10E
Km3tbnzErrdy0WXboyDlQiQCu3NRfmC5ks99PTAb5ZQ99rmEWmywvSqCODwLrsVvlYpmnU9IFlAm
w+z2U6dGCwyzNkJzs+qcTpxDm1LPSHLkU1NdP1c6t97bnuvCCpHbyUT8E3Vdvjhw10gqyT0SJnS8
rlxbMGoX+pUtQncULIqh2dN8aierdpawDfoGwEpeVCOADBy1U9OgNwKb3UXiY9xECpOh5iY54/VH
jtdjrTRNUC1NbA9Xnuac7UxGwgIWpOHUybj4gZhX3Actm7U1Ri6FixPus1iNL3OSAUIZongzViVS
Sol+qvDrcj3aVGYybsttWHmYZkUrHtVYp9jzVaPPOCwRmpVYw2Hm6b3qyK7plS23OmJnaylz4gvs
1+fJne9Wlhn/gi7v9kPS9JeOmJIdO0pxI/0J/TbdwRnAAQodh+1BoAJ1o5+zXy0EwNs4blE05rwZ
ramjL6Moy/exj/QNkKP5UtXcCp6U2Gkt7BO3ftL2Br+t8VKGjb+xZYxqLwCRh8cE14fTUt7UxnSU
zHI3ZjOPpylPKlCuyHN01H9mQd84K54MkDc+gkPeydDemlmmsdQZulplk8xuVt8X1zzsyuWUrPZt
nSwqFLNdBwS6rQt/oM7D1lS9SN7W6zDF6rcVDs86MvDi3RWMf3vdA4hBdrHGSWKB2JzbFm6VsN7Y
cMtdpOS3pIg79V5rnbH54wwygBMYJeRDEGj5tjRqzEgOTpwk8SkdikPVhLQp6H0pK3FJbEPd7pgo
YSh+jfpx50bWOfOn78nlx5I+hWxp/6S+erd5ocJKrW1ANZAEtzO7bXKmCKgu4P44++X/Az/hw+ge
Everar1N7tR/GLww4kVuMjXiDb3HpgiDdVddx0pva8ADyPi9LAGL0+Aq00z8pqsxF9ALgg1mG4Yw
8jwyHwITsJq4+lyfOX0+8sHQT8uvckITnKCTTi2p9oBKUabK4iSi5E03+TWPEFxZlvgTkVqjQvuS
cMNUkIHmlhmpg7LXENu8GzcZnNtVJNtLzZGtAv2A5LGTQYnSOTrMcf6Y+ANZpk6mTfVadcGw6jCc
N0mCOsBhQGC0d/Rs8wibanAQBYVnGCVrBixryulbYlh/hMWZj9bXTVusKHhjqXQ5OMnFan6yRjKm
I05nFNvUzHchiMuNIaoHaxVW1tAclA2N6NpItbaSa9P7e9CITP2CRygV8ubsaCUg2zt0NFCsu848
ORVuvuURSjC2mkXy14BQuQlQi0fh/JNoEPKBvR6hHTMxQLyhMmxi88Z0oGzNoBP77n2Y7y6MJvab
H0bB5VDcUnPYmnb4bmk2MXN2MGxxaER0MpLg0Iz4KHpgPgykH2TG6CO/Op76zHmPC75bcrQTJA6A
8JbnLqL2Sx0B6yjAFeSd7WnaUQYgWP3pw7+19VHN4wY8LnqqRR+d/ueGdyRLFzSF5EwI4JFoUjzL
WvEU5Q5Q33ZozrNgrraAVwEdYmuCBQYVYxXY/BBRinVCb2cMmstjmAjvMRLnm8mXHG5nwhPum93R
n9JvvxC/gmWmM3AgfkzVtxG1q9H8zJhQCt5cQk8uLtx7cIWIZyOGPZw9jhGde9a9ky6gwHJyo06T
yV3zbIylvPAveXy1N+ZV0KBmHjT+XQuyP7rQAVG2F2xBSW9dcA9unF59/ORMSyAhO6FgckjsODJY
wt8RSaRV9+ar/MEVt62U3jY4dOaougW6QWPR8HAszns/u+GooljP1mz++/RPaJibqZkECE9aiQHe
WH8fhuQ9HhRBAfIfRsUjVI8Pv04tzhnB0+9tBBqiCgk4H9jBlwcvV8+L/i0eEKjOYOjyapca496M
JBoBwlBGuSCTjPUQ+3+yofmqGuNVmlO/HZT7vjyRDB5xePJbJ2k+SWC4BtEBgZuehPKdY4MYqs2n
h/IeXfwhoEisYnzLZtN/mEt24gjXLUI59qSbBcHSFW+koMKsTwhMjBbmICbEYDO7yOwGz+QUrjlr
scqMAmkqDg5vN/IxxhY/nZMBDytBHxRoQfgM1dQ42x2JxJkMnjooQr6d8kil6WZs7Lcui26TRr3D
LbAr0wLRbXGrl+ezMcILfZi5KW3O2FGOmMYwIbWpcwzUSJZBg3zVoV9ZHgRrdp/yefwkke5gL4Ke
XAJiMPpmkQrlC9AD5Q+2zeVpSNNh72ioSKA+81ldG8dDSzOyGa1RvG+qKkZ/2RasjQpVfak2sJ4p
n6dDbLkl9sKku4hIF1RvtGZmQFcRuVDDg/DRUyfVM+P5BV4KZwMHDGJzOdTcsLb5HpOEQpKkMqZt
bkVA84Cbk1OHfL9y1RsYngs075M1R7BE272agJFoeUK+RYnm90zc8pHgOVzUDIQZO9Ll8MDrpyLJ
P6CntYyxu3JXpJyDRWxQPzfPwYTnvgACsZGYZdYue+N9HTnXtlvq9hhtAq/4a6TwC5AYRd3Sr5Oq
+onNkTgDBoA8e3oIdrw2GJO12ns92kCrcJ+Jy6Wvg5BNogki+zhKT1h/HjMrcfLnHlVENFJH2E8y
/5oG+vmkya7cKxgWrUvrAt0GFGKxoHBRV9IpV+uZ2bPfI8GbXTYGNKjKSY21i7OcpJfxDxv5v65H
il8IAoMgtqoHqs/tWKFaXJGY8qv49EuHMV1gLHYpEwV2sDXGhoNC78ZoQE6kXeYn8TsEAmM9FikP
dPsnZOYPAuhUTYgzFRC9lvNAZd65Zx6U2fElEuETk50XGk1GZ75VbVQWXaPR3flN9zGnvGJ66pHC
DNW24cSoRJlusTT/wBC5sK/YzLyFLckbzHdO+dgx+7TOJqU09KFPmVF2FOI8BGTCEWbFLAwr0bxQ
zKIyubqD/ghmQbhPL3mEyK9LC1TrBqPFVLE9WFAvzgh/gFNtNF1+zq6L1p0fPCxgyG1KrGMQdNG2
4tSA4xFwo9cjoUImg+kpeiw/BEj+RdE0/ExSnGnNeRRziAaUtuORbhEcQOXvLa2eQz1eCr79siW/
B7X0JvKHR9IbL6Blko0dTnAbBupYI7JWhQ0Yz8DXGVTo80uH+QpnXgTUmSYZx33JBC0IyWFoEWQQ
mANuPsVGu+5mG0e8flUeU9SSw0drIFqB++Rk7JmADvLJrjSQuYiuo25f6xps6xwZr36DoMxBKaGj
gXSQTP8kLpt+YQZbYt1I8nAh1oZFc2UyClp0QlDbhMneNsxnEuve4oV7xXW3j2vEwYXZrKFY9myi
1FUiY3cFDVHTDrsR1Jc0jE9bTUjPe2+fc4XG9DatZo5hSTTVTYSJo8vugllMwQmXEjRMGOSeCSo5
mNUbq6ODrcof31dnjz5cm8FS6nEE0L/LtdN5GbpH+8xTWxA9V94L1BzrYR6aq98O1lY3uNw7y2yZ
DMpp6y9aQz+IPrUx3abSZy01/9YWDSEp4MWtQTVoUx9muCIJ4btnmFv9vMXcxfVRu+k3yQrdl0Lt
fY6q6U9L1uedCbuHa9K8WW5/T4vWPdmyCf4UyRC+WqUNpimIkG5G6HYAhfMThRRIthVDAwhR5yq/
R+sY38MJbLdiM+fbGF8MpEEsl02VIFAN/JcpIiFqxsiz9XziyRuysKAn05HHUMDbq1O4zY6NSwXA
nT9BRugpt1NQTjZZiLLhgzmfc3OJDEGptgpiXE2FzTq0xGzj+wvxjvKN4XFjoQsEkbjcHmzzEMQA
3tFWvw7nATSyXwDXENZNsybbhrwjREiuEdRsaQjjFcGcrDbcUu7sLPgPyaW3jmxZshKYLswn3qJZ
EK8zl/xEDp4QyBGfFe6BtpfvLQiEJOoUCvPiX5gMfzmQ4rsTWy9uE7yTTPrCHPrgupbczQFwbB3L
RxyaoAHMTRPI5xwyCyuNg90E4EpR706ICvsoNFY5GTt7EPDGtbTUiA8LzbWJKYCnUzfJnemG2rRj
iU6CZYMFEp9UJ0bEAZkovOwyQEOfotYied7/Qj//6jvdczG5H8vwNyIwsIASjzUbhmdaZNeC4XmT
zKeE782Rw6tOtFhBAmnZpycLf8K8T/aC/gr6jzILIoZtSKn6gQsvZS4qs3QPdogpfAknQeOl8RHC
l1VykqGkFo/fmCm4+GInse2F78FQKl+syQFGYcCn6IViwQF4iTe2eMAdL2FajaymKz6tbXwIR/tY
dwltgz9tRW+XW2bez4nZPKNH9o+BHoC9NGBLgKDwHiU/yRx+lYHz1fioxZvmOtTl3R71JXJR+Nk6
P0Sz+fB8S33LxH6FpLdddKSOX/dHJoV0Bf5NF9PL0BKuapK29j+WzmM5bmSJol+ECKDgt+29YZNs
UhsERUqwBe+//p3SvJVmJBo0UKjKvHmNOWm/66Dp777phatBSy9lWt/dzMVyX6NrIn0l0e5Jpg+L
mBmsn2b0n4Qrbmds/y1tuKS2Xu4awZgr/vdFEwGSdpjUe7ZuWoJ45/Qx1OQOgpY5N8VKVl6yGztl
xp0xJy3DcU2UA+BR1zAgHZE/EV3bde9uFDcYJLrYrufvxuA/IWKtpyJ4Kyoog+zr744pb9AADk0U
7rtkPMNbP06zf2FS8GUWvBxdb21mOT0htvzWgTc2TOcvgHorpN02s6oENxxIeV5qrFMsbmfLPkR0
tQ3c2jiniAERZ6y7tHwT1zW60phsF1tBG4ZpvNYN9VZFVqc/r/LU9lX88hYZfr6anIQ4rjSgsAvh
j+nMYsLZfUXE+Nc1qeXNYMmKO7gZJHxc6G5a4tAKa7gFjoyzQOEjLAd0ZqtOkzKJtz4IHTroI9Pt
2Us3fkQv7XdnMLqzn0Z7T8y09xCAw27CfcwinCjsf0BlcFqIH5aVHiGW/IqQLq2KOv+oRvyf6AKk
LPBCERXTPBO7Wo4IbDD+6gVxTAs/c6blqMPdL21s5R3p6rtwaglImFt711oqi9wxcL0h2gjyVZYD
KPRg9xkB205RaBuB/mLDOBJiESXspdByHYOTAGc6J1C4lKlPsB+YBccD0fRVlgta5YrbnkMb2jv/
2tTE9RjAMb76ECkGuCGWczAy/KG7QwOTF6bsIZKpWtYb1wmbXZ+6CVooPPiWQxDrv2u7QDrWRZpz
43TPP/I8dSFfwIrryMiGTKMMmoqCVN7EspvlmPrWBnEkRqrEuIw8F46FcrbwnA+CbgknG9akmYJv
2fhyO4bbZcsIlss69fXoEjWjAfLXipcqrrVt1MV4ijuju7d7DOTlRH0Y9Z57GIIWxlChZycd/58d
2425DhwfrlM/F1u4HXINkdU+zbmGR4llUiwNahKhYdRP+Ki7mfMIA3arrpsVP74kTdZDwWiL+EhU
zrAiwwN4ohltRB9R8VG2FXsfltvU0p12sJOJ7N+WNA2VHLy16xC7Z9fDaMjppMPMcu63msO4FwNz
GIdMpjdRHs23ouXN67QQRqhva/fWZE8CuqlZT0a79vFSW8uKyVhvgKEzhYjWwuzJiTTZqM0BaxEj
yRzkZVaF1UudXIeq/xHYFrC6EmfnhFpgrRocLh+OclCocD1YaCB3627K+mNpCe8ktQHiRebl13HO
1TZuAWpEs1dico7V6oI2JfkYncbbste02ynx53UHZRPvfCZ9RsJZ6tZBtg11/4/NeaQUuzmvpYs3
B3zwCf+Q6MtiNrEoa/OkByYGaMyyeJsKhhBjsE7VuKv1aYDtvQQx09jucJA8S6/5bumI4AT4f82w
xH/VqXeO73y2Q3Joh/QQmwRtA4puTHA0X9a4ckbNDdbE2h5g6eJfQfqggaQmEPGHrFtrkQfN2sOi
MdXEzeqqn1nUaJxRNCwGJU4sAyWSwXGPZYxmBGM/XbePKbY50HdjosO7TxOusBJ0rep4tg5671LT
dd3b1HUjDGTSarToVLgq46Zk1MW9gLK6yiZU/UqQUeDbC/v+gL/4qrat51gly8GYH7EocByItoJA
i6pjWmvXr7g7/+lsuFFRRQvaqqpEhidn8k8p0ZVGqZ2HRMGI8mQawb4pi99RM1RwJ+VhipPbmICK
1s4LXk3XoTM+m3l86XoHeT9NaUqwUhs7w8JutC8lTHGn+CFAgyKzuKazdXVLG65M+tmizGs1b2s1
1UWA2VXYzpAVFZ0mHJc4G5ELxliAR9XddsxL2Rto10X60aQMjjCAwsPwBBb4quML7A7CXYgs2s72
cBhSPAT0uWC4qNX7sDZfRC427pye1f/bMf2kwPo+JeUd5cg59AhOgV39O+uaTegOV1/Xz05ZswzK
z0p5nLRyfPdkfyr8xlfxRzom67m/ZRoCJtaikezmAzy3A6QShs39L5QimzyTeyg2l8rRtyZ0441v
SsbP8gqt+yqAtxxIRXDF8M8pwuRuxc6tqeab8U/4MlzIkqyPTdL5NLraiXIUbXEFDvfPyyOuoBHV
0PitzHmdbXI/ePGYPRGLx8wJPl1QtY9wSt1fgC/MoqI0Ow/wtLwOW7egcj6NwtiLfMIeyqBaWaCQ
8l4dZDlcHA7bs3QuDeM5EkdCfN4Szj0jL/7d2g7CoCUyzEbwjBrIRYxiahw5TEzG3BmTghbfNpOy
m9K6Ze4KZG5kjGJDy78LEDRyQ4m9dhMirPGAtbUcCSmiWkeO0F00SpSQ1B4Il90R3gEAUDv8wsnk
gVUmIdNOwHasiCylbm4M6g9c4knqJhrMz+RHX7hL4fXbDEcR5Z7lob21y98DfDk8n3HMDdulQprT
xhOnXui4+hPdqoCFOtTTpW1N47YdsaZABBuDbPbWtM5xpaypaxBvEqkBlIsJOa6vB0YMn/6o4VOF
ErlM1xwwm8TE/DqAThOYB4MIcebqh1YjfGSyyH4H5MkYfR2r0FjXffQk3Xg5YXPAmcCR0NH1GSrk
+q0rZw/RNrNZw07/jKzmgI24NbAhyyTQTGG+SgN7WjnlOyWHkKMDdT9SuSdVjE/DQDKQ7CkfqKJo
BDRVber5p5DJzWZUjACT6ZUNsbBOGZMFrjwXEdqguT30+NtQVc+Y5mY4apgWIqOgPNXIZuYx/rYL
eVQYyTyJM2KR+79BMna5a7Nxr7pPPHSILMXv63gL6XozB5ydFahmLeaVHsD1bmM6f6Ahu8TiAMOY
ZWAgTrBE8PCzaW2X87WWPT6c2YgboiIpz5fCDFewCn/NcF/MDK26RDDQUyhk8j3vs4O6riiIsP95
B7w+c4SsvCx9CyDrhyPOXZZHFYeVP3+f2NQGunVLpcqfBen3/K0n20va55dQePS8GEdoyV4vVLc6
rTnR1pWFnBXA6p8vjUFUu+5SqRPlCsEn0E+p0eK+o4UpgR31KkEKUZk+sa3MfpMoXok5gBjp7cLU
3dm0SiFUcOJGFR/duXu9fqhS717axgZBEWxXYSKLsNp7KUhST4xjQ57l3Eb7LBDM3MgyxHh5uMJp
wSsi85aWpEuM/OmZJCMwr+0dXRhgi6m03nN0P4tJIps0p6WBfFutUPQGy47rH7As1AuUNqzsYJjX
WfhecND1wl4LXlsaXQjB8j2zkJOmsGGMOsMx3ts6hmftvDbCBtCqISUgfIkov/TS3GMKdYswgh0a
77OHDUR/+0pAlEpgZ0sm03x0nlgYXx1Z/uCCh7CY5a5eFSkclOsENgfobEhh6mUxX/VY7WPevJG1
Jn9QtWl8LTqwJIYHWwLMOyPJkvh2plQPprWqWmA/8kuAZqT/U+sNU/b4T06iJCies0SPv5c6Vr/M
9oOFUWJhW9pgs55576zmxajNY43mENgEbnudMsGfT35dWpuYRVG3xSuQ2cbyqZTmAnGHBV0IQ7Tl
0MZPz0KN5fb2AcYUNtwwKWg0SrqI4S2w6FWpFy22HsxY2nrPJG6jD/kTEgQGXgmZvEOQfI1uzHJq
yTljIMnmDlO/yuIHHgk7Sego5mLeWxBVJ4MwkdSVDi7x7Zfb9YiZcXVfm0bIpxzzP40/2eTvDNEq
Nwl09xGmbwZ/uFc5CAvlkTpieYurL9z3TkJOb6nu3Dwb2BY8OMPznHtuG8Wb3wanYZafna2PC6UB
HsOIlBDr6gNQtZ7x0jQOEee+sy/bXLkyjcSIQyfT+htGNi9F3fwUAKMap+eC7ORHoYInNe8iE3db
zJykZSbudtVe/TL6GMFgdw60+RsIhQ3HF3dN30RC7gJ7jux4smLgIKeLNsxwNQLXBE2GCZYXX6Gb
bLOKQSPut5DB0U+CCBe5sfcrzNS93H9rIW0vHFdlIzV6eRdeHFxCDY0kXf947ksaqFbaKwGBaID2
worLKSvdYEURsWRgvSusECYKlI4eCAMzjHi0dq4qA4c6D2FbuszYSGM6gY2LbTZE0Quzn5ly37PT
K1ZVNmgyxku5a04fNLYkdkRtODzEIIBhe4nbSVkmuHfgw8vMVRtIErSbs17Pn5UDY3UcUxOXAc4w
Iqn2LApMjMoPinzB9ENom3EAg9WYsHl+uo3c6bOrSmiww/DKfONNc6MQ6xfcUHvavXJwaRdDDR6Q
c8lITF1obf5bEFPb6yYgRHPt/ZhJKhoLk7YaGOcSl9W5bEhKcLqLD7iyoAzcia6/w8Atlh0SBrce
8lUNpYKS5Cdt0KxS4cGEemmlPGhY/SMvipxHa2ncaikm82WGU3CEujUptynrrQxxCK/BX3Ydn/WP
VdiMtbrEZ9QOmxK+vw3pij4zwT1a2lvU6vkvj0iEpyOpWIDmUW89C9kjpGkigMyMqFOEN85PFYYv
OV4DWE7+dnACkw6T3ni8QTBSjlLjmXzQd+S9L4SOvtQ4BIQBaYNG4V2dxjDIBOho6zFzvYJNGrdu
IokoLhS7DQ5uNfQeb9YEbYMfBjd/383ajohOIDxin6uk2Rg1bv8mrBq4Gky5/AJ8otl583CuKMA1
uizawJ6eleEuMdkcQXmPW4XZ7i1KlUbU38gyCLUpd6GWngbafRr8k6ccRAo4UbKlvgk7XGUGSFin
oUobpi3USmiExp0dGMFLgJiJ3oJsH6c4FmJ2t1OZbLweQl7mm8lKkD0YlfahlU30bc3Em4upeogk
vse1gkPAk1ual1XBjBVCvVd8s4e8M/GAXGSY83GqofpMedZvMA0ODCql8hA3E6ZLOQaJdbYvbN9H
yJCXcGZrLX1XxhPMwWBM9qwLPYnxSUG8hi8xrGkLU24Kvbgne4b6Hz/FtTlNn5ZdnNjedj5x1Hhy
7d05ufVZvEm67opyauVGoj9gm13h7op/UJzZ64T48xWuKNoCSCLiuGdeQlcvaDmoInbGyLjXHqdb
E4I5JRkEbcYrzGAaK0TV3cPDOMfjebCK9DXKE2ZXTv89Q/LZgUcpxLi46kG7F239Ezbxw6uoSqDF
bDJI/im/2bfqfe/KOwPd/SRhEwx92vzyyNGjdsSVbmC024sVioZrQ+Q7oiJQOe9UWMlHpxVne4i5
n84myMwPWzaPSfn/BGz1WB6s0mG8WqG2w87hiC3d1m36YzOmO8De1zaEqYebU4a3mnLIHhpFGo0p
mAv2aQXTFckb3TlaL285S+w5WtLvDIpyWarcAWZpfYdZUHuai2JdOwB0af1GqsrKSNy/hmlD/Z5P
WoPWKk6ZpiVpDheDIAvUjMSMkJYhI4IxGk57U2cRWKse2nlhKv+d3ELvipQThqz9pzLaQaXPErgE
zWmBcG+gYfWUwrF0CamqbjFXKBz4vS5c3XEEVM3rYeFiRDwLbGljjFV9H4/4oBu+q6q8wpNyVjMC
5LoZtkQ9UBIpaKtMwrXjUcMOA3dFG7bYKz8VT2acmktptXJZOe16tOAERSjEF+YodjVxG+S/7/QZ
KLNSFIZ51wsUjLbyMAkrdBM5hnMl49wm1phxmNapYlEqz+yVp+MG5qOTYLK/nPD8lozzzCE8Mknb
GsoOPkMttUXBQXZDicEFJsoEsKgdwqkhq1J5woJprrhjk4nmjt46IYgQheXC7HpyimLvL9QeavQp
QllbzafeBIKtzYq5dmbcRnqmZG4GZLJYiqS2to/cWt1486NqcWEx+HhRtx4snIwwjU9sXAvETLEU
fExiuJg2GiN1TQ4fdS7R5Uca/knixiruFpC0MDOSPsJN2WCHAHquBfXrTCjnVoQBXjhhw5xKctvC
8W+FprGu7W3dkVCHRA8n6h284nWk+7/RED3ZuOHR9ZyWJYSo0sPgI+zfTNe4uvX4VjK5ssfxo0g5
unL/6SE8wyv+kdX0kINFDSsqJFNNUs0v0YiVzTS00HrmqvvWMcH+lNL0D1kvwo0x+V9u3nwXMP9o
iNjS+i7dz1ZxJMOHm5FsUNOig3WvBp8sFfNtwjov0XQw2f5bfZqEaWhOvHuk5+esivaFm3IUzeEt
1usRj/ruqB7lBFsrn/+Fg7N6xbmU89bnZfR1F5lQ84JxIDMubZPqalhmBqTWhfs5UNFImm5hudo+
caz/wFDsBAxELoUcd2FnH2vimISM17alvYdmslUvxOBDyGHXg41wdvL5A5df3qJObP3Rh+9iXCa1
tlh1GSw4jzpDNsVzVN1FVXicGSR/avG8YxAHs9Zb1S0+qo8KC9hYQto8ewj/h4JAh9z8haHaUfTW
Le/2Ha+O3MPnhIhCRGwdLxHoLyvjMQ5carxXi9gyIGfr06VghGH9TcpHk8THFAQ0oQ9NsWTxgpIV
BaOL3x2Y2GfYguIDsi0qRn4515AjgusvcbBTxHaPigx9JSNz9wJvf5nDIkuBXWJeGqdlh2MGa0NY
oJRmm0vvXGadM6RFhtduDE3urWZal9VnCnF8gGDgGu+D82ysb36fUZabaQAa5lp5bUGrcXyACQP2
4pxIIVhbCeHBcCH4DhtLbTfBTQZ02jXjZW/rcCD6ZaxL/O0eXLATXBqMJtCylCCRNgmCxKM44ZKP
w4WiyOvo3Nr+JyyeKTZ8/FHg48M3zqMBCRJdnIOjrvsy5T9cegZRi9k1Ljae4uAsbWNczHzYicbY
AxGt8k3nNn+wjRfoH/O9gQBKLfCOKEAzDM+R6vrcfZ4nWxPj5LgiP9O+RT7QffxtoRxDQcZmXXT7
nH1M/URNQ6RVO19hsPORv45iH4cuHVMECYrG1nhwF0YU5xFJWH16dikS+e6QVSvZofkH7igumqjb
P4Z8XNVdSTLpn5lxiSfdxYTVmjN8+sx4x4kN6b8HxqLRpbVVD6XjyGJJQrl9malKKueLmE6PGyH3
ahPiGypqfw03MPXow+QtF/Mf/lZU4mIyDeisdDfDWRNKt0V8uncamh/lOuVgZGNz3jv0aBNew55J
kKSCYqeDujNqMfnl04BAhoGn+j28DaxeiYU2/INF74rFmOKzMDFbY4rBXSAzbOsVE0qHxzB+RzmO
uLmzYg1q/UstgU7UAiRPR98kBQKRdlMhwSBrZMXHDYQF61ECIb+Z9psNL82pvzyc1gzKj177SEKG
hGJXzW8D3pSw6PYRTiJtgbmMOLnYF1sZ5RWheP+/0H7cJNFvVv3EBo3/heb7yqUFQICOycE+As86
03lnDKy+w+pMZhSwOwlCwaHywDXPbvJqecEOxRXmFXtbi48zmeoUBOo8qiJza0D/5Zcq2ioSn4XP
1IUUnQe/rG49oCdM1xjF8r1tA5eU+ltEKAuMYmXVXwmzItY016eeOrAWal25N9gomL2fatQnJI/t
NHc85BUhiw0theLldBjgiOm372AqHCKC9394p9p8+tUAhKfJk1ubzs2uMpKV0U3qCsNR36fGS8Ta
cL1yzVBkrV7VtvcPVvZMmgurk6vA3ezMBajXTS3e4YWUpyN/wbh9WfJ6jWwHnh4B470WWMTyHTGu
Sf3wpNqlG/XWUecsWFjcOEG9m2MFUBDCMd8Ia0EHXU6L2XmFg9PPBBG7GLPByp6tDW95xnbJ3lBZ
3+qX94p8pDw1+L1j/tPg0ANLAINd/ZjhalmL5ppxQxgXP3kacGjWJsIzFnn81cJGKVwsvoyrLx9c
e4QkhwDT9ewEezfOmws+Mlvm1NWC+0KrDrjXOtciSb/I1WOsFNJhkuPxDk9tP8GhU7sxir4D/Sfn
8fw5mc6OW5ma+ilX/aUEmA7wJDfD4IOBSR13lxIOb6TNK1vae54Fd2uKjUMI3TFgv467bAUEjBy+
o3F+58NP3NrB+yCXZjHSnDLG2kCtXk3BvSaDte+jXchJogMqDvjaTiM1IK9cXn5jubcgP3jtC04Q
nhvyYQtjzZZ71aXnzvxUT6Fv5cETxDxTuMVNdIsKcuZyjVkNH04vj2pzb2sIFPCh20rHZdfcarbY
W2N+DSdTbYxa174z+odCFwNYI5YK03VnFysWCbYVa2HviX0kiUN+8eT/WZt1+yFuXRjGeBzyFvVs
+NGr0O1Xh7/hUt1SJerJDz5EzPXwNX6NnSksVtdpcDlyjiP9UQR9d6AnKgjcdNtNik9xPKbr2H+G
MeHTHUFEM+gGTIItSDRgWYDXJUarIfaKqpRV70OBmRALtRLFrfcwDYVMpY4VlLhLq91w4qQ+LEUH
CqBgettuSiZXJcfH2D8YB5ziJltozZNIIrVPyL3j2WuXMsKMLj0OGjUM1dz0VXTRkX9VC4Z8+QX+
RryhK8t5zyjgW0UvRtSZJcW3xpynBoB2jW7L2oC+48nHhFCEjSyKjC2ufasgcCl9qxWRXCtT87/n
0CK/CsAmpzqIM7kzqvKuvqDoqgU7rqOn2xQad3BNUbJ5iFxpH/dMknddjVGnUZwtOgNOzhH5sjon
uFKD5sHDr6NXhGtypIaOyULqzH/xZTrGWY4NoaNt2KtlbLyJoH3ahX7Ervy1EOlzMqcXbpURGMux
Dj7Vq9FNFNO8aiNTrjCvrp3hvOK9tGzLa1fxSjGtVXUMd1bqcEf4bmxYmGJRu+oJVX77wB/9wtE+
u0hQNMaQmKJWYg/giOusXGazyqD+Q5QVEXnMWrUTcQi7mAN6dJD/XXpvXvfJqZ8OVY91XG1sqm6v
l8ZdLZIOdyvYlFjocWo3C2JcdtwCdUYPdFpaeVdvzlx9ADxhH4B/cg8HIUntnUFyUQGmmKVirwXz
SqC+sDrypz32l2maDt1c/7XgQi+juv4m1GtXZ96L0doX0UzH0NdW+KcTtooLijs0X4yhLulY/i4D
DJELkk0rod+w1OvpJlAqUZWO5KlbCcrsYBr4Ehy/+niCZWWfhCCI1PfMgzalH7of7vXAPhS9eEsd
cY0C116YKRYrltwPznTE73s/t8Xel/GTzMQtGT47FP+3GJuO3E+/QWx5Vob5IfPmiEH4tg6CvckO
AGa2jTD7WKB6Wo5eejUsyYcCCrZ9rF9yxbZjcTQW9n72NP4edN4cy9qE/UymRrR1rZm1HIgNLnmr
2ugObhWO+CHhcMFxmI2VQfdEeOXga+PCjcof6cqjrdWvoyQayLOq3wO3Ion1tdmSrR0316qSwA39
WR+TfqmJdguQuddJTXcqYxsqtSRqn5c0h5eYT95ulsYjw6VZFZcDHDgGPTskzFuT9Ss7FLU0yE4+
XOz6SyMlOhY33m1dnAP9rWbf5JVV23HEpoWovA2Ymr8b1YfOW1Po4MQbs63OLiQiUpjgaLKrno0C
PtmZUlnVNE3/o6fzmkOwZ2l57PMMPNh93qDRbHXCCqxvMJxFDuExB+So2rMX/ETtk5OP80+9MROD
JB0b+Da9E03KGE4l0CEO8X+ZTOxV1p87Ri9snJLSlB0YZI7ZwEWaXyWuMVkdodi6NuldnTEseHV0
aEX3a45eU34xP5WdWC21CPQUhtJm7j/CdFZdjkIHG47KcfhEOsPQi6Fk0i1Dw9kOxAEY4wcXqu4O
W6Hr4qCPa56qrLlwrX1tQHgqWDrFh4UkO4ENnmHRC/16OTfM8cWeGoOUAip7Xc+Odk0pKd9HDGVM
i9oxms8OlcUIqsDuXAhkblXDBEbfqd2WoLGV0b7nMGQm+4dNu3K5TF5SdWdikpgBSk8aQweeG4gU
iBLnLAUdP7nnRFVTjxnmvzbD4NVRpUALoHCwxEH9/gHhYj+ys/rPnDZJmLAk+BlcRsDwRzR3P22x
d3jnZV354bzl/uVEbbR/iZaCBKbaq977sCnuA4nHC2E/qszMGiy92Vil81sdazQMLB6+FKrxIpch
MiBuShWsQnHjmXCEwplG6sHJf3XpN+Ikwsnn+7+freo29X0zlOlihA9PayScd+4mX+1n310EOYnS
q+MpYaK7TLpvFoaZMJEUe5kSVOswY7ywBBCyq3dL7f5C7ID3jzyY1niqYVJFA1nFnFp8Eg+LvE77
SO1048mbIf/6VOb8zCh6zMzkoQQsQMnIdTV2glUpcbZlFXj9zGZy6jm3AopwxOfbLjnzStA1Vzr+
QgIgMXrlNUkabP1xBYZLu2N+tfJwPR0IAxtSdMo5Egq8M3qEKslNA8XmGlVZCNy5i7P2oKpSmSeX
cUjWbvBT6JigkRwB1SkcynNHnCxrYEd65aVqlYU/WazwDDgqivklTVhszlPoIaq6aVypbcJEq6LG
Zasosnd8SMNhBsoL0MXNQeXAQ2w+0vMG6UX1Lz4cfbym1ql9dR3/UzWHo8S/QItUMjgigtfBfTJ7
wlxBPomRzLayMJet9+/8U++Vjgev7mmLyIXxm0+wq7m2ZEre1Y4B+3+ZuL+tzrvQ5DK+RrtSXhM2
AamWOhvCmH2FuNjXoTyk6lCs5ROzH/h4zOJYicmZ1sNvxdl3xCbh02pVgGaGkmkIlqx4v/Wh9WFN
YQxoTtLFGOzi6PegnrX3riKdMcln7YTuUrWEkZev87hb+KmDZks+DFA2fGlujNchc7E5peuq+ncP
fG5/gEmi4VGF7GsmAQvV8AuaGbQYs7TuXefc1TFhtOPZzaIdJIJDxCcBYFD1rO26GI0wsKZ2VIHd
9ni0sOSEkXcZExjzsdgAga1criqp9jxR3kM2LdVUs7Oo7T3og6X634GaJqWh8LvDiO0qV8FX42u2
Ur8tHZ0lvQefEeH1v3WINd6q9ct1TPkSgz2ojV/tul3a7P+ZCeubwvo28mY5c4xFZAmwy0j9/ytZ
LT0WFIvcr/U12zJPWr3QY7CqaHMt/uQ9jbD3FRAhGqYgvWlf/FZBRj53QX1RCXI9s0nwV7wbMwUb
ZzlOCFBjqV4bkEAnbXdB/6J6AI83EQuOG7USv4fnXcTwCOVDbb45a6Q2nilvV8zroxZ7ql/Ze7hR
aqHy1Y4poEkoSchn2/2xQVXUy6sLAo6I6ihiZX2wKYG4VMupKnXAUXUL2Q6d4Ie1OPVPs39TJ1uN
WXhEEc3GFqCH54Lihrkzhfo/WCT7nAaKDOUAbzwUUkg4LW4e70U4IBfBQy+r32ZmWS0QOwxkBQUY
9MbqDPTwzeCS1fJN1Jgb0hOXzmbGVfPkiE7gKY3ruobhHcdn9ZTqzN2pP7M8XaU2yo0PAyGgAlfU
8+XEp0MD5qi/sG1e+iWugwAeDhTJbq9AjoydTictQG2Cpr03C3MDS34d9b9mx8VwDb0XTQTHQty9
4oYME8TdjQPp3BjOJgB46swrOdRhsNIpZFgU3B2v3WY8CXVD+CCV9dkJ5BLs0X56idIP9V+qQ8Gf
nBL3om5J4LyMHNLqwODDqqN7osRlTfwb3OX2kpXn5A96fNM5jy7/1P1hSrQ1iuZiUAlpaaSWJWes
Wg3qcmtq81HEzEGTNc+JnVQbANN4WXsK46TlB+HZhd2t2jhA20KI/ubZ4m3ipQKgdHH/DKZ7g1E9
n4P1UERfM146g6WvDE5KSgFmKNDANzTqabpRl88KzKPsYtlv0vUXPMccmK5KIA6rs69O1wqhUc9P
rVF1EiiQDSCQr1QgnlrErGxEJmvAxn8nkqLr8qwc2ucu0o4KK+RSTFrSvshW4FFMJKhJzaXQTLzx
eV84C2JBzMPTj9750f8vwDo/V0hUQ8aQzQOjQIfrtYthTLqQsaluVD1BF2/xYwIcZprkqQ4Dpg1w
c251gc0TO5XIcsRU3x6pZinHNGeqhxumKjKIttpx32yaO3qXltdGoU0lkFm3t3r27XCrTBWw+b/5
wmHoh4aN0pqlReKoAqjUwco+e+K4ASRNG7JX5Lp04F/x09W5ik5lwWAdaQfWyNx/dT6ZgTG9qr2R
B4iG2FiRME12T2Z+ehmVjhNU5J3L7GyKcYbZn+evDZ4T2Lv4EE/7tW6KpR92N3MQV69Bza941rbH
qeE3hYdxC/U4IpCC2IdF0sWoSGFdeSX8qNbFSsJDnWJnODoFcfTa01K4WX4b/LSHTOklj8lxpndP
9DnhiG5xIU202Tl1daU4BASK23snQ7bemHKhmjY4UK+TVJ6nGlhFiSWw12MqZT9kFu8HGDuLPmcy
owo4taBGuznMWDyykziz9unQBTeifUtLlxuhQuPEtgQd6mtJ5QMJLh4mAAzMLQMxrFyLrDVSpooQ
YDCaXzI9R7OA/48dtjcFzA/MD4xR27K53TpsyJy+Oau3TTWO8O//GjQhasj439dPByNJr7o2vCJg
wsCoq9993//sPRRNDih/VH+rRkszgqOTxAeI+QAJ5nZs01NYuW85vhhL3b7ojXHCKX8/gmqODgEM
Y7W3AR3gHl5Ct/gsreHpN9EhTPqVKv1V05JRaHluc6sn/BDaUTtgNLFVfzmVBmlBjvGIYsCg2mlu
EbMXtRtRDh8dtmeHuO0Xhs93TQdjYVuAioexalRUUFfGZGHo2FekaS2XU4ZJPHIYpIBRjDkxnQ2/
wcE0bYZdS1rPdvQYA+bDiFd8aL8OVXVtfcJr5+yO7dpBPdZimOGWWsplsD+XhrwwtrmQyU2MUL83
+zHeBqGOCqKimLUtpYa0E+vMETSuWqcW91TKa180GFJImuYp7b17qhnld4gHNip7DZQTTA7rw5RG
NgJtz7Byw+EbV6nM0NZDhImVlhWIB633Jk4eA7WHDoEKqQz6zXgkZBOQAjHDRTYUbgp0HOsc0gNg
y0QD13piV2akc6Y8SXVWFq6ApxSUL//aNGNUa2UZNFg7UWO9qEOv631Asp4OB24GcuphwrjVykOD
ZTY16yJF1lLRTApHn9ckGN1NrX+Skwp/OsMxzqAQw08JSXstT1xcvxtaC8QjhM/RVaQKZxkmNCG6
dQ3GnpH5a6yqMZOiO02m3xbEfUZlBHFhlXFvrTB+TIhiplI7NRJWoQFwezP9YO1rxXbqIudWMq5c
6rKyYaE7PsFCHkNGQhr7gcz1YnBmhjD6Rff6l37o3tQ4v8/te9cgqB7xBKaoZYZH3AyWuY9adEp8
0s1EFwmcMQOP5UGxMpjtjx8LiRQBfrv5xKGNTZQMa3wu1Z7ZeRghN3Llw10LkAWpQ0nBjUN+H+iy
42kggVYJ5bvXgqobL17kMtAxe3gUJqWw6D5Aqjn3udH9VwwRlnk2UlRmGDkKbPPJFxii3tLTxTZZ
bJibs2o0QFxYomvqN/Z6w8B3VAWymRh2FWt1RlPfUIysI0rDHrUMBZGVqIEPKlfYQHNDdAQbcp2P
8M7FStjlG019XuEGNerau96Nq8L/Vhemh+8lVR8n6RC9KjQAIxHCKJo/PX1cntuIziLi+OAyTU3C
CjH3BQco2c8wTRpSGhFgwhxt/8fReSxHjgNB9IsYQQ/y2t5J6paXLoyRoycBevLr92FPs7ujldQ0
QKEq8yXZd5TARXDtkf0ArOUAV6/MxOcp2jFqRv8EohMSZL6Uj5VGyVfsIfpbBzyWHaE4fEw9AsIC
dFLMo6L2TUAccTkg60aj7onxFbpOcpkV6B9AyPhl4mZIwAn6r6lDqLG7/qXmGgpYTcWQYL5JiMZo
16qa6SRwGyLy2ejH1XzkhO5bm1GRVj9jdLPBBCimuuuG0zx7YK6NZyiD9KzYp1ptcuORQsA3DYh3
txkrb5NJYgwbEtHClUf7hwJl8N/0d6Z2GBCPEqbF7kqsS40QjKOU/lN35yWZinq4SwmbEJcwJc80
JA3KLP2Xcf+sNxT96JkdOXDPVA963870nozbbzDxv1X5oYzQ4QvrQMPg5EGPEX53Rhv7yuY+qfiO
b9oxi9PPRh7MOxiFzOhJcs/mV0DDG36g/lB+CVaFSlQfn5K+pMLX/Ygn7dmeouvoTf9iDzEs8KiU
B6315j1Tx9w1r67JPinUzkWbDS9p37NBF/Qo+B4THQynw71Q0nwLNZl7+iXB+KOQ1l3f5C9GOLxy
EpoKsnIIxuNZ5nuGeEN7mBl00ul39ls+BbcbveIa0uGrzaOtjwn6VzazYY/+BOUgW+4gOiLIOYN1
bwKqfsyOKiFXYC55ixhoULzrV1Y3nqti+v8BoDkSIibg0tI0d4f6RZc7pXifzOgOo8ulqOURJshG
X3/PaLdlDpyeC0knZauvVCirY4xHU5/LWkySJZYtb4BHb+DXfsJwuwrrPx8a4KrzioeF4txnYurR
wgRBYQGkzxcEwckzLiJ0KcHwScGmf1YKqG9dE2bg8kMEIAJ9MuCVjXlIlRIHfJQHPYGI2eYa3LpR
j9oRo6cuAWpQIriu1iYrLxGF/kaz46vQwDVQXZryNIT1BYn1/ZTk/58nEU1sWx7RhmZnLC5oBSht
J/piDbrXmdunXzP9vOkRW8r+rCehegFS8Jr7viVynsafp9x9YON/LfrvXExP+oroJUuvdCbyGos6
mTZZbok95bz+3wfZntqou9BY0u+kL3NeaHenh91SvjGmCEX10gyQm7LkSVQLIhEyxJuh1d9HPyht
+tVMxh0r5iJn3pRbLlq6y3Rki62ouW5MermzMX0CSb8i5gHlbw07e2BGHfolMiWwzIKQZpogfOyl
+oGZwP71OvD8RjTL9HAut4AJkHGMt6XamfylrquLYISrQkctc7AewDphXBGy6rBoNhEA4ASbeVuK
h5nNOVXgAip1KiAC+lZBSwvfMdWRfhl48Tg2seiSxkTFRzsoEe0TymQNA4cNMa9Qv9FZ/lnILvfr
E2gJ9P34gFieajM68mLoCwyziHhiiMZSpocM4F3JSl074jBa3ldVgMtVrE44rVk+swbt1uL/KEUo
wJDsaWLtAt7wua6B+TVPme1v4bwj7AmVtyUjnPG986kSjywK4yCD5tPwmydrBNWFxknO3qthL38a
w5NYw6sYk63F2pVJ+6YIfodAQbJGMudAdJ3+6EXkSauNbqdWfr+bCxPprsS5VuCyseqdmZs3y104
aHgXBi2koMtjwQJtU2q1TvrOcUlE5tYwrUOmOjBneqGZ473ec/HK7BUYPBb0gxjc78TkpMFTWLM6
MJ77f3vTAq2pNdxdwDXeyiQ8BrzJYZZO6NyAe7EHpzrvMvB3o6tOhg8dWR9j9EKpp9J6a9avgqKs
auuRIBbnoGa0+iPfuPI/hUZ/TWH2o5+ceoAmM9ZKEGE5roLRe0JmkBqZc2vjTzq22xYGCm2FgwPw
75JG40cfVJcoRlmuoNa0TX9XtsFa36S2yg4sKLoa0U0Zwt12PDcEXepFgUNhjMnKL9wzORl7vb/W
hJUiXjf+WbKiJ1tJ2sMhijeLjp5BJ7gN8xe/whvMpqNPrDxHaGoAhKMzcoKNGaMc5Z8bV+1aXjG6
mhjl0rXeM+GpfeiZui4x9cBCv7sD7QjIE7uKf5bhd+baAJHIWRxuuo3HTfdERDwfE1Qe1tRzHvSH
6LI7AeFUKufekPduzrdHaUBvIUvsbjP53i01KvCh9c1iauFbw7QZdaMc7SEtwwg5mP6klj2cyxnv
m+0cTUGl6ILCzAIG8g4b4ojVkCuBhJj30Y0/04GkyNlxdiz86Vwhq3jXv9ac42LhgJB3JtIXqSVN
Fee0DoYYkOJVQ19brx60E3UNrZeziDsR+YqcDtZFb7kwdplpPutaxeuZCtOQ0eESQfpvGCAsVlEO
ecUMn30bpUFcBTvZ938ErwLWbUjytXz0xsQTlNh1YTpJOrEM87eDKbaSZzGvU47TmAM/pzpzH3vU
LR09Jey+SKkX4p6gBnLziozpPYmSSTyf3IzfF/yKa/Z3s80GJMlD2VdavVr3lnYcxyTPRe17LgmA
9oS1T/L2XiDkmVBsiHa+FKQ6LlTk7OCn0Suw0PhMP/3UxaKGlpHVkAyBHVudf3LS4qcKwn4LQb8D
HYHbskUIEvbu3u/T8ikxBeRbtOAF8+CzPRsWChD0h0b/BNpobQ5YT7oewHmTdj+KbYf94dF0i1+V
T+iCSUJoHSy1jnxqHPfNKIv7yPS4UEjNyXy2+h3+05zbU6U3t20PfUs0Uti8OSnhIE3jEOC2mBsf
/iOoYYJwIjdGgWGFDw5YdL2lNhw49qrqu6vLejdHXr5ewEOv1EQ0I26+Oh7ILw0fLM4uJpu4q7UZ
dh3e2TzXPuu45w6nNMQwFNjPXiUvdK3YQSJalWY2WizLi78qZDhsagfZsLG0x8pq3wGfH/VO7pjD
A0XKOfanPT2kdeuWt//FveBtl9g/M/IGMrZQYvf9hnWP/K0ejfZMyofr7AenZIWFvcLD2A+PhtV/
VDgbvZFuc5nuAupmAqbOPK07SzC7BO4UhdXB6/sP9IS4TZbzEKR/bkK7EE8Tbw89Z36L2tVZEXNG
GdbZn0ickSOg5PdGZAf6eanNgF6I+iCFAYNhhXov+63r8cmhrMHHstF3IIH27EzxP1UiwPXULUtc
FFbj2zCHAjUcLlObXynweAgSC8Mg87RBxgs2HgJjcQ5jTr8srfg3C/vc58U1t7l69DpW1BE/fYgB
q5BPYIk/9BGgySxOUAskRd79VOfPCHHSL2dIPqYbVa9UTMCeOPdnhC4MxAjIfPr/0bcK94nHblsb
0VPsJFeHfCLVQD3Xk62OrG5yaI4lPzumYogH5zufkCiXDUskUGNmd82m90hcU7pgLuxD6NZAYZpl
bapxt1DtRsW4nUy5R/kPboxBxoI2Bd/2mz6yJBlHUS89xBitfB6kgNeqMTjqVctLoMQGnma0SoPi
O0NPE8nopwITVoOytahop6F5Viq+GiC7aaZT77D2dP8XMwslhZe8einSH3O6CplS5e/adqR13G3x
od9KWv42YfcNCe1Ru6HJh4+cDkuztX2c08UvbHLCf8xNHgKRySu6Bu2wipA0QiHjjgLCMdBbawEE
/hpge9natt6rQV1cRjmiM9Ejh/PdOFXYqaxjlwqgEEkN5LF27m01/vLwceeBpokZcx99jXib5MlV
MKTslWLKgriA0wz892jlGwPDHs4+cM63JrfYHZw/JNi8wS6Ol5nxX+07+9on8zLlzsSjNlwFoFxC
ABpzGn1YuYE1wv4QajyAW15DWbgqfBz+ABEjjKgse8SrLWVtE/T0XROPA8D8vhDmNIg+3Cs99aJJ
AK//lyNuCphYvdEs3kQEDXHZo2HetBPtJMp/ny3TRrbhi4MmXjMSg7HmIzJpzxHAisYPVorTVuTt
R2YpJTpi/XP5vCRHbyzTX039p04wW7tm8xb7RCOGqI/014roPuU1cszugRoA0/B54r8qtjE4qZu+
SSDTKFjNQYmLH4lwERwmN9rG4sWaJpqD/U/JET1S5mOR+Y9DTLuS1NFEOVvV2NDq4n8hNBgiG6KV
7Gmb0Ean5ZsNIGrg7K9noguFgAUTuysXc0fKZpbisswdj+QSjse1D0d4Jlglz7fJDOu8prPOM8nh
rKELEI05YcW0pjkFNZxgm+aS992+N7x3YigRapy4ksbk/uFjRnM8XLK437dGcxoF/X89A2LTQUTB
H/owwh8D7XpqoMAJIEIEa9grIANjuFHLdtEiYS/bgIIDbZRvQuBxuk5hfVQ0CsCNUlWxk3Eh2WrA
4BARRVGVyKqnKwdSgcOJzRxIv6YDYfa6OKjbFA5Z0Yu7XA40ygNYSF51wWjBhbSeZQdlkaOEa1Pn
Rj8W4GAj894lBbiJKKlyx47FfN7Z83Smvb3z/YxUzhaWA7X3NF5D2V6DhsF1EwUbi/23A5wP+sR6
sDSGpJ9aOtHF1mFiJ2mFFGV36cB+dgZH2mZWRxW2hzGARTdatP4QpTKZ53cOflLkXZaZ3rhUeqJQ
yvljGYxDC0eUbXdeh6TCZllzDbCtr7hwRB58LEwW1AdXJ85gVTt4vxB9UuExqd257HVcOorY55qD
7jRBqqhMVayVIOhAlS/2nF70EoVP9zFljYsyf5Uv8UVvBsHkXtwiOWWuc0I/ti8aJ98PRCz0RoBb
kRetm8LDTPsMZOfB6Qs0WGypmdbJmcHEHsmBpBG3DlEAOK+rhYrMM6bHjMl63lvfXrtsw3a8F2zO
XUBpmKpjRFchbjLm6hykgv4yc2H8uIF6gdk4S7tL5KOLQD9rAaXJqH6mvt4a01jywqMRVUc4+xhY
AMT0RzGNAMuoXKv+7HnRZigIxetjImWsk3LtV3bT95AdNwj8S9uLoxJPiQ1mqKBNgVLpFGTsojKh
3IzMd8fGlRUWF27y3rdJDsAbtlFzc2dyru0sj7nZSFYWsn+aTFxO1s4MbQgvdVqFnxNNHR7T0bIu
Jhe9KwGFURFAvFvTFvhXSrXS5bYuIszeOjqYtsBQscMYX1OPTAXzDtEeqM6SaYX24ETOwn7WyNz4
tZ3m/bBgrpC8qOZQvrUwd/FPbAqeqwHFWGfhCWCq2XftriT6TKj2Q9YwlmzEOQjJuWultYXTrxtz
3yWw2HYY/i3Fp4NfVq8CXjR85ItziwPnPe6yZ14ciyND5RH4OsviBe9otvHlm+tz0rNd+xnP3dq1
0t1IxcF9oBUAkIXWJp03EefnYQYrBaUMC4OIpjduGo877I2tyafQ54KQ4wPe3DNfQOPOY2mO6IhW
kb81Gwc+gXtXxfPNom9yrflg8xygwxLveT2f617234lCckDq2t6lW6lbLIbjpZTFQOLZCjeLn9SX
kKP9uhxxfviv8Fsoq1Dlmta7NI0GDwvYGaYE+sBjePWTQXXN7D6WX0M3Vzvf8UCdiIo4TGN+wsHD
zjZ9Wb1Vk7OYfyokoAnigJ7DYTP86NcKZP8uZ71D2j+7oa+JWR8qVwfF+tG7ur9gl9MjoXpEPctO
M295wtyl/zVGaxM4Yu8qcW5YQkpe8FWJxIFQD9Y8u6u7/wtbkvFw+0/+Q66MX2JyvhxR/cvG4nvi
2Gc37jpHP7M4dEjCAoIit1D0cB9iA4QITT8OU1Mk6NkVLjVaMh9LKrlH6bTzYzPYWzFa7m6OswcD
EhXk5QnHsb0NB+eiA9Jz8UX24T8bEOam4PS9IRbcPJCy1x2GAJOIjdr/c0it9NN2++y4LJkBI9Jn
1CCI/OZ5G43lIXfZcbv/xbpIGAJcUsGIljBeCEqMIZEhJRshVvSjZn1lJC97rN362Tfz+Aiykr4w
Ia22uIt93HfRNTLAW4JRqcPmQ06Q1ZVfDdspukHsQ6rNsANG5htQ7G+zVedKyLNS420KKGgsTulb
rNrfLsTvZmI2ZjkjHwUcgGEgOg1cb9yRz/SVIqeGTHxJhjB5oOra46v69hov2/d9BWaAznUk+moN
w/qMsegIaI4eA49Ci0h1FxvVlmVnokfWHMmgIUmqC3hmwSesOsSONpqmeCrY46zLOBdHAslu9sj2
5I2NoH5xNTSVV1hXPMINoMgZ1X029KRSFMWnEkC9zeWx7yApVIIOQ19lkjC86X6SwUku9sCgynTW
hVc95yE8RB876aMq2ZHN1n+eMKIUdvdUed5XOshhF0URs4QUbnX3qK85zg+dedn0xEAZ76TtUfxE
wOBJkCF+xqwQhNvUzdjX47ixNkbbio1fVOzVUHMhfaC7ZgFrnO5z8iWSBNZcf0R2HDBlKDD9dpXa
lXjRkIgAvTDlV+Mr8Na8qZMq0PdL2Oc0yz4rd7rm4GmTkfFfO/CiR53eOFJjv9Cuuvdg4KMCx+rL
+2dPEyL5eaSrFr5EQTitoyQAcdMY4TEGnb5Vw5gCyaF9NIf91faC01Lkd5bb04CEq5kyKsZUFW7H
AKA0MAs5X2TP8gkG/cVIeFlN8nanDpNE55GXEQTvslhuaZFupj7/EHX2aI+oiCv1GwfdRpb1pXJh
3s2Tf+AeZLT0wZ9Chj/Dztzkk66/bBibeLyY8iUrSwzJazhn/Ioxsw7uXq04JdY7H3o8iiMUKxEQ
K07h8asp+j37ANLv7OIpf5dhxPNopPfTfArykO7GcvKbcm86+Wcxgt03veKAuXULI2JXZ94btHYm
6kvxnFcVyWrVDbb+fkmDf5HZHZZ6/o4N61R6+VZOFh4oxHpu8JLO2Hcol5Q06/UYxO0umqunRdBK
81T8W6QCdqNhIZyo29fIxqBY+2dmPfbB9XrM/LXPht9RWy+pTSU8ts0dg7mnwpuwX3n9dSaTAGEw
D6dFtJ8KRhZ5me/qZvkJJ60hYxQDN9PNNpx9z5nRMheGmWm3DqvXDDGwpV2ce9NDb/dvSSRxLBXP
haqrEw1LDrC0bEYTKx+a62HjRBPWHbWLPOLaaDhiLaRjvI4799jrL2LYvJEux4NJ0sHKrRzOVV1/
9FNWgeU1Dzou62SiyP0UXJJQtLjeyP8gNYyXD2Cv2w5PBqEIAr7WSsCt9c35BW/9g215V7K5Ob5x
QXax0zNQjsdfMYNfdBouDibCvRNxAGod/7NY3Lsl4xltckakoJ7OMYl59wMqJNTOrNBiWi7pzKqW
Wsa5GZ2nWeTforIQfceIy6YGGO2AaQ0kM3bIIR8OWeRbuxCjxnfcdujvXaslXn2h/xpM4o8J27NN
0u2R47Xk4MnCPEQhGJ+aZhZBNBtyD81VV4lxkwzgrb3pfe4qa9/ULkNq3lg8+Ii4A0d2PJrBsYWs
lqbyitwx23nVrOPUXQKWsY9ay4wdi8Q2otRqgdXSYFoIU+2uG4jZbIjRyTvxW2TRn+jtY+C2P2bB
CJNdT0Qp/Ys8Hm4DUEeDTJmVidMzjYdkSwbkY1eZew/t/aYrUVvmaD7xzLMr4uzpaROOdZidyN1I
L9KkWI4JJ9wkIvzLAXh5igp0xksPWwUvKYG4V0uqe9/0ntw25cLVmBgL36c5XrvJoZ15YaRDAjCH
QlbQKDQPXVIzsojIwe4muG+Sd5lsVpT8cRSdRVC+ihjMWeMB0B2DR6nsHzvww+sSps59W/R65tHd
K+lcvWmpd/SurjUM5lUc0n1n9Ykc2pK9iH1ivwKU3XDJcPpLMoTEz5SMz1qAgFWlWg+xS7U+Q+5e
JvG/U9KXFhTxxXyNqgUvCcU5Z28mOdS6cSsrDf1dt90crhYDUnJh2ldZ62olLceVK9zr5CQf2dTv
o7Cd123VPUpCZc5eMbBxB3JcdeEMEbIN8HSoRyN0fw3R3Bzfeag9jl01YJ+V003tijrh4oz+YckQ
4k0y3k+yRizuzPD6gxDOivD2HZuFBDL5vyoKCKnRGXvVzRcIcxe/A5RUdbiK3XFNxMlxQQjpBtDa
GpZmLKfrtk0B1tSQhQjTY0DfjF9zMOySKGb8mZ4qDNmuB7PNytwNUYcPYWLuhqH40FNGg5q38NyW
9te0CWr/KkyOTpZovW+RGM95abI9AOAyGbS4YcjzA/m3isgS937NbPrNDTpvKWFRiXiC4/JIS0Vu
DZFl94jB4KIqTpsutsI2JzKk3KO3OToei1PUEbJdr+cwLU5T7fGmYIw/BgPFvlOzpPFoJO/EkNSc
kJhth85gHSgcI872+Ufq0vITIjsyGl8JZ3gKS3mOFhztuUOyZ9m9j5FP49ImZL7o4n8F2aR96ZDI
Vj+yRfBrDeV5ZIqwqtr8AT4ip73COocGWblh+F2l4K9TOkCGLm1a0HRladBwD5cP0wEdiRdCayWZ
qTYaR4EoxbffyqAmNXnYIAhj55Nnq6zOXV1dG9vD8BgYHVDs0DoVsrqzGF27ZOBuA8JuKEPbS+Mw
8PGZIztNdl1sorJ5RLEQq79ynO5IVny2QFQWmcEUN6b4Cwoje7ZSmwZFyVtan2mcBB1NBocwihaF
B/omytLuHOXaFFrfmEQCUps4E4+XRnp/Ih4EO4t6Sp1qIemHRbeHtz433pnChe0NmW9NxOdKBBgj
c2KupMi3hcUZwTLJVVBNDszK5WwBNMREqQlPuusA45lF/Env4cxG9Vc7HYfk8pQY6qa/e0GihT/6
97HbntKE8suhy+ROJsKP8pgDrI6WGT8Io+jKaG6unJ+U/jz6f+2c3Og0PZqQBxtVrMGWoWzveUoh
ejBxubHyvGIqQ9cz4jidDkXtbbw4PNk561OH8EhmzI7a9k+nQG5t0nWa+Fsi8snZg1aTUFecemi5
xmKfxmSN6VWEhNhVXSYvY1s+VML+V+cNaebNdsKOT1JPgctr+IZQgK4iXI5DPl+0tUR/+tYPTqI0
3jzCMP+/rRn7ah2Lfo11lg3Dokz3qo1hz3ST2rvO8C5OHdwtIwCvyh83jvTkD/NO+8VPO4AbxeTt
gafJE60rVIpZhy9AZcMuG5zg0mcDhK65ZIYZtZNZ0GYmfm6TRp29z31Q1uASwPFZgiOWBfmtpaNO
sGtAFHGW/1X498lpU+6lr8gAt9wGZtJkfJoLfazcCt1NaDVQJrKBsaC9ILxOXEIDHAC4fdK9xEMY
wXikC9mY4285BvlpSl2cE1VnbO0qH9bWYjUbUEjDV5xXAfykYjROAUKmYFVgrNiXw0hyp+3WtB9Q
eZmkGt/CTGSPqUihlIACHk5irMSLbGmQjlGDPTuR0Yx2v5fxAVRlvXN8pgyFm6QnDmUYo8fBuhoz
Q2nwipy/G39+sUvPPrQp6yhCgO7ZZiRTN1SqZtnRsiPOPZEPXvQLIAkjVXMibqJ3eVeB5jvWygBq
ObV3o32cpmRrZBnBNFrjh0PDW9WG8Vy7H91Uv1flh/4L6KVH/TdFkgAmMvyXOgRZh6CIKaXGKRRV
qV2Q4Kn/SSb8KYDgnH+tx1flvnuS1Lch+gr07L9CxOluJnQs1SnMmt+YgHGLu4eVXK8iiXMKm7P2
0Oh/k6gxHDR3PmqwMEIy6e/K6qWD1tEa4Q45lIHXrpJ3eGZGKuElOeZQWqrI2uGamseXCYyS3/0R
FMvZ5L0HdyPQjY80DFzr0bIREPtPU2/si+TPt0gidj49VAO21eIwOwZKbf02ohuCtqmx8awoehb0
+0fxrH9BPpxVNF9J1ZwRnXRkgGSIfJMC/FgQrWr3HU27xS9f0gwLCBdHnZJ20FpaKuCadAl+Colm
a/Ikn8aCxN0WC7tZfJho67g7OXtJmSTPZU8nOkAvEN1mPiIsNB553nE8hg6YovIzhByLeQhcWY4O
VkuwMJV/OBZJgtXJ5iJy4UTgPvI97QZg7AxSNoAx5qg9XzCM1j6fQ62B078Uf/QudOb+xKKEW/No
577+BqbUvjKPcUhzEm19taksmxyhIbjhbav4D8PXRIyOvnwVCQeq/EU5bs/0LxmBkTvF3gghQ9L1
1mKE8S3QSqtE95C5odwi/h0DGqUhhfPyhSfywOFirf0w2mtFXX6fVI+ZXz1yWjvCCGWnkadBdce5
Gw4YDr6mNDlMlbvjrrbGxQ6f6wmYQHWq2wpfEGNX/7lLQHndLyPGdLHjN+TD6h2HUK+d5TDtAWJl
068Ap4P0uhNrWL5ryUXGADc75Vq/KJ79E4zuE1ekYtOlUbROzP5hdH6CykAno7ajCWm5OpnjtWTw
wdexWxOnIDkh9pgQabi7uY06NKz3gwhNpuNHhxZazY+p044T+y00gENRvZPolj25Bnz3OmXg8tCy
U9m0JXmMeOnSBhl+BECK86/5UWF2MqzfMrh6ebmO6NwMlgVcpVKHoetK3EZ4XytfjesgpvEZyhSv
3qfNZ9Qvt9m7G4voY9JVV0CY1k35qz+dRZScQkhegPQ8dW2568LPvpQbG0e+SyhDXeZ7SeZWTz4A
Dwv3J2iM+9h80d9T/wExwW39PRnLYIdR3zImSHpuoqXfrraCp2D9Kkoq/XvoxQWk3wfrQ6d/YyXt
lyWBd6rEzZyYuC9PGFktl74vCoFAzseW/zNv6r3+MdxnvbjwRXS107nZ0zgl07XRjzV3gzBI2GPm
IXNgyHTsgfoTtzUAXPk2yGgvnOTCt1iqCM8gUSrNay8jmj47/cAG1oIw8ITNiN77r34fUiuZAF9F
jzoe77DA7G9zjABwM2tjm+YuZzQZv2vhWZKbexOmnjnVOHV4tpxB7qdF/lrZ8pqm/decIAV2yJeB
oux9GqR0gjM9tP2yNariIZ1FuMc57JJTaYf4SfDSJD44b9IjTRWeK6n8E0OxrUbQeMRnmPXySunB
W93zbdGkENaLPj+iudmrl7Q00QGRnhE4zBAq+72N8HTlNP0iEzWpM6IR784pOz3aCvgDzs88oTOU
wTHJeO1n+ytz+msO9LrMMxwQTB+t/oHAjJVj97S54XzNFlxM+Td46F2MsQGuhrF4Ej4nzDI6N1a3
Ieh9N6Ih8UX/D5lLcu79jI0n97EqcPkJPuUIsZ+cjFmZV79QITNtVwt9D/K8OlVy4O0vXst5JF2y
rZUIiGiq8/bLEDBgLjYO5tZSmdbJqKFUGNOXCyaerek1Ibox6ipkTbCVQjKeiDNI1taEpRlq5YlE
75NJ6ORCr9R0oCTN0MoM4MiSl0kul74zntmPYb1QZo7DUc7xYWzibS/xRKrpYhkM6o32IAfylUMx
7d1FivNIHdOmrnmrGJ3MmcH+hBIvUrfWSH76jtJHb6Q1DWdEaKciYTnKe2YkjC4yfzkvdbpfpuIk
uuXJWYBKedFVh65X4H2VkUISoZEXoDE3FvC7rO4uF2akt3SwWguaFoA/PKvVh8cvvcA1Cb1wnc79
eVny7WzCQQy65slxPdon/fwPT8m3nQSMf7o1RODj5DUPjZffi9h6kUOzNZkUM0qwsTCxUwTVcxAO
z245nDMk7KbBqAJT06qNzFtsjceBWwmScF2lhP+aYJ7MNvt1rOosYkWAJarHOqrGnTI+Ooii6Jy8
N6VYBczC7PH39PzjIqnJaGq7ZO8CIqcvDJ42340cf30CpMOZNMqeOcMQsQWC7nvOgP9OoXfjgPU3
iky79MKG41d2VsmbH0XIWpviMeqbY5f3962VHprG3pi9c+S2Y8fBrTRFZ2NoLp1AWIf18xDldAxG
jBHctV0stZw8exVWcl6MOMA2nFaXsJcFiDgSshr9LBtlqQ6h7X11bnAXx8RopC0yyYwJoTNTGXYd
Nh/D4+xSchttb7zVHYo8rz5wu17g1oO8nZpNK+Qey8BqoGpVMcorNTbnKmcNjyu6wzjJTdQr1pbC
Y+s6GceNzgMt0j1b40Ssz/gnHfPZgJLlLtYeHUu3TkjdaSCjrgtrxg49l+dlGh/wQkOnM4rkPZxr
IA7dPpq1eENBucMAMiJvc4jo9V6F094cYmFPEsasGHx1yIkrwv4PEcWGRc9YL4Ct55TvNKx3XSq/
3TECa8pLHzEYAFnZkDtSegh+SlS+ZAd7qY0QN7kLGHrlmS2xH+OwU0j2CPuhK4B1I4vIKHHm4NFL
22aP1Ixn1yd9HnlYjrdySR6sgMpx9qA3DVsVTo++lNeCJ8Xq3/q2fs+n+RB7wCKp02DTBMdsHJ8F
Ulk8Ew9D5nFEobO1+JteTnDLAR/DFpr4753jnUJ7PDV5ehl6LdcPyLZHmuqPwcHzhk1v0Zp1UuMU
WS7pnEZ9KkN7P/vO9+z1ICqz7IuzMWrOfniYY+8n9IlgGkYAd4Ht8JjY0dUv3be+Y3APXHDLCOPQ
1t5jbk/7NAme3GQ8TxHjMdN8TppoR7L2HdhBOgf0EiWqv8FmqK+fobhUv6NFZLQqNmYH69iOUKHC
omtQp8YzDpf62DXq4vjzLfTF3eL2ty4JX0NaxEUdngZW7THNXgzEJSbVDmG/1E0WqtgE+90C2NBX
/SvKs5Oiu+338ZpADmZvznlhiVy7uRPsuD/GyiKjA98KAVJej8Z9yv/KUtKxMJIvxgyfQtr9QXJM
HRygEnyrgIBMFk7k08Ymi60LEb8MSnJ6P738xm3T3YuEuQ7BXC+hVv2DX6yfUwD2K9MEWePkLgAh
yQExkuOxMdpz3aA4nFPFpMITLe5znQDVRd/eHFEGMlvHoYMHWenkkkUUw908ZXITNeWfpcafKZUX
rKMkrEwDbF0/mCnC/s9Q2Lq2M/64nuttuNkxptTFe6qEgcrVbZg/O11L2mZDm0/Ny45mpw/YcVDb
QaE9VqNgiJOR0Woaotv2BKxv4RIsD3FhMFHsZUKF3w9vRSGNcyzZQ9o2PHYyOret2geyJfHM21UR
iytSyPeqAzPT0SVzeNHJljgQDHPCC3aWhY/gYMz2mcuaYLtK7UOYfaBxDMI7Sg89Z+o/F0wYOlF9
xA12ysq1bovMcSvaEItdFy4NDVrLATdnV7CG54BjfpKHj01eoyqqa7ijbf2Q2pWL+G7BWVV8LnPP
mxVE9t5qa7WNc/+RoDTAHWazMursnw0NAYRTD+VoblpaIw2zbIDojt1BFtbt96k7l6X7YLfmTwkz
IA7KuziDdsyQYFzLjoyghnGF2VB8lPNZRc0ZwyPyN3Rrzf4/js5jOXJcC6JfxAiQoN2WL5WVl3rD
kNQtegOC/uvncFZv4o1pqYoAgbyZJwd63LdN2xF+Dd0zKxsvHaVHVfsReMFThaWizYob/oHLXGZM
x7WKMVb5xt9Zjx8ei5C47tbNK2pIO0IuispTr1h45PrDrn2H4bi+cw9f+A8XlIJHo6HQmy2RjMe9
NQjGz/Mn4vdVC4hFFW1G63mwiELGemfxE7cTiFcaGh6MjnCphCTmRR6dvWQf8ID8FB7vCh87FQ/7
Vx3bX3HPRDevu8eGDrykH/5p07hWrep4fO0IIR60os+wkhFBmZOCpBrJBfCXtc01UCg8EkJKJzbk
v7cLrt2di3VE7jRsvT80hT8oi4FXHPo8ipDYQbPuqY4/TVDeluuP7ddvaa7hk1Ao1Pdoy3m2QyjS
+3GoDZwPUBpdQx4NrSiF4PDBYYLDB2m12va3BQOgJCsYeyFmmtmr5JhJ+9iVA+/8TvPz56DDT88t
ikM3VwxXRybaOXKY6/m8WIK3cCx/UoyVQdmjcKQvo6G5Q3uHvIUWXhnUDaFu1NKhcZiOGiY+3lOz
0Ku63D6HQ5fvJXs1fA7jD0jpbicTdIfJQuIFaPyiMrnzXGRhp8go52323UDlqgyOmZg2/tS9NN7I
+KB8ik1qHApNd/vcpK+5wXY5QNUA+8+i9ugI1RW2eBdgio1psfdpu5SWa+8ZHT0Zot05aR/tQ858
+LamTWuIJ62aRQ/oD5GcL0lc3WkyeKFf4p7k+uaF2ZNFkW1XETSZEUGNqePPF5CFfL47eiThCg4P
0iGtuFQOAG7fAuzmHFzMpCw7vLp4BFHK+nQ8g+/8E/AZaDv/rGZ9s0T+I6BAgzSGr2fGvJmhkRqM
ywYGjEw5DPJejtccBXXD3x6RXhbigGPebK4WP6SI6ZVdPCRe/BSx3DVLRbLj1I4+ZJxRQ2ES3UjI
ANpZdVgqSJPAfPLs8SGJgp3BhPUouKeTH31t2ZxcynX6jJ6z0aFE0QywPtuHzpl/bczHPLro0raL
7W9BTMj8VCbxX8chz1A52YQ9TCLokbtqLXbNvkfNdnwyNNRZYAjFPMTPI6boUrjZUcRI/qCSTB5z
84AyjV4/Mh2iz2OldUhEaCCX4oXgQ3MqOAk/vI0GoZ9q2E8VS4IFNiUNETTrOTc4As0dwCdz9tZF
kSLyyZ5+qGpg/okBQFlr3g2bwgS+60ftwTM6e2u7WLnxhFG4o90lHOm9c1lgqDO4DwNpxnLIGfnk
5Ck58h6Mfvz0Rcvo1RMYzIdLG7dbxv8706ZBvNeMYTE7ZeKtK7DZJEv/3Ox8tllb4pXDMmXQDzyl
9wj2d7ScI4PUGDe2n7zEhX8jnvFY2BW/kW9D+Ry5GU8lyjrYwnYdcPKyZ5Wsp0jwbjSU2HgKAHwF
bvsQFwvIV2Ib4W3oOtTGGsoND8Ic82+uS+THaOFk17UNwB0RiUlhHrWWu4L1CtKQ2mmQbB1R7TiZ
zoZsbkUpntWEUDKHxzH2DrGXH3AKPOPx5MYhaQammXWnuVVhoddbB9CxX/m7VuHK1AONvHF/yaL5
JeYXlV18qpvFh0IYLbaROCa8pbP5ytO4Tppi00lNR+I4vBczi4QWiFTLQyC7rcmJopujG+Bw9dzj
ZiAqBAN54XJFEWkUDYwgVdWpXtJZMsy3U8OEzMnkPTfMY+KE2Iy845iGKxlMu1oIg0mhTRiUjArH
fkZZaZLsp4lwf1rJkURPel0ezipzaf1BippwbKY5JsXlLybM4oIvEXPYSQ6MXorI38lG+xvdzwfV
TVdcuC2tX3aPbaQ5MZP463vJZ15gvSlH45ByiiNhK1HikfSiJNOU3PqQPxoj2UYRftIo1QzsoZtu
zSFPueTXz4Id0aYtIc3UiL6/4JfrVtrbIPKYV5QoJ6KYJz7P8TlNpucgiRhBD69N6b/IuT+NcCd5
ScmTxTlYGfY/lzZ64Eyc9VJTrXTLfUzH7EuB85WbGFc6S1xz29x6yPiQ11cB3i1dkH9teZ3V/RMT
c9ivwdkPfHxA5i7pzf0Y0ovmVgoGp2sMWM6j/OQNBkOshslJMbtcGgv9pksBQNbHEj6G1Z+UOrxh
TB97LjRLN89N2vQG0x8C7F/F3j+EvN94EXp8/tSsjP4aHaFFLW8BazH151fhV9a1TFH4GWyUi/WC
RuccB2DGqLGOvd9kQlOtluiqU70xdAD+6LUoQADY4FXvZlHsvLy5V67DBAqSBNcjfDdu/wQf+x2y
P9U14s3WrF8F4rgYOenN0ZOsxwe7Sq1NFmbOZ+1yLoua+WLZ+BgrKz6Nbf7W0ti2jnq2AOWTijdV
GRxDr65PcxYgrzEFWWmPujFzXMosjBWyAqByyyO2WhW/HIWfJKc7sgL8ckHJoJZs2tJGRia/jJzi
VFPNw/IcAVWYxKqoZe3pE0+1A95NsDHMjMW6jklDZ1GDGkMeNzixgEBmZ+BycMuN3n3gCvbHlYMJ
+MJEZR4Vm2Zb47KFieTO8lVxT3Gjce+29j7CMUxain1zDipu+/KY1igTrZOdMr7HXEUfjCVRD+sZ
5XbQsIN4G0i2zK1Omw97pFqXfSiHRloke7eZGrpwWyLWpgfkdiZMkweHwU0Pdeq9tXDCwxx13gLL
v+kX1LQVja+WNdPBYkbN8JSzW3LT77chFmGn7ylnNKF7V8k/voonYkDyJGxxxFiD5QFA9FNd5ZxM
mugYmWEI9o3G1Vpl4jBk/r8uMD1GZzNaOJXBuG3dY1Sat8bXD22NwzSsKVkN+uYU9Dh40yyf6Z/B
qGoNRxMBLFQJ6m44/Bb+EOwz1vkcZFD+3KfQYlSCPYHpisY/4xlL3JcLMkD/Ex1FR0d4lIrgx8GB
BHWKUsuwa599LpU0knY4XcUDr/ddF+F2M+JpncUwons7+fFw5K00yeJxIVY0WYDmaYDiAZOT01G1
yl19d3OxR3EhmeeI34Z+Tit1SPy5r3i8jszIfZ4uLvhZIhkAzfmDEdAMFM7JzQS1wT+LF42aWIet
FYmiPHY9iS2rYOW0/nsYF/cpzHf4f05WFO+SrDrPHh7NYrbhDDdYMDvZvzgxNvawMd0Nk+sciBXb
hcdn8lsYU81rihtzssSlm6I9dg4F7b2k/7kyr1GeUEUvePtgn805RexdZqLHRtQEqJvxIuwIBtZy
bUxj54VS3X1lBTcV5deOPgCYIwgAvQtarGQwtjdYKBtV9D6dVJrOQJduaJ04xzxR97GzfwvM57G6
SioZscUgatjc/XkdBtiZ+y7cUOSxXpq6krp+rquAt+aS3PQTWovN4NPpPtqCuawzMAclGh69GpxJ
mga4wOjtKQs6JbNcF+mIpBy94prcDH7zPqbFqRj9dD80lDd2/4qeF8eyjVv/Jk5ybsRgo7ZYLmV1
7tBLPQYWc5GukgQOhQqaLycUh0Zk2yAoDvSzAwMxO3qcCgm1gIrw0kPhNbBmGdjeQFdxRqbEB+yI
eSEcpFZ5xf9dlUvjgjv9qgq3vS7S64xKFWTGH9+BcLrgvnk6tlaxDNrCWxRFd07qz6WB3oBsTB7X
zF9NBpq0Lj02y3MkCUPTSZhl1ZpG029F1PwNqfTVjFnwnguTxTJ/iFqdOuJgs7NI9xxYIh+QCBY/
o8V8jLvFxZJAJYkLq6uZkP8lbmxY+oADOzDDNqMGf9YbECqPytb72ivObjT/5kTLmGoaDCJ8ztPU
nPmZ88YO7qlsOzARDqb4unyWcR2cxzjaTu2riujcwlsJZOwxn+lp6eJ7OU/gVkzoe8v5JC9MIAED
UwO8pIQn+3sw1eNOx9VvFhasQmp3O6aiFEN16Y+9GDTZJcMGCEz6iTX1VEX21uOgv1zqzdjYSJMx
FZUrNIvvxeL9J6EZ5QjaePZUe+om4x2XyNZrCB0rbEWShktjRrXp9QMVpzuChm9wRQ6mCHEmkG0k
pVm1gD7xvEJTt6/LAzmVBMU5kxWG2A9D8C+rNXNgFIVYPhUBrocEFD8fTRwHe91a+IlJFGXEBYfJ
O43puGOF/S37iNc/N5uC8mDXE5TnYbhbgXrAt8SD0hcmkbAloY1aqQ3NHGGyn2MjfjJ8BZ5HBT03
dpMha+UBPQoFkknAtCGeFB5V4FG4zDYdETQW936S5Z9SsHe5tXHD3fLWwV3YFFOTnCF2JwT01X72
Ahw6/jxvosJ8muryOoB3Heg2cYBfWmQO1wij0AoseD4YsMw8AajrGWyIOPDWNr3pGypbnUNv0/be
mDgIcU7+Mafw0ooY6bsqxWMMWAVrFZ0hJfB/Tu430LV0SYgy3Nhe81qCxRIwhdvXHhHa46clkkV6
abjoLFiH1ZB8YmHAsopTIcYdsXIsl7s/G7azbA0tqLrafh5LbM+jBxW4fHcpa6BumfsNcA3sQAzN
NyjwjMMkw5QqumXiZQzppRiHLZ1v9xTdiWVCXCO7xRFWrgrx0Mq/a03fe062XuTpIU2rr3wynyIc
EFjmmYMvInjjLbLF8BwVDO7YHF/tpoPu6Z1rd0Jrw8jAXpROwY4PbJ9Z/xqO8q0sP0gnoDPTNMx/
/qAC6zyPP5ABV6V4CYwWMNLvnOjNZIeviiIXLtpXMwk5nDQIlNEbm8ieLAPxfecifQiyqFCMP+JV
NTW00HvbgpFsxhPZSK7y4VkS5F+uXn4NZBC/iO0PS5jhbRidU1VCbYz6YRfqZ2hRUHqj+FrG6o4j
krl/hSuZIMjYy5egCZje24flE8E595Czyhyon8487zSvPsYPXCr5OocE380IVifGxrW28GOv09pd
KOGoBqgZu9wz3khp3jp8UNzPyTU75zA1FnYCO5Ph8aMiKSBIeXzcUuOQKP/oRP81fSKetQESEczz
QwDl4+T7FfPLyN2rkL52i0ZczOiFb+zQxi8qFg+hpi6hp1S5al6J1CIg+AfASFCJnUdvdM9OCdqx
mJNiL+fmTyZc9Tor2r5dQeaME3QOnAWt2UrAuShtbdj0DqXF/L5pvH7N2/wHiPGfhok1iVh5yxyL
2hQa9HQanTCh3+wyf1Otq1dWOqG2t53a1o5xSYktKuBQqLmI16MXro1Wov+FbJORTve8TzdVXu9a
1xV7K2STJSUnu6beOWHNoZUvzK1kDba8+fQj8wtM6naMAoqOgsc0HHwi6dNK5/3eKYc9DvE1nBsG
diTqrP5VkmlJgOjptL7LDmOIwTU5PPt003qx+VCW41HDO+RRYFI1cJnN5gtT9bWi5Vbz38hxmmqr
/0Al3tc1zTiWF73E+XhxuAX4ml6cJe0ensswPHTLi8rA+aeMU+wNR0WAkUcyhftmB9mXNb8LhcWt
t7hZVTucRKuIcotYITZGfyI7+1uO6S+BhxVlzxTMVtmyEdbvfr6sPjo6SUaltwYzrJtoWDLiISsY
MPT2l5sssMhYkUnLiRlCRi22VR0SwtaEFHjlbuc8v2kxMa6nhFyj5ncZFAroOOaR4saRrp/ew2AH
xEakX9oCJWlw5p/K+ET24KSd6CdyjF2ncJFnBLDagUrqsuVYPZ3berzVoTg65GAVBIJ1zhyezffM
HYuugdbZZpx/xyK/m2xAcZe9DayOle+l16i3vijHClct22HRwCtLJzz0tAtlfDTNdwdoa8lXcNHh
0pvboliqUV7Y7/mSAxXDCgFX2PHaxtp26AHROPxxTe/cl0cfSfaRUA094HgyKDRbl7X5KinXmacI
nRb8ALNwMxHDVnoJtSWN3nbSejULeZjnjj2LChFR0r5Rqumrtmba/PpHB6/eogMj/U3rngdh5S7D
SsTQp7RNf2u+tA3xYXPl+/lLpMnjAfZAA+Bn8RxNbRrzn1XHZFk18ncoeICqErMoou5L6mBp7xd6
X6+4uuJUdKkEib0T/nJy7QjhnHd81eFKINvBwCZfG0xDp978ygjBLnzSKFe/rU9JKwMsp5UArClO
8ToSvP5unIOHhKnzyGQ5dBOmKUH9apKPhAJpe+KjNdxtF1m/0o5/HeoNj1Apz95Icr1SKLLLBg9g
nnj5sFF+d0mpQTGa8UCYl+afQe/LvHmgxN7agqjrxNLn5XwXHimNEt+zF9to8qwns+OIPChQLxiX
ly9jMh+Z9zH3AH2fgnsKZg4ujH5TGgL82fmb5JAKl+sEN7U9gKsjfXesVuvHM4bPoPb3zVJ7XzRA
6TjYqfSzT9ttxnimjcKtFdrXMZ/eTCfYYN1+WFTTgFSR6FquFCEfcCvomeLuX9oB78uME4BmiRj7
IA1gvZRswpGNj105wUUV0eNsua+g2vZxi7I32uU7sRS+NGfOuYWW7xP5P+TfM1PxU8jR0Yd3TIYZ
hAot4aLAjjp0HGyS9sMb7HxndSXONd5Sw5DjskmFsbFi52tSEzCocIDJnN38qbyFzHuHlpZPwVrx
C6FfKj/n4GK5h7Qb9swtHYai+LQk/TdqEi+K2t2cL3Tn2cTv8LZuaRAMgPDxz3XwTWDGoqWFzWvC
H95CXC68dtjHupr3NpIGCRHNlzkMHIVg+E3qnNoW5hJn/lmOjchdV58XVzDWgJ31I1aOOzWJP44R
rP2k+LEMdeOyKHX+Q1HHu+342youXpXqwp0aB3004u6eqvg+TUxY1ED/YgkB3QgefE1Lsh6BinNL
/+gdUk0pyKihWdyc441ExcEj5rZyOuObciAuWw6ayKxwA/ZM+iFztKW9sVr9DOmHthVrPKg8+hxc
cJlJTU2L8c8K1EF29dFsCgf84xzCIUx24UKf0HW/1J/T6Qr7CmYORZ1tWX8lKstX7TTx1uy+zdB/
1MxDVmFJD20GvxTHE+1RCvOzl0cvdAS065HIpNEiQJt9ixk1NJ5chjbL8REx1f4kWrwNTcVm5sMm
LnGol0P06SwEqMwfSaPH4D+Nkyn0NZLj87LsYzv9VKFzD317O7gJbxHSdE4AKCVTAbLSt5EBPUxI
9DZh+Snc6WtIuCPI5NEkW4VDiWGySb30wTMBLE7oFVYg/8Bm/1naYJfl1cT0hg1cHsxsv1yklgtM
xZV4p0Pn06BjppIkM2OfJcp9aj8ELMsmpEMDw8A1HDwQerw7IGNPr5Fm26FM1scyAy22qU8SYzaJ
ruROyOYU8N6VRYtcyAOGgc0HVU8Vp4ndH1/dyu4xYfK/mUBwc/qMS0l99Fv/N5xQczoeDoeWus4x
L2FSvoyi+TQKd293BY+1wxvTH/ciHKmOa99ymR8ZVjdrV5byPGL/gyJMjnyCcMDVHn2/KUAL1h3u
SD8zNpmrn8yye+V+9NRA4hMFIJNkMeCzTFwmGdn/onGy7csC5I1tjHD/GLA1PMLUT/sYpRS17I3x
YDj+icq67iBUc8/dKL+5CP+xxCpJSeXaighOQAIkEGs1qwy21lI3HPfgPHQsz+SPPWBEHWFj+lrX
yzZZEEzz6KZOsv6KDP1S5RRfBiVrwfSDPdbXPRDXU22aX2L0rkJUqHUtOkojyQCP6tnlU41IWy/G
HZvCq/adSz+bdGfCX0vxlKLv3S1Ke3CxgKiNq6/QK09uG3N/r6qnFonQnyMY9C2vTrxTsfWv86x/
y9GzscOrZeAGDBvIbmb0IKr+r6lB+VeI9YMdUWSmDlZReUcja3h68r9eSz11nBO5LCyWTLOBCfUj
lfwMEuHB6BjuoGX+WnbxZYbg+lmNGGxQ5w3JQJBb5TC4WDCCVevxolk2dTxWv5AJSQRDHIWWYb0u
R6uxcC/OYiEC7UVSxtlWyt14IVf5ioRFJ9NLEQS7aKqPiPnDijIcmhozkL3pZDJVt6wHdELgyEu9
GEXe2PNWrsR6OSpO8m3LhNDK2pfewbxo968i1Dd6eQ/LA9wFFtIoR0lnYJOihFRajtqkActE9xP4
COFvfK0/hq75iWT+d+gIIggXSpXozsHiAzLGJDnnsj0DYCRZRm8MAikGOO69cc95vbKcv6bgfJyq
5BsQFT9a478XLkNtMSncKj44cD64Hh2FAX8E0BBlpGIrXUs6Zlf2NDNVCZ5Nt3j2Oh9bc+Q+dgI7
bq9H2EmYPAMs8GubjbgcaEOuprsH/DB2csx88YOc8hP7MexvGT7Z8O/Wjt1W7GDBc4ciVlBAsgmN
dO/qGcdJeg2q4T7HXKVDK3rv7IFKFWZKIEyaNxy1L0SYbkU9ntIeL41rT0jXeJEbmw0unI5GoyI8
uFjE8pjzih0bbxpq0Cpx2z/48sHgDzYG0mFvLQ0rrX+uOWWEUBGWc6PBcLdKycHm7SfPCi4cCgKZ
BcwZPJhSdETS5B39/D0LiAFOTkNddJjdxt6j3h27YW48Zxhh7VIAhDApM+3WUyEfeyxQUWyO21J7
UD0E/1rVk26iFZ0RX407b2BCsMQj5TbjRr9JPOsVG0gIfY0TbdgH3Yniye7gW9PJDJzvCV7m4CLx
doSuGhbn2OFcTNtXJ2OgObQZINRofEQcf696qjTMHJfYmGsG/Ja9L8PqQwF2il2kDR/OPzSfNTjz
9TTEjCmY06FoXOTgfQVzdcPSBbjIky/Lb6VxmK4yR+F/DmmzkAzV0kvrB6iH+eLrePD4HFYD9s+V
PUyHKTaPWFzqVaLAacz1Ddu7T4NasEnm7K7N+LpY4ywvvmqNEs1BgZjNKRImxVXOlB8aIBM4CDi1
l4svmB/ppJrmRQAYYuukPoE6h5LvzxTWD+vqmI/GfRlRaDgZCiNBMDG6NCCGNikH4zb179byHuj/
BOX4JLr55k5TAMkPCkJavglCxtAsbmYdXMYppoKCzaG0soUaS3qb8wNjqOCZd/yBaDgN7fkfD+uX
SIYdwuudCCrmn+QsRh8eDAVdDE5Geg0WWW652CKGnDpd3EvExpI9etmrw4bwnjV8D330YOM5I161
nRZn45T/SD/d9sG8ibPybnjk9woo/EiJf4I4x3AQea9ZigSulq+EBN+zmon8eBkCRQiBJlDGIZrr
o3T0zuNIUXjiOLQF0LyC8CRbpcWbq7Ycdr/6XtbOi9P6H12tfpc9skMSXFRWRrznFhOTbFqaKRi5
eRJES8yNOIisqx/Ej6NyDkONKT8a8UZZ3pNwwu9wqJ4bHX0LSzJ953mSVXAo7MFee0GRAY8A7dA3
Pf1Yvc/4AH5QqgqwSdaVxxfBiXS87OnYaglakMa4u8j8zGTBKi6nhKFWmsl02+2qojjWgsNT2gED
UDq8LNdOOwmrbaTEWXSMwJcOKsv0cSmRlyXXzFsmo8QpgTMAQeBReOoxz7koRuaJtcaGkkSbRMLo
1NLaEWMkxoJOEJfuP3uEErr8HT/NdqHh/5sTrtFONBwD5d9ivuFq5F2BXebZbf2HIozfasL1ZSdx
fUELGcUFSeNhsrOjlTOVI0EgmHChZRyWv2czseonbCNutA8Gosd6Ppb4hz3Zvfp28DayYXDGfukr
DsI5R8JQcV8NjLd+0ST66juav4ySyI8XMYRRt7pLbynTjTlzf+jF5t+7WFUQ0npDLDwST5M77RIk
MmAd/DaY7wMxUnZG3hInCKHpmFc7ULuSuVs09OeZg1IWM3LADKN5PGbkSLMk8YaEJQKXU3Vz0kn1
qBrv6rgz4F55XPphl+WIELLPOnnNOwEsc3kpOvxa2RVvEBjTwjxDzT1n1HiBJU+3NQsK7zjBuy6V
137InyuShyvAo9R9tuq5tMLLchPyx36nXAoKhLNhpPOnBBc2sjPwinorQ28laiaaQ6buPk27cRK+
ww6hzSN8ar3+0ec/AJL8eWyWpBssz5VaHqQ4jkiS0hIQBsk1Bsmy3EbKZvyZy/G75dzrLY95070i
SNOiACCmbisO1um55uSECPFjpyaJK6/Yu27+kdTMZWJ50sNAN5hz71uscqq7N1BicO5uDcoTerKN
Vd5t/VSdDI/fMQ6qnaKoBq+Vu2UaRCBS+A/h1AQYcZunTPIuFFwbXBNSgEP9NGz5HhP93FAKjjD1
pVv5hoiGzM5mPw3ts0lsFRRH8lQhVbGn8lCUAC/q+gnfHqhYA3Q2co3wTssBumzEw9SO50bTkmAp
YCXEY1cTdP1cjy9JPnzpFNu465jlg5P4/x8r/k0kFT1Jt0jGanGs4dyRgOScwGdRmRdRcxMfOjU9
1LnJzZafK+DVG9lA40zrPBnDSbTdW6CGvZ9AM+UNQFcK37WTOceSH3p5kGUbPeVzyrty/tvLfBdY
EXYe1b0vP2zC8nM6UaDiMiogoUtqQB78OvxSimhViL3QLwvuGtASV+S+dv/nLqM2Jw5tRx8yia5j
pH46U25zW79bJj3WRqOrSxJlMZeTcjgWgfs9aYUsMFBY7HSnAYuaMvoL580H3XCAcebqDUPFXi84
tbK9sceRihhIq6PxQlnu60vgJFfHUFhuNPBZg9DSFjTFyEGtHTjvJD/Yvnh9tdfA8T7mxACT01Tr
2Yv+dZnHdK0F8uRNh9biOrXcfpPSWJfSf7Bs62DFTEVVtbPU+KyTgE165E45La4J0wjOWvlb2ZE/
m2uLCy/V28zdmntZEBos8ds4UfU8j/GD7qqPSnUfZaON1Rh3QP5MaTGMbstrO8cZiG2b8WIXPSZm
9cwADg1h+HAdcc98XICQ6S/xWNyS1nvpALBwSbdwXrCWekc96zJams70bx7Y+9QnHxfi3gxsz9uX
gHFTejM3gmzsLmzFo6CQ1ppxHGO4QcY3qrt2ON8AnMNOXhXQ7dsDzTrJZrZtbsSF428sF1G0ztOR
9CgIOTNMyCGPdBrAbhtmue90eeBsSuEgh5mmvvV4pahw0Zcpo0tvFBuCTID85B9rys+xBNFi1/gM
xhblyEPdmP3hBa+j8yhraTH6qTn/tvNDgiOZ6Ft0slwGpMqwbiGu0Bz+ZhcwLo5wxM9mkq/BAn97
WDe7LvwgHopvhIlMZZeXXjhnh1fPyKDWDzK+y/nmaMaGdUXxZM9ZDM8cvP34qWFD0LP3Qpnp0Wsw
70/stMwPKWG0H3ph7Zk+/wnxjVGfsRcDr9Fs4JhKsR72K9lu6Jk8d1m77WfczAF7SAc0CxoBOCEg
ayV+FQFyXYAPsG2itINoi52s2ZfKubm1MzcZf0x+lTJeaj87KylK1C2MAMweQjHSKJkDHLRgTpEM
G0obphFH9JE1g+2uMVepF8NvMay9QLMYCmYQEaUJ9B3GuBSzlibpmIgAmyZ7cTGT3pu+ShvvnJEu
Zg5+pJVpQmSC82Vo6z6wmqlZePXNOLokRuOtPKu7RvCdiDA53c6DFuSkFtRjesAZBOS2/eTwVoqc
kJxD/ua53t8y4HrMkbbP0hq2B99OPXqA7Yd7lXY3xykxCTTTSVpq13UT5cp4/Zx4m7YRXW0VzA7Z
a1KbknmnMcfxmYT3NZ8WMFbH6DJReN6C/08hg2TDqm3ruWqyZ28Y0PodFDZbkQjpipnWSuio/2+g
shDnQYp3NeDQs0f2rV475Qmt7mJk0Y/VcilOIsQ7SwBsT9DY8sDcaYuqnmYgTpoB3Fq7MUGtaFLj
4hGI72wGw8aVmitW/C6S8uba8UNTyG+8DBgpOgLCtoiih0E17Z4o6UYEHpo59NRrSkE5/dEtUCVI
iaSPi9bdRyW1mSju1bYEFXYfhfSvNuEBBDBcWPsq1wsQIy52fcn1ghDOs2Tb0471arfii8EJQZLM
rLdSsmkwR31OcssnxWkypB/hpWJkOrQVvPkZDEOA9laRcG+CbWxRXQvtf6vi+jVp3FteNXeykA7r
D5/olLYPduE+aX6DXtTsodPBZalklEN0Ht4jmoj8CcZGZG3laG2GIEc0FMdlctja1h7HwSUgeR0N
4w163SMw4cXRWhFPICZSUFoeET1OTSCklBBVOHPxVMiIEBJ2QvIR8JAwxlF5Xr51vHI3FcKCa3g7
ETgbI1HPnFZ+EAW/ERZZ+eUSk8sRvKcxeBeEaNcuAGmg/eAgm87fFUbyHYlyKY6oGE5HX5j+TzEg
FsKW7mVI7W1NJrdo0TbiVp4kdvYiTM92lhPyG998VR0dbsREWKkHEcwSGtp1JAuiF97PbNYFY4vg
O1DVeyitizvMHwV/QGGb2ZaeVarnfHC+nNbiMbjY6IYjYyed2XcoYvs6tMFcG7iTpjNONWbzmD+r
Fsa2Z6mG+DnnUWgjFUuvzn2O/bblMPEZTwzJ1knevfD7nIo5f+pz/UaP64PXTBTfsBcHZvEDxZs3
sfsgm+hU980dmgggW784pkxcHj0bt0wzBQ5HdLh3Fr+30HWA8s+4kGBWwTrI9ljMD41bnqZu5gqr
a0RqJE8EQnvHO/tDYqzMCuNtnoGPjuPSGFUm4ymYsw+rDdut7OPn2E+O2h0fQ9d+7OR0CjsSWEaA
ElopKhBHg6qLQGA48Ydr6WTHuuspEx2ovR4rsm7CsiL42gFuocUlOIFZImhtUOCIG2n50stNbqv4
mKbuWdrdrk7KR+2TR7d68Tecx0NQO39kwDS6brnHY3h4Tsb03aIyt7EYoNVD++IMATJoYX8NQhwN
qtHl6P0zq+5qtN7PIIp95jTnqWqpfmGaz4DgrsBFrW0wbxe/9gXHsebmMO7nwaURqMhiIsSROI7a
21llY+2qfmJKXoz5ecAP3Sv3OUq786y4hU5VcVn4mZFTH+eqOLhZAmVWppsFXWqk1rNrUGZh9i7l
4uzfUegg/mKSxv33YhXtD3mieh2b7k8VYGSogIoA7tm5oXOradYKPNSnWLr/kXReS5Lq2hb9IiLw
gtdKn1lZ3vaLokxvrADh4evPUJ+nc+NG766uTJCWmXNM2D3yxy+nv7VL19HF06ui5IqVLQ4wZvJd
GdMHZ3n224iJI358ChtiWQoUjAMkIhTX0bEf/dsqpVqufIMhTL6mOsV5zHKpHh8Z7f02nrQ2hW6+
qhm5pUOOUBImxWs7NXRobAiJxeSTChJmao27m5QoYKcwVA9GM/eM6vfMD09BwPIp8pMjknJpNpRP
Ex+idsej7w3nNpbWlqglpCMeoMmm/cAb9jriSgH110C0s9ejC2nBuCa32sZTuIkBXFQ912bc5+9V
6V/LLvNAJDRQhazqEvBxY4S8hG2IJ22JvuO1P3gNRKdkoVFNAW22TvsYUKyiySmQknccZkn8XmdR
8py5ze8gg6uY+j9949+7iomTAtC0r4fl3wcTJChL+iX7WHv90+NrssR4muLxD2GHJ6db7rgIthwn
h4JPsFclgAZ07nc11CQf4POHV4kHNZX4EdUAGMz9kRlZc9F0qTNWTErf+wpKahPcrYH/61gwdmXW
X0ITE6vqX+T/uJya+jgoSmgSvS6OI9ie1e1b4pGJTdDT3sU4MlfiJ3RXAEo6+BPbDK1hIu2nmuAO
YKQPnvkjMUrLpfjbYd7BDwu8UE/ptCvb6W2NjfK/nc/oSTfOPL7moj+tiNJTVaMnmTdtTsQJkg4q
IMVROop12rlL/gzS0LtpmbQyM2VUmqIuF7EwIeDRZmlBMNm83CPj8qZ+nKfhyfwBYFsvaLmIIUBx
yTpyW3G4ykjvhjw8puPwvMbJWcTpjp2M3KY95NI8daihMjL8kF2xtNHWu1csoF4hTCMZ8FOz8MRX
gW7ukKDc8qsOGlOAAByDJTOzMXnhrgCT6CcCvVaG0hpZoefs/bCq/Z2OLLsgEG9p5M4KFhj9uUNs
WlA62SHBCWW9k5iQB59IkJRCqFuoAhwN3GzL33F4ZvWL04te3mMVpG8dZSoqwuPKPGkYBdlxfj8I
28wN0KFn6QWko2l7ibBNfgukMx6fp8wDC4bcFDbPXZ356lYgYUElmWSrtnnByHvDmd82ZI+xUhfY
uf2ii1MuNl+w4RiLft7i3WGMxcGvCzQ0q1tsbVLjSrzhSd1c5eTG9bbtaGS3lqXQn2iBT3crxzkf
zjoL7exLu00pDJYjYHFQJEsfP8mSD/F3SEIoyrg7jG1ZysoiMr5oEiMeiiuGNtuynPL+Llki9Kt+
Rr/G6t3Pxa2MZv0Ka9f3f/zUKYKvwE6b5eLKQOLdb8ZKkAKUwPgjZs0zUkbdFfPGQaqJnHea3QK0
STHhopnYX74Q7RVwdzgjAqZkioU4A8AXFsF4oR0dczcZHSb4rUqWBTjtwG+XZ/aMeAB++HysnJon
mnY86h6l1J78jKoW2hfToAFBbcOSuiVLF+kbeh42kTwhRMWUjB/ahpOpKiq8qZU1au5T0DvFDYwK
UtmLyoJLtRMhg8G/dVrF8zYMPd/Zj0lDhR1jefSfewzLFcPtLsbs15ZgTg+Lk0XkGddJxZASiUPx
MyaWQtMQuwMCRKASQsd3RWHxEYVlaltMkWGLwSDrgojRZ9n3r8Lugumubaw5vmVDmvFoj7pw1k0Q
8VsaNG5vyc8u6XgyvpaI5aneaE1y/U9GAXIz8SambSJ0vuuzvoNNE/FdjA0ui87iCCnK0mTtqsLC
+7wEIBYemhIX2U8DhZ51crI4RgsVB/bqYJ4Lk4obYUYP0xcGJqjsv66UyDg2SWEetoOIAJXBRWJN
iRth7uYEdIUV8CMz8OstmQKbxWLEyNpNTaH143qjE9y2iECa6RnepVgas1n2MMn6LsHur+tQBS6m
iEXY48c4cL6/950fYozqCouQ1S7hA8LqNtuT5W5LxyeGZ6M7ajsMLG692vyqOb54i6embtyXcHH6
7mmNxridkRSGc3eHF9ZKXu0ayM2Rd3gGhpxApJEoJtk4zsFWeXzU4LiUQwFPCZWKVdx4U7ui0sSj
VXFARzVQlIksGN3EfzKMyCsm63SS9zjEq/atV7WD5qB32kU/iSR2oy+/H9qeSpIwOGQ+q+3khu6W
2nX3J28ZO3zP69ARteByc077wK0Gd2G1jPzsJ8HSFr05aaPyDwp6Z3pAuq6lPFOo4ylNUtGxHJt6
t7T4T2YErN3NEMgkhhbX++w356xoq3gvstgen5fAc2mdOa0Wv93JSKoZnQbz8pTIB9QZBYPfjKTx
0zBBLh1oWTTWeSbI/OcD8ES7K+CqtYms2fPPVTy+DnL2+8eiYnbmUW2Rg0iSXz+7foyzpvZJWsys
Ee/aTZ6uinl7PzIWK0h9tAuXzDXPBSqyRbmRGicmZ00CYThA/zduSwTLYM50kSrsgB0b3jekjt70
OLlLYLjKiOkiJuaO5TEbhq5VWR/R7AzyIEmxN9/4VHlzcc4tfhfST5p6hFTFEWKYNCC2Oit46EWc
NOjhUNdCqnO7rntPbXBuOHfBYooflYT2hFEhCTzysxI777I9PR0nP+m41QTUxdaLZHwRK3AeiEJG
p52Iocm9zLFOXelgE9lFg4ZRDkmPqdGReUXadWab3WuGjXkkkFsHC4bYPvX97qcvJlk99PYoUJS5
tj8joVUBrul4w6HTVy9NHizVE3FXxaJPdddohs+LoUwtvt0xhkniqrqvmOAAFpz1IMJLj4kWk28U
ORGmJxn7LFdvnC5cw5awhcjv4XrWNtRI9Hs5gxDLH+Cf7lu/SE1f6mQml5oescHn4LVuKBVWapCW
hMmwiF+cne8wbBecBzmoeCCHY39ghcfuPfRGKdkHW0yKzSQ6n8UjfisbqspcpglpgrovlvHQ0Z5y
Pa527ffBDbxwjxpXc62YzWMucJPfOK1rBSAvm7SL1LZPHNtG6aUX+C7HhmjcYNkXixRBczeJpKS5
HlUQJM1mHuyl0VuNsmFaDlY2xcPfGUuDYF6PvSxfnu15Rolz8cYQGPWDldZtqS/SE0nd7ruSAdC1
aG3sOYeOZKrgP9hiduBc0JBNGaDpyAp8ddVOEAUEw8wAi/a9q7LI2a1OWFWM51OIMyYZ103KRD9o
LRc44PsYe1k1olsL4fmjkJwGZnIUB2vPv5kSsKGXGiIPphCE09z+tgAaizuM6XP0NFsNSlfwOZQQ
bE6saZDewQn8lI7aRV47Zo8jaTm8c6uxj44O9lE1JtJDXZeLziqGg8vZnjAEjPOI4h3CFdLaG1be
aY6BAOHyUm9Ht2vT/1J/SlIGIF3WMM5SCaYrxmiVVq7YYGBNrIEJzJh1bODa2mMp1HYzYL4d288i
eeiGskLpWbt2M5XbUFt1FaB3LHnEC4v0Fcj240T6KioKBds2piDwD6om1CcjQlTbzR3QqSzbwS3v
aBLImgUanseON3/NfdoO3wUcUZOWElJ/wQPI1h5EvljSvPtQok7Wv7ihpMld6tLZig4IA1irA43C
JNmwisYf+Z/tRl11EtOCVXnrhVA/ak6wqrHe57oiQYZpSVnDoI8bbFexBbba2ZcdPuzzmKxBi/nC
guu86iQJfpyYkJwdGIcIYJdPXsgcRgkUB57vpsoeMjtQ9jtuhQUTJBv71X1K3cpbxKmTOcQMjGrO
0BItPGO8ng8WfsXm0A59Tbw8BV/PURyMtajvkVWm8g8HCQgfghTLLv722A9iGhJL9rftrbHH4Mkr
HqyXkO1HG/1iQ5CsxCCykjWD0riUMK5KETfpW9YMAzClKgyjiSzFMLEn9BiWn3cpdt2lw7imh7LN
HrVMs/W7D7UfrQdMR44vMHk5uMm3MJZT1hSubDz/Hp16Vo47KrgaSSpIc5fY2TSdBiYEHaBG4sEb
iZVhCDqE0S1Drv5oJ2y/rJOcVY2cIx11L//LEAwI92bkMAT+xoTMS5mJR3LaN3roveyUtE0gxiP1
gGfZGx9yeX+tMrYo217DQCpPmGM78eBC4x0/ta0FebZFlkxvlg2TjiRhdxpTtfM6IVDMx3qMXmUF
xPRPnvkJNxLuuYT430YJ0EKMxeuaixtszxD9xJOTFAgNY0aq1F7QUNkZ4w7iJCMdVfuMl5X8ZwUK
61yo+wCbZf2et07v+MwvzNx3ky2OIHRNUF6k4LHWYrAoPXCFJPGG/2H5jKRwiTggUIxZxITFE2tC
epvBtufnGV4op38jK5k/E/Q0i4al9TJ0LNjnubNLcqM8rwgg2jOlWbarTBXSLjJwCMuxnI7nD2Ba
mWLFipiKvI2lSCYoTY0/eI/EXbC3tGi8f1NkEsAhewlQ2tkM5cIXcADC1o4kKXE6Exu2zLU/3NIK
ueNd1hPQnWLklXr4jMJgxXZE4jFw9Ju2xonv3kSpKm0Qs/OoIW4ucka8SxHGlyP5NzLRcfuoZGRT
TuXSjbvYK1q/5zKMZIDcjMmp/ekxuybechyo1sE8JrbEDjdgjGTRyaK3RwA28R0X3oEC1h//5vzJ
aWRIzif/uXq623uIUEGpExvpfAbsQFp6PB3HbGVmHPD+m+UIOsiNI4MCQXYKggWG0IBlMeI0jIsG
62sJ5wGy7FA3St7x7Oiy3JAYLll+hfOiqr8500tgFpQmzJxG1/aQEq/Z7DYMaZbYoVedkXnyli15
ZZg/OIyjjNzg1l3VeVFr1J8jD8jXgw83BV9TohAV3aXWAqZm8lYbi3tO17/0dIt1E+iTg1IfnqTv
Uuzho7Xc0T0PoW6M5332GbSDl1EV5J60r5TxJoULtgu37HkMt3wSU/jFfZUQUmwvyh+u5Rr62Jdk
VSzIQHNfLtkIECqHtoYKgu6mA1dXgtXLZNL8DTtL8h0Ojknx81VVJ2zc8Nzhb8qixVgasyyu9U2T
dVXpUOBRFoWXGVSPzi9uwRPOU+axWcXPXaHG+k4iWEJkK/lpqL/5eKcRbwQz2eKcJskKIsfHpwln
gU18L4dt57h0Gnt+G14rjhBCdcMd/zS7uCt10XjRsR5xrL5G2NgxhOo+crw/SxHa1HidyB2IoHPu
psxxqonLwmmw4W7yTi73CYyetAPF1iIQv9EMMOgzy5SIuSiKGaQcVWsx9b+JUFaYfHQXBPPrROO6
MgeAjBfXMKyWxApIiSAkjXFOhwB5ua1qsr5gTnQSkSVq8qrqHwGPROROOOwNKsTRa5XEFz/M8/Sw
dH60/G0iYegRCXka8bHImjxCzZzMeVGfQ2mH9jXsWqBRG2aVUw60jE2xkjeqU6P1i4Xb5gWs09wn
jIfupwblIomcwAGe52ieb8Y6nTxk2x4/HtMENMc7UOqUlGFKz/uQJ6OsHlMGX/MXTnvTKskptIle
FFm9LrQKJJhG3wRUjP0j+5RGE9+qFlVukzZD63jDF1HkM7uvsop/R1cNWK9Y0rgKDvLI2Oih4Wry
hJnWDMnfZtKZ/zGPoCwWrO7jtHyiY5XRaxGsvUDh0NihCvnYEx3ekyA8i8+lyroFKAxdQ+t/cgJL
uAX0eF44MMxSSRcDhIxZsgTeCOr2RhAAOf8UYUG7eyXgZ22QBy8inv4GlSJ0DSphnvyUk8wo0KJA
FqJ5Jjwi9X9H6euSRA5rpMGPksi27+NORKMFaTJKyH/n2Gxamy0Bkn54SkUwGo0LKBljBydGgLHR
ispIUJQNIA9621s7iher4zJGeUay9o0ISjtnQBiEs0o3vbMoaoBU2BrhW2lzXD/n9MAFH+eefRu5
IlFMtLpErJx4DNBfW3fIJmDsAdD9D8tHMDBhLi97nRxqyynre1/mefPYtuWiD6mddtBd6hG+FRWf
X4PWXtASXFXTdlhTZuTUuAMLvI76R3N553fYuxubqrLWzvLgu2HOMoIpYdeS3kl6B4qbEhUM4bFu
4yePbGLC4D8r6YdMkAsV0aehF6umSe9qxw/nZpv0OEoYlHWWInuc9Tfr863duI1hZ04l4nA1lHZ6
6ZPUTTEEp7g/yRCcXsKCDnmDJrOoDpAayXNZVzHEmzmrqVuZYDXZrRcLzzsFVYrflYAia9jkpG1Q
bDCWITFgZvSDr6DMfssWymVD2INHPHNVXh1XeeeFNfMVYz187bCgvveKsLylugwfdAYLwOHSM19r
UDM97dvwKvwezPUqiKu98ea2ehgUTNcmoeXAe4PLT0cljhRccwA0er+c95kzc6PqYLn3/cozA0aG
jZ0PBcYOZXfqTJ2wTRmc3OsmJfFCuDNfQ3/uJb4EOrB1W9Q1kbqN33ukMnOonJLSLf9LgyzdezHs
2Vb2/V04Sd422gr907EDOIwMCr7KjiU5bFrBysnF0l7ubB3Fd+U/S1ilwscxdOaz0ir87ib66Dph
S0G7k26B5KBXHzL7tgVAeo2cuv1yMSowSSrHUfIyuLgD2S0zg56YgsRpDVi1zbrPiWnZy8p0cAeG
qDzR5GoI8UPeb5Eqlo8+YjgYnfiBDiovX+t2kfsgmPuTBzYbdpNCFcvi/j7taGSJGEqPyIvYItvY
5cjdtm99DhcGZKW3p1Cfd1m+9tcm7zDwLhF7slR3b0CyvAdfowaSo5NvEGThdBqthkRbv4WBBTvG
zJj/WqtSh2UdZ0SnitgFMSfWE/+Zz/zBhCoU17RAxGD7H5lCBSMm+EOo9k5dDFYTt3lEOIU75re6
r/GJxyyuODiIiF1NwmeCdApkP6to7KTePwfnQFVbB+4WJOvOrwW9ao2N7RN18iVdU+xZYv6TBtHT
2NK6pD59MehhkV0yTx0leEUWtTj36pcakIKRb492e8WE/FmXBIOVUXUy+9VBlwQTB/ANIcfNlPSS
ONBMFkfJGHLIQZng6QCCwdfL2qWomntBpPTghPSmUc+AYLnNEhae1gifvCVZEeiAXB6zAIcZaNco
5XdouoM/rmgP+XmzXIEIOuGvo1f8gSybARcOfoilztqqYbn6WF7WjNxj7mAkwgdanid7gR3RxtYh
WHxAQdM2l/q/tsJsKEnxIEIEt16xvvhZfDBJ8G5O8JhPwl7ABKhPJ0THdDZpcdun7q4vmiOn+rPD
vga+CLFMPdvyaScsd0fBa6Kzp6tj1w9FO28LXpLF/putX6lCsAZGhLzqbepUO1cXrxX7NFTRC9nJ
LpxM7xjE1UHyzTLw29fubyLRdzr21q3Z4pegKBu0kesn5/FWZe2dGFBaaCDhNQksxjBmO9GRJpc2
WgwLjnh8ec37NFEzE+yOiQZBwdw++DY+KKR9W9GXxwXEPTApA51zvWeoVMQprvm7RRgxDd2Gy/dA
UsKhdZAAaCM2ar5r98+UBru8jU4FmU+2S6zUvNq8lPH8OwqhNn0XXHkYr1k4EbDq3jo2UUbreuAc
vPXm+OJazp3RfCYlNwm0mYvo8eO4JKn3Eb6rag3fydD9bDuSmsFUyAUSgPdeL9nRn/tDD4daDfkB
9SyVRvDigfWvJ/fNSapXzl/QxJogl+UD4/hJxvZu9ARKSh5lRmyo1pBLWzClYBdMcLScZNqszNIG
3/2oh+JFxdGL+YNG7hspAR3Iw1hf0Az5RybUTJK+iPPYNuqLrM+jBUxZQS1J2FXiC7gx73Ho2TdN
jABCDE9r8ZVb7hnO5aFR8y8DyiNEwMehfl0je9er6ZJW2UmywiasW0bBNpTLZWa7NYfeR2zUn04l
bsaEgKw4pMIfLVYB7ae9xFesspfMaX7aZkI0GJiwjNuw4ZcJ+cNz6pKUl7LpWo/VSuonudWlrcgN
gpk38Z0502+Ik6AhxqhUFI+oYL0Ca3ZPXkZAgiiGa5zy2VEFChHl/FUvJQfeuGn1fEBB9pDhYfWA
PPA0NmT7OO3HaD51DiCQc6D4a+YPDivmQp77jGjFIn+rkDEE3XzP0PDJtoO7WEW7Tlu7YCHiG0Ek
M5xNnzcHIyLwAH/Y4XCPLO2LsBmSAMWh4V2bkQumTOnKihNNiduMl8ogHWCfo4+NrxFTZ9/7NqAh
34u3aKm3cZuzDW3vEsy8mVdD+kcyWf3a9K1xETw60OXDLEJG229HPrW8/iYm/pIM+DXYXDApvA3b
ctPCJtJiOSd5dkhJyDDSTyiPV+aaN0NoHbwAhF4NFx0tXJNFB3NgzBzfuvjP6zocyj6HClp3nhUG
HWw4dPHSuvoakMlj2cGRwdjWHM2ahG7mpUs/3C9wWL0s3NujA4C62vKmnmtd/3u+MpgjbMc+zO8+
IK8zgBSAlmRVczZyOrgy3LR19uKAPrdnzknMio5x0vKWms88n/UttTh82PgksuCJedHJ41igX0By
uVwrJzSExy26fXolZ4dMZot/6MTc+Ngm1p8pibd5g/mJsw9c+osMcqws9mYg39dxm7NDtxSzwAKR
NXyjQrxEmfO+Yj/lH2nIT3zZyw1VzonzcleSR4TV78znvRdWQcAvaPYoOLAXRK4vwMPN7DFY2Sp6
I74q8MNP4eyhW3COiUhA5eKR4O/rOeTIALwEtgs4kfBSdpHmO1lAUJivV7PQdQ0SOWfX4f+wJT6F
0feKJUZjnWlYIfA3vITZ+OgP6bO2o9sqgZnPip/y4WaMJlbV8rBanDYzW1ygLjiZTvYUb83/HY35
2eYg6cJmj5u9EwQSpt6m8Gn/UWdEM1wjvHAIUdA6VBvPeoN3cCd0dDBnmjmziiaCnIUyliucYoCf
Hr8LMe1auo0iWg1R5lPJflsiPyx5P90BjCXHh7mtrPrb1A9FD81rqtpz4nhHjXfTfNaeBxoyh4Q4
ufWTI1oMLbl9cJiV3gw+zmrNpZZoxDdu1qD+nIIXJiv7cQivY7fsxQqBWucDcxLH346Z5PZbmvSo
++E155eJymUXKL4ty3qKyGRfPXXwY/eqwG0HwPJdccfQaVtRW2TQtYMI3Sxa4AFch5Wrg0PIsKk7
lMo2jEMBg7qHaakuVRdszAu3WAt2yZSZX54mNCRLKJjYx3d+4x2MIqEqums0Sdxa+Mi5ledxOU1j
fUbX+Wa535K6uWsdLlSsTjWDHOyH4bicDdygnvAP65LFKae1x0PTzoqMd6RZ/GwqZA5hhKZTGX8F
BCrcjHyx5M1cWSGx6rmGFKxxOu6b0L+Y26XPBiMXwD/F2qBH546+sLLCx2Xx0TdlJ3/xP+o2eSzx
p650E9mozqugRsF4cLGRzuct4nXzoxOZfLA8PTppqhhH5Z+lHR/MrTJjPnDz7ravzUmud0H6xyrz
q8tLbujeTGG3xr9kfjfz3JO9d4jyZzZG+5CHswqGF/MJs7u5ev56T71/6CrrT96Tiatg7ndR/ZQm
8ZMxIZtHl5XUTUeughOT8yeavTlNa054WNd3AgiH+c3SNco2umShpZ1TSYCHX8x/kBvxuvRcasxi
JgBcClSqw5FU2W+Y0u5JEd4XHUZJNPE21EirgiDtLc99v+BAqq66gbgoC2dfYH+xBywLWPZYmwy7
EliQ15FLTuSa8fHNAcJTqsgAHM8kxl2HpEuU8amOxkcgQfspIdojgv/ZBFuNqtFUtNIPj3ZKT44Z
yln11viRghRHpN3crjmhy3V5Xvj4rZAJM+XCxCQOgQXpxhinyDiIsjSGH9ffRhODZ/O9pP1Id8in
bv46B6XOMmIWDtL4rJrxuYuI+qCMsgLAl7L+bih02048Zln2bE4Hc2kGXvzQ8qk1iEiYwjx0o7ft
p/EcU3GMrFGYASIIic5EOVNAFa/Auk9EMENnX7fB4O1nV4IIhClFKMI8uxdlOClI8pET7Bd89gEN
HZJXjr52l/F9N7I88y085AbS7/6aKxi0xNE4GonX/FdrL7q61SNcBk5cNmM35QzD0ZTbmOgk1/qq
+k+f66kdsuugkDvxSEEthFVpyBPFQagBdH5+ylVxsZDzayq2wPsm3x1CaHjXIorKy/raVJ9DLzFp
CPpeEnuIWd+rdP3UkdwvnJux6nY2oxxT7phzs8kNxhu4Adc6+XUQN9DNj9HdWFAmx95Gr8shTq3n
tsiv4ZoRcEQyVytyoHsEhmOpKjmX5OxdFq6wGZ+hMWaIJD+TEHX2oumcTWaQk7APZfyLiuGuNPUd
UYem/PHj/mK+ZGOAzIr5AHFtkzDLNQdlqfRjm00fco13KP/PXDlkWbpfI0SEIRrvaumdzL3cl+U7
YgNDkWDr8mzqEigi/7XMUIeJQnPpoEVWrzZ1v2+9lRGfSQrBPfBhC49v5iBrQMKMPbsM/kawV+YL
Dvv41pwsrF7PjGb+2mjj0DLszV2K/Yj4FJKx6XCQfN6qdPwaQ3c6CLAqQ1l+WoZAw1PKrvZkWoxI
1fu56JEtC8SHwJO9amYbjMyGhrPj5W0LjC8AooiKJGAFxludgNFrWK6AF6JPj2R1bmr8tLZ37SkJ
WE/C+s5+/dGhguqYRK4HzoKEIhIO1F4M3rkdjNoe6Tg4vkdz+A81aa38r2kth2S91GgzIQr/e10y
wqNBsF7Ma822+cSOFA2Si9Gx9Z8l13vbL4TzxDtTsS/AlhxOGfO+M5V6cHAV33Qxt5qnMBPJbp/o
fj/iqGR2uR266HaMri3dlPFdJi0jbfLaQo1Evyi+I6idvqgPDvRQR5BIMd+VYfA8r+FJ8/4qmzCS
Ve2j0dulYbA3DZ+/zBv2DGxfikvLViqit2MFeWJxcbEwAfoVIuqyYv6c7ONM31vADsyN1gNDHviF
hbozZWDOc5qjAAypGMuBrpXw1y3X8qbhyHeK7D+Wo3tz8ZqnReSQEflWe3SS5hnNurdA9TsV0GKm
Au65tzV/n0sfEdIlaY3bk3cUZfttMcsr4m/e7+oYi5EhmX8MsSOy0LsVZCzF5YuGImUeBRYd7+a4
KHj7hf1Ym2Gb7PeQ3E31M7bj3nIcXNNEuSAeI7Smj64NSS+17n6IOqWoCQ4ZUJx0WC+8MYeOeahG
KC4koxOOD2qCfZXOdwamUFFylVZ5tIMAjbq3M3+OMN9tgj/ADlEjqnvzSvBD7N49u0pTigNb4OXC
i31fpBa083wTssSusNqa4FmQLSSQ1RYPTshdtr5Sfzvl9ABZmRav2npNzl4y3YYEyTE7I6bYgGkM
3yo1whB/Fq/mXFNZfORZ5kGIpPOnq6YH1QfXIEdBU19NmWuuURat2HvBYZpPmupwhTGHiYoBzKUu
Fn4L4fFMyuUbe8w5SvFEKT5LHg7z63KPn4IpumNUB4DTJTDRfNPl34nBS+lwYrdPdTXtrNW5teNH
p8oOVIQ8foQYgYX8V6R0c0ju7Y9HyW+1d+bsHPrwaXXynan6LY7Ehiewaae3li6C4LEjKZ6H1I1f
CI/hX+3ybnIV8iGbc9ml8SAQwzQ1Ybd8mibTUsuz+avMS2cqI0nJUjFbM+UUFWCRAU3TwmUh0d3R
pOzbfGJZK1lslMlZMfJpI3XP+hUTltjaxRdC+jMXU0bTawn/gmDkatqj2CW2N1Rbz8BjESavq/PX
p4vPGUP6VrfhU4nL6miOV2dtr+T3cDTG7YkL+pxx10LRZ6nbHiKyhlRnf/hYrGNOwRj8S8rO+iZg
nBYAsGqqmP3R6v6E8fqUo+sRLYuP+pq61kMKbzEL9JPismU5dDLfA+vVP4UMSOpJz7ObfwqYHCWS
QxbSB0mVaJzmPHXhlVNotyTqw8wcaJ5TJ77Yubw1B4I5gm0RMHtsHgKZk7HCkadN1SHXPZOEEl6h
GTCwjDjgnDmCijrlyfLhEfrGyuge/NiTacCakp6V74UiYe+6msFUce/HFXKpiF5hvpnU8t676MsZ
acxqvU/V+E3y76GfEP2lQl38uKYOC86VZ100922s9TZds3dTTSGAAeXTq3/dMTpb07mH2B9u6mw8
DLV6JF74if9/yOfFNDoex9uJf9PAz0ML9OTFeh8xEeGZAFV4LEooidgNAO8BZ1jlT26s5bygXUtR
SsHdqqJgHx2oR8F+RAeOfZsG8RHpDouu9GpnyXXoq2/mUcdQ/39MITkkjRnMzAS7Nfob0lE0dk8V
Xd5TqP91Z3l2IhbsGSV+3HUPTaOdDfKAc9GuD8odna05b+to+HGS7IrS5ezBPZCxeA7r4dxJ9E/g
WA85Mwhmi1tPWfdmtGgKwHJUR7Y2oDlmxmpSwpN2dXJHqPdPJJECIOnlUO3edMoup+9YS9qzd28m
NU4XbE05hamWhBWPq1AdV6dGx4ex2Is9zAkavHl+kcwyWYWr3cLhsdQu2/fiDwugcxQNT6yWbiLb
e9Sxxa3e/SvYBmjFrUjezFno2u17XOPzZvI00QSm8GxMAZJ6wf0gm1/Thk/cl6xqHtx+uIOaR3Ib
77kq6x3BL1v0pueuQEQQWZXHKql/N+WxV7r37N5vOTyu85T/VlZ6D2Hjlh93YFL0yfJyGzJCAFL0
K+i+fHf6UwUpIbq2/9+Sd48R73Hluf0RMynZh0TQ4pe57W31Xk34PgNx1MVyH+iF24QU7zjgOZTl
vw8Nsd/FaYJTTO6pnV0CIR67PLxYxfiKuPPKRvZrAr37r+eeMKARasZ1YYqBfxc1XFDi6R/svrkA
ZFr2JEa9QiZ8C9EfbgZ3fWLKuC0sDytdcXFaIjaZzLv00D1SRTP+8LyURM/yONLQGhRsQck99EDi
LTOE4qZK8+nH6cmfM/M8zn+wCUXMLK8JUKIv9iVOcOoI5DU3XhDg5JVPWYM/tqf+yTWiWQsYrgr2
jpPsugYJTMR/g6T3oeuWFwLReGooVMVc549WjJ8Hgsa1HQz+JPB/Mss/doPEhxlbN1gQb+uqupVz
/jGNEJB6dgp+xF9bp2RFeRdK/BOWoX+HSYjt3ryEoc5eTUdVTu5TwtOiNPkW7Kkf+mF6AQ4cYhbo
7sxMCTsWMwJaU9MbIY1lr2I/gZfjbVEr83WugP9xdmbLcStXun4Vx74+cAOJIYGOti+qiqyJ80zd
ICiJwjzPePrzQXb3ESFW1Wk5wt7eIlUoJDIXMtda//ebFsQ/m/dy3qTvHCC+KiWWS1n6pR3CDaQ9
KLwFxUsHQB/S9n1n6RclwawRlVzkyEiBcuZrr27fFat6DJz6wrX0K5NUUGc75wNnOhnrtyjz1vST
nk0zJ5NAn41KXurqIM+6TPueWRFtKeWqdhKBc+p4rZNG7HyPylxxPp1tILu/BmaLnTgHV8OI3tK+
WUlSnV3rcCY0dr6e00yZAEXR4GSzGzHoXtQmE3NNoKCEMgLzCrvzIXjuLaHhy50+FyGtRzQgfKUX
bF9VPF47CvEbapMXO1b2aHSeOg/nMEuB9GRW3XoyZoBopN+59BxpZfDY0xu48DqyJLiSoOpp6nBZ
+Ggrk6xyOSs6WA1r4fvoxM9x2r0mpjXlNIDUVlSXgSkHnI6Md9vABFDpMeIJsu+pSZ88HQ2PFh4r
bt+icaK/YxHQMoBiDplFWl1UA8U2+uVAORbZ62BVtF4nT5lV0pjUUcRMVUHraYGv2+jH2GzaVOen
GC8t59Eyy3BTBCPia7qNKHlY6nRyNp13maM08W2EOtXwpnOmotnZpLqhnsl2PBeDcSe16mXKh02b
YoOmXHb07YUBMlZJ2xXtc7sBxzPpROuelxklZ5JFHIenFHNfpIQ2poXEolozthCy4UbXfKqk2SYW
ANZS7xn279oz1WEVmMlL2cRPVovbLm4HyOppXLFKSCvET8wu1vz3JfSddVkCwox4JSrUFDzgYTYS
GSQ11NIjehkpBtsVkHASRJzD+O44eiYPmaavB2k/OC2ZZwfNrJbAaZHiVodzTo/nBs8dMpcJw15x
bkl9ZHIxZEGJaV081mismh09Iu5KpAUNdFHNkcFfY42O7xCOOVT4kweaZ9YarwqSCVzXX9kU35qU
bVQWXgwyvxH499QYEkStCV0JtfRIgp0zTKZT2nN5F4v4YnrdB113jbWJXNDRvm35C46up2dKRn86
6eIEKdr59F71XJhIYe1059M2a8qIoc3Y0r9w4SnKus/IKPZOAirW33Z2y6qINmrcb3S21tMVmX1Y
ZZnRTcV2OlMGpIHOriHH4Xrpt1i3Lj2j3xhm+0QD2VufQOZ3EhqO2YI0jnfpoYye9LH+whvRficq
Z2xLEuGnohNYMJzFNwlOaG5H69zEdWqRyywrk2rrJHxn9jzjRHMzhK2/yqx8Pf1FLRGvIfitbara
OweSBZn48Npjx+3abFttC6oByanQ4mhDKhtvxWLZ5pNskWgELadY2pVWXkBGfmpKp1mngM9Qj/t7
7C3iBR5JL4HmJrwAqcxWaALJJQAgL87DqklpBgvzC20ovQ1NmcUdB4NwnQQ+u7TGv2z0fFepwQ/i
kjVlkKs7O7DOqlZrN36cyJ1mVE818GhoJMpOxhi7CRlcpV7wrrXW/agqYCTQik9kRuxzXlM3jyEg
FhetIsDJVxL3RlbyJdnHc18WV0rl307IkdKOX/EN2ARFdxeD4MBk8Low3LdMcCLG5IoOald9imz9
YYgxEmx6yTFMw1VkWoehyIDPjBvsNmnKkVCIgAEsexViKvuZB+zZMVXgeKvW421nOjdsJMgIG8b3
sZjIAU16VwbNe+V362YEbhyYtr6KnbG7mWrJpUc+2ySL0PBIgACUrfXG83yNG+C1EaAwDrx4vitv
HIzPbavCZZGt/7kxuDfF6F+EQXFLUNpqeXXTUOma8reSepCvxukaC4IrRYyUBEWMUXl4zTsVMG0P
tbYmg6iJ26Guv6F8AHyiv6uFf1GFYBn1QKfKq8cruvTouLEJNf4oNlio8/qgdINTxz1pN+CM+CpF
SJd7GywmCYqNgp31UA075CDL6Ug2zZS2Hc5dr2T7ggOuFqOAHzgoDL56nytgC0xOe1NZhP6edIEB
0m1CaRy1xuPgIfjmZR921BKTKC421QTCb1L680TnnSetfxmJ6Cwpm9c0jb/xze5Li20IniZXwlRB
B9erqi5+hCHOSmQOtD7aws++jlodB6ucfUak0ao3pFJfFwo9zkq2VYf+Di4A/f/cqokPsFvsTP7Z
T+5HpVgju+Eo2m76kTQbi9jowL/5gwKuNLqQqc/2pP6Wd5Rzq8DXpt4ZmgggxlHMS2v7xk3Vy1Kv
H5OGsgTt/y+KyV64p0yu8c5GnbFuU5SRRr1JHdqqhgZ9BI1h+rVmaT5gem9rs2npBAi2ynawWG22
4bTHmL6aX3nkzya/BZhvGxcHpWXhRVOCz7nDKPLcz4B8SE4XSYgZWJQAiulC4h6KjrPUN26JrZQi
5WTvheAAPlIV4JpQqRxiU/lGWyQ6HedrRCpo8C130afTbOgAv1ptjz2HEedbi3sWS9VOiq1L09YT
7REY13f+ThgR+m/1JRjC70pkkNSItPc2jGk9U0x8UopBLIKcDLOS8DabVngk/Btd6BuRk6bQ7J5M
nBphhgFG1idRrul3eWi91X3xlQLsS9CSBafv8jrwpLVADmxetFpKhnHKLGFYiIdO8ZSVKFE0uyEY
GPQT1MDKrKL+MgrdX9AatFOwSEyFf4uz7x1JChehTGACdVEKDuHh+/QCxbwuoRwSk0XL82RdD/G5
WZktNdXu0YKasozMsFi6FnxhTSIFpxvoe2rYLxU7abdJLilwvtI2h3TfKq7YAt+WMBPJJij1xDii
OWzaw47l8MXTrHHKU9+2nDT9ls2maXXdqm2aq1o01yJrIcyhYkXl9sAob0VQPPaxJKPTYnrmqGSL
STDGqvZsVIJtMeUMR8IUpcdQsh1Kn0NZ3nNSX1soalty3W7gUhdQ4qdSBHe+Em6bwLkbqGoNvnJW
KZz/SsUgtsNEpaoHdSZHVRYa5tbAk9kjQqSFeh/X9Jq5rbyNG/MSZO5N6pQ7RfG3FFMvR2ybptaP
K8jPTyihAAi52aULphMvMmspfrquBWeiIRNF891LWJkb+riv0lTCHsveRuJ/Y6mvnWmT+VMveJG+
m1bzEFBVWAQIFlphDdQrrCs3DtZ9SJlZFhA9KJeFMQCyrHosS+PHz7lmx8VZLTIJZly96XV957SU
FuiCbZdWW2GSGLoICdMvYRPukli5yKRGG8KITqSJEzIQfnYGtz1dcLS9TrAdofO5f9BwYV+onfe9
6LGK1et4iYSNW1aVJytKw1U86G8B1tCXNolCWBIbDxRAn2b0iyBwX5eyac9b5OKZR8esJQR2jWm6
rzL7R5qSuEuiViXrq6IAg7eZ0cHihN1Dl+v9utH0pySOv+cCRHRtypSJbVP9ot0cXZnFqEt6jXsb
i4C2eaEUcBFJsR2G8IZNj39DW2+D2rh51dz+e93n51ql4iWdbgmrO6UD40S7CoC2vOcFlVb4P3WS
jk0MTvunBuLGwk8042su+/g69T3E2N3IyrYVSIo2XQA32A7YO98EmzhO4HgriklB2l2EHVJcYvo1
FuY5bg/lW5cP+o8QFs2+DIr4IYZUcVGgD4tWBsg7OpNdwnSlNTxSM6Lqgb1NOD6keNed1Y2HuQnk
om9lMLlT5oE5vNpRltMKQ/+NiaEH5HwPPx3bpA1Muu49cb+bnCWUawJi94pVDwVsVvOLoRvZbihG
70GR4AhEoYDsx7oKhy09pBRagLumU9fJnuqsrBda0yovQ2WZaxwJvbXJN1n4jrXlYVxVTgID1aLX
BHAuukUYEtSy2eEZ4/DNdzrq+RpM12cyqWvTCb6ohfve2z0IKI5kCLPPfDScmtbsPaI0csmnjOJC
2FXXEEwLonk48PYs4WoElB+7TY22F3rCuVVE16mhqhvPqt6Qxn8LSZEjcL3BWfiJ3N8XW+lv2SZs
Wk15Uxzx0CTI8/LKNvdirJO7BIHfFd8uuG+r9g5TMHCPMVYIMQAyx0IHn2vtIwsk2ZTsGJAPsDUl
YYTVnivwxXACkJlkYh325wvVgB0LtfLW0dGmZ7mur/k/FPIi563G9ngVd80znWc0RFnjlW2UryEz
pW6j54FsGXq6J9GiHRbJurDTdWxaX2ybmGhNqCvS8YCR6PGMKTRQsW5Hurh5IeD5awmsB6g22+Zw
IUNOmrqlnvV5eNUL+Ft5hx4pbO3r2sRqGReiyOc4W5iJtUuFygnbSiHUWOmFF5QF7qxyyt/pBQxY
UrMeaOsAR2bae75rjcMbXd50cYERgnGpuh6yPfpSIKxoC6tS75gniPQj80yOHPogU5EBDTl3SV2u
AyoSbjjuysq6D/L0olWLlQ0azLcJR2rZ3oNuXBOVtrGZPyRW+mXo6zvHF681uio4KNrOrqpLcpW3
2IVvXcaqswGktEnc35h4SbGLTo1FT858Y3fayqTiRc7EXAMyoVZZ+pM9qXJZO9lLStdGjYDAxW14
LGifyk2+Dtr7WrGxZuPX4fMvJWBQPdYvZOY+gc3d5EFATImH6ziyHqXnXzcM0gLAxwjdBkMzBOK0
JysPamM+WD4gVY45j2ar2ueWUmCQzV/InYesaIDQ5AVV8uHcrnUKQ6Q4ovgSsc41wvC1ltkXFDTJ
/tvqj9BSNj2dYTRJMoXpvCP5y56YNGTemHsndh3EEv4Z0sNrW8neU8UYL0IzbVZRTTrErreAC9am
bIHDofKmFlKg6XPLF6kYL8bQfXNqiu1aCoi7nDjyNSl6W12FUEwRak8ObtmDmvobMYwbyEK3Go3g
S+yVbsYaSgolp3RBBzS7Q7vI4UeayBaT4HYw6Fz0vYrc63CpFGh+QqX8Hlu0M3bJJrYQJZJ5o8NJ
dV+NsluTs30hlF77SkvjmsvAKeJeAbw94JaX4boIoH4/GJTgpyqzoYUqh8Fwy7yhOlK7lIXoPEw7
+B46qVRwjzH1DlrJLLJQqaDCiOF26D0GPZVe0JAXoMUvG3tEvF0jr60yyjBB+QUq1LhMe/tVCOs+
xypzgXjgZsIF5YOKtjc562xUBDInyTtY2Ik4azIFj0ECV4yGbqwIFOpZNgMbRJBTM/sLymo8NvLq
FQDJPorahzQI6Cz193Yhvtp99ZKq8oEp/NwmlLEMV9I5qxAZBnn9rwEVPIJ0TCcWykM5dHKD+E+u
pAZHtjfKL26V0goQdioNezkFFaSXBEbleSh1BQ8C8D22C9zzr7/9xz//61v/n957dpPFA2jlv6VN
cpMFaV394y/zr79h7zb96fb7P/5SBHI+Q0pDnf7829sdmlB+Sfs/oVFokceWdwci/7sPzpcdBLWE
Ns++/dkFjI8XqL1OHRPpaTuzvPSt/NKhulvU2tvxT9fUA99f+/jxuuJFoRWHYtfH8S7gTTelW4D/
XJtlctkL7CMts/vi9TaYKtUZl8cvO335z0Zt+ja/jNrokJ7shlxQvQpfc6u+g7u9/5OP1h3n40eT
xLfISxSCB8IBFOwFzQP0lx7/8M+ftu7YHz9cKbIB7VfJaBUg4cZmF1iwz7L44vjHfz4sSC4+fryn
uKoblpHYeVVznXTGZVhmJ4bF4iN+H3Hdmf78lxG3IEOFQtjaLkvcr7loznxSCSRiNhJxyInROfT1
Z2sB9GQj+twXOyNmO1y5ylaJsZ46PjbTGHx2A7N1oGgJWPWoBJiO9BFnyqmeWp31lkUbtksRGVXb
8Qtp4sCV9I9D1UeNzYEa32Iz7Pd2UtNeVMF47y7SIl4WIqTNqF0TxHaxQiupS2I8iYhox69+6Dan
L/XLc6IOwSk6MKcEGSD6ATYsB/5SKehoTzBM8u+PX2aasJ+N5mzZl1qm+moo8106qIAJsr5BSoy9
+2MMtOu8ZK+KUU1tlUDLrPYPZ/ds0RvSpHaTlfnO0qIfcQpoDxPEE/dzYOrZs1VvI+DBgsFKACWp
dzoC2tLIToTI6SM+GSp7tubhiZpua6EgRORL215ATtvz4PegNAHJQaNK1n1RdIyLRWQ7J2bBgThj
zwKBrUlatGSW7arO+B7RCGzUNIQkaeKcCMAHppk9Cwc43IzCjJp8h0EhHCTPPKeAkSwVi16ARr6m
2NCeuBXj0PjNooItVFUfsKXeTcIfFZhc2gz1EkxUaV87g5kDozcspKmkJrwIp0xEllDUxhgh5RZa
AhzUtI3YUeKn8y4ADtCqXPywKH9zGHQ8bLLd88h2dbKkQeOED/Uoc207dGNfPYJ8VjnzATdJwO06
pJtJV4vc4SpD2jqwZc0x7NfI4IxiTeOiSQ9Pr38F9RFYN1meU0zo8yxfw5UKSKV1oB5b+ntVIbEg
gmuDW1vt99N5NvaQGERwyulAe6ZjIghoF+uw0vIgcqM08Jaj2qT1lz4VIY1R49gZLtooH9QL1pZD
0b4lBcJkrHRS6tfH1/ihSTSLmA3wuKRpWW/hWFxGdrxtXe0unxiUf/b5szip6yC0BOLGydrjHWMp
fTUOMe4V7D9P3MGhqTMLhq1KbTltMm0X+/alro3b3OgudOlS8mRpqP5m2psiGt8ev6FDi2IWFNWW
PJeue8NO8oLETKak/1e6L6kmnseatGzY3Ry/0KEnM4uETFC1EJXS76Q3BOva1INlq4/6dnDqZnX8
EgcCopyG9Jf3iFfolOBkNOxo7bvGjwCYfl6dCLYHxknOIqIT1Zll6MGAMAAGUZmuyhoZZxydFRh4
mn82RnK6+C83ENlhXZh61ezCHGBt3Wobi4pakke74wN0YEMkZxEwdPqk7EqNOqROEqmJskerjeFY
WDYHQ/PEK+/QRWaxT/EqO2q9stgp+ZQXjDiXcwTGSbzOL0RhyxPRXDv0RGZLvYRyh3PRWO/8hKq+
ez51tYUJbe/dKkvHM+S2ND7Srxed5zJcKvW4JHmANBOgc0Cft1iptOgeH9cDc1vOogLzbiw4KbTk
UGqqPJhBV1gFyPrq+McfmtezkGDrblTVWtXiaYlUoHd6rEZHvK+Of/qhLz+LAEGrgYMyCr58rXiX
sjaz82Dwi3VZkQf4s0vM1r5eF5K6U9PtGjbKwDhAUQ3iEeTEqRfuoclgzZZ+WhltqIGH2Wl4MmfD
m82JsWHHz/l+a/u3oqqvXf8yG8ZVEUBnkdtEC1cJ7fqVl28q3dgaFKOP3+yBAG7NIoVfZ2GHwoFe
b1dD6eTvxUQ3bumToEDTXeciMFZk61O8VJsTlzzwCK1Z3GjAO3St51V7uDdXNF/9yKNhk2jO8/E7
OvTxs7AhOqBeIQ1g+6QDecu6ooPlRkfaf/zjD+zLremyv0S9IQgsT9Kqu/cLBXS9AHyb1HlwnVt5
sa/pA7qGWk+wVbPs+vgVDywoaxY6kOqgFm8cbkjJnlPLuSwC0zzxLA5kF3RrFgzc1FLNyPB5GLHc
SGeY6hH5eV00KLNiqo1YXmaV/AZz1F7amviz0G7NYoRlobqOsrHcC8cZsMrMwnIfgXJe67aPksUy
rBNPS5vu45OzgTWLF35S0oXgEeCw8hA4KymJclVJ/0tWAKgfXJxz6FD1VraMh60qMpd6O/0Nnk8r
dZxk9X6snOry+HM8MDHN2VAXlt+xlwZoTZ8pGFhjPabtHmlefOJZHpgn5mxQfddxFLU3eZRpUWIp
35OXHDbHv/uB15c1i4my7XxwaWa3zwevPo8tEENRkLzHjpXcm/C+lip0jRP3ceCVbM6ioxwaVULC
6Zjv+XCfhxNxxQDjAnK49HoLOqufPB2/rUOPZBb9So7xTll3YAlopLjDvJbu+CgAqSx1VztxOwcC
hjkLd6HTGYUBWnJvO9mNqSKQqhvrbFTFtWuLtwZ6JByi4A/n2Cz4mTKegIBFu8f7jbY606K9ScEt
3crLYvlnYzYLgGTS88ZFV7QHg03/ueV/7cp0Xdn64/HPPzSNZ+FuqHW8B0uj25tme6eEypvE/fX4
Rx963LNgALbMDzzosvtQx74zBJaNu7ryQq3l1Ov00JefrZMQPKeNn32zNy032ueW+9qoXX97/Osf
ynv9PMD/8u4p+64v4jBr9i4ML4Tlob2OCxDx2cDZWocYvRxL+DN2hh+4RmGK4mDw6uMgiE6+C74c
/xYHQoExWzMtjz6JuqLZS0ODxNZHG81Nn5MMWY8Kt2iNT9bd8SsdGExjtnLqhBoJKR1aD40huxJ4
nmwi6uYnQtqBdWnMlgod6GAySx4VlXxjWiA/RIe/uqsqOCXHeob5wDhe1lqB2PLP7me2cow0SOh9
1+u9tKcEaYvSxhvME8tSO3Q/s3WTeqnaF2hS921SfjdG9T7V6IDlDQdDILgG51UgB442AV0vcdy/
ynB8NErnRwqygaoWhbaI1jBjlKvG9OjvP5XtPxDNjdlbryEbH2fqOLXaluDZJeSPxKbVjsZ9Mz/x
KA+sa0N83JNJus5zy9DqvQjrTakD2S6z60H6J9bdoY+fhY00pE0BfUu1BwDhItqVYDnfSuCq3/5s
XsyChmHiMMHuvtq3oOpBeUAJEe6QnpoY00h/sgXSZ+9TEM95r6DZ2SfTE4hFvQX0dY5/xCKu5FLQ
/Ijd4K7r8YaDR18MJp2ODiIHV8tPHAkPzAF9mrK/xK08M2P6irt2H3DIwUvnWlUCWhXMXd/0JzbJ
B2a/PosVGSKXuq4bblKNr3IJvk3N9okePNUcMsLA2To4GZwY0QNxSZ9FjsRsIqVL8QA1+lzbY7o9
UGTIuhOT+UB81WdRYtohWm4dttguZF+TpEdUaml4iocby9W+e3p0YtYdmNX6LF4gmIt6RQ1a4l9/
YaBE7RLvSo6nyq7T7Pps1k2z8ZdnTntPoJrC55mrdNFB00ZslTcGZlphtPGMND5L7MZAmYNgDZz1
cCLGHrqrWSioBvIkaWq1+zaogPUioqJDMttqRbw+vlgPTbRZMNDJN+rogzq8sON1Y5yPmdzzD/oC
FsDD0E/1T8cvdGgezKJCqtF4VkTcidZhIYokj7e5/iS87o731A63sRPR7cBsFrPwAAB4cE3S+3ul
semYxYwCJMLJVMc0LJ9MAzFb+n0V56CV4g6TISW50nrZXuBSiRuARhNi7gjrMQc8Opm6hUuIgHRY
jBq+rIplOSc2fYeOuGIWGkCAwp3VC0xOCvei7/S3pLRflaRBHi7LRwF7A8btkqIDEmSc0Y8/vQPz
UMxjRJPFido23Z5WifYcxDnYqEqLwZ2hDD9+iQMrTMwCRW0IkdPsyF4/biE5DB2a+RJAaRFNPRnF
Nzvyz/AfbrHDrE5c8kAgF/OYoba2Ypc5x1YtWJL2/QqQ+5524S8lgMwTI3dggYlZ4OgaXZNVG3VQ
zM+R0ePd0gzXfoSxHBaFNEObj70tT9TcD11rFi1geuZCrXuClDXq523SPoe68QYoKl5EpQJgBBuL
BVXL9+NP7MCSFrPY4ahOEkfm0Oy1WgeXHRv2Oh0iSHVJqW6krSR3vSr7E+N46FnN4kevGnQ8OjQl
Jq7sLpSxBUKnB83XjgWxU6QfvRy/qQPTUJvFjyw0SA7UvEf8KlduaVcDZ2Hgg1EMD2q37QvxFAoD
XxxZ4Tl6/JIHFtfPLfAv7xaHXD0Wt00GrwJlVoB98RmEDQTu9CCsjl/iwOj9TN3+conew9LGrCKE
KmH+BfHyox6aN7mMrnrZb45f4sDk02Yhgtw14rwuBjnUV9kXbDrdpTANOsmqzMyvM8dSS5y0LAWM
pD7J249f9cCNqbPH1WoQ502aefdtqq6rwkHOfKsO0d5Csnb8CocCrjrd8C9j11UYbRS4D+1NrazP
JWYu2zhV47vIz/yHHAosVhuBtxyKskSGnJe0snUntoGfrzAxr0nloa9DYM8oqoG8u4t0zdsg0uuv
lRLshhEifQR//Hj8Pj8fSfFbfcpXcnozfR3dPS3ddIR2IJBAv2JcOUAsqmDInihSHZrv05//MqDw
2lQwUw36whHPvBrx+lpowgXqA/Xz+M18PnCw7z9eorATtRwsLMxszX2MTXWf1Ch9BmFflb75oMbJ
zfHraIfuZRbe+1gBEQOVdF8m2UWelw9+qXAgtZeaiUTc17/2GTiFzoeMp6d3mV99E3ZzBbETMjAp
waQ6EbYObHt+5lh+GVM7x57CHvV0nwnjOyTujQjUP5qEujYL81jbDzV89Ix9YYyaJ6l7AwqyVnBu
DBbdYPJiC/CvcNcl7fvtiZj4+f0IOZsjFu0nSZibtDnqYhxuklQNVXquB6zGTqzrQ09u9kKRsKWb
NK+yPQm5eGOXjr/yXfr3QwFx6/js+HxJoSb9OAsnGyGwPzR1xTFSDsm26bJpDXlZ40Sx6vvaPvGE
Ph8s+CAfrwOyUijIObo9wp106ygJ4uiiU8+P38WBwD7vOHUcXyURO3Z7Wl+/R1Keu8ZwlQ/Fk5pn
1w3g60ne7Z8YskMXmy1c24iEBXiw25PZXI1tAPwNPMjQdY/0r18UfrkzXfPH8Rub3hGfbObV2dpV
ERUnWseNOaEhzpQy+lYE6TMoylVYtW960r+FIlAWOMjfHb/ggaikio/PifQffLmQC9Z6TK6RTvRK
tMayrwECGtHG78p6dfxKh3Kr6mzR2jR2ZKKmOkNnUIsngyPP66i89uyvQ7cFWhOtSroEdAtHSSNL
lVsTQP9G4P2zPvEFpmX02eDOltfY6nUZy8mxGUdDtI4xLitpAF3BLzVlbQUCGhuS1YtGKm0JFgVf
67LTTxVdPn+0lN0+jrRqq0kdy7zfS+zoMxhygKs8dlcrxa6HfdngRZD6obIcXB/jnfZkv+7nK1HM
+3U7s0yD1KFgYZrKLcN/G/flic3958FEzHt1I0HASLHg2Ctafxn1GU3yY4nJbL93I+/++FP7PCbi
B/xx2MJixILIqCnudDTWDPlFgsVba8Qnzq6HRmcW1GUUJ003csTrfHEdxvWT5RZvx7/550sLBsPH
b56kvhtnXkmaSbjf8Ru8DGIqr2a/9fpkH6Ip/bPLzEKGkilpM9pet9eCCJk87WHd2m9bfTk6XbZS
nGx8Luziz848wpnFC+QXudon1NqyBKmRsL434NRMUWziNLs9fkOHHsksTqRg1DExEi22xB3BVpcB
rKJI9ie2eoceyywKRJM4N8dHD98zA/aINph0XmBCVcUCJqsxTGr9E+vj8zeHmHfkqoQbRWa4gZUy
ta81Le9Qqwp3VfYZO8DYJ+cIvXMUVn8iDXxg7yfmjbpOIUZwVFLbi/QqAc9AkyD2Lc8TMzQu66WX
iLNEfZqAzgB9FgUVTBsJDEYCi0ieCvQHnt+8cTdWWixKUkPbD+nQY7mL5tewAuNUFD8QEOZtu60w
/FIP+HhXv1X7b5hwLHTjLvEAPeH4bPuXpTyfiIITvJF7lQN9vcAoze7p+PQ8EMftWcSANuPmRlH2
OwM6KUlXHcgt0CyUhOq5UXm4rg7Y76qa0LaYEtYnVvmhu54FkyrtDVVLsm4Hi3lsFl7WQZoheTPe
VAAi5YmtzoF3tLBnwQTuKcxvCA07e4IJ424YI+AmYdkZabfqY3x2cTrCiTlNI6wSO3luhZlcudYg
VyMi1hNB+cAStWdBxlFEXTnRoO/akPbHBVBBea54enlJbtZ7xOooWWBrbm+OP9BD83UWb2owU5lp
RMauzgxwNqEozOIM6a+e/+Gzm0WcOIucBgMVdZcG+O6BFNZ7sA1li+9cHnrixLw8cBvzbldHiwwd
+51x5zVdVW+r1ALyz7kZR6bj43Qgms1bXiUWi3VlqVAtWi15KMvEhOwucokSMvNBFRd2BKA688+8
QPTLn9f8jw/asuqn1uxblg9lQP/P7F//uX7Prt6S9+q/pr/1P7/18e/88yGDvJPMf+XD3+Bz/33d
1Vv99uFfgE8E9XDbvJfD3Tvmg/V/q9+m3/z//eHf3n9+ysOQv//jr28ZLe3Tp3lBlv717x9Ncjkx
pfH+R103ff6/fzjd4z/+um++v/3+++9vVf2Pv3T777Zh2ei6VEPapmayJ+rep58I7e82CiYwWo5G
Zk5a/CRFe+3zI/F3lf9ojio5dlv6VCeosmb6kf13/lW3HMcxUcBreFv+9d/3ffOvffO/HsXnKsCP
80/ySVLTTaEKw9IcQ5tPEyPhrDcojYP2vt2EYFHsxD2xM+AuftnA/+sS4DrwvDIcA/n2NEN/ySyY
toPYpEwc+jCSLl1pmUISoMyFdVtjzCuWkFLwAf9l+P99m7+KGz/Gop/XJNmlqbZma4TaeUMdbsNO
GVc2sKGgPQ96dQtQn7a64CztzbNE3By/2id3KCT2YjaWQ6Yppuf46x0aY56gHnfsRc8ezvVL4JnP
lUT9VJzqZvj8SsDBTKmiPJ8XKYsuGAc80GwcKi/pIaiC6NxDqC6M5n8/gLptWrbhmIZlGOYsCo6W
j2upz7wwivQ+1eXX2BBL4URb7FM3WHCf6M/6GKV4XobJ7HMMibRGNfT5NmEsPaNgbwryatIm9+cy
9s/a1EHorS6LzIDHe2KT9/HNPF0Q5rHmWCwiyW3OT9LYg451GqYWuHBj48pndTBXgOxOjOLvt2Wp
09JXbUOlK/9nRviXqZ9nGl8C0cnCkY8TKtjCDXURWOWF09Y3cf3oeO/HZ+Jv896wTKzJpqhhmKDL
Zu9iPIMRMsLdWmh2u7L127LwoF+ROsqjlQav5PjVfgsehjXdH01chsosmc/7ijdM0Q2QUnscHQw4
NXXlntrbfNy4/XxQlio14qYuoeLNZ7yNG00QQWwDTeCt/Ahyo+ZgWxEoz/GY3yVds08zeO6todI/
ak6omIWqPfhuj+C6uI6N7LYZ2pUs7cWAlWYUvxwfgt8W5DQEts08EgYBXE5D9MsTVnolrnyPIfBK
e6U15qKYeMma2AiUJccv9cmztTTVJOBrOD+a8yoP2RcnyKRrLnxM6fBDwdHBpiyX3QUVmr5IWR+/
3GcPVyPIALdxeMjzbZ3uV2QaVZs7MwyOWwRu0Z6YP78PHmvP0nTN1iFOOmI2W3OliYQyQll2hYYr
o4AL1jykdB471SlJ2az4Ms2j6Vr8j6Hrqv3bUbiISxc7ZlxiBIab54oZvyeQr/CyxKUKH/TsrG37
R3o0YFWL9N1KQXEdH8+fae7/l8j61zeQKHGEaQnD4Pl/nCqZIE0scg3cuV8+jZX45hU4SutFpG3N
JHynELUbvfKel+IXBObOWRpm8d3x7/B7PJImdTJh2CSwpDNvPMoMzYjA9cpFVLXAPgqxL3v7EZ/A
Kzr8MBAeXcgSzdPxi/4eaqWE+A9pwCGtIudPmaZi0aUYAkK3UcFtKD80271qC4jQx6/z+/qQkrci
5tzS0iWstI/ja/iO6TY1S9HIvg9CwZqFnq3hJSFRiJ/qicX42dNk22ZSfNccsL/6bO5qfhPFuRoB
vkqBVlim8XXU2m5ptBn77Cp8x6ga2nH40mrGi5Pqlxi2b/7398uIqgQFUPW/vcIsnL97nFKsRVvE
WJAUXyE8ATBq1GKBtcZzWtXZ6vgVP1mvTBphOFK1iAvy/zJ3bUty6sj2izgBAoF4Laq6uvpiu9vt
S/uFsLdtIcQdhBBffxZ75uzplpsipp7OfproCaPSJVOpzJVrWSsceS1xQg+XZuppD9pa1Xs0Bn53
lf4rb6ALfH6wt1aYQRJniQsikKraGblqztFYPqDZF3JExr9FdSoE4t3/SMD5NQECFHhQWswD8P2x
T0VGns4P/8apZQH+oxHaK3ClWvtbtUQauD+c2uxHE0JiqPoIr7LhAN8chHo+iT0PDsq2R5+7nidx
jQPxHuzb9jvgr/sKRL3//VRg9Lg24tCDJVrb5qBEMWg3xbbFHwy7peWvOt1ybss3Xjs35oLdi4VY
MOhu2vXSHCzvlesggIOi9R1R4BuCFvURrJAOONWg4xh4atp3fgdCt27joPzp1DB0EMZe6OOsgNXn
td3XkDRUQwV1lMGQY+eYXTP/VNBgydqfzQxB5+n3+eX8MyLBeGFEfYLHE0FH7+vxmBkD1LJBzyoR
WGnH7Ed/oTv60TsVyuzm0IYeOBDax/OjvmEOcNl4CHoUpC3Lnfx6WNSatEzbEYIfLhIeuf5MTHiv
eJjMDgNlJWS8oGlDoAMN5fHbmcsNh/fnUcXw8Kt+TJdYz7aHVBXcOHiWQPrt0xBAfoT/yMRWnfOt
pYUPDz0voLggbXsA/zFIuRqcItrdaII2JL1IGf8kwOKWRQ5BdpGQecsI3zg/GG957GBl/dCOqwql
Iw0uUGSXK/RsQ98snAHGlQmkEd6lYoaG5WbX65/WEodYS1zAkCUKEQ+83su+KLQEfQEAmZztoIC9
5HM/dTpG01dxKHT8HprfSeBnNwax6/lz9GdYF0fIOcCxYr4ME389dDsQaKCDvGYnSvqhFK2/a8po
Cw/35iBxAOMIfeQv7Ks4hLS56pbXlQD35A787t8z2W9kzf88kHhtgz4hjgICs3cteyh5POFyxgUs
QNd/A440HzyKmjqHVAHmfH7R3h4LRyRGuoRRG+GMjIVXtsuijbpZCspt/+CoqH1A80zON7z1n2EM
ZoSHqU9wreNIWvMC0WYFmE4X7igVD3QOHl0eg+4qhlJPqn6Hat4qDlkdEktg+npEKzAdprQxY92E
EEpES7yE32t3fROlJ2gfDMlQiwHxMnT8KgX9CyeMxHc0og3XXgGhnYyMUMYB9fsJ2knD/dymBjE1
859GxxFPuh29v85vxRuBPDJleA5ShHq40+xwEgQmtAPRebiLBf/JBnDRQzwaynTxXwKNUR6o/0ED
DCLYkDcf0qj4cn548nfzxMubbkmZBQgKYqR6Qlw49mqBhMYHB80TkKY9KFVTsOwBtFIiHlWnUgqH
/zY1zaAPwDu0cD67CLchZms0DW7DmpUeKku8ZugeRfIqQD1AVrgwmZ+p3wvxsoivIN5MKdiPUdiO
PxnPV2CEygQwuWDlz1QAAYEJ/7HpgFOkwS5P0xgS9R+7qTET+KNIFabOjavKad6VBjzun11auAai
3G0mRX6IitavP3teN83vRl3KrgVjJshn268kg3wA2jlmNDDWx2LoumEAP23GWZg00IfCB3lTgMUW
QnGFRGEBL8OyBngnkDn9hS5xaDpAVRYSK1ddBlLMcW+cBr1+p5GIGRz1Yz15BhIsDZeLiN2gjLku
dOYh583AoFtOB6jfFd5dBr5r39t3tYrnOWE1YtH9BFJM9Rxzvwn+GoTOo4fABQM2wNkghtTY/w7U
du9lrmb/x0CqorpywA7k6Z3hTqA/NKDUAsWsn5WhB9W3TAbej1G748zBIENJ0e4GKPaJnyMSTtM7
CG5n5DZy0fIL+LAPIoJ9jpcTQot0mltyUiOPHeQcxghsa7vaTyf1MeqHhWvTFCaFoks5V3maTH6P
qoEzo+vau8rHKITYX43MJAT4GpOaO/TXMu/kh44oPmufegKJL9BYg8kobzMGeKgjm55+IQUSSSpx
VTs3H1sFxcb5HXqxMjB9Rw043r75oYxduZ8VyWegEby0n8WO4r3bopXJo8P0wy194Loh6Q4CKDbQ
BoD2pk4j9Veo27R7WkhXgP8eQCaPrv4yLGnxroqyEORw1Ehegtk06v1bYLhpfT8wsJQC1AcF9Hch
Qob+XoGuUJ9qMHZBpQSKiVJUWKm6jj+3TZfOH9ioTJqk0LYk7yHM7bJjG+RTfwASEgKNNE/98q7l
fl7eui7Q2h84T6E+fmrYVOvvYLrOekjI8RHUzRTJIDRMQTisgBgdyERddJrQX36dxxACGyl4PX4X
wB2ACLHiKr5SCIf3aQGuyF9Iw4v060hUX/xwqxnURCD59BpoDakiCqdfjirnbD91wmXJSIM0P0D8
1TS3Ucvz4Z1RdeA/qgCsPz4Y9W8ZtPOgG+cMYJ710elgAKeYMx7Qve9DDn0/+GI+tC0SgOA19hzR
7BrtZNDwaVzw1D07dUszBXLUIox5sKvKAamP3eCUFfvh9FAx4CddgXFdgF16QuIJXMpJDGWF3nwE
+zOUd4Jbt/c1hJzGsuEtxI9xJ439zul1DW9YqrJvvrStFOJBgbaffStGiIgwKEwNYbTQ6HchNDuU
F+/BGmu8WxAQgtt31+Uha2/gtHl8bSKtxNXSpM2vGgdPtM9Nx6aPqWBZf1JUDuJDAJZDdMh7Y69d
KHVmskMPX1SEGUUCsjTLIzyDisX8pXOpy34jtDUg+O0YiTrw8oa95/12RtJCithDDo9Cy2ySeLTT
bhLBVVXXEVLbtPTd7IloWK+T5wTar6ofQHviNUHs/ySxo8YogQQ81Q/gkyX1F+QJ63He8yGMxZNX
1AMYouo0B6zjGoEeK3+FuRxIdgDkbOlsZkGqH0fuU8hx9cYTDxkIVM0Npl2ATzKdQNx7l4eu4x9h
fs74viwi6NX3HeBxECDz2wrp/tyJh/Ff6bf/qob2dnnsVT1trcz2/7GGtuDj1mtojwoO9vurotvy
D/5VRHNw3/7PEijHeF6Gfoiky/9V0Tz8HwgxKSoHSxbRX4Kzf1fRGApsNMRjKfAjvKT//kf/rqIF
3v94LEQ21cUbH/8Q2YX/oor2ZgUeP+oPgCYDk7Dsg/wuAIUth1Ci6EgfHJR0efEl5RNx9nmYRd+9
ElTdcleDXh3cqP0c9MHwUFSVX/wAW5sO7/omKKaNUOl1FP4vhs/lR2FBXuakJ6hkhXXUVHdF2Mln
6nbkUzHVH15szhsVttch8X8+vvz9RcI77Aj4w2pd3hW96vo959NyrXqdB8xjsJVWWJuB9UipHeh1
9oaUd+DoLiHenQ1Ou+9xVeH8/HPC3pjEshL/ieX+Mwmcs5eTgCI8dOnh8u56BiXFrODzEQH2QxsU
5oG07cZSrY1ivfJGqJ0Cq1mWdxzx2WNRkweXU3XjTVWQNGP9dH4uaxtixaNgYq/9GTHMXY4rBCLm
pPHFdaoX1t+M9lG3Pz/M2mSsZ0knYndudVbcFcRU3scInO5oDicRAYctOjRBtQxCXSff6hdbsSzX
BmD21OkqntXp3djzMOigGDnP0C7ApQXm86zNnQCacR5Kykfj92UGVUmOcAW65amZ7vFcCQazd8PR
BPtaqY5GGwXLt5fhj+SP1+EpNUJb564u+3eV28WJpxt3r/hkoGcERZDzq70c9D8PqGtjNYvZ7QUg
UezWMdkX7Qmy4yHGuuzjy9xemHAamRqR+4hnR4Z4RWgp7+PiQtt1Y8tBFFNPWi/NkGfsZwNef1ZB
Jd3xgg26hbePu2tnhd0IKo5QE/PvemD+2798SH3XUM/Mobx6yGNUprdquGtbYPmIoYmFW5oWGCo5
SihqpVnZ7Cu/wbV/2TZY7oHgCVcAZJjfRWiEaEC50wzO3vUnsrHNa0fVdgxVGqRAMUa3cQ+/UNYC
sengfOUkTu+zSD+fn8Xaflh+oSRCqkrr6LYKm3ofGOhDpaJpwK8O3qzzQ7zOjPyft0ZW5PV5bdD9
3QnfgzhW0QE+2I5PCLear5IrkMU19RWpJ8TX58da2XUbkulmjfQrOhV3jVP1xxjqQV8rvDw2oHIr
W2KDLRviNyNXEGiskPo/OFMvEjcgEaRI8AwZuSmvzs9iZVNsOAXi97lO6zG6BfwygCQQZDfSyFd4
+yuxAcxdWyjLzIcQLR2O61VQLNP5Rx1AaVKN8uP537/28eXvLzzUFKV97pdsWvpqp89BCWbZa1QN
KTud//6byNsQZRzLuAkdehfSc9nd0DQOWA2hB16HV04GFPZTF0X54B9qKGgASKB9PvyWY8/c5x69
7VMSFoMiH7sWeU8QuDoonT+LAmoU5BrluNn7EIe0UtW/XgOvAHUv8UxrG2n5CIi0kII5rQsYYv97
chv+0RmCr5B3ny8cwHISMdjs8YgLvdsJHcV3I0ErXS4971EWDr/wpFgeIjaA1kd5R25N6fdghqbt
NyZJtzGBlaNiAylnTWTlafSB+O6AHuLWOF/p3EK+5PxJeV0k+Mf32Pi4Fg0GbAii4s5xRo8iiZGW
LB12JkuBG8jcKh2/x6aQ009CAWyaF3Gq1rDD+cFX3IXdvYlEEaBypFB3enAhJaUY/9U08YPfR/wR
9Gn59WXDLMO/sDa/r/GoSkt11+RdCikhD/ojITQPW9k+O92QbtxHaztleQw8SnjmuiWaN+Y8V5Bp
dxsKhShKSLUFk1sbwvIbzty1yGF3KbQ7Q5NAMbB7RLd3t9VbtvZ5y2sEtQZcwnHi23wSY3jQjgrH
qxICuBvgtLX9tqzdkIGrQeY4ywPjw+fWC1BDRYY9ZNGB6opV32s9EL0FJFhxLpFl+zpUaT1pdNOU
ed88zQ40Z9pUeA+iKOMNR742I8v2mYNOxdaF6kcQKzeZKCBEuLoVitzNg6F5tuEEVmZiE4hmFDF4
1QXivmnLT44Knlhad/uRu5e9fuDTX5vILEoDCRWe349CfGFFuPdpAzkngZec7np2dd4QV86XzQSa
1oOTIasKfURITN55HQEFeedWW7FNhB/7xqPChuvxDK7e7xz3Uc7TJ8ggVXudpT+V3zpJWlWIDme9
Pz8Rq1jzj9u0WUE1aTPIiNb5fSHczwEkWFT3TiBbvgsYspTQ0vgM3MMunGJoqUK8YMNZr5w2mxm0
zOdKEl5kd3UBmJzKBwIO9V5D4nm6ngSZL9wmyw1AeHluIUFCHl3Ijnzoyyb7EsX5FlHQ2iGwnEAB
Nd/O1352JyvjFHtCpGiO0bTdVLw2gGX23OetP1CBdL4TV9/ICEm+pOMO2XgQrG2CZfJZFmUzND6z
O5WVzhGtxT74ggeQhiufLzTol3kWmxUzjTt3dvwquy/HLtibqXlPBS/3EZNDMqK1fOMkrywWtQw/
j7Mh8sNa3iPrXRyH3BdfDCLrDb+1slY2F2ZGJzDusZTf40KME1EVYIWLnSvIDjyXKtqCHayNsvz9
xf3eoZRUxcKv74pRRdD4BbnnfJzAfJ9C09kvY8iWz3g/B1sNQWtrZl30ZJr7oIUCwf2oY5L4mnm3
BTK0V+d9y9rXl7+/mA2LvJz7GXEfFe+m70gcCUhYywjZ1fPfX1sty7pZQMo0RI3yPkdUBFlW+YVA
cOi2asqvQP14yflRVm6sP8hpWRPFiIM49Kt4dlS+6y16xEGSo5J0OD/E3wxBb/h7ahn6VAjpz8UU
3FZpHftIoAJu28/Al9DYRNf9gAqd2QGdJtW3ifdVf42iFzKgN1XfRw20J+fcoUcG4UPIusUx67Te
zVnJRLvPGWQhD2rWbfTd1b0276OWhhCkBJ8PdM+hZKVuIJ6CZNkupUPgQeGdkUr8TCHmwDZwICv7
FFizgybv1BkXfhK9dWw/eM29y6cCGLM6PQCBEF923ALLnUEaulOcyuaxV6hqomY6fYy0xz+f36OV
w2xzEbZenwIV7NaPBMDRO5ZDvw+qlGrjBKw8Xmw4VQoiHXSmB+w2iyEWWaEcH/f0BDFxLX+XOqLZ
80QLDgXyGVJzkdlnFFJgemPwJTvz1umzFg79bQzapiP0Lcf6M+lAd+OmCVqNRogtDV8L3z1GagBK
P4U89fnFXLEpmw5W+3kUOgZawbXrfBK94XuI5EaomzZb6N+1EazbQIbo0wM8y7lTKK5DKNXJQSfc
58e8m9XGlbCybDbJa6D6YCobU9xDNOB3WGkIJjbOTulW7wJO/WRZuCGEYFvl0P+un+OfaM2mftXA
GI+iSZ27oBuKxwC4qnE3gkX0smdNsKzmC49NJA1EnHHwi4e8PqZO9EECF7JPIa2XFMsML9t+62LQ
2dzNqZeJO93UXfkV3DkSjL85B+4lmVqeQoj2/EArZmVTuDLsOwouvLxf4mjFvfcpH9Fl66mHfoo/
TyOSD/Hyl/OjrUTtNplr2+hSFzOFnG+TyT2q/zQpKfbfzZmbAPXrJ11jvp8fa80dLb/hxU6BWgQA
0Bx9NYxCgl7BOyHJkbrT9fnPr5iPDaOTTgRGyKZtHlM8nE8EdZsqafocEIcuvfQY2HyhEkCaOkMu
/TYyfhFAsjiQ9dEtwUyFPo809/fn57K2VPZpA8aGxkWIpZI1ss9QbKrRxUvFRni79nkrCiGklxIN
Bt1jwCJ2Qp/eIJNGEbPFC7pyquz2BQ5dMw+SadPtOBO2n5liCfWpSZQC/3qpgucKF/+GS1vbduum
DnIk0YBsbx/LuHKuFtvPgBPj+WkKxuiv89uxNoZ125SQ7OgWiZ+7eUQO48mLUyaXGgRhCFqqAcft
/Dgr+2Kzg4IiOxY4uN2jAPQFBHuu3yZNXqID6/z3V+Zh84MaJBdVQeSMmA1UF0A1DomsRqj5Of4l
ejfIfdv8n4RmGpFTrB6NScltCVHpb6C69m86CGts+eK1ZVqCtheORKgpo13k9Y8lm82+jkbntpGl
sxGTrRxem+nTDWpnMLwH6jfWTAL4hl1uE6dDj0AFUV1O01MkynDu920XuvWv81vzt5v6I6IJY7uq
MmWB6FEUzG+qsBqmXw1L1XxkdUrmj5O3NDW3kC2HlLMT8S4eofud5SN6IqdGB9/LYCBRAaXp1gke
RrBGjZ/nbMwZzMGN26UV3yzNwxA+80I02aIW5CZFW3MQwc0sY+bBzH4WvO/AW08qGGjvQBYpA86t
CA+p6AtQ2o+Q/fqhqRzHwxx2k1M9K8eohv5Vg6SoTcDYjUIHiMHxgtp7HFHmV5KDNPLrrKB6qxPh
hd14IzuQBV+S+Md6WT4slNBaQ4d3+EAc3JZX6A3TR2Q2SLs/vyHLYXprP8jrQ+ZQXIFmKLvbVHQQ
I4agNrr/rnyQ9MVy1w4GKOrEd326xdW3EprZbK/CKSC3LWb6MDtTpqYrTxv0J+2KPIqyJcnhpHG7
Jw4uUAUWScGoALHjPEXvKQK6sLxkVWG+1qqWGtqBMy8QV09BhvS2iq7RMsovWVN83VrTOpzmwYRM
3gsY2ZUhIEYfM3OTI3YfR/3p/Mat2a91IaABOnWAD8UUypGA5qbLjjWKhwl3ze8JQ1ZQtd4IOdb2
zLoXgqgaoIeIV0iNXq4kLZsbVSPUqCWCp2UoYornecqq3ZjOv8/PbsX3/UEA67eAes3auU0ZyuxQ
5R4Z+eK3UVBt3EErd4TdsAKpd3cIjKF3o6PHpJbAclzJ1Lj5rlE+hAvOT2Nlk2zG1340A+D7QXZH
UylitXOBuu/LGzbEVF3F4Hpxf+nZsGy6Cjh417ZuDqvf6Z/HiE0Di9iWctmZ/o7HFRCgewmoLM2u
0KjL2EGUUvk3GZBVnoKkB9dKvoPGRw6JSNW1ovhKI9LTvTf1FSCs5xfizf0EGYdlEir2Gz4MWpwI
dfRRFIwe/ZE+nv/4mz4MH7dMgTVNo8dpECczB2V6i9RMUaTXsphAoJ+ozpG1m/C5aPQlu4rxLHsQ
EdpCQ8Cqj2XpHWse3rkOuwZXxYdulE8QDPh4flora2ZnZ4UA9ASdO+qaOBBnh547MubHGGkh/vX8
ACvrZudlgwwJHyZdcarRk/8J2OZhF/olP5iJuqcZ+OWN9VqbyGIdLwIZFbLcbUpsPvoI8oMEF9c+
3n6rrH19md2Lr0vP7QN3ThWgA8oJklSSqL7qnMxsbMObnmIByb7+vhbI7TtyggBI3kx8lzqjOYhw
mq4Bmb0oYsUYy9xezMEgcZCRMDcnUVXiSgKdvgMo+mdfb+Z11lbJuvGgLwfMtz+NxyAHQj5B0WWu
9mic8i5CYmEKloX3kMAtx6oYr40Mv7UMj+uumDbuurUtsAy8bpAccFk0CNSjyHs2O1nSkvY+J6mb
nDeFteWxTFqVSEd2+Tye6qHJdxq496SauLjs63ZSrc7g9mlA8fs1z771Ha7KxVVc9NNt7SQBpA2o
IUCyiJYpd4e2DZZE7ehv3JMrC2On0kpCcoTOnrpGvyn5EtZoRUKDBLkodwuwj2W8bjpXOkBC/JoF
83dV4aWWqezCI2nnzPQsG7+I++kkpf5KwlpDg2YLQrniO4NlvV5YLJ+rEvSJzXjdOzn00r08hUCC
a4oD9JGrhA4jmuvO7+/K4bczZW1VoVFEyPaGR6m45TwW71BHm4Dhm/67ltN/hwvYBct2Qz2BYryb
65OY6mcdNOw4oA/8sqvfrjEYFU2s9Zvp1E4jGGhU1h3AObtFUb22D7bhxiC9Hmg3nlRRPLYEHeXc
b7NjOrX3tG63aF9XrMAuMaS0aeNKOPMpBF/MnvtucYjzZuMx8maQCHYe9voopQEexbQox+t2DN2d
hAi1Gd33LcO7OOXvp2mLxmVtEvY1nIm4gXbKdAoaIfcuD+Dj2q2WhrWPW4bMCzA0gYDfu3VFes8j
CHB2aCHaMIG1j1tXcNtJ7vmZo65L8M7seuAIEzr2P87b19rHl7+/sOSe4oWt3GA88WqW3VF5Verd
Up6RcgOwujaAdfWKIkM9X1N9Yg2a7vBAyxXdj8rtNsK4te9b1qsqdEaOBRilxSTaHS+RT0dH44VL
b129pJkkHVOF2wVw2IQ3sr+iTjnuz6/9ivXarBqA/mWo2BJ9crO6Pda9YfcpZMYP2kvzfeY3W+i8
lSWyM45kjETfuqM+hb0sd5BF5rsoVBvrv+Kg7XQj6BDRzDxg/fuAu7dkBDxYDVAi6sBRvLFOa7/f
Ml0ggZRHHLc/yTxuEh3l7r7SFxUsQItnma4cPOAw66VAjWKFNzeHviI9ce+pq72G/D6/0yuLZEuE
4K6c0KxPGwEGwzhMSCu7g3RYvqcoaR7Pj7FymuyUZjsrmYIUTp80z9+HGfvAZv2JlNVnxy3/Oj/E
2kYsf3/hLHRrfBkHEuYA0ZPrVIHLwwXLyUacuHj8P5Jx2AnLU7hoDcobqYdT0INhsWRXvMFlMCF/
BB6AmUCKM9oCRa9NxHIauu801AO0OjEJoL6sY2+ntfE3dmLt67bXaDO09uhsOqnG1AlzubzKCuFv
+KSVs0SsO9/1Rd85/jScQAEQJ2iifW+ccEioiJ7O7/LKAHb2qR86JLrioT+5RhcfeCG7XYjs6CGc
hmIjrl45q3b+STtgxDbaRZ3d4d8gDITsXZPG141CfncQrbo6P5O1YSzH0Q8OUR7M4OT2JdYr98LP
fajYXuRtf2xqCcqb8wO9mSMM2B8Zp8BPaUZxyYEFwY1uW5XP79xmnGLUEsK8SOq+Qgm+BDPqAQ2c
Kn9A8rLfuqTW9mv5+wurDELZiZq3+lSiH3HHpTfv0qb8XLWojZ6f3toIlt1zH6yB4VDDfYFP64lN
afygq7I5jBJwnI0lXNsry/rR10KIBsnFSdeAlaap+libSl/1LbvP8H7cmMmKaf7dK/hirRBWptXg
1igdd5O6EyCxG0G12qGceH6l1r5vmX4AzXcTaFxVaVi2N6WPLnzH3Xrrri2RZfkAW0dBnen+VHaT
uarnMTv+HWuCgYPfz9NWQnFlt2223TozmaLz3J9EDEQRyUD55Q30XablhlmuDWCZpRShX4GPDvp2
veLf0jCujnRk0O8NS3d/fh9WlspuYA4yZFpB69WDAwHCCykbFFjb024PNXc/0WTa4r5fm8ry95fn
Ccoe8SR60BlMg5P0Zc8OCqQup64pho0jtXItupbxSXS7RG2jhlMJNFTSDnOxTwPcvOGk5iTqw1PW
dvwQL386v3YrZ9jWpKm7yKmCuOhPgT9LUISSL+AUnzcMcG1jyOsFA1axH6Rb6RPvybxDF3ixCwNs
DAcHy4GOLT9cNgnLEFUw6BRijkhpOY7eQzg1P1CebzEMrs3CskRSjGjuM0RdC6TN7knD+uuyjVBP
qGn8wcdz8On8LN7e+8huYWZQzxQgkze3GnKuqqoB7h2v+Dh+qlqVeLV8nMPqw/mh3t51iKq/3hgD
pY9spAOuyYF/QTbQJD4FOO2yj1sWj8rEPIGXrT+B0ajacbTw7Ma4Ci46sFG87NILIxS1hJZRbZCj
rnh01ZqIHlHRuez5HdndyBD98gtQL8BbuRV0Vdsldy+CcSt0WFv35e8vfrwWaY4WvXI8mTDo36XU
kzfjJOj1ZQtv3apl04ClSS+vG2awraiWgtVGFhsL/7b3i2xxGAA/AjTO51h4TnVS5qgIpM1QHSaT
/bzs91tmLNLWdXI+z6iEjh/l7M67acnznv/42s+3rNjUYxmhNI3FwfrTnTBFdwD8WO2KrA0v8kOR
3XkMVoXUU5Aa/LtaljYA9jme83z+968cHbvTGF3rc+622XiSDUImprtwL/UWHGrt45bJMu0LiIKS
8eRiUkkXTfPBSHfLga593TJZnoKv3aDTW+zCGOg9cOKBcigePl62MMuGv7ApOP7AzUVrThpsZwcx
4Go0rf/r/Mff9v1gFH/9caQpkYGr1XJqdAuVY+HlR1P1TtK64fAFVG4XurU/wC+CeJwBliQAfQ95
ongfXfvTJhJ5bQusmxjCxryiHo4k/Fo7LlTOX9ACt3E0V0yLWXbbmzKKoqHCbxcDbImNaIQoWYbT
H1VbMtRrE7DMt6zLlo/eshGgaRv2oISC51lYVc/v88oU7LZg0pR9hbjBnNo2eirrAczwbpwlVS+2
lLzefjVGdmdw3UweCntI7PYx/0YCXn9Pu8rr9yotGN/xOeXXaUGiOVE9MDWJE/vlxhlem5tl3C76
+fOUd+aoUMlPXM184OrzcT9SsxUZr+yOreUaVEMKOUMiUPUbs2+CcGB0Jyzi+c1Z+/oysRcWDi7P
Kh+K2QCA4KX7ADXR4eCzgcyH899fMXKblB90nQVDV7g5lsp7zxpxDWJF9DXXsMU0v7psDOtuNlAh
anynxQqlMTjzRFM9M8QtD4EcH8YU/+P8MMue/plWiyLLzltCZ14tqoqiiSLIwrvfzeg793VQVjcN
2nCSBha6MdZKvGr3A8su4HE8p+bIR/FeBuFpqedAmvZYR8HBcP/XMHQbNDprQ1nWr0D9Zhw/NMe+
lQfieO9bt0S20D0qQSHeAK3JbtzoE1o5bHZvcKBBWEcMNccUdIKJyQexB7PvxpKtmKLdF0zA3Wsy
0OZnO16lftKn/kCuSg7WpcnjjT6ePwRrU7AMnvvx2E/FgP4MVvArsCj+QjTeX/hx6zJn+TzPgYeP
g5GwXe7yr7jTtyjIV46v3QecVnROZaugLQCq4LuAPgmlPhrVnkaur4C729CvXTlOduMvAei1B/bN
PdYjPUyp/4uV9LYegtuyzh/ZrB4cb4vFYG1Glt2TTpoOWF+c1LYApV22E6q717Xey4bebRvI2pZb
dm+CHikhWnvH1g+/hQIPlsgH9OL8eVo7tdb9DhkIQLPqzjuyEo34O1egmXYnUImmCXXibEtDdW0O
lpGjRYYxDvataxGNH0kZPkGte8PuVnbBxpcFeRtWE9qYr/t82gdSgo3XfR/EP4q4fI7IuDHKygRs
kJmKuqaqp7G7LkdUJ1td54nDw9P5TViJH+zeXx1DRKGPwvxalvqKID3Xz+FjKOWVyPEcEONDyapb
Zx437qu14Swz52npcN43C1WyARRsgf+lNQG9r/Nspvn94ncb+ODowtJcZGPP5DSoDjQM+TXxqhGc
UNnPiED2+/zire3M8vcXEUQYGT35jQen1cT+Y5ry6L3D2i19mrWvWzauFKDVgSnR4FVMD8SLxq9x
MQZfz/90b/nKG1e6jTbj0NiWTZeV91B+ORJaIHiYUDcWPG93DNsRZPkT68GahqRUt9dsSCbV/5jM
RK6ncbOsvOID7OZgScjsRAiT7qWM+CciFLgSKo8nQVP5G+CQtSEs+yeScTflaCuU5TAmrV7KpiDE
TwY3yg/nF3M5vW+spY1OM2hUDuM6LO4V5C53GdBdXwgoh3cGDp/v5ygFue5lIy1Xz4sTx5He68Io
4/eiVj/QRm2ekUE0+6rk3yZtzPP5UVb8mg1Za3uaOmBRLDGfat/K8aAoSsxsChsw6SF1MqKDcsP/
rOyODV8LQC+vsjiWd9ybsyeR9uQAKXN/nzXi5/nJrNzKNoZNAh2UQ2i1vNeU5PfMpc4zr+fCv6oK
HX7jY1s/dINPb53IBZvO+THXZmU5Bs0VMmYBk3dlNvZHCcrgEyQO6Z6Ba/WyY22D2vgQNugqIPwe
uUoXiJ4wTMAimu9isokGWJuFdftzMEWPmSPkfSmR2koLDb2NDNA2pF3yjQh8zXKsGIAMgQRfN0UR
txjYkcvohOwTcu1dnh6aKny6bDssF6Bok7qNm2L3exlfgUq9/8Gz4Ibmmzx0KxZjw9vU5BZxDI29
e5cgDyLAB30AIFksvsBLAIvyfQhpNeoiip7gD8Uek3cTCHc1dsafgD8GM0iH0pfXhex4fsVW9sVf
5vnCz4Q9Z/jVobznwjh4r6J4WoYxyZKuqOMb8ER4W1m8tZWzIoJg6mIQdeAGyOcBowB0zqenHnW3
nYI2rX/vucQhGy3gKzeq3ZTLwM/e8iFVCJdJz3CYl052Tz6eX7MVc/Eto29LOXkgUB+znaSIZ9va
55ANmL43HdHJ+SHWJmCFBFNehF4ZyvJaRvlp7OsJ4WC0VXde+/2WuZcTi8z/cnYlzW3rzPYXsYoA
QRDcUpMtD0nsOHKyQeXeJCQIgvP8699RVv5wRfGVKpuUF4QwdKPRffqcGFjZJBpI8ZnqMkbOjb2U
bPW2X/r5lrWr2M/Qe+1DKCFm5A/wBv3GM+4azHfpzFpWroOGoL06zO50nfyQ0JkuEnQktf0+0/3d
Tetvo+CaOo61Y4ISW5xI8hOajlAyKNtA31jkspFw1VgHchJedsd7/oOwooSUZPJ2/ccvWJrdcavG
EToimmR31O124MS4g9ZEhC6ug4AsdkHFyhpdZt2C0p5l0Rp3ekFx1z5qNmwHhSK2UuWj9FMdIfYf
o7oFIT+eq2k7/QSado0xZ+H42tg1OuclSDL9s3HPRfvV1cOXoiyDl5Cy39cXcOH42p2XUL0HWCWt
srspG85vlnqMyqz4dtvHLdPWU1WgNhji5yPoTu8RbIV3M+Zw29ct2wZcE83P6d/FkbN6nKBQeYBS
2spvX1p6y65jNaMRtRf47R0HMUTHMojM1jXdJCMIQ26bgWXdlQC/TjshIIkaNCdHf18JBKfopq/b
eDWdkSRtxPnrHEzOG2iHZFE4r1GPLKyPDVUTpklGKCfCbcQAdEWA3sybQqGfvhwqf3t9Bgvez26U
hLpHbXICwEpU0exl6NiDSv2vKWCQabaG6lkwABui5sayHbQDpbvI6HmKEBXi/lyFkS+t0vnvH2KO
RoPUn8LnYQZlM0QiQwzAzuWSlq5KIi+NcZ7ZhzFMRtSM9i2Mwbku7tD19kuko9x2oc/31zdiaZEs
Q64aR6ksrjCEngP/QZqU35eAw9wWmdnoMzQ09D1iMOfA8uyronQjAvmt0P59Cbjb9RksLZJlzg0U
X2to3mEGjQFaQYF6eifBKgLCrUmuHNelMSxzZg2ErdqS5WeFLBn8axLmVYfRNP6wbU0BHoWbpmKD
pmnD6zzgCaYiOfxeE3bvoiL9sw987YpjWpiJDXUDeXpROyCY3JPEv/P6blNXUClO1qBbC8fJ1vbI
vEF2EryO+4o3d7RBcswRXrCyC0sfPzuTD+YgDEPty9NYHkiHo/NdoYE1VcltXXuBe16yD5+vXJoQ
RrE0tCiQ1G8ddO2hp+zGH3+e1Ievs5ZXUC2DjHInenD3tIci0bdkJdDCaf1wl2SzIrIrHxPoRA0R
7oX2YGo++lE64gF8/Wz+dZv/SRthFGsCkJQAEWUOvcXa9GArvAsEr7pXnVQley9CXKXFhiczy0CW
x9qOl1GbpWzqosrteN/d02nk8nXCjeLfmWl2q/oA1a9Sv49YFggEcrcmYjdPhWjXVKQvnnVwaZzT
uh+WPBFsHKfGIw9DBkm6B8p5AniymFT1mvY6WMsSX7zLMIyV5WpDSHVnsQwfWBX2myEp30Tafp3T
pN5Qd43dfWmQc5j8YS7Q9KuhuDK3DxNeOfwbHTyDMmo8QDTte5rkobdjg/bSNU90MfrGZlvXAojg
0FlR5fMnkHbogh0hpN57+QZ5D5noY8wc3HdbAEP8mG1qPIibNd7N895cOmVW6JfEji+SxMSPbTW6
Y75PUgHqBJCEgIDFqZLc/cPQ/1qrfYkcM3KJBW2NPGSVEFO19iS4uNaYvHWj5PWsWz8PuwfldWn/
7pup6dFLWlJYwN6TdFT3LC3buXkcspiOTtRA1TU9NmdFuLeQp+CJjaa2Vw2oeyFx9Ec13TD+8tBr
X6rdWSHZg8YnkBBrrBMX/SJ+r3U7oY2jagfPS150M01zNNXJCKFypHhXkncL37evpdjxOmjShfoV
ANbwUUO8BbqWRdKs3a5/nyQXNt2+lJQOZKFm4j+4bKjyYesNQ+wUEHcAvPE4MbeVj5CtienwMGdD
i5S/DvlY6x3afZ0WMi8ybsWwo0TmsxP1Uw71uINsBoLrR3YqmzcNT/Mug4rfUIVvdRfyLgaPc5me
4TkoKoGpg4J0wT80I0Kr9q7nMsjNJssakzobrZmrvl/3oheXEr7CcqJukJ2zR4p/URN6QdQUKHLI
u45k+xu+H7j2/QsFRG/M6IyysacmutXcl2zXo0fq8/XvX3Sp+P7ZZD64IRR5vBA3bvYaIz2CKih0
P75B6qMbotrV3Uria8H52BfxkOUzHvkabXWur7bFVAvkqNp84xVoAqCiegan5LgScv19M106e9aO
+DTJG6gueo9QN2Sev/c71bafJeUdFfdNU/eTsxMUDJLtATDbEvpNasrZr7atDH1qx7EM/hkGBVa7
KAsc4Ly3fYpXgNi4RsTk25gOgz8i5ZngOXucYgVqiec887zfRYtSgr/ScnrRY/HQJkFHS5pQpXLS
x7xL38eSurs548VmkGAu9sd5Jc64eHix+dalUCgTdnPrpa+dBIh321XQjnwIRljQSnB6cRoYwHL+
ExhqGg602aMfFwx9Q80pH3EC5o69FsAJrWz50jQs9w79lSYjpguhD8L0oS7T0tsEKdJx2+s2sjQL
yx3HoSjaCeSdj62EtmzA5RcBsMh9LPS9R+q1G/pv3PWfg8tDGykfe/WcxXpGXFMaNox7SascNKeF
E4Q/ctarnG+HEVVQsq9NOedvYTMp8J9VKpnB6kmCIczeDEgG83IXq9Fx22gOaAVdyBYA8JWlvugu
cC4tdwHWlA69X1q+VCbMNkb2auvORuwKDTXS66t9jrIuLIONlmEuWNjjumkfkrjqNNlWTkzEv8Y3
CaTC/TIM+7uOT/mEu5iL/FvHCgHCu+tjXzxJ2AIr8ksBUG10kE+PKfG9vSskRKchazp8u/75i34Q
n7diPp0AgowG3fERXfDhJ6juvPZe/7sm9bw3syw2gbfGn3/xyGIka59UCSnhJsyTR15P0MouRtNl
B1TZc9A3ewj3vbuZ5GUyrqzbwrGwGwzGpOiIAgPFQ+1Qz994Y0D0Rsda1JugAJvfyjBL63fetg+X
Fait9STzJIAiUjLODDPB8+LXpJoAFMphmBbTvYDqE0RQydxkycqZXzoUlpfkFVoEIA6evKhQuvVJ
1eB/eWF1Md4SjWGv6P/OynSiRciL50aeJPWrL73xDU+Dr9eP3NLOWL4RyvNVhs55PPICZzpw1dxD
yad47UBps7I8C/YaWt5xmnjTmqk0Dw7PC/nkFV1Q/kwap+rGKEVRkhxxzYRJHyV9LNgpR7mdrGVl
F465/YTtqnwSNWBQz0OAPD+F1sUuHlQbeXx4C8vVdrLLOoyI8s6r++Hgaah4TCBxqR4cF414JmK0
LOZPrI69GZo0ZZlMUQE6y/GnbrlAfjLhhLPnesoadUcpXvJvk1DO9EOmfsLa3U1bawPUA+PGRQFV
7ccubSqIMunKf49lVmXQIk5uqghh5vbulmSmKi7rB5FU/a5EkP4v2BjXos+/PBEXnL2NUO/kDPbS
WNSPc+5r6L0nnVDqmQsozTxpMNxNCt17ofYeXdEHHt06A6hbxshxRNmBjB7Qvfdm7Ik7vEPyqGNs
4+SuzBGMFy6kpLmLDq0dmDC7ctOBwAkcrI3n3aedRqovQiBlxqfCtA6YR5FBG19NH7hzsh9kAlrG
hkH6fdxQVmqGetuY0hR042i7V7tZtWBnjCZae2INrr3gZWy4Ngpuzjk51TxOYUVeW4qwCVqa2v/3
+mFZ+rzlxFJRgoq+GupHvyantsyb59mHxtJtH7c8WN50hPnJLI4qcOaTTKDyGs19ytdgRwtOzMZk
kySY3NKT8cNoUCL+7PdhJQwIcHQaoBO2SrKft83DOuzuVIxylGkBca5Bc6DAdM0/z6FI1uo8CxOx
Ydhg5a5LU+TxIy8h9R4ZMKKpjXGIArFoSII1hv6FzbYB2UxAkdlB3vYFoVra7JDQy/I7TxC6lnS+
zE8JziRrpWTi9HWWe/onZSCW3kuu4uZTlShAkA8uZFbqCqnKwZFZVEJOvfH2bUA69lMwM4xA8UJ3
ENKoJvDabiU0uLyy1F5ZWg4j2uxIdyoawYcIbOTZC5oE5I9yXuViuLys1F5WIdys1UhCfNL1jHZ7
V/G02+SUkJuOH6iu/veWGcasrvqg709sLprPHG3Z/v0oq6lZaQK4HD4hO/q/35/AuJzUlat+dBRZ
9mOR9VPJj74T+6jEgy6poY9E+pRNe5kaRcrtLVZF7YC+Q/aaMsW6U1MjzR+5sma72OPtbd6B2rh3
znP8aFNjW8z8Uw95s3ek+weHM97fNgHLdyriGBQCWfUzRhT90tZO/iZnuSauuHRyLecJTi/htuHY
niDwrsR+IoHUO5477reyCdyVl/7S1lthIOuQvuxqaU6VM+a7Ht00+y7JNxBtVPuiliICoHPtOb40
Ics3QMxFhEKHwRG6NHpbDUieDoBzb8C5cZMsMac28p3y0UgUHotPCMbR7NAkRZ0ey6Zu1mSDF0zd
Br0jYmhbkPuak9uEzXFSMntuialWDtTlsJXaqPcJ0cvY8gQiegb5vTsNdTP9zHIj/CeuHP0LOmd8
Dau3sBu+ZfSFSk3vZqo9yXHM7jkSpWheP7MPgjJoJVm1NMT57x+i4w6ti1U5d82pkmjPEngeHXCm
oDfS6TUt34Xz65/36cMQAj1hDpJx9alr1WyeKKgI1VcddMjfu7hSm29dXemERBmaYGa5cqcsHQLL
7kXfJ3PKY3NKeSrvs9IjO7cS3647laUzYJl9g2upmHhmTk08e/eoqb0OZ6tU85kSI1klHlsaxjJ8
5bcdMSoxpxidhSPyuyMyQoyJuzbNv/tTUt14BiyjrwbwwLkxLU4Vg5VPuovv/TPOJEmA2L++YgvH
zIa5V03Wkswj+elvl1kX4C4pRsia+tkqKcbSEFb+x4W87ahalZ804gkesZrHb8KDOlXUsMRZS2Ms
7ImNb0fGOOcQykEqYSplBOn5vdaOAgMBCK5D1ZLDbet1Hv6DzeACF62WbX5i4FbaN24SbLseNfCw
WaUfWLAQG9zOAP4GdYWsThP1J+DaR/EE/7XmJpd2wzJ6F1RKWefnOVwXqCtYDlaogiXx3o9rZ3N9
jZYmYJm4S9FYr9CJcgKgqMjQRo56duQxd03Iaun7lpXz0iVjmrvFCcIWoBkvwBDGufl2/ccvrY9l
29AlCEvjUax+A1odRxERzRRtTV5zGz0Gp7bwmxwnT2Zc1SdZI98LBzXsda3d7ViA8Ob6LBaWyMau
q3GC1HxXlyfUoOkXzcL5oWCa3oKs4/Q/3Kwo8CgUdvOTa4Bu2FcSan58AARud9uvP19YH4yMKY+j
swu2TJ2BH7nxyD+17pPTbV+3TDgmWtEWmLTTwDMkuYF/i0XUhrVei9UWXJENSdcZLmsTTukJCcjh
MDkQp+1Qmr8DL8QTZODXCsJLe3z++4dVEkYnA/I81SdWqE+GhPU2JKDMum2RLBvukgZpHT1DorJ1
mrshAflflADNuqYYvLRGlg27bcLhsXX1qQqRGXDSFpCT4WedFp//H/Dh83n5byKMepYt41UzhEVT
mJNOUnlnRnQhNygQ7KSGEGIg/Jc6Q1fk9QVbmpB1V2sIdI2BGNMTc7Np08ThL7c7y5uAh/Hvy+D6
KAveyQarq84USYKq6ieUfgeoLjqtd0eRREwjBcTLmjDc0ijWjc3dEXjKacAB9tFSASnOYVvgCo9K
PqzxfS0cXhu4LpAEglCQTk8KzNRkPziCgAa7yqERdn2llgY479MH64jbJslGMlegGwD1OPqRHuu+
XGvjXNhsG5fuQuaWaDRtnKaikhGqQv6TytEaomKgpOfe81+vT+IizodTG51eEWd2ekr5q1EjuoFM
A6Zk4/jFNnYQFJSBTDdd6jV3RZp8Suq11qoFs7EJV8WIdJIOXTw9JuguKDCAPQxn7v+/75ypdKYv
vQfGpetTXNonyxEAQSDQC6vMz27ugzu3B30k1GOzr7d93fIAJi2qYizc9DTEI/M3qikh1iepK24i
HMEOWWYP9qzcaFFlJ1DgVvkn9KS68j7smdes3IULm2Gj2F2foOGUG3MSuAEPZ1pXtFfofUeV3AVj
+CvLVl/QC1thQ9q7wp1DcHWlJ2CZxh+CT82Ghe6tORkbzY4HBk5yR+ujlMU3UK2CKIkNdN9CQ2kl
IbM0Acvm1dgFOZFJc5RN+XBWO498JGNWDurSRpyd5QeH4lKdgxyHklMxgaFQx2kdProKrE4e8PiA
4oTHlPZyrYd/wQXbRbgJAsi9o5MMMUQynBXf0CVuxk48jL6T/L7JOGz4ImOgxYNGtzoVeOCjkbWn
UxqJuRl/XP/+0hxs064KEyAn2sM2crPnVf/cpFV1F0yrdBNLG26ZN27aERPQ9TF2SPYdmHBWR0mr
zW25XRsyqHpEDxDhHE6dVsUBRdmvhTvqTTem9cbouIr6QrcrZ3dhsf4DH9RNOfayNyeVyXn+6XZ1
YO6FaKD7OaZNm/1zfU8WVswGEXKvzsREeHVUnHwCt+a0TatVOselOZxN54OJGOohMdlP7qmq6KdY
QHECot0vNbSC9rf9esvAm9kZxmEI4pM7CegSRAMDnPHBdR013JYPsVF1ghj0VQHVe1LtFHwHbLbf
go4OepC9ubGqYhO38glJVjwz59eilU8dS9V+zFG/ydPbGOI4tSFoNPfGOpb1dH6fdekdw8aYrYh1
9/36Niy4QhuBZoayydAPo3+CtPpXMviPgiZ1ZAj5RWj/SgiIkK4PtHRaLfsG5XA8BXWrTywpu+al
MJoOB51mnflzfYClE2td353biXAG58Lr4AxfUCfKNg0Bu3SLJNVNZVxiA9AkNROjMR6vDYpOx6rz
eb8paRDcREPKiY2ukirjgZBjf6pSlWEKnv7mtM6NlzbYe/7XpIdunqDd3k6vpoKAFc0RPoXIvhxC
F3Lr1/fg8iYTG1ZVJZM7AdqBJnExa7oBjHgiR8+Qnq/Y9NIA583/4JaAmQEbc4gBVAEqD9m5xXae
wK1w288/j/rh61CJcEgL1daT9AqIobp1ENYRnvtie9v3rZd448Uj1EtYfDLZhDdAA6z2fEiSPrit
lEhsqJRbOW4a8nl65cqYZzPH7BfinJsoBXE+LROeWBYUpqunVwo2sA1IO9otNI29yKO3MVZiCMuI
C0AMQM2SxKeCOiWwm7zs9qDyvtGdErtDBokQt26hCvEsDfy0cRqAbd1YrRz/yy6I2I0xwzATN/OT
7rlJ5BPPwBatKgiVNmBavn6ALj8iibBM2AR4WXU8aJ9VpZtIOEBsoxOmqaJSjGaHpqQvftOBN14D
PdnKVXm385383+QLsTWNTTflRQqY6YkPSMjTcsq2VQHMUxGmX/1MuivLt2DcNoqMD4KksAuEBOei
YoPeN4Ax6cRX4qWl3bGte8gh+l1NyXtceR1YJYcvINBqNqKR367vztLvt8xbylyWSKByPCvOEY0o
+yC4nwVI3Pe3DWBF4VUMYmTRO/KkwWjEnrq+LeOfYVWLYsW9Li2RbeEDTcbYw/kCkUwaTajnR3/j
pr5dTa4tDWFZeFf3rtOW0wSmag75ssHramfnuqqgJqqhAL/GBrBwZm3knMk8BgRvMJ8GJA4OVVJ+
h95u8RkAmzcnQxrp+o5cDp+Ize8KQqmUQA0ieee9Dy2OmCvwyXRO+52hSWxXuW11rxGU3GYggWX+
QnBwl8e1xP3U6h/Kz9AQ3/d6PlyfzML5tflcuzkdoF7NcP2VLRFgwQyhrJuiN2Wl1rCw9cH57x+v
VwikOOieTN6N8E4ouiKFGxZoTWyNv2KBSyNYJk7QqAIaAr97nmWN1n1Wdlz+M8jGCTcuHvn1r9sW
yjJ0UNMSZoiJ31235NWrokGVfs+GEgrEtw1gGTot2hGMpH3yToO42cboct2Srnm7/vEly7CMvKqD
PMWVGp8mnn+H7MQ/BSDjW8hBMADPkBu8PsrSYbLsXM11q7K6dr41cZN6aIBwVL8JCKjYt9cHOGew
L1xKNqINfRAVnzspX1lD/igHaQmkBB/PpfuGx3eTm5g9YWvAxIXZ2NC2KZVZa9zUO4HLGTQaMfuN
LqA4uj6TpY9bZq1JRYKE5N4JXNfzL+F6zVE7cg3gsvT18zH4YHWuRCmyIkX7bEwg3lRftN4mT2W5
xhC1tA+WVRcVISjg6uRr4RQAAiv/aJw6is9y6WhF5LvcSe76rF/jC10w8f+g2Ujshyjb01MDwacI
WzLsmAEdSFqu4nWWVswy7yYrqa6LFnx3JddHAy2u+xpM/Cu7vTQBy7a1KeKs10S9K5B13QH8zo+e
nF1k64DIvn6gFizc1guPtR/kvjc53+K0rx8LTw5bGQ7j3VQP8hCINXGCpZlYJq47p8tA2MVOyqG+
iURs3HdZtDyPHM8X79fnsnDD2lA2qdA3QOcEaKYCMj8uj8vIH6i/n9v+YaziA+nlWnS9sGw2qE13
bBz6ATvDK3hdkvbpBjpG4uD4Kt2QctXeF9bNhrehW4YjM1io9+osQz9NstvNHBmFMGS/ri/a0giW
zVewycKlYfdcNHgECCcYPkGpjERntoLPtw1xHvqDWzGF69SO8fwTTVEBPgzJNEPKr8rHcpNm81qB
f2lLzib6YRTIdUjAskjyXlcG0sM4DduJmI3fddMmQMVmJfJZWi/L4gGXA2o1adS7V9RqB3y2eHAG
/wVvOW/FJC/TbnFiE7rSLCwrfyxwHzb9O6VIoJfx8CRCVIKKETyuVef493lM/pCYmqe2gYzI9Y1a
8GY2h6sIaOi74Fh7loNH90oa/hPSQPNK6/LS1y0fUKX1HLtOnL5XAwA8IHjrt2naVtvrv/0yBwcn
NqbNdBytxoObH2XmkO0QzO6O1dr7Pteu9+ks/HVkfTpnkZRTdf9XrVLIqvnpJiTbgc7Oe5RNmn0l
A//azGcW6zB2bsPlEFuWfAgJ6eaEcEhn6bmMcEvkOgLpSb3mxReW1obBoSubZ8Mk2mfuDeQQhx7p
0cUKuPhtB8PmdjV+AgHjsFbvBgMFUTN7c1QFZbXGhrgQGNjgN57JBBhej57izHX3sZeQDVjH+m2V
tRA5y5NfHQnaDZ5IyYoVLy3Y+e8fnAVRceuJPk3fS5P6KH95Xa73wszpGhpo4S6ySV21K/B8jRnS
LwMAd9LvXuM0bz7rrv+STwGohNEAeVv4bCuWu0GVJX5O0nc3w5kP4gStFAp42DV/tLRW1iOgQ1pw
EGPgfBOmODDm98+zA83H62Z72Z2G9quYNXk4UOjZPSLHrN4CsJhsWH+WofGBY9tfH+PyBEL7LRwC
IUomn9YPaNccnV8FBU3DTw6hi1/Xv395r0P7MQxYRArwrDM9yLYbxJODejR6TphIJI/KM0R0V4CD
GW08pkf/w/b6oEuTsi7VFpwdvcl985gUeoqbaJpo3zwmaoqr1+sjLGyNHT5XzpDGIOEUL3qC8l8T
O+Edq8AT5xS6WjHDpSGsy1RyzjR3RPhSybk/un6AVppz+3tC+jVDXBqC/q+lx8bJ0QLPArQcN/5G
h7g/eVb4m/T8v+sLtbAVdgzNkafXM/f1I9iHus/p2GWQ5+kGs4aaW5qCdXEqx2kgSyCCF5nV6QZK
QO7GZcBUt+7qKl12wKEdOoPcGnosWPSHoGjCVzS4hOpftxC1u3fa1on/sFEm879z7RcgeM5Dvgak
WZiaHUcPXl9XXe/SY1g7wXEaKP1ShlNy3+aDsxJ2LFinHUIbHtfu2Lf5kQTeuJmgHZCBV3EbDIgL
PaiGQNP9tl4aEA3+71nTICF0Ypy1L5S1zm9w7w1vtIcvu37Mltbq/PcPdxYfdd+nfmseaz9M09dU
G+QBlJFuczfNLeSyV8b5C835b7oktDtE0AoKqdpq1g9tzVX+u+/0IB5ieDO5l6325s++M4DfcZ/P
JYH+A8m503+DfD0rPvkyVzVwMgOv0s+iVVC3AKpQD3+qKY1LtklBs9o9nfNrs9yGGXdRZL++OgtG
aHM2M3BxqSpj6QM42rP5MIU8+Yr+KTD43fR933JVzVS6ZdsG7MVlPZX3ukHQFcWFG6wNsLS9lqOC
XJzXGhCMvHRsmMavk1vl4SGW+Sh2qS7W0p4Ly2SH+FXSQfARbvyLGoficQJ++EuelbchNfBYsI6o
mClElcv4UYDhzZy6KQ3cg0tVPdx2ldtBvku6IK3qgb4YEAWlu5hnId+PcbNWt79MecRDO1QXDqiu
mJ8GD+2c9uxLm3Qun3e64cLbcs+fyWbA039MNqCuFQ/M0RPadAvXbSFkCu2TM3uG7GP07Yh65j9V
DhBUvCl9CR/0rdKsDoevZRFIR0Uka12lo8SFRvjnHiAmkPFdP6oLJ8mzjqpbG7+sRjIc20GNHkTq
uE5DL4o78K69oU+a+itZ+oXD5NlHNnQa0bByehBc8WYXuBBF2Mqg7jY3TcR+1kxN1kGUU8avRofO
ExOheo7RE/eesWT69/oQC7eD/bIpRy9wwAWePPSBaTZaJvHB5eNw9Kqi34VoptgMCKxunI/lwdk8
4V+vyJExF46xnYkHBVM9HtEUK9daohZ2n50368M1AeZJF00Zjn6t8nPll+b9+cXme8kQBf682re+
sPf2A2ecaNKmLHeOBP6WILtqum7XADi6liy+nM8J7WcN4LuZ6GTqHLPam2FC5DegZdWxDiVIQUyx
xqu1xBXFrOcNd/uyhtCh+xC3YeGn0C0AE8id1l1AHilVc3inIWjlxtFQ6HNfpCy5gPV2RUn51imc
NKg3SV/KNI/GkI5iUxaAteitD9YLL3u9fkwXFsPuaYj7WnZeTspX6CrFGw61nTsjoOTjgun6rgxX
M0ALh+cvuciHw9OiOcOZa9kfQypKvk8TKPi95wNLkTqf0+wmGm14Wfue8OskjFWbvUqTKLWFljlA
4FkBuUnAOtfe+H+xFBfiGLsdqoQoYEwdVR6DpNShAAkd88lLAzaAGiKzsc/VP5C3VtM+KBJTpTsX
zJU8As8t8AQRjVHkfKdgXoWw3AyO73gbU9IM28TRRJiIOErOu7Ga0A/+aPC4GFFicNVQfp5Lobrs
jrEEyOFjiqx9/sevlBTbPqsd9yeotujc7yYBzmS+j5UozR4UFkP8lrHOkLesrUQmD8jEVvmXkQVO
km3CvvWrPcDgjU8PbW+G4VcxMirFMxGDyb/g+UT7escbVAt+qxlVR7otZVubd+Z4Sct3Y9kkyT8p
9RL3i4LOZPrLQ7YvvQcNC4PWTFCUFf089C3orbflBHoL8HaBYvIg2jrsyw1DKcJ5LkGmWp3AVAaF
UD8UQaU3skIf4V2uQuLXUaYKnx5nlNrCZ3B9lGzaDJ3Xjd7BqzrVQ0KvUVX5Q1NfikPVMsJOwejJ
vN1C0bwm9ykWAAFbxnCPnBIHJOVH101T6W5DB3y5D21RMvEMHi5P7ltUzJtTowVq9rs67dqiQ1s8
svLbxkPvAjbYBZFGtQnGFulAEmfO/KQNTRO+NaYv2y94z6ocvEqgKfXCSBYOh5oYhETzdOVxu+Ah
7a6dolS8yICafKlAoADCwRwUp5GKlfPPdZ8QevDoF863LTEhm6bxi8CYl7AXQS/uDXrQNP1RcB3H
2TYXbg6QBtahqoo6knEnCgzv+hmNQg2dzMNskhpxwaTRwPSn66UQx7bUovg8gOyHbBs4XxKVKCl7
T3jYdsneyJDJ9xL0Ol+YzLr5IZg8OM4KJGgUEnN+P74qKI/QN5dM8fgEZn9Qh0GhBVKGScSY57pb
hWYfM24Kv4/pj6lz6w60c31XbYc64C0Q3SYt60M3h239jZ0n9MoM2IXeJU2YAQ9aC77JjUCI5dX3
iKB4+uCFwAFBT7SYBvBBNYmZSDQVdZ/P2wFOvI13DQeYABi6qW1LqKuiDf0A+t4O3WcZRU4RACUn
HfaNl87uUYm47jcF4tj6LQb5ZdxGYzmP3ospOjc+lDqdoaYX5hQUSDEkqIodXq4KcVxsAGg8sgD6
cfm9FAYaMpELbtxiX2UlKKjva9ES55lmNdpJUIfkrWl2CTIHpQNqVwLoJhNTA95Q8LEG+gXVpTz7
jVg0Dz/r3nDx71BNbgAFDop+v27DXQZ++ijWHrgsm1IOeXFQVWjKtwARBZm2idCB9nfQejKmuWNB
A4ycX0682HWJ6Lsmmge/0OKxb3tdlJ9JC6GmLMKlt4pRvSxMB00h6zlM44mXIxv8Y6Nk4X8afHfg
9QaNndBl1dADziVQHZ0C75PLDH5gJPJyondcIN+YRb5fjeVuUiR33v2kddgh0Cxg/cuK9Vw2Hrub
9XwYoR+QuMe2zxGRpeEw8Xec/sTcAzlHUhGlk8u42gzQqvDbKBd42qKulLdZ/vn6T1hwELY0EwGB
VklBxfDAS1lt0AkZZDhshVtFt33fWn8n4dColsP84MO4g40Eja9GTUzqlXB26fdb4azyGMhogNb4
wlB7GfYgkmwNlrAx+d31CVzGMIZ2uyBNncSn8J0vEMCIN+5Zel7T8EnPAKG4XtdsJCucDan/j7Nv
a3IT18L9RVQJAUK8Yrvd7kuSbvck8bxQmc4erkKAECB+/fnIOQ+9tRtzym8zXSlk3ZfW+i7u1yjf
JFGvNWr1aoI4bKq8KnvKokF9obQVHQwyHPiuYIvmAUAjjkP9BK6/AMQjdUQZmOLwM3cikWa3JTNs
BiBMxySVeV08CU9l/RMkhKbkUBStNofrI7vy7LHJfqD/TJHAMf9YdNyw/0AOIsgvTaqS+nunAlaY
xTE0bBFqAhlX/7re6Mp6odZzsXcGsLMkcklzN3FAY3TtBLEmSXIT6D6iViSvqkmNM3PVGa8Dvtdu
lrKd47Ix2Vjvf27uzy5cK2zFFRPUNINCtexVRYJnnYW9G+5ZQE0qDwahVJDdQ95IOd4uHRrJ6Q6k
yvCViHYUcIz3ghZ/YjmE8vKjdpvSg+FjmKihBAwibcwR+ZMh/KcaggnaCQmuuaiIi7ojPydcj1l5
qFGIgw4zbqpE0JgC1gJQauREI/in/hRxPGDhnXXya6hSHQDPK8iDJFXlfqmMmmEdf30eV5LFNjmR
ag3DwrqgL6zkCCZ0IrsJoBRGihJQVjrr/IGR0vHpyVHIMD0CW53X48bKXXkJ2XTFJKxqDnUPdWah
0+/GoehPJhTpwYUfOygWeosNvbJYbd4iM20fNAPvzqWacF9nTfTkRA3d4Jit9cI6mnmK26RwcvYF
IBXnjoLEC3WRJC47wJMaWn+/PlFrrVhHGTgDU5F3hH1pPViVJwFgKSWMRw6kD07IxG4hW9fWwxKf
fng0jg3zVDOr9qz6skr31K3C9pHTligRK5d43U+/JEYcWpUDfB7PQdir/fUers2SdaRAIRdy+BO0
XmEKHP0L6XMT7usKkfzGUl/7vn2koBPZUFD+klYhP5VSJ1/nDq+f2369dZ6MIaK3XNWAhSIcPo0q
a48Vm7Y06pZZ/uS0srmFY9ePSCLz7JU4gfeV5kseCODHYF9HvHi/3oO1NpYl8WHqeQ20HgAoxSvT
sv/bRLM/xyxwzb898aGvcVsjyyX2oRFa0j6sHTm9jEw24R4G6XN5B9GItNlX0HwL7643szLXtn4/
a2bShHrKXmntB1+SpjQEnIKyebv++T+WM5/Nh7UbuQZrNaN5+jXpSe9BcClxDTm1tIVsPO6Jqmie
Wgg8vklIGU2gSbtSTftQ6BoqrRroRRTdQH8k1bHq4IvXxoHrVSHZzTPq8s/Qwu2RSLz+U1c2tM1V
5IGTFIWj0lctoUIGO4MfbBrqgx+NsGtDFizuZHDoKUw+r7e3Eo3YzMURGSJnxEZ+RZVefVEJTiZQ
rItD4sI4h1ZwohiqG5lbkU1jZBqOOvARhgY1JCL4HtoNKOQwHPZbGcW10bPPDKBlGjz5yYvx8sqf
7gwkYrPoAFQAM/CRHeQY8jtk5tucIjUPNwVc8Rktb0wyE+tQ0brgfmG0+wJ31Gr6YsZ0Dvee43n+
fV0F+Rbr/vO7hdsMRxP1YQeaTHMmJncuIg8Mim75yMMHaQC5imF0b7ZO4c/XByQP7QMgDRWVgf/C
4J91SHyHnEyj/pHFSF/4OPzVQ8xn46xZSQdzm/qoi7mB7kIdvggpUvmTTErJHfH8iqmd1hUdhj0X
KTEvVEu/r3ZZ4pW1f8Qo98Xe56wuf0KrY1B3MAPxIK7FKQyAHgI6wer7+m75/MzlNnOSSZ41Stbu
GdQeaAQUszmMERwsXSRpDrc1YR1VuZ8NAll3eUb6wDkZUS7nFfTW7ztEFDd2YzmGP5zqGFbUHZOi
AScCEFrS4KBtJrziCte5TW6e/0mcfWiCd0PvDTSiZ1huzS86KOqfhbNJS1+bByv2WMTs+2IMzJl3
gBvnk2QHSHakB5TP+cY8rNwZ3OZRSgozdT405atQpYiTEeJkwkPVP1nKqkhULf/DneEuCVvcDrjX
9yLz/vPnP3Sy+PyRZDcvchXX18XaprfOFlkRZLKyyJwTreDrOOqf0AoK4jbzwxhwiBuX3/9QL/Oq
4KDf0zMRPRw4UJh5Al+V7QcIF268FVcmz+ZfJgFu2TEIxZnXLdmXkPT27z1Sp2BJJSav9jeNl03C
lFUUzmPqJueWG0/tmYkcCof3DPmkMsyUPgx1mwUv1xtb69IyaR9Wu2/mVgZQ8D2zfvyyGIkfEgf3
Z1/DbvB6CyvnsM26FBFkvFutkzOcQvI7sbBW07onB07817mFFvEcmi0P6LXeWMcDnEgmNpdpcuaO
+dX6c3KMkEzdwb+q2thcy5f+Nx7j3Pvv8RJNhCx1r5JzYhzfRQJ3yLJdVEZFvzFca12wDoi0GBkL
wfQ8AyRS70SAB55BnWE3d+lWrLHWhBVrQMaAiIjWEQpprXMHc9pkz+tOPva5O230YmXP27YFsGRE
XguKJC/AudU/SQndowgi/zqP0l1PooZcUEjxa7mxZVZ6ZJMxWQdh9wEp7DeZwGCXLccLMB/dzklH
sjHxKwB7boNOqXCg1114+Vvads1bImHWfcw1RM93yhukE3sC54yuKvLEsylEXDMsSI2hgeP29Y20
1knrRZMMM9IVKCq+Cd+vHtNGfuOqae8BZnm73sDK2rYhqQIOGXPk0vyNd2UXS82zh8KrbzJPZ9xm
Z/qOwkUU+dOrX7Dmd6v9/gfO02yLrrf245e/fzjINJKTJgly8yqVgSJVLptD56vsxqGxtj3KpbOm
DRVvCczeAcOfJSALUvblxupam1tr1+vU601EovINJlIlhD7HGdcJE3PnxlkHqdqNN9PaINk7f5Ym
rao2eiVlHu5blKTuF+u+24Iz25SAuQliMaG9V51o5x+4oqjjWIHpBiuCVJ6ur1H6B1T1yQls8zJh
DZo7IK+yV+O6qniS/ljXxzxH5beCsDqWwd8Fcdvya574ENwuWR/mO9A4nQhqCQYeJocE9a/iSBzf
j/bIdgYm5rkPzGE+ZaB/xakJmue0aAPnKx60UZQefBYVYw4CnRH9yW1R+mQxqmfqEIk5z6CG0KFE
aELqJE9gNoeXwe2m/p7Df+MvSL0p+jQGhZ/cIRuErHLbqrZ5a4us5I9qLIjp4lwDIRlLrxraE8je
pHlHAqyuD6xyUGRO3YZB1Ru5d+/OpOX0iFC+fzdJKJJTGszVhXv5ooy9gMbvGJF5CLzqLN0nzrLk
BZ7afDrKpoHhA4Lk8D9On/rjP3rOm/KH9oCkP5IK7mZwBJ1a9nXUYZf9I6LeN3DsZQKXmyp63R4E
+KNiBxVdvNVUmbAd66cSwUkeynfRial5aB2KBxUPu+6JiTZ4BilaT2dVi7FrDxTKBc1bmldV8RUA
ndnZswGV/gurqKyOsqSCDgcR9EkPQUxUe/kd2HJdc59kZvGSBFad7qiYUvO3DOsh+Ma8dn5hUs7R
XSrarjimXk6ng4mCYIaaMx6WcVlWRXoP1WXhgnxMFY35NHfOQ8mTDsYfMcnAFb6bowYFdgZ/merU
F5N5HvE28u/EAEhzs2ixzq2IdUFJOO9pWIFvChXFQBx56qXDXSlgYaPh8DYFLWriSg7+0+RrqNu2
s5S/wmmCMk274EHiOiAFg4wdIoVjVpeF+Gq44X+VbgFNrcnLm39hQzBjTWC+fzjd7DnwDh8g7wU/
p1yfJJygyzeFQjNcVNMhcbAievNjyPT8W8Ne1Y8TZ9LJHpLpNY9H7juX1O/y5qvUZdvsWOPkxcFQ
HGRPunfTYQ9cakXifApks2dtQKOdhLecd8zCfHqE3YLr7ToKjYHMQDrwaaFCmT34cQpQFGpac+dP
qikfcCm1ZDdBS318b4Ct6Hep6rBcU0iClkdvdnL1Diug9nfkaUgkiyAX97RJQ/N1dPsAFi9zF+Lx
U+C1eBoNDEv2na7RRdEsY9ZFTHRwfk1FtIPh17ArBIM23N54QIreBQvGeBeoASkR47DmojxgnONZ
99W3GZCM+mfauD25D+pu8tHHGRxhSBHhqq6zEpyulC1Gi47CK+EgIeTc7g207P91cbR/5xUZs4co
y+d8jxS4/7tMR/whUTNMYcO87uIGZWn62CRuSXZ+H8ItCGbUaB6s8TLd1Rn+/T7nfuOJ2OOBeujG
PCu/tIKLM5nyaMAP4qx87Kq+Lg6DKHV5AgjCkLsJad1n3jpzfu9rD2pc0Nqp5qemdGqfxqWGtebP
LgpA1ioFgABPc2XaszO7ih6w5Ots70UOxPkqQaofrYAiUDwIyedjlOk+PDWjRk4hAZwTaKS0oQYw
1QE/3tOz69+1TqS+V3mH0mTSUh3tU8KIQj1s9PVPJIbd/rurafVjzN30u5PPKgL8PoddeyaByn4z
0IcvkFeozQOE6OiP0IWTNgIJEB0eHWe8UfGQ22x5EKMEvPNa/uoHpRoPjDqRty+LEWI+UeiK2+SU
IH7x3yGFgN9B4fuF96pyV4g9XCI8KJvW+nz9Klu5jJn99ApDnvlZH4GhEYy7EjmfL4HjDhsX5UpE
Ybu+qIIzFXV1dmaLSaRKAE/kGqCtqQ+LjaBlrQPL3z+EXMrTrjeMRXZOOhAIyfLibox3Y0zPrJCL
hBqGnL70XifqV2dPa+fYR95Q73TWp7c96JkVdrFM0YaUtfc6BNCYAtcbBMhSfHPEPG9RTNcGyQq5
QCJBlbya+atH+/EB0i3509gnWxzOz3EHqJb+9xSUDODBspn4q5mbYU/zF7B/cTXU0NwdB5QFR1Ic
as+5DBHfggqvNGmzfrhyKTCGmoPTML4wTLzRkDPWCnYQOOLMDkfLvg9QV81GSEZe3yori9lm/OR1
u2Au3fBVBGWugVgc6z6WPMVdMDS13spUrcxVYG144hE21AU4UyrPqIpJmIfevUMbQe6u92OtAWvL
G564Sc9l+JqKBsAppTxH7gei5t+3fX8Zvw870g+SgpWmAukrhH/xjpN5GO+ykMAx+XoDK8kcm+WT
EDjB+Gmq38YhqA45sJF/g3ciX2Bkro8Cdb12P8DR4SZOArfpMyzwIC6SaLQWAOmus2HABkpFHKab
ZEKOkfnkNWHT5rUp2ygcPP3G0+Q3vIz8BoYgnTr6kPOMs3ky+2lsyFeXpdONnbIOBGKmrqjzXL8Z
uLaCgYlNonuo3GVLs9dnaSX7YjNqxgoyV1Ug0SnhVwfdd8+Cw1QAhsbPFXhCt21Km1ZDR5GzYOD9
G9B2OsbsqQd3As8X22WjhZWjxubVgKjjB2Gl3VeKGwaoAN7sSGvifEFtgLQ/xNzXL9zUxzqNNt6w
a01aR4Cs6lo3bf7/miTe/GvRg0h7nKp/WoTn6CJf2sUT1vnGplo5FWw6CXQEath7TCjispyaB1Pm
uTqIAWWBjQZWjk+bKW+oglB7VQxvKcS8zC4tgil9mKeckqODqtVtrFluk0gE3DLSgtf9G4F/0vcW
5u4XM3PnoZ6heH19Za8NlRUUuHgnMQeIqpdo9Ob0C50RvO+AOEbG/3oDK+eBTSAZ62ZiUzTMb6RH
/O1AO4B1EPYtx+i7V7MnKL6N+76pnI0LYcXIkdtEEjKqblY6aN+UGbvxlYNahGCwczgxJ5HOiu3B
XyHheRyGnv9CPpoGX0tTA6ETp1Aw53HoK9/5er3zK6e7zbDQArCbPNEooWTwxBKDevbxtAXG2M0f
Kx5+Q8S6sc1WhtlmWbTIBrjQZaNIo8M2gqbtUyoxsjSg/4H4+w4Zr+eODC/Xu7Wy/G3UroQG91Sh
DPbGSZm86L4NL0kUmWcHOj8bsfxaE9axwaeJuiHs0N6UzosvRCvAA4hbmhMCJbmltLKWgvas8CEf
EKpClYa8zWH7feYwWgPs2XmmdTvi+e+/+VES9xOWa1TMwZe+2FInW7lPbJca3eJelwLZ/LJbTMzy
ISrnPfOZi+J17nrtzimlz75dn621pbFs/Q8xTAvodjKHFTnDNL0GIJPuQER0MZoOgGEUxcpFOWci
8LC53t7KiW8TH7lAYsFHIu5MQEiJy8LZMQcf/1OjBP693sFx+pDR0cTzskSvN7oCc8e2/e9eKpoM
qquj6Q11/7ImO2TaAISO8zoAEjSOeo33eZL2xIv2qDS481NOPZlekBWjzmMlI7kI4SRtYcKDgYZU
/gKXF8R613/dH+HVT6IimznGWzHDMiiNXvWQ5uqNe8ypnkcVZeHzrAJkGpD9EO7fyMW2odiPTQ7T
v1/l0OGHPAxFgqi5BOCTgUxR1Gkdhy6JMKyBkL8aL8/HH3kTATe8q8e2zN8V6+pSQ7sjSoFgAtYX
SY8HAP6XUnXVBqVzyqGBocmedQ18G2C0TZA4SfvMkUEMmb7Br/Z+V5nhr2kGQwDDlsztG1yQK7WX
RMNWjBYlFAni1oX75u/SqXwHkKQALwdwIVhBo3MaBBxVXODCnHSva97lErVWIb0TXrW0/TUSnjTY
db1p9mSeKbwDKCchOVODmTroEjLt4T08pDN6V4KZ4qpDWRAGTmuSZHCR3ouC0fEFWt4TzWMS+L76
S7g8RQUxkcBivTFf9vkb0Lqe8wNcjrQod6JOJ0id6baivY4LMgTNC/CfYxBBcKsfvMcpLCv2M1dg
BPNYwH6R3Tthn5XsnhkHFcl9PoAZjl+aOCBBIj0VIR/atZBUMvt2GEUKJ6g6pf5+hLIa3ZfK7wNo
GjLitUfc5VSlOw9aG/VJFv00qBjqIVP4lSZR4/pALvCxY4dsmEjyn+urbu2Usd6yjDT+GBJWnw0v
7wzBMUbq3gFCRZ8buNpvrO2VCMImWEHm3hTUzcMzCUjfwEm+6sURtcIy2tjaK92wCVbt0MHeiRik
LICBm+8r4zTfJPzUnyQ8zKf7gsstoMdaV6xLpzSmht0u4Aj+hIz2IS3D1nkYGm9gG8HQp/FAENhU
ah2WJZJHYfnuOSOBU2Lo+ZA9CuUQKzAHxc4Ju+bLQFm69QD/9BpFg8uYfjj7I2WQExWyfB8qVcQD
DCxjr4KFSjJ66S3TgyaWpj80kfZpCHVgFlwIc5rnqktDCB1HnfH32LdDtqugJt9uRKtr3Vkm7kNb
PE+GsHTRHZbAInMY2W+T++WOUfF6fct8ugLQGSscJgEPs4l5xXurRmRh9dQl096D3eSW0fhaD6xr
qmmctoNsB7vgZE8OFFtxjNL2yIfu1im3nsM+Nj1c673yXeIBLiRSuMzx/h7S26CbGCPrWKFJWc0Q
M8jf01oH8iirANzTEIyjrdfVyiTYsazHW+S3SVq9k8SQBwfkphc+y+IW0H8Q2MFr2jahB9nq6l1i
Yb6YAiZiuQAmrWFpdmxVsfXwWeuFdZgEbVIbJ6j8C1LrabdXqXblCQKYsvxx01q1g1fqQjBhDrLi
HSzJ9FD7snkl0KasbnnjYpysfR1IVHkQy7FL4in+2vYVreMMl9TfejBmq5FPY0U0Ym1o5rZeWEGv
4DRm1Ru4fyflJjtSym/tGH7Tvf7C1XMN4ffbRsza3U4NX5+Smuw96AJSI+xe9LhzPgb769//9KZC
b6zNDfIZ8rSuX71TZAi+yJHh+QkrATEr9U/hDFvImbWVZe3wYvT8Eqeqd4EkQhN3JpoekPC6CVaC
TljbGwff5IG7Ub7zMIdrhJoUXigoNG9lHFZOQDteSJEELqeq9C7egHtQDvoO0HIdh9WmJ8XKLWsH
DGAqJ2kFBOYJkeCvdApeU1ofE1TsNHd3XsTvb5ptmxepkcbQdAiy9wRKBOeAzw4E+Nl3Z5IANUzN
RkVlZbJt+i7quRK+kyq4pEo5YpeM1GfHqVfRFjpyrQFrn7eVo9tkgoVXF6r0BIoSfYe4BzyFro/S
2nQvzX68so2BDxx23uJuhto7UPjfaigYzjzJT9db+PR9G4CKarUAUnoVVk7xzoYh8faK9dmL4+L+
y/DK5Vy6p0AGwcKl9DfCkLUFZu1zUoUeeBIuO9EyBAYjK04GNRsNfEdyGXz8kjn0mo3Eztr0WJvd
ldDJc3xchjDCQOUYzqlNtrwc+MZ1uPZ9a7tHgE0zSEiId7eAnW1SDoApg0bUXq5PzsrnbZYiA+OM
ZVVbvbtN5UL0LcpL566GpfZGhm3t+8ui+LC8BsdkpYZixQU2s5gGkK3/bWjbbgz+yuK16YcqSYC7
9PPyPaiADzj0JeK0HRT+ff+VDtPWFKxcG3+0dD/0gYVTGVK4xFy8ESU4dxeZWY5ljIlui3pfZgAS
OLGYG5JGG1tmZdSItajSWWuiNAtOY+KoB1YRiEBXlWFbhf6VcbPZLxEgXThMVPpOFJH3Fa+qbzLl
xb9Vb7aCxM+b8G3my9AhPWPcOXsvCABgL3px77lPUj60IUxGC88cb1vAS/sfJqd2vbmlo8zfC0gW
h7GM+rY9wvaL9/vbGljm6EMDUvWSs67Hk2NsIUtMgn680ym4X7vr3/98oALbaRKWWHWIsr+4TLnv
nALoYLQ7P62b7xw1jI02VsI41zoQdS5QE62m8uJDqOZhOeh9qndtDzKG9IDxACT6Vz7U0OjekrJf
WcF/0v8fRs1vhkkBveudTCe/qwqZnziCAMuWqMLaoFmnYtmZYDZkRoDSB2/d8igA5+nu/+MRtbLn
bVoogDwB0HFSvANJ5+y6OvgB67LmB9Cdwa6GC8rdTZNvW04i6Jnq0fji4kH4HfchfRT9yHb5OG/t
j5W7kCx//zARbYTDq4NawSVCAqM+9IFR96xPgpOsJUONkaLeAQwA3dr3KxNv80MFRGkhiTSl79Sr
cySzeH8aoGu0xaJe+7y13Snu8VpLxS7+5BZf08VUwpHRVpZ67evL3z8Mls9GNcsg8U45wEl/KYBF
H/qkmsONWGvt83YkVLWTVBBEQ6Gr+U7hXoe7KruJ5BAENmPTh4+sDpoANlPY7e5DAuDCooVAvX6c
9jVi+tsa8m2eoeoNPPHavH5XhPzKkzb6DlGbNyjn3eRREPg2ubAjTqY1fAPes0Lwo8+gGZdA+HOn
mVRHVZdbisGfT4dvUwRHvEHGLuv5hTUue2DJghoZ8M+Sjen+/AzxI2utdrIOCYUg7IWGuns0QhdI
1Zt0D8u/el+Aeb7x0Pn8MPQja9Uq2G/5qJAEl1nQ7AidjDdoBRfPtYJm//Vjam2krIULOQkfAM3O
zWPASSVi6qRBYaDPmqCtNwZrrQnriiJBGia51MGJuUY+0XkBPHVJP6cbV+DnhWesKiumypuh9rhA
CiMf5fzsNz3s6GU2AlE1Fk7p7bJ8dFugWYEri72OAscJHG4IMFFfiLjgAmjr64O5tizsu4v2HPIf
o/s85lAM52MxH5VG2W0W0W+ngXbC9WZWBtSmByovA5miKNkFVUUN3isDRaHryBYxde3zVmDvBCN2
vt/X76Omci7iaMqZ/lvNSHlspWtW1rXNC9ROGc4U9Zh3gBAea0UhA1NzDBsk0PLbVp1txNgyg8nI
TXBKSN0dFmWOmDW52LjdV2baZgJSo0QG/nP9znz3K6IV2OaNqoVCYVg/UFiu8I0YeG2gljn6cG0N
WQntc8er3yfUXnaCAVOrYSG1T6ELdpO5BfSbrCMgRSVkLvwguAB+OIx7tywyFJMQwLzetlyt/a+8
BjKaRccvY9KQPXez3IGGvgEq//r3Pw+BgeD47zFiQk/SH2bkBIqlFjnWU/dLDxMDoB5G6eOeh4bA
RYNIB3XvGZWYryiFh3oDA7e2W6w9TyB67BgfUZf2wvIvNkDY4FgMrog2VtrnUZ5v8wE1Dq98rElw
Sv122Gk/7d/aSkDFEw/UAk7tdw74QFtJ4ZVlbRMDxyl3URN2lqEEvznPm6c8BY/WCPnkVO1NOGKU
4qzAVeW6GBYN/dMYml9/ZFzdFObK11fDWheWv3/YMZUovCKaB37xChhPQPwXvA8ck/FYjv1ete4W
R3ttXpYd+6EdaFNVwncq+a6m+VciRHIg1FdQ0xPh3sCJ+tkDzHcj67VyCoTWKcDxhlQOQCoXEFXg
Lk9a71jBy2Nf0c3q2MoyDq1DoEFiQkByMbgYuIE6cZV1+QNyFfUWXW+tC/Yh4MDoIqQhu4zRfAZY
4O8aVP5+JrcF4H5oHQJtNzhpHkTsYiKgx2F2jQdQsAXxWhsca48r6EkHYpr9ixJS3jECAA20xM1t
N5XNApwcSaBYgnLPGA3Cu4uUn4hvSZuU5UbO6fM0rW9zTMC2B9XGBOziFuI3W7SGIRt2SHr5oPRw
YE5CY7/ob+2OtbvrSel6clz5XkcuKu0jpAWcb8IlQ/n7+g5fmQ2bbFISsJNo1fzfHLCUNXLzDeLk
LeL92uftje0EMBRjml2CpmI9coEpgO3d6Pi3DtDS8IeTQ9fwpS24J99BHh+gEzNWvwUNwstto2Nt
ZFGlcw0sOztJDoyxSYD/ikpRbqzVldPVZpkMPRG0TjROPQEswwByZex74/CSyOUBpxLx87ZeWNuZ
hkMB2WiE9OUAJFsLTOL91Ebu/vrX13ph7ed2SFIX4hfBiZLmoay7ds9n/ZIy/hy1MNy6qRGbXAIp
a2eCOXd4an04gZMCBc9EZb8TyNPDITH4+3orK+eqTScBMCuR7uSGJzin/wWmLciTU/scZf2WQ83K
drCJJInbilLAnvuEtMy/JoLLX8a29PnWvm3d1RKipVMtVPJDQ8PrnLcZZHY6bca/bhsbayeDNKGz
gI7JD6htZi/w8CJ3NABXNMarfX653sZaF5a/f9jMIvOplM7ITxAxgJo2fNwmaDEqv/x+/ftr82tt
Zx+s7KShBd62hf/jz/wKkf4udJ4frjewshds1gi402MaclTUBEjd+l4MaRU9egIjdMdqWgdf3Bxk
/o2X61pvrG3dshE5V9Q5n1mbtzFkY/9mDMomWbS569bmw9ravvJonqccWoXurHYUhxV4cMNNFTuQ
6v97srUHsJUjq/RnRoNqX0GH3d9VNICm6fW5WBkemyTi+13RwHUqeFQaNoCspeUDb1m6R5F1Kw5b
GR8bBwcV8byVStFnzQbMQK/c4xA6W7K6ax2wNrTiwez3iaHP6AAQiSSp528aZIBiN00u/+u2UVoa
/7DlZAplfigthifZLGeqiOrj7ELUoOcgtl9vYm2Ulr9/bGLugyLKR+fHWLjJ1ybPyFPDu/butq9b
e1ppXiYQbHZ+IOB2ToBiPyJHseVJszYFVqCdlkBumZmFJ77c/7lsobmf+G+d29+YL7B5HhLeKoNQ
iL9yCE8nIDzEKAPc+Da0IW6MUpqJElezAtCZxXKozbi7uajv2wi3Ra2grgrt/OiGXBzBcGjvSKDO
1yf2c7kyYBit1FmukZ8Xue894WbDhRnBK47oY8LCb2Mh5F1CxYVONd+xBK5NsIbqx0zGGTgB+zmt
0rvJhcpkI7qNuH9lKdj66gTiFloNmfgdwRAixp0xHcMRKlXQ3WW3nVg2Ek5xz2+mJip/m6Jw/bjt
hy8s9NtqV7mbnLKVG8qGw+VBDwZol4rfwP1AsGb0ku+4mfg+8Wfv1c22JIPWmrH2vOiDEdJOGTuZ
kj1D/e9AOJhyaZNcZgeVtOsrZK0Ra+snIuzg/VJDFiUEDbRkTH43pSZj7DiQrso6qPFszMzKEWYj
4tqoKmCwNPiPsHgIgGHAg3gWiICu9+Nz0gdWunWTJ9A6SVVDvJOfhGHxDIOggKa7NoTnHQ6caMzY
d0rSNpePXWra7jGN6sRksYTsW1vsK+6L4R8Gv4bKxKQboaN1SGBEyDY24lrnrSggC6tAc08kv4ui
TJp41JW+hHORbmyslc/bQDodKr+R4K88CuOZbq+zCQofqUPVbfkeG0YH6y0HAhWV/8hDh9c1ZLH1
LMHHqsYyjGdoc3gb0/hpR0CwWpbph3uOg+SYhkEuz8oL3V9wJCq6V9ga62EDQvfpCYTvW1c1RWBH
fJSSXvyKwEulHZqh+BJVlUjiOaQgKF9fjZ/uKjSzdO9DNwSDPA8UIrK3sVbDjjOK8K9Isl3GcQj1
aZ/vr7fzaSIF7Vi7t02nsuB6Tt+SFtrroLE8LoTkkiAVSyOUMcsQVBbBtyAES1j5CXWJWle5hiLF
2BIxnYHY62KCAvMBwgGL7qt8T5GxAQvINJcE/rsnWm2pQK81am1sKPMnQ5a749mESP4t/BUIoH3T
nnxCHSLaEVAaGy4fsnKLkbfWoLVXU0+HJO3UeB41VAKXBmUlv+l0qvZgf3cxC10U06PnQFZbWYyV
ZWlD42QrAGIqwvwtyVEHFGlCHiD6oA+oqzm3HBGM/49Mfw6TpU7Q8Sx4X9yPBq7RIL9uxdkrY2aj
48bEVPAB5OOZ5PKd6/HPHLEJBGLSA6/oF3egU3wLoaGwsfJXdpgNlFM5HDPakYs3PgPs52cePyVN
l56qAHzNItxsZ2WH/QmsPuxk0kHT2Bub/gzBbeeftDaLw1auYkH1DL2agT6MGbmvPey461v60zQ+
5sk6OqhxsjqZ/fpNjtTbG8jRg4eHr5PWj3YdQz4l0ps632vrzjo/ZAGBBjXr6SuKa9WeZLiOiZ9c
gNLbElFZ6451ZCDArDQfG/NVtGlW/5OSwfOPURskeR2PCrZWoKHCNcPsleLc3yIiLYP1yUFlQ8JE
AUhYAR+3t9HlbDemnXyZDZbI9Sla+7p1QJDWpY2LcuvbmPXNF5oU+V2lmL9VKF4ZMhsPBm3SvuY8
a8//h7Mra5ITZ7a/iAixCfFKLb27F7fLZb8Q4xkPCAFCiE38+nvK96U/TVNE8OZoR0iFpEylMk+e
A0zjcD/O2HI1hzWymY5MJtp/jS9PnE2fYoPChBKOX4CL6WsadvGpmiE/uxtitFWunOYFM7UhYWbI
6wLgfvmeUjwvbiuohaI3yHhVCx0ykJIFDTpJ2qmXW/I5lNmQsJEjF6zAoPMujARNOPqPnV8cPRL/
1GSM3ratmRVDpDzkcV1CXWP0h4LsEHxl4a8chN/T+/UJlg7A5dx98Dk9zamBpEv5DjXjS69qb0CG
h4j/wtmR+FLUezdfDSEWXIBN9c9QcXHavozfDOmcHa40dZPpEKqKOfGO179nwV5suJgISDX7tV++
87mnrxVSecNNxFW4piu5NL4VIZAspY4Lxa53MQUl2AO7uDygNRoKWNd//9ISWfZu5gz4LVDJvesS
Cnp72TKdJoqwkB2nmsZrsIHPtz2yYczQvWx0RMPslam5fKwgurZLCeqpfdjSe8h0n5BMD1Y+6XO7
jGxgHXE4BAnQffjq6XwMkzHnOr0PjYyyByPC2Nnng+eudcd8vj+RDbIDIR4oPiRyDhW0556CCxGf
Z5h+37I70X+gdR3XdAae4x1cjvSGMEA65ETjW15KtvJ0XVoty+LBYw/hPEjPvRsnYns8JR/VhRsF
EBUfivXgmLz+JUvrdPn7R7vnNIaIWpq/Q43YM7eGglLmyWfIxqzs+tIE1nUfiFgGVTvy976GSLae
INUUdtNaGfFzM4li66rvqdJehQD2nXgMhGXe0Iegwx/D/NA2oK/btkaWrQuaqjHoJucr4hTkiyEJ
i+c0yF2zw/Xxl7basnVGPNWXjGP8gZa4cgP3DiKICdTfdmoUv65PsmDpNl6OKWgIaBRd3zWQ31F9
0HOs0Jurh5oCkA82UvMMyVQ2/O6ZA3TiprsebQn/e7xMXXe9aVP2likJkHTmIQEr6FytZfIX9t/G
0IH80q2K0eTvSg9Q6hG5RDUCKloxvZ/rqVi54RfOsA2jo/MI2XEGfspqUJBSB51G3iXGwQP++t4s
jW/Z+jjWrcmjOXqTFfOfRTuhnQDaG2otWf05OBTdIZaVC3SmOYS6/kuvy8K9aeI0ggoNcg/K0Ymp
VRw/en0wDmcXVLD994DwwYfKKG26XiRcmCx9L2K0gW0zKBts1w9gDBdl6X/1JrAFMTD33rt4c++3
rablEwS0aqu6C/yvQVGZnZoF6hbhxjctioL/e6JTMGmEesz8r3iox5DbENBC8RpRn6//+KUDbfkC
HoCc1rjK+4q866yfqIPn667iNQh6mK7+vj7JgsOx4XSynEMJ0TQfRJ8BqB6nhjxCgeqpjdr63vWb
jVeYDaSjGXIlDbpiXnipINiAerB0v3tF3Pm3kZjd/Gko+2yNm2HBhmw83eg7uoFYj/9VFFl8ZhLo
8CMY+2eych8vjX9Zyw8XZUdB9DibPvsXGspe+hxBBfQMVkzmnK7vydL4lg8wVQaUa1FyKFLhvoeU
0s+R5WtPooVTZWPnMmiA517j51/NhEQMlLNBCMxp4etD58ZrmbqlL7BuepaBsGREU/I7BbNjfUyR
yP8ZtG5TrIBMlz7Csms6pK1Hejf+2s8zR3EpdX9So+tDKGfxbdsmWMYtKz8OObQ0HzXVas8RGR1c
dw3o8ScT+98MQWTz6RtXggfLKdwX4fq6uO8hC0oA0Cu5+JFVGQoIWT6AXT9HxBTuU9qxHclYHR/k
MA/kbhZzS2+iEm/KvvJFc5d2eEc/U9k2zj7rWzwLWa97A3pz6Ks3YPICWckNGlh85KqydgIdrs8g
dD11kCr9CVr4dk3HcmHjbeyeaNSE9tc0e9NhPz1CI1zdN2H94/qWLMQtNm5PsbbXwskyxPB49Xgl
3YOe8mQGRHsaIsxuh9ru9ZkWzpdND63BGR7n0KJ+z5ppHkH65kPBTAUu2OE7adb63Rd8rw3c6/vQ
dz1gr55GU2fHCxlllQJPpN1a7WdvrT9x6Vsuf//grQLpcnQ8T+FLytCbE8QQ08s6f3yeaLMWtS5N
cTkNH6ZAk8KcQf0nfBkzdOOQOQIrvUJZV0nOj9d3ZGmtLI8SsHRumqzJnv6YYzb05yDD80cxP0py
SL7vr0+zdH4tx8IGaEAUoee8gq2oMncg2K+OYz5QvhLuLB1hy6soGoJ9LdLqPfC1ueN5/JKl4MoH
Y03/oJvhuDm5Gtn80aZovJH4YfdOcw4gk+nqQCDO80e4yVAVxYqpLKyYDevTUeB4CsKJb7rkUC5n
A3vPQ0Bqr+/HH66PTxyljecDCcDkoyISvxovqiDz6aDDp7tFdtWJE5IFJYMit6gMZB58Wj0IeMbw
NhucvMl2I1CFJx4HeQS7CmS662tfoiUUPBBZsJNNmVaQRyspY4egztACdawnzu+zEgrY7yIbJpSz
mNO391k8yYc8z/WchHQoY8TJwMP4TyBYI6TZj7Ib5ZFDtzm/MVVchV8y1kEu4PoKLNiWzZvFQGOl
fBB1vaVeXWeJhOxIt6OjDwbZ2pkBBrk+zcI22txZad0OKEk2/A0v9Ebc6iB3xxvHcTbGTDaBrHFK
FD+h3PMGMbUAXIy9QrBRtqiSb3MQNi5ToxAThlOu35SawieZlu/UMHKSQfE+1/naI3ZhN8KLe/rg
6SBnnE/om0lfSQXh6ftMi+xnRkUTf2kbPa04iYW9CC2PrQXEk8sub99SGYn7KnLCv2oowG+LncLL
rB8+Ie0KQibhi7cMLKP7DK8vdPpP5W2bZXzbYbLJvSEzh0Jt0A9vGeXxF7Qa6y9h3q41yy34UBuh
mdXc573Ksrcx7xsIkoCCf/C/ywz9zEjItL73bEyXsx9TQJVaY0tb2hPLcY8IMMaYtgKT1hAYSetS
1Ek5KkdtXDPrtTd6E6EmD+NXiFVn4b2ApAfSrl3v/r5u4AsXqI3V9KAxMkZjFr+6NP+GwqHziM7/
7Isb+CVYPGXurpnI5yXLyAZtspQ5kTM75Rtl4XCnGg3hI6BOxzLPjp5fgphhOBbtNgQRsFSXU/Lh
OJNuQIcuKGyhiMnde8XRwur1nbrTE2rluY/Y8Pr6LRwAm48PPLnRXI5e/QZyci9/QjclWD+hCU3N
tgMQWKGHDLTT+r2JXwMGknfIq7Zgu6o5Glqvf8DSAbBOsAnHOa/Qlg8VNZ7fjtl41Ap5au2hrFdE
ei3BtLRO1jmGQB71oFlUvfWQWr7tERs+Om34dv0bFga30YrQ0pro4OAWySDJu+8hOwkO7cFbCTaW
Rr+c6A9H6ZLszBxd529BmvIHgkj/TsbF+7afbp1TE4Wl6+VR+68IJaB7hE35jYuelG2MoZGNPByR
cPU5KlHvfYY38V7EFFi3mNeIe65/wMLV9x/YIc9MHRdt9k2DbWHPIjInZGL1XdSvKugubcDl7x82
AC3KXTGEk/tKWaXdBGvUgDC58r9f/4Kl4f3/HZ44l45tx8m/KXekj/KiNNH3/kYHYQMMBeIaU9aZ
8868Nr9hsnV1MtN0Nb+9YL82wlA2LRguylm9paBSdXcmKJp8J32v4KcQzLR9AsBm0K4Y2tJmW1Zs
csgLOX3EXlWLThTcSz9F6POvMzF/Xd+LhQlsyCBoNVWN4++99pGr7lQNshk2kOCInMi84vAWLiIb
NUh5nsdRqZy3sWcQGZvFAedpepSsYTcKartJy7L42IzjvGIhn6OQ0L35v+dLVGGDN3bhvwsxfQO7
EZNJCsHSJzH693PjJHMwCbD+zRCLg8rXGuR46TOtkNR4rXBZ2IACnwLUkvLmAZTW//SoSyZIJIJe
ug/uOxc38PWN+9yIXBuQrkHgUMW86b8EjuujV6I/1ybaBpxxbf8eFIU2GZu876nnPldN597UGi3d
m365DUYXpRydyrT8TAaHP1QXFF8jt+HbXBtbLrIKnPaj733XHWRqsxFSiZDGLFYgP59bi2s7d+4g
U5eB9+QJKMBa/pvFoWAuOmM5dAiOk2gv4pbbFunyCz644I4JDiHk1P+LzGV4G+ZobksQmDTbED+u
TbOahmCglbr0vgs8On6qQsFxuZOzqofyuZd0bcp/gL3SXMY13gMsIxyIn7HzD9Sd5+6ucyDwus9B
ib4WUi3Ygu3yQZ2UMpCJOd+qBsqJB1IiW3gbowTk7a/vxoIshGs7fQitht5MoV2pqdv9DT4XBdFB
nRvPHL1pjqGbqHisxh3rmJ8ViWpYDPSEEFFTjDuQXW0UgHFtLtY0RoyNqqD7vWrRL7KPUtHfTyWu
nF2cUm/labqwefal0I/QJOFY00dWuxRMr2PuHsYSWmddFYR50hii18hAF7bOvhw0YMQ0NrH7ncdV
ED0GRd+ag5mGedsb2LUvA9CKgEy2KJ2T19V62qcOcmKFatK1joMFl2BD1bMMXVgjUnpn4hLnQXuo
13Vt5ByU8pqV+2xpCssXBJS00FFlDDeLy54IRHKy5yHtpj5pUf5ae84v7cTl7x88TtkPfYt2b3FO
+0AfPbfjB8df5QpbGv0/MZ8kxMhWnJVXofu+wCMODL8qXnvtLo3v/e+v93js04mgmMndgI0PSA9C
gDgbe0dtepS4nvVsY570gjTw5X3gjuijkoF8cxuo8V53MJ8HD65nxXmoPjRUc1acCRTbjyF0e48R
sGaHdPAk1EnK6VEEQP3FXvD7+oQLZ8qGmkOfKhZ0mNJvBK0C/KFvoBubGN8l4atjeLqtgOPacHOk
/zhKKRqMDjKSP0kQsKesq/zHLHPTTRGsa2POi9lk2IypODtZ0LxDyre8yTIyg0GrXQObLPhDG2UO
IjLaKJeXZz7V/GiqXCVEozik4IfLfFqLW5f2xLJzQxRvAzSpnfWMomBb4mnNWfkDsrFbZ7BsHG06
glWqKc6gXXV26SwgmQlk9Azd423HyjJzFoQMFGZDcXYhzNvfz1R0EmI/RKbg8+DztBJCLm2IZe0C
IPjS7ai89yozPmRNNR1ob9hD6lbZQdF65R5c2hDL5nG9NxpovOLsEVLfgU2PHIa5HW4zt1sLhpe+
xDJ8pzCuCFxHnCHu5+xUI9JdMQxyD4D8v3HbrpGHLHyJDSb3vDma8mEuz6zg3gD3C/e4a0hYPjSk
dN6ub/6CD7ZR5NDx5mQCDh4+fnDuDCDqEJPKV3rPlga3HnVe4KGe7bTRY2aaixh8VvQh/womwhkc
gdt+/2WPPtyA1eCnoNntcEfFGowPZdeGTTLMoV7r71nw8sQycBYP4Mj05upL4IOHrwcKp5APcsxv
ZZn+CCokAH3XyVeihqUFu/z9w9eIwMnAOa+rL5DfYTuus+zZV2CCur5WSwfKMvSpc9xgnMrqHM9l
B5BtzwFXc78zt/m1bQLLxFFTm0dnmKqzS/LvTQUq/T9hlSSjt0LlfTk5/y1pujbltTewAkDuoDpz
4960fVolrOnuCvI+IhAFS+daJnZpHsvEu7Gq46aW1Rlvg+kvdVHjK0QJ4a3JeCiXkBH64Pka+vLz
XSc2epwRN5PoY6zOLdCwoJUsXOc3h+LaiuP9fNuJDRgHI2Lkgw60OgfO+K2CasN+IuINyppr3Nef
LxaxQeIEbLtTHLT+XwCZgETBbx5bTiTatpXexdm7Gos1VZyFNx2xEeMqKoBdCoL0pPwpg2x9K8UR
Khq+OY4yi5OSkOjvtihCk0DLEw3eBWoPbtLwtRBsaassbwApmB4tXln/xXisP4zQG3t2w1Xc1NJO
WeYvaVhUWeZU5zmoUFgqQWDp4B2BNgI3XvEwS1NYPkCnfltGbdp/oQCq7kxInkkWZbfoWloTwl5a
IssJQCal1S0YBc8StMuv0g0fxmDITtc9zNLg1u0elLHTlU4mvqATAdINSdWPrt8m0qXxthuFxJbp
R7wgeZ2z6tyTvPoNcmF6D+pcvUL78uc9/l8PRmwAecqaeSwjRf7y9AxReMdr4xmJ+oHNzCRsAj/f
ucu51P6uRruQ9JIm5z09FFWYXbjofN3mR9qqdAQZlMyVGB+R5QvCf6u4DcIiKV2QFX/nnueHr6oh
lL9GTuupYwwSxuex0LVBE7NTZOHNgOCunG9wjmdSJpwQX4h9OcyjUjsvrWMw8MsLyKp+K+uumvK/
wWmlgny/aSNtRHtltDONeVydTYfsT0i1OVS9/3Z98M8DNIhv/+81yp0BWJN8rk9/eMvAP+miGRhx
QlI2JL1pdLyaMlswJxvSnpYVmu8kGJqMT98RjERJpoajk61ymCz4Vpsc1jAn92Shyx9ZBhQ2zSvn
OLqi4UjozPGOu1T/3ch+jYxgaeEsBxSYJs4aUsiTGsLfl8oFmCmhd9j57ZPTEeTer+/PghXbwHUZ
6gh8bEqcKgiXHtBiSpOpAc/5ttEtBwQIXRjrvipPo4HvR+PM9NNpjfx2ffSlDbE8ECmJD0K/UZ4C
MBMmFdG/Uh67vzQ6vA4Xi91HTeD9fX2upXWyXBEd0FLcxXN1zqaxj5AzHCrzFW3FZluWitgIdrSR
8Dh1/eIUsJkmxEcgm7Z5lcRAaG9KvxMbvc6LzuWFX8eP0I8HMXg7fGEcgGzgHNaC5gUbtCHrwLF5
KphIdQ4j0x8jQBBvA1kPu0Hm0TZvFV3s5UNc3kddNMdgD3wUWXoLhYTsUNJV3OTCiYou3/Vh8ABX
LxItF65/A3I/ocI34jkV+N+EdHYzhfTY3KNdeZvt2Rh2JTyUoKkmTzQkKXnzuiYzB+Y4gzxcP7QL
PsRmfzXVheqy7ZsTd9xnLw5LmfCxTBOoMb+WQ7ixgEAiy8wzjsSqk/oMAqJ6fhk1kzyJSDqsvDSW
TpVl57wLvU54Qp48vOgPEHV9/MPNwatghW1xwbhtGDt1AUe8FCBPGXFqBl4Z6qk9dAzXcmwL49tw
csgJzilImMVJ9YK/GFXyaFe0UGNYsYmFBbIR5ekA9FMTxPWJdqS8Axtft6s0Hi0lXOL1k7T0BdY1
HjR57nYkjx9HjaIjqSE749cQi9k2umXTGo0iYGa6RCCRj0bEqOvSLvHCaVyxg6Vff1m3D2YtJSch
ei2KEwtiPB+hVt2DA2WqyKZuOkIv834YPyo9LWfHrc6+UX9DnThOmFOuRKkLNkytV0IKEBUkuRQ0
eZpJ3Wahc8dAtXhwZ/8LZWu930sHyDJgFjhiDElVny5kIF/7fBavYC3Mk2Fg/2zbYsuGg4EaCb3u
GnUeBaByUUKWdwRy5fron2eGiA0SZ32DzCyYlZ54CBr6xMs6Ft/jb3O9T43IHX10XdGKAw3BWvgD
CiuCDCshzsL+2MDxIB5BuNFM8vwHy9V58REqysO+o3zYOSxdAx4v7JANIKdaQx0RfP5PJPbKH6Sl
d+hvb/4Bx9ZanmXBSGzkcUplbNqY5CdoYQ7xTvR6mh79oErLTSUgYoOO+yruuB8OwQkyWX1wECKP
2U6Cf3Fl/KUlsqwcUpG5x7pInrmD9/RocFsr/8LEmHKyMsXSZluGzgVkxOZZ5SctZnKARHkGN0X0
U6TkSx0U4nj9OC9thWXzGtV/UJ37+Smjur5XfkjuY9Bur/jypXWyjN0odB3UI/WfAsguPjOwUR0Z
iaFAW5f1SrS8EEeFlrVrdwb72DTIM/rWp2cVeeqOjI26lamWPx0i3sN2FdG6YPuhFZkzTyjDigH9
vkw+XIJC1ciH3oBZAPCVPJmc/mvkCrlta2z88VhMIq3Ri3RSACWYW4Xc5PhXEaexWEHNLxwxG3fs
ZXVYaUrdk4jjfxAvAH+cz0+zk54iunqOFw6YjTYOAtG1HdpHTn9orP7EhEzMa4i1pU+4/P3DdWjm
QlRRTORZRg3w2DQIfruQ4ruJXeY9QqF75WZcOMd2rweFyKp0wEV71hAOng4XUeiDU1XTKUXT1ibd
OooK6/9+i3a8HmepCE/QCKj0Lsi1O+3hwIb84JdOUK04lqUNsSxeRFEqu9BFo0+Y6z1Ad+5NMc/+
/ro/WTBHG5PtxarCYhl5kuNQ3/ecDS9UNacRJYIfnLn6yZ0Bs7s+19LmW6afUYiBp2BFvyecjgfW
xs0TgFfzizelxc8qHdbogpdWzDL7rEcvTl5pEG16Tc0OGaGl3lHZpWsgvoXjZYP4sgouMu9j9+T1
YAUcKzSYoOQvdnG4CltY+AYbyqfcQdU6nP2ThJ6kOAYMOe3XGdCUNaGxpQmssB1t94JPXh+emJnI
GbdhMSQxi423stlLa2RZeibYFCDXGZ7MmEKSR84GDWOmi9V0KMxo1noKlqa5/P2DQwH7mV+2adGc
UoKtMG4JRaYhePP7ZmMUZ+P5RAhZXQm2q5MJDJTlILWQQFBj+pqS6kJyzTZJFOAlYNm59GM+NW3Z
/D8UAvp4P0TvzLe1zC9SNuLHJhu0AX2sRKuCV7IQSVch/q4KuJSxiIp/e956u6LfhlYgNqoPQ4JW
rfTcE2yx24FFE9SV2s12RSHXqkxLO29ZOXXLGZp1MRLx6RTuioCYRIvoHyck/15fqgULsbF6EiqL
IQ+0e9JeHz/Seqy+5iFoQLcZiI3Pq3rdFkMnmzOaVbInjwfTXd201TOHb9lUSiY2Qk+HTtpKkBuf
jKPFTwpJ1ZvKKdE/NNXQF7i+SgtO3Ubpofu0Nyaf6nNmKP0eFyR4l+DASSjkl375cJQr77iF7baJ
ZdO2dDPwqJETAbgGrfGheGU1ewL3PFvBpCzt9+XvH1yJ4n4UgCgEuaQwhOK7V5Rude8UyD/sri/V
0gSWhY+R1ITHpj5TZDTMg1TAsALdGlbi+7YJrPAdKCDTgAaanqiJy12aOeENRFXWipJLP9+6vis3
lq1mkLjSIW5SPilzLDkAW9d/+9I5ssyZVJL1Gamas+Sj94UzUj2XHiWQUTFtUk/16/Vp/sgkf1LZ
s+F5tPZphFJ0cwY15t88HV/GqbobBbi4GUhoiTJ/jaUg+0qSG3RgPrM4/xkV+N/r0y98pY3aM36Y
9eOM148hkzle5NYoWlvukaQ4or1pY3HXBu6N4KFFLrrh94bWP8AIf5dBXH1lnxZOgY3YA8vszCWY
P8+FH/w79Lw7ON5qkWBpcOs2D3TtmKJm8tRnOsoSSHzC+NypDv65vvxL41/+/sHENdS2Zha24WmU
Ij6y2TE3kduftw1umbdBu0zZorXxFOQkfebtXD1NbI2rfumXW6ZdeWDIk9Rpzn9QLrGH3lw/YGsY
3wXnatO5UlBz60nl9Vl1Pq4HMOT6ELYZB5pwL15rMF40PcvEK5QVQPdTidPotjUND2DcarLHcSAt
9MnKkDZzgrJ+qItEa/ToQ1u+qJ30ANybLh5BGF2Tt6HMc+fraAaxFst/apFhHFu7RoopLHOXoLjW
0vAhBQeYc/S4PzQ/ptJL9eskUZ5esZ1PH1shsXk6yeVTOdEu2GyKfzg+9CbQM8Rp27zRu7Ae0afs
RkV7uH4eP91UzGb5ayTtcHkN2rsbpz6/qaBIvu9HOO0iWJUS+vRUYgp7RytWaqgsgsIvB2HaGy1B
RnfDhWbF8fo3fDpBENugq8rzVMdUhAmAg3gAh4O+CfEK2nIhY/RL3uiDOwBXSUBz3GF3VBq5C2TQ
7GInern+0z89WBjcemDRKnUBgkvpAw9nkLrUabP7Q3FeOTV97Np8zayWlugy/4ePQBNvSQq3zO/Q
QNOSJ0kN/Q3BAG2+Xf+OpfEvx+vD+Kzo5gKpk+Z+bOOnVOHRE+dqU2sEFuky6YfBHVHUE4HO4l2r
EdbtjQLBbBK3XfTX9R//uc/BBJZ5V6xxST9hiwPogqN2nrugSsn0XgTQy5vHbzwCi48oqL+TDn8P
wnZKGPEfBhKtsc5+moTEL7A8t+5nr5jb2NzTih2rtEGFMt2NYXGguf8b9Dh+E6yE+0s7ZRt84U1l
jP6pO9aFw2vG0Wh86wivdVbGXzrRlrUbmoOsBnw7D2jF4WGi28BvHUB2HBWEicMmH9qSBdQ+q7Un
0sIH2Sgso9VcAMho7nlbi4T6yttFXnq6fjSWBreMn6qpHQOtQYGTuc8oBMkklGAE3ja4ZfxG5h7y
6DJ88Afv98BALClk+XXb2JbB91TUcWva8M44iI/5RYbCj+s1Np6FTbahTEAbOIOas+yun8J2vDcp
iw+RK5unAolNdRfSTZXRILZpOo1ufBFDVu2OIn96a6bcE7d1R0h8s22ZLMsH8l+5flqaLAlrF1oM
oMlM+FxsKlnh51tmXZE2Sycno3flSJr2m9/NlXwdHMDMN+n5YAbbnBslBKi3wwfluGi09sKYAN8s
LyjnbStk2XNa9W4Bdj3ntioKlZge0IyhiP/ZNLgNWkITtQEJawz87x9/mwZlf/TFptxMENt4JRAh
d02ZeT3aq8YvQvLinPuk/L7tp1vGiy66MQMnNH56NnKx76NMJ+68xvG34HdslBLErHx9oV68y3on
20MDCdJZZFuOAQtj3dbjxLSqKs+5JcYNuyQFN+FfXofc3raluXzUh/t6VnXoAjeEpZlFGx9FBE2a
+UKiv214y2ZJ4yhduhzDt5IEhwnYmBuE5xtDJRuMJOO+FKmSzi2omucvmYbwA0Xjy+22H2/Zq5gk
Vn5s0aRcDfopmLMmydGJsPJ2+DSax8ZaxkrMyAYov2Jj41oGe9b6huxSATW7vFrDzS/MYYOROJvA
9puWKGL06K4+zzwady2rHYjkym23ro1H8mIxOmpOB/C8zVA3mnQ9JiVMd399D5a+wDJdCcZihrZI
DI+sqos+PPnAekZ2Mf5xfYbLSP/JHwWxTWmp/DGKEBHTh6pyb0aO+EeGJJERe0LDQZ4U3Vo6YWki
y5KF3zkhK1V4S1T4cIkZ2SVcHeoHtwN8dTUMWghPbYBSD+xNGkSxAgcgfRy94djTEIR/7JaHWTJN
5CYv+8P1pVvwfDZeCeBrbUwzxXfQzYXsAl4teQYZPL0mI7E0vnUlo5tTKd2J8YEZfpGAg3kX+bzy
kljaDsu6ZTENY0C78UEJdtT0XRf0kQr6HjTsqYV00YqZL32DZeYmzA0FZ7S+kQosG7QHJHNzyGUD
kkwEIsdwZPomqMYiTgzXjjh0kJf7e9MG20gkE8g4CyFucivKok2M5M2/IcpX37eNftmZD3dP5rbZ
JFmk7iVE6xI9Bg+AQq9dDQvbayOQhAKpVMbrLktAvXvrGZAHpmWREBneQfvvvosB5r/+GQsuyuY+
BLYaBUWnGB8C0rxQFrC9GEEAkQujVkoyC2fI5j/0zABxP113N6prHk2JAGNuV1sdlga3rugKxN2e
M0N+XOn45Q8P3eyIfsW5Lq2NZcEp8CwubXJyx1LERiR2C6j81rrj8tEPg6bZdlPbGKQUbTqyyBss
UBj+FiLM9jn+sC2G+Q/oCAQGA5Qz0ttAUNPsQfaBKq7nV2P67foBWtgBG2cELth0QNdZeMvRQsN2
gRO9hoCGb9LjRceh9S6WDYmL0gtAMoveFYHGJq96Kl2oRm/79ZYVmyqELgfN2ntvRiU985BwgWL7
GtvDwgGyuWTTvuSVAWUmT1Q5z7sqhstIaBt4D01HprWGjIU3sg0v4p1CAsQbuhuCrkKo1AQP6UXV
PCkYy/bunJp/t63V5QR88HiKxHKcVSHuqdNDQ4jzZyPqjefUpntM+6omYVpOD0KosdqRtqHxN3+o
HG+tKXvpoFrWzMDuANxExniCTv8LamJ8Nc2wxriwNLp1IY86lZANzOgtncI8vakv5MRTSig9XF/8
paNk3cS8xNF0fE4BrEZcByLGYkfb6hTNq1LKC19gw4h4VQ/N7PY4Rv5wFj0wXUOl1mArCxfafwBE
NO+zgRf0T/hooAgG6ljaKQBfy/YXKKPnaAfJ2dlfudX+5Ic+iYtterAxRraRxS69HWvTVonqI2Ry
p2mgfuJBHLjeV3k7vxZNg2qKyVQYdAk6jseD0+CA30BfTDgvnqD+W61CtFjgV+ZtEqKi/UO5NRFf
Uo5/ZgiIwIsfzwoBkvHCr7zqKnkQDWCWt0WBNIDHKQODaePTX1LOtD4GXuj8QAKFfwH2L58ScMX7
fRKUXte/OGPs/aBjFw27WaamSPqcXhD6cQ3g7jDnMjuMMpgvaAaKghUIm8Lay/aKdoLj6djkrfZ2
peOMEsbpRGq8xbcE+TNgTr3wEyik9RFAjpOD/zuwYqrq92AGL/Q7JQy5nLFSEd9VAbSKdl4BzUEc
sDbWux58NWAs9RCBJBwShS+0zfHnShD/bRZDV7yU5YjIrVai6N8BFfPZl0D4nkxc2qfTs5kZyldR
7UR8n4kmHw5ePXX+LmL19EsCb/B7rLn6nucsy+/HCkiNPdIEbYmGUseYi7Z7DqJ+Z+j7/cxyzvuk
T6n4VkbdhWIcyoneoSS5y3ZRUAXdFnBrENtoG6/MC+i+jKgEgrI17S4nFW1JgZvkaXQMNVgOt13+
Nu4mHQro/cUkuhUCjYeg8p0falrMK9fbgtewITcQsh0mNofRLcTr6E63AD6hXJ4eOq/zVhzTwovN
RtyQAY0FLccUQTB9Y443HvRoOvKTtPAgsgnvphGCxLnwC/Jrkyu0yflSMRdOGlF6m5Kcv6RT/g+A
iAK6F2uKwAurZjOvSiX6ljBN8eiEBLFGfEn3DF/STcW4qZc5iG0cX5DWYwtFPnoLPrkXpoZu39BV
YswlV25FxdKNTBTIsr8RYTvsRoq0GKBP/8fZlTRZyjLdX2QEAqJuvUPNPdyee0P08LQzjoj6679j
f5squry+4aoiaoEXyIQk8+Q5+6JiG7MHbiydo0wtbnPg84wvIJjleyU5Mr+Fgsr1LV6bgHWbTr0z
hE3gi1tO4i9pClZNz9nE4a9tr3WV5rxKZgQC+iZ1RPEFzXnOE50y/5sXNmTj+Fj5/TY8LGhk4QvE
X//v1byffvDEfNq1Nv+IjRMZGsZi0HiBao0dKR+mKDHNVhp+ZXVsjfFq4IHXyTi+JwZtTxEXXft1
khCnDj2/2HiUrH3DCsXAmOdWcZdgCkKUeVRV8unv+7YhW5D7tQ2wDAgURT1oPNrgFipF8xuB6g59
68QDhK/2bYJlQzHRic76EXTebfWLQMT54JtwF2CKhzYobHJA6jFCLPmWhi5YgyJop+beEdp0Y/9+
18+3gV+6jMHp70NI628YbBJ+cRap6X2DW28qIsUSB83I2TmkSA+NcKEIkuVoELo+/or12Jgvipac
1nMIfnwlQfe4JLWrOfzs7s5u2yrgcU+7kLsJzs8lc6RjpFQBlemj/cl/W/dbaxICPARSMzQFtCfp
Q+K5ovjE9SVaMX/XugBAiow4yqXmARqzTxqv6iOijC3qnrX1t7xXQuRBdso1D9By+V6NgLZPMY5P
1ubxVovfypPWRoCBpZ3UqGCEd+myOiQ376EoK99OsTpmaJI87Vsly4mFbkMohWXhXYnnQiQavz84
7b42RR7aVGxIoCkwZVX6RvtefBAxRveB6bz+01f2wKZg6/DkdwYpgjvk7gCO01DiKpVwj+g/2JJy
X/uE5cZVnDV5UgdgXUsTDspbLVBqy26yQFOenVuHD1vNiq9ba2ATokCEC3wzVV/fdSERXxCN93+G
0vS7dHaxEYuRPctbEF1Bi76Ed0XpmKKyPHbVo0ItY1+MbZO9pawYkdCcqntBgOShXdmcY454LvPr
ep+hkmXhns3AzC6A1DMP7qYAvAJ4RNWnkO7CcmJ57LMirPpJJ07yJCHU9JTPMnxfZ3O/p+Mco1uH
BQWmjSdhgcNag0ruSBNQiYHGY9/ryQYV0qUTBk9ifhfHTN9UTMS3A+Sar/vY62YZ2nDCCQR+MhxD
Br5U4f3Hc7c4FbUajntGB030yz1NhzIMwHrF7zQilKeuCkQT9Z3Zt+6QyH05PDjdCcgt/v54yr5I
0jYHVZqt3rnXz4bARhOSsEYfVRLWSLuDoGUqSh1NfkdPdQPx+n3rY3ltly1pg0VrESRVyJ/WaQld
3i3Fz7Xfv/z/mUMhPKet5wb1HfXqe2jiook1mPTNIBb86/Xfv/YJy2fjCjLoAYnruxg57CNyGyGa
ULL2AC7FrYzm67ckZMlfzsLEBMJyPce56RbTQRPZHsvGkd97YMoPPWifLten8rojBDZmsKT+hJO5
rO/ypn5npAKvKNsMdtfWyYrUwVdTDVAxrO9AfgHh7QZPmrwqh6gNwYu07/db97zpiyb3xyy+r+pM
RXopnvVm2GjuXVkcGxVYuWzyEeHG93nhqIPwqlvkT7fioLXBLS8WofZbn1L42aDJ2yDXIdj753Rf
hTSwOc9I7k5xn8PHOK0HnHL6w9TWZsMB1n675WMkzeYkzV0C50WKgxSZOvQQ8Ns5+vLVZx5MOlZQ
v9MYvVJInMkC3UX1MKjTLpOx2cZEVXqAqDModRPu/omBDrkMbik2orcVx7XRetx3RZA6TnG3oDby
qroBi8LbuA2emBv83jcBy60gaovMn2rau3KEZgB6S5JDkjtbsp2vJ/0Qjb9c/aao0qkqTfqUKhBl
N0MnTinixQgIlfoArEB/BH7PexqCTSDoijX9A+DzM8ekMy/uICvyiwL5ewqHfgtHtrIfNn5PMpBl
9WUNYyqbHsI4Gg4M2bvpHkwgH/6H5t21SVghdT4pAbpbBLoaApgQnqXS80FvNo8b4dAyzr9VD+TH
Xm5L4GUBKH5I+tQNhXfHO7AxNuSd5MkHXcXOZUhRENxlXjawL56HAgy9Da6ebM6g/jhWn2YXrVf7
vNsmHJPgYe9TyYq7hrIAqMo6fWzNlqjZyo1jk40Z2UNtuGqLu2qc2Z0pW/EuDb3uI6VVt/EmWNto
+nIjSOsaXqeguAqc9C3E8ppzDTWy8761t1y7cmbNhHKLu0mb6hFS1vn9AHW5fYNbnj0VYkY23+hb
Q5AwaLT3EQj6rZh35diwEX2lF2bgDG2GGzGxL2nW3eXQTMtd/b4kzZ3TO1GRDxuusLLJNrJPZgwF
x0JDh3fW9EsDkGKx3PzJt75Qzn/X12rtG5Y7y6bDCQslMGATzFnWSf+xV8E79HNu3RMrZmSj+4K4
I8nsxfldTECpJQrQXTYQ0d3Iwq6Nvkzr2RWKMt4w9+DevhM9+u7LLAC/K8h79rmwjeSrWl6BedvX
d2mF9Acfmhqtc9zfOboV+lahGJvWm9K7JQVYsiKPtjGVr2+rZyNaKJqK3SYd3XM8QXhv6pFaJ65I
74oRMcZ1y3l96T0b1bJgQn1jsvmhKSuQkKOnT+j3feXE5S439mzeHIJLBj0B2j3zLH3LHcbPw7zJ
Cb88Uf+9ZvCCf2k4qTe5FKwN5mbiQ3pMJzIdAVN7mgL+PZ1hnrEJs2NaA1Tpkq3+tbUVs4y1LOKw
7wPinqU/wZWDOp0OLnjA/ru+IWt7vnz2mS/QipSTyEPsuRQXwlHOGmAGB6fbF495Nr5FOGVCZhc7
zpljjjnAj29nHo+f9/18675p+o6H0Jx3zyaDfJsk4B0Z4vlHKCdv1zMHle6XC5SqYhYOkuJn7PYU
NT54DoYm36pTv34xeLbI3VS7XYs7TD6A4OLPkm0xxfxDZ/qNjPEe6Si779PNZ/PKXttAF5BiawLE
yfRQu3PjHkPotILhmvu68Q9Jr31HbhxSiz+84ic26CXGKyIslbsYVfxd5qBhFkUlTkU8fBgpyEGv
7/3K2tlQl45zyigZ5QOQfl9J/itWYBmimToKKc4uWpcPEMrbQrS9HmF6du296WPZgofb3OQNKiPU
ARFj138An/oDEgSHMN13fXt2CX6SJcLuQkjw9TuKPnAQ9J7CmZm7kA7tvkPYLsFPiicUpOX0jDrw
nWRC3iXG25JWWzmvbP6cclCSz3XMHghY/5/KphhUVBdBsvGCXDmC7SJ8XMxaUg8cUlEjkMHKCdTw
cJ+jCEDjhf3pSErv4MTh8OAQIJeuW9qaPVtngMAp2aWDpOey6Z460CHcp16WnsGtc6NcXXy7/pU1
97Qi0KquM+DDOD2zrJjUESzK/2kOWRCw+db+rtDHs+E9Jo1bYoDmepCe232C6vt05yZeX2ws1Mrm
26CeaZi7MZUKpCoxQt6o80s3PzmpM5c7P2BFnqlcLnfo3z5oTwP5pIPUNIeg9LNf1/dgbQLWDS94
Uw4+umsfJkhwLz0l9EyEqt5fH33Fjmx0RIMuM/BIVewhFio+69EtkB8dwe7AUcHyY/fP9c+sGJIN
lKBtpwviFvQcj0odqlj9qiaIeTGys9Lt2ViJGKyH1KQ1e5Ba/6SZmU4D2SfOzD1KX964Gun6pk0c
96GU5fzG8DT/U9CdqHzPlrmDnGCg4jnDTy/AJSZL7ziHMt71+PJslbtJoVY1kYQ9VJl8KgXQ2o1A
t3TGGrZx6a3srQ2RaNqwcsvOd8/LF+Lll9eD9x3thlspoRUPsBESse873AfzxgOeq+wRLRLeDcgO
9+VGPZsSJ4/HOQHHHU7SEqRLdAE4sRjX9nXDX/vtlvdCNC0AJ2dIH0DK2p7y1E+/urTWG0u/Nvqy
Jc9DZWGCMXVHetb5UjanfumTg9OAn2zjcFu522xoRIwrWQdFHcLwhzclY18mhbbpCkVDSBg+8R4A
2LLovMiVW4+LNWuyXpNlA9ZBlWThw8QFzY5lx4aFjkFIdCD73S7YiveXE+LZuukMNJNOl+HKRijL
orQHujQt3eroAWd9vr7zaxOxbugJPH4hawNx0wDfBspimFQDlPKJzZuJ2JUI8K/K0vNpzFyBkBzJ
LIEwlgO+jOelwMVW+eCwBVzJvx3YMG0hxVa+ZoMoDFUE2kkIBpCtiMRAv4gGSZA45xfw9c4HJoOt
fMWK1dmIimBJfKlBhw/ocfceSJgAudTBvqeguOSFd9F93/0U2lFRhqTV9e1auQiJdY03YV+7baHC
B15q8a6c+yo/SjmDims0jTwnpN8CJK4Yho2ByBoxadiEe04zyuYodl0lIqHm5nGc461u2rXpWCfD
VCDKLUlJURBQ4w8f18CbOvBZ+2BiHaZPUBv2NiKIlTPIBkSIqg3ScWQE7EFJADImOTxy3/l6fVfW
BrdOA4hz0qQakWrITRfe0wqKGjKmW0ozaxZtXeu5DpypI7CzNJ0Acpe0SN+hSbgDxIwm5IJMaJUc
tEPDLU7dta23zgRqKLyywa4gW/xtgjDQwQRO/+CzTXmbtQWzInZINrZtBkKnc+6xHIoOFXM/jH3o
bwHOXh8fpDUvbxw51EM1VE34EHhJ/TnoQBCaabqLypHjbnw5Oh1zOkmcm+BXkGCmgpTaL+H3zd3Y
jtNxj0WhXf7lJ3QZ+AOqr3hpkoXhtAOzU4/Xx8Z9ubY81nWPLvwhJ3qez03t6ydwZgRN1DC5z9d4
aHk1RMK7yU1w38OVIQSCyh91vsyzU3W7Agr0+L1cnYqKTIZFAFXXLne+iJwjW9EGxVYX519c6L9p
GGDtX44vgrD2+sAkqO5pqMvI/udfNIb0+XcOioSjDOiHqe8/TLw/+WV1M/vqBvwnUAac4yly5uGc
JMVl+bvPGqwTAHABMsY1iuNRFVPI0bWkOv4Pxcw1c7D8PQDMWRe4+R8WPauIJkkXJXD9w/Uf//o1
CUDXy8WEtKnr1yn1HwRX5Vno4bYyEy6UrATRhNefdF89DvPHpf9tw7xfv1W4DbDgMg7zAYH9uUt4
9gNost8yQPRnBMSynb5UGxP7i419xUxsdTkBWH1CxiR4EAg7pU4XLJ9PogZtJWJKGboG+Xe0L38U
IZiDIZqR3QxIUiYgzVTpuKUyvzZZ66QogybpCm9g526CA0AAAa5cztWveUT9xM/cfXJqkOO2Do2u
Jh1wkOC6nwAP095QHVScbiWKVkzQZm1C4pZ0tJAApf4N3WXQT0cn3yw+/4UBv7ZV9onRzUOX1RM8
SGoUlzIHkCQC1RTegzPR0x+qcP7TTAy19bH8TFrvMePDRuSxtkHWYQJGOOgQZxqfDuL2hrjBt2lA
gJCFKEElzRZ32ut3NrcBIpBjSXQDCeo0mgugEnjRRfmofrGAbfVVr83DOiVE0BZ8xH2KwYO8OkLV
CEuo5JOB/tB7yFB8v35crE3EPi4gbAca6WW59JQjQczT27Elj5m/qTezYms2MASojTYU7WILy8kO
Cl28CoZpHwUQ+EBfHncwJBRtNCTvoqCX5lgyEKxDM2RjddZ+u+XtNBjHVPkSo6epKJ/ysSdnqlE3
u774a8NbPg4a3zHXU5HionFQP0YULo+83ukJNgSEFh2RdKj5WeR4JiGLd9P4lYnyWr3r6y2Sltej
ZW4DQZpJSaKKkp/BG/59KrsUuBxo3TH9HnC7b0Pina4v1Yo72JiQilFn9PvlO2iYaPLhxIX51IzN
U2928j0he/TSlgSYo0hsDD9TKbOTbPR8aPstROvaBCx/1h2kbeti4mfAoX+gwfnX8kYeVPqW1ea4
b40sXy7LYJjSfsYaDcFZGrAToiLwONd+fRjzXfptnNsQEZE1VA8V52dYV3zsgjE/VN0+kkVug0KM
KQ3YQzU/x21fn6ow+B10xZa23Yq3CcuZS7BPOnpo+TmdQUOeJuW3bG/WhdtIECP6UjuOw89NAKVs
UM6iO+YdaogfgT/5iQb0LTqYtUlYwb6Ze12UAcxIE3BcxsX0o05BlnDdgNYGX/7/LHXEAxylJPFg
QAQ/mGh+cQdcm/sGty5mSiiadT0C1kBJQOXBZySMPLXzpBaW73IzsLyacwdJqBSja4rkE9LnW/1a
K8ecsL034U6ZdgLe65n3YsLTkJT5xzhObmldHvx+8z5buY9t/blJaQfNQji0dQW2Tk4cctC6TY/Z
tEUUtrLJNqtTLEJHz8PEzmhw+/gXye2gC33fJtuUTrplcWEg04SHNCiSJa+zW0acfWUL/o+wHNLM
ks4Nzh7HZccJbOmlKMSp7cONrtGV1bdpndBPOxIyzOzcqNqFJXnfJ/B0PiZmdG6ue8GKIdl0TpPR
LE2VYHCx4B14Fd52jTnyYvyRQ2qzcPexpYJS5qUnC6mdYa583P0Keo8TgrmiBbzh+hzWLMjy5Crz
pmpsKE5ptXRf4imOkGtT2WFtDyxPNp7ovc7DLdzJEjpZyPcH/ZHmczHdtYOT9Kd9k7A8Ok09zknH
2ZnWwF9Dg60/zMkWm+naHKybWDgKmod85OcgmSAn56Tze9PEbTRmaPzY9fttEFyaQyCn1iM7g5AE
rIJhArgyCTb8YGWHbfhbjiawDCkrdpZeLU+6KfV5QMiy75fb97DHkhn3DAZ38i6a2taLlDv92De4
FVJ3/gSaum7AyovqpkwB4h652sILrS3Lst3P7kdRpjLUI86fKTT0lGsA0CYn3SLgXzkabIG4CbJj
DRaDnfMObGaQyYnvKoM3OYHa8nuJMGIY2C4dW87/Qbu1OdcD6/kZYp3lGxKgfaKpmy3bXDF/WyUu
LJo690aXnZWGB+fCx8OMIpqGhuOW/NXaVljuS1AbL/oA52jZo/YoBhSdQAmyRcK+Nrrlv6DNbJti
7NgZUrA9XkzYaKKcb7tM1Ia3dQRsQrQl+ZJ8MR8MpGzRV7g3QLQxbRPEgpSkmXdmvu9GrulplKR6
i+57ZWdtLFucOQD/mAC+6yP3EcfVdE+WGJRn8y4cI7cBbDRDxiiYJc61ofoWSAOli26zj2TFxWzU
GuUFuu5NDRerxCV1i4tMarQFi3dxn30MofZ5fYfXVmkxq2fnROqH3SBTmI8usEpgRvejQJW/ssLZ
1zLNbfRalxGqEGqxc2zIj25G65afgTvo+s9fsf5/sGvQnaCqitkZ2kpf0dQjov8hwF0b3HLcGFxi
YEIXwCv1NY/iXP0KmnKL2WJt4S2/DYaEsVZNFJc6HgFEgFO56VARdszY7bt3bWQaGbuxjUmYowEJ
AL9DQFRyo4bpv11LbwPTKmk8w2pVgJCYjYDUVejxwNmWbvz4lSSETTelAcouVDEspcbhA1X1o6zz
i0QWRQVbp9uKhAb/h2+q0gSSDqBDi8xY0fhj7KS++KX1kNd/eCxZdvA9mf2aVBbO7ybFkoW4tioC
P3ubV26WJgeoPoKc4RDWZAr1BrhjxexsSBvxQfcG9VDMHBwJh9JrTMSM3MImrI2+/P+Zw8d+S1gA
TPa5Ie1TXhh2HJFS3xdu2yC2FAwYRISAyQFP9RHAgOKUMLxu9xmcFW1LOkKEfqKAjeM1RV0P+D49
65vrg6+4o41ha1M0AJQcYWRfGRM1pveiskO4l6Nr5nj9E2srb3k8Ukh4cIatew6QVgPpkncQaEDY
dxDaILaqTFSVaoDYcoXSi+A1GujBvLRxS6z8dBvBpgeRGO1VQJ9D5Daaurw9uZAX2rCaJQH+SgnG
RrBVYHPERqLBRIfTmZ9Q4H6vs/bJRyGp7yI/3BRhW9lkm+0HxAlm6AagMRYQfdVD+84w8OS0zT4l
Qc5tth/gdOO6agKk3mPEepOh1TGbi6264to2LP9/5rsdU40rF+SN0cBCumF7HMNCnnaZp83zU85l
QokqYUFd9S5mAzmBGi+9uz74SjTzD2ANdHeOJ1OsfF5BLLfJL2BxHiPWhU9QlM6O4L3e9x606X6k
KBzUuhp8iQr+iWcifQjacSd8xEasTdodhq7CIpFyMOe/W1CX/c/ri7SyvTZArezxUBgLLJJJ3A60
tRU/zZAe3Xd82qC0uKFz1nW9exZV85gL3R3cEiwP+376su/PLXNMnGkocUAQH/joAN28b6C8xzZu
xBXrsRFn1exy2fIxPNMWADroW4mAoNhM/wsIvxSTv3EOra3/cmw8m0SJcKwGqwBMB00cOgNFXT32
6cYKrcQzNswsRkcVTcIhRDbcfTu55YHm+k3VBbfbjS5rv5+9/P0B6k65amss02xmxPF9z5NjEdbm
cn2T16ZgXcCgYovbERCwc9UhzCuL4Q3155slq1wU/laVbm0SVtANGgkpHTnhMnBI96YLpnrp20CZ
YmOTV+4Am4kHUrg9UXpxgwBKslAHl1Eq6X+j3KSTeP0LzIaYpSKO0drC0F7ogPKz6ZD6dQHnHye+
Uep9fR+YjTKrxmlErkvhAxzk2Yu6ReUOkHZEXjBg466Agtk4Myg/AYqSI3NKID13aIb0d+MLtRFt
vX7js3CZ2TNPgw6tVwY9QiGuvHviJbfxiFdPVQEspauHPvO+qynZYI1a2w7Lq2nc97phjTinPiTz
0NFEmxxUyLlHU3VGiapuNtIBax9aLPrZpGgAXjCH4AzMx+lT6mlxH6IfQqXO1iX6umsAff3yA4Gu
q7nxse95nYZfAwhQfEHr0VYmYG10y7vpUGThQDH6NKZVlIfg4ttGJ6ytje3VuVEmdmpghmOgFtOF
uat0F32ocGeXBbPRZFonM5FlDscOOVhKHHSfU6A3jtfPvlevIObajQSmHfw06xU9QYElBOaZ/FiE
DvFULI54lZwWOZnrH3p1pfAha5P7nvRulbr9JQQMM3IGBI9onIrvmAZs7fonXt1pfMLaac76idd+
MV6SsAIp9hC4hyHMdh3gGN3aakka02XGYAIe+rB8x68jaMx9uf7TXz36MLj1hqoAuY3JDJpuoqdP
hCS3JhvegzT6bqeWD3PtKIyWLUhBexFeqjq9nULcD0WcbZGdrSy9HYQhwhtl7crhUjskPpQ6b0F4
mWxlw1Zsx+4BkCaAZrzbdJeEanmq1IBcG2/nM5u8Lczm2gSskxv5EXckRncX7jxq+Z+fbxyea+Mu
U3p2ePaKZ0Giav8Sh+4fSB2oUzb6uxiYsKXLR58NPmZ+Pia5xLq44hSq/injwYa7rv1uy13xxgA7
ESCKF6g3I31Kb0HOthH1ru2m5aZAbQq0N47tpZpTqG2azyBEkBEN9OG6L639dMtRx7YJEk8H7QV0
kG7x5IaAy1yYMrX4eP0DK85qh1pNo1g59qq9iFpcHNV9NbU+eB75Wjvq0/VPvL5GCEVe7mzca5fI
nDQX8My8MT06k5xC3PXJPqAVI3as1bVFVpSj21zGvmzQVgFRl87N95RXMPhy2TyzS6KVU5qpai9d
HQ5R0ZnvmrNmI4B7ffWJHWPVMgurrDUYvGumGweKK7cT7fQ9II7VYeL7xLgxCctzAwetVDEPmktQ
o2fnMHsqHg9GUfKLpw3tjtc3elmSf3JE+MpixM+WChqYkGvnlb5UTv4G9bqH1KdfygatFTF9YHSL
z2ntM5Y7Q+ErS92aAe7WekfRVN8K097XIFpwSzc+emzrqblmt5ZvF7RLus5k48WNw2PcD0BmV5Bq
2mp7XBvecu3OK+jYB1l9ibuiiOSk6YG7ADYnzmbSbs28rJvYy6ped7JuLrXfPBBR/ipV9egLvEM6
/en6nq/Mwkbri6JgoAdOxot23glSR5kCZKoXG/7x+vFHbIy+ATV9jn7i8ZJnYX1ovIVixt/F5MiI
zYboaaZcpXBsuK6DLk3a8eFTx7Ju4+BYWxnrFpagNBM6Uc2lQcNdXBW/gl7dJC4SptdXfm1tlu8+
87aynKB/1kl6yV1ZHGXBkwOoOrdGf/X1h8WxfFkV9ZDmbcAusS4+FoM4Dei8YF4KtZvgdqHu0qy8
XJ/Icg+8cmzY3IveNE0QfqH0khHI9YIhkXkA2Lf8e4e3LFRT38tUfa7g3/s+Z7k16OCquhk4u+Bd
cJmK4eSz5tHvuzcklYe/M3P1uUvrXcEHCSw3b9DZ18+DrBEh1Jhf4qfV+7nzgAe7Pp0VH7cRfsJD
JiMvfdSeSfWZBRoqKfrDMp22Rxb3+jdWTM3G+DU0rqFARIuLyHsTuSwoj1w7W+wZa45inVI9dWiN
xFt96XP/t6nC37REjTUN8q1bduUDdssA71rWqNbFSTvnOGmD+aZP1AHX4db6rNxIdtdA76JPsSZZ
c+nd/itx+X02lzd4IMaRqrt7P97CE659Z/n/M5d3/LZmA9Q0YEvTDYv9E6R+f/qFd+95/v/wmZXt
tmklYwW5HUqb+lKgQzrqNakP2YSy/XVjWtuN5f/PJpHKAQ9ZZSqcLCjVjp1UEVKi6Xl222Sfz9ld
BBxC6Hw0pr5kOWBOqu+PyVBtobZWHM5uHQBbFRuqXOlLKoZbitsoNOZDzcuvhdpVH2Egunm5RLKY
etd4VXVxwjm/j92yfSBl6m1swNr2WieSLDzZz4zpC9Xef0DDpPl7PVdT/u76/q4ZqeXOkqUV2Nq0
ulRDeLuE/LrJQYSFdQKUnbNxK/m5sg//dA4UqpyyZu4veHHMY1Sks/s9nzU65vIkCz52RZh8vD6j
lQWz2wg6F89enlTzZZhQbXanIjigAWlnHGj3EUzekkovVHURDjOHVMzkEwjpeNSmafXz+gRWXM7u
JsjKtvNClamLyzJ9aEbhR+hDl1FQxltJk7XdsLzaA2loy7xWXVozvxWy+5n63tEPvfPy1ts3i2V7
nh0ckCYmNUKF8mIQ0WZVcw/Oq0eIbWzdpGurZL0rMn82XGWyvLC5TA++0ibyhqQ+xU23BY9YWyXL
sePBqYGgwyrVsfOub7r4jODwMeV5d+zK4vP1dVr7iOXfqRboxgxq6BBSmT6MYVx/ROQhT3nsmSPV
YJ/ZOEhWPmSj83mB9pqe5+kFx9XbLEaCz5u/LJnWOtui5VnZExuiL+o57LqWpxe3TiFrUNbpIQwn
51cYsOp4fbnWPrHM7rlZBU7WCZ8mF89nD8ZFAxKi6shZOpGuf2Dl+LAx+iaPBwM1yOQyEnavwuFH
lo+frg+9EqXbuPwhJsXgz4SctOCRmd4n42ObP6bD3ULa76nmtPEZNGRhNV4J0j3LObykFXPfOMMJ
Oj20yY6KZCn9ANHzIeuOqhx4HBwRsRFWHpTHwpZGMaSs+HhqQHnk04XLhbRZBC0hDtWgEC3CfXNA
DddJUHVrAJiAqFOX5fLGKbnx3WOlBY0vwitabHnZTcL9OU048H8T5mVO/FbFpnZ6sI52o/gqaqiw
fIfit6mAfKnnQoIyPOy7+6Y3Y2yihCFvdk/YCN40KGB5dVwfUtN2I4k8kJue+orm96YRXokf2oD0
7hN1NMjUI+YwL1FRrjn0NaJRT3JRv3P9UCJyCdyF7jwrEz6869PYUSzy+kEFjzIQU/+ZaRfkGLkL
fJhxSPo7Q1+3GQ+5HxToVMaqOO5NJXo+q7tcgLDn4qMkP88nEGyr4tecoGmqOVLqj2P7BjGfpoDl
Q+ezLU5qEGDljJym9Op3k8PKvo1MifOKHtwFI5dHRQgp999jOBb6BOQ9B3EnmMhT/6uZ0drkvR+S
AsWFQzCinN6eyhYPsPbI+j5t39QjCJPx1ibZkINDvm2H/svUF5OY8bwsM/IBmEjhfKvHEFCXU8fB
8TsekqKtCD/JzMn78lZ3ifb+dFlJYicCk0fmVRGE6mP/xs0SHE4RaSd/EjdO0bnDHAUzk0CzVp4y
Jdqe3Uk4x9YodP5/CJM+dh986svbMBhBrUd1M0KTnqbGv3TJXIlbNy2y7M/gBln4IyQSQ50R9Yk6
B2QoH0p2MIVKwjfz4A3Dd8KJgg8mVRV2Dxyc40jrBykFIAWiJkjvNFB1yGavP09OAcG6qCvnAlF8
6PopUrqJyb3pTZjIOs3PYOVuXAjBQ7RUfx5FHAJLBAoUUX5LUDdo2gOIGLn3y4dumYlP4AXMxRvI
zNKieCCQd/N+OE7cu9nZMT2YzExV1DmPWAKGoAuHTEz/sSlAIPhQlyOoiNEqVnXJGSIsrPnd1prV
+SEBrnN2I+OU2EIROMPw1vNMUEKZtcxHgaY1CF03/THIXDV/gCJlwiAvX6AN/GdNIUYWP9aeHJKn
sjYBGH1dSdIuO6i2Y1MRuaqVUGCJXemx8YTLRATuowNdOkLOKqiC+TGt24KaaAwlFEZvSaaa4Cug
iiF6RT3iqhr7L1PvNki06slxrCCg9zGAkGHwDV2TCSiVJOihc/84IPnsYGO59Ou3Q8AVu1MmA6wA
In7OcNPFVdU/DMOQy/asfMfzHxuHifBjkYDL8QsBy27YRmEHE/PAXYhaGanQb3JfFNBjyXCrzoP7
uehSYr76UJGT5lDSTskPoTex9qcC/2tPIt2FRr6pZEjxhKtHeGXEvYXTPepUnTTvcsglFfFhhKJ9
PB2UYlM7Ra6bBOVJhVOT/A4gUqdUpJq6A8OH1qXRP+IszZNHOg4SjeRN2s3zPTSua4DaFG+mS+Kj
F+DYpiM4ws6sndvgrT8C9PDJ4JEa3PsCknfxcUzmtvskKUSOXNr2/I0uMpBHvZU+9KxhcH02j2lU
tOhS/OBDMi354AlGBohF68xtEabW4PxDz8rkAtM9G4xz48JspPk1NXHNyAlq4qBoB3+M05kHT6Pc
EEcBl7X6jX0hzSfwR7nsc2BAyXFUCU/LI3M7Ex+ncUAvhjZukz9mkBu+1zEOLB5NvYbE76Eq0i59
n4Rx3gHpAvJ6FEc4KBuiPuun8lfFXe41x9ygczm78/+PomvZjhOHgl/EORICCbZAP/1oO3Zsjzec
xEkQAoSEEAi+fsqb2Uxm0k0j3Xur6lalW57f0gg1Rha67RsMnFBKSldXCK416xfC/yL5tqSR1f9a
4hv7PHIINBuYteTreGUd9Ld/dTty92553Kp/Nuu37HNx1CP3Fj0KoaCU6qk5Ln0T063MLeLH37E/
TSCDhYQc9zJFqMHww7Mc8oAialJe24Km2zw+JSSx3SPAQrk/IyaWDbKM6KbDv6adW/NDp3h0rjLJ
xOYfAx+hXTlkzLGsHOe6b5MCmlgdXNFDcEURR9NBTF5RLam5Ti6v87qQ+2L4Hw2xBXash3VZ3a3N
d9OdOjAPKIzDwlr1OCwYdsphI8m2lMTAev6F8zFf73rmpuhj6Ro1flirNnnZYJC+0mKq/UKwkwNp
RXhaab2F/WJr2AUpIM1tH24xEUhdqFqYe4MwHzIzkVMWMOsMRd7CLAwPAj4vvCtaRlNtinWekQl/
qrF9w7KjtITv2dtGkCtpHlyMOUndu8SFEN+10mfjXPIFJthbU66J/b4R84GqcLKtQXRzEfnVb3+p
a5AfbSckoWwVWbkXFz3b1FdDEgvbFVbp0Z4aNU0RLdF0TORPu8EOlyOhOlriwkFG9Stkw0Iv2CBP
cEt7pZpMnjpZk/rVunjyMHtmXc6GghvY1ZzcAPltBSeDejkJnCZRmjRCMPVV5bpP47IFitPQYuC0
TzEo8dSHd1Nvw6mnIhEHJMqPBqo/3HtJ2cabLHoajEqLCbvOkAO0Su/hFNJuTo+753L7zIdRslJ3
Ao7NV5OvEc4J3/cRdAI2mjZ9CQsh/sdkDIsMUq+2nrbwX+Vg/IqRdcnEC6z/YVMMKv4osePVY5rr
R7Q1wcz3QQab7oVpsnXFhlGQm3+SEsDEb8ltk2YoKkufXOcow/KX6FI3NcifVH44paLW5jd+LpuY
w6Shsy9IGyHC59i0ZMe2TLz8iilZqSzkRsNi4YcheAy/N/xrxUstUOJ+sIHQcTjJaFX8BPmoHbAG
0Dfy1ixpNxKQoWH7Djf3eGz3qq2bgDeB9Y1BvDdDcUUQVwMvkjiKFJ4HVhTGj8SwAL1/jljmM5RH
/EpBf+Z5oTMYu6CJ9EavfbGgBxzQlYQaZaoMallEc1nUGpgsObOePmoUAX5SakvzCt1jwLuOOuLr
J6rGkNy6HB1nV+UBpfcrV/XUPjd9TSXydZNsdfvBEvG+BoS6v+CdlPt/bI/ZKrBJoERIKnhjK7gG
Zpnfdll2M3ZjH3aoUvQvIaxdEcaSRDbzhWiWDXP2sho6P4SGuOvSBji4HwdG0iUq+zjCPQIFg5tF
ONRNqmIN7YQgzd9lylP7OshOJWdYpMfWXWIlcFSOekYhl8dZISjnd7Pkw9YghrDb6rXIcwuT1Ggx
Vv91UEsaV9iuZeNSxSmB3Bm23dGYgSLleNuI84wu6BVw9jhQAT+kD3reo/kP/IDR2hZiQRQVOaN/
GuS/AdbpTj/qncJOqKBqyPZw34vQsIPJmHFJBQXOGNZTmiBEFQ5RtcuWqJg5X8l3Mngb68e+XVz0
I9ay7d83FSiWNvXeUs6rsHVeZxeO2zXYewINiXyObL/fSeIyYwo54ff8sfg9G+6xYdVY2F7XCqFx
lzhbZzaciIRM3Vxlkxvze8IuidkrhZzeYYO8RQs/XSf8o1tKpGnabDz3MEdM9vNY8zleDqi30vBT
32rvzQH9ijNIPht8OnWn1Ee0X35k2IeL80POfNJBdwIHMX0FJWzkDjslmkt/rOvtV7QrUqID1SpU
Ltfp8pzpWSVzEc913vblhvs88hVlLSYSYAxzsrXl/t3uYDF/r4lzxZzlqeyOe5etTXPsfItxp5j1
utc9+pyFJ3lB0MDIP3s6GYeXEPdI/o7LyA5v8Yr3npyHrmPrcpBLC+N+BKD1ye7LSYp6ny7ZBMWd
vXTowqH38qljwhxHGc12eVaEMZh+gNnTbizwfRbUMM3QByqkcqcuu9OIrl8kfhWVbE9Cry59R2Kl
wc9JBAqxVE3cb5jD4MN23ICdcVElHY7ql4MHavtLct/IrOCqnRgOMxboMluS0bfZl4F4mD1nckej
VmH9KkrfaLOq/gkOTK6/GUka9uENtrF+dA6O6OSYd2uGCavdpzTrSuwiQU1e9Iz0sG5AZAVUTYWn
YLpFNdctfD0r7GJ+9y+6XjIwlTDCmodiDtHiHnsOZ2oGJdfIh+cNjTt2GkxYkmWs4qBsow+JlR6z
0YamKIqrvoe546lO3bcNTl8TseelR+4u/1hwM+z/9WgX/TscousNziYBHcdPJTuYmx1YwFlvsbey
NiN86JbNd3eN6PfkH4NLBpR9O07/aGHkTy2Xh0WQb3eOaI5rkzwxhrcIvjvxIDdkafMYe9oFR3hu
Z2BT1ozhT8KRxCzPuwgx6uyYp4SIAt9d16BPpUoVRZGC79CXnWtHnyls5aOt6HAnwzpgxH8yqBiu
qMWuu2CnCqF0edDFkCRb2hwQ4NfuX+verrjH+WTn8Y7OaVtPX3E+yZZiStR6I6UObXD2urVdm2Aj
FSCAzR8lyDB3NQnetBTKKt7SV0Jh80PwVQXvMRbLrh3+RIPFZkBZTzCWTcupI7nKiprBBfRVoXQo
UxqJl+QbTlhddtKZxWulJGr4f2Sdxvhphw34emVoJX3AcsrSz4860VP8iPCtbp0L3UxCPUi5baTa
Ui4w4+u0T81dHoQfTdHsLdBXhN4ypr6scHgTsVTW6e2mrO8FurgmodHnypIxuxNbA3P207wiAeAd
fXKDzfzBoHGxBTJfZvceJ9Z4X8DnEFsORW95j9FqJFRFn9kQcf9Z5zYa40coCrvoMUrQ7U0YSwOx
Gh6G4Tv8vVjI+tO3noqXQRi1LgUyW83+jLdzxf2uWujhTJGpjHp+Z2Kdo+/TfBiiqFinlf/Fbjw0
/zsDZrJhs9mQJS1hJ7Mzf5zzKEXJs7mMdDiZbPcYoqKmi8R2HGSfzXe9QKKiO2hvfYQbYcL0nZaN
yRHyUxCJlQJ+JLTd6q+c0A7W1uO8w6z7EoY8QN2GRXSLqdHaLkZhxtlx8r2D5483ldmEjU65jhr3
Ag3BnsaFwVTri5TN603itdu3AmsuODqFymqKNER85jV67UK9rW8ua6JvFFsilfS2AJyaHvekFf6/
b7LSDN/+bIN4H+JkdlmF/hFLusTuGgZr0sHisSkU9Q2mqIaNdnvPMN7VD3zWBKcr4AWbfqSYRxtd
BmP5fD9DG9uckBYyoJN0ytftOW3AKt763UawDpUECEdfsjG1Et3j3Azd45zMlruy3li33Ws6x/HP
eKBuO/V72+xRyfc4dS+JlHt9g+LT5LLCcskEmUNPYvx/ip3y2dj3sZHoR0q6ze3CTtkEfAMVlAQB
V5oRCMuPFfNEPV3nGWMZDjHWqRF/lYZ9vO7crRsU6HSFqrfgtKvRowqIQDhar91lmM/ohpa88NiP
tATXQCzIx5gyTKwYCTSrMZNhRKqTcqhN2jBA7mjyXhByoPu5JDX62N+UmNymlULjHMGWIkriJC2/
r5rJF6rpcAjwoQC1jWWC5bodi7q5s/EbjiKcAwpez0AvEDIzbpaXE1pYUAgQODe3EW1Dm5Yp9Iyi
KRh02lAMW3Sc3deG63y/jtp26ibRKm8w5uthTIYfzidoEespt0dkV6f0KUv7DeJ+knktP1re1WN2
I8jK4fPBRAYT+GmiQ474v4iAOooP85TO6QCxvmx5OGHh0G9AUwRxw1h4FA6uLwPNELiBPy5/oqNG
jSqtGaXNDlhSVYyeRIy9M3XGOeAQDg2Z91hvCgGrSbaUcO6auxKtpJ9fNQ470W/EhCxHxUoBidqL
MnGgzTnyjQjTy9w0/GkOWvAb51Ekx5LBt0QlFXdkkb/GacYC9I8kH4NeSpi/ZwesN2S+BoUhlb+4
BbrKw8q2ri8nmA3HByhfFN+KtMHvMhSYrwzIrES56D84IMD3lbuXNUbCDAz8u579idpu9a5oJ4k2
shAw3mf6ssgJUzEu+3nsn7K+4e0vq5ce6+94iWpb1qRJcNA6t1igk6g9au+OI6Ud/W+d0Nrgr9/U
tC1FFjc0elmXRi4cXPPsegMsblHsiBKoa3P2JFqX+rVOVRhfg+vn7gvUXmRb4PR2nv91cxfjg/Tr
0AMzS4m7EykKYH4AWQRp42EYuzg8xijAOF05UqUSXxCUtn471IwE1hxHzka1l/noafOrX6M0w+MY
d95OF3xgXKZwmmi2+KqSsbeHNFE6flm3HEKSMrgUuBYDQIPDZ7NF/IYsLsU9pWmkk5/obldYeo6A
A6ZjlgK4BWll9/Fkumhn+4H10qZb2WMOwgQVz2hhEBAg7G0GcJDywmDibKDHV2C5Svw4Sf+Rwk02
/0GAIbZf8bCM2w8LV9RtLgQGA/mQRBvjb0bXefMHa88ex2bo/boMOJV2y5/zBmftHS+r3oDeZyx7
AAC1j/fBK5gGLajnNWbuZc8Pm/d4F9GfqZw8wJphJueGiW35hcUQlKG457SucoUlhMrU0ipb1ZtM
sNeKMWUBWAbopIckzLVZeMciLTj5Er9tAM4WtjgcOO5mguktw3Z6XcGeapv+wZmKw8s+hzviL4IN
wfAzxiXigdcQ3FfrtY6FakHNLWrOrmgA6Mug50ZUjqYOFWxCK1zskrZ4sAAfoyMlnogy0pgp7+th
CvaKd9YfGSw98ViajDelTDYeimaephbxJBF1F/AK1BUULtpbiS88LKXSsB895Hm0f9S17j6lWvBD
dd4m0V1nsTmDeh9HcPTuDcu+wfcJezKOL0hsTCZxWzFC3jHkeTyks8FIkdReX5sB5ocFYMP5k68h
+1nvQ/yOEZ1/pWTftiony3KeeuwTAGuJUKpGqk+8N/VQBlz188mnO3IYXC8BjKG6vAxYQt/K2k7x
55Ruy/OQen9vCLxzQfiGBHB4HdhUgoryR4p+5CjZgAVAbOyzw6rS9S9w7yR/6dFz8x8MWZyYpQFY
qUO8jm456MaA6AFibH7NeTxdkJXL0ALXHTCptdnztFDLqH9PJErnLwj9v/nGCUgvwslaY6oOhwVI
RL7a8aT3KJ9O+ybpfs3mSLKq2UaWnOOZ4n3LfS3JFcfOo6tNmYqrerb6o0830pxgyYZdS83HpFBT
LqYqBj72NQWyXVkCH7UCOaWwTNWrt7ecjpNAIzOmbyO81n7raO4pTr5LkFiHGiIOvkvaj7RHcDrS
zJtVFjO12fBo4dYeVcw13VO3wfynDEnasYd8MukLsQ3cj0nf9foMRx32AFAx/q1ohisPnVB+ZQ4H
uMAaU+wsxqU9FecBDIQ+T2Hy9oCDiMybfNvTRw/Wij+mS7eLMh36NJQx6JgXozfVFmxGolfBoGi9
RmpWeRH36ADRdiB4FSa3+DlD3w15if0vlV5E09Wq7A3Rc8HjpLEl9b6JDiJu/L9kH/10A6RuDegc
F79jHNmSaso2hxyeft/eqRHzXu0A59JqxkzTlYihtvKe0zyw08zQf5/ytHMB8IzYoyppUc6SAnOx
hOaQ7GGkxbLJ9A4hin4oaEboC7pc1DOD54VGU7Z7fE6+QY+DxiT/6FKA25WFro+Vu9HMFwGY9X4O
0ahTWOSv+O1BxkPJ26TC/ermDdBK0y5xfwRhmLrL4uPtH1v6XF0XRSZ3nsB0tIWGLUN4aKLvRwXw
YuqqWOjknISp7kohFnFjSap+dKGBA1U8KLy1oiEYGK3iJlyWaKEJcNpkwcaH3qJQ4RLAn8lHhBD/
hReUfM0S7mzVxOsEUzc+tl2Zw4AtPao1DVtpo7xJrpkN033i8KKcJToc++ySKX1EFljGkZ0l8ufB
TxIsCB/Q5eet/48qqOLL1K7tnUl2CaBxReW/7sHz7yKeOnOYUbHzMiGx12W9ExAUfTcL+pjpbV/K
eMaQgAqNpZW3NR8lwRAxrshqyXprAWGABHhOhg6v/zSq+FGmS3PZAliMysJ5BPRJEtFPprtJnjnP
HD0kcK5r8fBQ5cDwJOyVLjV7bYwcl/tVzkm4ZCA27YlOLrxCJa1vGZcpfG8YzBNOBiIHdYCJLsVf
buE3fDK97yt4LPH9Vvc9vjd6JgTwrqGXxWTQ2b/7Iad/pTD8d2i5rFHtvIzVbc7aqT4A+GhJ2aLP
pyWiqlhSahtP6x3t9NxeAWiu9X9+AvFQ7KZeulf4sCE8yS/CVFrsqb8yMiUoTTNPjQJw6CRUSSru
ceTXnSSvaSJ5X2JBk8xvayRWFE0DOVp3VUZs0AIk0lA43ulZVvPcSLisi67rK3xLsv01YAr2O7Qi
sX1yIOM2XE0uSsuVqWk+O98Mv8AspHhY6JnoheDPJIXppm275wGbruWAmg0eDB+NlHlj6xru9EFv
55wBPCsmJh2K1ZKkyMbBfY45/PviR3VMhzOccoNHWmy3mar+vrwOzmXq0+xZ91+LLm/60xlK3RmM
JbnBUxwfKx5DvRe7zdhtH+t6eoCtjbDFlBD+Hkbpb2MSlg86ZxoDdB6NaMiXwJIT1rnl38F1Agg7
OGEFp2oGKrWBqrkE/bRcMQFGeeEcZgrY2DB3TVK4HR9nOdo/M40TA3/OmCM7zk40DWj/6oVe56Hp
//TQCj1T9EJJQWyO/MTvnF1/F0Pwc2kwiiPIy7IJD8Egrg97a+7H5oBhHvm45/zcDW1OfsN/LJ4+
EkS59kfo2zK0JrZn3xbLszxqlB1wyt1s+0MyUhQ/Mneo12jVIIaJLQ9fXGkMKSMuekxH8xQNfzoN
MvXPMLTMHbpBI360ztPnzg0DK6J2GPWPlYJoPoHE4uqhtrlfTlHDjDwHP9X8bPmKpdx4J5soe2wM
3gj4L3uOJVQDx3HHk3vYVCzGM6IP9+Qy1Q7/y0nkCCSaoa0g9yxCGhHekSbqDs4jZrjyDYwL7+sO
zQpsT6OuVYcuBdKPdEbG27KJUwNzola7p6xbuy+KqS27bqF2rGxHyFzQ628yPAwhA4IKqQLHBYmp
Or85NN/96zJkLVYRRC7VsJ5aJCnnU5nEKRbIPQRq9ndMRW5OAJHp/jkGhbHEbbnZCjNl7r5F9Wmq
fZrqzxbppDcCmGG6A5yAIrGME7UHyjBeYYq0OdZ0VBvRbC5pI8FLoUezusNtnNV6/De38TjnJ7/2
fvrIMtk587H5JFb9LaTYN1jv554QozyW3HcAw3/CrrXE/WJ7nl577KRv62EV4yBCYdvEMg9CG856
4QaaXdPHNqVYp/QWuqI/vQe5/4DxukMbn2VAtfkW7WOZdRhdTJGSIZI3iECiHFszgM5K1WmM5xl6
aVGhj+njag7f+njMus2biespVGufA7zjeZ2gkDfI0qgcSFR9x5lcEHApuyipYpu56ZzvU/7UxvEu
TjVCBB9jvPPykAazAbZsSJSUHsQI0EWvtC/2UbbbYawxnJZu4c6faS+68UlDHA8dA8vHNwz54SZ2
av+gAiQfJJ/7/XkwHFN5P88GQli9MfDsogdT1lGazoWdWYLMwm4M9AXwn/JnkgPEvGyQskRlOrM+
wXlGIE7VrEJdYfTQNndyn2GR14vUvKC5quvDEE9i+PBzNqNqZjV/SbMlfnJj1LNDPwoRL8WCjWgr
j5QZjlLrlL5XdqEBFxfScG5ex93w4vZ2vGzZ2A832BNN7TW3NUCONR3q9QyZJNWlw0bCwhB2tfvl
QLMpdsglpfgKaGPivTLq+ygg50P3FbrRHl2U4EwdFOdN/zC3mQAVs3yHZMKGb1wr8I/xWDhA1t3F
NDEi7Xv8TuqQzCxfqinpEeUIY1Kqz5zBf/xuV2p6AWKZ/dtUn993C+n3Ygwg0Z9UJzgCqzrTvWWg
pP4q+NU+LEaC9bU4uuQhoiLGKQSZiLrX17F7/banziBJ2th+r4cJd6mog3GnQeIqBpjQrtlHb6Zk
/4RvfNrIEu92o0W5xq7ZD1AENLdBIytwPEAaNOgbWE7VVLkwkbjEBJvzfzE0LvkNSWEz+od1xsVG
2yhBZgKggP5tFrDuOWpsXYjjvLUA4ELT5m+aDLlBzl4ePuUE61c45PIm/DQbXbvfXT70BHC0FREU
Xd0qsm8nlCHO3iYTKWQcZTGlv/iq9A2N3jqfAE7J7CnmAYvG1bDXdjEljNva/RYWuOXdwzzSg84M
q1zZeQ2qHy+YXmZ92BMh26PrmI0vNWErO4XF4XFH4F8k8vky9Hnx6jgrzJi1CliCpuSQrGRqqh7g
9U/f0EZc2iFhTcURJfvB7SK+cA3F6GWnLJoPbsKHK0lk5gukBMMjImGhasJoWh8wcJj8EgVd05M0
K3NjufhMQb4mgVLYR2fgbVX1sZj8fWZrQMbfMTa2vddQKKiDmaJmOqQraeanFUB182vAjBjdYNjz
DRAiK7h9geN8uIvi1Ty2OSK0sA5GIBtYEVWKJiWZZwDR+8KuG6v3+dL3fhcPKFH4t+DJ8SLtaP4e
krANt86IHc6qMIt5htoLKVagxLOKKUJZCcNStT0lUz3+hM1R15araWRlmANiHKGl+83QH5/pDtnU
rxZv5XgOGJ77gxFi+jVka/K61mS6h2w1/4csFKTeQ1n0bPIsfxn6QUfFnkzkgyu0uQC8u/0PBjnw
CRjg5NPaG/6UYOr+V/dKI9WPDOZta9s8+6swYLOT1amgJYhEzNwAmJs/q96AOHqzt/dGT2L9hs31
4w7G+Q9UrOjPaihfqrEjGCYWabdLhj7i2FioFc4mTDsoiuD4CD/YNQ6jvQmVuYUB8c2FOGdtsh4o
aNlQgsqxIy4WGAFDj8Ykhqut746w7HBvc5Zs702O8/atl22quV9AChg1u5PcpOpOzWLXtcqT0D1n
m62fcY9GdwuHD12PJaZLMgcAqvPakBr6W/B4GwvLxRA0YFVPnEK89eim5dp44dU57N38i7fbcoF5
xPoT2HRymCkbE0DK3pN33+LClFi1/pqXBH4cNbYyprLbGfpodITpfiYJ06SkwAvzKiGmUfcN5Opg
PpYGpR/MSvKGyeob903cPB3qnDW8xBuXQdwigzmwEY0MlA4RfUzbdloODTo+V0IiOKZHGIB6dR2W
ub2XTvcrnHfgoQ+sb0nAJk37Vu0GTlqHDhqkBnQ939Mz4KnxzaArAZC9+oEUNQQp+4l6Pd2b9bvx
A7wImVmfYTKiUYxtVwTyEXj/04mnh7kW8snlS7OU+GASUWkEy02JWZs/HXqo6IQmurf3I9fxWm1J
6FmFTML2Bey1usUm0/IRtLF1J5hMsfoI3ZMaHoIwfjz7Dt1fs9MaGD6iEp+yfJavk8CLF9f59jis
eYw4tjQIOLETyLIbJdkzEnqWaz0q+gqRS7wepItAGxADTaiCA91QMqjruoIhgPY+H3YoZbxrGnUG
0NmQSyL4CvsdZ7OfuBkFmHeYPJFv/EkDJw7qF35mANeCrPyThO84EDMKvHQa1jTF9g1VVsyuYS3B
COS0HFqdPswkFgU25sMZPymArhWNu1qBFixRIzA0YOZPimFvp+ibGhUr5llMi3BmYGjWQVefPJQg
qFs20rRqELTdvcah7/9opDo+Y1c7OcSwGctKG3J837FTCnRONFVwO1x/YkKAaU7d7iBBo051/9AS
u+wyQ1M4VWaK1Snkg/jbYp+zP7stcwcc4dojmypyrqqHOkkPeU+dKWJUTDT9ca0e6ACurSL90Fwc
PHP2imS4ha5dvbLsClwwhcJo6L4inlsHDorghgGwGc1F3bX7wyDFAvNnx+VSATHErwNJXX6fpYyd
QENth1Qq9MZybSAxS3JnHrtGgFETrX/3bMK0ABnXj1AL8rqtvLu2UudvCQWkhK462Q4Ck9JartvE
frRdh/7QaLiMFePGs0c/dPHvtl9o9xWbKCFz4ZbNZCX4lgxVIlAXXevajvRT48Ft515gwIQN7Qp5
IzygW1/CZDpdTkBbMG05ZkyL+x2XYYWLjPp7JNRBRpO22fSLug4wIMZYuP2MFhxe6zPe3y06F2Bm
tRg/oRBllxS0oESVRPRFEY84Bwi2ali1Ql9xN6jUQEkzpO090Hbz9W0ZeIILkvgPuuM2AtRq5HDc
aAreimd9nVWLBzJ0gs64+5gaCIrKjpju5wQQQUIqCAK6cGbQyQuQ5/TOpKIVZRLhtBTg4vElkGvs
92MLS435QhrMixj6BNv/4Yoz6seWasKrpM7Ueg9GaZhOC/3W7nKNbD4opX17qbfJLQ8ukg07545i
OxPqwfUvQ79/3WyYP7PObe/SBuy24I2P62OSL90/3fqVF9HU+heHGERxlIuCym2DG/Zz3wm7nDHP
ubiCA4Jn0Cz3qwM02/uxMkC/POTia/+UpxyWZhlgyMMwU0cLgXCg1xro8O8cz6ir+m1f4ZUwQCNF
ezU8ZosbXjxE0R9sUR6exq1AOGoNXGs6erPi0bqw57oEssT+ZQvAbwALfPuCfNi/tySorxgSRQu5
lMY8YJp6uQ61WvTRzI6GK+CLb61QmyJrE8IKVlKRWnFusIb9nKwRh8yQx0CTjScrniT1d0uW6/eJ
OahDC7aReflCOlyzHcUYcQTSQhZwBxOPpRxrfPBI4C8BBdkMrhKBm3JVa3f1rM5fUD/j53oU8Z0Z
afQfc1F0SBKw70gdAB+efH9okMxkLpMF00bbIkEwIj16aMiRELOYKxTPqJUn0BsCDXqQKjloBWUC
tzZdn+p817/nuQNeF+U+WcCzJPMng6YtOZkQZoxC/cAPSyTSQ7bv//Z0paA1NdIXL99QVl9hxzq6
YDKGDt9PK0ok+Lr4EbJ7/pnTyIjjBAbgZYlC/Il3ILmlxMo3F0MEDTmBAwiJvhZKIdzF87ujZPqI
Z4JA+h4kP9zNekAvsEJMnzZQqIclp1DdTAQLsSV3so+AAHb0c5Rq8o+mxsAInEbs2FaBzxv00/ir
geZy9rvbzfayC1ywuFTxS24pXT6iLfmfozNrjhRXg+gvIoJViFdq91Je2na3+4VoT7vZEUKAgF9/
T92niYmZ8birQPqUeTLVnBDLF6xKf32Itry/r6LodkhoQ/VHLWPxXVMJ8ZurKQggeKLAm11LNUy7
RjuekxZYrtxaWOXvy9xPw9F3/X49j8YJP8M4qVMB6rUbGRT3THLcN4u2XXb7Vldeyclvijw+NxID
u6nNxy9/CeeajWfNht3kt9sLx6Th3qD83kfrbeEnhQq2TRSuzaTa582I+D1rbV7r1SvvIXgGuXOM
btSBVDdDIWVP8/PsY2x2UT+mJbhYsQP+dFLdm/zAp1wC/A7jwBOqVPjPDfpI7DnhJMjRXtSfvc4P
hoMPmFCnNlyiX9FSiG9L6ceb8Zfpcxi28npDN2za0r95tGhkC96j7/1pvHHjTLUmz6rh4qLM21i6
dB2dwd6j3dIMGdPFxODXVGtwF1WJ+WBh3oJUqzg75egRFxx7i7ELJbVCWpfehw0AVPaZA2m6d+OV
0gnJWvttQMVY+0cNozX3LqJ5F958AWgtYISQ8tevcHbF9BjDBV+JomSs844YvmkXKbsv8BMzpJvI
lmqX8X97XDOTHZymcrh5mzsxtOTKsKloVXKyBf2QSDomfEvKFhUzIx1AFgEY5jB4rcKMYXjIdlnN
T18A1Me0X2tmhz7opwcYaN2l0VYMtIe1ebnuavY8fPW4HN9QdLl00QOCx8dCjB8Tt7ubeo2KwPp3
rWVVvDvdxtI/5itaYIVJdOibZnyHt1f3RdllzwkMxJsD7MaD5/btcYJZfHK6Bk/GGauz7X0DgCzE
l6baXzN3cv9N3c3LQxn4LHdrUY9nKesp2eXdgjZp6zY688ra4D6fBu/b5b75IaX7ruvoLvbRIscI
qgoaA2HUE/V60auVF0ZY0x4Erx236TnR/Dd0NqAHobnlUTrD9MkdGp6/Wyd2UI9DNvvP3BxcJcMj
4vpyjtTEvK6ivPZ21Db4h5lJ/L8oHp3vhA0r2E15Vctdh8Jnd2SOsOZcTbljOtcahiX2JvNeNWEZ
HRzLrb/pJJz8G+8k/xeWjftaEKdpr5xNeKWknlkVCsGxtG08+8V+6p3mQIe/2N/D6qL5k72DAFa/
dLbWL6oZe+dkmkV8NZLTbGpANOE+W/nf0g5bf1yiqfoa7docJpytR0+5ZXEsufIsT5eNPqR9Hi3B
pbSsO2nCsrTbVqvOw+S7T1oF07CLWy6QMyBpDTlUlbv7RjJJX0yXz3dqaeS9C7TyXkTE5ibdlgM5
xqUoMLcb99dsYDr6gCstjG2n+4Cre94BZZrPoo7m58b0KI0Epc4AGtEbKY7q1QfMps4ONN7sh2lM
HjIvkNlJYVXrNFy4YzpV0uUzLYBCWw49ddbtwIONz/s+4tOEHYfmvS1Db1/URbJfJot6kM2KZ8+y
jI5yqh7x8pyvcrC02cli9B9Z2OVeR4G+mNbZvJ1dxvqf8ov879jK5uALhnJOZYjFlp0CoSE25wRq
8YhG69whTgG3YIg7Pl0Fnf4cthxJsM3dMDlsSWKAkNcM0Vv5iZAX3wcZTS0i5xvD9migQBJoii2r
pLz7f+Euftk07XMxbn+XW6U9RjqAed+M4ufsCc7EfHD2sXGL+MnNOuA33A/EloDpoU6jKVbVydHw
hfdjjCcKHI89SNsopkgVjSO9B0EkXnTb6mDfFH326I6BDc9NqE3L1FAO3UKvNu8s6c3IRnd6VtvL
FgT+S4AacjS4/sVh7TTk6cqYtuzQqyuE0yBwHzhm5APZgzEQb9usS+8nLflxxm8YY7c4WZVVxyTx
xzdm1uVBrpzLyd+hXQUcshpKHwMHvaTj8w232b5HiNGQNoEy3GGUOd5XSD4EdJXYmVbzGPCplzyY
k8vZA7PFa/J39qnkgxu2izzHDVNOXOyiurqRRqy7wfgIQIUCCbs+lYe5N1IeYvpR5Ru4cmGeN4tP
vlC4tIC+lNr2TH9xTcJpp1vN1xbPdn72i6z9USA+vsQtN/i2baJeIdv83eBwpfqZ0//86Lky+nLr
fvbuozgci/clFO47yngsDu2mOVlPThL5l2VJvAW1JJZqYQbIs8K7C8txFBeW5ZlYou3tvLqkaTxv
2dJ6VfEr0YQmeIo2Np/2MNh62XugVE2qCz29iBzIlgqY6mkZlv7Rw8p/VhkwNJtbIdUBISwYXgAW
4jog2VBnyYMHSJcdltbQkv/EmMsEVW2W43KSIW/uOkS3JFV8/s3OAGN5+2xq/OnU1uFW7st+svUJ
4q6y5wlTwsdIrcApOOWYfOcw0VW7Ld/a8QhVpvYuyZ3kIPxKu7zxnnspQ9G98OujM48b2HZadC6/
ADeNZHwzofwVbWTIiIQ2+P3zEBeSNdnNfifK4aDZLtvVdI65c8bEflVDCdIzRNlK/RDwRUlbBf8K
gLEfly+yD9jN3aWfngIdrxNyCH1tpz5peCe8OCATDU8gvvPCxZygr3O4F7P8Pzwyzsku6iZ+OFDE
nOyHgKR+Org8yYekWh0NA1JnEi/O78jjceTu06BZy9tVcVH4vtZFgx7NfKlwe/n07oXXxf/RcNKc
GVL1k+fMDsbR7S3uGHbdc+i4C7uFCKaDoTy2P9Z5QGI1ZivM7orCtUcIBYw1R/ovxvrBU4mLeCzX
mkfF8/rtCj823LPC5peuxjDZN8odUf4HoFgiQ05znJdpOyEc+Udu9fauQqI1BxNLDodSoZ90EVgH
R2zGZ/7RcIXremcW2bzR9kIby7ZV1MAWfD1vkYrl1egIQ62F3XlYokS9xbYy16mfKmi5LOTbCDo+
BqfBJE7xOMd9BrfF/Me+huFA0PQsXCnmXcB0/VBiCv5UiELPEhYWKJOB8GKcBbeNSwrcA3faFz9j
7fGS5ZH/GVRe/pGM4DXMv3zZRRMVnwtP/APCwvJ75gnw9v48U2B+C3gTQ+FJzxEtSv+La3DXO39I
UP7g6aB19aRwCBDtvA+TSULydaieeajkvW2y8kfZ8Clx6SJ2zuST/TxgoOPM9pNZix2GffSvoG+c
5A93sT/0ee6caKEgM+R2jGazz5XBLieutFCoA2SNMu/LMSMWaBbM428z9smdLQLxFE9le1b5kj0h
NicPQGHRczslLSNLaLH6Vndwjn0blj/GQbZPg9Nnp7oc6n9je2NIOpS7Q1whvbckITsAAcJtPiFd
hKAoWv6T/sCzVHcF5IsdVcJZEgunxas55iif9WcY+qN5Ne6IgERKqDl7gobKUliLrVvIYNqHYxuB
GdRNLg+KXM53hLkOv6kGAimkDXjP6+25hbe9NpyGdxxZebVV4HMlWplEzTe3Z4MYDENzibnp5CRF
CSxk2vy3duHgzr3j55/+2NwMnOA2fFmMew4FRdCcASLzezc35o9TSkWWC6r9KWqW6eTUhBr2HpcA
V39CUY2XmmtBdtqy5qdsRtB/uyggHnBsELs+5nYh6y1r4adB6RXzcSCZm9yhFmzeqyd9rkBr6p75
EkmJM6OvtkCf2rCpZq7HbIv5YNzJSzDAdNB8VlVgMbGFiOFLxJqoo76x8g/QI9NwqPo2NmRNgmHd
C4KwP+lUdJ0r+WnGAjfRMt5zkB+DQzzOi3zjtLr+8+bF4PGxASb/tHWG5SwKgY4uSJellTOQJd7q
sozP3LhQkhZMZNFcTRsx84eEgLt0G264Zx5Pcr54oarc84gnfVeToCA1qaMZ73vYWJc9Kf9WglNZ
WmIKcIuGrvLsPHEqRhzPhAvgU7kgQh313o8Q6+Ffp86Tks74NksO3hQF7E8JbG3qxmA+e6kN3nIZ
uVFL0EXYr9jiWOxb0+QEBSAghuN8mwfgLC0fL30O6Fcz012QElTgopCtlcSh59l+synO8wMWgPcR
rxGHpwrqw+H0mFV75LTkbZGdy2GUswnJgjX8EB0XmmAg1XV/6joKsLQJLbn7teZQEc5cOifrasFB
rZewRd9IXMDTQDrZj7agXMdumgRayalzV1aVP+/WuDBvTIbFcoJwDU752hNOW1Ennlh4yoYAQZzV
x1IROAd/W1DUcrj4AnemqmgbNtUw3FeVKrjMM+dm7z095tU9djGWTgftHKeuleI8b/qmdnq3E4uG
Y9gp1wZ6F2xafDtyqOVTsSZbs9dLPD6tgMZX0Wt/PWmDojlr4HyWxSVrD35PcI407gCHntNdC9HE
j35EFeRYuPkFx12KAAnjh6XPJDsPgkddE8yUA0bpoSmmpuSMoxFVbY/23DPD/57BP882Ccd/Us63
2+ghdf9oYlDixVd9+91m0/qZwbn3p3AN1LrvdNNP1yHvSCwVTbxP/Ng82pF7Wo5FxrnbWasQ5TOv
GpfFJRjwHFnkFlQmBM0L46kKv4hQJ39JmuDysUEnfNL10F8n2VY7OpC57XVhq2GpRZIId8Y1dfQL
JCcKxF6JUqsGqWMsepKSq6aEsguaRX+OqjD43DrwwhN3rMryI6PSzHXKO8V60nmPEGTNkD8AWSAD
8iVwxdY9t0XSZSH7DR4B5CQ7K5o5X+NEC32DV4YWnbdTRL1PcTYF/2Z/rt+19lHqSHqr+2zTLlNR
ls8x+14xOhev8GNJTG6sf9Ojh281JXV13KQXTR0jdY0hv1Yi+7l0rZHR3m+kf0zacH0Uw9y4H9C9
IvxbG2SSpyAbhwes9bbdw83lv3PuzV5Sh8ojtjtIUru8OVVto2864WY2Jk6K88SKFjtBzEhacrgn
R4xGlYS10MeJo4J7B1BYlke0Ru4NsIt7w3q2Xv3jpBvbp25MPL1XRWaogvfZbzPpB6/cP82WMktX
eywIQXeqGtRWSfD+F68G+rhv/fWTCOztffck+6cpG/33hka/tjR2FmmJjQ1c3IYQ496CWenlQ0K9
atJNqtpJY5V3HsJ1ifeeA5aLai6Bz0jO5sBCI3G8A5vf3Pk77YZVdPCwJ5uX7oZ11zunAv+9X+nK
/QMQ3qh9DTQtryQzZbNX5CG5h72tp+I1gXAmyUKTQZIWMgSx6xpotgO5my4kgk8iOk3AWR7YSvrH
ZF79lrvMSCumtGPw5SWmzj8sDS+kk0qegh4N/cFaRiQcWuJE57ZyvPK1nBPJtXBj5elrjR4M9cLf
XONgWB5C7viMdkFe1ApJhSF6B/UyXzM5GfGfnRpGhJmLyMBZZJvgfFcCyQFU4I7//8YBJZFArHRn
qLuYnOa6j9vafEeLkvLYR4PRp4L9F6sR9MTcq4oXEbuK8zatCdbjQKmrsabikfTn2+j0vjwHYwQS
lW4tPRy3zdV6S35wgtH0X8yhiKxpC8fGsVioABlSeST9f1QEjMwDOhJa8BpLUT1oUJuZuElg5h9g
tJvYzzFnvn0D0DHs2LyW+Tnf+oTzAz5h/zEBZbx6nuIa3slU5XKaop5ei9DPFLYu0f/nytjIR2xC
8rqXslqTA+5ciRDgQY0eNAlQfOHeBM96jNcL/HYP66rL8s5XDagFjQj6xAWV3jtL9dB+utoBoGwE
OtglDuGfLpRAtBUjUbzG9ysH+Z4XvM6H3wmAznlkC87O3RQXJHrH0VFXlg4DUGdcX1cvqxMOLzmS
419KxAd0Si3C4QE0iIuYOM+zo+3V2KivDstd7DdjpuqlI7WJEaTElp+aSLnqWrTujBRIS5tYPnnv
pzjc0RRMcmOUtGF8F3Q+2q+mHHn5U7/TZfer6NDfn1E4V/dY+HSJgy5HvcMcFw7yhN8VY6qEsTVB
dHK9WTavHvH2zdtHgqD0pU2wOV6quvTM12JD/JCQHb+78+lnif9wVlrCEYVWQTGxv3BTaXQqCJSF
K5j07Vyys1k7D+uuZPzxr5rHIDy3ygb5bwoTvOFfiBAUZfhcLLy3s00VB2eXuEr/JXlXzH2l2jbE
NcKy+aTN0ke796Whpaer67ht0ya0ljqWvJua516Qwb2gO0btdeSWDelxCRJoLnfRFZ+qgIimrj3a
6gtNB9jpeGjJv4aAnniwIFcx8J4ebfC7x7+7nTDnLQzpYdc6OS65FtndHHrjeu9goxQPzjia4nuD
IfBXvm4G/M+cSHULoABV176PdIZVH/EQ+PJnZYwJbheVsEh++HknaOuva38bsUON6GN7sTnLoTlX
QTkNFcpfLSPnoK1ovOy1LCrr2V3iNV3/OFpL7KPoNmJwp5wG3yKuUlAZWxy4H6vKz6umeUvul54U
cyo5ewFxD4qbZGuv3bZdPxRhz47YRpJuKJSdNfkYZr/4XLc8ru6TkSE/nSMm6v7UzJpHfEYSMpeq
M4tDk2+3ZO83fovWjLIr8tew8nAf9tzv06FNuG44xnd+PBHyTgdQgfF9AGMaz7j2aOqZVU7407UT
mEa+euDyw+gn7WHBwBx/AGDH3UuvhzG4hyqLOLhm7VofC8eX5QufyfZMoi0sD5THcKqocPpeozWO
yl3Z1gQvtZDBa+0MhqnZazDx4AOS/Nwj+FquF45rloZoSc7t4oyAK4MFeq6Dfmx/xpZfnHmxc73k
gueRFycj6X0BjUc2u3JdrtNdh4Bup0ff1GtzdmGUtidb0hY07L0oVvmhbILFnktRZvzR5yWZ+2fI
uKrnMfduDve8bluWhuit/A3QsglZsp0hWutTF4ek6ik1aLGPUF4wK1m1I6883S6oNpKtUHBcPpgO
fIm/jEpQLwQw4ffj2U59Uj9GSW8FIFQ7DPFuNqLcHuYuWzYHxdnFac3ETbnCvoZKjdcAFa4blu2U
1zL/7jfSpOSK5yx+HPoWF6krYfV4qjRU1Jp4TNbE+n8QIBni1HcU3D6e3cKl4iHsizLO9hhr8PTU
xLFVlIos7pOLGbodEvInTFRD8NQNdbBe3DYmab5MfonzFcz4jp6TuH98ClggDsqgk+mKElcdylaX
35kQiNAqGvP3ipeOlkgxvDpUpv3xmMZYdSoXujaean3ohplNcm3YbneDWTHgKj0Wp0D5oXegYQBt
jwqEsr5mEy3kR0+FHPK8sciPYdxUPzCAwKSjJLCCZNvc/KzWbgKPsYgqaTENHJ6MvnV2sSP6/3Fm
nx5MFlOOsC4eUm/c9MlH3oGR7pJiASndtoX7iKYi7191lEAmJstNjxOtRTLTYmg9ttisOFBk4/+k
MBQqi3w9acBqxp0PvDXadk09OH+0QyPPwYbK+SOXbSrvPPyWjRb1kiQHKTRK4WfHvYC+0fGw3o7U
Nulc8vErFkmYlDcQAT8lSyu6Pd8plSL1S1WKN59zp3fPDcrUj9u6eL+ani0wd0E6ac8a1EU0OYdI
5gYSa0kUhV6a4fu/45S3V7USAj7Uk+0H9PW+uWzx4PNf01W5h9+KrnHpIl8VU8/S1xVR2sxTfilH
tV2XGuoxtUA/VObPbZYTtFxco/4I+sHcnjfDHZdHE43cSOVPtC8dsOAKc7IVu2BzssTxk55Mu4eu
VVNyMiSXKNpk2TNldmX24q6+LsfdtEK4HzcOK82CCzuu4wnRo3aPcoiM/cy0yIM7gz07H4tksQnj
zzSXd2PSEoerUasxLNvuOyrGAMiAjNlDVizxZ7Ip54vRjM9kZg9p9qsmIYnTfpubS+szOmUZl/ql
60bjHA8YF4GeQgEjftcEjizf+0UnuGySXDNv/1TYC9lgnolCrfJSWEZbsDdoiTR0K/MLtZHROtyY
dc9l7FEp17PHeHtOK+wqlg4Ldd2Uyv32FXCFmNrsajdvdu3merI910W3+HcRVCCx7RrSqPil12Uq
HjNx82gPtVEJFpT0EKHJjoBPFzW1NSHhJ87Oao3tOQgI9gYvaEzT9rHFk1AQNlHWiT1ZmBZgxU5D
fYxiLT206EkRqY1t6Q2vc01Eo1l95jSLyXHtwYnq/azyuOT6wxn2TK8u0AS0LOe5yOa4feB9jEsE
CezyExAqIsgcApilcU8jXkoqWkz3JWTnBzR5Ya5qWuxyTBrZ2h+W0/FDV+Wb2cX0HLHXCoMdUfuz
ps1t8cnWtZkrx1MsRsf8zEPNRwBnGwZAyEEQmbsimMhLzGO7MUTzFoMJ1U6//LYLCMl9pqnzORQ8
j92bbJjRDmWZ4S5uoRP+ItTBBxdvXQNXJzwovzYZXfXJrYniwdA6NZ86x5ryNE6o9U8sPcZddhvN
eeRogRtaqOMwEUeP0RVMnlH27zpmdLvxb9tw70w0dDzw4KgeU7ZQ/imkhm/8NIAb/xyJbgsLsFbj
LmMI/9yGmeoMGXLR1LnUa729u5Vat908OiIiHVM4WcL+FKrfi837+Y5UzurebdCYH+E4cCeuSdAp
zg3ZYXmSmzN8Bvk0/UIL5eQxtE7UkVat+ua4+WpeTnTj9QR35uTH0HmYfRMKW3XUHv7tnlCM/on9
Gv7bJKDpzoh5I5eo51uo08cYWTOxfrbW0gODDggDV9yEubgOO7n3tzzsiKaWsvyDyue/iKWIx4eb
TEVL4KIGeHNqfrcLWc3gRMTX+SZ15100Ref2kUoJst9GAZAaf0OIhCJC7axqsOsqmFp1DPHs70yV
Q2BHTW67KzFE1TE3NQS9kriL2VSnhYkJkpr5dBoMYgoKr6ABi/P2rbyHRfARFZYYJbokX05CvNxe
eLf96DNT0BRpnAVAbAhQbGm05iW/DOciIhtoj3m6jR2TrV5a/iH7bTVTnKD6K8Fk9eE50fqjc4T3
u3Ii/784Qo77dkSZzJeKUzwxQNLjtf3KbMM4osa62k63OpZyT7wwgbttPA5w6wDDc66pLMOIBNc9
LQXSHzIcfW6b0z6VFDms+8WVdXDy6R2DduGCI3DUyA0z9OSRfS+ke+kytWHOhaK1L34Sxo69Pbaj
+O3RA5gcC4wE/1Y3x0JYMfO/IV/O56jayu+VPqyXmDKiR4pO139OxVyU0odIe8p8y8OlRR5SSuCP
dUaDGEUwj3KLtldPa+c7KByuHl5UlLzkkI/vYqKSLcU9zw9DLvz/CrznLeW3vnmnURs8bJjanEDY
BRl7y+rc+4WhCUHnB7cO2Bj7LTcviZ8FTwMhFWrIqLYhGd3gAZf96Ld7MYnk+abggrX4oevyyuCi
Jwv8ZJAj8DgdVCFlUXnzIXi/x0tJ5eTFjDQCQV1U8qqE4Ixbm0heamokH+qqc18nUlbrQefbbZQh
xFvuujaj0sHbnEdqUewva7iuAaZkHVxQzEIsPE1N8R4EFKKRiCmR6ZrCJd/e5dF72FP+QGNm7v4K
tJp8eg/VOqX090L8whBGe60nXaajh7nYD332VPJfHLKlg7Dm5/o8fFGSIEyzzf4OB1N/FIClWPlb
tDCUDNKl9GYZaIk8q7KKwz1ToRrusynn1xN0/cijaCfr3EYFtMQOdvuHSrDsEWvrVz5NUi994gTv
VAvN+zxsgTRMIWr/r1I3y35ruH2V4sQKzCe+xRwDOgheqW/gDJLi8QTOvfWa5Oii2dM5s/HpfPgk
lbn3Ie9bCV8bNVegIHL9tGr54xMHq7I+jWtdV+jvnEKuBEeWiOVY9a/uSFHUztD0+mDRAyj8i7la
hWbDwHVZk6EEUPFv637jD21/DK0euudqpA/1rqvGfEIbYUu5cBplChtxi+m7ixKWsgglJNgV3YwE
mY6JEHRnRcbJvPlk5xCbO81F2/8f8sNSk2mIN+v9cSYmgUNUx3Y8r3i6RFVmvxVHWOToB1h2VBxt
mQlzRIvJNQdAA0r5MZAHWuZTK/XACUv4wb+JWxBeIiEytYdWk8XdbGU+vjpVXl2EjfDNcJ/tl8+b
lqQaePdlk371ONCP/Jd/3K37wbtBahqagO9wploiJf5bN88ggmX2hulFWJcf6TQvli6P+AR0auMD
R5MK3LAKREeupQELyBpjTtlI/dCeKhvny8YM9Duvk/Z3lHH83zCo1i5/couWbPVMegHSlTMCn3NJ
9NuOS0xmXwJKsCjAxIHfM7KKGvAb8XCEuKTRQ+X7WQZRDWfZgRyFpoi6C7J0CM0GCBHtpzHz4nfZ
RTg+4Crvgr7fY05cMz8QuSagrTLSCCdKGYH+m4ytknEpeY6JRmQcU1vM2c6z/rmZTTedkpomptsw
wbdUI9te/VoDPFBW47wyHmbxXQvrGFy4EJxjcKdMqe7aKSZhmWcZO0Fal76g1Gdq6Gnd8aWtn3Tk
JWfaWFaa33jTyJ6PLi1UisgAQQ7VFI8DogoqqpHCeyjxE4fUHUFCMJwIrUFkRhgDOu6Rhhxy/Wsa
ry16eQYf9ragEpzkmHcubC5ZvkMm8vEtpiFoZ4ZM9x8A+XyFSZtEH4Vvqq92w4WzSjbyVFdEZdJI
hO0PPZXNmwqNnf7L2zXQf0C3ODwNhOm4xVv6txhOZpbxtBHRVk8S3VI9tFUzPQyYcAeCUW18sjq+
QQmj3/uv9OmIF9TrBjOorQi0gx/M0WHiX1G7ep6yn1Zu8qKRw/Ax6B864kYF8lznNsK+9Ck+/dEH
WS6P5LB1dQpVCw815uNWpuG0mmcDAMfizYfDfs8TdooWS8y96/HZcbJ9zJipcIc/erPkO0CicPhp
2gl2oJTIFNNQrf8tG/H0i4Z5xubaZnFCrO2fpSlt93ATyJedLMlZ7wgJR/KpkhNXJMVIF+Mxm3vv
Q3hrdar8QHkPQEASPb9tmWoXtzT1ESKFyz68CPn3P3gGJllCKeKZY2xzC1ZQjHsne2nRmjuHgPFz
4a7TSQQuWoAK2ro8oEx1zv0CB37vIRY/r6aLur+GyziTvXCjvPt0CkvERE51dKkp5OxO3Tx23Ski
4lg+UMKG9UI7kPqtqby8gB/BpCh6HINd7yhPH1fjwfxIIMSaVk0SZYfNn/rH3NyAxqI0engObY3l
TngvIdqnZPGWR+jvRBJAwg4r0F94YWEO/0ntC8BWkh4p1triHlG2ZQmezx2JcBZLfULqpXgizSkb
/oD2rOZTQlLnlguNO3Nuo7zXFPkFYhB/feYkajzbwXsjHhC+wT0wMHH6yoNr5FCntfNNRvg26Unh
3c9mMvOxKjcYNhUbt7r0ZehgygUVzH/O0z6TlFlDh8hVzklnMb7XXIXNxHZs+qoSdErfRqrBU9W5
jIrmL2ItQtFEvTwUUTWw+DtB4v/stgR8cWYgf7J1dPNYp9B9992RiEY2ZyVQRZXlj2GCMvI1KYza
E7Y3E+ZUAxDcKVoF7qmCwYriLt5hOqtgkxQVRm5FYmtdmLyPeuPmBYovfWoNwj7BzR4qRhXaVgeu
XQIUMEV3hKXTzY4+BmotFrcY//RE4uUTXWRifAKGo2U2JL9wFJSUIwPrpTtYkqPEC3UT3yeiLtlI
qLsk01RzILldWeK/rHWcefe5rRG6qT28pWA4wwlyZqO4Qc8tTTpiLUrY4DEm4WyU/aasOnyjV5dQ
RZ2H5LALluhfZRSyfDd9v3X7esrY8kjIwb/CH+bzfq3Ioigk9y21s27GS1VS57erqx7JJPOjEm+j
d+VwdLBX+KLbpbnkwQbl1groNTPWcXxYs47GzmzUmCJZwI5CbVTLZOSrvP4dk6Ks0hzy/dlFqQTx
JLm1I85PzEMb5mY6iL3pRMe0/0ylqtvu2DVYiIlg3OjXDMyAj8eAonfUlL30RCZAG6bbpdxC3v6s
JecifOOVhquUU7hDYy265yuyikuUQkfNgZ0eKsbnLoefXl1hr9Z9Jv/etkg3DcNZPNOBIx6I9JLs
ijvKZ0APb6wn8CdYdXWiEBZimbEnDA5GuMzywu3gDNiIGnV0l3EuDq6b5S1YVVMMxzbX+ZPluP+S
95l9K+ONmTKcp/5q/UE+lh6rA8hfTu1B4N9qLRA/uYkBkLu8+jPteEeaKv0/Mp8FjYnayX+0PeQI
M7HPD1rBjMRjtOHZrliqB4DdrDmzftb9VfibfM/rNvgMB/AwmgHXm/TF+eysK9ybndssMbGPIecD
sZZADLXr83jNPKdCX1Id0Y8JwPmQebg90EE2IbUcEj1gbAtIlLEKPfKlNZ+l8W+pZ80UzWs++48s
GSTHer8ClYkU3wIV7sSpyFvdMlRFlx1I8N4MmP5/HJ1Xc5zKGkV/EVVNA03zOjloNEq2ZL1Qli2T
M0369Wdxnm7dU7YVBrq/sPfaK95lhF05MWSc4vd58Akv1h0HxDaZamTDFLxUSuxdOzatZZJuMwxR
58rJOQe9yKBbKHB/fSsAQsHepA5HtPGW4DWp+vilmKb8PSiSyNkkrb8u/Bc/+TDLimSQfcuf1a0u
v8QAFYG/G/zUmY+FQLTqQbPc+QwXN3B26xyn3VY+fNyN17BCbRD4vFKcq3qflDYfBh1o/ByaOEDd
VXeVfJ3r0EpOUGtQoxm1ynkiZbmnRCSQAli/53/tflgAv7DR+RRdgKCjK3TyWmFj/yzILmlOGoU1
s2RmP90u81JECJVixLRRvkFNGRUs7BNb8jMlnW6jrfI9hMdWgXoNyxZveTebHDdQ4iCviML1oSfY
GuvvMnPKFaDIuaAbzyuOau7il6pd0dIAGTgSwS0xUkbxaybF6kBTIqU4tkCoIS1cDX9hW3XT3mVc
7exVxLZzt4bB/aK44GxnB4HDt+JYfh4lElBUjHw3TYQSqODOqbbM1nlOGvQ/n1Yw0wUk1oi2DBNJ
gopvrv5EbVtGoKxceYIazPwuZB1MoIPXZ/V+rqv5T9MF6P4SQJgo0YWMtpD+WVT3QdNek1bT1unc
6n9BkeUBzzwL7JsXr5pzdNpYxOhZsECgQ/wrF0VGAqTe+t10jKr4Ppkp7liHsMdo+lb8CDM3/ZIY
qavNaCepTdjPqC4RbtjlqHna8LpatfPLmTJkRqJw6aQySLHlcXJGZIoIhKGUEDM2xJexmjp/Y9Le
jQ9xh6ht39llkG1Y1A75DUk7ysd2QbR1kgCJx0vZdJDYo64YcQUvSsxnVwq8OuhkmGzww7ktik/A
S12vXB7WZOBnEX3F8dgHA3NvHFHNGZAmusCqV8u1QXOgDnOSj+GPup9BT+llHeDZnmgZSnaDN56n
kfOBPpHvkSJan3XKjn/XVHQwzCusGhhHtIbU+YTgnEWsKfn6eeE8aNBbIhnURB88VL5x5sNQUynN
1IzpFXVGO/N6pkl1qmgNPDQhCGuyBzklWfkz4VNI7i4LtPa5VhkTR3CpWm6jiHKNTsWrVXNVXuAP
hikkyM2z6wJyvXDOlPETr8HUcrpTG26hG7XB3U1zZAnoNztxIum3TtotcD4Fqicc+TSJnSXIPGNX
/U1kmiKoC+tbwti3NnwBYCVxPJ50b5dG7Iwo+qU/ufBCfc6aeCWLhKE/0Aq25EI8VoShzIwMgzHb
aYeVvNkXSITa5oGwpix8GWce1ruxO0DGSRwwvUXayeV/7lO2IY8RyHZ1HZkmW3vQSLQ31CJZezQ2
BLwKEvE4ltElc3kFXYYZCJzBdpoGvysOQ1bmF4ol1E1bqbD24i9KWaK2p2hEMv5RILqL8I+0Qp6A
7jQtypPAXqq/YhG0/ZJjMvtoZMnqeJ/ncGuQxkd5Kx+9osdAqhY0V9vCKwzQ/mQChHOgfZIWQkTT
YAI0/ObwcwaIqBDqQELiWXVRIVM8DAMfP+yigPYDocbAfs1QP2AtiexCPMhOJoz926mMfcIF0in8
yvT6vzvpZLrEkjHhLkXIk9WF9yksGDKEOpDwsxtUwvQ+yQaeY+hR0rk19QDJN8qMRSx9ytAYaaOC
OHkNp8zTDz5Sc1DyVe+6l3xUrm8f0z5PvU8IW8GqskTFhjfYmRGo4VCsy3Nb8gGs6oxKhnxIeI3O
Q+LV9a0r1s5c14Yed85ECb7P9mM1/IQaOxRPI0vp7F/EeIRZyDxly91t4Aif5lqiqGbfJvUNrzzn
iChBYT1HPcS3J3BUBdpV0ZburQNXbp0HNAOgh0u3cF+V29jzUyRdpmQCsk2GSrrp642L8qw5hVCd
mATjEp8O0ZA68VtVRKr81KKe3XifNTZFKlRBpB4ImoIHGVfgBgYBQsqnKWi3PKxzfZ78nJ3ibPlD
vBttQv5AOLj1X8NrukW6Mg4f3J0gj4JY9wVcholOdQOjECdSAtQ5PJuSQRqjb+3Mf9GIi9jsmNw0
AhbVqtTul0oVxza1GRthgx9fjINMf5s4IvvB7J0CgygtXCGhksiPoSnkzJJ7pXesdKzqLxZgb3hj
kuEwMkG7xHooC72ZSF+PD1189apQ5nc3OBVsY4JC++IoF3vpgWVJR9/ZgtmUlZIwjJ9FWtbZO+MR
C1t9SuCLtVcIMTAkGB2p6iInr18wOzNRYYZt8HlfaobF2WH0cd7EcNLGnZuC2fvIJ92HpwFQJG1o
oellQYG1TYOUNIIyjxs3og9HB85yjqlvTE0xUyRijKJgKbPKXDVd/RzygnegdajKAmg4kMVqDC/b
akQ3MOya2TjyGE4D06c5kdH4PuPIBe4XJU30ByNXGl2wgeKfWsM/0DZXMbUICHh8KLAYohtbnlVb
SLPc7yrgJgU3KUlQwwbLljOdITN61k9ZJkjXE/p4p9/qKGQjwfqNRUNsBHcVksuWYgS1BPBOqdsA
WJlvz88dhm8WfVbF5SQJX6u+RWoZ78Kh1txJBSHuIlmBHG22FvDAX3HIFXYpXBbJIsuiFzAAdfmd
lDlSxJkFpHim20VI6RKelB7QCgzuZWbzDowYLiyji2WgjeBQ1EdQYH0W0ZfN2uPUrtS54P3FEe06
9ldSCCEeo8FYGz8Jiv5jBo5AbBVGhtThkQR0/o1orgsv1FRz9SirEYXOYW4RjPDgVvxGXyB9Se9O
nxIfKuCLw4mhAZ/4FoUv235jR5V+7vhta3/jUJT2bFwdRAnutEQTdMEhYUrSBPS0G1I8fP9aZ8Fk
dnUu1FzuGR/3867A7umcmbhM9VNiiqXoHohJUOY5GYshyLcsp4FmbKY6YushWHhAfV2wQsSvhklQ
/bfoQiRtkCNE2D6Rz7CS+BBTwi21NBsrfD1cu5DYGFNECRBJgD4J63ip7W4lLi+cJRIw5nwyaY0l
Wyivf3JBD4prR/PfYtfWbXOrMNN/mR7kyzmiVWm/uqV19HslSbvcaUC33XUeEGc+28bSJbQMd3nD
b+7Y+1E3s30pYjgBH9Kuw+keG2gjhxY3gejQJUkO07ma+/Zk4AHZEDV6zBlhaLrspmdqhysZoDhb
GtPVyedo1Vb2rvRsWf/GZKEaZt/IUSCBD3kb1aau7hFksrfdLx5a9zWQZDWopF32DWoJPkK6iL1s
SOh8beQyLI8wq5MCyUOpAwdpEIav/AQain8NkFL32cDyZk+Tp8xbO592k/5D5G63Z7hNrsgmZmp9
c6O5MYex97xXqmr4bULyHW41r4aEE80kZisj9Oe7EcpN8qxKRmofFIr5Cspy6uYgGPA44DZj+ieY
KPV8hNmEto0G20VgP9A/T5sgdRA9ZVkb0POIrrEYgEwVXmkYfI7Hy5/Or4VIC+vuWkOlH1ybwRjH
P9EE6YZyrjQ/kGRlDKdX1CvKAxQa+Idm/zlJQ3+84keQN2xZcD6AqkgsKMyROKci4sSQkCkRGfcN
BYzfH2dbA7115wW/jBiSJriT6YOFiImKP76lrLnU+go5agPGP1zn9sH85QbRQM9b+RzNGaTXdj8O
EuCIy94ooClguHtoMRQvGMzXmwFcs28dgN2FHnv8pM3nV8VfwzXFybFcLGnwF3SkgFu/I0tmbHJH
VrynBQ0mMxU8+WYXVnOif6mIBdvBhubiHaaQJdlOq6Bd1z9BnVw7mCb+V+US+cSiiqnffMkqOgH+
D3Rya48n2N5Ztdc3h7rDywx4B+T4uWhCpmcuICazGdHJvTdBU/3x2zZI9grVcsnd7ST173Aks2VG
LIiynscIN+TkMpxMxhz9TA8EakeLVUhghqCAj4xhpvoI058TjRgzy3ngeeUQjkrUiDc11CzDQuzq
4lL57NjMZIX9oRlsPWGDjRLrUeoCNZHpy6A/4kuCG+12ftM96wTl0dWY3o4pGAL7i64gs7+1nVX2
+4jJNZOgUQF2FjPKnX1RZAySBOFPzUMyjoDNQodq5qaKlJkZl/skMOc48PAgWdtoLqs59XeNcpr+
gny4+kN4F+oxyRE5oy2THDb1ksVYgaTwPIhj8Mg307Ak7qMHgG45o/zXyY3FS9bsNDIFBLtqwV6A
W1wkJxtiWH6k4cB+SYc82dY7a4s+/xQgJtV51IzcUZQzT/1RWzba72jq2ukOVMB77epyVHsGa1Px
FsL6ZWdQ1Fwh3TBQNyo3ClBA5FWHfQaHB/ivJZYevh0/Kqszg6R8viiK3vHMOZs2T/QdNOxRjzgv
xKLlv4q8oQVHTQVmImQ2uiN+j1WMzqLZ+W28vihPupxSmlh/hfHOgnpH00wL9oF6pDHtAvxWOxbf
uTzBZc7iG0b3sHs22CWbcs/wjVt0zmt2FWZhu8hnabHYL9CeqhNL1hxoviULplez5jlnB1gRqVOi
4YOFn4ymPHCz493BaFAFfDXcP0dT8F++FWgW/zQbzYsaqgAoMJtnOjluVzxPbkEgz0lqB7xC0/iL
+6c3Nor/qG5helVz0JOx1iw8Mj6h7DfETbN47gGTfyJR7Lp9185UIDIs0PVsZseM9i5H9qRRuiwT
UtZqSe+VPdChzc6IX9ewnCt4G7T9hSB41dtVcCkpqAtl19vOcsK7gILBghSmb3vU8+hMjywRlDgZ
ZC5mR7KAld/cshH5ES26uLM3irxrnNaUugkN5d9xWrWqnNaO+ciWLtV3yK6M2Znm4IcXSKNKKvuO
S6cwJk2+krAxD6OqMJe0abf418xeBXQwVSgBlS5g52V2tca7VD3zcEQoSQglbfXPaWdkXJL4EY1i
9X977cbsubej5bpvRin+CLzR7kdE5JX12niSWw9vuGIojLisfpjsfqovydBmGUMxGEoWa9p8vX+S
iZk4JJfcgfrFxK7rxF6gUuE0T3Wgt9S+YY+2cux+O6hafBqxlEs2d3L5EXD5Y78maOqd4h5SjwkH
qIc6qvEv+WIMYCD1mIhMSlTGhrOMuGEHDXv/RMWDC4p6ylF7ObiwnZ1S0ey2lEjm5kDWtx+iCnkT
PJ9wHD4lRof1FZm6/o1wnly8pgp/x3tW935PmiKraxJ6QotVAYPEILtjOlhx0lOU3xZg6sc1EU9d
AxlQvQ8Oe5jXslaeQ/VOTN2G15YHh7Eck1eYlPB7kMrK8NpR8S6XSqXqG9sMxE3Veqm+ohWNv0M8
fPGB4EJbEMFT8pQ0aSvcM8ZX23ueC0Bi7xnf9vCYD5OsLlMol+ZdYFTThBXBhN0mAHG9XZIq9oRd
T/IaC3CHWOPj6rRIdp3AUAmmiuEagy2UV68sZzQvnUdu36Ok0PeOnZHogSTKcPRdDO4Q4ysQC0WR
B/qnaBarGfZVF6ryThZWa/8dnLFcbkMfew4ApdoQwkTT13/bywTUzqDkdR6ZlpZ01dnoFqivW3+C
3mAaQ9Ffec0037tkXt0UkPvJ3plEUzwCymeCNPsVDHrOTW/+dCeXsb2GKZofmgCX9UaVgy9OdLjO
CvL3EnRVvQsJ3E8i9x+bPuW+hAIWJFBToGQ0QDbc2Q+kLAJHhZi86RT5anwrStyDQB2l7CgMi+Tg
UItkR2yt68iJ8epv1l5ef8/oXIlJ7Sk9dnBHpTw28yqR5sBltq3J1/gfkI2VQbuy/YgsBAiEnOKH
FtekK4fhXCIdNE/FYHn5legqRjnCjhpmTImSXnBbq9XoxmGCjTZqYUadkhSU/6kqhgyIbB3C0ISR
2JvdWCNT3YE+mqpHhI5Ljnh4CdzXRA5jfsYvisiUeb/TkQQlhK2wZg5x6v/JSK53L1yFLG7QHahv
oevxO4GZnz/WJAG4eyIg0leF5DJ+YwpeZYcod8P4rsnNqKiDqZncn50iM+U1Y3/zZWzb6TLWjIVt
7UM6dkgHpYiSu61azoukEyvsPxUquAk2/XxafLH+eUQXNX2pjkEWb0eYx/1LFVKxbTUhM/ZBEwhS
v9AIYbRF1ZP0GhWyY0N6cBhM/BscNlZMlu1leauhQU1s6IJUv8yM9AGQO5y3WYe6KGoJWk42SABZ
ALEYh9gkAzsGy+HTPb1gHYyrEy4Y/K395A31r5lpp0YYheVr2XVj2ourUB1kdeQpDBmgeK5Hub0W
xIkfD2bHpzCzRUD+6r8Ulr3eqsZxhgtOUY6K0cnc+OSkUGpfxVwrkKwVTEaYzIDU/oqRUoKNwQI0
z8V+nu/HqBjt12BWDABdJFHe3Slczq4RjbB/SPOJGaxwGgZLeWi0wA6ZzcwzOxl6F7Yl2B5c9Agu
FoXWRPdWKY5kqFyzf2TmXthckl5XxPtRRdTvjeszlOkdvM07IERC7ArVrde5hpHZ7OyZdJYNe3DY
epu4HrC7cEmnyx02rjtZW2MTR/BYKKQz9ZF/e/YeECDPy8s6juS5KnxI/2ao4X0zcNIEGeIq4O5R
WTSNp5nlZ/fQWl5hP0tvVincgMhntaQqAbyeLL3+yQB5yR/koDN2brjw1bFcp0n4yrrUny58LT+4
6CALm0uPG+XFgadvHZ0kCw9MZmEGuvz2gm8x23W5E0zXRjQtg3ogcATbSSfWimwqLCaURPVO13xy
huZi4orDhP15emOOsKLRZGOY6YOPztReIUFZ9fINKnMUlMwpqnrF85IKigKP3EMWHlWSwCcfe7tL
nygicbomxTCm3LT4u9xDUrum2ME5iBEOqbruP40O3NreN4kp9/MQUtsivYQPDhk+qrJdFhdT9F61
sreeUyB4zglrG5NcMeLk3yWIdfFcZoBjWdY5XN/SpPlwHqfaICdMQBZ8GozwDV+fpT1Dz2VxAueQ
AdZCQMzRh51xDohZ2o+LmfCKWUEmXs3oB+aTsFv1ZDRu/1fqSDd+9FEFT/apLNgH36lrTPfRNsxN
T5lGUogIjtJoO2Geks0ub9OVliDGOb0tNBozjAt6gVM8aLrN0RkgS3dkUhEOmeZ4fl1Ml4xAFIjz
qIBN/wWXtKuORvDEH0lK5h7gVkGPgyat9W5JXmDjIoLZuzZzNc7Eu0Q569XEYARDmhks+hq6uMGO
Iz92cmbziF921CPTARbisfOLt9YLn1lEuTjbMc91r00VABtObJf9uZVNjkefWuv5USyhk7xG6+G9
B7Cgs1voQpG8rNRnVBPaB+4NsTn1jrIHmwbwf9HuE4mU8jNIwqp+q3roGgdjpB88hRMW1Q1dftzz
mbNQPEQFOIHn1mCUJkg2Y1Crs8H+zRIZ1SiGJVRwI7CJ/KynzkluiFixMmeuO6q3YQpH955L1K52
O1jLMWgmrnDRdOZa2lOS75jaMnae3JQSHUNm0QPddgYCK3wJ9Ngh4xbBOWGMGumFrGCnEFj1fzLL
1DJBGoaU0DrYF+xVs6ZjllJTCimk/xMWTkei195R/pK3tUGXRi/X8JtvtxGfFLCdHrMJKF9ESBLk
kgdKDkt+KP8MtlW5TxwXUGQFKNJk3/id1+xRTHRyD1+vbq86VRhBqcu4eMnKIz9q0wFeIfw3bkgB
6KaV2ZxVXk7SxpjyMbCcNJpYpaLJD7LxwuRP0TJlG33AJxfFQX2HoMPjY9bEoTfPI5kUgDabw/Es
SEigmrAZ5nwoxnnjNykxbIraFhXVvhWGJ4GiwYoMqZQdKzDXi5PkBXGGSn4y26t4sEYDfCpFUxV/
iBrSBnhFCjq/Qw28ukdm9okGgtBrya3rMdOR8IZxXXr1MynCHFRcBBVXaItllaxvJixwxPcKhWmV
HEcGY4gflslvq5ttbBM8NiRghDeQf8DOEtyxiGL8oRV7HxJ+AR08S9UTqJjZO7LJhpFfgM9g9+9V
AmpT2viAyRip/9/3WBL/ta4kBR38XEcw4LZGUxQ/XeKgPee9ySzw1LXDVlLaBVO0fZghbAf55Gsu
whmpnCRjw27Ma4FmPnkDI4lAnAPOWe7QE1ivbFY3PLpdlspyN7hqgniGDOXdMbzAFD+ZfydxIbWP
LDEgEYx2TQ/jYdjBzmdRWL3B10HVKtuhcG9i9Ebikrw6r+0NUwferBqTdLc3ZMECPWioyk6Me4MH
Qe05vqPU4ehmvoM5HxKKc9c4g5YGcaA3MHBHUgwNiyMLyFVfOMP8xXnii9dSMiyLRB/ilaxyAfNi
ERb1+4Bd3H/v4nUVHhNn8lO5+MR3yxhbrLX8gsqBGTk6AU+6bX+pK2cicVpaC89l1CAg2aHAceTd
tz3pDRt4zSRM0tK17Slz4RM8LEHegTUDK7mf3JZBGNo6n6w+uAKo2ZdZlN4eWABD2Ym1coTQYH3/
T9HQCetshJ08MKJh2JS0i9086LTo/3B75faTw2KGeN08cfL/LdceHGuZkQFHn2fjYGaNGBjs+SD2
WDumYDu8vWToM3/B71HptaNqp8jS6yi086Ud/mUzwHANkjhjj5awyiSOe4zQU6OewavC9DwJ5fJh
8+7kPDbh4OYXH+mAvaVDwlJH4xq1J99PFbNsPB5R1JzcuHPa/mmln3m3UK92O7itVfmtkIyIq2WN
zakC/Bb/i+ZCGvDaeC/q1e1hD589gemkbaNMNmfGST1cez15EcSQwc7VS5SC9k42Wls9tWk8rVNl
NTPaJ7lHdeGmg3+9yowLl1970U58Yze1tFVUHzCcMlloao8zK4m1/oEbxdXlPpgUU8FSUiZ+oXGR
8ofj+nQPy2Ayi6mq26JMA6DrF4QChDFZPQRQRepnHrLLHrYERDHgbsLCHe8DctPiPJG6a/20TY7c
pjILPiEiQAP9jAeIhYhQQ/Gt6vWmK2emvXs1MHQ69hWMMjZvpZM9IzvmSWeFj5d9IGZg+SLRk/CV
eUrHD+Ikw+whr0ZeJ3eMQ/8tCLzEeevyEmwHIAr7DZWGFXw0Vd2/ZZhVWepaBau8oHDYlPVLWp0i
UTMy1ZOblReSX9FV0S8himYqxX6N6dJk7xJyuHtOnNyjO66aBXcCdQZZjG+I1dqy2jDBZA3HFhWz
xrEahtY8QUny+RpZ48pfXkry2KYn35OpBZL96pHsoBw3utS4TkChgfsk31ngW0UZEmpVX/uCNoDd
s1zjdtllsX81VCfQYS2kKSFr9XpbBUuEVoq9cnXJ+mpwUOHMoO32haqD4Imnhzq/84dGHn1mNuNB
cUOA/AwagwaAlFtBaP0oq68OWQCSKoXx/a1KC9KQyQdHM0MGLiPe2TLijpZ3GWzmbGx79srjet+U
UnDfNraFXlXRVLL3DTLUOgUL1CU+CAjRAauPVJU/qjROP+KOCRs+SguUJdV4D5z7C3+8nX3ONVu7
90CPkGV3ZU5AsARCSdgPZneS5MYD425nuuqkC+ozpyP6+Ms02t0PwHhzQc6Xay1kHzSV5+TVNmI4
hCAEtfciiPGORlhAsclsiHcQ6msA4oFbRTg3p5jeDggSl2DIymd+jrAWLb8KL8PgJlh3L1QFTHbw
PsXe/5xHA4P0F2dkTuUBqWIRjyUDJtT0VCc5nRhcNORDRCzx6jDYSZ0PHuMh+o5Ye9bbbMTF886g
0p7PsF0XUi3DsotRVa/WBQ7KdvxN3QL8hCwbmU7EAJbUct8BP0K4rxnBAthymICmDVGvZTB8hzgo
yg2xQMn4z4ZnU+57byQ5eYMyZ2XgUgWvzJKWvQLA3iXapsotvk1UIkRLmYn6pxKl9F/UnvjtI+hP
Tx41u3yyJD7U+7qeHDaWvUIWBILwRyepvAKdg0ySn7yeRQo0zZPIWREWz2N0IuygQpY0lB0xWAyg
mbmG+NXJNJusq4/gmhd9cuVzwo3Lq9hSie6HFqbnlV/vZP5GuOeqi+vyGoDzk3QPpBgyfZnDdZTE
LRg7wFzY4wq341ONGYON2yE0sr+xYm3qUwzCjgxi2TD6xQMRqkvI4cDau4OwjTWXEG6cvbNejiS4
sN5PTEKmXYsxtXswa9w8O3TP1Q9sbjBJJSVJGJvBG9L2Bd0kYrggieSncBAW8Z9Lo0hlW4eYS7fY
oJkxQV+tPkI6F8UpX8kOBsOGKXdZWni6BKrFHbeOL/Db+qAmM2+8s+ahhCraIs+3tNCZ3kURnhoA
x31f/5UWbolzYiUBaORCQ4lB6sey65xhAQMNaKpKfimnZZJybDABfjNHDPRlHKP0YxE9wFLciS4s
5ghlA1JTL5EXFblR+l2xbLbVFq9TgBWGy2owPXT/1o4OJG1heiJLj9NAlwSd3BjMBv+69UuGhzkk
GOYp7AAyP1mDrzpSv9BKDXh20b+Mf1lsW5n+UbsMR89OUfjBDxcRDJNNtmcLHzhj505T+hblIP4h
iBP6iuBI9iWomgWJF7I2OFivqm4Z5O6CkJ71Qr6aM6PxovOfAImxz4//ZZlXJPGdBhYJxLZzCUrm
7RirMPkxwZnSdOf8CiU7+DpawsdIVxjAX43l5tPMZd1MUXPnUVhPMpvPj0I1Ze63NppBrQNa8jIE
w0t7Zj7iATfuLe/nOg/2yRCux4OftCTdNhOYM7LCajOdRNl5A6lCrjP1p5pMImXtIvxGBfDltGmW
J2otx/qtvLbMuXdALuXMOBC/I72pfXsCPElKT3lcssrhKR7pB+LfbE9AlG7mWI7iPewh68D5rAyK
pGxo59cUjnD1kHgNxjWl/bVJLTo29R7NS7jWoGUmrC+PN4SwHQyy6K2Aar+qloB5tkjG6fc0nN2R
D0D/8nu7aH4rPfEvstj81u0aOCRwKgFwKqU8jBE6dSSnginGnNveI4m1FR1o36POJTTRr29cmz50
C2jWL16+SnSxx7O2StY4PeE1+siEyHno0ib9AIiFaK4JBxRpzO+X7k6QlF9tY7QjFyC2S74ljiYk
/g75hGZnkzO4pjE369zHL4HubleiY7NDFErKZZ+wSnqzMwWcbWfIC6/NFmXYKOBqTr5kexw4bYBN
3196lkf26tpyYZeANWhsLA00JqNNh0EZ9urjf152LJjglqe+b4fnkY1KvJfMAQmvawXrhyqOySRj
hx3ZbyELQFaLS7X4j1GLKhwE9+gPiPmsVP7RgLWnUyiyoDoJcp/VgVzCrrzV6BA8hKlL9lygcQtJ
rVx5z/HcYuKpZmGvW7/JTg08r6FhcxTot6hLuuRqkH7o56Jz5vKhyWevfWiGNFbbDDlrvivcOEgu
Si9ewgJt8f9wI1tM1azQLc8ib1f2U74CCkKnyd+ixeqoZ/jjE+6nlbWR7CCOBjUdABvUEOKAxwyd
jAKmtwtN3l9wT8yG3BTVbNR7aLyhAjHDFFkDa9VETEUfsDxg8A+DUv0mM605QgUZ6692sr0rz7rV
MhDrnW7XLbgODtyxA1gHPGdLccPqwMNU1xOAxBYDBczPNCW9KxSTdXPbeorPKKJq/YDwmc8CkXD/
B+Nm91XpdKLvXyzWa3IJ/OSsY3Dwj27JGGgLiUMf2ejyU2ueqntVKuluq14j4WGaL7sTsErTfSvK
FoB00kcI/DGgcv0J75VCsBh6riOCy4FhUKv6d69OEjLKgH7wLc7jwCZJUi1CSbYmVX9Xjt0XPzNX
yl8Q3aoT1oGsfp6N3TpfERKmHodDIULGVsiuM8aZpNKn7b7J5Zzs1Jj0n1HGvXMUTu2/jFySzyZU
uENWuPBI0brkv6rQ61Kms4XnPGcgy8Fa15Ovf8kEIMYv2JkNqwiLObQkH6p2UF1HKQ1gYYc49hrf
BK/J2AVwsCMXyBitOLLe/3tPRkQobBse0eJvHXqMUQDIji+2K+IX9LyUCo0GJL5fBYPNJfeQUSIa
XVfzVbYy/zFhI6DIGz/Gpv4/crOzKUstZJ0R/GD2BFWLxKFi7y6+VnjYSLZAQIqRcDlBgnbFJKVZ
RMWEjKO5A0qIhqeU+SXplcSwmu4MqKCJr0h3JmySS+FSQ4KFIRAjQwHT99s4Sm3nKeH3NqCYligz
dnMLtuIPBvVheo26pU5sjoVcp7+7OZwYM7CZLFwcUV42+Z+rhoG7FmKALs6lNUUEIwbKt65AM3gv
seBjgviSEvjVB/v3yjpL5skOe2zRaUMsXxRbzyFT75ON7vlWsrX0njxc7+2xL1Lwm5FmZOppJxJn
OPhEsuHBQgOogQdjEci0YtYTsHZuW+ZRp65PaVpgZMJFlwU7+zmH/88gOcrGg28XsjmgTjO/uI5X
uuEc88KZzvwCZMlDPq1E1QcmKhEm3oVdY3Fc/NgNznbIS/iQco5Vv+p69UlqBFneY4Q64+LHiXgh
jMuVe+Xk9vdM/IV+7lPFhypAyALOixI2b3PoMGH0ccWtsxayATdYzaKfEltQcojh5b3r1k/KG5WG
vE0+YMD1MmOpj3Lf+l6oYlHVRhEHsOsWrHHQDJsmaY9+XQZ/Jx/D266yqVmY9S49Tcegut9+zXgb
CTiL5V2KeOSW1CG82TFYLQM+Go4D5CNqXoRs7CzUbDdEE+c1V1WVsavZSA++LOCRddc0xlnjcwtV
lHdVtR4HkYOuGyXWeOfPdj90mMYnwINd/erHeNJg8ZNWw2+lysYGWfhI2u7S0IxvqgFuvhdOrA+E
3biYSizLf0KiiY7VG3hbHyLXo6kIVBzR7rV+3wQ/EvDWbwZxYnthmTAESO4tj/E+y7SQ0WCIYLMh
ei0mY22PYhrVqYYr4tITm4UWDe1XSjD90JPKu41ZSpWXoo/kVwsBoT0gYTPuntuK/pEqCXQpR51f
Up7Egez1NsgG7b6kRQACsgvxk9zIeg/8vRvb2EKMQZclAF/ACwCXlZ09fLQ9WpzE6g9erVeBMSu2
6gRlrQ+8p76TrmuT3+oBVtyxGjagkF3MgFvOhag9U1yRo9g1MvxiRYOodIOOuOiuDrKSYgUvtyZ8
tMt1TDTHEzFWaHNHEPTQXLwAi5YLe+raLTF9DPgCmJFoz4aV4BcsVFcSfW5zoBPKfthInPyL6EQy
ntymmF8zfqcBW7aplSrdtF3X22cWjojKTpgjawJeipG/7FFC4VmkqJv3BPCF7Q1CTJ7/sMqIy7XW
fmzvpiUZCXxmPZM/4KZFq8WFMk72f5ydyXLjSLqlX6Ws1u3WmIdrXb3gPIkaKYW0gSkiFJgHhwNw
AE/fH+r24mZaZaZZbqMqSZEEHP9wzneejH7ACESGWK1ifrGGMdA93kQ7/AobJHLh2nOnIrymjlsB
1iQeWlF4Im6z40PksJ3ZRooC7o7Bn9M+zUYP85QVfMOZgx+Q00qCLwjOXigywpHtDks6OurApUMx
4pwxwqbHJBfBtiO4Xn6VVMJFtw+A3pMmjqNt3sjODugyCMbG8wk2ZyzvuOypNL3UREAVlIrHPEiO
UlUXZjDD8EgOsRmYPN74owmnoElJVgghiJKHTyzNX3GRZuoHZSTLXBa0uc3eMEiN735ZR2Q6D6hM
z3HnY2tP1UBzFfsWzEsGwhThHyUsCGc7BegB/E1sG/HwZKVY7e8kUs/pg+dtcw3UIFngBpX3rEUf
3CmGcgfmMogDchKajAsCFzc9jy5dxANIHy87JI1ebMa226Xb0ucfDC+LB4Yy7NtOJTJPQHwZsD0k
CeXof5cda+Sa6KdFgeHZCDOY3GOVWOUt0AjSDkn3IE29pk5iv0WmbAWucg0KxfsaXQMwM+kX6Xvl
DK5aIwG1uvPs+1iUXZ9VJc/ahiqzNnE68bRjZ1rm+FiAK+Lzq/sutYExkNyZOhZaQzloBka9YaOo
ImY5x9+IvZ2shGCWi5SSAO1F4Ee9RRrOgk+aJ+IfPBvzx9oJ7MXqK5m1lGnHXLwcnOk9DBYFW1bk
SzKjjMl/HMhrMA4TzzKFf9rC5Rn4LpsQ21iafGYp+ltVZ0TtVB3iJxBuNgeiEQzm+GQgpqweUthf
+ifeLKQvOZTa9h0H4hJ1wjIGKeq0CC0QVFt3adbkilCfGdQwTgsok0qVMOn6ns3opCJ9ZkzNgoGy
k3CKMplbk61eTfhuTEzC1cVbUe6bfw8kDTeMRb+jJ49JG58qJsoGnvB+A3M97D4dAjlrjOsp+0Ow
tLpfLAaV6QkG+vBfW1s/kERqHHy2vNEucXPP3w+RmLx9OgdYXCbu1M/FDBifDblUZKFZdh84Idl2
jGbr/LRL4Vf5inSh1rrw+DWqO8yUtEZ6nBPzC7muvqXoU/I1XxS9e+B5PIcM0YfZhR2K+qLS4/sO
PJyodcmBvo7tolRE0Iv6abJMtoRtbrbfvDRje+9MBhhdt2xesDFphQ4pYW3lsWWBkmfSpACWCt3n
zNWs3hiABd9QQxXBfZkK6wH7tOwR2hhQEVMgh92wmxLf51nthtU3gDj1o2YiTbEO1+Ul1holLSMW
vXPKGilkqULb2WHLqQ6ybLP+WRpEfBmdifd/DhLNvmKRALEUQW9CIpklXxmtEOSIzzkq08vgzuop
4CLFusZjINhVBgMgwCv2PGyIyqZLqFOCBSeUFn20RntMcsYFIWQD6N0wPP3diEdm0QQLQ44rVx3q
WX5sALgTPiiG6vtqxOMGfk8jIndK4VAjklE5rEw39WnnS8RK4G2zZ6JzGH5qM4FpplvUcPu0gpLz
A24o2nmcjdhwU6T2bL1h56KdNEL1mjI3gKlD6HyEtRTcr8Pjt2YpGlX2sfZGLLY2Yql1XHS+uC6m
3WzvzWEM6wt4AkJ/uNDc3kxK/V9smlpxMJRniK3hGzy+15ZkHXAjWyhp342Wkf7NEwbcwBU3SV0A
ci+COo4eGVOhUIXTU7k8LIvR7KFd5Sr+NXEN+MEmIVXCji/MQhx9xTTHmA0NfwXhEouddzayFL4O
IjMw/0/sYbOkOrIGLpprhFJheGaQ0rVEDDdLJQcEdrTPzGok6Qpswp3siKueIgLJsCmuhEyIfvGx
m4XDS8JHmzZBMhjDg5aADL9cqwfAzW9tomxU5sQjEoe6J6b+iWPVaOXK61orRekYcOQ9uERBKCox
RGE/TNlEcnpRwYQNfzU0lvQoj6j0byJOkvQJSudIQc1oGhkHABA3ueD0LMdTBzsOHi46g1SjjHeK
aFpXo2vNDAuHyrhQDrMvBTjmt4eZDfL0xEadbFVpw/xaawI+ACbDU8w1KkdrMsCWpMhGjMjFWIma
bPR2y4tCrfNC7T6ZRooytQfV4V4mwqOsD9tqpre06Mz8QMWXERhA4+fW59lr2+TcNcAhiE4om+qM
QwlWm2n1o/6VE1hebSDPMAdxZgYxJarERde2GC/6uWCOAU+IstoAiNC9xbZGXdXL1jvJMKQh8t1y
kncYVrKWpwZVCSLBFjwdO+RmyfmLwvYxQbWNzSgv412NCxfhG6nTi9Ops4vwm0VWjl1xLs0UA62Z
RIdgqoxvaeAUFfnIsA9fnbnQlxE4lLUMBNz2y4U6xOfDqM0CxzUwjwPZtOId/joIFSt/5GbGl5/9
4MnsF/7igPAHzDKM29mbOBZx6+gp7SDz0blyYEWPVTL53dYUuZPnBM+0S4qcNEz/jUPW3FVj0/TX
KqxpT2xboGuFaITFmyR3lo2MmRb2lFHg0YBdTemCq5IRjW6w5RG6TCINWGJhfpTJ4qEtKnzSYEbH
hMC1inR0UEJh6V50u2B44rZdnNkRk6Q99AczfObrBFfSTAFhvap0gnZjp+zztv0cIBAvgVuLVYmh
Q0EVYjSyEyWdBlBh4xmWK/L+vB2NaRfjgg33E7aOeCc9yqUdwx7jM2YrhG0V7dzZjLMaK1Rg4vgN
BsN544lnWlQkJCibVMNYfXgjaUSS1dM4yvbBY1j7NRdK23DNWWzdxS7Tw2s6AGPcRC7rsVWGlDeE
O+WY8lA0Q7ZwhohmXFmWrb64TN30CR7sLL/lA63qAVYCAibMU9zRDIcZ6+N5kc5eu1lDOVHbbgMc
Fr06iBb4EKmNsz+owgelWrPYI2KwyntNeKb7ahDAIXmk52yWQXqIgKUx64BYvkqVtugVO8dn7sWG
BBt1biGq61PfKk5zhwZ6V5jUK09WqJETJUBA5UUNHsRAS8DpONnIeuV5TgzT2iYOT4OvYSL+w4V1
2czuz4lVQfLIcM/hPGMaDBolb9JhB3rEb7Et8o1DSKongm5xeCQn8lMoVSZXwdNnwsdh0RthxcM1
aTOGuR6fapfPJdMCDjwZXVHY8NBlmzSpCzolTJSQucYUqX9LFYYeh8D6CEyWcSR+BDivkxcoGUEi
9bBhQ9XzcJmTGN2PtA3/s6fubhbIG+gRn935CimzzM8WvCEannbZ+tcQ5eQpTYlYuxhuBmmkx6VN
gn2r+V85Qpj5y5CeeZO3hW+v49burJ2hbOIsIWrPaExLi/EGHs5FbADVxWAU852YZO4kAO7uqyUs
9zrNBd8VeRZMnOC5GN0rdS4ttoyJu99iKRu6/cJMeGd3kHxxZVE/BojlPy07009BW3NxyN5Hm8Qk
mHB1zZCDBzHKS7Hqoczm61yOtK3IyhCPADn/dx+5AHHK1EA2VCPU58NaLpeEQcIPB9XC+l4lQPR+
wF9kmZJDWPtWMAMQiDaznGmDy/xq7TR1+xEomZ3YqCViA2XNI8QVaHbMRCGaJFtA+D7MXyecMxvY
a4zIPGNGzMigPg7e4sBTpx6v6nSO4fb+QAqPRzqN7JznmyRSbNHu4ZZQFjlnG0TzzFM14MjHyARw
sUV91jSbOLfoqsoRKM2KIF3/JUVMG2zQUeHFiywlPviAwc0KYREg7OWxhU4pldUZsx5CPbSmcCyQ
NfEX5p1goGq66rXULro71C/AiWHIet8No1QOJilG4M4xLGx+GgRbZXlqCXwFz2A28Hp6H3FgTTbJ
0gzDg14pDbqU8Q8K9xONMeV7HZFXugM4jcjXiKbYv+Y2eIg17FDStYDpFmcLqoA6QuCn1SeWZhig
4iJ8xMYZnqg2ebZGQmAHNAKH6lVq5IortgCKELY2N9g58OqEy2eSORxH3GNjjJRJymrCC5BD6030
DdY/n4rJeTAsFugbw2oS99EbwI8AalsAJVOK3QDj5pJmBOl5vECpKDCedGh1PHvC3Eddlj9EOgUi
gozBQWKNT3QLIoaPoSYMmxv6kWm8xB04gWV3OsEdWyR70irojpjwOFtS+TSsdHKsumOApJlo+H6A
5YQlh8paGoL7x8lyyuJolOTDRYi/vseVJc7cJ1jt0SR7j5450gTWMkWfnRIgy4Su0pXzwGOHotFD
yuuDnGzwbajKdLsV179Kjm3iivg8hYqMnFyzqLgkSIigW6Aji9eM7M2PCU/ERjEiZBLcZljhgnEx
8HDCY7Gb2C44tz4Vjb7laQgtLQuR85bEFh6xdS5VB0EUlJEomjhBCSSt4RzCPPqRIwUs1/NQOzcV
Z6H17leYIc6BDtxnRgL5rgozHrtBAApwldtZ6RxlaMAesFDp8uvGIbLkaK71U+ZYTPANlZjbaRrb
kW8/GgZu+gYXDPrHcXzr5MIgjBp2UgiSZuXtHWJsKO6wzOPgGLVy18yQC35lVSzOIOBVj1WMUG4n
dQuIxiEKwubGKiLyMeDW4P3dZYwOgjcGQUQOgEWAZawExpMNC0P3gC6iQaacOPIZwxMPcosvKn/u
JzS2/589HGk5/4owF5CW1vc56dGsXvZ9PSN5z0I02SdSH9UhL/7tpXPICEB13SCYw/3jdZwgZFIe
SdbDYShYYhA+7BEke41ByEm6xqw7aeQEdAC5GTwU7Bo6QBme/S5NO75Gfp+8mMpXCNts6BOLd7Ef
2cXX2XfpSAJx3VGUwQrLRssRPpphXbE8zr37oJvNZtVKZv/HSInwAekGGTEFFcyzjkHXrPvBFwEh
Kzw9KJiicI/TFKc44TgVnRFeMeQb1YSg1vdCUz/NjBhhnXQ9CHq/7cwRwI8TID89eFGBbMrPZXsJ
UZD199Y08uVAfEi3voXiaNczx3Wu+AMHsbOUmY5EvGcDoiIHNDaBWJ31gUlGR8yiCz9bN/W43D8A
C0j1JeZLo9Vm+L5zberKJpvY0AKb4VKRXjN+uoR7EH5TpOghwgKfOwnUQyGwCDosNv47hhwAFv6a
iLi6bAXyyXxVLbH1Q1kiOsFiaBuwe+1KgSwaGsLtSJz4GQe96I/14C2OtXZk/THWLtV0DdCGirEe
KAEznDUcymlYcuQIeAwTT72zXVX0koh4RLcJGcDPx4DF/Fc79gh5m47V927MUlboNn6lN38aoKCA
nTfrn2GTVYxWyY/133y8IrwiPxJTOzh9UQLfD7Toscwcg6S+XtThzppc2aPaSlETriM86uokkq7h
sQTQqUMHioUX10UZuQ4iTFv5pLpYaQuxN6fjZADJEs5sblMEUg9ZCgq+B5Hjl/g+mlNYfKaE7jFk
ZSq7RCskKpHHEvm6dSoCMbAdVeRe5PeqsRez+Zh0sj2Nsd9Z+QYVt8eYxZ7tYp9CeSY4VGG0V6j9
uHAY47PCy+lm8xPeSQz/ZaNTvkpiwokwislLnQ+qzdoGjhGZQfrBMhYIjWssDriJA1LvITcWL1Dq
EHwESiBRcqbB4V5GJpGcUob9IzlDLcMDg0J1vNQ9dem2RutlPTl5h0yLmSXbdofD6bXEl4qlKXM9
tuue2xfPFZP28kUQHDB+eNhJ32qJ2owLjkp8EiRZIJ/MevlDVsZo88xM29hkFEUqMYfZDJXgVyl1
p+EHTwUSsKPXOANpn/w0bfvWR7PhBaslwrgx1j6GeGMN0S2gzm77gZVx4CpAs2AF4lvUDcpkWGPL
OT9xLdj3ZVzprr3DTMr15bkcL9Q2UgeIzFlVx0TZUZPANK9q9KebEmrpzkDQ+IqGjtikVlnymDkM
lAqsonFhv+SOcKqPOgxJ1wV/mV3qxBMsWCXuIcuW3qkPrNEsD46toPOT0sOEaBtX/hwf7WYUoCvr
zC4/pWNIf0fLG6bfUUkxcCa43W6eKrdz4lvBaaXfi9ZnLsJ2vPMAi3bI7NxbUkDrgfC3FKtBb/D+
kaSd/cUkLHQUNUXXMOCQM0vQX/1AEwEsQSE/BI1hOzNExXTIpffct5jaeFIP0I6ZGYfJBGs7sLqn
Xvhd+a3PoJucuYpGlW4sryY8ax0UlK4nFt/LiDF2TTI0ZBGaxMqEMVP+1CTx+L4f+wDATt9LfUMR
UYgJST/Xj1ijO8kWWw1spqA/5IxZJpYabu0RojW3AcfTYEyYt/QiW3llo1CLG9F7tGA4Guz0Z4yX
Ic5Z6SDkYH4aw2OxsD5FyJ4zfM8Pved4IXlF9AT1eGSJplMDUZtKm3dAcQz4URnVufEkmtJs3VUd
lK14n+PW9Kz17E0xlgsCcJD4c8PUlb0jP8yt2o2lrKB6FGRO1JAGTFK4sNQUIuJmLSC3s5CLfMah
2xnvhZx2BNjEgbjMVsB/NQWQ351NEVVuicIKlfPorjo8EUa6SRI3e89KY4bdQ8/+HGdJOqF16up3
yabCsi/kpAbmqWxM0noqrtVLnqCfXRl0ZSY6VB9rKPgTuLIrJcNc7unshjrcJunMmnJtSgux/7ax
UcQ9di1i/Stj9Y5QI7xHevgBbtKeflQeyacXKpc5/GUFcF3XHekI7bmh4TRw1HDunlJcQ+BdfcoK
Lht8jJcSfWpzVaSltDstXc1uTzXyKXQG4rEVxDAfY04FaXANwnHCIpQiS7+ZUdv+wtGdOI+jlc0I
NJUxFfcRmo1m7cSeyLDhEOJ4SBjZkls+6/IiKlH+JCdJFXvCbQ3Itzh7CZjVDKYeBiTz8WGUPEWq
dWbBXr26immfZFxcJlaz6RxPfJL+bJJo0/IVPpNcTrG2RruIPj7A+guYF3F1sEu5GbPvLNPc4o6x
kIExj0E4FUEZZ8SHM8gG6UmeFpuTVkXjF+F2BU76gpKJRK3MJqsEGeRgEb3sxAwK1yyS2puRjppr
cOARwYSK9eM1D1pYKj7+CfuIoXPiJ9dkM1FIqbD9NZTZ+JjbrIJ9dstm0G/Z4oYhyRKkI0X3+IJa
/wNrnARdFwXFJ4E/kWJuHYtQP2dcVy4XkyEmverGdvCATvNzrcIBhfvF8edIXvXEpu4y9KUNMxKa
vP+VsmuzX5qROgWdaQRzI8wwt4TrUPgSNWLsevdhO9Q+V/hSlAVKm+TEp06+LjAYovcYQpuFghuE
0xrjC5ubNuwRlvQFsHS+NNODNoQG9g7jjPGdCosfq6jyGFCUxe1G9E8efqtmC0sGMqbIXQXMOPUe
aR4xq4YrnBcwRMEztoCOATqP58Zw9GcDyDfZVEhe1Y6UBds5DejAyKlDP12tECP56C9sZEqcA9Od
HWhoghmoXJKHS4g22HWy/o61TvnO+FnEQBkkdgQQnOUvRAHTuZbBsEvpdN76OK0fGCYqZHcwA02k
t1fhFeGr15r2O7y2hI25Aw2BCWMpzlnqNJ8BBxrM/MiIg4OwnBr3NbmHTMVEbPjUu7Aw1gIxzvcB
SyrOf9YlqA5kV9GpSBYkbKa7+MMqpO2t/TTJnxZdwjNZurRMY83IkFiU/EzUGFkWCARooeouvhaV
Iv7XVgjT6R5B96QaHYIm3OCX1fj2GX5KgZutjQGAq6n9hQV0PFPME64yKxISqHWq8UuYfextU8kQ
iLh6ROEvjg//kqWZjCSvzB2BO6fKSi5yO2GOsmoFAQcHonn1N2UPRDdxxdWfTFqHGzzUcKH5yRBE
t+eQ4UXlUm+Tyqo/M6MXiEpzS9/jdA4ewC2PWGKoJ7zr3KaALohnmIzmxpMyqMDreOR5b+ys5tLL
fVoRrEeYOrYDIJArJs6STtlb/qxhcot7+j4TW53n0nuyetPZux4a5z3RQXMmCBp1ncyHQR1GPDa4
OhLLwfiNLOLIz2rFR2rk0dqVeDf1N2/wk72eyMc4EGzYxavCQz5x5Bywy11nGw1mOGIvyofeKY10
W/iiPHdQWhU8DrISVw5jaJyontNmmzpA67OyUsRFlwQKWrLo4JJ0C1yijNb89+5zWzslCM+yGs1d
FNp1f2TQj80ENxfz4GqS4P4k55tx8jDCGAx1SbB7mr0iUEcrM703eBlNtCFknZODYV2FDpaW6E1j
YSp4GDXoNjFeFP2a7joqj73yS+fHvGRo8X/M/eABdaMzbAiD952DV2SB2AquBNbfGVbkRSVEYAfZ
Mw74ayKkbT5+Gas6svfEhw7lmaLAdNAZiSKgofCnnNf69z7CMcviGxt2KAu64ucShkLSbwtH3bRb
eOEq6Dzjpw0b6FNkpoD9EdvuJ4DXHqDMjIKQLWdRvvuBiYoYux/2xAENqY/XJSgxcULLIbm6b+Sj
63ZMo+qqZ9kbWsFpbJF0n6IcyeY2dB3KlcxCPLWFmNCxtzURnrHYksK5zxttfVfa66oLNhmV3mrZ
iXdTmE198tyxvNItsWbH2UugEJQNB/0V7RYxb/VE5Evb2QRSQ/sXN9Qx7Y/JosomOVYY8cVqA463
UcgxpVpCeooyR5SfhszDnMqURg06JbtQuU1L2u0ta9XyFpiJ5H4jfejij80Y0yMkYf3U6dTzyVYu
ACh7eDofVd8npzqnH9uILsxuyBHam0sjdjJobvQhJAEJUxA6hgiiYWMkL2GFnfkH9oxqvKtitmDM
aN082ozWXCAOSmIrYgnRNYh2EoTi5iUL7ay5dY1Zjnd4Vmv1kme1jaG4SZqgWLGWlTUSQ0Doeypv
4mdbSDrWuR9YijArKfLqEwFULl40xtvx3oHv02DQxk+5xshPCGAQVh3jdPjfJfO5sTLCDAB7Zswb
+i6+f6B2tb6kRlIWWzMpasEixzVY+4tRRHfA/4WzT9FuAsxMJ2hXxFsyj6vYxfjHpZ1s3zMMJaGD
j9Thws+hIIMJM7BfrjW8B64dfqfhjpyd1HrXeBXVuAbDk7pkxaKxeDNMRmSbpoQy/CJmWpDXEGN5
sGtzHfnvfDHSYfZD9sbBDsd4urHDCvVOsQ8DeIXI29pjLc4w08ZUyXdYUSr/MGuKh7WuBzfk8s5S
TBZ+7WfRTjld5uz7MRTBDc81Ot8VU3OdkeEauW/EMJlk0PDc8TeZZvqI5Zi0SLBMcZgnqwJBFZmU
PvZ7CsLQAt5AUPhmMsY4vYRMkqqthdWhPhDMqYoH3/cCXkHX0rcfmT9PyM2sHELAe2P5UtLWT/W4
ptqoq1uh+qI/xYNTlp9JVAtnl5WZ1bob5DYZRrHIqNv7AkOe9TD65tTfDXVSl/d4B/yZlU02sQGk
tg9RQhgyPHUFq6K3yYTpumUjQNw0d3s87QjutaoXpIbWBJ6Tx/HNQu+aTOvScciZp3Yq2MZ6KUIw
JxkqB1cndtNbgWnI/TK7pPIfFsLYtJ3mhq9pU8G9dhANTUhHN+6QSH/LaqMsUKrFrC23IzCthW7S
yseEu5ddEscQRR968V8eqTjdVuikwftsuP7HOPrls8ueJtsVftAPmz7NEdp5XsJs0NXwXRnuTagy
xjqU3+bS85ktOb7CCZXrnrgLxqmAogFp55uQUiW6yiR0rjKja9iWUkzficmwqRSyvsNr5I3Y2TeE
g+b4W1jVrTTnNNpQK7ReW6yhPOdKqjvcEcziGSRhtFob9pTeN1R6i3wlUW8GETLMcVmznBugFQNz
d1P9tLU2NZTrrIPdnoZqOBgW+2q4ADER1X5D9h4EOrYDcCxrjhpuH1agxhh6KKumkBmq1o0m5Cdu
c3ZixIEwQma/VR+akEjHba2YEmL7gFW07co0bLdTQTbtEY4vFXXCui5aUz60/jb0XYmi0WZxdibT
TaJgZBBPgni5bBapjP016+ohWCm7SOMdWDos+C5KKTK3lsYVEVTiBDvl+i35xQ2PiBVkVOvNjxiz
bG2UNR+g6fWvOOoRFgI5IcVABZJHr5U5hX3iOqvfhrSY9gyovX7b4CPNtrMqDOfA2WWgd6Ixujfr
CLjyPGXWDBsval99p1XTq0S0OBCULvT0I9UZ9TtUSCgyfLN6PJAUklzhupjNE90RGPBgkpN95LER
2yxnAkAibFkV3qQVAm2pr0gvrfrguRBuANsRobKLdEgtiL3DwhvTKpHepQIbxJrFeRUeEtFONb6y
hhTHVZAOQXKGCp+hV+j7OkGI4MTfsew7FihYnZwzDX/yOhN/Od+Fuu+8e6iGcw/8knZ74wrhffrA
ZeOV26YDD8ZaFvkhn1hPbX0ABcu/pO01Q+t84ubqP+IQWx5X/JB/a+I8SO4x7of5kZC5dt6V0vWf
gO/ocUugEX4eTkld32Zmn8iAcAbn+MI5QWjwvBGZGjGm/BBuJt48GHrNGZtvVJ29Ms1GvhFW/8io
u45ZXlhFHswr2W9nXoZADPC7KJ8FeJmbZ+Hlhr+ExH7HL9bON3r00NoQKlE1XEhy+kQCRX6kVycm
mHhg+eXD0Lduc8m0p7NLG+TUbDP2yXobzlUP9LJD7AD/idamKvv2c3YbPWwj0pgHPlhacrPNdoWV
fJinndcljr9tp8CnqyHC036xXTAnP83GQMrKnjTTDzMBI9NGDI7d7GXLTGofFDy1VpyXPUEpkx0E
m9oqtc+MeagII685UXYkazTP+WR1vzBrw/TDqOfdRxJNERq2HlW89oDqHzMUOvogApEmm4FZaf+z
ZHZOWZmw3AYxottobzPBNjdI4qGpF5MfvsS9QH1pAdAoTkMpuupoG15rbFgNi2GHqoqpn+smdXMp
XdzdLrF/wWpYcC9oKKNrrS3M0KC7v8yGxlYCALva7LL3U1DW/adb9gX6kSH4CBqCQtvKkntXVeI2
2DKgewKQ/lSkU3Pvkl7BPQ+3bsstMe6r0K+/OkJuF3qZiaiuiCKxLhrfemyYAHwqzsHdjFz85BpD
Uz9QQ5hXJxK+s7f9nMbMBnX5VbZJ+K4YNZ6wVnugDK1x07JgfeZIs/ZpIsxyi6fe24K4LfcQEqbH
ZjBsDGAVYD1bed+ZxQ3PTULY+nGaB/fHxIl8Ds1RHGUXzR+wUWGz1oEv1ziTmD4qciYPWQvFaGf0
o+PyBDF8e9NUiXquk9E7KYU5ep03A2LSlCXyowCrYkMjzbw9Mqd0W5lkegLO9nZEO6CWKcPhhC61
N0imbrz0Cra5T4+V5fhcDaQirnsBg6/J0uiYqHkirhLZ3gofbPqtzTJArLqxyRsVKXrtFRhydO+u
shMEFdw8A3GorHGZo3b6DdZwIol+TehWhGda+lBLt32KYpuFAfRBmBYyAtGA1tUs70ayKmSzwqza
/yTqywf/rOiVYSUY6k50GPo2LvsGvL5ZPpHOKauZAk9NLmYgKCT9DnPpBCLcNu8Z34eXJMevjO1v
fvf1ZN+ISUXAYLtgIpBohv6Z7zhJj0TXZdlLzrKQY1XwWoa0jPcRF6ZxAHi41EdM9Tq2aEONlb/L
QRFxIcbqACtn1pepoplcg5HBdAF/leXR0RgzRh8UjGWx77zSfoAyAoV0KOTe1Ko9w4+z9wZM6vsA
ktZrLgnWIMij3VH1q6e4qFq1D9IQKkVLy8YpHDhde7ZyZLU2GEpHruw0ECw+agz8G1KcJqYMceta
G+Ls4F41puNpVMr4El7jArq1lLp8ridl3TG1I/FTwZ951bOsyQeTAWu/ADmyyRbEG6r6EOCvInya
fF/ImGBJyE4flKQ0rHTDwzsKociTwMtPiLiFbS9ZHdE2bubsrlc0FTwFmBdJvjVoWBAgHuH2joe2
MfU3lqhQ/ObI+EwJfjhGzuQesCVVR5w/2bT1Y3xlG13MIj86FM7lh5BwFXd2lWu0k6RyOmujCVvv
GNP55WtEdGa2jTMWYwdE7qQwZTgVGc63UHQDDxZl1eKcHbA4Em0qdc2v3dHZERY5j/u0zQeFmDqd
ozM+gTm8hQHBSC+S85bSwFWEV05ZEBUXGPM9KSvs2ZnVCZJdDJ8cezNo0u8Z1+bZjzvnjD4aInVr
uw8IskaKM/6tqYcCqaY0sR83MmPi2Pc/tcmNGlatnA62tyyNW0gO5JFiVBw33hjNpEIjW94P7Yzx
tSH/KronIbHqNjB+8isQruyeILlwQjSWtqehG58BxWTO1SgyTB2MIpAXETmSgmeCMbTJHHKhdh0k
XQgGcm41IwoxqBOqOVPRUjkuVuG0qWZuVZtNTQoAly1uf5sEIyUeCCZ+0nSfQR8xSd4LSdpNMOBT
FkX3aLtnMW4Eesl+P+MkpTsUbhOWLwg5zbTblMpwA7UDI0isKbY7ZCe6qx98hcVEV0JCfiTOEKbX
tuzog7tNas6CoMepV06jNoJWva8v5AjPxY30YdG8TVoN/FVNZznjyTUVu85jK30WOZsAjkf7iX5x
wGBXEy3MvkBjn024yXFrxxuX2fRyyXl+xyoKIuO0FqETPgXEX1AXQHoQ08njmZ1/9V3jsDsKlNE6
bD5VMi/jrKy3HizTFcbxn//43//3//wY/yv+qvG+T3Fd/aPqywekuJ361z+df/6j+e9/Pf781z8F
UQW+43m+5fLvPz6fUjrlf/3T/F/ggsYkLdTw4pGztIndsdsUYfLz77348qb/48WtUjAVBXLy6OQC
0SKsFBDjyHzz17/3+vZvXx/pxqwQeWe3gaeIf9cLHLjf4kYwvVn/+TsEf/D1WL99B4XqONXIC14M
6Z5jF+t9Xi/5agxnWRTX3N9Md8dlKfzn7/dHP4f52/ebYnipTVu6j+wR6wuprtbVxJn0F5/mj17d
+O2rW6QS2VbjVk95MNo0gXXooznfVtLts+rvvYcZ/vY9UmUaWHxEcjeNtrXzXNKiwVft//zrMZe/
9D9crubyO/2PK4qEG2ccYHbc9X1zmpzm4sx6Q+f7gDXwrqxpgydrvnfD8j3s7PgvPtJyL/ynN/V/
+6bliBFnzmbnsS+qcge1F6ruwJIMO8T0F2+xvNR/egvvt2+BwCuwMVWJJ0O2alc7JLoGQIrp/QJF
WR+9Z+lg/8Ut/0cf53e3fO3B5CBpoH0yhBmxxs/yX0yy5LMwoDj8xXX8hz/U7279mBkIezGnf7G0
ea9k7h5YiuL6dKfPifP2AkAAX0/FAQkF4YRN7eHPr5A/uMRN+7dfpDfTi8dTZj4u+kqSEczZXIzl
2NDv/t4b/O5EIMl5VJRj3qM1p+T10niBXcF8Zb3/vdf/3QmgRVuKeMkTM0bVk+4y4xfYz9C3fv35
6//Rr/+7M0A6jh+1VhY+whkmna8WVHunIDchmrUujeb1z9/mD34H43fHQO2DRwNV4jwyVrKuEnfk
CxLrYvPnr77cFv/hdjF+dwzIumFsz1TwCSRhieBRedso8T/+H2fn0dw20q3hX4Qq5LAlqSxZpCzZ
nNmg5LEHOWf8+vvA30buUQO3uHOpXGh2OKfDeQNLLHxBML7eWMWyTgiBD7EG9GhZ4YreOh2vfomK
a07NzbV8WO+HZDJUIezVwe7C3FKLl8r1h5sm8H76PD/eADbcmG1ZD4RYB0wFoWXq1BPAgMm7BY9m
mLftgN7ORuKS9WBp+ENCxr4apwadLQU5UeXd1MlSCQyOYudUmXpeHyVZJ4SYjjh8Az0Ni7fIQTEF
kYAQeHBvsfOuf1+SfFUhpHGJ4U5FieYfroN9nV0rCI4pqBQC6nTvPWty/LPW8HKNz2XkeXZ+WG9W
toiFSG/MCKgqyIeTmyPZBWyjCrX0HwfWvPHXYGLQuLM6PdTv11uTTZQQ9yrSirqKJtEbpTyEEWER
gwOxjD21A3cjNX7ehO0JMW9r+FtQhRlPZOHsyYQqc439hf8+Yl9ws96Lz5eC7QmBDzinsA208k4w
ZPTiOwKxPf7WXmE8rn9f1gUh4nVbdXori9UT1JCpvaXs24TfVHfGmQMLYwrq6818PvW2J8R9Mbo8
igK6f4t8V38A9f6N2g9XDyuqrp2CUt5lzSy9/BCcZtSiw4Y13anSQLi6IOz8RVvbrd0WJgwaGr2x
q/uFzrnenmx2lr9/aI8aIYLajpa+DT6Yr32HL2HxkDJHycb0Lyvpv3kfusefDXRjqQHuyMo3t0/w
KxycZvoaVbwXPnFpDe/R9I5fEFO3wHS6hQmdDtmMrSONbGkIWaJCm9fG2Au6XZzBv6+Cu7DWnmdP
TW/XR0+2KIR8oA+6DqIi0k5wKpJrDhk+GteshSAwo6+93m1k0yVUPhtDIRFEDaZjsIzzl8noAfuO
I+g6gBom5+YQL1c2O1Ax4ZcpXKiRsTKWvOqvd1CyPFwhP9ChCIvZgGdtZK6swxTM3U9QRUF/t/59
yQy5QnKgUqBbZm7Yp4xXyUezadGIgNdPXQE4h3thJ4QMgZZ3qfGuYJzsjNC5qjIERa8gpU0beVoy
Pa6QGrJ5hl2AP97TlC7n5bJH0sei0lMnwXWGxAt1W/sAF3frxikbNCFH4NkUN95cBy+T2sFCQGQh
vnMBcxS7UgdxvT4zspkXEkNnzQXXtmQ+gbY3UMJQLUCce4VnkCy4Wm9CW+Lwk3XtCrnBblGRxzbJ
5+rs9xVK3GoGqSGIOJOkoCl4370PfEv3ftUoQoTgOKm0HXx8KKO7RkHJ5WBhehJ+jxTPa6/Xf5Os
20LKcO2xtjqfBd+ZSn0C8kTRJdUXj4LLvi9kDPTg1RoLZ+9UNXWlILKzqEElYwD89LIGhFzRBcCT
FJ5433RYa/c4LlGkokbzY/3rkqXnCPmgMTP8EmKdq1RgNthIWm2N7d4CYd9bLiipjYiVNSOkhaEe
uoISj3VqZvDLj0hSK7+GTNP8B2s0ob1f1hkhLwSV3yYTxmMncFDjM9gldY8qtnXTVtrzeguS1eQI
mUEHXmw2IHVO6HKgOoFRMRrRdmhoG9Mh2X8cIRN04MKdRIvBe6oU0JswgnBjKUjMDmjl1thhbZyx
ZP1Y/v7hlIC5YIjBgkY/lApROTAu+JbF46JQsT5Qy5B/kgkcIRNUNdX3BKm1N32pdQAnh5EcEO86
29zszScQrMVwU9pmMm8EoqxF/c8ugWoG6mI1AbBzzTybPkOX+BN1c1VDys5HLwbglLfRPdn4CVHP
HuoDY1LNEx7UznTwXdh5B98J7Mu2UUcIei46noe6SvDCczTQZ7y9b4sRhY+e/XujCUkXbCHy7S7z
bJM8+5YhZXZvZ5PyZLRonqzPv2QLtYWAxx7MGELMyBEJzNTbrIT6gBANViVmqV+5jr0k/HrctfXm
C6GxjM0nS84Wot9WADw5jltytMGv+raJ4yl86zp0wXc2POul5JtV93rfRV/apk+w0Inu9JAy5ZUS
IzKNXLaCcUqpgeyx8+RKb/viFcUU3NSQTy8O2VAjIAhjyque4ETZMwIAv6tjShwh+q3piNQoA3j1
28GxjfDLWLjoT6p9bCLUhcjzYrIXh2pzAyow8m/Xh1k2iUI+ArtahWg19G+DoninoQKScYeExahv
XCcl+cgW8hGCQk4aI0R+SnRs3VFk0PENbtwnSJ0gCfH82ognWTtL/z7kIwTBA9/DoeZNNdPXCFfB
2w7p6b0x8y5ppPNxfbQku5AtJKUEEWGcDirtpHPbp1qaNNAdu4BD624pON2styLri5CIOjxTLbTZ
0xcEyOHbp7Zxk6DWsG/0hL1VS4Zi42Qg646QhNTId4wUu1PER2pLeQa0D9MuUTM0YdA8R/1lvT+y
NSbkoqblPQx1lPxxKFMwc4HTXbVNsXELl3zcErJQF1XjaKedcSo6s7uJKCXXV6NatMbVRT/eEvKQ
rrvB3AB6efPnxL5Dk5iCtZJYkEHXvy+ZA0tIOshftgFsp/LtNwkGQxWvHu46ajvFt9kIqua03oxs
mIQ47/qqxFfc9U6lo2YPqCNF33ENaTZW7PJjP8mc1tK5D9Fnm6jwZ1mZvJgRVx3YMlipc9UJgNti
cOjvDSNSNxaTbLyEQO/gv1K0bvu3YmzNK2y+j4PC7R1Xme+XjZQQ49RPTB26aPhiBo79N0Skwd57
SD51GwtK1gEhuif4zWbkwqNIrBQaJjpWkM7DBtDdPF3YhBDXesnxvskoP2A+lqH7AAB9hyST91i3
evH3+jBJkpQlBPVUtjleHh3nM1t7jiKANwABYdMY4wLJM5TL9g9TCG8VHhNCJ0y3GQ4FtVpXp3hP
Nb2YbooqQ+q6jzwVGPl6p5avfrKODWFxZaOhpRZ6DjCrarjoljnsK8v6heXqEVAyMsoFCiOT1d06
af7PepOScTSE5VbBJMAhNR9fhipEqg2M1GJ7iCIoNM4IS+AFaYp66npjkrVniskM+7i0LOP5BEMa
ty7TCQFmTHqgHgL0TC7LaKaQ0aaycxUVZtiJK/wiIzp8AR6dQjGroo1uSMbMFJJZAL9uiHCZ/Qpq
UkcEftG+h5CaPkQAFZ5m3LfrC/uyDOSHxEZLbe3hpgzpybX3xRzdFrwS3SkzUKfLpkRYco0VAWYO
HPfUxDWgNDAlHuLDlqbcYPwLreOyVoRVxsUWuTXNMk4IS1gPg2pbD8noLJq4YXK93sTygz+JHVPI
a3ZUjthEpAF5EyH9G+7OBoaFXpaCNd3ohWSbMYW8ZqeOhlaarr1Hk1Jre7fLsPKMYS5Z+76y8SJp
LBVJFLRugQBd1ishzSWGWwGvgDOZ8cD/N8p5c/st1FBA3zhRSkbNEPIbitmhj/K8gdPXqKXDTtU9
33iEPjE6GxlUEvOGEPMYCycJ8pjzSXWgqx2CGpzWUAS4RyeJeVml2DaEmHcLFR2MHO5UM6tInyAE
inZFHfk4hF00D4YQ8ojQeaFadgFuQA5yPRUComjZzFaxMQ+SlGIIgQ41dO7RjvMfKt1MHxIAKQhh
LIBklAQVK/vnsl4IMaKXQ9a6Da8/QKTjMy7FxbXbo1m+/nXZTAvhERctmkFzOZ56JW32mZ7X4Foj
HD2UbuP3y1oQoqFa1LTzKOpOQTyjfOrmOfJnaf3Yu/639T5I4kEX4kGFil6ZsF/eGsIBu+F0tr8X
JroYG1uHZIfXhWhIvAgIfl+oJzPu6kcWMhrIQ4HH9y90oUybsz3lQhC4HDygLuFGH0TfW6+omvKy
hawLkaKbXVejrtieECJGfNb1W+d70vTuxnXoN0bmkzSsC4FSYQfTj4avnEBq4iEwwcBp/jVDC8Gu
YJgT628woAhgd7M1ccRBZx6xaooUCFktggML9dCs9AHxIVjCSP31Zdhv9FwCJ+Il/8/N1FSGIlaR
UnoZKAruMxC4V6pnXRWB91R5xi90J8J7F32Lfal2X1NfGza2DUls68ta+7CJQ9ow3QnnvxNiqe3e
dr0URlKvXlUuHAEcgH+uL11ZM8afzWAeqKAQ2FDWxoSiOumlmUY3QQBp4QqH4tx7mnFQizbmWRYn
QiZx9VKxAKW67+jXQaVc+uRgUbIxYpKNVhcyCY6GoWHoivOeFYZ/E6SUyXbZpMOJcLgYOU0xfa8U
zX5fHzhJVtGFrAJwY0bBZFBPyI+q14FFVhzihVcFR+F6vQl9GZdPwkJENGJA6mtZjwmZq8Th9M23
wz6G+9ZRpIPCZk3IRJdO3ll/2Qwjxie8f0R3OC9X3Rc/jSofG3Y/w1ET+S0cMxDSjvKs3MEqcscb
F7iPhmBcnVrA27s6Mr5Bs6Q4CvFrCn/oimZQ53adsbLHa2XCL3njjVSyCEQgZRPbaK9k+fTiV4uU
tBrF0XgocY23Ny7bsgaEZKVY3tBAMjR/hjDOQQCrbRkhbgPYoC02ErJkqWlCvkqSfsRI0RlfwK9+
bSBe7ysXIbRIBxoP1Wef+5u1eck60/6Tf+YAobnGea/xebmJPY3KbFDceW25URSRlS+1ZRw/ZJrE
M3EodOfppTG0fwc1wv7FVe+mCR2fxkMns+rR2scLoRzt19msxkcLz9WrOjU3FoQkBYnAySq0XUNx
m/FBZw/A1DqAbtbgh0x9GzmizlfG91nvtnA2staEHNQpVdYoTm2+Jz3vepzO9mjRYJUU18dq8JyN
BSJbg0IuSrgfta1BmSFIuboUEX40fdfPP9cTg2xNCLlnGGr4X1Cb3lUIDBBCYdHpFBj6PLqs4Cdi
KFWE92bTyK33oa8Cf1F1b8uvwINMdWPRSWZBhFHW+ezoi/bg++/drXHQxQhThPhDhfpi6uJQsT5S
knlQhVxQuD7E+rn1Tn7sua9IosA5QcMx2sCaSiZCRFF2iOF4Li8u75WPVOA4Kz/RrDSukLhLNzY1
WQeE8Ede1ejDKItOYJrjHxMaLU8NtryXbcjq0uqH0Md0XcO/tJleTE3H7c2HowPpf9bSLUyJ7OcL
xwsTC5gsa1L3PSnr+rGFnXlboer1bX12ZatIjOUOr0SnTZuHoQuscqc7QXOIpijDZsKJvJ2R81K0
3pLkBK4K8Vypk4V4g6scfaAde8gz087ED1YvaGzCynUPExmyeomxopn3G43KBk8Icw/LNy/mqP0+
hnU/vtZQnXiZVkP2gfVefb6NWSJskgcB3DjsMXn3zBTnpHL44vgJ2jg9z0ZNYR/x/XtZb+nz8bNE
9GQTu0WKPLx/rDJI/Qmcryztv/j6POxRDMDpEH2cMaufZvbujcj5PDbZk/5c21WQ9irYJZoMLPUN
8eQQObGpOFKI3wr/zyeI8tafTaAcC2kWA8NTUdflK37U4esMB22jA7KvC6Gvut3Ak4cenFQSFiK8
PYbND21roSK+Pimfh4/lLQ1/iP4UOf4YCxcTm9HWOsRu3UOibNx9UypP+K/qF/ZDyAHoiqO0FkTu
u5uMSJ9ljf04KZi1rXdCNs36n50wOxcV13BsH3T4n+29W3T5vVn7RL6vdY5yvd6KbC6E+C8cxFER
memQH1ZDNDwb1IyUKzBK5rzx4iWbDCHY8RtyBqelwlIFPIFUk/03pt7o5Ppc9/JqOF3UDxEI2SA4
Vo2+H74EfjPd6V4d/0CxP9rY1SVzIcIgC3O0fc1x/BM6nmaP7LCmgntClMVNXe0uNGMsFdb7sbx8
/PdmZLlCcAeBvjgQ++mJ2W+u0bbFjOjYqFTmf6dkLJvKPWaNr+utSWZfREbiPJcpI5jikx4XaHdF
+sgGabRWnG9MvmzghFBHsH3EJ7kbHugJHkiFhypoWSFto24VUWRdWP7+IdYTTXNGWw/Sk+3Bjc/M
Xj/WSK5ctpGICEg99boyg3dzwhxs0fHznopgOA12Q6To3jcYFMfLZkKIdugjCB6rbXcyteUtL4QQ
56gY3a9/XbaqxCiPu7EYAyUH1+892X3EnjhqWNQ0P3Cbo0Q8ofGS1xtzLpsRIeB9VDlKeNTd29Cr
BaIvI/vUQwus0tm4V0l6I4IcXRPTjTb121MRafbOHDmpuEGFRFOXXyGQ1FwrtQVmXS83OiR5KrOc
5Yd8WGOVGVXoL9XNQ1TzSjbh0HHoUEG5xeQFRCL346la2PL5lF7pyHTuAfYlGzMnbVtICFEdRjZA
p+hko2o9adneV4p4b+LmfrDRKN935vw8ZoBQILnFBwU3t8sykYiNRMjEzPzJDU+mbj8mdaihDO2+
FirPWkiUDXDSfUClHHbWl6i0o0KqQBUCoohu4kAbTyqAvzTN/ZvBy8vkvQJG3T9k8xghW2rpiKHp
mWo3ww0eJ7V/CEJHRbz5wt8hJBSQky0KcGPDko2mm7ErYrTEtH99pUOBxjmaJrCyCakbbPWAkTmp
t7HKlgn9JPOLEEsdyp2nzlN4Kobaux/m18x1qHOjYv57q/SV7LDeQ8mG7AippnK8Fk1divgtqO1j
aNfVDdLK2Y7tM/85BmF1td6OJPc7QtLxp65QUUno3ysLMmGmQu8NBuuxzz1tY64kmUaEVfptjDh7
UJXPjYXf2qEdXP872hzKj/UOSD7/H0hlGduprcbVA5KklZVc2YruAnlERCIONo5fklQm4ipN0JQj
6uj+sShLBB54tGmCUcVeMq8OStHt8aE+9hqqpOs9kkyJiKmMUB7XbUtHJd0KYXyrhoKpFvKsVvsd
wYre2Lh9Sy5F9rLyPubLoFY1WOTZyTbqOz8B8lr0/3DEeOjiAS3RJXtoandVL8ea9Y5J1rQIbIyw
J8yQVs1RwqVYjxcMHIxk2hWwoaF8V0kWOQ91YA3JFt1M1kUhS+BY1PUTN7E3HAa+667h/OWWBk9W
XYFTjJ/fI2f1dbQs3oFzXDQ3eilbkMKFQ/XQvcBUqThVHQ6dN2qZYsOHuLZ5Xh9FSQqy9T/nzTQD
t9XwaHxrFpHaRuNlHfOYW9/ibNiioZS79sa6l/VEyA34VkRJhufXCf5D+urjzHzK8Zpd74bs48IB
BLNoJG/QaHtG/VzloIbronM96yMKjesNSMJIRDk2WYKIxainJ1/xQ0Qs8KzBzbrmuRdQMBo5GIBc
1pBw8EhwI0Umj2HqUChO0MIMUnU3OWn9YCnaFsdL8k5u/Qf0iGMm2Pe2eECxD6saRCBxHZjnfaQO
X4Ck5Iv4JF4mmUohEunJm6J9bYv6SekvK8SD1vxz3SmTskjAo2BteGm+m6MkvCmpEl44iMssfshG
jVW7cJXy7A1FVlhf1WwcOuyDn1DQKt7X50mSDaxlJX5ows4tPBlQZDkuvoW4jrQ/mhhfHo7UOp67
KHFqwDAzHqAorq63KFnjlpAKstgNJ0sHEmn7aCXe2SaqA4cEZbfh23oDsjUu5AJ9MAwLd2X/mGk4
F/IEWc6nxus4bsEG3UrbsnET0kA3F0ZvImtxRCsVvfCoPE4hlrzgJGCiWvO/GLg9o+3/M53NX5d1
S8gNHtIvOJ4EyY9Ka4er2bBBrzQ4zyOar2wcnCWdEkGSgQqXftRN5Zi1EcqLA9KTYdLuomTZ+3T7
2JXqjdYmL0g5brGSZSEsQgkhMSWFqdXTz8yvgudosoJ9pobFTaCAVM/KNjoguQOtoRz8G2XI9H3T
gJz2G+8vB4z2RlqUrEkRaujjympEcTa9q61VvPkD3h46xskbV3HJgvwPzBA5w7izs/AHdILumgd3
rEGTCMNdnYC+aHGYQqbAWtvJY28If4ScUyOt929ax8IfcvTLjbUh68QydB8SBTrOA0JyY350o6K6
Ubtsus9gNO7aFt3d9U5IjpSmkBmawHB65GidY9Hz2uJjbbogwCEzcUMuEFlqLPPq4jwk4gwHRAJV
xIfDH5gRtVcqWnVfYh3LifW+yFaUkB8GyPuY/zb10fRbuGwqFowNF90QZ9D1BmSDJaSDrvJLj9dt
59gY9uMw+0+ujqPv73FyZ+sOe+nn/0eYSmZfhBfidV+kZjWUR1UDLZ8tW7gN12On2PGWAoZkxER8
YdcrSY9FKsakVYplKg9jKuKL/vTv+njJerCcHD+u3zBXFCsJmmPS8BDNG3v/pBfW68ia2ziDSmZE
hBb6QBeDOcdKXB9RHIw659VWmx9Z6LX7CbDG7xvRuDz3rHdINl5LRz90CPRiC1SomN9brAqSBzXt
RypGQYHY7MbZQDZkQsjrGU+IrV9m/zsbcHI/ZCGq0m1lv17WBTHgHTS6AqvwjkDTtV0BSPZu1gb1
av3rsp8vnAMGTOwztG2yY4YZeIRZVEmAdGTi/MXCQXu6cB6ESGcrzB3byKfj5BjffdTMsWK5tOD0
m2L4YZJdtRrjwG6mYxXHPzt7mHbAMbZSyHJI/eTdRsRIurOC54MyTUcsiap71QGFGWSpfUSAtdgb
3eYVV7JSRaxk1wxtZyXeeGyQTPQWpW3j36TJ9Y33N9nnhchGrdJKlKFPfozm+B4nen0oR44N64to
+chnYyQc8LEXDO2Is96xWay2ca3MdsB7i8cAO799zj6F/0G/cTKWLFgR1+hjeDTgadceO2PGxWzW
wdoYY3KPwcrwtt4dWRPLGH5YT0nLWsJPaKCJvJl3KJhgsI6tSIdqZ68U5etlzQiB7aMjHWQebkG6
wky4ESXTHZZwgOx1Jf+x3oZs2oXwXiw/FAwLpqOO6vZjMYzNe1u5l2kLWSJyEepTXWi8Yx0LTMyB
idvHMSK013+6LPCEvRsLyhgxrrQ/4lNBYRH7pZts2U1DrAF2Ma4lG6lJMtsiWHG5pJh64nbHyrd+
YTuDbUvfnnnc2cJUSToiAgdDwKNokkzBjzElHIBENHunNF7UWI8eCsPZqGFKZloTAjxDqSoColod
sxktfw3uvBVZG/Qz2beF+DbLWhswMuTb6aDzOk75A0LL1jOv5EggIgWTOZxjdLuyf5ZfbkbWPdYP
N5iXP/5uaHb7M+aBWyxcWVeWv3+IbX/QUm3IkoojZ1Md9OXS5nvpX+tLVvZxIaLtDCEyZ+adtdKU
4QZLZOurV3tbNyTZ14VY1sGNd7WXVcei1mY8DIpRQ2WiSC8DVWHj9+fQYJoQ1l3nln+75NKHoFbm
F6PdpF5Jrs2/60IfBl4lMcQhatR/Fzhh1NoOLzNbq688bZxK+7rTc6d9cFFgb1GutlNr4LXcRz9s
Z7hO6180P6YrTL4ZhnVbtpX+DgXY3wXYCBzaGOf6S2bfFIvJ2AoYo+1G1vMEPSuDHoVw/aFsagyq
L2tAWAChazaTgSnre1xOqnpU48F4nLH+sDb2PckUiehJY/AT2+jq5B98PAA5jUi3NvZrNnZf4wGF
lgSm6yFSo9dprC5LWiKcsouzAv0UN/kHvJ2B30gcXXPf3HrHlQSMCKJMOisO0aR2nvWwR4acR0/c
pU1EGG7X50Ny7BFRlMWUFWqolA4Wp4BSuiB9+X2y5Xlrccdqv14Og1CXzetD9KBZ07ftYM8PaKnf
Vg7wMy/f1AaVjZMQFrZtKdyScJNY7OiSp07TOouat4qF7PpAyRoQ86JeYfocd+mxaIL2ygcc+oMN
Bfew9c9LNlhRjbKLVBQ127n7B8JttasiDKiS5XwQm66OzVQd3qy3I+uGkCDVEGVAbEui565Rk/Cp
6GwvvRr9Poqv1huQdUQ48gyzPXRpjQM7kDDYicsm3hkoSE0OIADDuUzBHNWYPxdTYSrhqDRpyp3P
np2ngPev7lrP0jTaOLp9PlCmiJrMmsDGkCyKnv1AI/C6zvLUAy6SU7YxULIGxMNO05n4YKrpMQoK
+64xteCbFcbOFop8mdD/3mdwk/hzgFQqYZrR8jitDk6k/YUjQNb9iuqxbG5DK0U7aJg7x7+dDXNQ
MEGLlb/HgqC5ztDw/R4MGH7iPWZWfUk5QlONwxAF2nw/wUji34ltRldT38L7mnlLRu9+doruCZpH
Wt74YRZhwaZPhrfHaT7Nn6zINdlBysRtwmd08m33WjWLXnvKLCe2zyY+K5SlMFDz+F88nFTeM7jC
mkeCxC3LW9T98uS6amK/OREOg3vQZ81MfmE/bnL2aTxMBXkc6QP/hxLjwLAFbPk0N6I9JgxholZh
1SGr8oUN0evvpqRUrtEfTkCZTIX2OPjdyQiV5pL1QGtCesxnFKPatsnOeab1Z3dOMsx8Cy/dKHh/
Gpd8flmGH7IvznI1cBUlQd3BnP4KNHtS9nYUZt6+RK/ki+a0zRb19nOcDG0JuTJz0CD1DCd4QuDc
3g8ez64Tz5STW2FdHI/v09whRtvnD0uNQau3+HSfRhTNCmeLoQmhaFZWeu5hnVVXCE166W2l5JXz
up7bPj3l04CQPBNgCKinq8GTOi8+9fPr0ivdrn4MbWrusr660/Lmx3pbss4IeTQN7LnOsjw74/DV
4ENFVab39fSSbcByxfLw5LlD3095eq7rCYtp11Gp1atq3BzWf/2yaP+Tffj+MoIfVpvb52wyBl7c
3mQfEf4gTyfkfnQ0tw5GskUmloTVhWSP1EJ+zvwRPBs8gDgf/43VKruO8CV/wr/zrkmHA0Yy47uT
bQmp/r5KfNY1ISto3WTay1XvjF/Nv3WMsaP16msA3oKavQ6eaAL+LTtoTnGfxcnPcki3cF+SJSGK
5kRcJjrPCtJzqGbllT864THSki2XBUmCEAvErmYPvkf+PHf4fmE3HKQ7z62qG1xbvuGR2V2vrwxZ
J4Tc4Of4+HRakJ/dDFcWt5rTG05VF/lQsO6EFOCHPv6Dg5Wd7S5P8LX1nJti0LYgIZL4t4T4j2I1
MbPBzs5NSBkmoLwQTO7PLAx+jp6J1VWKhY6FB/v6SElXuJACFCtF/LFI83NOC0Vb/DO4PNX6kfmr
76GXe1mPUc34No/KX4Ohvq+3+ukFynLF0jBk/RxSKMu7DazHKikeYqNQvuPemh7Y6m/roh6uUaRr
cXDQth7wJWtCrMpOSaRoWAR6d5k22qck0Y1/x14bN644sq+LAasqRWG0Iz2K1KzhYFJ15V9dolnO
1kFB1oKwdZfInZfm0BOYho6yzNRZ2BZH1SYRXvb95e8fsin4iWZuegIf9zX0LBs/r/sTLjV9erc+
6ZJ0LRZkfSXBgCSKsrNaldrX2RmntylTmY8pLzcQ0ZL0IlZhGx/DxTDU03NbR1G0Txs9e3HLtHtD
cdRUDpapu6+XdUaIUjsrVd3JteBpCiec7TPgwPdcO414r6Qp/JH1ViS5wBSCM+N5oSqxXjqj7qjv
lKB4TE2Iupo1f7e96oeJQxhG0pc8Xlruf6qyPLqWVZlmZ9/GZAzic39vpKN/WO+KZHmJBVmA02U3
YvT3ZOeRdl816EnhVL11FJB9XbjnqEPqO5FiBHh+Ntah6avqgBL5lrKTZBrEWqxr9cCPKyt4osLx
0x07tHEtnuIaC03Nsj/1/vDm+JsgFskiFkVfYB6F7WBV6dk3O2vHIbfdhxmSi14KiTYZI2UjHmVj
tvz9Q8B3aWnPsZcn/2tHnZwB8e8tPqAk2EUBsUlHCqnq4uQ85cMXnibtg82b4jPg7vL7ZQtK2IXV
1DFC12viM2h0ah+OnnyLTeZ9/euy3y/Ed6VxgvDwYDw3JU5paaIFu7yo+9ssM36ttyAbfiG249bl
zjyNyVmzdPcLPjPteOtodmZfrX9f0gOxHouFLAp7eNs+xbFpGNf4c9jxqW9LpbzOu2Z2TuvNSLoh
lmMbA8XDpGXbcOukhoAy8VpVao1x4XlUVKZp8qAPxjzOzxhAhCc+DJAjmzERvuznC/t2oWVUNYzC
v9PNpRiLm+BVvNy+L/v6MjcfQizByBE/cy8+Z6Gr2AfEHSCvBPkwxdfrDUhyhSgi44OERRLETs4Z
jrm7VG31a03P5i95Opw4iaSXxZounKdxDhvKuiXWhswy37LSc8pf5aT5yfmybgixDE3dCqs8ic52
C/s6YlEdxj5P71wlHe4SfOW2apiy8RLDWi05doRDdPZHLCuR6Lf2VR1W93OKPrKeZ+bbeodkUSEE
95R285RPsX+H6bV7g2WZ/45Hc7gRc5JeiJVYU0kNYzSN6Kx62r9Zr3jKrqjMl5jNaK9xYms2jh+S
XogF2drMB6AoNsu3yTHQLKyWJzLPH+ItArzkHiDWYucBQe0sIXmgc5YO+wgzjWNeDtVzrKbK36XT
4E6u5aV6cCZ7uFJJMZeFvajvMuEhl04Y8JyRHzf+apBQ/4Yr+hbvWjZuQtjbmW6HRZ6weUAkfTQ0
1dd2dltkv9YX1/KZTx4HRD2X0h/SmLlIz1Y+Fl+aKcnu9dDB6tbvt9wZZE0IAY8lbFlm3ezd6RMF
wCy3/o54V99Z1tbLk2wJCxGv9dim660fnZ1qOuuuj8Ft1Wvf+0mJ7ip9U0BCNhNCvMOB8nqjV8Kz
Og3XSVq6N72FUuZl8yAEeZGW7aw4cXwusCY64MFdXted/TL2m4gIyTSIhUY1sILBxkzk7IZmemW3
k36g6JscZrPcUn6TTIRYWXSHJoDE0US/nxsmT3Xf1HoB2GhuflDbvN6CPklmQqwxBlmcT1NTe3fq
7P9synDaYw+bX5aoxAKjGWQqCjx+eK54OTk1aF5oh5bj8kV1GssVq4pBS3HaNXj01czQOxSdVgc7
isDe1/WFJBub5e8fjgndbBQWcx2ebbBmz2mYuOeBp4Mtk1HZa6IqRDOKJtB0prp/ipopeuyM6Geg
QuPGIHAPRwcvDkp/O7XI00czg52hqAPl+AsfzMWio5bPWtBSMjtbXmAffbVEIhNR4YvIiUyNEOGo
I2Z+G/DIbCVt6d3kc1e3j6WtV1vwKtnkCFGOoZDqRSlzPzXWeBt4dVHt21lDIGZ98pcr6n+zuSMW
Gadg6vg+Z6tssJK3nPsGMjr5iz3F2Zchy9I3zzN/rjf1eVccsdzYZSg0GHOYnN0i93Loy24wXHld
sTUXksdER5RkyWwkHsuW9wq9K76VfvA8hkDdNFyJnEiddsAAbniJedQWCZ9LV5gjViEh6GigPSz2
kthK7xStKl/xz+ouArZajrck5w/RmXmWY0/WyB4Cd/9+QlNlr9t9sS/cfLhWI3cL3vV5ssdv8s92
cJIfDNO0Yoox1X0ULFco252fYaWm+oVrTUgEY18VodIPNDENJqzQ7CGc8HbfAZkiC9iQChw9Mi57
sXQ8YY83Fk+23m/Dc1flZnadKoU23rl1Zl32POZ4YuyHs2MgKl8/wuzIdgF6b7vCcR4G82sQzCgi
xFH3kLeVebUePrJIFTJB5A5hEHhsla0yKnslwwalMcont0aLpNDzY0w9auMhU5KyHVHHZW6VxKvy
ITs7aJDt5kR/97zuFOrZq1X4+s4u829VA4uFFANUXL8fSuWyJCFqvOAD0CaL29cZqdDmSxH2ts+D
49RtfF4yiKKwizkZamWmdMxs2YLYtLOdrevFQRnn9wk0xK5DKP2wPmFL5HySWv8j65IHtaVqVXaO
5+JxTIvowBvF1mqQfVxIC1S4zcGNe6pAVfFX04DrLfHb3QjUz18cHRGAV2VoSCvWhMxK7KPN2F9B
k4p2BYhJby4eMGR6TFvnen2UpGtNyAoUMq2gM/PqfpjsO7Mfxh1s5K8dPvG7qWWN2Y62n53wWesA
QsTu9L6UHdfblg2ikCLUzAx8w5vSc6J76bwr0sV4LE7MYSNkP79gOq6QIabMG9O49Hmdoo4aqeW9
Hp30zPw15N25c7oA7wRzN3abbk2y/ggpwvF9mMpY+/xuTxtn96DyErqxKGTbqyj4ovMKGU9Zl57T
tn7M2Uyx3m13ZqL+WyqJu28t7bmEC3hdusV9bcTtRrufXxHwmhI2pmhu1D7Q3Tu/5NSDPc+1mfDQ
qitkptZIt3T0Jfufs2SMD/tsYzV5NiLT+cXlBePY1HWiP8cRtkPwwmpTub1oxYlyLvgw9nFSFd7T
kBFdNcDZ3Pg/zr5tuW2c6faFNqtAkATBW0ryQbajxLEnydygkjgDnsETCIJPv5fy3XgwofiXblw1
Sg1AHBpodK9ea7PqbG2mnDOha8QYeJ7i9znw+HzPzCTvgDUfDvkEb46OJPl43SjO++/dXImh6WsK
sp2nDrIWT8wo81wkeb5hNSu72KVgqb04nDJUin/tK+k994CjzTdjEM12f/nr11basXoTgzcMUhn8
Huoif4cTcKzU9nQHD37rtbnWg2P3YiELsgKVeCLCFtOuKzi8HKgATR8b5W+p6q5Nk2PsDEXUQUO9
CmEe4S+7Kmb1U3f2eXZXTZPLu6LasoXCfcfvlZJfcgLi/yGZXoE36K9bh/+wrpTa15UV8X0pIFMR
0uQpbKBp+394mK8YhEu0IsU8BYjsxk/lGOP8AMEwMNHynkfiW6Hs98vztNbJ+fd3xqBQaiayLtTI
M81FigyTTLVpv3YJCw5+snk+rSy3i52zNgKJ8uDrD7Udf9SCN7fx1SeHi5wjWeuHBqU092Rqiq95
7VdfQJXZfe7qegIVhC27rcrYtVvEBc5BalEWqIGpv3qe/dSXEPMahBFAraOiJx7P+pLILX/uJwvp
67p8y1m/EeVfm0DH7EOgPsC/1k4f1CCST2RE5iWNvda2G9t5rX3H6BEqmwdCe/YUJkjR1g0YFOiY
1TeXd9la6461q4XnwzKJ4QceM2MJSZSx+pZXV+KuYhcsV/cdHaSx0wcURQyAwwLrBwW57rqPd6Fy
egg6Qyo2fRjASLfTflUUKRhVt4qVV5x6FybHBwtxaSbNB6PBXwFXDkxHGjhC6KXf452Updcf7S5J
Sh5koW2mZvhAm+KNWwi65f0k00U1w5WT5dziIKrXArhC8wEIrDsoxuXHRRvvKohs7CLgJN4kIPyZ
CbQmp3xPOPjkckLsQUx6+LAdX1/ZrZHj04MaQNmSLv0H2iXiC23mLN/HPmplby9bw8oF62LgwPzY
hZkO/SfR8eEHAYobGgOm/jxlpd24/tbeJS4SDqRjRTkp6T8NnOTTdCorG4gHP29xb0HZMpk42ERA
P0XvTIgzObgBukgrYLyJN/H8CMUUMPenXhIFW4u3MqsuNEMNzZBIHpAnqIa86gn+bwUSlcPlKV1r
/Pz7u2uM9MUIkCIfn/gAbjIg1fF0SGPqJRue79qSOQeYWGY+erb3nyjnH/kAOCSKspPPPTPDxkW8
MgIX1qd82xcsqvwn0vjjvk4C9TGLNsln11p3niGVDBLUtSJ6mRvI7kojBLDlzdbjaq115/WhZ8N7
NdX2g2ln76GiYJKMYsQlrlpbl7QlLGfQSIOP9WvoAVQ58C64984hg+tadw6srifKq9uK/ZjLet4V
SxDfZXUXbnz7msMQnqfs3cb0kT8QYqqBDEREl9DoWcsh+SsaGU8hrx6nDbgfa/B/3oBEvT0uZv5x
3bCcM2xgVuTQUsOGbXrvuSxJcLLG/3K58RVrcKGCqu1zUlockDloaL6CJ/1Vinh50KycNuZtrQfH
HTEhFJ3kzNi9ZtNngnJ86MCCFbvJ6dYhvBLdcOGB4FAJmqpIvO8ZcII3BWod8tl/6FHTheNxYTtE
RN+8uHogpL1uSVyMIA0jpCXiloIysbccekyKyYeMdv0W3Ofss/8hZOfCBPPFzxO/p+Tp95MkN+wF
Guv9VxrIt2WyVxEXRLErDGeQZ0Pyo8DNUrX2s9TCvBAk4Ma0h/7TVgX1yvq7qEHKPLwY/JE8gXuo
TOn5/ZaXAbmHhtS0EQZY2QAuym7KzSRkYMqvskcF3xxUCpQk+ZtQww8L7dlUQqo5hfbdA5h16o1r
eW1YjhffJV45RjlWSKHaYv97WGHfhAc/GPwN5+J8sPxpEziWo0TUSOtr8sTCMHvuGPWeVLmpurA2
AOceRF1VVwRajE8w9fAt51HyERI1Wbybs7Z6uXy6rIzABd+xMYv7ZsQIwKSlAdofniAKuoVNXGvc
uQhrY2elAX98gu43/Rv8vyAFbiyH+Ozlj1+xQRdyh7LQJPGygN3TGAzZNkF0lHid99Aki771/M1o
2do4zv2/u1dQWVc1bGwJ0ihT9aiGQX2KuR62kl1rzZ/X/13zvA5rUJESdi+6yOyoBGS3Gectgvq1
1s+/v2udyKqZoqRB65PwnmwH3RaE5aPPl5dgrfV/X32X21jZ59QxVGq9KIjjnN3juR+mZehDX0+A
OaoyyL5e7mLNNXCJTVCdWIDZfs5/GK/5mc+ZSo1Xti/0HKNqwHOyC7ykT9sOocNJ+NFDkOHP5b7X
dqljxnzSxVIHXnRfjwFqSefX34FEPKX+maP6KlmIKHaRdnKoOh3H2bl0Vsq/mV3UzwQsb8+Xh7Cy
yi6+DmwddZMtC/3fOYc0nvcE2vstltyVy8EF19HZVp42NrznM7svveUf4tc/CYd6XYeCspGrx8If
u7sA/3LdcBx7tm3iI3lMonvBCnWH7DL9ACxLvUHMtLKdXfYTSM/XpFhI/qOsJiD7GyW8MS2aoHxZ
pnoT6r+2JI5Z5wvNUV2R5T8Y1DlekYiiPyvgEK97grlKaELENsi9OLqHbhW0XFHZmYYVpCWTARzy
lxfhj2bBQhetEFYjR4owKT/SOvNfuv6sxtOWL+E8qFdcFK+Xe/mz4aMbZ556HlZx4efez7Gt/ANB
BHzfz+PnqEO2KwNodAd1m2E3ezbZJUmzp1Ar3Thz/rgP0PO/j8b/hxBZCd04DBAIy+h/BD41kPkQ
Stwkw1ubQ+fkBFh7LL06zn7gznj2x4rvgJ4XB1Ko5CZv+RYh71o3jpuD2oUGCFvMYez1BShRIaLg
I/aHnefvlay3eFjXunEOSjbrfsqomh96HJm7JFOPcRmCwXiWhzoMN7bd+Zn8H5eNhS5eoeJg9FR+
Jn4uibhLPK9LRxPsqn78ABFNsCAlzUbGeGX5XXiCgVCWDUGOeKKo4OcHo7y2PPEuN+WntmtycR0V
R+jiFIYxk6buJwPVZT7v8PKd95qQjcfnH08ZzNZ5qd45D7M/AKDk5eWPxaqg3tFzdjBSmr9dts61
5s9z9675sJ3DOhY0f7VZZtsjTwz1D7r1imsqxfD5zsY9v/w5rZbguz8ocWoZEF+PY6DrZuOYXNmx
3Nmx0laFsULU30uVJDtPAqfYKCQm8IY+djjdNvbsylZy0+mCgL+u98boVCI6ukMUGcQBo+xuUQh3
jSfNQjdzLuM5JDJpmu9xX7HDHJ7ZqBgYK4rW/xtED1sItZX1djPnMifQ8x2z6ERaBploAp0sXI0k
izbWY22inO3KF5qZIc6b71Kw53EU4c1UsJtWbz741jpwNqy2fjMiLxueQsueDYmDXTeGqG2MW71B
oHR+G/3hfIrPU/fOJLIksXgjD833JiuQKyflWwARxGmnJWtuZW/DwxD3di9VPW+Qo6yciP9Jos+g
XTFmqX/wnj0PkvxjA7ARlSV/ysFGi3d6vIXvXZs997qqF8/OxUhPhoNO12QQGyrjAL53O79ePlDW
xuIYfG9zXUD6o/4BqNCS/kadzF1epg0HNxzimFUazNcVTcFoHOunc97kJoij4+BBogNquDFYRJZw
WbbKOVfMxc2rmzmRvZ519sNPmueZxXwfF9e9C1no5tSpjypz4B3lD0jWeem8FMHJa5FCurwQa59+
XqB32zismronUEYBoXg7TIe6gNbzazGKZrrO1F06GllblJTH2vsO0CnFnQGWSp/jAh/NlsDRym51
0+hUaAVRChqfFKqX5j3BcgQ3TEkPApFNNsz762bKMXhdIW+eaT2fIE7S1EfofPU+rN1byvvrOnD8
UDYHNp4nbU8MmUJanOlIY9AWXG58bZIckx7miUx0rOn/rqZaT3f5qBuQvPsWSh7X9eEY9QBGv7xt
bXgCQ5TcA3r3rSP+lwjlXRu339pmdQxZRgV4GPuSnFhd6f4ONE+A/od1ps11I3Bz5oDDeR5kx8JT
aRDhYBMAix3YbXdLs0mN97si7A8Xh5s5z4kftSGfsF2bOpanYa5m85eOQb7wcebBDKEQ22cTaKGH
gbdPZzKd5otpMxbxHZMK9IZ24H78NRkg9P6DwBmfm/0E2aH8S83pshAU2gyWXlUIw0I3EZ/PzEPT
54uUQPxaUQhaTvl1kFe07vgBSQ8tRjGR+rsf6sffVOSoFNpCGa7sFpd4pqZkrsB4Z5Fh8sH+VU9D
vgOgdtoiv1tr3zkQkEGm0Vz64UlDBhfCUvQpAqnpBtnyWuPOYeDZYVTW9vX3DAQXO0BaSJAmYiTX
7nTnPDC1F4DSLCEnaeeEPoY50BU3oPo900i33qC3Anp/jBlhhZ0zIZcxKvTnmh5Baw/JQjI88Th6
LEELieKN5kHN0WOMH/ph66myctBFzhnBF0SXB2vNCQg0vH9jclvnvXfva203jtKVpflPUtrwKQK2
yZzCgJAbtkT+fubs5aoz1NUb6cac8dB08LyNgqQFFIICf9ApcAJGgaFTde1GtPP3hPzhHHLpa5qC
4Gyx1v4sZ15CHcgPcp3laZ2LokgeMpbk5bMJoDLa7nvUDuiTVWoewp1aOuZ/VAL3IWiqNC3o3dIv
g3jRGVC9CYLWStv5ELZh3t4mOY/9T1MReOHnHncQPUGAXnRJmi+t5VUqwVd4sl7QLd5el3gTmLSN
sgZ1F7rkxY+m8aLvcuznU816mt+oDFOeLqCBy59RCRLXf89MzhpQySUYljltdKKS2yiYbPx56ogc
ntqlCUixi5Kibj95fKz9D7kAmPYmyAXt/uGJr4vvPKB1cxACaJk30+XglmReseTJNxl588hv8Epp
wuA2Qe09Q71hGXR03HhGrNiHm8dXFH5oK7PlZwWK+F0WJy81BM76kfgAAwLO5gOTJKF7hHLfjmxs
4JWni6vGMmQgDQx4tCDiQUmIcnje9/co9WZ/d/O4RNMe9Ukq6Q+gkiMNYi8M5ImXd/ea6Zx/f+dt
mqGtJeskO+a2WZ6MmYJ7aiJ9uNz6ium7fEBgaMwMqTEuVUX8vp6y5UM4DgHERjy5hepYEQQK3TS/
bQeE1ZGuPJIiv6MKbKG/hYjE9AkEa/cDpLsk43dlML1a5u/Ogqlg79kKVdLf5+afrNY5T9VZ6QSi
id7fOVm4OGYW8diXeBaZVx04QETRbTcMlbphqFvtHgSvZAh2r7LheTrNwn6Mmi7sH5Oyj9jOA/hQ
pFD9tHbPZD0OOzMHtXylQ7zY45kYrv8IRrI4fwCrEob9aoo6t8Wt7RVKhtU48OU1t3Ux39YjlMGh
b5/P5c9EzrQ59tkANik2G4pXloBErXdDdAzqjRTBF2w3YYKC70pN8R3L3EQmOBSlnOp/CBT4CuAs
VT4nd3SOk+aTKCHg+2zGcjFPJZvwjOj62dgfJXLh5sMygt3zlZe6X752oNi0T7wa2ubXAFgEKFAl
aFGiKK36rIFQeZG1jXeySG57nzMaReFz0AFmeIDiZRl8UiAoD3fIs9LPIEEwxW6xYyl3jNTUf8nM
nOd/ZV45+I+JqbLktTVeD8Fa0kN1W+g+F7cREjpALvhsHPk9w18Q0U1IfO5bkDDyQ9ND5+s2kh4q
cRO4PP2u0ZUuPsSEhiTViHVD22zwvXs5eLb8xVq6tClTYtAn2rdJ8KgomfgNrVTQ3TZ5GMnHCeSk
ILMoAxr6dzNVYG7ASFBVD5LisC3TGeGh4TDhbOP3RQfpxic5xVPz2CxnrQgWmFHc6kGV6p+ljQFy
O4SFmfrbykc8vG+SpHzU0G9RKRJXuie7EQwKCMOiRrYRP5rOkgiwW7OAokVUecFvgkqXcTrWXITD
oRVzqJbUNPFUvsRhFESfIgPxKg5lisJOH6csihEnQ1UdxzwyUIk2P7upxqtEKJBxAjucJPEvVEpC
0d5ERRQcrUyKH9hHGgJSWsbQEBI5W8Yb7M4pGL6pTDfhlyKri+U292VsdlYM56qwViXtjMtU0RAK
e4kv9gE0Rao9ZJVEeThzYZFbFK776j4nCDUjApGACBhxCZTFLNCs9f20qqqxLHeNn3ndsbdUnGbd
DNNOZHLqjgXrvflGaF+JXQ8Y0OcgshP/GkCycNyzWXLvJoNaELtDUBM2VytvUV9kjKrifePJWu65
LAd6aIJxDO7M0FTDDQtUr1Sq8Fo4yEEM0Q1SwpLtSha3xb2p1MCPyRiMy34A6ZJ+aHOoBdwy1Yb0
EPlgLX2o+rx9YRLFwHjmyfLngMvafELgMEO+dmHdeUONk2bHWZaxPsa8hoZWGqEqFQgDuoA+P65b
1j4pUNVKk/K4owB90tmLugdYGgqiseta+ixsoMwnUA0FJMEhkGjEKXKwv+ldloXklfeDwS9QY53E
DL27KfEwJS0VN37jse+VmKbqKY6oaF/LqI2SfdHpRH9QdTVWnz0a4kavQ8ifnap2UvQD/Pol+dwR
cPjcFgiq938PyrbllE42q80/VUCr7KVWxi5HkAj7ILyKeRXdRp2U3kFiguk+q7KguK3AcMOAN2kV
8jJBGEUHmBTLj0QUnQcS+UCCaAVUveKu9BvW3EdLhR0FRii//ycp29E7QoA0hgpYiwxclvZVa7Lj
IqD9+lHHYTHeNapo2vwGseCs/8a8AeryHp+grFb1lL+KKpi+LnUfizw1Sg9iD2pTPex9n2QzCmVa
rXGkjjkCfDfgNcYrDKSgS7UVgl27ih0/2cRiDqjM+hO4j5Brg4BtiQpkoG3/uXwZr7TvArs6UJs3
9Ui8l1LbfnyoKx97l85dLK6LXLnALumzYjAz908RcH3IDtVNQY8e6JaTDXfidxL1D3etC+qC3E0V
w5OoHwg0NFN61v6T+blwBrsmUY+Dzu4gWl2nOFZ1qkz8lgf6LoMarxfx66JnLuQrFKBzxkU/n0If
AQlEcbzUFoBcjHq+MqjiQpA7TfPBY9ly0rlMXnGu82qP28ffoqw6v+X/NIuOz4dLH+h9XUwnNiMw
qsts2A8VN/ua6O5+LqfPl/fbiiPtItcIdFuLUOb1A/crlDAm8yuv1McOrBNnfwz6vohw6g8N3ZSN
WvE2A+cFraROWIHI5lmdgR9YjDODjtAfg07jlu7j2tQ5zl5Ol4bORT6dlgX6NXEd7fOx0jcAm+0T
4m1F+1di8a6IV935UNbN1PwSNnxCubQAxp3PhN+aspefZBW/zXH88fIqrZwKLowt5HU2Z12pT3wa
VcdAexjSs/FyAnKCy12sbASXP67GKILA9ORISH6SEP7mKnwIyzOjf6aOpBEwHsjo9JsiuysbwUW3
qRGFA4Mm06nrRXFQFpULQkDYuZi3NGnXwBH0vEHevZsgQlqDZh3AW1bjwaFRgHywsjuCure7kVn0
SCNt952FRHaV8Y8VHNiNjObaZJ7H/K7jMqg9WyUo84H7ltQ3gYfV4qnwmja8G5QKkerEY3/BG1KG
yf0saFilIEbtfb7xAWsbxjk9TFQpT5R99UCJb8pbEViR3QdZXG3B7lbn1om01XA/mzKe/WM4QHsj
Nx90zD9qn+4Mjx5/v+f0zNLZr0FlAYW+6zapc3ggajgtniLVg8QmRRFCAS40QVDohH3D6uglXPhT
kaC7pMneLne5YuYusi5vk0KP9jyTsY833OTjTVzjRolSVkT+34Fa8gVPQtltSbKuLZ3jYSgpwJwi
uY9USUnynczIqPZ+kwNAdHlEKx24WLo89qYKEQr9ohFF9lJEqhjCTj6KXK5r/xw/eb/5wRqG2LRd
YNj4ZtEDb40X3BY7y4ppuWi6DlDksRTMnoCsANlaCpIyWt5NOmYJuJOqKZzvoXdfJFFKjOmjr3nT
VlOeFpqXWzI6KyfX7xTFuwHyorIRmMamkxkWcrBhG+1534DyL9msU1nrwjlADAnAv80Xgzhz1Vd4
jheAjSB4EC399Aa+H9Fu+Jsr29vlsKs5eIu1X+uTmDkox7yxeuSoqU3HDDz7iFFUD348TRu+51pn
zplBl2maZe3XD7oFvaReDIo+1EPX1cXO2ObjpMKNjtamzzknZFcFDWlxt/CiBT6NJTthRugGAGiy
4WGunX+/i+XebYKyDGIfOtbk+Js/RfLpq8VZxxg5Ib5wJ6fsrjMgbVvK5MkXzUb0ec10nbMhFDUi
V3LuTgIADQvRIK8MdpldkmWjg5UYp0t0Vw/ayxT3y4ffwpgkxIsUK2TxnkKeCQmzjD22gbpKHoCF
Ludd3S4TCacuf0C2jMldqcp83kdTH3+7fBKtOIIu153pWDHFXT6eINq14I2eaBGjPoPqCIEFQ6nI
p5uGL7LZ0qn44/pE1OUQox1SDcNMhyMi3i/MLxCpAiH5NXc6Gv/PudpA8jYMhqPJIHhPePJX0I/z
xqH9R4tB42eTfbedlRHFFHicPpSVPhOl4vmu2dkxKmd5f3k11ibH8ca6DkGTrrPDUVYoWFHCDDvZ
ZRv2uNa4c2DiLdZIL6nGo8xQcx424ptHsnh/+cvXJufc6bvJ4UmXAwDrDWf0wm0XVOIgx+Il7q7T
FcfsOwejyUBg9Hv2Nc/fVMjYLgvqLc9+bWrcwzCa6g6ctyPwh2BBNYv3bSiTcGPe16bGeWuViAzr
aknogwiKNzD6ql0n+x8AXF2nVoDU6r/nHnU7DSQXsDHlUr0MpLVgv6n/8v14uCZlHKEi4t8dkJb6
g0Hs+0iWDjg0FkNp+LzEl7fOyuS7MFm4/Aizi3I8Dhp1CyjK3VUzsMXXNe4Ybc+SuIDmVv6r6Tty
qDNyAg60u/LLHXOFqgJbklHTB6Ww+fdmzFGXF7ZB+HL541d2Dj///s6oCG+nJWQ2eKgz1e9qKHSk
1oLlCrzQb9f1cF6Tdz0gCdWh+qsLHsgyhAW8mdJ0uzLyIY48Zrbbqo9fW2LHeG1lpYIQHn3QZSh3
holvY5lv6cKsNe4YLz8/AkB/D55TKkh1PyHyT3Ylidtl41ZZqe6nLoi4Z7ybxolOWVpm2fPcdniC
l/6XXPT3y5BV6Szyu6oG9n5gDcLucKz23WQ2jo+14TnWHSGJHpfUDjLN2DCah4UXkNT0OmOrX5c3
wR99zoi64GI+eb03oApQppEfV/dV5L31QftXlKMu1x/7r3VAN5zOP3ob6Mm5n6dqKrTKx1HCzzjr
Jo9NlQLGzO+RXH0kGeTJLo9oxXD+gzImfcnOkpdQQkjKEwhpqmPF/ddwbK6CamAkjumHk4AgD63Q
A24K0JRwvGsiq8R1x1bsWD4oT0dUTvqYqB7CZynAb/JAen+Ls29lT7kQY1Yhx7WMIb5e9vNrlyHG
A0KHrblZm33H2lEhYPxijtB6UuunLCvx7cp+mP0r+Sdo7Jh8ITJmZJLNMgXWKICSOPey8TmkNKy3
4Glrg3Bu7dpTrM0LZLRQjsjuI7+QB1B4QhuUovTt8i5dWwXHsiEwCAgLJJOzVPBwvkPFGEiUUIZ2
uNz8yghc7HAT+rMkhAdZOnUTkp6jJ54G6kW/Fp/K6/apCyGuuLdwUxdIUo0+BNbLwXvKkHTcwKWv
TJBLyaXV1I9e2KP1TuRvuvCi20A2/Mr5cUwYiJ8iphB3ywAZikENkcFBGGq8sFKJR8RWMGZtDOfV
eXfDCpMnnZ/NIJKNgMd89DSLPgaLuo4AiLpkXIOsNTjwWo5B+NWzzzNRpHUWXadPHVGXgYtr3nOj
AopNNEzskCH7m449FKQu79G12XEM2TZnyjUzhVnKsyo/EFO+EGqrjRVea92x4WTo8giOAD4e5Hff
PQ621nbKthQh1uzLMd8yKhiv+xbfHiJnnUoC6Hwu+/vzhbbheawMwEUNz7wJ2xHRY+AM+iUC32zD
d1BQ34JQrjXvXMdi1iTvgvMBFC9wK3OBOCRh+jpSQOoifAFfUd4offGGylqVwv+2aaW9Mu0yAIIu
75+VNXBhvkhu04IFkXir7DyCNUoUN7FVxW0ITq+by12sTZJjwEE3ernWYL9K6VB9bEHhfduhhmXD
U1lr/fz7u+Ohy+1QW9pjEwWEPwJ83uzDxUs2pmfFs3OptYI40N4Ya7R+9lfraHiSQ/igPUQtzNLc
1uw6GgzqcmxJKHUno/x9Utsmv0mmObtlw3Xo+eh/mLV/zVJVkZJYXGUgy2ePpAAODQe3uomGfuMy
XttJjjVzOnp+2WhztAaXgRbh30TWU7qguvK6u9JF9wK4AW22QWAQTGGjggS8HPZEtO3zVRvVBfhK
E1s/gIb2W53HL6aAOgmkn7dK2lf26X8wveW0RHmpsJMmDz4WALCzTmlV9Vsu6R+TFhG0EP5tCOGM
F5ZC8u8I0MudymwKFsBbjso6gwjktLy0+M843mLEPrf6H+gAenOMmgPBBbKQDMPhI+rCtEw+JmU2
fgd9Ez2Yzos2gsVr0+aYdzhM3JLQoh8SZOUegRRyCIFCvnJLOZ42EZ1vwu58egw9QPDWg7B8C2LM
/XU7yrmdwVdfQ7xHTEcaRIgFCNTpfwMhuhEbx9Pa7Dj3M7Wl8Ie2wudXBWwNckrVodRyS0FrxaRd
zqm6TwZGUS+JsFXPPtbaL19roKuCQ8xzm99eNUcuGikXcHfLuTJgJA+H72UYIH/cD439crn5lTG4
WKQyAyaeD0gv5ePMHs2gv1KU4d94UflyuYOVNfgPFKkYOxRKooxCTXGykxJqN16HEOLl1tc+37Fq
MpQsqxC1ODI5feYKKjoiAvntdgXmWgfn39/dDBzoy6nBY/yICIlJh8UAFNzK2aYFy+zny4NYm6Lz
7+/6wGKKpMjIdKyhQHSgZVztztUl1zXumLAqx4D1jZ2O54JlWgUEYZ762+W21ybHsV+uM6RBilnc
DG2gb2Fp/DYnxXNUjNHGAbTiYASOBVva+hkQDeghNzcgrEe66K5D8JlGiFxk0fPlcZz90T+c1i6O
SDFAGoJBnmUFcDn0tDxBCuixqacDjZfbro9v+uXKLImLI4pKvMI9mqMvaJgf+pG/xF5ynSvpAoji
mtGxM57NUjmDVCWpGoQuyvkq1hmUpf57m3IGCjoUoCxZqkA2CbYWccfgw6RR0G9Y88pqu2Ahosdh
QfE7vr/37ac6nO48gtqusnxGQeN9AZTL5fVe2bfUMeohags6KoORACAtd1FhUY3egXymqaGVcrmP
FaN25ShR+zhBo1p5b5b3BuAO3R1Hr2u+Xm59bQSOVXd1S1XYL5gpVQMAIRoz3GbT4D2biV3nWric
WSHzgnpWHJPUtxE5RICKAQkDIqPLI1ixORfUU1fQUSR0RvOdrw819UAJmH8CnO8uHpoo9droATX8
1zkC1HG+dddXpRwpOpMIcbzWU2dR/rapL7uyb104D25MiI9Wk/cWzrOXJqTQN37Xd7dGmleS9fSj
j5fd5Wlb6+o8ne/uiqjUYQQUORZ+qjR5heLhOcKdzXtUU9DdBFWjG9mZLUW8td7Ov7/rLWCxsLYS
6G2xxV1o5d8ZKw/nM36mwQFcmhuPoxVjceE8KEQYjVFdKVOiyC8F29lNxbVBRJcu66zZkOEPWh81
+BOSRbQ7P9x62K24+i58h1UijMfIy37VMyPQqK7DMg2zMXtBWqDbY+OV12lRoPT336uhpyIM/XqR
v6QmwX0GSd0l5YuHnODlvbW2CvTf7eczyHjLIfSPZVacAOqCpEmDe+py4ysnlgvW0RMJABaU2S/E
5MRtqyGuV6Kc7ybpTHydlf/GCb3brTmZQjWE8NWM4cNRcFTRtQb5wKsG4OJyhBd6QdzN2S8O+cBd
3nXRHsUbgONG9c/LPawciS4WJ+yIDlDdg306i+hLUwQ7oaYPSzB9T7r4ZYyav3zo9Vzua2WtXVzO
EtNz2IbJX5kdunucuPlnFTTXsflRV4TSZlUrykrBgrs2J51E2ZBc2iRdhJew64L3rhBlWDCGwoyJ
HEXTPpgR6Ph52PQ716bn/Pv7rdTlE7QzrD121bLswCSHyBBDCPO6yXcMuZs6vqgZQW7kCPStiZP8
sydLcne59RVLc1UmeRV7My4DyLQjdV09sjyEVJFCTS5cTnDVbzk4a904rrlGtQDJwqb4NdQNBBRN
eSOihBybGeSalweytgjOrU2KxEjVjM0vHeZg8wU2/DDN5Zb4x59b912gGBlahMmsLn51v8vtwbt6
Pw1g/7jm230XKcZ9EpWoKmt+Wb1U+zkO7CdWeM2Go//nufddqNiQSa5oofxjTSTd17r5S1T+l9no
rcjMny8139WRpCXqEEbJy1/jAiRqjzjNQ8/CB3bma04qVW3FLNcGcv79nZ2hIDBvw670j3LAJlKo
Uz3gRkMw33hXvVF9l50x9BHnC61Hjpra5sChjXsng+AYJSh9vbzUa2NwrNlT01igwqH6dRaoGxPB
dr31/0kAsz1c7mBtpzr3smVDEHlJqX7h0aK+16NFDW1sSdxstL82AMeSu4nySMq4+VUL6HDkCnYW
d0rc8qarr3LwfBdClpdLCwL4ofoVKnW7zL04/B9yHL8rpf77fofq0793UemjLHFh4XxUHT78JlBI
1xdpFYQGoT9ZlhkMpZnN8tz1RVUVqZnmyh6DLh779pD7uZb0AGXeoYxuTcLbGv9Tnksot4AlUnTf
/z9pV9bcNs5sfxGrCGIh8UqJkmzHju0kXvLCmpkoJLiA+/rr7+F898EfYoq3dOdhaso1RQhLNxrd
fc7pu7ScHziq6aid2wlB+6fI7bcIHJgJdPpyTss9Gs9z613NYBp3uswCrVql0zeCLggC6A7Cwfjo
pFMPOvq44iP3AksRCc7T3BlI+T1L5rGTfl63kA5ogTknGy/qla012RU7lTQ58Er6rLKO78An7zxW
IBT026LhG1u7NsTy9w8m3Lll1VSWJrdgRhPBRHlsAbTLynus75WVRGKKQPJ2kE402f15hl7WfqDh
i57UdZLWxDMMeNK6FwVPAPfogKFRaBAEBF1f5x08w3hTN61s3efk37oDRApCUMkgl+FuShL++8r8
7PQb5kvdwrJzu8ogSCmn9AksII/A4dqHJGvvq0ihoRLnbU+ruA96XgImXc3RzYTWvx3Ak191jvna
vbWzk9QLSCb2tOfPTdZPt4Qzb+M6XDskxlWuNPQfcRD786i70C/H0Ts6MSgVejve4oNbGcLsMgsF
rfvC6vIzc62XWvYCtI8gynTpprT62gjG23sk01iXoAU6Z+CaeFA5zNeaY3HbN8BSX3b1K/eu2Vjm
5VlErKwozl2fjXc80nfccrw7FyJVuxw0oBvbsXKjmC2xE5BvmZxrcqvy7FkA1wiani1BibVvGzkD
lVWjLKYmPTcWjqPPeiDTD0kCWYGrMtrEbI3z0HnnAqJl45lXPIbLM1WW8rpMETEb4xzqgGYDCkvn
xk20D57HZNc6myTxaydoWbMPvpLVLet7aXdn1kN7DJCOryxJ9A443+ucscm06aLPHKQXYXcG3T9d
VK4esqFqdoDnX/eOJ2ZrXAiZ2maoHAS2lev9sLTrvEpAYlLfYhlamy6bwed5J+IaLs1Lm2km7Vic
0xDVUxG6HTqDcnGLCne5U6L9Jke7+3V5rJXzanJsMsvr7IhU+XlktXdXohMPZCETHdzgqu+bbXJh
H3HuWHl3BnWoW+4h4zH+MyclvS6+NTvkoMNOkxBsrueR0Ls4DrOD1vJX7OCSv/z7V86s2STHnEKj
ITjT51SFv5iEMqIA7bh/bSqCmDybCgCk0mVNfk48ro8cLB43UU+y4+Wfv7K9JscmqUAP0YVTfi5a
2/Ud2etgjMJwf/nrS4T5yd37R3tc6AJhJnFXevaAm7dEJz26LfP6RiTJc1HyG3QW0Om62hFYSf7b
fUwgVwRPTFuflVfiFlXqp27o98szWVsnI05pbEidiB7bzLV+dmn6yxPur8ufXjtBhjUrj+bTCCq9
swuhr3/bRAEGJ8esT7cEKddGMMILZDVQJaxVfc5TUeztClXsHsg/0Bj/dXkKK/ey2SgXFVU9IZqt
z3avvkLs75kP7QNEqF8tvgWYXNkAk13T8yDeWiunOkOppAWeOrLx1uBX3mt/9MoRp8iHce7ODnGc
V5HK6WmOpurb5eVZWX+zTW7kTstkxKuz6gcFRhbxIl027EQIdufLI6wYmkmJic4pokvcBmcrtk64
496yrDkh8Lrvmu4EhfhfI23/D91aa5ux/P3DRT3PZQnJNZ6fU/Ahf51LG2BmEOuX8car4NMLjjKz
JNG4INGvOGleFh25po9SPwPdb24lBzTNlz4VfOMB+OnBxUDGRLLKBa2S4uWL9LoDGIy+Sa6e2yrF
MzWsNgKytTEMt8SiKaed15MX4dU3EFHWvhbqawuqeiccNk7YpxuCeRjuaSpqVte6IS/eMCVfIT2p
Au2xZqNNeG0GhofqmAdKFBbaL2BYLHzWDXsnr+67Wd+1oOq6fILXZmD4KELnGYm6mLyANgq8Z4M3
Zydoh1obHupTA0Eb3vL3DydWRWnLwDRpvzQdv4No8tdiLHpw+/SH1tF7UvKfNGkfEiRsNyzyU5vH
gMZrSHngtgOM137pek6fJcqE86lwCekP6LQutlgLVwzFrFPA+gSNx9F5j5Lh0KfuoaiGJ1K6N6Dh
uu28/Pny5nxaesFkloPxYfW8IQWYocPqdVX2PKGa6+fUPVAgHBNr/BrG6A0UW7f42sItf/8wlhok
Xqlh47yDwOvWgaxfMosbZuffL09l5SzbhsWXU2o5HXg+34dJ3MRMPXdEPGYVWEH6dqN2v7YphsFL
ELrEXpjqlybPv4Cw7CEtsruZyXs1VPdFeVUHAjbFsPkK6sNzW1rzS1M4xR0quB5o09RWs8zaJAyb
L8sQhH46s1+iWh88EMkHSTU+LduMIDr1AbV8urwha/ttGH5Y132TF2x+kQxFz3bIyREKx8i+DFo8
Xh7ic99CzVoG5AcHwat2fmGqnx/DtrFuSotuvZA+nwA1axmSQ8fMdfX8UvNI7me7CQOwYlWHbnKm
/XUTWDbpg01UoKVEp8GErYaK494BoPaQcz4cL3/9c5OgZjWjjSynGTJ7fiEpQw4Y1t0x+1gNwy86
5z8vj7G2SIZVl3WSIELp5pdQRiQAYeIAbfElkAuHq54ylJqlDA+0ja1TWMXLOPH2PlHVm10O6UbV
cO0IGTY95EM/WSUZXyaORseCdU8L1uTy2nxualQahpyCeobZg/Le21Y/p2I6Igb9OcjuYBfzb15d
JaeA9TEs2paT61lgX36HatRXIqevLh+e/g8N9mvHyDBkECdAHYBa7rsLpJLHLfBFJV+9Vh/nqNg4
qSsrZVYyWBsDqwQNm5eZtt/Q71g2+hbcOcHcWX7UzRujrEzETP91oWb5MPfRC7OV9JeZNLx/8hCK
6n5LYnttJsvfP1h0lBdVB97s6IVO7PcyBPwG5Bf5DbG7YPsy/fzipn8UOFDPbiLImr8Prvo6zN+R
rdgvJ6vAtixd/V6xESKu2IeJla8aBR5XlHTfw0HsmdSP2+d2bTuWIT8slYc0u9Ad5sDksNeDe7Ka
xndGvqcY5rIFrg1hWDfJZuHauXTe57S4xbmaeI0MjtwR+nZ5gBX3Z5Y5RrfIFA2z8IcY5Q0eT3fE
m277RF7nQUyEfGq14OX1hPPvEuH3L68l3ov7BKF6JraCzbU9Ngy8y4Yk1UNE31XqgDQe/R6QkNj6
+OcBOjXrE45NyzxPq/E9ccSjBPkSZflxYd5ewr9YPlat3oFTdSMRvDIVEwk/lMnYxxXL3x0gEtmt
A35e/Q28bNeRY1LkJP770GqUvaEkBXpYMOopR+0SJxnnI6TWF6DIDD7qAsjmDoy058sHbG35lpP9
wUiQslsUSKf6fZDhLoMDri08AXMo5ah+H8On9B3+vnkUVvyKWQcQSVlzuxblu4QjWXYqxUkrphGc
0CAsQpCYSG/j5l0byjD/iHRo0Rm98r3AbJbZ4XwDs7qXY3pYyPvQ5bS/vIYrPtmsDoS0hEi255bv
gxieJsc9QCzgAK7+fc7+jtVWP8TaKMZt34Dfk5WVXb4DgH5T41TPoBJmpXfvtjYqjVt56bVlM257
2QJfXbGpfJ8qtMBiqIX8K+1BkimRhVDdIbSuXTfDLxT1WA+pXRTvENzbx6CZz+obSBvsEv1Pspnc
XTngZp0gzS27DdFb8x6CnGZwimM4MTT5Fvs2HPxlPh58RoL5XT4LK8tn1g2GakRWqs6L96bNfUX1
Pl+eiLChhV39/xXUmBUEpIZA3IjQ5kXbzily1QFiUTd13O/HmASNVW6c7hWXZ9YRsqYhLHOofKsy
3kJ9pkyFXxVMVxsrtnKHmpWEhkAZoC7S5D3FNd3Y7Day9GNL+geJfP/lTVm5Rc1yQje4llI9id9D
p1aArBfHxpEvaNvYmMK/ab8/6hWUmhUEG59VxGqsNwcickz7PdhPM7VrE6G6Yl9rB2nJHTJVBbQH
+7DUd7kDIkfIcjqksySApRWvslPRRV2GzEgTDm8Mhbn2ZgSGRmwswto+Gv4DLOy0sVztvAlZsvJU
F4TDf8yob20MsOKghOE5IBBSJSTm9lunVAiwKbPGaQBj+Tgm9NjxWmhkf4CkkbvRjfJq44G4Ni3D
ieBpGJX1JMe3NIso/4L+VZJ/7+15vopFCzDxxbF8uCErHoFGL+7LNycui7+giOP8jPqR/bh8NFd+
vlmeEH2djVnGm7ei1Fm0n+OKNMeuTbh3vDzAyq6YFYoBWQtXyqZ9s9A1NBOyIwLSvDAtnjt3WvSH
y8OsmJhZqpgZjWe37us3GmrV/eUMoxs+edSz05/t6Iro2+Vh1mazDP9hMxwvCqV00vJN0eJuuTaU
0jsasrvl3nCghXZ5mGVvP7FnvuzWh2Egz9zns+MVb1UKhg548Qj3q2r6h9yL/NAmUGtOD3V4ZajC
6X8Pl2riTsLrgL8L27+XDOkSFTUVCyZCXqPoByixr8qWUxPwD0FoO4TSinqTWSO/N0Mefy/EXDxf
XrYVV/6vRs2HZSujaBbwM/GbhXXbp2M5H6DYfnJSBk2Kudyi/Vs7a4bJV70noTKTxm+6E83sY6Fq
67bPrSZFiyhEajfqLyvDmMD/MSIzs0ntvaauvO+S7BC77vsQVxvucsXy/8D9FzZSQnHlvSaNMzbv
oczR/gudTWI9XrUbJva/KxiDnI5yXyFRdB+5FkL86DTODBjbraaklWjHRP9DeygZdKnFKxFgdagy
IHVCkJ6jOwnW2DneHsigBayQ0/3lOa0tmmH/XgRys84CjKMHtOkhDvPuNROAEvuXP7+25YbdFx6g
QH0dO68uunHqI0P5ntxJ0jdzEIsx3dLeXJuFYe+RY7HcLlyQJKTjk9NAVFJ6+NflOawYoalHFdUN
6raJl4DJczgsG1HU3VvP3Ns6lBuFirUhjJu+g+KLZHbavoa5sl5RA49CehiLZIJ0b4/g1x4eU+gR
bC3X2nCGvRcNNKFYbydBWvfeYxg6eheGitxWLTodIgix/b5q5UxOgEJIFG+hEhakDQg5K9T5lFPc
hmN1P4/XqfdSajIDOCpLIohdx0E4IhatRpAO9YP+5/IMVg6WyQogQEljJ5NIAq+ffqgOL57M2aT+
X9kGU3oEfZoVZLZwarMeih24/GxoaCwZVFtudV2t/X7DvKlCc07BVfaKC0T8lQwqfm1Z3FxF6oW1
N8wbzha8Z1OXvroQ5fYOOvPmbqdDGm3dTGtLZBh2Z5FSqiZJX6Hy/gpQ2y+R2Ec6s9vtZqUVF2Wq
jFRJUSSMiuQ1jdLhHlqBYDBNNWeT3ytSbWH+1iZiWHiPYhSYDEV2UEX85MT2o8togGLurddD+Ony
YV0bwzBr6JBBvavu8oPMq+KU06z93ZedOjbgBK18D5Rl3y4PtHKqTG6AHHJypPB4diiBv0Gftjf4
MzQgN6axsiEmO8CoWMcSjQbBMar53xyRcBcM4Hf5zliSJYfrprDEwx8iqyYaE5EjpXSYC7C9E2jh
Hedh7J+u+/qyQx++ThIw4k6lxk7QWmWnJmniNzZArW4ja7oStZvEAGXUTsCOYIlCBw9CPUh1jDXL
bsQYoZtMNxPyVwPfXTcZw8jdKtLpgqU6THXyjeN2CArSsON1HzcM3AZPTMV5iX1I2Nd4KsVu1Nc1
SVNqUgO0HWAFxZjiJKET+KabOqg2dsDCXP7pK28akxkASixuRpUTveoUGfiyc/7NhMkogwZ7Pfsz
ogWq/4m7rTfUinmb5AD53AoB+Fl2KIg8DRl01zqeBKC43vWR3CLzW5mUSREAhpccVLdD9GoX6lQx
vRfstir1PgbvbkHl98T+PvGr2NIoJUsU/MFM8lTGkWgTCxJ6NhKIeiiGfA8NOsh/Xd6iFTsxFUA8
5tSVzKT1sjw7lyfnUnab5jZwhnaHcHrDmax4LJMWoJpBOp42Xhz8K/AwIPooxhrMB5thyNquGNc4
yXQH1U5hvSSZvosHsssQC6aq23VpF5A8P4b6vsq3vMuKe/+jFw/6p0kpoVaNNCtMJioirQHJGUa5
cX+srZdh9Jp31cgnPAArdx53pGf5AQxJ9Aj9ty1S0xVjMfvwoFgnSjq5GcSbahcEcJIem6y1Txx9
hr6Xl1fe6yZdgEy9iCWWlyLrPXf0loBA0jsx3oldxML4vSnjiP19+TCvTcm43knZ02Gq4M2azht+
9uPcPmjJB2vnZbODLllL2teZjdmj56ps7manSQ51PST3tZM/K5EFYcXio1Um1Iee+Mab/XNtFApu
x/92ASgp1YXsc/fFQVIoQQKZ4Ipf2FX4bB0RZRw70h0WEvHe2+K8W3EKZqtenWc5+ClqMGTOycmO
ogPicHARhs1XPCKPc+JuZbHXBlo28oN7K8H1BTGvMlnaR75lXTvuJqC8drSqTqKp1SFsxZaayNpQ
hoPgnSVai0Y4hml3RtSfom02uQvd8GRJTXw3br9fPoRrAy0+48OcIDdM6AiZ1gMPo2/eEJ4TYr01
vXOkE9E+rZPfl8dZSYTYhosAOMgtJHL6B+bOqa/p/DIA+F7y/uQV/Y+mmZ4gMnC4PNaKvzP798Ia
KpR17aaHlsrQARopSZogyxzdB9cNYAT/BWSQHWyOeMl7Z9fW6XuXqiv3w3AKmSsJ1EyK5IAa472b
WcrvZP7Q5jSwnFT54Kp8vGYOf+jVKIDH7dGzUBQbUmbtsspL7guSDN3u8vc/P1h/SNa4dtWWQ2Oj
zgtE98wb0DQ4fVBA+W6GHNeuVWIjC/n5bv8hX9MjFOzUOGCgmqp3Qfv5vfG4vIoJnDpmD18cDlbb
Ww7g0aLpiA8+/GT0ATke46tOqyMNU7eoxtsIhnaAfDZUxcOpOiCwvfbnG/YN+eM+nKIWtgA1uXfa
FvTWsme9Jfj2+c3/h3pNl6g2VHGPOllrPfAM/Mc8Hg6eE25poa7trvPf/smaoMoSo252aL36b562
9KcLVPvW6nzulRyzc8+iqW01AOcfOK6OMXUekBN+dMCekVvRqQXvWz8VW2obawZhWLbDrQGSJ3Fy
8OzwywhBZb+P5xeqygOjEEAYrnyC/aFq46iWYMlUcoihtbrPUzof8FIl19CzUcfs4ZNceLNN4Mjn
Dsq3pzmOrIe87dF7etlvLJfpn5Ulx1uW78OFNOlIsTmHX5rS2D1EmThxW59qLy33c5tu5GdX9sLs
3mvJEHGXJ8lB5DOypBIQHpUeexCN+VE5vtmuuyV4sTYdw7qB3YHGCU+x6xa5G2f3Jwe7IEghDqi5
bzjAtSEMEx/QrZ4yUGcd4qr+gqjeDyco3Y5MBuPkXhXhOyZVQQVlhQq5U3VQOqsDLycEIU9Rf2ll
1V05DcPSW8BgC7vFsZW1DqTANGT6Jqbuls9qIzpdcSZmN1+rwRvdRbhcGzRpBDrx2oCF8+vlg7v2
ccO+of1GvN4O48OsOvcrKDrmU6VmZ6uNb+XzZhtfXOe5jiYsT5mim78Z+mhnb/bxr7hxs2svpEq6
dMARSnW8i8rmR4LGtlGXG0XVlRNq9uz1VpbEavDiQ2PRvxUVL47dOZC9JaTwKzZUW0Rya+Msf//g
O0Q7U+jIYxrM7e9jPX/N7RbTIG9tM224p/8Amz5xUGaHHh/zqM1ton7gLc28G1fJWR1BdeKcJSf8
W5Fb1PkhajXX+6InhVWjWgJF6mciVT3c1ZOtooOVJOlPofHPrgMWy/uWCQ49yQ7P3PCn201xuG9z
C/8Z8TSPfJDXKAEt+4gewFzk3UedO5X7eh6qft9PovN2ecpGoIxbjixhXFt2dKwdDxEjOqpEVR1z
aL2/aaGt8uCFvat2bt3ydA+CGUIOnETFAAEJN6L7Vuv5F9o5vHcHqum534d18zYz1Cd3lU3HU+YN
4imNIGUBkei5fMgsIKb3o+wGT+7sObPrPddoH+K9N7f+MHmTdRNZ0Rx/c1IOUpwhaiziZxWIBP0m
k83TDP7T4m8n7FPrQBKQix6iibb/6LTFFVOVeHAFwpGltXdcpKt2onQnx49onZOHKg7j5m3qc896
jntn5nc1IWm/Y4kXCvDjQPjnDp5Qf525Bd5NNTBQ9TxA5G1i3Y5nVjntPDHT8DCDazk9LkK+3ils
6xpEio6tsujRLWs2np2pTslTM1MATXfYc7pL7Kz7wiLBoCpe290hI+g0HFQxyz22QLpPvKwgmVni
DcxARyMoOyVTlKC/RMRem7znEO8kD2iIDDMQXKLvZCfqwhvu0L0Rj+iPTifi10Uf2fsMWajRp6hY
YtUgFYh+9sxVyj3OQO3e2gREfcznbZQVv0MnG6DZKRVcZ06Sgj8IZXH35Omoz48eGq5a7Se0wi5z
mhJEaoMbyzQIm7IEe2hil6KcfScqqZ0frHqKxVerF96LBHUpIgg3adrdRB1rQgVbTf8MpJq+DZPV
3CRj1DzOEYfCmg3ywMJ36rZNfMu10meNABRF7pjV8SmSoaSHAf1s4ERHZz5Vf8UJ7cXr1A5h9Vv3
WSTPc1bZxW7MbLS8upOizZHRFtvp4lXXQyVumJtjVIJ//kYNVvNiIfWknzXnM9lB2Ghg2b6HWmP3
pULbFkTZC0bEvkUm+R9BRc9BNuNCIzIfYr1IaKnibwsCj1+YN03jl0r2kJdJowzZsSKFosEeBx3h
cqWnnyVNpn80FDmyu0qM1bBD7ibpbmy0MibHbHa1/WyPTtz6qNTA+FIsGlSi+kiVu7qMve4H7VLt
+bOw5ucsH8d4X0C/JWDD7H3TU9qMJ9xL4q8chPQPbt/29omMlmvvhDd4P6LG5i/zVPLw+zDIbPZT
t2y/tpNbq1vU4UFjqx1N+hMkPUJyN4DeknyBcEWevo3gtM32VjpW6f0imtyBpL8upu8ohLX1gxWX
JAIxRG+/1aXNmgAMVKXyHSBy7CfdNVPnW07v0SO3QZ8DvlwLKzh5jNV+wwRo/VSbufEdi8PyHrxT
zWMTFvJX6Cb1uIMfrqdDTPIaddykfA7nqbJ2KcpMP6LWbvmuayzGA1cXYf1IJqiyjju3z9zuuVPz
AHrLiY+yLn1Yo6ZHIdvaw+4nufLjGYqfu7Zs8DNGB/SevtUQft/0Y/GkmliSo0VaARLCKJ1/NVjM
1k8AR7T3cdFK4YsKT8hjxcLpkRCHVvsGTRLNXkyNlezogJe9b+WF/D7WXftXLyfQmPiA6PIRDi9S
8S4d2+jgsJb+xjq0TdBHmsoDj0bF90VeLayNpMDZiRsRyc6vZZalv+C86mwnGttrdqJnSPVzVqYz
tDJkTKsTqFkKSEozLugCyB7sOegJF1kacKdoxFc76qr+m5fF7jsuApw79LWq8cvY5U20qyUUXB+H
NEePTzfHud61VT7JQGZARwfKtQv8aLdxGGpIPA3vWmd0oiMQV7a+RYujeLWA6ELnLy6V5gChBR5O
fs0gQHMo3ByivHE2lN/rWSLFmiuHWscEmUsPHrKAxDejeXgELWDctH5Wqsx2/Kb0ehArk4LjyR/G
8LUsQaF93oHukDc5Lou4/Q2DbSASkoXi3XKFPQUO5Ke/d7hNXhEvF9mDZBDYfhpQ4+E3wzgW5T6H
toizLzXQxjdTzirc8FbtdMeIRB0PkHrrrIN02nJ6dnurau9kNSfoF/So/sIzZwqR8c6od4rSyi2f
WBtW5JWF47Bz0FLE/MwrJhv4cTk6/jBE4wtaUBwywVVIqz3UmVsNz9BQbdudpejoHAE3KKobq65n
dFYNWdpAqiKjuHl8gIQ9dZMByRYhuukj6IkMgwKpzxSDr2kP8UudPc82H0pcqRpi8kjD4HRNsnL/
0X2SoZstD8sKXUhgJ4mDfp7xf4Zw/sWphGxxE+iGOyl4ikGfdKsSyIHHckaDT1rWVfqDJ3n5DH29
/FyTFk6+QDOu996NsgVNY4reLHBJDf1NlhW86XeA44jifhzwcPd2Ekph31gis/AVhdlZB0uzxAQy
3iZNo2cgxMKFcqpz8yCMOtzOdaYmLwBKuh5usf95c+/F0rqlMfWigA+k+ScuFPKl0PAAV8mugHge
4EUQ6m12iRI8huZZBRY33GvMUv+QyC7yQJK5+A7pD1miAJok0S2z06g6XI7QV8JDs/927CqI0nih
+sG98YF47Y1LmpulewXC2huR7kqULoxHAIMcUUTLRqEMbYXHhLLsFCeQubo8gZWvm522HtggQrAe
xAjZivSvOEaDpY9duI6sgzpmry3ivLaiDo0PNggMC9xlsXDBM5xl13Wn/aGclY6NIJY1xIeQ0vgh
El3yYKlNJrbP91eYOFVw90uwGjZNIPMpwLKA5q0D8ZF2D05Ot8RXPt8DYeo1C/R2LcREXQABqn3o
Vruq2GgyWPv5xgOYW30Len2F21xMAArfgejWJ85t1G5kbta+b2StBTpjxqGpm8BxCr/UAGBOj220
QD03jufn2TRhkm1KRMFKFZiANT0irI7buzz8lVSPVDyObCNt/flLVZhA1RqK03WdY/nb+bUpuyBy
f6XhVnl57eNG8aqWwkYsVzXByBB9Ar1WR7tSni8b79rHjcSWyKQDZ43VqfI7/PjRxiaQt+u+vWz5
h4dvPtg13k4I74CnvQWm/WCPKL/PW/2FK2fexKBGgx4rBZ2ywOH9z7CkJ3RIbxzKtVVZhvzwy7OZ
u5ViVhsM3Yx3LiRhJ7Hjm/nptV9ulJ30VMduH+PzvCd72sldU2wc9s9TiMIEnhbSol6Dfu4gTqkb
6Mlt7gb0QEIsDjSts4jQGCavHMowXECm6SSBxApsDg2m6RCld8vpEWkBDZSrslfCMy4uZNnTpIjY
FFRZ608iP7k62jDZlZUyM1dRhZ/e8+g/fk3lr508e+pHSY7wC5eP/8oum+mrgSd0gBRCG0CVDCIx
1X6Kttj31z5tWC0pWkpqaAEFpOY3ZfNYudd1rAmTTnKIGKiL4rANCEQXQdd7aNl1NmVmqMI8k4mM
4SOrPPSBR/MdhKVhfOUN6Boma7mJSgqq5kBpfldJ8o17zfHyRq5cUSZQNB8UiIkKOOCuuMvA58Ti
O8/LoTVz5coYVyzQHA5pFz9JHPDRtmePnoFj2TDTtaNimCkIF4FiQ9YpUK27axbVGvfXdctiGKfm
VmdnFSwIC+HSc5I/9Zzj8xsUAys+2ESA6jlEUx2eOUFaPXJQyuLKxiptrMrax407VeJNSEug/JaP
jymE151bDQu9vDArS24iPMN5bPDkgw21IvSlixxpv/W7V46iieqMwy6PLXu5Ur1XBDMTe0TGQOXX
xXompnNg+NUqwg+fyZnotzK/w7pc6w9NOGeJtgSgNBaPqxsQSJX7zZO44stNHCeBFFdE2H9WZbRu
F+fyn98ei9frttQwUejGQaaswWHUCd/NnUA+eatYvXZaDANtKO0KutyjQ3UeygqZCPfKc2gYqN2n
08hKbCebn3IWQrmqCy4vx4r5mE++0VW5ksAoBj1OuG2dG3v0N18Eax83bDPjmk7ziN2EbdoZeGXI
27WBugmrZE4MbG9OpyCJ6uFHWEcge84sPT8VvVRbHfIrO2qCKjuQ+YuUWFPgRhPAbv1N4ZYbV9Ha
p5c1+xCYQv1G9H0qsaUZOso0/6bKYeMWWvv08vcPn4553eaTgHk6+LTKYsgKb3mttU+b8W7UFkgD
oWiSNMVbO8RPgFRf58hNZKTSOrL7BNaDxwttz7gk2Cb9+NrPNiwzRmkFWmYSr/Z8vnFp9EPr66Dt
ghummXoes2OXlkE+VSOywpnT9V9c1OXyXQlVrq2n48p1YWIhJ5dwMmm4rba/gzXVkL7RC5v678tu
YGWB/sBCZiGp1Ag3MDrVv15xO2xZ++WLq/9wGkeVTNY8YF9x0WXjq0dfQRIHJtCN2Hzt88vfP3y+
UdKeGBDPAa6LrA/ROlX4s3WWyJxctzSGoeo8RSc1g6EuYRdSoX7Jr5LqoYIZhmpVA7j6Qqw6Lgwd
1ZDsqDe8y+Jh/ywiC2bYqZBCuFOF/gNPnZpb8O7b0GWwlvwoypHW+fLKLDv42SDGVRq3jkyAj2iD
Ca9FTR7r9tEFf1TyiqLv5RHWjqVht0nThQTaOW0AHdaR7giK+adKO3Sr6WHt8BjGG1EQ+rTe0AQ5
iB5FVgW0/K297puoNlzxyj6YiEbooaYFXM+/SZmhuJv1G0PkC8v9f1yFJqKxRb1zEmCKDjRvb0JZ
f+1LtevCcsPCPgcTCBPTWGdD13tLjqPKfs9J4fkwYR0+1jnblZX14PAS2NzXyxu+EjGYEEc4ODcb
J1xdiYZYEpwcIkt3KwexstvUsGSkngdrwRoGHUXrcXtm7BfcEGs3zGHlsJrgxhF9XjrPF3PoS3vP
RFdDtDne0nlf+7ph0Vq6U94s6b3aFiiSQqRvMwexti6mHbO8V6g6doHsXr0k8gc8WbuloLQ5wtqP
N+yYpC0qUc3y4yf5r4e+/tOGCWvoCnrg6cLhT0vkZibf1m1w+TCu+DcTtkgszaPExafxJu7738vt
AueGN5qSW9w+a0MYETLA+f+bSsHLO0dDPJ7eVnbGW83eUtRdWXpT3Zh4qSOcElkDu6TjD9Gk89/1
XPGtrtMVB2dKGysLrC82wxphAjFsNp68E96yWCep3JOMf1/eihW/YAIYB93lParRSB+Sd6fvUU4t
/ZTlG6Hn2hotf/8QQ7R5WDm4Mrv/4ezaeuTUme0vQjIYc3mlm+6eWzqTZDJJXlCSLxuDuZmbgV9/
FpGONNt73Ei8RKOOZGO7qmyXV631u6mq+llU1vRaV7TYAB6aWtc8d+Ap9QmtAH8YeDDF0odawCkA
vGXrXcTUgea/BRnCwGXooHX62MvmaEn9y+15N4QGvWZR4CPBJTzM8VJnrwMlV56MZy/jl5bXG1uk
6es1B8454DzEwdcPkw8mGYDJ4Ge3v95gNXpxIpTqgmUa5RxXNT2Adu7ImvYolLvvZKiXIzYVU0vB
6zmm4XTsAmDtMrrRtOnL13jxxiIbQN3ChGNSajy4iKY5TimIKpa9E7Mu95vmZTXhUIuNNm6b0v0m
+7wdP0PGygsfbB+PJcfb029YWV0MYCACau3dXMepxG4S+KBoTy330+3GDZapFx3KMndbSHzNKIpn
6QM4PMJD77L7sm+aF8fb0os0xGddmnjGcSEc2woJgN6O3KwFRujcFgvYj0XUWBtDMc2T5r8T1JOK
rMObspLsYSbLcWiCDQ8w1Mt5er0hwGUQx5iyeX2gGi89Gnd7+xxM6tRP9h3An4C1ud1Vsa8Ooxv7
pmk8mkf3Q5KFYF4b/94L1jc36KFvjMew3eiVhkFtZak7Vf1vZHkuCZePvdN/QCZSRfbC/pQ2dAi3
BXwMTqjXGo7Syaa2sDtcotxLm7THki2nIQ/2+bheVwiZgXxqetrHYZJAhOMjtO4O3t6Uh87835c1
dws6dXFK7PulLP8Bernd+HLDAusSxeOYjgtVuDZxiz9m4J05QLN7K9NhmvW10zexaWkHVQ8DGs97
dkydFTRVvBRt8+V23DB4tF4o6HlLUZMB85IJ5FHrZxxW+FpKOqOiYePCZJoezZ+zZa6nlbMIR1Ir
hgnBD7bIQU1Nawdpi5f1TAtMzorhYNnw0RJb7IGmpjWvRdnzTMfexRm9nT53LnkKk0+3p/z9UM10
Fn9n9G1cTzHlyBGgvPqIh7FkGuNOvt5u//0vZzqPv91L1B63mBS/Yq8+OKYbPmyRNpi+XduI0yIX
LYiUUN85vcJaUlVHIQ5uOINuBEtTB+vvb8zds8J6KtePB6ilGR8876MM75tu603C1PzqZW+aX5KB
NX2H5hN8dZilB8BOlHU/sa0H7Pf9if0HFAXsfcnWFArKa60Gzyo4veH+YiHlnKlkY5JMK0z/PYq2
FL7t8AHAmT7/IKQVIS7vclamc/i31tLVWYum5zqJcnwxYVtJuPcjGdOr/zgIkNk8NV0sgLSS/qmq
X3m5YfOmddW8FXs2aKoVsGhNeI8rJEhcPiKEOcDQ3/Ypw7frOChwwnf9XAHMldD+U1lDyEWJK6C6
u+5ETK/y8xQyPYhlXQxA9CFww2jaImw3TIxe3+f7IxtVsD7xqyxuRiDMScQWFqt8KyFssHi9uG9Z
xqGygMGOIdm1Zp0d+4TnuagFGGLzydw0Cs1tR9k5jlfj/J+RZwYMMsIOrtQT+3x7dU3Nr372Jioo
WdUNYIZ/g06R8IOyT5S4xxSQiNsdmMxHc1iorKMOh5QwT7s7BeXnJlXntN9VZsd0aFTjZ76FgkRE
A8BxGPEvtN0q7X//fMn0Cj5Sh4qUadrFXfEPq6szlhdoKOX8T7Tqjm29WZhmR3Ne4CFYZ83L317K
GUBYSPlupkoMsVKHQ6mwd2XgBm3sNu5ROR4A5e7x9qqaml5n7Y3ZuFk5Vznx2xgCIRdLzac+3MKg
GaZEL+EjKNdJEBS6mE39fUnSK4BuB5kE3/d9+eoIb75cZhA2F0mI+zSme/bEAwvmfb6ko6HaSow1
hMJx+vCd8piG6Y+5Q2ksJ8DTL8Uu3DfTMVEjrB3k30n3F3KlnPSpKfblX5iOiWKzm01l7uH1iRQq
klT8qHm+sUuZDEY7Cc9Z0i0Vo208jh1w+qUXHkQT7su/MF1Nt/PmdBlp534PamgzZAT3ELC//dln
MZqPWizpbd6M7vcCXGZRQ0sQ17Xe112N64ioLhi8YoTc5ncQvYGrgqlvhJe/97WtOalorRSFMtL9
7idhEHV08iJnKcbDvtbXTfGNI6EIhHt46LB+WKxqIz/DzaZp5HC63bohCuigqLpu+hngBetHUNle
BNqN5TDVMomAH9vamQwmqSOjvEXyOnG8+TewP+DV8YLmS4eK242rjqn19fc30xNyFE5Bctz9bhFv
iQIQvzqk2LqLmBrXNtUyFSjNafv51wqTiqpVz6qCSNDGlm1qXfPVTIyZD8QS/6GGFmUZc2iHQOzU
yxbdsuHMoVfHJAD+CjcNy98oM/9WrVLL0LV67FOQRq9qIPsMSPNaOhVjODHR/GAAwNwFSxKCXKuS
Rzdw2+OuLnTEVCBlU7QlaX7UafFF0tH/zZxpPgJCnX2+3YPhgKmXyXSdTEWDV93fI3RfHlUeuqdp
CezIGrP8ELSi5FGQe/HtzgzLouOo5rx1M5egM0gdvK6qJrXPHruUPfpyJ6KX6TCqxZJjPoBB8ydt
5vEObJ3ZyRbDy+0BGOxWV9CtVAHibtGlP3twAx5m4KijuaPpxmqbWl9/f+PQKnBAk9oi3hG3+DJn
jjpwhUzg7U83nDZ12nniDUXoQonpG8zo89SWBxo0MdLByGLnn3LUwKPWf+cya96NCDdZnu/Lb27Y
iWic7ccclIA9kTmqzf2NEPI+UoDp9POzB3kDllL5TSr62pYv0htilkHhTViw2P4bdb07leeX27Nn
chPN1ys+ZNaCUyg0sb0jJAkvIYTDWU/jTiWXEHoRt7sxWICOvGp6yPwQWkK2o0+PhbBE5Ab5Ftbd
MAYdd8VRcJcCqON8oxbqd73go+IsXvW3V9UsK9m6zRsMTWeiR+bEhu6H13wLefAnc5rHrK8fhrp9
kp7zR+T80tVbj+aGLVxnpPfAV4B7fVf97MNEsTOYVIOXbhqUOHpOOWQblmbqZf39jVv6pTvMDFvU
d0ZrdSopE8+S4AKufFQd71t3zfNbyylDhPjqZws6n8PAahURnm7xQJoWXtvLRwqOCadPq58kDJ+Q
OiLREKCeN2yGX0LkFxAa78OwMp2OHtzOFjaoof8Rgs3hmLbNCAaWrU3d8L7EXC0hjTTC3IdFXvwU
vfcpIPNLCs3I1bJWq0rn/IsPkRuoT6N0ZksWwuSQmt/jQZcVuXLKnylzehRdlePHIKHWxrIbLEtH
bGWTaAhBHe8P2y1BfVEWwUEgQxgJMWydof8+vv0XOMd0wBapStCXQlf4xxQUJxDmNi39J/H8j9zx
LhzBbNVRkRl7zZL+uWVbIieGedNxXNLPIESz9toWJaqic7D0VnO1xQFqOEfoyK0UhclhnjjL94w1
qfMn8Cf+6vq8loesz+S969XE2mDXMnWlOb8UEMQqpzr5jpxk6ceBb0816rKcQjSP/VgHNTlkeEDa
uHobPFWHdbmtL61xpskvQMyL4dB1/BPP6+yYg/jgpZWF4ofO3szMmXrT4kIKiZDKaof2N7fUZT2O
pdb4LDsJAowvDUxkV2zTOeyhyeZb4G0Of+HRnx1ci2cxNEC3jgEmQ9NigpqYLDtwF71SJb6BiIVE
JMcL9O1PN02Q5v0KWHZph2HwK3W9R2Wp50GNH7J6uHRyfLb6ne8mOvZr7ENfJMESvBJ3fu0S3EZl
2D7TzEqPskg2luEvWOGdQKBT15eQph0aN7F+TXYNIttDK/3WJgcZCJALRe48lZV96lgwFp/dRFoz
jTLAMa2oDVoV0pfOnyt5sod+FCqiKFao6UNGiQB1ighYZn+5PeWG9dQhZLlMINXHhPplT613lomd
nP0mU/u8WUeQ0Z4EgyiX+VfhZn0krSk/+y2jZyhAAXKKwuDTvlFoUSNcmAC9hTf98hyo5ICJkx5m
t9iCkL2/bTh6gg4qEOsBCxRkfsqHhzQhISRShPesOkl3DcD5T6IOR/h6sEEAxwqEu4rW4oUWzVbF
mGkA2gVhziWxHYg6nbqFd3gRwGVKxX3Bcd4V/lhukSm/b0vgkfn3wS3JWV/koNyEMv3w6gD0fgw4
2Xf7d3wtNmSON4ocNLYnqybFJaTOP2XnWDGIDtKNNTDMkp64K22vRM3bymAhh/yCZGl5UOCFvaNp
tsVI+v7u5ugCljyARoCYLH7qfZfcCZSTHrirnLO37gZ8qubzbX94P5A6em2jNxd+GuRZdhr65Wnk
fRiJ0n6CEGSceCWoJPnGNc2w4npOjzIHvDgM48mYgi6A5ak7UpRbe837NxtHT+eF2AUk1Nc5xCZA
5pJ44R1eLZ8qSo5twNsTFaDjEoRu6GiY1mYd45trh7CypVxGibEUnn+cSfGBgN/lyHgDteN96BpH
r4Hkk180U1hzaE/kPPJHUZ28Zeg2LNi0HJqfSzCdtnyZs1NdJ/2FFmUJWbigqsZmiyXR0MN/sj18
VHQowFFje+FiRb4tmyayFghFbFz+TB1okbwIZ/DV0YWfQJLgghYp9Y6TH3YbrRtcXJceTFJALWsG
wr3J6upDSPvmZ+N7feSCk1ts9GHwPT3xk6SCAg6PMDI1/Lpwt4lmq75k6XCf+8FVLsU+39Nr6kra
jqAKJPxUgYPrkBDUnkB3YksQ2eANerpnzPjMG2wXp0GGVz5lnyYf79Rq5Kd8b1Gto9fXzXOIg2nh
8JPiHo/cHDpLlldvvCQb1kHP7SjItPn+QtJTAogM2GSSM7Rfn/J67qM+acQxcZsNtzPEqf8kesgw
SL8EtdLkiju3kI/uEteB+JFnzV3fDGDx25IgM/W0jvVNjGoIt5pg5UAqu/AuDH90if/QgrWt86eY
Qngiy4fn2zuIwVP0VI/jKTdNp3VMEHg4eDYonSiy0zFqhLbyPKbBaK4+JlI0yByji9r9tCo501Ie
psa+LEt2KuYnv9tSLXo/d+notXg+TyTPugHUUdWCoxs9TJm49klw6jv3gxidy2iFnwrGN3L8hhim
F+ilOeVJW2MnIT3q6A5Wg6RlVFuWxzZc32TaWpx3MvBqgUjDii2L/8yrMIZsykp52SLh23T3uVvv
gvI4egZokthBqra0YrthfqxagRq01Jo/7bMx7UjnWA4U1x1YM3BUdXFnW2CDO4B+XzlxAaYsdbzd
jWE59KwPashTFLGQJIb8ih+RwGmOLE+njdYNgVLP99Tgv7WrCYeUOm/7M6rDyDXNVP4yez0H7NQX
532j0FwfSghO39nAsDVQAPosnb49pHnW7irUcPQMz8B9d5LghIuz0T+4Uz9ENBm37k+mKdIcPSNk
GYvGTU8u3mfvcXSzpjHqx6nIIhS75WUf0awUuySrHT2lI4aG+56H7bdMwEn3VQYyKz9wCm2ejf3d
ZE5aFmdBqW8pHFw9irQunhnyB6e2E2znQmiundc9saYEC5EmlvO4zHMCgXtVvdw2IkNK16HaFU0k
Y1WA/JR8VW4BRezEHwqrg75DbzUy5rbd2eWpG3Eu5ZFTFaClOXtNmcEhPYD5XHawy8DjG0M1bDG6
IBe03NslAbMx3kRodandkV+cMVeXvC92zqYuxuW2eCV2PJHEQxZgw+SjuPfSBQyxt6fTYNh6EQxn
SuW9yJLY7id6dLvigtzYXZ+RPz1Kmw+3OzFsXnoxjJeDxjmfphCM4MOh8YaTxem9aMVF1OOJg2sd
idhzmI379haqBeXeT4K+LOokll1ZPlqMux+g0xDEqdsmh8rxpoMzlsW+4Kln4ryeIvHaECueBQLy
work3OZSPQ1umx1BarwPY+zouTgetmk5ItcVV1zUp9GxIaDRz1vbscGQ9RyazQBm6Sf4LDJ31p0C
vTAee1P36IKjfsMIDJamJ9J8WQQ2hW5oPKnyAiS/jJYJdMc9xJ2QOfx529IMkU0vxOzGLHTIXCbx
stjViQT2coX2qdg4FZmGsPb65uxqs9Fb5glrDV/0IsZl8rwEXntwSthvO4/5xrnfNAotPieWlYwO
9PFi2RfJwapRD56GVbqzdS0+4wEEBYFI08ZgjmTPAKgGd24SbKUHTJakhWe76QROjxXsFLCE4+R6
/dPiJeLD1AFGvW+RNf+G/i8BwByLDPXO4mMS+vZdVifdhp0aJl+vygzyPOzZujkS6FDFE7VsAD3T
LW1FU+vrTeKNCYVh6zMVIjYV2CNfB5b1d6nI9rH2OHo9YFmqaUgrRHM5Ns5xst38COEVb2NmDGd2
XYQQJI8kKEu0npLwTgbDlyAv87j0ZtQ72PYBZXRbdXSmWdKMKF2Wqk29FNUOToo3JkUt8Ern9b79
4e/J4s0aYOZLoVKexC4VPxvZiChJu+8jpWffzX414OPcMFRDvNDLARW0ePESDF/ABhi+pkUgHpsu
6O4ILrqxze10Z1JILwWs86QNAU8O4yRrs0PQtfllBrvVgZeE7Js0vRywsIIQ6JnZiuuRf3S6OcBl
TXwHmTlAigmYvlPJNmbNYGZ6aaDtspJZzE5ilfYZcAHVzNP7EkCw6g4cB6DgV9LCNThQ0PfYFVD0
gsHKS+e+Kycr9vFU+rv07eY5CaZ99bMOWY38jbk1RLotBRQ9tnIVgrbQbo5Onrcb99s1cPz3jc7R
CwapV/GF0BqtO+IzlBRQVaJKyGRAY7K3INrgF9XZr+aNvcNk0c6/x4KISKF1IkMcrThYARNanGyi
uotKLVBBp5ucAaZ+tACAbDlrC7yEHUEGD++8S6y1qPnU0Y1Xc8MuRbQtxAHYfkxKtJ86T5Z6zLF9
s4+3jen9pvHW++8pKsDqn9uAShx5it0DzP48YlWxYammxrXtowd4KQPgxzv6+QuZzpP8TbOd363d
zoup7CCFg6Y99wuZPgzyQra2JdNXr6v8xgMcvy2aJGRh7Odef6qgaHPIQSQOdQG1L5Vs6zKCcoGx
OJCPjIdS+Uev8pfDsEj/fHtN39+PbL2KELeFafKAOI5VKHH16nvwxFTh0n693fz71m7rpOqQLSmC
Ss6QamFgyJiKcw3URrtUp6wVG45rWgLNcZsyHMPKmWCVtIoHuzo4rnMqnXGjedMEaf5qqcGtLaq8
I0gPQAL9bUT65fbcvL8b2DqrehVIsMILfHgSEDBk41RDRqR46lNS2NFItpgIDPOjFxRCHbKxBMEA
KAd6oD+EbR559tah2ACpsvWCQhdHJ4h9rM2PELx5AHN2nBTBZzf9x3dPPivjtLSOVZoc3XrrGcpg
VHqlIXh1qD+2gGuF7QhlouW+pcWh6pyHfNmKRoZV10sNncEtS5KhC78M8IT2PPlyY9VNH78u05uI
IYfQbUiH+aq7r2zkBx8CGtYVJ9vjbasytb+O6G374VAoz8aXg5kG4EkfQkLBoZmglbNsFS6ZLEq7
xAFAly3jhC7kPN+nNDnC4845pxu4FINf6FWGnLAqLXPMUErt+6qYUVvkH3y7fWrn6iTtnY6tVxzW
AvXG3brEU7IcPRAPLc7GEpvmR9uCKffaqkvAcCvtJ1n8nt00ovXP28trMEy9yLCWsoSoEtpubZTb
4/rMt6QzDYajc63j9Fb1DiHBEXDrO3jYKUHaqmbplQ1bWtGGidFrDYOgGuekxsd34nM5/BjrD0H1
fHteTE2vo3pj9rXXj9nQoWnOUL8UfvXDz+P0/Xbbpjlf+3zTdufaw2JDr/bYTS+QdI8moBFvt2ww
dR28pDKkJIEGQDCQ/xuXb5CUuqvrk+/OpyDkG32Y1lXz1iXIR0cQ2PnS1vfcvQTOH9+rjqn96fYY
TDPv/Ht26sHyBfExBhsKpZ71PNUfOGq0bzdumnpt9x3DgIIGqEPjHj/MqNeY/9nXsOajgS0WlgQ4
92RU8Hs+FxBG523653brhjnR0Uo5gNKKVZjzsfxeZGU0sebgBruA0raOU0LFaOpXFSY8mGsW0dC7
A4PIfVFvmbvp41djfWPuKYCXPlTyvGPjvzTBfUX6I3G3qKlMjWt+6pC2wtEGvpQQYJKK70sdi8GJ
90372umbL18aPnnQ1MNhthh+IQvxv4xBFkR0Wxrupo/X9lY/E3mfhS1cyTp1No19wAHbYiuNbLB1
HX5UNnbghCPm3ZEPFqSNpj+3Z8XUruagkLN0SkDQ1+26e+4bG/TOW5rOpqY196Q9UuuiQNMlCZ84
mMA6Kndaueag/QjWbwir4lzpfm2RqmfdaQi3ADSGhdRLCcNhnFFLtC4k/ToUflQWp0BWGwHX1Lh2
k4UYzQAck/Rw6n1IKyhvQv+z2spUGmZcrxrMwPjCuhnOH9rl16wiWdRxtXG2MH245psDZTnuCfhw
f/ochtllyp4SZx+A09arBVvfAjd3jsapJ87F/LUQ90vix7dN3PTl62y9cfwu71so6tY4Fa13wPGS
QLBVeRuWaJpybQPlQOrnNEDjZVVcpjE7OWzL5Q17sw4T6wF2x1MRms7p17xi0IyFArT/KZD28fbE
vJ9DA1X5vydGVQUfAgcd+BZ5KhiSdLgyNVMLhc1S9BFrxC+fqJfbnZlWQXPZNEO+v7ZFGHuoCDsk
lcqjIPPHcyjmrSeMNdX035ygrePGxqVqFG9AeVa2Jz8ASLMajiz8LvjPuSER76dDtiuPZuu4sSkP
XIDjBexVyTvF/CjNoZyoQId0vj1bhrOfXhrY0TahHcuhg+Ffy2C6Y+qj6r7V1U9lD5fbXRgWRMeJ
eW7po4YZXXT5HVu+KvqprrYu4QbLctc+37icN/W+G1pou56t+8D62liQgWh+Fdl4JP1BiF3AX1tH
hxVQVS4UWDKOI//pgwJ7de4cV/JyayswuKCOBwO8AcdL7rFjOUJ5m4QfFlRK88X7JGu54ReGAKIX
AoINvuxti4dxmRbTdUqK/uMwLbuAGraOAvPAKewJjgcl6Lw2w1FaLROxnO1gOtphHvzvtiWZZklz
bcA/GsuZeQCF0Lk7Z5OXX9icOhEpreWEL6g/3u7HYFU6HMxXBfH9igZxJr0fYgmncw7Gt8MIbVJ7
gEawSxL10FF7I7ln8EEdH5YvY+27bAriqS4vac5+B2r5lkJbZ3HVh1DYW0kfgyPqFYACiinQjq39
eO55fcgCqKn7FYja5hGH1dszZzCy/4DEGjVOEKD14xCA+HvXD927skFl077WNW8Hmz5PgI73YuLP
5ANLimm4yCIM96E0bB0Y1tJMQQeLeker7Q+55QHZ7JxBLrBvC6faFu6RtrNDv3Bjx2uHE4EM9H2z
WPzPvsnRDthZ0QpIQAYsDgqbqnvSTAtSnjSb+IaZmtZW28VrMkFkclYsrp2lP6b468EHG/3r7c83
+Zzm207H+QQmehbPhX2ek29ZXT9kPjuShT7QzHscWb7PRnVEUeqBRnbwOhanA8r5wEmyMkeSf24P
wzBJOozIZs3UdU7oxm6STeEpqIZqesLNuPA2Iq0hBupIogEZMlUA0xh3uX9HvPK34y9nu7Sv1Fo2
xmDqYv39zaY6BHYb5Nxy48BJguRCxqF9nO3C+rQ4Dr16qCF3N44Gpp40hx5yb8qh/e3GtZ1dvUac
RB3a0bCA/mL94/aSmDpZl+rNcOZmFI1bzm4sB+gxk+FzovyPKOG9curuk2eAsPu/+0gdZ8LrjOPG
5cTGj5kr60cKtb6tIZisSvPtmijolPho3imS7pdISPuNoQT0674J0hy7tC1wtArixt4gaAQBNhU7
bQO9eo8G/YEHAv/u60lz8h5K4kuZtuVnHGyfup7dJ0ylUVnVj8S1N+6Pht1Uxxd1QZLMgz+VnwPB
fyRlcw8q3s9IaHyyAYS0WbEFajD1swayN2YVAD/TFdCw/jyw8eJkz6jp75GUtc92330Ubb/xDmFY
eh0CSwSObINXO6B+o+JetpREVoqd4/aCrI72zk1GR78C1ZsWzsj6T4u7TF8WnJvj3CrKJ1yiin15
ax0BW9ZTK5kb9J8EHsgus+Wkh8LDTeb2AN6HK3uujmZBPRN4kapKPNR9i1N55v4ZQv8jruFnsYBx
HjUVMhJt2mLWppd22jqKvrss6FaLXB6xGh76g7pCMX1xsggQPMlqZLetYPxze2imLtbf3xhYKVgZ
EHfIHlDi2J1Tn4vTlJPkvK91LWK5fp9Iu63kNSmW5ZCO+XJmabn1IGv6di1gZY3HFfTQvKsiM/8i
xmL47nNI/+77di1g1aFwctGPaD2QYBegoKRceLuF+DF9uxak0qocfZmmxUMZgnIhcizLaR7CnpJ0
19RTHcGihg714u2SP2QDlV4UEAnDFWzeUi1416k9qhNiCyJ84dndeB3mIPiS8kzKh1l6eWwBI+qd
bq/Bu+EPnay/v7HOYUmLrJhc/iJwkhLSfSB2XkSzv1wLj1yXDGLVtzt6fznwkKB1FHQW1FNG8dAl
xHoQjDZPai62eEtMw9D8mNQppF+ahb+UYF9KffdBoowpImF65aL63tfYnm4Pw7QomjcrkTCvDcPp
WpZWDqVztRwQGTlgLlTF+7rQXBqKU9LGo890dTpQPHnyV1dUH2EKu7K+WHLdqVWvqGBivLqOAhKB
AKqd3lEHZNEbA3j3pIYONL8moKpN08Hpr1nWWCcRJl+TqZ9PagYzRLU9DtNSaA4O2IAclcyGK4Sj
ZAQi3l/ActQfQ07pp10r8R+0C+h9HY+7+QOKFBS7B5db+ovVE12+48JHt2Dshr2P6qiXms6qGZ0W
xqt66+AALx91VlFEQWp9VVbHo1Is1pNy/P9VafgU5t2v28MzuKQOfZE8B4cf1MgepGqkjLIBQiwR
jqcAA9zu4N3LIE6Zms8HyeAPZEjSl9IFlFtY4zdVg7ieLf9I2/kjFS8jkPBs3KhMo1nN5E0kQ7Ui
pB2FqL4I5j4EWKvYD0eyYdIGWws0t0dNYQoFTDXi2tR87VowPTsk/1QlWJzbU2X6es3p6yToODRP
0pdhKOW9KBQ9Zpa1RZdq+nzn33MztGkT2qDWuXYhdm+ZOPVxLvr8bE32rgIsrLXm9C5xgRfH0gLU
4Ifg8U0J+zCPU/Cyb340Z/fGDpCSauqvQR00ryQlSxlVbT64++Zfh8IEdAK3JSRRXjKvmB4gPwoa
+CoI91yQAXfRLhluR0eU4+XDlSTghP/qTGqqHm0nSF4dFNoHJ/xXvqsGE31pO3oKXgWaQ7H5JQB/
ygqhriPI2WfHbHCCY08hsLxrRXzNuQeIPGLRXYXTG/mnFmUegRgy3DgtGAxWp+PGJZmVXhmo61Tz
6WKNIziTZrd/BdHm1pXD1IXm0oojRkygAgG/5TIfs951HrBNfbbnzj7fniFTD5pPd0XICe5I05dg
QGUnuOcce76UbuN/7xOHOxt3v791Jf+5/GHBNedOZYh6MagUv8wu9dLDENJ0BjwWqquRmJ0G+NW2
U+LcWFM2nd22XMh9PRUCOTOrqVGEKUAkGIHB0uPx7XEbYpnODhRA+h0lNWq44hCWHrIirM4W2WQ4
NmwqOj1QEnK3z9Iu+eLQWoKAiN0LUrmRSpZ/VJPgCan/wmVGN6zcsIY6+KZjfmZXpYWxzIt/kT1h
UzQkffDSgIxx62xsGJIOwkmGaaSMYkiZDIuDKJqPWfb89wTbibw6zGAtxL2Xb+nQm8akRYgELBXJ
YJH2mlhTFWdziCe2weruqFqGDdM3HAF1uqCkpLVnISvxIFDHBXE3/oO06IGgCC3Km2ILHWGwNJ03
yKPWMLlQwbs6JSNR12VF1Kyb2y479rQI0YlhEXbFp3sEbXaoc1F8ZImV/LjdummKtOgw+5UcZYDj
azcM/NxZWRg5HFyxtT05zzzZTHCZ5kgLD9Azl5Yq6/EqxryNalmS40g3V8A0Cm3bJ0gRDHZArHvi
VekpTUAfKit+TsGEE1UO35J4NnmItv1LK5nrQI7TvRobN6oXdXLD4BIgmB7WoM1Y98sS88/bK2Pw
Dx3Q41XOAErfGbt1V1UHXJdI7CLdGVnN4m2EldXV3onZOjl4bXFnpDYfrirMfSDikv+FtV/EIEqg
B+SgRBSSbOsUblgiHeUzz/0MaULkEYSbqdZGOYldoOi/HNc673bwWVNB209sarkbDE5njpqHAdQ+
yFxcSe/RM96Ri9c+89VGZDG1vi7am2N+lubW2MuAXN1+4FGX10gONrueTDzKdI9fWtuiToKUS1i1
h6TsWSRHxJP1sO83UAfZZ2Ca6ydLH4IqsbWvoCGz7iQQKEENentlQ+Xhdg+mNdecPrUDyynmxL66
9pIcZ0GWw9+bZFBN7CGc5Jb6oenwoWOCZpnNld9X8/3ssR8ZJgvc7d1wUsuXLKwfk5acJemdi1PR
9CAs93Hl9uzzvYdQnVdKiqoQ1eyQazIVELjK5KlN7WJjmd7FB3lUxwd1C2lzMPajLEHWZ68IgqPy
63PW0VVXIS0jZSffkb88bd/ITakAHSg0+zJBlwGmM7XPKUilPde+Zn13J0L26HUllANG+uAO4/MI
EZ99xqKDh4YuJWCzYdb9nI8sKkekj1UwWg+9Xw5QZsq8jZdnQ1zVEUSzr9x5FKDNGWrfj9xFHZ11
Lin+2GX1OoxIeJOn7BodJE41IImJ5JzIwwBsntXvJSm3yPcMwVuHEQUhtpw0Xf4/BPXeo8hcVAMW
OKv5Fr9YqIbf8+oCE9QiBRirKoe2A7kiuUwfPW/mn5oOR53b8+Ws2+c725AOJlJp0Dc0af0vtajt
pT4OvQBwKa9rN8pAPiR/yAH7+2Wom7T+NkDhVv4fZ9fRHDfObX8Rq0AQBMEtO0gtyW5nWdqwJM+Y
AUxgAsFf/057NvpgsfmKs5gqa0E0wkW494QvsU+0UdCcHkDhPHmkD7mAwgC451+hFk3YR8ENhc1O
Am8Q8nvEI66SUZVD/6HdhR1NRhq1aVanJOpL6PFvvAnacjcGJZUC+iLxnRlq8ytTUy8jPY/5CnJs
YenaWikmgdUiCfP2TL2s+aKb5lPp18NRAut/e30uFs41G84A5gDDeZn5Z+KM06tKQ4dGaYmEx/XP
L3TABjTEc67HuvCasxEyuSctXuqZarKHYA683fUmFnpgg8fgCerlBVfkzOdqSiLZ6zmL+lRXK9vx
0vetOyCJQcycqoaey8ZvzZHpsUu+FaKukxWO+MIY2XixofLS3I3j+Uzd4gsEvPO9zsfPQKWvieAs
NXC53b65uyQNBwwmb+O7ZCTkWIIitSv5kESB6DfmEW1wGDIN8MjJyHzuelochNDOU+WLdK38sTAH
NjBMhU6cgRbrn3WcTmc+EfEbTB26EgMLB653Gbc34yNy1vgQcfLPF5WtIRCfcKJ7UdmC9EIqXBzw
tPewqfSAtuyvr9mlGbn0802LcoLP0CRddi79qd7Refg6kCD9FDotX1lUf2rw7+yxNlwsFo4SbUGy
c42bcXnDc/h4IRcO9a89gDlg3JEmz+6ahHCz02SuxG3OPajsi4nwZ9YnTvOtdiDp/FPFWg0/uiqs
9M8M5Sf1AXZms7cx02GryZs5HjPds/ijRypYx80tDPZ6FN6HjP5qZtqLNbeUhTG3oU9cB3PLaKP+
uwaoob7vRMBu/x870VILl1vxm1kVwNU3bU3VmTTme4zc5FFmxrtpOCffNq0bW0ApEyMgrInbnHmM
ddPF42eZEX0AY6heOZuX+mCvTNozD5nV+oxkMT2UPRYkw0N7lyfUW8kcLjwSbLRTPbclK6bAPSdj
2Oxqgw+XGfcj5vKvaU3k9+tjdfnF7wQAtd4iBPL4sYai4RmIHrh5Aa2cRYXM+pWpWOqFlYFIkHXm
eWromQWtgI0EDHRZMhAg+uGKARWwan+9Gwu3vj93qDeLKhtdWC8BLXxm3ix3Gl52e4go4JqRl/PL
2DfmBKHDtZ1wYfZt9JNiY6mhP4XZr+biRNzBO2UCJ8UYV+PKAluYFtc6jKT0yCDjoj1rsCA8kJad
AJUCGG+vTPvlO+9Mu414Mk4Wt6Yo6FlWk4MS5hA8xRN75r3Pj6Gqf0xgZd+lTreGvV/qjxX0Jk58
L3MNbjjQxX7g/YC3TIDqyuP16V/6/GWm3kx/aQYN/GfcnGuenfHsBQ8TFefr315YwrbwXyb7LjYj
XnqAa8kjkSQHnGRkX/CwFoeghKzDypwvLSvrOaGnHMYkXeKeFcwo6j0poQVy6NrMBQ85Hqo1YM9S
f6yIB5WjwDme0bMhgx9xgSRA0HY3XU/Y0R9nfwumjnt/VCTeTAkjYTGB4+ie67gcfutk8vLdTLI1
KaelwbLum50/IonpheRscjxhhrDkL32AeW8k71aeFQt7iq18xYaA1LrB3gV/lahukV7MLgFxeREH
l381Ern562tsoTe29lUc6Nbp5wpzovCqh1wI2fuYmBnCnCu3t4UIsaWvGKvahqDIdWYGWeB0iM+e
wf+u//ylj1vRDQWNfJjKnkJy12vNAUaryT95qNI104ml71vhDQHHoFAtJltTd/xMppA+jSlu0Nd/
/dLgX1p9u1JnsLMqp/TOWazdm3h0M1D0aB4Ge6fxsvHmeitLfbCiu5QeNcYPw7ssJfmrLFrjRoVQ
a8rBS4vVimqie6yf1Mf7q8I5riB5We5MnUDbQc853Xt4cNzmo9O1x23dsQ52WHTMLcdt5yzyivyM
k3biO5/kdK1GtTRcVnzzULJSeRT3krQvPxLdTvkxrSVbw/W8vwtSGx9IlS5JQRvvvzICa+Q3ISb9
/fKCmbONlzhqowRrmPoAwJx6ZwppjRIY2WqiwGPn7r9hYuitL0F5+7ZlQqiNFdRGgDLC+vwxqaCs
rqBytouDdK1M8X6MUBsgSB2jA7BFsJtnrHvpYNz3rynYcEgL2a6E4fsrmNrqV8xRSAfGXXVWlcOb
+7KvveEQB56J/80GM1UiirPUg3ZSB0fqtaTk+8sMnJH/jX3hjTNYEMQ9y7qpj1BpyrvId4T4fX1S
lobNCnracp0onXv/5TylwHNqTLLbNCvVpjikNl4wrnpTy8TNHmORBgBooyLu7YY0h5Tdti5YgT6M
VR+XYsQp2GdNpKWT3FLIVEe9Umsuo0uxaMU6qMtz4RcuTj+UKbQOP9RhbU4siJ8aF/CE6/1YmGkb
LtiN8LYYiZ7PAhVEOEd5DqxGwroya06zC+vXBgrSgQYVshXZ458bic477+FypWYliq2uj2JVr8dx
5XG4sK5scGANEZzCIWY+E+in7o3g/+W3h4Jtqn9TGxxYdm6qqoFitOBv8if1YlxNjxc+djFW8cqN
d2lOLt17c/KWqZzzVDpYW8FgTnHK5zgqapDFVtbu0vet6FZxEye19OdzHabhx8zUw9eLg9h+24qy
grt2XBG3g8wfDWxYb2QWxM2xuFi3bfy+daSrOk0LTSbsTTSvhu9DIwKAWgqINg0/t/XAim0KufI6
wM3hMUFC6U6V4NzjVkvqX9c/vxDXworrAbqdAU3D+ex5Ez/ManrRpJ8ihlfzjT9tLDNSGx3Y5age
tW3hnk0J/cFjzfjYfoCzEOBW1/uxsIxsgGBXuTn4W03/iGAT95zT9nPONgJ+qA0JzNx2Rp7Z7x4h
9D79YAzZBLhu+Luib7btFjYYMIOQWMhw7TxnpomjoROf9JyomyDgzcoILexHNiKQjgVL6KDEXd10
zUGp6gly4i28cNZW6lIDViTDMlYIGcTtY1w47j6u6Q5e59WlGLbteLCd/zRMN2IhmuER6esi29XZ
GA4RrUn46foaWuqAFcxmyIJ89Ej7OFCX3iJp8CCquniYDPv3egPvZ3T+cv3TAoL9dOzQAJJFJ4hM
+ulHPcJN5xvVyHLvS9+Q4LuYpFPdpC1ZSyS92y8fmhj/u4WLELC+vHP9E3N0dVfXfd9HAw/cvV+J
cWWber/wjkasfUohl9s14Ni8cjJme5dSiDHBqQ+WD//Aik7D17l+0LL/6WahfgAR6sf1IV3qm7V/
gbrMc5BT+IkXwJWjeAwDpvIH5Cg3AWn9wM4wkE5MbjFx/wSEOd9RXv2ICVAEqNtuqjihhctqeXvC
ar/GGdKlrwaHyKtwYEkYgXxTrjz8F0bIzirQmI1Qtpz9E7je4k8H4HZf7fIuXatHvLv3ogOXs+VN
B2DjVXPU/jBEZTeFES8lEmHTiMzV9Tl+99aG71969ub7faCgB+8O8pV3lJK9w2BNF400CX86Ydrd
IF6CAO4F5vv15pYGzNrHpJAapji0/jgUAEEQqT8TjxQwLtmWSkKHrFuJ6XMexnKuPzJsvkoDZRGW
k4lyd1tuGi1YIU/MQFJlyvQnoaLZZdmQnHooD+23jZAV66GX18B1TunPMYYdfJ/GTZQXLv9MkdV9
vN7E0pqy4rrMzKSRWZOvJTbJL33T/AraeJN1us/txIIgeUFrX9cfCW2AfkN6ZO/Es7cyOu//dG4n
FJBG0EkGi6ifsq3JbQDhCYVNqSBrMlVL37+EyZtwEJjtWgV5+lPwSd0KnFoJSihx/eX6yL97I8Tg
WNFc93QkA1TXH+tq+k5krL8pXt07cNMDAr5bEwdc6oQV005Gc1N7XDwGhmUPskBxevDTcCWEl75+
+fubITJFBR+tMYQXAtz5Do6W9JOm5SZjE4yQFb6wdUpaUrDwcUr5J0Mqd8f5OByvD//7uw+3kwVC
ekjK1wk8O4zT7+Ao96loQah2AtzKr7ewNMFW9GbKEMrGMXjMZPBNZ94cJQ4WPyvRAtzZ+JbbGkbJ
imCuWwokaKU+lC2FDVPWN0V9EI0PUbXr/ViYZDtbMEDo2it6Ej6WavD3ft27rwqvizVdg6XPW8fy
2IR5NhRN+FgnPlyUO9b/0qmzVjp+F6nhczs7AMP50nh4TdxlVTNCfGX6rL0PEtcMAFC+105O9unQ
fnBW7YcXlpWdLBhCUgZJmQU/GYxB7uouk3vQTPQPUHHXxDmWmrj8/W3QBX5PUlIHP91KsNtmDuHZ
oJxyJ5tqzQfzfbQshs0KbN6leap7UdxRaBeCb/mvyJtPg/hEgxrIdv2d5P7pwvatgQKhfhIVc7kC
JFzqnRX0ox4gFh5X6as/4iKwT6GocYhzQJwyv3ec/bYlbR/bNekGtwv5z6Tk9FetqT6DC9eunRxL
fbAiX8UKEp7SCx4r2f5KaZLuVRW8BnORbvz9VsxDo497+ZyLxziHr/nQkBsYaTffNg2OnUMY+qoW
8CuDWawQ3smdhqaMxjqN1xbXZQ39VW/3uZ1CyOaB8ACozGdTwh00GcZ+X1TbMiD4unVqu4PfQojD
FM8VHuIH2Kp1kdStWRn494X/8Xnr1M5SgfycE8pn0oH4zOFm1MKZxctVCnjw9N0ZyxvAVI/IsD7k
2GV6Vf24PisLDz9u5xWAJSuHYVLFc+Inz13X3UKs45y21R1eM300JvqoUQpoSfkrwR9XGr0ExHtz
dZnDN3sN7/Bx1ynkc8nGW+Phnu6jwBk5NI5m7pNdl04vsDDsIizyMnKxOxTxcORUr71JFvZvOxeR
A7bEFAwjnoe+/ZDAuXiAFXrkJ8UPhgq3707z7jLOphIr47xwatskxcGdwAPxFPuQMOdHXdSfOAxz
D3A6/Qos2JpywlIIWBsESZoky0hZ3SnFCbRclI60j9z49Vlb+rq1Ozhu7DE8puUzmA1tlEAi5lOa
5dPL9a//EdJ5Z03YTEOpZlxsZCOfTUN3f5ZD1UzHSo/HPzFR5R7spREPecf1rpjH26AvH2A7+8TT
aq9rHFK+kx+v/5iFndYmJLpBSBuHlPw1wQKUu6bS2KY6t3dfdF0Ht9sasbaUTpiKCq08KEhdUhPw
Td9ls0dOQbkp4+bzv1iIAgA3Vof0g2jSZ6V6/2NRrmI3lsbo8vc3MVy7MQ1ErMNXzIdO74xAJTx1
UkYP6UDlvG3R2RxEUvijCuaYnS6YZNKSOeqTVfz/woq2RcJJyNxkVvg4TjkWAbj/ImO8ZLZN72Xv
ezM+ajJ0chKBjyPpuetyaFlw0R0quspbWZoBK9w1SAVzA2ndE/WQdI6d4BO5nHrtRYz4eh8ul+X3
YtIKeZgYDYVbcnaCEuqJszuq+TeIfB7qOPmjjwMy4op6xWXRv9OSzTmEbDMbGuOzE3QUfnQl3vWd
G+/qdvwec/ovMsYrafSFfdgmHg4eKD5DUNIX7nFolTtJ2URunrAdS3v2PS7MtBLdSw1Z0Z22yuvh
liqfp3Yoj8MMPuso6iFSFFeH2Yh/rs/QwhqwyYZ9pzpnbgya8RNzy7PiqPnUfIhNvKZzsNQRK87J
WPYwpKDktUgTP4REP6j8XQUkLhgt/ZmLYe0StNSVS5S+CRjtTUYl8M9+lvAjulXeEECPDlTQoFvl
zi8EvG+9AsJAhMqXOPabekx+ENk6974eN+5VtgB5Vkvd6bknr0gJ9yeOxXt3EZHaNtFWsGd+XZOY
VcVzWGbFl6k12Ym3foFi5dYWrGBPsj4NutbJn8sJ9LQM71djJnVqwlVBiIUgtwmFI/BqGpIleOhP
EIEzbN75g7sLVXCKZ+AdlL8mvr8wzzaNkPq9hGPwEL5mgC3fKOWQalcpNTsru8jCvmgzBnspslh6
XvgKegI95m6ioqpyxB1K+RMcrsyFcjqCcjr3dNuNxOYOSsmUmIKJvYiQ88fGaHMS0MyBSm6xSSTH
5zZ7MJ5M6KYIiVdn4tUNOHzhAQ4AkGmf+030GTRhhXiZmk7B/kc8jk4iz27SdySa8d/GN6BNFzQF
BKT6RMevmGz3poO/3xcOqesteFv8eutEN+Ag1q4j2QPqlxA1UaQuI7jZOStH4ML+Z/PHHJjNetBj
yZ/JDBYca5pDqkGPpn7Lvl3fQ5bCwopw2mmdycm4r8Pcv86j0LseB/vKCl0Ibps9xggZkwAUpgdg
Hv65lI9Jh/QKlYkXgaj2HBK1Fn0L3bCFxrUwMRpr46fCHbLqWLLKmWE+IthKTxYmwuaQ1UFp4r5N
nNcubMO7OMDFVnluCfZBmq6ZUy+1cTlt3xx24QiuF8rJzmtTtNU5D5Iicj2n+0CFv5bQWxqmS9Nv
muCGVSLTXfwqxrH4IiZf/OOk09pqvfzQdy5s3qXVN1/XWRW4zjw7r2oE3z1t1Knt8TDTUCfY9xMe
0deX7FIz1omdj7zIurxzXlPUTXbALvr7LgT1JOv+21/lSkpiabCs2K5Jw/oCtr5PQ961ZDfEedx9
BpE5X5PAWppw6/zWI5Qm+kw6r1AeREVyyj9MqdPuwRBY0yJY6oIV3ar3/AGCRuykoQX40ggi7l0R
rmHvFn6/zc/N3Tkop1nEr1DMc46+q7sfw9TSXddQsm0ObI4uRMaBHvVjBktNH3AvAnrRvykGbYWJ
uDA+Nu9uMF0cmilNfrW5l/10Ybdx07cV++f6Ql0aHyugwYeaXVQl/TxiKgRAVDkS2SXTq1PHnU3K
Uj63aXd8ZF3NQSHPI2hJpsgJOrrJPzjBUM9rZZmFqw29jN6buJZJQOu6lQGaAOvxERqTYGZ0/kOS
5/Gt1lXyT13l4Z2fVSuZ+YVUnM3CM2wApKwJzBNySfyhadyc7lQ+Dw/DMLTZQ1khM3hM5rDqgYg1
MXymCjiHbWJ9YkStuAdRvmvEPJgn1WNZw2nykwMD9vt0XFXQWlp2VuB3mUhSVXiYs6TK+gMRmhyR
w1pZ1EvTZQX90MfQfIB4Wx4NsGSY99JFGVB6U3GrCyiy+vCd3E3xWPlHgIhG53B9sS/MmU3PM3VY
DaTP5qck10dHQHO5fSpYcwpxr4/z+s7zvymoDV9vbOEIsIl6KiN+B4HQ5Fci8vBIQv9AdDh+uMit
F802brrPbbpeOMXw5fDn+HV0Aa0KUe80e9jyyC9GV+UmzT00Ym0S4SA7XvLJPFVZ60cOQzqzuqSe
KO03XoFtnXJDZlnNzHWQunRGFVFPyx+coEvXJ2NhNdtUPT5yuD1C0vZVwWtdHucUXYCooj+urKyF
bdS1zvtyTpLcpYmXR7QC71f7gO4MJbIAoyl/Xe/CUhNWyMNCmbRtXjuvOYeO3XR53bAAOZMkZdsO
sr/AdDLuOGc9SuVZ4+my38VDD1wxRO4cT61MxFIIWoEvJ7AkJeQCHi6KzzWV3+IeZfQM9LCIXSo3
Nbwhd1mgTnM5rXFAF0bOBtOBEajAhRDhq8gd58m4wbeuiOtvsNFdg6svxPpfYLo84do0rTgNU7W/
SHKrEdLVXqqPc5Buy6TYiDohytz1ehI/Bsi/75Oyrnct6dmhUtmawuBClNiQulrVAbg1MT1JCMRh
KnBhDYIkW8k+LA3SZXreHNHAhLkddLhhhgxDuE/jEHj7XLPnMhkBrAsBCVm5ey9N96V3b9rx6h5+
tMoRr22l62PDciytJEj2acq/XQ/FpXGyop3k/eQb49EHIlK5BwF/OPR09e2w9HUr0IVUDvKJAwdG
DGLyEJfA0QgK2sv13740Ota5rvqg4+FM49dLHMgKz/Wk9B/6DGW9bQ1YET7gxUNSHdJTAhIgxEr1
d6qQbA1n+eV6A++PD4iR/zu/tJy6IjfGec00yqGAfPt5c8qHudtkUeT7NpRuMF7+XxpOVr7nvIip
6Kb7BHdidbOtB1aSvSaj9CSqH08tfGtuZlnQWydfs097P6Hh20g6DtB1xauRPmRV90GOKKroGqVG
HvcHz/FPbbdNOQjjZAU0xXU7TGsn+0mzfEiPdTIHXRTGg2Yrt8Slmb78/U0kyzwzXed2zZOcgvo5
SCScr0RW6bUawfux4NuQujKLXRBoHDg5BTI7xB7oS6KA1Ol6cnppMqxYlqbOSIhi10lDTmOP7D2N
al3ro9Sob+vaAXOcko2jZUW2FHRIKhomv5Avc8Ij6xw/fZgdlY8rG/gC6MIPrdCGsrl28VoUp8v9
mZLmboBUIdwCHmCqcDSDOpWs/zq2ZdTGYqUe9f5DwbfhdkozXDLDLvllUgATe194UaWzj101d1/K
uK0Oc57djpUTbruI+jZZj+GYGrusFCc2uzyiDfQ8G1lug/f5NgBPOXCUcWdFny514TRm/S5jxdr8
LISLjbZTimReMHLkOgpRfsVtujq4npd8vr5pLQSLsKLdVFlZtWDL5ZF05xdAXeI9G8SHOVmF8i39
fivcORTQpyxz3CdFVb4bspHfOdAcOmz7/dahXc8AU+aMeadkEuGOO1AkH3Jkeec0/GdbC1awm2lI
Kx8B8kQBcWWdLCJ/5gWso1xz3NaCFeJIU2cciV2keLPgC3FMcXNZ/k6cbzyZbGIeU+3gtnU35BE0
QNt/YaKWsXAXQgfLTPvrfXj/GujbgDrFQKoeuKZPF8uoHa6xcWQYEd+9dn7JFfxlrjezsFxtXB18
1LiMM5P9YiXhEbLKYt9UYNpXRm6ys/Z9G1wXElb3WVvSp8Kb05vSgPAetLU4lI1ew2UvhIQNsCvr
IAXcq0t/AUyuvjIYzecQEwIHetsgWTGtBwmxgzoGrxArtiPkN/PDdBf620SMMURWSOuJdSXGiD61
g/fcDyTZMR+Q/qJn9b5oV6ktS2vKiu1sqjJPeSyD2Fr1VMJ0+nZo6aNgkHn0hyJbib6lybDiG1LL
tehUKPKICL8TzxePMPkYp6v0hIXDzlbgN6IKtKpa4FZI8E1B5+UkyjCEGCo2QchLfseFOtw5WVa/
Xp/+pQ5Z5zlg0qYNkzb7FcpG7X2PtfsCxhMrR/fCpNjIOM0Kw4OyZCeGF9I+a2LxO87gjeKGELhI
h85fifSFO5aNepv9TKco3tVPjZxuIQfzmoCieWRyOo4x3JdUUG2rAwPv+r/3UUX46E01rZ+GdgLK
2+0AKZnbNWWvpX5cxvHNbTcNKYdH8Jj9Uk0jM1DAIMHfeH66C1QefnSzwDl0PUyer8/9wv5oa/DL
0mlDVMywP0rp39JEDIdklt2x8dI15OVSE1bwyxFWaxTv+ieA+SDS0pV+cRPkU87vDaXB2q1nqRUr
9nXq5rHUsGOlPRgrNczu7mNyqd5mxdpGvxAn3Ap85Tu+78IB8slIARN4h2cnX8Kb5fpMLH3dPtRx
d4U8bcyefKA+hhePwBLyzneGwFlLTy0NkRXnxBNplQYxiiPJUKUsIg39L8nX3aZzseY6uIAGx4Pw
fxcwREz8oYWV0xMo949sFP0RBPzwax+7chckQHZpF27CBV6krgfBhZpX5gglzX82DaMNkcMjHTwJ
3ZdPpqrTfS7UnR9Sc9j2cSvyS6kNlFMDfiphJKVaqndjuOqxtzA9NhhOOZPK/SbnJ4C8yoiOZXy4
oAcLMEI3ZXZ9/9Lym61lSFEsgmIVf1JgSOxQL/buwrLZeEn5S36/rSdWwAX0KSZ9ey+dQX3dTGHw
bfBbUY6qqlBrewIw1QCCOM4aNlVlsslCCkNjBbcQojL+TPJfMRxj4ogryJhEXZCZlVfz0uxa4Q2r
O69E8it4YkV8i4y93Plee3IJZJi2rU0ruqcmq4GWT8snMbgoNjqew9NIK8FuNn3fhr+VjpmMzrE/
UeF55ZECQZ3fBA5h8+O2Bi7XoTer0/cqPPtCmYPppqbb1A36r7jy9itr/93xZ3/RniGV6cfdlNTw
zmAACNaU/B6gBLBHYnvN5uTdHRxNWEvIgTGH58Os4Vglaj8zsgtivXJDX/q0tXpQQyqbxuvnI/yH
j9PUnYzqD9eH/d37GX61tW5Kr49F287z0aunG2d+6DrUrLIqqsZNv/0vwnOdSdrq0pijz7tj5gaQ
k9yEWYU/mbVk8AyWee2p+ZiDYIMXWMjX/AjfP8XwaWurH2mfJgDJzbD7PYYHFvHI2wV3ODr3jr/T
K3fj9xflX3RnP64cNyTDfIzD/ouvnS++5x89p33aMrXczsyGIq46x2nnI5nqm4noGyWHu7S76MyV
K+XtpR5cFuyboG36CSrYXT0fOfwP9k4J5FwzMReFYbYGNruM+F9YLcyEdbNTRRmi1ByiiVp2Ecvy
7ECnIj50HhCk6eA/u7RIVqpr78fZXwRo2rdpCiEUcxwzuLCN6qRBFto2GVYI4yJUxzCsno9q1sFh
nuLipglSJ6ItLnhTEtcr8bzUBSueFQxhIaQ7G6D2v0tvPIS1XFmtlwvcOxNhJ2FZ7XoAtLEqhYVT
kt/jBTQ8ZXBs2IVVnZyT2PyuARnacwgJpQV80q+P28IKszOxdQayJEkdtEpKJM+z1oVs9yXj65Lf
11tYWGB2NrYXBlq0wWiOoUzyKEzcPbRQo4oEB12yL3iibjmhGbcTs3E6Jsj1Ju5R5nkTdTAhuRlz
KY/Xe7Ew73ZitpesSLqywOkzjU+m14+8+3r9y++fEH/xnt2hLfPU8TEDgPH/VE5wdKfxJ5x6v5Xp
Gjp5qQ07yIcenjU5M8e8TXYwbziSxolCZh6rMLu53o2lAbKOZxHm2i1VOh/B/7khwvvcp2ueyUtr
1IptUgKxTxOOFZR8L0i/z8ldkK3ssEs/24pn2ph8hucSLi51VasbXmpzcPXaqrmclO/EtJ2GpRXe
GqMp6I1ostskD74AcnVL2/5r3mdnb2B3ebMmpbkwxXYqNggTH6pUGCQvk3GkSn3SswuUeHgoqP97
0xzbuVjuVWmLL5qj7OvsV57jjRYZXJ22XWXsPGxSN7kPJTACDbn5JfHz+WbuV53DF7Yhm8sctoXv
CxOYYy+luy8dln8xeffUS+SXMkeOqEK1xbZFZSdkIcgcOwoGp0dAxR0SlbUjsju4yfdrePqFiLAp
yrCPTAsxSvcIAKF7V1PY0os2yQ6u75Ur29JCYNikZGRdvRweJuQoeuNEZEJCeURVdeMIWSENj1Jg
heIZIzQ28YHO2fTi8cr/sW2dWkEtq9HACAqmRxGH+NoHAQM0XGqCTXLhcFC4nOBvbmXZXJWhD5rB
sSS9v1NNXMGODBXtMV5drQsTbKdbUYedGgMP4aNk03fj8W+q679WSn/eNEB2jpWzeEiV15EjVYJ+
gsSNMrtq7Ls1LOPC4rHJxQOHAgreIzjTOOrk6q6LJY1PYPcEawCMpRYuA/dmDrgB4anDM/MYe3Ox
N91YnFAGXHPMWthMbWYxvF5h0zWM+LpCyQZH//G/GFMJMusjkkjbpsE6lnVeN2CzAvMrJXmBNeg/
4aw2ldixSK3zWFMRTm2PRSod4JvAyBZRkA1rQkNL69OK305oXeqyxNcLyF0nrvyWpLhwtY1I9tvG
xorhWTlpyeG+cJwbt4vGonAOUB1aA8sv/H47i6pk2Q6oW+DtpnHqUwFcGaOXB49pNmWMGLdTpRkM
CbO2TsgxoyE5sXzqXvyW1ulu0/jYzqW15/ktBBzEPQ1N+AOwfAB63c5bE8xciC87XRq7ugd9oAjv
uyF0XygbAB/8f3x+afyt8CVOppSf5sE9czUf7nrSD9UxHyiZjr0LgestaB3MwaV3b3aJgcsM5pA6
uB+QjR+OkBKCgwSQW/Tp+iQsdcMKYKS4KKNeLu4lbB3iMShQar/4bEI/ZIVXuNSCFcakH8PYSIWd
usZFRVQAiqoerpNe2W5twopl5dBBBH4q7hOSpLfDBMyGD+nYw4yi/kowL+ynthUpHJrmCp49ze0F
D1nmzV0m29dxZvdTvnbVXliwdgJVS5EW8ST1fSlz+pXxIFcRKABrpkNLn7dyYVzSgFRlJu4zYKf3
rPC/+EWypqe2MMk2ZZiqNk+6injHuKh/mBIlaToMH1FvD7YlXmyGsJ54qcqK6fvYh36vKJCUpVhL
h+tRsDC7NjlYOpme3Mn1jgNr7riDvVS55Z414kMvATy53sjSGFmhTOoZJYpE4MThOTyZ49KHFGxL
P1Y5DO6vN7E0x1Y0d0oXfZgN3pGR5tOf41jpNX2uy93wnZegzQ8GC6cexkKP9yYfhq/CScj9MIkj
ubxyiItaJxwbxYeLp2Lbrek/LM2LFdi6ME2NKwY9ihpI86wc6IE1EznqFi7kfgBi6caBs85q3iP7
6RTCO2pZ/wIbXe3bfpUNuzArNndY1Anrez+d7kk6y/ZLFwQsAexfeg3dlrqwOcNZwLwUJdLpno0D
POpgZMXnXWFWbQ4Xnp42Z7jzi0G2Us83EBeBWVKHjfyS5mG8/CTr1Owa/OP6Cl4IEtuCkoRSjtqP
g3sJncmjobipMlOrfeis1iGXmrj8/c2RSsOu7b2g9o4kHdQtDXMZFSbALa00KynJpQm3In0ICyZj
SfQ9Ew7mGCnQkNwXLrjQv7eNkhXnhozw+oJX9HHwUKvqYjwbwAeo76HLsgYTXhol69hOGCCK5aQ8
HNt5HfERNovGcR9THEuHbZ2wgpumgcdJhycKZISQFob5DG5oTuLHPHLTONjEp2fcNvetmyCficQN
h/FqeIpRJz653aqw18Iw2cRhCNFMbY7N416J5kFnlH42Lchvc+EmPzYNk80brgOkdspWBPdxzp+7
Ef7n8LyU0ewFGxNvNnW4YwNnbYttlTD9GfDdcV+n4/9x9m3NcepYuL+IKgFCiNfudttx27k4idPJ
C7UTZ3MRQoibEL/+fJ05p8pbMc0pHqZmxjMbtS5rSVr6Lse4Mp/yKfh2vRcLIRFcMvyroCtMmRRZ
Ce7pxS/yzsydd4pnblZOBwv5yWUO+14vEtx+0APWtLupCbp9QFhwqLsQ73G8TvY5DnAr63apK050
UwaFWliTTacCchPlHs5ZejxEOD9P2y5GLmc4HUXdclKZkwCPstlzyH6cyrQCPOb6XCytWSe0qZjN
GInsf2d+hU380Z+jHwnUtlYegpZGyIlsFZd+TOTl5kuDfzI+w4SLROnHbb/e2arxAooqQIy6Cbfy
IR08eyOScLrxeFNta8Hl/2ZJ70HuLSbHsPVwqy4mc0AJ8TOsYJKVXW5hgFzSb8Z4SgOW0eNgox8y
ysNdOcIMctMAuVxfxqreVjONTxccKN9Tkqlql83lYHYtpFGijX1wIlrPE49GDnnWHUMK3LOC+Ye2
WqUBLg3RZfG+ShhWDwwVvtic4EuWRDsT9Lo4JGOP9q4P01IDl7+/bqA3sqCyjW67EXzoG1l7Sv5K
GhKyNfTBZSTeODG7bF866pzbwiJzV310EDV7sDP72BUe33mryhtL3XCCOQ0TlozthGHBG3i17xKU
yXI8gB6uj9JCrnDJvmLyUBUTl0K0bqzd2Q7gKpkJJDwFR6ptbTgRndGpRHEsNac/yJtU2+rQxcBk
e3pVGm1hKlxur+qtHXVa2Vvbg4rUVk+dGvZKhycet2sLamGoXHbvkGU9g8XMeOqEiA9Z73U3Kiig
Mut1a00sTLZL7jWNgkBT3JETJJir71RTf9x5kUc3SSRjI3NiWo2FrHBOjU86mIpoZ2to3XyA9LBe
e6xc2KhdtwySDT0lMBI9DV3V7RQUaG8GIInvNAM5tgzhMdmQVduXhbdL4kS4KrlX8taQEyy7wife
9ON+CJGlSApN2myA7y60zOt9eBGV2LSSXe8MlZputrbF7QWmv9CrhGV1NugRir91uwaXXloDTsBD
Nsb6JfWi05Dzap+pIT30YlyTbV2aIGfrFr6MVV8m7EQ0VV9hJPyZlfh4drng20QVu3yE1uO20XLi
njbRpBOc005k8lrxlYGVyO7SzgdiCAmSd2tWv2+P2F9MYMCmA0GakZ2yDsqbULzobqMsHla226Wv
O3U1OwoD0XcPaHXBfoDtyO5biafGLUMUuSgzMoX5ZLhiJxOCw8+DvN2JoCfHMcSD6fUmln6/E/Om
aBrI0M7kFMSXp94hkpBbiWm71oWl7zsbOZ1mH5bdlp0K3L92RSK9d22YbTtJRa7/ZuDNMp9935wg
kTxFT5OOZPWe973SK++8b2f1v8i/IP5CjqcdomMKTYJTVqrxzgCJ/xhVwRqCaWmEnIhmKG6CilCx
U+DBOWCnBbHFofQ531SBjxInprt8yKyVgpyYGMs7OU2oN9JiKB/HnLO16uZSJ5xgHpiKkWYLdlK2
SHaiQb6IR8gGbFqkLrTMll7v5V3HTh1sB34HcMIE+idNNmlz0b/YvGk0hkxm3ngqkg7oTWUAu7Or
1eWFJeTix+bRWJM0WXisVUOAGYcPWGDDH1nfT8frw7PUghPDUNXLWdnU7EQNlCZY4EW38B8ZbkIZ
8k0vvZELH9N1IEksB5HDna177Bo5Au21TYwDE3BZVa8O40MQNbAd7qJTMXF+SMe2+wqDKHtjUDLY
lue4WzOLhhH2oCI6pcK/VR1MZSLRRitX6oXVz50QBiG2l2C/mlPHeqF3auDlsC/1WG16Boy4E8I4
E1VDIWeMfqeie+3BlSsKQS+5vnyWfr0TuySZQl43NDppiDTuJOobN2EsNpGF6V9MXqAD/bQZeXQK
UNR7tAkk73hEnzb9dBc0VlQt1AZ5hoG5gNOI7aqHMTbjp+tfX4grFy4G+XQzBaq+LPrBqr0mWXZK
8OC+96dtHrYYHjd2sy7XMJvCkVgVLyDxdrczs+UK6XGpA5e/v4oreN6nkEqsAvAcPX+X2Uod0zYk
KJG12+qrf3F3aRDVY9LHiCsdi68BV6bcz6Mla3eet0+kkYsU6wqquqrNo5NqGnKgHdyd86H6bkOY
SxCYqOIZSK6k0YU4cBFjCiYk2VgQegqCiFa7wsxB+C4uGlrcXF9PSw04YSxbOQ6pDOaTpAanrCAw
sXcfehyWmtsacCIZbJ6wn9KWnqCXD5WVLvYjtq/gcLsSEAsdcIFjgna2KjNCUPsski/MhsMLDhGw
w77+8xeWqwsag3FqEQFiQk4zBF12aSaflO5TiKVNK/Gw9Psvi+x1PAiv5bbp/dMgk/FsctwBoyku
1m40S593YlnXFeVB5M84adWDPmQNULOHJh+jNcHYpQbceLah6EvZRCcKuIaNObROulV6/NLoXxp9
NThFyKJKdSkWD0Jq15UQEejkOH7yk8rblq5dTwqVZ0nbBz1FgaGbG/jj5r69HVke+tsi7C/QWNqH
IvZG/8Q71OYVCtC7Otx6HWNO/FLQP6LcVvQ0jGO0SyevevBDDQGP9evk0iS4EZzxCLbXPprIU/Ux
nef0lni5OtZxtmaJutCECx2DURUTjRTB0RYe8+wOtcwpOAihiuKcF0FdbJwMF0AG6xpGdTROJ17R
PnsvYX5Edtjt6uR8PV9c4urvCiuEI/67Ynnh86DJC9TD0uxHETXshnIz/egbePq2tRD/Xm/m7UJS
5ELJOCgzkI3AAxkP0z2VMI2ypd0LOn7681AWwLdlrqOVEFmancvfX0UhgyVJIrDNnjofziog1WTP
YozC/VyR7Ov1/ixkERdUBnMmWqrEBySrn+xR5kV6U5bFylvc0u93ztkZMSwNG8+eMi/rb6AYgcd7
6LAd/K0vx39xceUETLGdEnoCvkvsM+iy7iEhUe4nA/zatiFyIn2gMAwDt34+ZaFRnyxOf7+ifiME
IXLRZAH1qgpgzflk6pi/4zwqTmpMv7dwC175/W+emhhxC95szAMCNll95qFIw1um66g9dmnTd4cJ
QtQPYF9z70CYN99dH7C3Vb/QolMHy+YslbIa1bnLg3mHkxn75rE4rXZxSu0fJ3diGn2naV/eSobH
kLTvNr0goG0nD+QpVPMB/WvOcFOZb4HmoMcaHBIyrx1M3owYNOBu7FUEfJgM1JnngfV3Kgq/kEb6
a1DYN2MGn3diPpqjti5EVp9bypr3aqyr7xcTIhzf1zy/3syUaMHZ28Hj6W0UDvKZxWMAh7/qScKS
7EaA3LubRNntrq+CNzMlmnGCH1d2PudNrs9sjsS9EgC6BT4QI8brzkNBh5tOpvu8HlcqW0urPPhv
rqR6FEkGjetnLvHkwirIrUih+Z6McXY3N8ldPeAV5nrXlpaAkxECbQYvjpR8HnTtHSEyoH7NGdxE
V0Zu6fPOvp8zg/tfS9UZ79shOJLWe6RcrKnnv7nAUAG/gPpebSqimaWfTLw+pygkh3ubk4R9mr0R
ZmOSj/5aHL7ZCTTj5IAUQH3YMgzB82DGAnK9Q/EwaojrbJgBfN2JchoFohJqqJ8hM5AdDLoCEEkS
wqd22/edIAcsQmSV4PJsePKifSgvAHOxsqu/GX/47U6EB1Org3kK/efBr/S9BTV5eMLqhfdwSn3e
Pc9FvqkkjqacUIfGRhfhrZM8DzEQgUR4st036dhvuuTg+07QsSoMcSErGySrNP0gKlk/B4wMK5P8
B+Xy15kOn3fibDACGiGNIQ84ofYfICuhvTu/9JLwQ84Ep/8ONZui+XaSnYWLq8lYCF2igHY/WZX7
XrIfYF5c/Zum8TQXe64TQb8GiY/dj5U5KoqeF2BDZxWEWeobvM2lg48xsoX6LKfBNF9CPwvpuINX
YdPeBxOAaCsdW4oNJ8BhRNpSOyTNow4h/d01ONf5RG4ipkOL1gnwQnSlrXrtPwO/EN4Ona7YuSrl
7J+vx8ab6F9834lsE8PySQEA8/DnVGoo4LgmyT9weJnvtAIeQMz8DhfIdz1ZMzVeGDC3bI7CDyzM
vVKfVaL1h1RDCcyOpjpc79BCRnTJ1lnaiZCmUfBseVjS94ylJrsjo4a5RWtrveUwjGFzwn72TJfg
ISF+bqLEO2a+ITdYmCOUUStz3NYRJ9zBOQXyibHmcWQaugR1/lsaANg72eq76y28ucuiE86mTgCY
7ai07NlGEMmGnwQ5d4DxHQNqhnfA4zf3KP/xlXlZmnUnu0Q5sVQRHFz9yfT5XVTXMftcdrqZbq73
ZqkBJ7+QiGTChBCQ5NpHkVLIPv8C6I+uVzqwFClOnPt11RkVD0iPKev3YqSngsTjDYVkPhz/FHJ/
c2osysewT6tuN/XJZWnD5Tit/Sn2n3V9Ujz7Zuvp5/UvL4SJW18HG9fOMsSpXuuEfucen/Y1LFR2
qIyHL9ebWJgQt8gOlW5RwXKxPgfE5+W/KuRs+KT7rl3bUpYacPb1tG5KyNpkwbMObZAeAtlhZ/Bk
Xq6cQpe+7wR5AXTJ2E91c8b5egwOsR9H8rMXplSuBOBSA5e/vzq9sVSkZlLj/L8d3eLV9miqeQ2m
tjTFTnizEpdQlBRxNlSwuj1MMa4EiZjzFuIpsCe4PslvXw8BZHDiWugwZIFou0crGYEZIiTMigAb
IYwGh9vOL+sDTWEv2E0S123f/1bbfM36byEiXb3MmUmw88a2ORsNmmdaJ/KxgCo1dpeP9dSmO5NG
yd56w9jtTD2vOeQuTZqTB4yQKdWDYs+ql4bdCFr44qadVnEVCydKtxQ/lEkQwxwnhs5c+C0z5F+V
hPR48Y2JozRbWXkLa8MtyKdaJnDCQTY2uFuBJcuSPXS2m/smo2v4kMsJ4o3znsvkxmNCN4lc22dB
On3Qkh1kVqg7UYCPXoRluw8L79m3rFvp0sK8uMxuPCfVBNaMqFNkcR3ti7DyvZtcG8i5XV/qSw04
6QBQ+jkxNEHK5A1EjrDcSyQFIoOVN4ylUHK53XbqurY0WM+hHcihktCIlxcNwwSgsCke5t1IlP1s
/PQ7zoH3MedrnntLq8HJFIHR4zgGaX2GrYL8QNSIF4Jm4DTeGQinbDwouyV8XMDgbVqGzRl+Qt5e
M529K5Nm2vKSDtsDZ/uXapANzbrukWUotuwGSRrYm7ZFtLK8lpazE/aaZU2Mx5/u8Y/rtqiaj5lP
0sNQ1t+VysXRzJE5NMPavXJhsbm1fBIQnfYSiy2pdf2h5Xnzq9SrUPKFzrgFfDqyriRDALxHYY6U
FvmdCYazrIJvBU4atmuLw9SsFXMWVpdbzC947qWKYh8C4pt8GDpKdryR5CTDrj9sCk23kF9OdYjz
HlFn4E38ajeT4V2ep/O/277uBH6POhpg9o06gxzO992QenehD2bT9a8v5Hu3aI+6BxyYG9s9Dj3g
9kGbv2h4kWVBf05gwbaSu5bmwIlwK7rZRPmoH4caKrmmzfFGV7bxHez+1s7HSyvWOQjYlCXQb0L+
LRpYaw4VPM4uqer6IC193IluPepW0D6Q74eweKGA2+/0sOYgvRQMTmTj+q5nqmP70MUADLMWO1Jm
5C+VQVIjrPp8l9Qga4+Xw8T1ziw06BLCA8rRUmNREjT8aR6BK+ouiHhuIb7eTOxLMkvg8Oe1+/ZS
c5e/vzplDmCoQlQTNW4WFC9WAZ7N8w8Mn8d16T715KGd1ni9CzdKly4uVQRqR+LL95dzWJrUhxS2
P7CKux/y4FuJf78+gAsHP5c07tuKyThEcqSlDy9xK3AAU3TnJfy7buAuboKEH4NG7qFrTVYiaGEF
ulRyBZnmOu379vFPuhwM7uTw9zhe79DSuF0afTVFLMz7Jqhg2AM+dLIrJmhw2y4+plljdn5fH0oU
YK63tLQYnESQhTmUrFG7eLAtDFUUuIC6y1+Iqn6lE3R8sDIqSn9sa8vJCLqH9EcRISOUs3qI0sns
W8mfKQtuFS0/mIuFHU/ylcaWhtDJECREQVrbtHuUTTrcyIr97iK8rJNB67s+IXg8WsW3Ly0FN2FA
/t0WUiLTkULBhQ/84mYEvmvTqLms8hSY/y7qMUOaDhHWQl0cL8WGS8DCqoHt4fn7dFnb11tb6Mtf
DHPLG3/KcKz5szHooT4YDebBto9f5urVslZlX08adYb3FiJLt10CbGme45Hl+tcXNk6XUh6zfIpo
ynCugGHgjc8yve9BzUA66yF1KqH697ytIWf/V7T1MpOY7pF0F+sYRP3/26ULUj5db2Nhg3aNqVWW
cNHpy1DVNtsBZjQeWAK3hAYemyuzsdSEE/qpn5q2H732UaqGgWHSmkuVf8yetc3mtTvM5WNv3PpC
J+Ztq32TzaR9TKsRujYE3mPyXkLwD1wpGLf5+isAQiC97ljhwb9tl3UZLX8RnZH+2auaVKcHUuF2
eCOVBVW8TCfU8bcNsZMhmCcim1Mj3xvbNze6oL+zsG5uGvyH6w0sxZKTF+JQtyzykvrc4SI67se+
LX7XU2S+Xv/8wnp3KemK1Kg6V3599nIgPasg/TXkhHwZZxRUpqYZVi5SCzuEy0tPCXQHe5jInS+E
rQkV230yT6LYA/qfNsfLy1lVpLzbV3kzNyuhvDByLlMd2mKYcoETdtST7p7bNJ1hSB3DpfX60C1d
rV2auohtXHsCFwSS1L8gJ3/OYUNBujp4HIyxKBbjrh1bSOf4PkxECpRDrje81LFLLL7KgCKptDf0
owR1BS8r9MJIA0l4JdiWPn75+6uPG1ZlSdWE9Tn3SfKppyn3oI8EO5TDth/vJIxIN1mfh6I+jxUM
7AsBPh8X1Zou8sIhzvWwbj0qSN0H9TmrwdmEQHKGIiF/uexz8Af5nbfJ/s8RQVGAy7Z1yM0AmR8k
bdjWZxHkxT4ws3ys4BizsoiXOuSEv+4DSObILHngcfLSVdCZnzL7K7XgN9N6rm5LLtTRdnP2mCNR
rETrwhpwOe157kcTAT/1PBZp+0PFbQ8T3TwK766P2MKe4RLau4QbauY6f2/y6svltKhA8HzwsiBa
ScpLv985InBop/AxLbDG4PT4GHqV/xMIE7UyJUs//5JKX0VIQAZcQb0hf49X1K+dBW0JSq79u7CL
+HnbADkBHhu4MadKybMX+mHxTVM4//60pMsmaBgAc/txWzNOqNvC1LA8bHGxGqGFDjhWO6DWrqKD
Dyfuf6+3sTQVTrjLOPV4TgZxnsNU3Bvup+/YTEAN3fZ552Qge5nxOK6xrwhCk3dTUxfVV8ZVFB22
NeBEt/Sggu3HHJMdabiw+UA/JrhNX//4QnD/2VheraSujlKFNwUIhqJilhXpo2HgOlJUam9Rrv/Y
h/DRufxPtd5ao3ehfloUBsTcWJ7LvIMnt9dUOyBKUA5m1doReiE+/sL2RTbt8fPFuevAL/O9sv2N
0nK0Z63pt60qF8IXK4odCie/8whRyOwrJyNY53tZAVr96frULHXCCfKOV2LqeVmd08uFKRjaR5xa
5COQ9GuX5suX3jjUujA+JUuiQS4QZ9Ssu0Mxw7Rwz8C++MnjvDsTPZM1edeFGHThfCKcEtVPkzxX
F2iw8eFqvAPbgH3fNlROiE9NF8PflFVnMmme7WxWjrsmrrx9qzz5+3obS11w4jxm2dBWtZXnbMqe
AAqdb0NE/sp2sTQTTowXuh96OMFWZ9GzJyFA9rN4A35XY2dq4nCThC98bp2dXOlpYJks6/NUji+C
prt4qjctVu4C9hqcBrPKJOV5YnY4Alyr3pHUAleLc8GmMyd3wXp1oRj0knPkjcYPRmwTHRv3wsrs
3fUJfjveuAvXI0JVAjI0FRCNUXcTBW34vZlFcZwaXa/sqm+vIe6aWFMBg4GCVFincvraAia/H3BN
XCmwvG3xAk/hS8de5fJiLtuybjO8FCJhc6ZuOSDGu35u9S3kKIOb+XJHoPQwDvD46iOsrxwulodt
o3fp8qvGZ1qHvo+X0fMYRv0h99O4OEKRN4bplA+I4vVGlsbPifMAO3lT96k4CzhKfhY5K8gebMeU
HK9/n7+ZELkLFYQt7xD5ba3Ofuf9+kN8BgzufKlMXe6HagbxKgc7Z2VBLy04J+gD5vO6zEl1NtQP
D7MZDBQ+rNfCXzdqVjLj0og5Id/5wLlF8Dg5BxCH6sHg66tvcdMou23aXRyfInSALJ66XD3aHgV/
1TZ3CvzuOyiem7Vr7sJAuWA+G0MCY5Y0f0+GcdqlAUlvIQZv9jGtu5WZX2rCOa8rTmYd1kjAwQhV
oiqKH/qe2lt/btY0WxdmwgXwlQVcMOEPiC0QlYhbmLM9dUW3hg5c+rgT+hnzKO0H1FCKof7OTWw+
JKJNnq9HxdLHL39/Fdqqhd1hGNZIjF55B4NpdYj0qhzJ0sA7IU0EiDBpiItGNKFCIYLqUDbipsy8
8nD91799wuUu1V3ygaPODK4Cn6DNWUwHcyksqSl9Tnv9zkbDXdbW90jLduVC8PZeDrTCf4dLRoC6
oKKKXbbmv83cih2IwNkBdJMKaiXtSipcKP1w19Ma7pNCeLVB5OHIMEyAUHIFoYwCqKVnnamHWeDs
gDcQgHjbh7jfaA+NO/9/u6cwX36HRs4ddAT3pvTJc0XKku9HqDutvetewu7vkyl3YXyyYX2hq1Ce
YYoFQjDCMazG7t4Pud61Of2o4bd6d319LCxAF86XeTYsevzrfQc7w303QaYS6hfsZymyYCOajLuk
ecWS/xufF6h+3JdP0+WVKJ296tFLOvlP5MXAKCqohOQ6J88m6TaJteDlzskMkZdX/oj66jmmfkrw
bsRZe8AlcpOgAb7vJAfSexEC2MOWXBYKjhBj9p1C8/Cf65OzELx/kem9bFYmQzHt8j6uG6gmWP7S
t8YCtw0/nO6XLcRLpSHPfr29hVTnov7MEAIP4eG8IklUxbtGsCY9MqO8aSU5LDXgJAcFaB2c4pHu
eN9OD9IaPOvmuo+blWy39H1nvw/ViKdJimpEQzSDbFSh7+JgTdVjISpdCB8bJxUx6A6/t+nk3wYp
SO83ALuEDyHt4GQiZQfJQ72KwVw4jblgvqQJGgEnmRrV8+oluGA7Cwt68YgQIvbbWCZ63xC2pou1
1DnnBEBDn9VdZ8X7DM+t3rAThQ3EDwlePFfHwBjfTx8nXGRJs8ebmQ95q01Ljl56/3p37bqkGpRJ
3sGJ1zxx4OAffN3/3PBxGgTOchi63o90CU+SoE0+CiCud9EFbL/p426NtoNyTAVbquAomkIc4N/e
3cIwdM3R5s1tlAZuidaGNo2yKoY2/Oyd4C13r/34ownGrxHEr7d1wJnyjNFaUlHA/gpDtBNj2N+U
pFrTkXlzY0EHLh17NbEX1fyWzArq7wU2Fs1rvu9j8RR3zZpH+JvBjhac3B5YCW7RkPpHnLifVA5t
wBFknS3rEh+/NPrq53NOaS4NdGvpkLzY8OJwD9jrxqXjnPpYI4ZmZiQ4Mg39pK7Faa8pILe2bV6D
//50+GhNZV4kF/77RYa/6n+mnlq7tS0NupPBwcLBBV63Poocvv5cxPDqBHs53PjTnYCF6xfU7YoQ
Uzq29t7qRD1Nw6xXtreFJemWXk3BCalFFB6xx2UH2yv/tvcBypkrtqaYuTA8bunVEs5BqIelnK3N
Z1XhacKH8vftpol1i65ppKqJtsgJxvPDD+Ek7B4Oxdm2dOCSprui5VGJW9SxDKppP8dA+414INz2
051YNX7ZQZl+CI5aUHGvWefrHbKO3oRCpoFbYSVZW4ponod8R1tW/iNb8STjqfp2/dcvLRwnXjWt
6AyCG4wtLhFFPaBEhzALd4kN1cYBcoK2a/peQG8DmujGK/29LWuI+GJjAej5eh+WVqYTuNxkNgJ3
9X/eX+Bflzf/H9fYpY87cTsAxonHz8uv78v0TqS1Oc6D93z9l789+r5bXKXhRHOo9MDbwNr6RvKJ
fJ1zaP7F8yoj67Ll/XXhor5bXA3Y3HYek8hqJTjwbK6e0rZ9B/LBA+vrEx3WFMoum99b7Thb7pwJ
BsnCgh6huvA0T/IAs4zHNCfw81tj5C2NlrPvMkiWMdHS8MiH4g5vGB8aoL9mb+28tvT5y99f7Yu0
zIPau2xdprbJAwSIi6PBU+mXCETgTYnIdxnRWnLYul7YMWzgMGgwcCKOCtusoEyXptqJ5WJuSN4w
mAexrHssOn5UWXMoJNw553Z3sUi9vmjfjgjfraVCPtwLxtDD+W2AlBuMAyE6M4OAse3rbjDXYQ3S
AqM4e+bePxnwD9luhAnYzbbPO+Gsm66e4gQ/XibsC6+L4iaH2dhKxWEhBtyaKeTJLY2IT4+xP3+g
g/ii0/qeN9E7E4XP13//wiJ1K6a6j2YVgmRzzBpKW5DW6q68p2Ws4kNbStFsQWkgdzrRbKI+mNNh
pqDWFi8pFB93tVS317uwNEqXv7+KM05aP8py879lSoi6JWQ86pB9DOc1I5GlUXJCWfl+r0wbQG2w
y8r3QViAkMrb4KYUY7XGQVrqxiU8XnUDMhylLCSiDU8Wn0T9q2P17aUXebF1Epx4pgXTMx8MPfJK
zrdSTclnGLPF47ZIc+unRatF0qQ5klGpH0C9fInmeuMqdYKYgV2YlgFSKWwCv6sYUcYLKEYnEzgW
1xfR0gw7cUxBOYFPM7ab1DYPrPVvjYBQ1chXInkhx7m10BmemaOKKD22eWKgsoP7dToma36WC4na
LYJmY92BGh9gYov8dsibh8Didi2T+uGSpQHDXCsaLaxRtwQ65PDaiC3COPO9r2mt2D8yluluKiBQ
1mZtf3N9MpZGy4noIQ3ioU/D8FhE4TfZ5C9euc1eF4Tl/0ZZGpYjDfoImzKBwhalNSTB/WKNIbk0
EU4M974shJk0Peqk+A71LmD8v4iEPw5piTrR5K/czpamwQlkeD/7xdRM2NMqeTtV8e+QZD/6NH/p
Zffz+hQs9ST47zhlDAfq4NITnIcewsQ/pkH+wgl9asBjLbeekVwGs6y4GSFpFB1Ny/K91pOFBSLL
4Ley6ie7tJicyJ7yyVcFG+mxAW3qJh2yFxmL/Hh9mBbShlvoDFKFJ9Oypceijt8Lw18CWx6TpPty
/fMLv90tbBoy9jkPkTaUwX1tyCDrPHmrZdOFOXYJyiTK/QAPC5jjinyPiu6yWlmNzzOtPgAUsrIv
LI2RE82AuRVJnCA7lXn1OTVgoSgcYYC0+3Z9kJa+7wSdNPngkzCF7V0vgf1MFb+FsP3/D7B1aRqc
eAsmU3M8mARHUkMBzvYwoWlI/f36z1/6uBNpQ1H6ftXN7EgG+7XIcrnz202AfOq7nOBZ1ODP+010
DCPyM/WD3ybu/P3137007E5cZSJMixJ7Go7t9paP6lugq2wX1WpNZ2Ahy7kMYKHbuO4oApfr4R/J
w31QjO/Tang/5pvAw9R3acA6GPDipSac63B6OaQ0+lL5G+vS+Of+m0IHqEAo8NroEaScB03scfbT
Yif98liJNWvdhRB2eb+p12NnUW10ZE28Y1QeOW/EPgj0u8SLP87jcL4+2QuLNLosgleHUxMU7djV
ODpSCz06rsf+MMZbP+4EMOgwFuRcBDAsWp7pjKp3P68K8F9eR96oI0RO7ELjBx6JpqPHarZ6F8bV
UfDyoPzxKKMw3olyPHqrzo9Lw+TEMl5jRyvLEM5Lxs/xKByExn6vhjidDtfnYSkmnIMwrT0I/zU6
OuK95t8/ZDXoD9KB360vqaU+OHE9JDFuNnCeg6jm9LWD7yB4PGrtjrCwXl3mb5uwOYPdenTEtvYD
pgvHYMZ+I4cx28XM/mPibYLkvvtYBl+iqmuyPDrC9fsg0u5bDG3m63Pgh3/sYd9YVMwJByCTJY26
NMNW6QXxL+lLJg5BZ7g5XuTKPjIivSdOZNzugckd7Y4pO0NMAsYYP/yBkK99rAP8d86i8iYIJwi0
IHDn/jjwpO6PQVbJI20bpKRGeseO8lzuTdQM/5I6gTMWjT36bOtOPRRlDXkPkzfjLm00u4fsm/0k
Zl0nN8pH1UkLkLlpBdQY/NDxEWhmgHVdNdFHaPuQXetNidhB4254UIkg5wA6TndGVupdwEqqby8O
7V9bvK++55o2LzV67B0Ei3OzqxQrw09ZAOXgI+5naXigUTbqX11SD9lvHtRpvs9kkdkdNWUB4zPR
x92xI55objI2DrdtN8RPMwhoX2RA5KOmUF+BQN50Ggru/wQBsP+iSCWOmRUy3Om+hiMlxHzB28/G
DvpTsHNqdl3TQE0B6gFwCstGPyOHIMYzBWmgon9D8748DxVMnbNAJrDAhhM5YMswuMGb7TwXABwm
Hii4wZgexMTG91nZZ/ONbqsLDV4GdP7AW4rx9exkzV5EYvqS9WH/KxccAAzRpErvs7Es9rbDaRyp
yweMMsXL/T9w5oRWukeD9Af4jK14DHJanVAlHaObzGBo91lPw3uS+OF9QfLgICOfnolvA32E7nP3
xYaJGQ9VPbf9vSRz9a4I22DPEpGdVNDQ4QDcixnhkNtl6jaTQK/fQPuDV0/4/6Xejhkm0xOLOuCw
ytG2O5IR9azA/yG3FkLPBWqek6R737N19NyGOgt2eoJxy16wqj5oKqXdJfADwmEta/XntEItGaA9
PgM95Mf0K4X/L8wL/al5VP+Hs29rkpL3vv5EVIUAIdwC3T3dc3AcZxz1htJROYYQQoDw6d+F/xsf
fvb0W13eWFYJdJK9sw9rr2UNP5SuDvN4mKcRSh4qiD6KSiJDJ/WAXWp9gFeTGgOY9qm0cnqyBh9m
VVguNxTLqNaxb80TaLMVbUp7Y0RMwkbTHSlt/lMyyo91SLMPlg+F2Dc9/iQdJkHa2PgkvCFQS4LS
5KpuDXJ3Q1MyzIN7bEdNxx2gutWbox3U/aju8JHSjdzvxM/8lxym2ccAzXunhkXVfDNzdMY/1drz
vJ3B4WM7MtLaP/JlKL0duo/Th5I1lsSZx5vXwmnD6iYy1v+i+mC+0UGf/+RhxbonipLgEw1x8cS6
aQx5k8p3dMpmvQyxXRz+W3EPf1V5mCe8Uz3oB3G6xOI790Xoyl8WOn7flqxv7qoCzEoT8/D9PYQv
D3TAAsV9NciPCKwhHxH5Aud16Yb2NHjC/8kVgjLb+/wWKnQ9BmQ6oPVzNUwvedU3j3k+sh9Dzcr8
5JajezC5MAZDz0PjJaOcUHjNbIPEr15mwLIjTED9dhbVmNSfykJ8bEiP3fHwn25lOdEHOINyH1E6
HgloWI/+IjWmQmYvzTgYSA5ThpgciE9ILJbuKD4JPWGmm9cZmkOFGdipgwiG+1j2Q18vQPrDDZTQ
r8n78qHzBVO3uZLmt6iogwPkzUGR1ha0jDHIM91v/tw2IG/KarscwfSO19FFrRJ4wHrLOFOsPpVs
wGp5soog/guWzT3Az+XwpBRhNimDdvicB0P4lGE27WXkddj+6HiNsx9GwOwfQjupm1kuvKySwrpq
SQh8yr031cuhoJXNy9hQsFIl1jblL+338geNIvlolBM9AilYPPEiwCrWznr8ICFf/84kXCz4hYsc
7AZZg8/EWYLgBHV/GG2rwww3eQPFEZkSqrz8M8JIrzrwCVoLqQipk91n8GvPC2Zt73SX9a0XF2Bt
X449EeN88Kue6Psak4VFqhmjCqN3YFIVSTMP9NUxLZl/Ya7G+wDpJiim0jay4SEf+fjA82B6Rs8F
Ql1ZqYcPEF5nZVJODUYkeMBbm0qCw0GClYtU0Jp+YriLQCg6UN1Di0BHd5H0R4xMyeGbIaXYo6Ip
+zQKck3jbPKb17YEXnk3ddRTCSrnjvNSRpU2H7xhpRuWaMOQhIi+vxMqGKKUQQFius9y8GM2cAEv
tl7sV4N77xCWIUt8FnY69ru5eZxKSe995usnJxgjlFpaUjzXuQ9+8KlUX1nVs4+4uqYUHNcAN/dL
Pj9ncxWUMejVCTg+Hc/zb2ZfLvUDprflUsXcVGR5BidFxhScUba+Kgeb25vPHNyeIc4bqAiaDDIk
Ppg2P6ASDE1d6knnibImI0fthBOoaTOnVc0e5P1Ot5edh5tQQuu6AEuTmjDHBp6jnakcDl9ahuN9
7XqovFPgp/RNF/VQtUHHqHjVedC05saPelt+RUrk5nEjgOU4Gj524VMXdj7083LQ6pOswdGnRaBg
NaGuX1pf0Ye6EM1jFS3+C8BRubNry8Kdf9ggorcTMHJNEqmwg4xuQdQgvuY4Pe6Lgk5bAPirYr/Q
Zup/gcNIQ0ib8Z+cWgjvekBm7BC6CD/OkczfZlHUY8voWKQ+dcYHRj0bxpJUwn0Ay6Ub3frSBDSm
Yc2HNMtH58lWJlC3PRSmv+nAKQGpbk2w68xifjKwi36JikpFsaZAWCUhqoJ2P7uM3nJndr6WFXi+
E8EAlL3lXY+PZ3SUd4Mi5meXC0uTgHQVSPRR6yZJRuAOGxaID1I6qk6kY2kVwx9gWlThWnMTrPuU
JYpm3tO0zLiMmAzqADmhZt/tKM2nUOPM2Rw4oHia8uoISujhOElffw8CwKeSKUNeUWWCDEm3gDWU
dcJEaRFGbN9FqiFx5WVDiyR2kneyl7g9o6jAVZ1HxDsOUOz95GOiYF4F7JiTpyiNOTTORc5+TRmc
CELIlduDRd6TBZHob5vDWXgzAId7NsxM3y52MQcLYe05njywCsQL9OGbmA+UfSNFobpbf2ywb5Ph
1kmInbMQEFnaQCw1cUAgUdQx+NvhpmZTYtXhQur2Hi6J6ybG/DMhqVM6kariCDhRca/heofUA1UH
jd2wqOeHMWJ5sxvwiUuKgTDGPzVuqU7T3I8f68FbSLqgD60PLGL6c72MfhfLesAFPANSvauDETrg
UdRB3GQk/t5tnexbUIMQYvHL5g5wgjKZBBQeAIZwfBvnXqXLhCkGFmXLwawFtWYzVPGIZk2R1FjV
Om707EErnbdZs+tppOixDX1+nCEO8TVsOvsqg8plaV6tkja4HP0izqq8b1JVtGqPlXNuwUAWzbcM
HtJJ2GwRgkPTSnzA+DT8ZI2Is96ZxuNY25zhcivmW2o8+xXUP83PzvHoo9ZTe2o6Re5mXrgnJauu
SOBEq3veN81j5Eye3kXrUEE6IvJ8nLKm8EG7pOHAx2CyoCX1rPyWYyS/SKK+RuSDsZyiAFupB6dJ
eh+LETZVB9pJ5eRfwWsmnQPhYe7HXIz5y1C4xROrsvpjCG9rEuUtaPkQ5DBLkoExbkwt2El3U8C6
LtEZz77TbjRfWaaa75zI7kFlBldoDo0wiWAGfJ37wdLmFcH48l1Z1YZJ6ToIFDEY7Z4oBNHxJcTp
F+QV60HiTi/UBz6Dvz4eA1V8pHVRPlb5msjUSuMqQDLO28T31qZjidwnuGltmInYYtrQi1sEmd/U
XLHvfttPL0Em1L5Wzvyd+kH0U5TgDGWeLPeKF4iNi0W+TMay2AntEENiNPpaFmH9EbWdPKlMND1r
zG5DuxhsssnQGUYS38F8d4qnIUCHiBsspBbz57IBhbVsx/kHEhrPID+rkVII38lec+a63+nI5uiG
eYiAk0xVEBUudQcgikEVEj+motVbofGpshvssarBj1xDhx53qx3HUx7Iac+YP7xyIGU/mw5pIFgn
nFtI2KsbV1XgSwjy6lMO2KRNe9RbEtTazKeJAo1lWIc9a8f8CEQfB5xyCO7DEtjBxKp5PGkh5d6T
oDUr+76MiT9lKUh0FhoXHVTeeg+sI+nsgrG9QLk9RuYw3RcTBXNs76EtKNHkf+4WdzxyDMYi49BB
yviA/649ElUxiuj0wYJX2Ma8VezRNwJeZiLdcsgmiuDLABz7wCczV3vUq4H/IVHYQZ846j/WKoTR
B+DsvyfcYNFl3pCbulXz50xU7KiiPkgtKDifFica71U9yDtFpTohaqmTcmyWjz2vhtjMqv7m9ut0
j6FY7SxEwavMfJmiJGJeyRobZSjApDkj4ZPftfUbsyATTIrBVcfAHdlJQqzn1INO8pViT+8nxZdb
QGWyD4b51W6Anm6CSmYFpau2TWcsQkzA+v+VImqa49J0esZdly3Nzie2+QqUFq1WGrGBppUGtYIE
4PWkMOx9jwYHjpuxJHJi0cI/yABJbc3k/DnKgrXf4TVYv7leHbSnjYtmkTB7UVfs4JIJ2PK2a2GO
JSOxi3j/MVerssWMCgEwevxovbzBOHE9WfxaVI+TjHLOkFbRqbmxAx2/gEbE/JQTaOXjMhcZlGtw
xnyLayflJOzuM8AvHhVn36jMDdphDQa4DSb6kUbPofcB1llFmAdDziI6oT/mbGjucCN7d8wG43GA
+XzC2AzcMxrAhZeWXQAUqx8BQ9jHwgk8neJ+cExwQLpEnNhyIyToWwpSes815CDUDSkqUt60rmLt
twHTB+Uhdxxd5wjupjA8Iv1FtsEwZzWnfM7Jlxo9taPOCHwEC2j1g4LIBFfaMrpPA2YX5tip5ztL
+kijoK5wUhFnzd7eTNbhn4gdegfJssJd6EsxTCJGKcOHi1iy5lXM3tz8BmtCrVNFJPK7NRmCop1R
YP/wexC/nLyWwtgi0s9+WhWRztCZ4dgo1bLcP2USY+SgMdRu9ivraB0cTCgKlvCehf2Nt7SVTB1p
vPaU13l247grIqXoRLmH+ny3RpMBYm2tiSk+1YhEkZY2bV6Xnxx3KMoRMs9Z5PzW7TgWu9J3a5zR
AYlHbIup9D4HDlyA3xLcjUhHAY+TYYZlyiz4Xh4FHRB6wfWa4OTDdWm4aA+snXXg0I++rEP23Zsd
pM0Jlh8xF5XIi26XsnXyR0QXUchwgbryZRzrHATjbA71iTIaukctXQQ0HPygMm0tnZx7puse9SqB
g3/oKQHVIggVhvDkl0vPX5pIr76yyCmAsWJN9yFyMMR5NmMFQHlUOfsMpwJShQUYJhLuYh72YxaG
U7izXVS3r3WZye4+ggr6E2nX4Jy0eUcPq6NTN7oYJmfPHVtDTcPW9hNEDxD2M+ozuWMLpunwLK8p
Dz5ilh6QJh45KdiTcYd6bdE82QEhzlfahAt/FH3QfqdRBXOQiNuLpCxMVewFG0KCMAPu80H4Ym6O
s9tOaM8NjN7XYdeMrzAnUewESqjVDewMYbDVLUCKZcTG+tBOkj3ablyyGNHG8DmbygoRCxFrvlHK
Nts5UFydEZ5209C2iDy7fM5iG0z0xkerXadC1OP0zcWujAllvXyjSyHc717hTauAFNTnURT0KIAT
znEZkeId9eQDwWV7ZKiMuwU5MuS60JHTvoOgf+AHSfmUIs6cyU8jhlDucgHCBUAVNPiyqlUdIwan
E1pUchl4C5JZBqX2KeoXBEcj0Q/aVN1nf9CoT/EAjpmbfpJPtiT8OYswDlsiwT6QrCQ3pazZEYX5
Dh0Rk6NSlGWsH3fNCJQ0GEuaYgdO0/yndkDyUYIEbubRSUF9MzVt0++QZcACeR0gIR2NxTTWSKK7
IOpgeeu5KY6Qy4NOT4YA091NC7whLscFRQeaqeE57+XycyI0/xz605A6OjB3HgE8eIDw2seKTKo7
GXA2PJg8DB4yZvoxsSNo4lICme9DiKgUcgEeCAr8FncbZlwwMAUF3qFOmnCgSVHla2mAM9FXkLtT
XXPgLoEX1TPqhshTxH0d1XMUm6Uz5U4HCEo1vHa5F+jiPyLXDR4A0OfHPJRvcBvIBlzuSGRfve4T
IysX2RhzsrQnIXSu0RvDL8sMLJ/6c3APUjaUGFxwgJCZzN/IGFTfMR0zgFdTszswmphiX4UZSfQS
IJMUjWJ3hhL5Viw9uYMCLLSzPNSq3zgkVnG5InZtmtHuIz8s3X1v/AZW8EdIlDhIZiHZaIpDaWie
MBc6CmzCzA+P5PLoywIFqGzMUGvRDe8xzY5pGNUUrAD9GcrgxYCiJSqmYfDia3hWy0cC8AodT9Jp
UerlRJnbwaIAwFUz3jhyjUCmvtb7ue+rG1zi3cOgqiiI83FwbnWRA0E4hw1ytBz+4LntsMcRqps7
eKPxYwZXzg7FoHDomtysK4lL2enCAk3dUSaao/oUT0vuqQNUmqOfNFuiR963zRNkTZHSMlQf+15U
X7KFud8MRswR9uIWxvvL0p5QrwAcLLc9Ch4qUMjJ/UxPe3fU4dc8AgY9A4VrlSIf+dyxdgGtpc7Q
LkWgMX2AjecfHEjBPpe8zD9M/pwVcUu8fPrh5nlEEw/RyssQBfqe+mH2ygGQSdjUkAyBJ0EDIfOz
9pAN45J4gjZLrNf6el1KTyZm8OB+jedAHp2Az3UG4uVjGNi6TQDyCzCnBP1fL/YGCMUijK+dbKdY
hDOtIrcE6UpT0W+6GopXw8M+T6gD0AbI7JC1+fVUHFbxKJG2i3F5PFKUvne1rYiIRzT9oaZS6WDc
z6hiJsIsNU0X3kxyF4R1Ze/EXEGvt0dvoE9J57jNHk2U+RPDtG9/5KOd6ucatu0cFeYFUCubSPR5
CupRfAbbU1R/LR2wKdZu16Nw1tTiQTc5e3SAokunpkTeP3h2+FDmmOlwerAFYZvq+m0ufRxVA2Lx
wpaNTIsIOYQ2Zb03ZmkxBxK4/AVS7GxKQAbDUGQ2kceQv3fFR/hKOeyWGVohO1DHSHuTIZ5bcI33
I/yttyCTrncdtWHwHGg3V0dc8qU5thhTbdfq9AyhxXb0X4a27u3eqS1KDRXt8K1o8KAS07ohfHsb
+d6H3EXBBhRKiKlVyMWu5zlsQq5Eajlo3PKd6JF/r0SCOIDMFuqUL/1S/dbN4uZJxzGJhiOEa/47
N4P+TqLc3FqvUl81tCWHWHQW+XLQVebVzIFGxjOYn2L257cyy5oHDVWnFEws2Q4BO6nxCxwC3VEU
kmYXQtGO5RH5UBAHU30oS5YPStLVCzlzdchbXFguwd9qKfRjbyecxNBl3zLu4q6vpjL6WQDPvZeo
bd5jMhghheeLF0cj7ozVaPgtzu2UZHwuHASt1P5um7XUi1or2jG4eeQ3OHzENSowzbOT48pJkW05
T7JvUbvrJ41eUyCVudMM/CCJNeCsBjQEQyaqdpDqyFqSJ5NX3RMGo6svnt/TB9qVLE8a7bifCjiP
7rlYpnaIBwRu5qaohvDrkA8EFX3UFiq9s41nP2I+CUVmwQNyNIF0P2dO4H5D8295mkykdwLz1XU6
IPjwblqBoiPo+FmDMmE7YAJ7HjwyHCPS6DJIIVoXfvXMmsZRBRVTJHx0VIijPY4VQgaY0mYoEdi7
fdjf+jk1B+VYtCJ8oFNQFS9pNd1Y4eFq6OARY9N2IMrKHX+5daI+9FNUphwb9wGo/fIxq3576Mp8
tqyF3usqsgRELoKvrz3BpZoUPlV3eYgs9sYWoroRfjYkqBgFRzSG/PaoslB8MNXoiX3h9GW1c0Kw
mB3QEEF21Im1P/d+r/UMyGTLp2yJUeUIQcy9yID9EKvNwjgHlRYAglyHT9qSKYuANU03AiSD3oPZ
sQlutFym7BCtaLT3f8aZtr2/6ReDM84vpCDe3s4re1kkvq7IXjR1bl1jPr3/jjN9e3/9978gGrbM
s2rogKIolzCMNUFMxcQlivBzD9+gKEZIlU6oAPl7BMxgTY5AhFD2yIGv+/QNbEIQNCpddw72JC9v
shk38dxe1F06d4Q2kAksMjTDBo/tM6R2sYwwCaOd4UuXseUCHPPc4mwQEwQDiaEefLa3UdTE9TTW
iddWL++vzZmjs2VDRhbZz4Tj8yV1EdX7iFoA8oysH3cggrpgZmd+wZYEWWN8umkl+kGlzr6DwE3G
AagaLtjXuYdvcFDaqVrWoaOKSUX7YsZ1d2d1aVruzO5uOZCFUcInDBNP6/xFnUFtB0noGAe+aXfX
bcD65r/tKgJlWC77//t8DhTJigwvjbzrCpldWKJzv2Jdur/eMWnhd1YAc1ODdCtmEdbITmZJnAZ1
w+t+xsaCtduFQeXIYG0oPY52Tvu+/ukDrYo76BL9zhl0z5b7ONOhqzM1evtMN0+0pQkPQZ6C2ZVx
ee7gyS+s1rkDtbHo2ue8KjFeu8/80fkV1GCrom3eXIDqn9uLjTXrAgrDzrIuVGRR/m/v1qGzNhgf
39+HMx+/JTGmiJt6C9XtPab5kdwTwJ9QF/px3cNXENxf5yjzLNIaAWsoA5AT1SiWpu4KsLru6VtD
FrlpWIWnEz1/zDvMMIR9dGn85cyybwmKy2goMJOqvb1Cwz9G8jUkCnjMWeEv73/+mdNJ1zf/tTjT
WC0kb2yw79l0C4rPP/cwiaIkxChS41xiwT23wRtbBsdVPkHxBYOLAogM1HVBdhXqS08/t0wbMy77
LgBMzUZ/nOkKOBeh+zqA+uTKPab/XaSyCUfktgvfI7z+gjGSBlXd8BIPxJm7jG4M16I+U+SQtgeO
WtzZUt2xNRLqkCkJ8vH9TT63PhvrLUE/bDmwaXsUnZoUQNgphkx4lKDGfQmXfGaDt2wW/kgMSCQx
b4Y5TkC/+lLHhd9foLQ+s0RbMguU+irMxVfAqXgcRTqCYbbiRpbt42W47RlErLsxY3SU0HDxBYBa
Xe48Zry7I077WHj+zw6CJSSvUOLILtjcubVaf+ZfNgfPhrqV7nHD5C5EllCx1/uF1c/vb/a5p28s
Oh9s63pNyAHytCu6q8l2LQo7++uevr71r2+vhspxlT/j210wMO46FYW7sCDXyHX4rrsxZKrRhTaQ
lC7AhsP3YWk+ebN56Xpvh2rEt8YLL9w3/yZ7xIu2Fk0hztUH4ICORwdljtoepkHsO+X++r+XdXeT
N6V8qT54MESQj1+3ehtbF5VCAaYJOK5RHZ3MiCaba2t54ZI+t/NbMwcT/zJVBQbdI/TFUGcP0w6i
3OlV375lv+AWCbKjYeElGX5MkGlIXX7tWMCW9yKrqqArAubtK8hkxy43TcID/ykvPA833nTd4d0S
YARtx+TiD+Ee9PUvTMENAsixXGfVZGPVHFoVEzT5MHVAhgAFd+QL43TlhN6Wa5gtYMwddM725Rw+
lxicTJYJyITrdnZj03IKUMLMjL9HiR8UeEApX++7ycakK9ThxTJ566QWsLplLw6Dakt0bekpRCPi
wg29LvI/sOdka8+hCoEgznzgmb1XtUbVay2hJ1NazPT1umXaGC/IntFkNALICiBudggop4NXX/wF
Z4x3yy5ceWJUkByDIIpph8fZW+Y72svqwg3676cjfvuv2wZXIwdAyuDpkLx+pbbvb0cHjdZrVoZs
6S+IJXMOeUg8nRs5HNHrKFMTZOTz+4//d4wKZMR/P96vJmdBfw4DJEuUi3iGVp0NwEfeKvkj8jXE
sGh3KXU+t1AbK57QOgIkyce78oZ6aZvzaIfc9vn9X/LvY0q2HMNNUw6FRj8Bt2fDf4XA9SQgRQNE
lH1jjnfhEv13KEO2/BcDyZclYs76khEaaBTUM2j/ZA9AC+VA9w4yoaik+k191aVGoo2FA0QgG7wP
9IIdcCnJH5Y55LoqfX/Nzu3IxrRn5dF6aAeovmSQcIWeG7SiATmei+7luhds7JqPClz34HUs4oEi
N0TbCDDjdrmgCf9vplGfRJtbOcvBxdb0656Xgdmh/J6Iie+169+CjfsxQqQ52nvesVvMelxVeyNb
igzq5lFrCYB36LbKA0rRANl7gd29v15nzteWHSMbeyRcvMXTcwqUjuv8gMGkztzduoVaYR/0APTC
l/dfdmb3+cb2y1COoVPV/U8izBwHBW4phY7ldY6Lb6zdV0BkN+PY/2yjERSsrvyBWVbvuoPLN4E4
4BqF0DVXP/U4ffE5AEpVBPDG++uyPuR/LzzC1/X6Kw5HaQzgQc913sqhkofKCOc2DOvspuhodClI
Xi3sX+/YGHbTY55AEZ4DpD+5v51QBbEom70K1vKM7CeIhaIgbf1hN/EhiQrvNVq6Gd5YXkWCQ7bk
GWNVR5MF4v73er0kACSheV9BdOr9JTxzrWyZhuUMdDcJaPmGCbW0QUUFR+EB43HPKz/E5R9x7jUb
+6/NFEUeAC+/TamP0B3/RBx+X1pzs3rhxYEa4fs/54ylbNk0DO4s9IR6+2MmNkdbNELs07Pr+CTJ
lk2jkf5S2qH23/SS7V3m71BJAOa7hmZoEMkrf8LG2DtiWQnqleBHQ4Drnfr2DWQLl5isz7it/yER
LsyiI0OdH7ZDfB4YN3FG8RQFsojRDwRaphgT7fuXCmvntmNj/fms+kKInLxlNeDezvQ9CFETuW6r
N8YvRduwGnMTb2yYHqZu1SMAqPGCWZz78I3Vw9VwWgbSvhGvIylbv5otdX/l01df85ffKpVyHRqN
3ltRCNQAV+AquC0ueKxzn765ydtqtna0+PQFFeQwBe45ikD41uryKsYmEm5s2TDmhLRdyBu3rncE
DBFkdcBJX3MbBf5W706TMBCAk/m3SmBwDijXKQWs7JooDQ/fXHVZxsus9qtVMhTzkD1G03oIV18T
cODhm8NudM/AshJ1b2pyQjfxuS/aQyG4Wz69f+L/abx4webE+wv33RlIt1XxKC8fIbUDkXKC2ccR
whKRB28BeYkmDrvrCpp448YMDKbElt7W7q/Azei+x1UHxOl1DK54+sYMPHdpPcx9U4w0mnx6iPJa
YDbFdH195VnamIKsWoSAglKoQfoYyqBchjpuXelfcEH/jD/wA7aW0OnOkq5z34JigU5N4zhpD1bR
NJim5sKhOvOKbUl5aklL5MDdt0GQdWSuC2mQdE4PeK1TthdCjD8tpv8JcgJ/W1sOZTB6BjjNKp7r
sc+fMyO7bIfdB4wuriPmyq96FFXjvloPnCfBruQU81sHCqxxf+IKkh0EEJNV/GkdxfgFrBDQLQCO
hssLdUfHu8WAHOZuQU9f9U/Ut30eASriSzxeAGmCCQxddY2YIL2qoU4Pmr++z29XZRuArAo5uYE8
BDTr7bgHFK9h+0l3APICT80u6fn9My3FGmwOC8aj+mX0MnqLtiQ7WcxOxLXLixMEmXeOAmbifSM+
95rNmRlCz2dt5wy/AmgCRbsFk8MR5n5rb6wSRLE8evSp6D6//7J/3gUB8q7/XjR1wcuyC4l3S7PA
tRjar4H+BnFAay6UVP7Uiv9xcrY1S8zKGvibVYsLU3KyVjsyVQpOyAqgVL3U85CFfzF9OTnlDSQ/
DRhVyCiL3D+yYAB86pYzMrEyBba+wEyekEXJ99f9+E0gRWdTAK0mgyModJ6A+s2TQGB447qHr9v7
1xUegn9sUsBZf/G1/WEC+JUGiMwrH765STQ1vmSSiJNq+goI5saPAcC9sGXnzsTmFiFyqh2/66Pj
tAAumIEgA1g+Ol356Zsbw2IIvOGMsVsJEox0GkDZOU3+hQvwjDPcFjhrQDeggsHUiVfdYzaD9a9Z
xpseiNQrv37jAwAP9bNmAhuSzseR3tm2DOgxYuG4XIruz5n/5lBOGQ46ryco7MIyY79ykrIzn8ra
fW3dSyHUmWXassZjJquSCvDUWyv9KeELqEcA0Tq48jqcBXzl5oCWgCSWcwBfKZrI+N8BcQIjgyhQ
mrqw02cO6ZY5ngUldhZzPW/IHjBsUIq2tTfjPM0XyoPnnr85prUYRywTJob1SnddQug4/f/gdzr3
dPpf51CFxmDm18ovSzm+jIPL4j/Dae97njO7u62Rg0YhGgNt+JGq4Qd4VMB4mflPgbhIHfzvF3jb
Mjn1hAspqB5Dd74AyUc5fakFonAo2v245hd420o5MrcI9Ay0ObFC5zvi1s+Y+wqQe/oXeHj+vf7e
tla+NpQHVICbkwXJe0p68EaJSF3lP72tAN86NSMstJJOKGaxRDEy3wzTlVpW3rY4Xq4TMrKu6C9p
MVqiq+CRB5HzuQf5+4XvP7e966L9dXMxk49yUWFxQp+5eNZhhnyiJys3Qg8+nitfsrEvaupIYC4j
O+oKcmscERUYPGbYgbpIGHVukzdGBlWdyHQhiPDBrQV2F4uplQWH9v0jeu7hm4sgE/PsuhhoPknE
+DvQjbBET/P39x9+bgc2IaAl0+JoYfOToV0W87zGuOHYz/HcYur2/Vec+f5t8VvyARO4fg0T61D9
AuHT7667DjcbeNvaN/WCVpWORGgMaqrkj6qOEeGQjBX5/f7nn1mhbcGbQGhwYW2FAGiUnyGL8kyZ
sTFUpC/hjc69YBO+WaWAPR2MOkEjAOwGJQbFWF3ouJI4qe//hnNbsL76LzsT2g/BblV1JyVGmtQN
XoFRg0t8sueevv77X08HYXNnOxuWJ0K7xz+rP/toWV/36RvrFYr78wj1qhOxGEb3lylBU+OS+Mm5
pd/YrSkw2UZsK07GL2VsauRZWVUD7wAe5KvCOG9b1OaT0u4E/M/pD75I8OVDN15Xd8Tp31ivWIQw
0MjqTjQCmj7zTJMuTLy9v/JnFmdbv9ZZ7dRNjsWZTNXj7sXtnovgzlsd0HVvWItLfx0cHVVTCMon
Afc/fsknMMiuV+NMLqJYzv2ETYSrrVgCr5mLEy+QdlH2/IdnYMiuo1IEE+PGdnOwnHX5JDGI6a6S
0yHa3n0zv1y3POuv+mt5OHKi0AMB2gkyXqBI4blNFhDUxaPC/Mr7rzhjuuHGdFmpeiGdWpxqLsGx
BXmYJr82ftiq3eUZHyeHY3tpZX4wA5OawvGlX2/H675+Y75oqpplKJQ6sRZoXCMIf+kF41/ef/q5
w7O5d1WJqel+cIqTmfmerk4HjEOH6vLxP7f4G+vl3EQLSDexv20Nm1KwMPgfLdju/R9w5vlb2uep
MkuPJBXPn+Tb/+PsvJbbVrIF+kWoAhqN9MosUllykF5Q1rGM2MiN9PV3wfNyhte0pvTmmZohKQCN
3r3DWtNYizXAwY/yAheuzjn0OVFM1xgGvcPR1H+XmfkL7lm3KezP6Ysc+5z7LHIL2lKas+9Sr9Fd
3qwbkwa6z12as3WrxWA1ZS+RSNjUl1eRLOr+m50Whsg+t7LO4Zsh2L9Wa17N9lAZa4/x6IcRksvT
33//pat/tm5hMsDITD11VM6cb1z6F36vLw4Ej5/7Avu/3z1mUDLPGNjV0bWIC0sepCMV7huqsB89
ncul/v/ZOts9W7xDYDFgY0XJcQpGHPcD9TJfpC2UPvc51027/9wfcraKW7czDQgh8XEoqSoPWfdd
dv3ONvqPRlaWveRPf8fZKk5AkHS8etRxautrPYjsaC47GUSJZpNmM6PgVqn6zz2357TpMvU7UkA+
tyXqn2prmDlnjB/pwi88VOec6TJhAjs1BH/JclTVXXMDJW9YhW7xubPwOWu61XZHq7tbUH5lxvX3
ZhDA4vn7jb7wtjuHTNdjTR9vEGRHSRJ4lelF0MNx/nMfvlyyf23FmqkkTmF1fvRN1z6aXhFcQ4P6
aPbs0oU/W80hJQin0FhzarunUY8LDxTQXS9tD5/7+WerWYeBHGL6mo96Ik4sdVcfuhw+/Oc+/Wwl
Y21Ezg2k4xia3nM0efY6LsePungvXZuz9QsOw4FXFhVHHU4zxKLy/ncnbxR/dG0ufcHZ+q0HGQZZ
HHCCzBg2UBX2grY1Srpm4GJ96gKd86TNibp3RozC5Tc6ZvqJhDz+kM99+FkQPfVJkk06jSgTTeX6
9zuBfezr5z78LIBmvnzu4dIVxynvAZZyay33w+D5wpU/H2k2ba+gO17UR6bFYV0kDDIDRH7qsg+x
6hf2mPOJZtUrUp9i5MmMnPjxN7BaZBHQ69GBwdh9qhPfsc+HmkPHKZd5WsIUHKnbsJmzL17xYS3f
cn5nI/+wx8iz9btwVQm1OGZAry1f6UGoqyfNvvkVWZVlbAVM2J/AFNNiJ0bZHtou0Wm4Wiak8mKl
hsbMtz1co9HdinHBv9ENUG0TEItilSYF2VoxBDAv2iROrC3JSqHurLkcq2NJB3p28COd+YriiZhk
tE34xb76piY4kHTpwBhdUKb8RPQowCY2pb2A/1A6JvFOepioSgYU0g08uxm4aK3ETS2kuqGZuj62
tdEMzKo2QCqzIRnXKjbSbeA51QvHz/67WcbxvI3CGRZyreMHT5j2XT2G1mYKBIzJuJwfsGokT9iF
zIO2leLbhA7WQ6/de12khrkyqiT9LiXAPuEbKtuqsNO7QWXALKjvymcL8MPBL/phh/xIvbsK5o9J
sNPvWxAKYl0vcOGsyYFru07WcYODBbqTgevZ8AGmWKuwkD/bUvo3wUxKAWRmUxdXpTOPr24U6W8c
hNwHbcHYRNmotxSyuQeuq7rnehpAmvhF0wl448sBmCrzwxQACZRLOX/dWgpUhDtDNsiDwrVXbRoO
zxHoh50QC5t5mq38FIfUPIB+GeOm9nismfkSPfBJ7ruEILWda4SooqFavTJt6JIbbTZ6Z9Z162G/
HErmJE0AjeYcVDsl5um1aWXoAuHMEgJAt2eJBt3CzK5acFx+VI/XZjDDNtDh2N2V1eRfuWIZiOwC
UJaZl9V6344+AG7YLxrkW6ZPpsw9CUtTp/kBD6z8XhYTAJioH1HHhYbS3wKugnXgcG7JVW9OsEA6
GPCgGWPLP6nWbb9kOoABFYIX9JuwKk/4gpsNg0Hxi0I18B4xnh8d64QWoE0Oy9rZ2KWMimv6RKiZ
m60/P6aOgUg3ygvnMLpG9pPBR/2iZyiKoR5gsOlqLLYASI2dNtvoih41/0upfyOFLYu4YsBwfjC6
nkdVp7Pvr2Y/m6xjGwHAaCdT2g/mTEnqPsl6t7mK8siaDnUUhu+lYS11qQAgzkbUflvuXY+XRTIG
dMj4dTrceAF5onVThv5tDZ5xWhkB4fYqnSoYeFPj1aDOMkou62kGsMcwNmjKthOwYR2z9/6Bncjl
nOq4lRs7HmpYT92UVVdmsnBmAtGFN24+wxxSczQL4LtAz7d1Rcl8I/G2Awa3stzbpk7oFzeGHCrI
iFHC2vbb2JqOOnbNLzkAx3YrMl4H6y6b+HeSj5QMmQ8S/IyaxftotjUUNKjTKnyxUl0wLwQDUYJS
nsAFKxdj3KMceYKcAVakMlKAYkEf0sKaEBpKYOypXzDPxLJd+5xam2zdJZOcD5aHt+1GVYOlCX27
pt20oWNHj6bjmu06yhpobxrLXraBGWOrtULBCgkaThhgQCClzMUFo1dsA7oDmr0rOq6F7zQigurl
mdHen2Mrx6jGi2k1ZzLfA6EBkeT6vTjMOA2rHZgvCEDOUFTmnh/b1e1qjmDt9iCT3FDcJkol3trs
GnwCnr3MNE15pTq11jp1II3mnSO32p6tYp21tRXojWkmXXE7OCrhmCtC9wjcQ1dPiU1ibDWoYewO
uTlU1vU4jZVDYySUrCFZed3kNC8+nd3jRithiH+iGmMF9VUYMhA1sqgIvrtBWXAGgX7lu98zXnr9
dTTNrd4aSerCl43pSQJUQnun269mYY3GK8lW9mKWuTsM14tPEONiMo+QBAJQNON26JlS6FeCy4+Q
BPC7+SOjftD/zKIcsA/5/bQUK4S3Q96upn4o4OgMGuasaXcJXFJoh/Ehmac8IMUNSv1KWvOktkLB
117HXlBZu96yYA2BgWzdjdM4g/uS9G6LtWoO5oesr+vmxIELPklWeTOt+71Rj1uHF+ywbkXCkAPt
VVF/78YeZDfwgKF7ZfWenG9MAF/rMpIi2kkLDmgMp6/5MVWz7q+GYKrRI3cNROwBMpu9Nbug7k6q
GAFDdoA5PPwAvWjMe2sOg+kriHql94EMsmTcBgq0370X+TUEVt3YPXurUYXmiVakJvgVO4ay78Mw
Ctxfpusb1o+kp9lyx/AS26I3B0m/T8fSHa7oT7eKmXWUzc37FAVe9IVsUzbsaAiKpq0p0mRYMfeX
6udWiviZ0taEpSNQfWqtAp2KFpidoJ8Q5HCi4Y0lDuAfgJ0uXmZngtM6wOC01PAcWoMqDkkrjHEE
QiUwW0P3hK78m4wc/4gCxQYCaxrWuVsHwvuSjTB/t1MPl3AbTpFR7SG2NSa8fKuC1ld2+TMdS75z
48LXdA9ps5BTNboCex/xYpmAl8JZv/Yspyc4MER+lZVWXUFPIw+WHgDycsw0GQDo1jTtQKES/tRG
0AEygMhVImW9nbTVDzeuNlW6KwvPmB7paEwroHQjpFu3ddwZOlieN19oBB3ak2i7bN4Yfc8vcTJ7
biACMql/nWd+NGzdxidiWptJHxastbyVuMTGKF1eYXaFzWQVtaDRR94gcHx3ue6RZTj+lL7FnRk6
e0XXRLu1xh6mphzjvt66yTi3L25necHN3PR58MYESWANG5V6vXvSqUb13dhtmB96WSh87q7jTD9q
15qDre7m1pPryS+qCcOpW6rhmA/4NX6VJvCq3iu0dQPQqIiuXK3iFy7hmNj7JLQ7ewQKRJufveIc
44w+PKtm9h4Sz8zrb8Ir8uwhM2U0fQ1Tg3PIRvqRoe/8IQcaawYVWK912Rl1cJdlsPCvfSK77LGm
my3YisJ3dMhipZV3byorLPXaLbpqBrCqsobfW81N/k4/ZZ1PqzKuFvI7qZ36fopzyHIaPOTw6k8u
0QV96QqQXxZLrwcB7trZU8RxugZYV0RoLEHVCwtivK7qNzMsun+ciC7Te8XcLI1aFvNYA7oYuMXb
Os4dEH6lbZiQzdwKgnk7Ly/SOtFSXI19A0MKLQHo41xSZdjVY1cGt0gKfECE2ViY05WbmWDPlCw9
TpT5OEzfQ8trhisCnAoqnD+PvffW5TPsPD+uyqhbkfJ0uha9i9JIhuPQOUm/kMZBpvnI1EVethZD
iPNgbQRYX/YBF3zkKozhyQIibOpdzg6DB2Hhkm6RFBbyyaTHrL2t7XIcgg28x/KNvsYgvrKVzB/b
sI/La0U93L3ylT04Jz2M+XSc6IqAMjcN2K7W5AHD5mdO616N7gB/yJ2FJSB8rVqTp7N142bYWj4s
+7UIqvx5dHrnJjKAbgIKrYh9Tl08LZAvIxXBrQHB/zTYKC0OmhYURKYBmel4Ew4qDSBdUyDjRZNl
aJz0apxAnHTYTdFoMIKMX6RflQMGBhw3Varki6wHAP1zHxt0taSZkd7LqKyKU81Fc762bt+kJSi6
RcGTVYI4aSiEN+95E8MLYxQVjCcEs4BfJzwjcg9RklvGj8GoW//oiSQ5jlNN8W6VNzW7roSMx9ak
0UGG/rpGiJBcBQlE/dUMAtf5ssxhhzumdlEZeFDQXpXfVNEPPwavyDuVMGADoL0ompWfFOOzjouk
vleqift3ha3G/zVUrkoerLyHHI5qx0+vgzYGOFo6XTQyfWHE8Y7YtlVQkKWzIFXD3HyHgrh4S3Q0
Rzcit1tyzW1ox0h8uEMrfyzQkk+toGdPFGr2noRl+w3zW3babO1Q5/JKAt3pkOGWQNZlOXX1jXBi
d3jPai72xmsYrt3mxdj3+xp8cvKl9T07wixsinZj1mPbfvMrNh/Yf4yjsAj7hsNH2M2y2dV+QiS6
Z8ZifIVU2eq3qM/tyF318YL5JMzvomcQcbJ6tD3Vzacgb9poN+YdEQl/UiifHAJ+3BAdwkco3lOo
kalYXvIUzoSNdwnE1+FK5nZSftdR59f+KnZLO9kWU+K/R4NFv6mogSQCLs0n+O1Ccn7aOfjh9XNS
s9mssR1V/nXAdZ+jVQqZFlSGBudoT3HVXtuLRWob97aJJAjIMmPGwdTMW8krewaj2g/2nnGfSK2X
kUWUO04z6HUzQr9mz517BR87JdTSBCvWBktAHZ3AtWLBgkcwmFcObWs/wZpyfwLZGdnWGJrJWg1T
QYjXENHP2xmg6zc19yLdaw7GJxMaNIcSw5tZc7yEzKssgKR/HZoaOUha8VZswcN2az8H5XtyOYTv
okL2as2hqH1bAP/ykFktFP0VO6D82oOS629B9ubfAgi98bc4duxHr/cbmJnw1nHvjCI8WVbjzrvO
k2B7VRTxhhiUF6xlvDTVqNCLmp3sK4bgo57xVhJFvBPgVY7VeqJGRHdMY3LamOomMDemhoUI6hVv
ALN9nrwnaGBFmzJmY5YjEqWtmaf8u+TMYsi1L11/fphKC8B+Dot4E0Sh122CMQ6K574EHl/aHQeV
spBsBNICc7KLPIHOZbbdacNvTJ4yr25/TJbES9OblXtH1i/Lb/FgxN/YP3X7ffB1X6+YqeN/W9Sy
3BMfR82DMrCj3JZzhShC9Myz7OIizAgQaf/kjVyENuckyrPzzQxAcAA5G3nWpp/c2djUCzG4ljlI
5DZMrDXYe0ib2TgXxTZL2Pq+dxAKirsydElpAP6R/m3hQbtCEIYSQlkDMbkdT3QyS893vwkm9Oo3
Fl3QrgdZ2ddZBTrSCMTob3VGtLVllbE654I+od+7ub/Fbja8h2rZJZgKx4vhsj/Xa22McbIph4Cf
qWWrBlxakC9DuHkte1sf0coUNbBMGWmqGn5LmZdqG/XOHG59ixOULm097ylIlJaCaxK57mPL6c1f
z/ac27sxCEiv9Et6x5YTq0oYbX4FpZrLwLxaO526wKyvtNlj1gmLjNAW13GPXGUIuhrOSBG/ZIWh
3tlmsxrTaElRmsMJB6+84PX72idel209rx9Y6E6QrWyCq6uSw8iiyMjQuDOa2zF4a3Q8TqjJ2Klk
HmLdQ8G11ORaK36eHQb0SF9kRk6oYaIuQ8Az8+AnyRj7u4nlyGocW9YkHezhe41se2jXRdXyyDFt
N6wcD4sKRxLFqa7hWeXfXkUYXcAVuQ4Jgk5BQn8qQLwpx5IVAUISlqHunCaevXUGfPQOGZsXHgHQ
Q3SUymE5ERejAYnsxn0rHRNdhQ3PKl81ucdrM1B4CQ6D3Q3WvmZj2bbFbHFG6RUSkBCOprWVI8oS
BCgxWpKJiflDpPpBrTvLRFKU0yel9mFl9d+H2OY5EU01qucS8RkUdV9G8R5jANxdt/ZH7wZFks6e
a7dxryNraNJjgi69WmnEY/NmGlK2q6QjvaTERLqv8On9Ed7kHrM2TDdqKMk/9b5C4cOZ68oAWMlE
d9+SGKK3wSoA6Abt14lQciOUycHCcGULKAXuf0CX0suySk5D3YvbwCbDg6bGgmOEMBk/SWkg7l1L
OrDfEIAM49ZXcVKcSnOeozXTMO2tNJt+wOxBevwuCyOeCcJC0V7JuMK4EbmsNF1qYKpq4GqMrZpv
COpFuCkg+n6LRB99zUC43BMdLjtJgEko89v6oN2hv59dUrC1IUGHahEb5inj3FttXQ5LR3dM4JMW
bLNsW6HdI9uTRkHQXDbszNeMKdg3tmHo51otrN2FwPsz96bmnaXipdfx1IMibYHZLneBoC4aRxPW
fDWhwqq69K0Oe/2UIU8q8d4wa1gXv8Vzsa/ugIXPPWMz0H19i/ETyjFCNDgP1XwvgsGjCzum+qli
XDsIG9Sdipvgq0nu49gHMXekIPY8RGTpyJtk1rQtzND3NlLa4ytY2JTgp4QJv4a0CZPepb2YTQ5N
1J3bIzhYFYnZPrrUbK4HyAoVu6Od3ErH95LNnC1Ppduh+QjC2iyONkcw0ij+8CMeq+Y0+SEZ4d7q
yg0PjPsOx3PuN5H0220qR1qji96GMw4eTa/oZSO94gZ5ekBCHL/4rc1nj7FbvTDTTxgdhKDO16bA
JbWep2DI2AUMZkwBzWIio0f5H9QM/S2DrwTb+G/XVqHFmrcnKqsRcRqscsc5sT6HL3kVZQkDMu6s
GEgP268mPeCPduy2xyToCeCL3Ow2qDWyV78b1fs0JfOvZhzSHyYpOwI1XlR4/wRLKqQ56/r3/3ye
xvHVh3/+hoeQzP4khz00n+iKC+8demwVuJya1HjTdVg+lrD3N8PAW2nDyCw5A8nUY7cpgfYXWz0u
zGcfmRqDKW1xxOdEFrUtguG9qmLjVSbE4QivqmLRdwy3cjTllyG2+D2sbaDZuKOb72481uCXSd4w
maRq79GpcbRwMHG/kSrIjtrwzK/8Ec4+Sb3xH1E16tZkii1GmJSPzxN5SnHI2iD8ITkW4yxAT/ic
yaJ8kKHZfA8HwMMrYpxlG4TwUG4ShGHZqo5GL7iO8jydxzXZMhbjHEOwR07LkXFV84buViGGpnI1
YkN0DnM/k69sJz3/5P0U7qE/C7mmQqFPicfITcXzEt+Zyu/8G9VnJUGMmfs9lTdy3EVQ5o+5qNzm
VGu3edcmiAxE3FO1ccM8xXBBpeU7qRYefssLOcZnRtvemy66rC/A8N2H354Q25Nq2Z4XByFaHHKm
OKHs6yTArxV4uLdIu3dfqyqx0bk3jrfPZyzmq7m0uJg9Wb91iEzrumLYXe3TIEGy5xdZehXRFBRu
lKtI8vtVbJ7ACifuxvSZfCSb7LK9eTCrQwbZn5junDmFDo2d7qcu8I1drmgUWAmyMRM8yzh98ozE
Nlb9yCaz6ZqR6t0csJ/xX5uPRgHWZc0wDBd8kFlwm9JK1W6iPBifeKYxjnZpdzUJNAd94QOZHoqJ
B2ZsS05PvmNM/VqawOUZPEpfPaoENs+OH31xMywQBfB0tW4KdC5rbkq450ymbtiBq27ThVZwX/t8
0Un1DGbHvHqJABZiNuKc4bE3y/6QNLyi2KcxYCUBI1a16wOhFqicn3LsV89myfVajXZlPJr0zx5I
LpLg5Y1q/yK33r2YvSYcHPENRPu2j+Z9ZQ1JRX/YwKuwqerFRji6+AsYcfcHcgMKxV5R1Tt0sWDE
1bjkiz2h8R72BlF/lMvkqSidZFjT7pHeteQ+153PiTfpi2a9RAhXbur2Dokxw/nB4vrl1y2rQFQ+
zPLcYUPfYxyLtw0RsbEv9MLtVobnfwnDlLsdFS2J4iAO8pD/TxXdmZFHawcDA+ahStv0LckD8n5p
bJLe8wL/mfG5iPBY6n1sWdkXU5oywE1Y54/8zfOvDD1KxPxnRLba0iwkqmb2nW5qAgDJRsOz4AIU
L52hfaTro7hy8Hc8hbHwf2kEZj/dIh8el4jkwF2g78oz0DzlsfFoeFVWXUdSEbBGRlA1j56ADUFf
2ThtZ39uH8kzE0ejhOjXDma2naxD3jyuaVb1qhIuraqNEXHRTMd3niZBaaSpqbrpqURqOhTujyJ3
xAPPMumH3Egob/HTH4NakTxNbGR9KjWITieI+MOqG3PULeaAvLbKR7Zi26m5xWUURF/d2KWm5FOC
ufMTOznFGi9o6CXGq1BddOeLlvyJB1Hf+jKaqd0fnLbDfIAcozmhVCrvqUXH7ywhhiJtYsumd63w
KirJCj0oi9TNiuIcfgAHxqW4l+hsTorEbLcxrOVBaes5bfbKKYi2ygGPQl16KW9PIbDV2CXiAU5D
rXkH54hsd2k17a5onPbo5QVqB4KNzrvirEtGwzSs6luZGLhu6F7yiAP7+qnrR++Qi4wDhYWF4Dpo
XMs/VArH6GTwYJqViWjL1Pj3ltG3LHttegwbgZ9woMpq04yu7NSVz1pP1QsCApcZWEQHj1bD4Xad
qap+Kny6QbH21eO4SlNmcTah65rHwmA2aYJA8pbRqfIWObKbN2Mr4seZNHK1z4bM38qACt/TzIH9
jupHuGf35ZWAtLBuFxKV1x3ZmYe7GDHcNiSfXzIX4CPziIYpDFaSfhh3lYsC0VvSSQsd3uD61dZ0
relnj2vlAfmU2PotDPyyLeN+q4istiYn3Ed6w/1bl3DnRmIZveLsrp1NwRkHMVYrONonfaDu5j5B
05TWxnzy5kXkUzUhlbLa6dgaInKdgdXV47oRtniAid9sRQykvB0rnIKtWg7mrPyScTCHg5ow4uy1
H5dtL0/aRXg48RxnpUxuZ6rj9oZdDAuPa6EXiVLiVQP7QrPFW5t9pfrC6eK3QNkYF19dwlkQe6tT
ZDs3Lo23HHB6hxzPljOsykWWVQ69fT1jl/ZXTmSP7s6KYndf2vn8szF53g9GsRzKawttAbY1aeGB
c7sYF1CS3tZO1ACJmjqCJPYUUhGqAG7vZ2n6XRhu+Y9hc5hB1ARCMsSJbG6msPT0SY9z9ZJp/jMx
U3L7u0pKoBU/lww+sonSK2sQ+fe3XuJW30REvgKlRHsoogGJ0iDd/MCjxmFvydMzpJQV4q0Jesq3
o9cjKsjHJEu2sccM8irhWMN4tPS/G36Ik7TvUbkdlONwAjCkQ4hWeyGOuqqIRfJohID6NzH1JiZz
K5v7UU/Y/spUmY+Q+lnktKrmjz3Gv1vbIPO46hz0MytUi/PPkkdsuBNzaD6aqaW+gSQZnhzPa79W
RuXrVeyBsaXvNDXmVbLsP5S+823L+yTfmO2o9xRt2i+DWdT7xqmoLkRRzD8Nou28wrAoe4HnFJ0c
Z8U2wYKnaOZ4FdzkRzvHfIRP1S5P/chuj6AuM3ZElBT3yaBzG2tnAdRIyrer/xQCMjS89muU8sbe
+FQ/fxE81dGPckzQ9rimMPZZOpen0Uimf4a5xjNTZhaegxUGCHnoIF/NxGuBUby1XvwaWroI8N7y
g6sSbwRH/Zkj6aRIQNQDuBd2onDLWaz6Fs1YzFd2oClM1x4K4ylx2oPVpvEL6en6iddJ9Fq5FhVR
6mzxe2wt54LWS/EpJ5QL78quMDeag7Z8oWQ/HSm1I33xLLv39+QtnWlj5LTp5KtwdLMvwBXrgwpb
knUuLJXh0KYW1IGYU8uq7Rm4P5QT7ocYDAHSyrGtq0NbmX6/GbUwK5LaQYKis3VpXgkic7zr07jK
bhTqq/TZiB1r2FMIxWcTR7X/hH2NgqHSVv4tS/FUk06llrcbOqMzTyKpEKBSJhI3eRLL9Mqb+1B/
5yOs7oDbFVU6Eh9aNUwHPfhXryvGn4WHU8ao3DTahuVAlSmIzTC4JRMjinXQafGtmGczfylJHZUH
ZJ9zsjGmmdoxS7oc9pybyMeQIU+i20DmvE84dVL6D+JJVt2qmnka72m00C+ORlTOTFut5acAXDQb
nXXbCZylU6V19J+Jp5JkzGE2PsfI4tPP2u38rCldyw7LY0aifFfPy1sI1TeZj783lF3q+TrrthNh
XoULXuE/Xb+JDTWwFt2TNUlz9fdvWJom/9Arda4i0MoZ+ppkzrG0abI7TTQ9mKQxaCcqPhgMuPQN
Zx13JTupzwGsPCKY/Iol2ll7XjqtP/fzzzruElmPBjCx/CjT5I6NrV39D52ayy/807VZ+uT+1cZK
9JcEnHfoI3NMcycWpRt7GCIsEdulYmhujInmPM4ghZ1I93MdivbyLPzrW81kJOQffUXfLDN6GOWq
tZd/BGK98EDZy03614eHsPxnKy2jIxuDC6IqfOGdc9/Zfv3BDbn0BWe9d3AbiQiZmEOKSxeXohdm
W6K6+GWEgX/793t+6SvOljT1gd6mlMgYr12Rq5eUkETj/C+D2pce2bNljcVtKbd5LArJQfeLa/Sp
fLAQCHwwo3qh0dI+X9a1iiu/8ayTaZPoOJhUXZVFs9fEGamYIg94VTvNNCN+6oKd6wnIk3OA9Wi1
J3a6m5Z5MT2nj//DYN2FOyLOlrg5YAJFoW5cLdY4zt9xQQxZvwWZ+pTPx7HP2VKosiJM3zmd/BQ6
UBZD0Fn3kQ6ux7TMn/9+mS7c9XPElCQmjzLstUcRjO4RRTZh9OhqT3+wNC7cdbFcvX+tvSij3ud2
koyWY6wkt3cN5otGGZCaNrvI5yY4zlFTJQFxjZGoPNZWRTeL7dJeeT8N5OK8zdxyMvmoj/3CTT9H
ekSyCwKjq6driUARliKAlkkDA/BSQqO/35ELV8w8W4dmC7mgLkR7rAM4Q76nyHIqGqqkvvXUZ8d9
z7EMbmrkRpiiPcXj/dOnfLyx5IeWqAtX6ZzDhbkD4+yoyiP2Vq5SVbxAhuFl9eHY46Wn9uxtWOLE
HGMrIgQJZzapZeJIKfv97zfg0q8/uwFU42OrNgre5swqcPYP0QePP9Lmw4nKP+NlWdhnr8JaZnaN
5LBnj41eIye5k85zpMxfNFs80Q37EtXxoRimH7MoPrdAzrlcbh9ZOBIYTkmCst8sc9KK7s1Dzzv5
g/fthVtyzuTKtEUbbafQdhchgZrwMpL7cWSKw9/vyqXPPwt6zDB3KdNC4BWm3mqjfStF8UHwceGG
nwNoqEOFVt2k9gmFobj3gXn1J5NSGKn0ziHv9vc/4MK6PofQ+CJGmo169pTFlrmjNSxyqA+KoRkf
uroqB/pBkdR/NL146W9aLuO/3rv1SPJBRIbAk8jgRBaV8UNIEN10Yf8BM+PSDTkLeuow4UXVNTzE
AoHnxGpcxXn39veLtRC//hCFnrseXA7/RuUk3VEHDVCOcdMK/2dk2I9DEB1kYqxIhB1zdFYf3JxL
f8zZmqerZ2onhJjHIfgtMZcVyqqP8BCXPvx8uSNhmIN26o6tz5B2TQpyk2cfAgouvU3OqWkajfMA
8lMfKc1RTeB9vhBrl4ul46wnd6y+0j968PxiXzSfPGKeg9Rko236+QQpQD/HwOmDlaEZQ+3+fvuX
Rf2H238ufSDzFhQG9uyjnofbcFEDRAXxFQL4G87uxsr6cEr2wnHn3AChxkrnkcPfsTC6NJPiIB70
Fq7/lYkfcOR06E3Gy9//qgvPwf8XQlgIYCurQx0+famZwNl8FgHrUEj/7wVPCT3x7KTQR3+EWSN0
85bbnzNL8uFnaz0y3dCg1V0fM8/4Si2SbnaUsOsx/HBq9Y/vKyoAZ99gpYaTLTCzbWirJ7CC0M89
V26YVfrgAPXHR4ovEP99fQw4ZkgCSr6gbXhdle0LLzBN1BPPx24KKZup2vngqPPHG813nb1NQj9T
qPwCvsu/bbs7P/5gF7/0uWcvEsYmMCJrY9hCx90babVncOeDFXfh+p8HCJlNXyghIZ2g8peLm16z
EPLvn3ju7eA8NEA6HJb0Pg3bXBa/KESMP5VpzR/sFJd++FlcYFSjrLXDgzOa10p8a4Mv1Io/OLxc
uN7ngUFC71M4iWzYNnHyywPFsOqC7DODzlyU5e/51wbNS7so2dj43SETV/F9bn0QKF140M9ZdJxG
qAA29JsiEvQ10ojkH0edyuJ7EZXbv9/QP4Yy/PazxZq3OTMNA7+d1ruNHI7W9JJ6V1p8CpTP55+t
1bnx0jkVfH6Y+jv6b5hIY2pt+hSKm48/W55lVic2sz7L80jOuBpxvDsf3NVLT+PZCnUZM1A+FZTt
6P/M4p/CfSef/kGMcuHGnu/zU0Z5FsbXsO2MGyYkVrlR0YBxH1Dgy9T8wXvgwiN/vq+PtCjrIBf9
1my9bVlxS5th/uR6Ot/WK917YZ3zF8gqk/eia4d913lD/cEFunDxz/fyMY4Ed9LCcCbnNbbcPT3K
WGfsD576S9d/+dp/rdg8dj0trGFgOPPUh88MVVIfvlH/x9mVdNnJatFf5FrYIDi9bTVJqtLUTVIT
V5oKdtgr4q9/229UIcX1LacOUIFzgMNuOOrU9eF6YNlesYzKq1fU4VxHULkfj2X9MS/OU1QCUwzG
Xu/AiHdFD93WS0bwBiHU0IFIHI9MfKg6CjrtOczW/DNsjRuR645zlmuYTRwHnryfi/ycF/xW8Xol
vCyJx6yNYJ+Loz4wfccoa06TN975DBhmqD1ie7ht7TYLI0lZCzb6GOWU3OWRgOnVWins7b7hplAl
jdy8VZVWR8AhefdM9TPnX67Pm7ejFkbwf8+bqgANWTbLvOlvcAlI9O/r7do+eZmnr+ejzHvZhpgr
Q3bbDy9ZtJ/Hj9ebtn3yMsSvmuYFMEVhEahjNp+AMInr4/V2354iiPe/2w1ahGgy4ZNn9iPK3pX6
Z1K+jNP5euu2Dln+5tVXRx5cCjyJlWlW06GGtgrhuHzvppWPt3WKEZvORAsNUpU66tgJH32/Z4At
udOv6x9vaZ0Zo9m4eeI0qscEVAFWDu8r7fm20TRFzrBc6xQMJWwfe/dQR+BlTmJLdcbnzBxQn6tJ
+2o8av8ORb+dDwmd6ee2HjGGUwcsxFl5CUk+vu+o/DFH8Uqqss0UIxMGYFVNzpJmR0i1NFDEjt7F
1dfrn21r29jAtD4cu90asROU6gTfxcM48APvN0lB+tx0v4qAbEHdC8277CbhQC+s7Ewtn22qfGoe
QkKgRLusSJ5gpoZjdvkOWJGVhc0yvf/R+SxgYx4uke+G4h1rxkMb8x/XO9zWtBE5ugbEFTQLNI0z
gEdjgLnLlQ2XrVOMPFh3Ue+3YBscAwGittv9DOf5NpqCFSszW/PL81cJqxoiNorQVUcv+N67P2Tw
MmRrFc3/jhT/lGkgrGqETwCwCZn72PmtJcxLA0jKZDX3dgXz7weNJ7lDb9Ou+l4CgLOPFHwKXODx
dqEkD/ABfJymapO+Pb7ESJxw5WPgdRB1rOsWEpRQPXD8jQNkBLKTztkIXu94xG3JyQubg8wrmDKz
bSuKKf45QTi2DIpRHTsve2K64EDss+8gim4CO6BrjCNJHMKUdQywJWPkN4Q/9mPPd9ejwjK3TPXP
xnNAd102NFAc2M3A/YkS9J6VtG9Zx03zqmgWLCw9RDOcYiCXVpxZFJ7TZHxXqHiL5BVWFmPSEAoa
qHSxmOvwNNaf8/HP9X6xZAtmzJg58pzJh/o7ssV5yH9qlax0uK1hI+/TTA8O99EwaU9t+jBsuppH
RxhTJJi8DKQf5CAGqSDoauM4MHXhM2/dAtRlb+2u2TJfTLFJCGuMsdb4/N67xPm9N0+7oNm2JJpa
ky4tKahi2Nu0o3+Qkh7BMH8fr26wbZ9uLABpqAB26gb5K4AjzC4P5K80r8Eca9aMam0vMJYBsMqK
wV9KKlC3DYG1Bt3f61dCaTkFvJGmTZ1JkCYh0xsiOfrudAJeEAIRXrwHzwR8PTmexiH9PmY8O16f
/ZbADY1FgQIIWnnTjNlfMwnGB82aCRyHitwKWkynKB627sZDI4DBvgX+2O3UMaHdjnrRuYMVXB8V
K39iCTdTflK3PvVdit0484sTrBunXSWcn9d7yda2EcpwaUy6Yhnvmb8vu69e/nS9Xds8MkIZEi/J
xJbjKx+cOz2BGc9HsR+T8vem9k11yUnOXQfgMXI+T6H5WV5CDmJaFa5U6S3d8o++pNdHfRWiW1RZ
HbF93nXEPV3/clvTRgiD+ewIwDdBBxoYAK7ObgCPYlvTRvD2qETQERrekFHABVyrDl2wSRvc53QZ
51f7t1zxQkgf24OqbdyjGrV3wO7f+3j9wy2xSpe+etU6460KBujiHJVQIPvlZ57ocziC+0yge3L9
HW9e5eIPjCCFEBbQFBozsuTvfSjrdP6vNrlr2cX1QSZR92RtCXj7IhRvMtZdkAHnNsgn8ZIkSXmI
ItTnIE+1VzWuDhfdiBsoTLi7uvL2Y+wVZ1x4rPlU2uaWEc1tLAOvJPjHpj1Bu6rYVozi1IjmOOxr
8IXRLkDPe0gS3Uyld7g+LJZEYQpOakKSKoD4wdFvb1T0rlW/XL52MLB0R2CUo3BtUoQiGpCEGFyD
xhSsIagVfL7+4W97ePk8MAI5K5q5UQLLWTs4v7zK32fJAL2E/kcfTgcaD0B4Qqh/Dvc9jppB22fQ
1gpXjlOWgDH1KDWUBeAmgXdTyGVgR/mY43aij0FsmNnKKdnWeUbER0OTxU2IgWmkOhceuEnwkrje
dbaml+evwr1nZIZvGZJ36t+FqEn46Zovr61lI8j7kUNCU+Mo4HQf4+4bwOHXv9jW30ZI51kw+vA8
wpZxnJ+cmDyWxYGBycS7bftGE8zeBUUXxxK7lXS+8egjYTetWPl2W4QZwctqzoKSp/JXVEXhXeXh
JaB6pgc5hhvzjglkV00+FLB7xg7FSc48y/YQddv29b4RwyH1cz9JEUGjkHC5/MBJu4voyo7UMqy+
EcJJXDWMVhhWN4M22Z1SX8C22sXq5fqsscxGf3ntq3leRh54QzE2bnF13znPECe53q5lRE2UehMR
p42Q56FvCjqOaEFkl7tirTxm6xQjOokbQ21zKUZG4c/IeaK+Dz25Yu9XP65/va1XjBgVZOiEbhH9
yn0f4GajJJuwf/BJNKKUdpMDpSe0jGRYQw7hmOg2OF7/alufG0srdA6wp+3RKzn0Asf6pky/6mSl
RmvrESNCR1FCk2pZSer2NpDvQnfbN5vYc4pCZ8ocxHvkH53sQTcfk7WkYvlkE3UuQTcfRBL3x9iB
6OvYJ98Cn6zdMFtmoAk4j6AE4GMK4jwFruwunBb6ICQTAB+k+W4I2k3YfJ+boPPM60hc8XQ4Rl19
w9z6duzoEd6021ZQE3NeNhNcziAtc6zoAMPncO90m6yw8eVGjOLKPYNdNXrIc9i9m8RHXC9vwVOi
aSM8oXkXpmEshiOk1HYc1vZQx9m27pvYp6nLffQI5nk85JB6IaB1O23d7a9HqG1DZsKd+orWA3j9
SIuu0+8gLUnfJXysHstIv9dB6e69RD1BD4yC9RrSPUw1CCRribfrornbOOZGKEOEQ+Yew+lOa7++
r/vJ/Qb9FHflauHtJMQiY2wgAahUl5fDkU9PnNxL8aHcBKP1WWTmztkbvE7J4Tg5X7QP97Cn66Py
9rGLRUbehMxk2ngCWMZo+tAMnxr+mIB3EXTNzg0+lPJrPKzBaWydY3Q96i2N9jscUsh8q4OvQfut
SNcsUixtm1dG9RBmEH5B78j5OQLrd6p/11Afut5FllxqYt7auKSTCqvhSOd2B+Hf/SJsdL3pt78b
Ylp/70CUap226ZeKgKLfi07fZCmqU4DnXm/e9uXG/om3kJMfGZpn8UMQhXvoax22tWxsnfJxrImu
kCqiep6PJRLSIerktC1KTdAbLNPdGmQ8wEPcW9jBQ69h21cbaZlMQQ3iMe+PCaSg4VS7jxnf2CFG
6Hfgq/tsQOhTHn91Uf3a4Tbo2/XPts0SI/a7AnKMUPuFepkW0PX5ULqQF9t4O2Oi3CB8zZvEg6zC
RNLngeXfqJAHH7KJK2l/mWtvVJX/q8K82mRHTtG6sI9fUHTqBYKw81lqqPgUjNEjz+cvuqNr/Mol
av59FeSc/o6mWiUZRFUwBm350LjfYvrYsu+d/4cOZM/kSo5/e/PDuBFT4BvgpFMjG4yCnKGce/RR
a2sGeWraadN4Q+3v7/8YZFv7ENnFmar5yOMXKCuk2Uph4u2MQM2NSQwrLCftsvyrp3J/FzJ4YZUj
5K23TFRq7k3abIKA9Jg5z74G8AryClBDhlLSDZxSnU0pjZp7FJLFkTugJP6TCM8/QDykPIwqXBlb
yxaFmluUdILIR9447tcBKnN7T5QQECXurs2hnySbp7Kd7+OxpMCRkSPMOw4AhfwOwzVr9/9i7t8J
TE3CFx84NAkghv0zdthpYRq4YXBMIv0gFXmAtjXkZtObTBf7IiQPU71tFaLmAldlAVG6casL2E19
v08SB/KfUnrNt6aKkjUEg2XqmWtdGMWq9CUNnyBZTrM9c8sWMmBOX60M3ts7GeoagTnMhElI9kZP
ThDei1Q7OwoCkO7YKQ7nhzaAaGWeQLZs2pTxqYn6rjIoYeYB3tfgpnQH/xB6cJY68vVQejuXUXMJ
RPz7hZcI/qRmCP69dBnX43cVDyyD7Fkcu3C56XDZWJyKqp/1Nx5BKufm+qvfznDURIYHEM6ELoST
/hpcKJFH8ruk/bHwyRk1tvO2VxirZQLxOGhEiexXMrIDhIYegjz/kkbuPh+cNXS4bb4Zq2YKD2gI
0kzBE/ji8MEFvan3ke6u/4CtcWPbDHV6gAdrHTzVUDQ5e6jHHMY53nTEo+aSCVUmgpPJrJ6Gmv5I
KuySpedvK8JQEx4upw54xMRTT01ZQ4wGrKxYF2sGxJZuMWHhdED1ReCI95TEMd9hhaz2mWjWThC2
1o0IbyY2gP9D1NPkDuOBk+CBAhezMqKWgDNR4VUNVDhcF9RT2/Wf+7q98BoJdiLeGdC/D5DsK3dw
ftqkzeFTk+PlUycVEoYMlxK4fOiiOM4MIUsn3VbEoybNy69d6bRTGD0JP3H3SRjDRCMdn65P/rf3
o9SkeY0tBRx/7uShx23ZFwhD5QeoKhfnvvlz/QW2gTZC15khlBWOqTzIYM73cySKFlK6Mfu1rXkj
ePux89yykPh+h93W9Vg9ZK3XryxDtnlkHHOHzodXR9bIw8zdGzmJel/FEhqPMYp8uoAcnDf472Ge
TQ9bfiYw4eKzOyTZ7OB9tRv0gEh77T3MILaFXGAixrls41aXSh5gSnbUUXUztWu7jrcHOYiMaC45
5DsVh3RUCgwbRKB++XoNh/n2BMXJ9u8NtAtPkIx6c/SkagY0MCT5cCdB/H0XdGt2x5Zb5MAEkHM4
E4xtLdnPCqhjpzwHxGFNuVfQmuaPNKiyXOwhmkYAo6mruGzEPi0FDB/22C5AyvsEiIQf0k274sCE
bBPe9klecsyuFFYP9V5gs7VncNwe8pX0uIzKv1tTsD/+7lLV+AHOV3q4dL77p6vCdzREwFP3Qajy
sRDjJmAH2Kh/vwab3xCM3ia9iFR81TN8E+s0XDuj26bFMhNfHUXnkkEQm2DGjU10YNw/OeJEqL8y
BrbW/b9bz0M26pS4xSHwxlgcI3gCP8p2nh5hYEOcjdFuZMYqaPIa4OLiUAqWn6Ysp1+nLJxXSC22
XzASIyBSTZXGuDsFEh1TGcKOu2KOP3l1cL6erN7eWgYmZLzuykRAq7w41OF4CRz2BYZMH9sOcsZC
bytNBWYtMO91VUELszhIp8+gpE0dDqnWBjrw1//B0klmlUEWoR8XIzQBJUvphzoDdz7QPdT7YXWw
sgO3JRezyJC5JWRWoLF7aYOZQ0Rb5D3kDnG/GkXVHnDLtJH3DL5mdXrIk7aYEfEVhHn30JZ2aA1J
zxIKm9umnAkLRJqaxon2sGyDfCn0ZWCypoM1RpKlM00UYJXRULW0jJ5bAV0Nkb4sTdfQXrw+VpY1
xqykkF4kA7wC4B7Y6dqTuHWcIVkUka4gl21vWH7sVU4JXNdNMiX5E1wjIAQgZfS5hGDmtnRoIucl
90cPFRVxqboBdg4UZjkwsHrZ9ulGwlIgETYdcKqXOG4kw3Wvit9jZ+QPp+vtW4KdG7lKF10FqViW
/4LFhROd4D5WEXGjEwhO7v2RFkFxU1Kt1zA31qAxslev0l4EydD8gF36B3jc7TiqJbUojvAAuxeA
gzBUVJLose7ZCvjh7b1eYGLmPY/4sPWsmh8yRM0ep53zpODDIvhtUhaPS7kBAj4rl9CW3jRR9LEm
IZ/SrPlBtL4P6/k9h3Yxc9PPsA5YeYUlWv7B0vcTCyjm84Ulqdz1KO8f/g8HXUuom9yvLpGhaiYa
P42qgL+AdjLnczf2kU52GQsyvenwHJg8MAkQ7gBBW3EhLvmjcROLrV8tjtentO0flp57Fe0VzMfC
PEucJw5/guoRrJacf2nLOmB/4LVGtt1SBibjwAvrgvdQUL/knlTJHrabkO4vvGGtzvl2qSwwmQcc
PBs/Yb3zhBoq+8A8qEdLyNocpKZ/wimJ996MapbmUK+Hsura9bK/BOIbe0hmBKggAsXgEp4PsVZj
El9kEMQPcORePMAc2bOo3aV11TrpAUJ8WSsPDErM6oeaEieFAWsKHVb3foBlXPssk1K7P6FoH/Y7
FvPgW5fDmAOuCCUEZqENPMOezkepVI78w+RFXi4PRZfpEQLBY1vK7xEXGWmOjleCj3jDRw7Rd3jN
6gyqtG0WimeWQUHxMZnmqOr3Tt4mUbNzUESMynOiYXeRr7HoLBtrZpwXRdtWUNku0udqglnw8KtU
46F2YEqxlHt5slL3t4y4yakI+q51IEwbPnUpPCCn8TPv3HAHa7J9Mupd5/fkFMPdLozXTneW3zKJ
FjrLMpoIJ7tw/FZc1e9Krj7PrHjkbXYa5LR28rFEpIntD+dBdl0a82fSVGcv/bjUK1vIf12Pd0vS
NaH94TRnNey7oue45qcgTaGor/hvKvnjnKyWei1pNzTCQhXg14pM0QuRlHkvWBk1Bdwlk+XKMmUb
C2OKAXfuQ394oBfklU8iGCf4PMhH/Fq9c0L9RWLGXe8uy4tM1H/oECDaS4rNEC/hJTbghIL1MJnS
Zhcsgs+Jylf2FpY+MwkA3ONjkbcef8KKD+nAGZOYOhDvvP4flklFl/97leZnDzuJVvv8KRr0B/BT
brFzeA87oZXxsMwqujx/1XwdijSAZbC6KKLPUD8IYXvkdEcNz68TFrSVt9i6aPm5V2+RMPmCP1tL
Lp4cnH01c7IHBOf5eg/ZGl+ev2p8FG5S4FPVBeWO6NSO7eJB5auVsLPsq0wuQDU2E4HlCTqoDD9N
oX+/JMXCVac+dT6MVJ9FuxYbtqE2NqlNpSFdy4bp4s1eWO6yuM9lCn9l1cefI+3DA+d6h9l+yQjy
COw+Xnu+uhTOeKh69g42jI+ZMz2UY3SzRODQNRsH3gj3NCTwwW2C6UKamSyeTih4rN5NWP7D5APE
MoIfYuFMF1Dh59/MqaafhCbKv4fpl4oh9YWYDP1o6UqoZTXbNnUmUyCNNC4VlGLPjOQw8nBYDQPH
VU1KSzyaTIFGB8mYjnXwHPHhVLLpQPLoPZfDN7iV/Lk+/JbMaBICAiCUylGX02VqerhYxjewEP7v
PtKFTGVStCsFHMsyHxgxH/OwdFnZ+s/LMr9U6qByD9kfZx6g6Veds8F99icanGBK/LLtx4xEwBvY
PfSDIs8yHj94NDwAVfnF1/Ju+TEB28Drr7Hkm8A4q8J8iwT1SNRFgJ51iIPK2U/QOVrJ97YJYCQB
mNbHU1DBG212fNitO/tmgLNCqT6kibfyA5a7/cBkEMR+rKNyKKKLC4uVZZKpSn1zI/EwgmXhCXRc
Vt3BMA2WgFKe4Eyzch9h+zcjG+RwtQAHFe/txvaUE3LoSHAn4FoLr/lNY/MPuyDp+iJVxXgZ0+hS
ZQ2cvggTK41b8rPJL+gmxUDC48MFzljhrvXyh6TKo/+kdrd9/RKxr1YyePEw5gzVeOlFQXDh5AFt
07nl8Xrrts9fRuVV6wrSBgUJ0/HiFiUs5Yj8AszAp2UDeb19y+iaVANV42xUlXAga6b8hIuaD8ut
bifpJ41715XosMSeqYsfwHUnyAPYpBBI6N0nOSk+oYiuVkpclpTlG5E9tVgxmJvzSzcFh5qWe9lC
Gd1dTiXaP9C0OEm//o4NwOl6j9n+xoh1Cjtbms8Du/gOnOpTAu8ToZuf1xu3pPn/Tr6vhtsNOsj1
Ube7QG3w4gX0ZQlsTjvUTXv6f2y0bT9hBLUOiqJM4rB7Tqfw2QuVPvhkig/Xf8IyZ01aAg9z7sG6
DranBQX1MY/69htUocVXD5IvK2Ft+QGTn+C6gFqNqPxemgY3+Lg44XsvVp+v/4CtcSOkyQgXtCAU
7YXk+om4gLH78bQGY7f1jhHRAGFzLRvZXtRI8j2BDfLtqMpfJczdNvb/8uZXk0gJiEfFCWkvrKXF
fnCTCpayMLQMomob/CAwYYBcpZ5fFLS9+NMgTqOquo8UBprbNqD/wABVCSwFDL0uSd7TAhxLUDEh
pSrWeFuWlGFiALuc+HqCb+AFkQa3pOnHYhqQVvBJ8sszy9i7Ze8xwC3t+nSyvc7YusOwCM7Fkd9j
fUu/1rF4cDu8ZhSQUMtOsso+weHhvs77ldCw5BATBBiHhBEC08n/UrrP67MuxiNQurez9L/AMXXl
jGUJEhP0pzq4RoxN6F9SOJPvg5nMOwiCbpNwDEywX4VaOARGmX/Ju057d6PsGndP/bqWK71kCUMT
7ddkhQuhere+AOvwfnCh7D/WTQ1Q5jbhucCE95WLu5CAfNbFacbqFlg/LBZZPN9cn1Nv9j7Qff7f
MR7CG2mqoJ77UoHbdOwSINRy11nDdNtaN9Y4+ATXM7Rdq5eUw9EwgDNuDkv4OVQrnW9r34gIPpXw
gYuz8qUqo98eoIo7WmEd3dY1xtrWkKiN3aTXd2kB6/U8dQBLBX/yeuNvThtAG5cYf5VbYRw2Z6L3
ypcZpsJ7kjpkn6vily7ytcKnpW/Mo2rflVVezEHzMuHO9iae809tAkO8659va9xY2YTLoZrSjOVL
Ok1ih9vgEvrOq/BtW+vG0jYMaiIwK2teXJzff05ZGRU7f0g2yV+g7811LQszkrVt+ZKU6dOQFMN9
Bz3v2209s/zTq4HVk98x35v6F6ibezs25NUZ+xZn24Q3j58xEb3QCWtetEtfVB/cNan8fv3D30z3
6BUjVhun0WzQUfMCJ+rvQ1DfCZLcdGT8yKr6MXfSlZlje40RsqSEySj3ZfMCm2WxD5Pga17030iI
K/0gHz9Cmut4/X9sk8gM33mgE274vHQHO9/fKm9heVmPCm6Qm9o3T5s8EQKuxoKfch82qhzAhJOf
uvPG1pey16tp5MkWSnia1S/wWST3bVfI91USuIdt326EL+rgRFGokL9EZK7BEAqHEoSerM+/bGvf
DOCcQVNDZC0oIzBQfC+JCjuU36P847b2jQiO55qPALOxEwxVu2NYJcN53f7CMkPNY6YK53HqXO3d
hyX8dHDui+FGkebtz5C5+1qR87Z/MFbezC0qUdVO91KkDF7vKop9WM7qxUx32wuMgOYB57wqG32n
dfCS9+y3K/q12663MQ7UNQ+YFRvH2aP4ejpWz71Hyc88Y+oY9lUMq24632c9cHmh8wN7+hya6GJL
vR/vNaLaLaaYCUqbl4g53ikGyuh2aIen6z22TM9/7oWpax44sVGcWSTD/CWtOnGcYEu8g+kePGkE
eXCjbM0tZJmlb73GjO2WB2POUixvsgqOHjQuG6qzA3zsvZWht73BiG/Ho/3U5yNyOe+gWcmgI3UX
zQvbGRdIw8pV7tuVRHSXEeWZnmnpiwDuxCPBEneuy7bjT9PAq/BbVE91Dqk2ODbNX2vo6yDBFMKF
jhH2OXUL72VRA7ZWfJoc2LCvmS7Z/nt5/jpr4gqfhWmXv4iZh3teRO8JH7q9M64lNtsMMVb3qPEr
N4zL/CUHuoM/sS5nRbxnmnvpNyH84RznKH6tZFHb3xgZonFUAGG6St/BAgSOMrDzFpkD16KwvFyf
78tXvzURzQyhcaXFA9G8+KRw91k6CojglSv7CVtXGQu9LJMe1/pp99JJ3118n2HKeYBVOqi/eVO5
5NBHwvu57UeMrMDF6JbRhFTXEMi4NhkqFaJST5saNw+oZahIF/lj/+K0fdfdDTwU8sT9vHOO215g
5INGNpmn3RLjXHdqp2L1FMIueSUVWFYz83zqDfCRKcIpuFc6vNWu3FfuiGUz/NIk7HHiq8VZy2Q1
j6mpCl1aB110wnE+OqW4jNmTAIbqKAz/vt5Ntjcsz18FN4kbPxYVjVDqQHnZhVlQ12VfyglQmesv
sISDyTfTOVS7o2Z0YcZeXboZqrzbT5OmBwnsBZEEGb5e1D0/S7frPlAJdNu2T/f+7ps8HBtdTVzf
w6KlfYdddfWpr7pNLDkA74xQzp0wU+CBRae8Lmu581IfO3cohh+bSQ6LQudKyrDNVSOMZRXhcEN7
fR/7UGk+DJ7qH1QUJF+7MAqbnfa1mFAcyvSv671mSVEmBS2MuW7AZHTvxeBV9zJMKJC5mRM/Ezn6
D/MY1itT1zKzTDpaUwEr6QjfvfdwFIlD6PCXPWxQrv+FrXFjse9CVBfk0AcwaYBcILbyl7hlj9va
XnruVcyFCjIlODjFJ01c7wbO4tl5FPOP641bAtrknuUiJSnAmPVdMJZDuRf+7NyrsiXFwS+YfLn+
ElvvLM9f/YFOpZwiAWp0PgNoptKs3LP1vrf9grFE604Nbl1N8akJZL7jLr3X2Nid4Pf+advnG4Ed
u6RScVfHKXzesMk6kiwbs69TQ4dujVpliwIjumWaBnU5DpCJaZQHs48sPXaQPt6F0DDY+VNQnLf9
ihHdcIaN/aL3+Im3Ub1v5mI40SRaO9K+PRLEpJ+FynGZ38b6vsq8P6kAD5aAs15Mq0xb2wuMVZoE
SR+zJtN3Ayqm+2Ckn8CCBmNy426MmDy01PFrbCRlcB+3jjp7I3cPopUrqc729UYg1z1IGkPmQwSX
sSnZNaXm90Wpqn04ApazZYCJyURzOjh2FnWEd8Bd/HFUeQYbRG/tvuvtaUoiI5DjsevamTbiLBV/
FLiWXTYyPMiOHs9O237AiGZJu1ZXsndOPA1mZ+817VztI3/w9tvaN4IZTBpHdLod3jUjvItLTj8l
4eoG7O3Fk5gCSrFw0hp10+GdiBhAglUg9h4M8s5eAEMP2B8CuM1WHZPfzqrE5E8RL42jJNFUwEMV
+6SpA7tQeu3PTf1kMqcIBfat92q0niec3/qAZu9xP7jJ2IgChPb3ksD7YKi0J5u7IZ30SUmgaSWu
xT+wGeDHbX9grMleUWd+3wb+feh1SN1T6+1L8OivN26JZZNMFKbx0C+CkSfPb/r8fQg0RHvkqizc
D2RSo1oJZ9trluevVs4g1pQwh+BQlTQPMYMoseJiVwf1Sv0gQjv/nj6JySkK4zgBaFZglFUDhnvn
9igB9/rHkLU/lQo+LR1WD+XBmZOb6x3338XsW680AlypygcEXMz3Hmwm5mSHEuXYnzUSu7N34jRO
9lz4gqOSkehfspvHEkK9Gj7tFUXF/FThbEM+D25E/Bc/ZpQex6Kf9AOCca5+Y59RQzh4WLbIFXQT
hp2cozLej6JppkNRqKR4P7ZQq960nhKT1iSdBrWXPIlx4sIMDlOPgwcPk+zrfWUbfWNXUBVt4Xsz
S88DAO2oTw4sSHu4GpIKPnLAJJfen+svsqQSk7sUp2k4pcJxTkPFvnQivG3g+3y9aUtKNKlKkhbU
5USIM2+G4NgVaYI6LqsOKisWeA8OSX4FXv/1l1n+wyQtCR/HhzCPo1PTF+FZ6bj6AqU5tWkfSExi
depC6WMSkXPSVQkZjgjLhrNqT28Za5MRFUR96g2KYt0ba3jxsuq7SpHVm27tbsnWN0YqUe1cl7zC
GEs4NQFgiPNjINa4EbZRXl76Kk/JCpzzfmbOqXGHI+p/74QK7iRs6WNHHqZsTbPN1klG7mgS1fqT
i80BmQoNl9LwXbjcNadiDTNr6yRjd5A6E7hWblLeY9uhDzlUOaDXu3aQs329Ec55C7QlVGmdU9fH
v1UZuTvp+M81h437tulv7u5DUg7eyLKz13V8HyvsXrMsXVkqLF9vsoZUq0XtCgnbvRyF+XycPopF
rhYb8RVwqqXvTZaQqknp5X4k72NdpqfAAcoJkgWbRHooMTULeEdB0y5AleYV9OW5gKu60NmX6x1v
2RebSgVp7jiF72fOSfnT01IaIw6/GUJ6IAAkXX+FrXeM8E2Z8BofPP/z4Pcp3eUhjdKnmuYq2Nj9
y4tfhbDiiRoDBYoO6bx5RzrYgLThWn6wfb0RuDnzCEAuo7zXQ1KdSdqT40b+D4bWCNoBl/wcKkmp
2KV6yH6Klr6rlXA23XYRk5HFkxaGMYkr74M2yz7EpHVuKSyJDtuG1QjZhvKuk4wjcUZVuw9k0b5z
9ShWqBKWmDU5WEMms5n7PmjIIxLCf+hB3aNm6JLVW0jL1DfJV0EXK00nYO1IXnwJRHwjmYC/qqf/
9HW6JrNg2aaaHCxFuzqF/tmydlUXpeCjAIAHvwVVw4EdUcB2bsK6G38Io73btnSl9yyLmknNkgm0
jbpxqnDadc8EC1oF4DHO158d7JAcoDI2TQHTrqWCqobKqrk6K4ULM0lmfUQqXCnnWgLPdGuJAb4r
mVuBDsnGz0PtqX0brsJfbY0bUc1Rra/cyQU/VaOSyl322xk3IoQINaKaCGQ47c3yXlbAJOpJiqPv
8t/X+9wWGMZS7FUidRyFoE7jFMYfAE1jy+Uz+GZMxUpk2+asEdmdgoWNx3h1XoIiHZJm1zSs2AN/
9zV1MYey8B1QeeMO9sflyistE9YEtIVlUhQhhJnOYTDekACxAfGMoRtuwC88JGrblSUxUW1D09Yg
L1TznYTa4CFOkEtIrLcdRUz+lWwiRhovn+86iDRWZdrvnBhwy+vDbpmwJvMqR2VpxmG3Pqshfs+d
uNr5/bxG3rY1bqzQ0kto0mNzcQ6TOoPJb3RJ5tXKp63x5fmr1bkb2n70eie9VVFZQtqFhydwRdfE
kCxJ3IS0hbIv3JZH6W3M63cNzvvDWF7ymt+4rFErfW+bnEY887KcctdV9ZlEzsUrFnJY8pto8Kxg
LMfSNXKdraOMyM5p6RIpAgxxkT2Q5a6+3T5/jJjWGcScei9q7r26G0Cgqvm5aMbP1yenZRBMMJsc
J5bqjLV3aiCVOMdph31enHRSlbdtKWA9dgs9n35Y4dpYOsokU4XROFc9gBp3Qz5p7wYpkKNAluf+
mqOF7QXLRHg9ZXuObfHEgFnvy2FHwjLbAW/45Xpn2RpfOvFV4xqMgv9x9iVdlqJst7/ItRT7qZ7j
iT4iI/ucuCqzMlERUWxQf/3d1vsNoqjgeJdTB4DA0/A0e+flSnCb1tlK2AoVYfnekZ4FYMFpkrxY
ddQFaOu4Vxsk5mKzVz4BluLYyrc/erNyYN/BfbTs7l7EkZdRFJN/kWSqd+y96RJpJjlQKNtvrVXe
CwW/ZbHxFGzyJLZ5Gm8v/mO/oImyR2kbzHKQ9wzu/IXPA0k5H/ba5AyKQi9rYxEIs3jdlrebomBe
cNsHn0p0xS7U/S0BQ3PsHzRRpq5PBJdS3vcLLtDo1PS5HXJ75wYZ/Iv/VLGtALOaZCHx3pkAyzWU
z+AXBbecM3y7vnzTBFr83JsG3FIk1u69wSIiWRgNLrYs6N9FMde3x+bQBNgbXBixpilvvRWQ/gL4
I4AM/9oF1ev18be1vhMJ1mvXIq9uxric4UdM/SMb2aceUWZlu3eyZueJx4/ALNiJpBrUhU7vAtJ2
QpGvkve51wVn5Q3581Cj6n9Hpk2nock0kWEfdfEo720PQEA9nOF+jr9MBYIM17fKtH5NrMuQRHkZ
N/K+i+DGN71zkXF1qJ8arV2aOItR9OGcu1B3E+pEWY4a4UTOwJ07uHjNJCNP7oNht+rvWWWBpjYg
RZkNa4dKyGObo4kyoJdHxfJxvQN8z5LByX4FMfGyI8kGhapXnvEwB4rnAEGzZ/81V2EGq3wb1r+Q
ot973Rpuj94f1ZU5K5fBkWA3Fl8E8rcPpY83LZBE91JhBpWqF6BFrePQmPjyfkQZQ4ID+bjlVe46
l6RwmOIHRE8Ounl6DRrryxnlbtN6lyMS7HnzZ1VtFTEWGJAtpOoPPxR0UPSgq51ATX13CQSQ6i9N
Sb0/c2ePewFD08FrMs36phnDWq13i4+yEtudvo2SfBVr/MUW/o6GNYi1XpCGknwbWSq3uM3lRNJl
INPtxGV3OiQX/xAbvPE0eJcPqMpfi1tVh/WFep46ucNeEbjpSmlCrVg7s1iR4pYv7le+dnkC7/im
58O3ccTlXYGacf0vTBNp0k0HMUBAiuoRaa8vNPTul9m+qHn6vGFUoVpgZxrDUeh1aIINXbRGbXch
W6cZBwz9/lU1/IJeepaHgIFefNnfsQD92UkLVGArVXM1nIkMSvokrHK8D8nq7JGzGzSKvS3kzcn3
FkNLp1eXt6K0SrTbArG3Oo+r0z+JxR7Jh+snY9oyzQfPgYQG6t6hvyPu0pxRpta/tLbNDx7I9m9v
/gG9GEMftgqkP+gr/Mf/bqdyr97KtPTt+5vB+6Zl0relc2sHNeLGeWC1S1pU5bATNDYdgGav0QMr
lzjYGIuWvjuRHqQQQWGLUyQi54jV82w9H+Ph3UL92OJ/ogKlXF7tu6DRGHfcy3f3B4Nr7iWv4pku
nrR/Nb0Y/qoDp33qi2APyfT9rgUMr93PeSq8FdCC7E8cDY8eiR+DqptO/Yxwbm0Bcmlq80d/lo9j
hxzrXPg/uik+8nbB1NqlDZZmIziJgp+0L4cz36x4OaKS6YBIYHTt0nqybuBnTt5PC0Qqqd01U5rj
ZXFscO3SknJdo0W03s9o6KZk3R6+tix3bqzpxLUbS/xyK2ER9M/CggHZ7aUmX1EqWFyOrZ38W+CG
GNW3+Srj39bAmwQYwk5SF+WvY4NrtsgtgMTIliD4CaCEMcnRF5/ybt5rA3w3kIsz1QzQihRKvIYr
+QlS4SJpovB34MxQqi7/TkZeAb0JoIbrijIsNe810RhOQ0/ctMLz+ykg86/W81H4wena3UrZiZ/X
N+zdl5dn60mbNlSuAEZ98HvyrMeybNJOyttGqccqGM/10N7xgr9cn+pd24epNFHvonb0q14NvwQr
fsihSetmONut9xqz6bx00/n6NO8qXEyjiXUoXboieTn8ijsW30mLzRe6BhNN/j8yEqY5NOEG20gp
eahmEAs2iRxJQvkPshxJv+IHNOEOxqKk7djO6P65K+mQEKBaXd8a013SJNsKQuUv8YyR2bMjs6H6
cmxcTaRJ7eJVEWFc6ecqEfXwl6pB1Xl98O3c/hMbwHZoIr0oEo/TtMxnK7gB+dk8lQkwPoQ6pjF8
TaZH1BvOxOnm80jb23ltf9Iu3PFb/oGteWfpehaGR0jglp49n8OkeQApYjKc+rM8LSnaxk7RqT0/
Bafi9OmXlzipOqnTfKapTFTyRewEOwx7p+dn5LKsMVHYOybuqdOibOwLeo3Kcc95MsiBnqKRRbSS
OMfmSSGe67G5Q4HiV9IUXw8dvZ6kqWvaTdUq53M8NmVS58Ut7NBT4zanFRwWO/fLIBQ6/gCi6jD6
Ng5ptps6qQRpE3kMTN2zPU2WOxCPlVGw4mCpkwzhkAVE7dhR097rwmw1PfAYxk0HtSN4K6L6g1Aj
uVHB4B6JeGD1mlwXMmco5sLWVP6vpngS7aMfgwW22bmdpp3XJDuOGQ3Ltod4zAv6mOj8myz0EFwV
1q7JdTOOWz0F7o6DtjdArSVAH0z8Lj5fv5qGtespGjLOYgSWFLRS90lMXz3y+fq473MNeraejPGq
0S6XECKlvjSf7DOalKqk/urxlJzqR7Tl7Nh90/o1Y2xNzeL1PiwYWpDTaWyyeNrbGsPFdDUDPEkm
ghU02ueZf0b7UFKInzI6Zmn0fIwnNm50f5rPXttNf6J+ACEJyB7VHleoQWHqAVAAbgCgKOTz2fbC
M2nDdAxHmUx98zEqUVR//YwNe6/TScZO1C5KwsCDnfgz4IrqtBzBEXR9cNPub5O+ec+iPYKh7FzM
5zVHyXP8xwcyal4dAv3D7dSUju8H/gCAsPnchLd0BAKZ/Xp92aaHoKvpGilRQtBGGLnCe+Cn//gy
p8PlI8vEaQx3tsaw73o6qbeB8hDO2BpQIiU0FicRH9Q2OhDCCqxAewSQ69mas07dlqpNlq44tm49
hYTqlz4W4TZ4lS3Wj+Cg66Oj7UkFUmJKoX+L8KZYXmNrR6+/D0fh2URTLn0+xcBHhwZwQX5SjvyV
OfOnqfdvI0J+OWzM1tH96PRr2lt7+EomwdWUTuO56F+s8C9e9XVyupSyc1WCv8A6pi/1tNGKl7BL
wVBxDovzwO9ltZN737bkHRdRh9wTU9E1NuCSz8FS/lZA6FQIoNXW8uSx/HaMyBFYN5yIJrdLG/i+
N+NEQGhXznd1ueMhGI9aN7NkQI2uB7EN+jwZ8jYrbZ44Fk9ADHZredHdENZnOYdpV+yFuwxbpudh
LLcpAzJBfYYUbEsBaqcrtNBHCN09q3AnoGnQonoixgFb2gDcGdgwpRKwI9/6QZTQ8lBEE1TBmoDE
kdNWXFnqjEbkhAugCtvujvCZVq4JQqcWt/NrrDwaHjz1IZC3bf7luo42yNh/8iyyd/K6x9Aosz2v
g0wnX6ZDyU4FOVRQho3RrFcBfiofZOxYfQPL9UftIYUYVP9/0isNb3zgccIPBz8akAs+hjXb2XDT
0JrhmiOpAOQH0dqwR2YLqKJqD83QNLTmIC8e+N3HENekrX848nX2d5SOaVxNaGnTAxJtu3623507
fz5Z7FBTpWfryZOR543kOQ7QGctLPLENn/986PrpuZPZQ3/3qrDRjSgy0A4mov/Ls4t06fcwNg2y
oydLOq8Eo25cYQb3d+v/YPWPNjwW1NF5ZOVUNY4AhszZtvK0RyZgpmVyfV9MrpPeud8oxr3cgkIc
0WfdNl9Wp8naJkgbH3rlsbbquz5qT2t3r+L2dH1Oww3SiWRnQA5ya8Ex+yBmtlw3mYZDVVG4QZqp
yh13FlMEUe3r21J+kOHO9TEtWZNT5a3FGK0YN97Q3Fm3xeyObYYmprVArfBKoBfb/qaeH9yDRtvW
xNQHdxyfaqyYiScynsrg9cB63VhvzmfjYkV4RqlzZ9+UEy57dn3c99+uGDj699tD4X6RimLg5Y4/
jZfy8bfzwU/vrBd62ns7vWuDMIVmOckY2asXwQ8L5h9zI8/M7dBDfz+He4wc714TTLBN/Pb9VBUt
8dxAnR2XJM0Sp2GxlxJ6v+EVY296583YdYzOb4CAYn/S4CLS4lRl4rHIkHX8tDw/uBc3TYvk441r
Jd7rPf16/VRMP7R9fzOpL8cpDEPsWN3fhuphjo5oNPyMJqfjjJ7tmEGj+R25hSq4y6NDKgBDa6K6
hZLrwcvVGcgjpzlUpzDYe5uY7o8mqxKi2nvMVueo60HmEX5tqvxsl3OKnNqeQn7XjGD5mty6nfA9
MK3gmOMevL70MW7jlLR7QV3Dger9+EqyogkYzOriu4BxQ5HZWVEhToeui96OH9Q5MiguNkjET0B3
T1b/47GBNcnlqpO9IugTdOMmicIbDhV8feRthP+8odxY78Af1zIaW4GR50He9euQ4J3/ecY7ClG6
X/7a7TFa/FO59N5EmvzGdeuyusbeBB/ajN2BDu5pSi7WZ/dOZNVd9Crubw5VNeOfNKkFIqHbygZT
dfzcls9kT70Z7makSW1TxE1kSYrwIneTys/Tqvg22GTHAphG1wS39N2wYhFGX/3Xkv3qylebf7t+
yKahNcFdgz4CizKGngA/3HV/eW6RjuXBdWsSazXAwGli6DLLa84gILhUy5hGwEq9vnaDxOqd74Pj
Mt5J2MV2jJ5Cl5/dKdxZuWlozeRyxee2yqFryLzhHKBTs9orRvznsfvOdde73P1qLn1AAaiz/KbS
/Ae7GW6sNDzH6fr0wh/4g59+CG//5j+vb9I/7/f3pttU9htDNU+kagBxARf5Uf3OX4hKghe7TVQG
qIuff/Kn5rF9tG6rx/CU/7VXrruN/d6cmkSP1OJwyqFLY+iOpGJ2nNR++xxM2yMAfIQ7b8TtNN6b
RpPmFrzrw1wTda5BTdc98Cg+ie5D7nwu1cXv9mJgJv2kE4RasbBD0KOoMy1VCtjX2zHOL2QdQXk7
nuKIPLcQ+C6ePgDDBcyLOYA3onRtRNo05Byw9Xle9lAUTRuraQIgSo7oqsJSyPi5oqe+eKH2S7fX
gW669ZoyyGdewTXo1Jnb/BwHKsNTeeeoTAvXVMFQ1eU4UgUHoazjU2e5J874B9XezUHbptevukGX
6QVbYw+SVZlDuVMLuAUFGgJFjm7rih6J9oFVTVMKPpWhVSvoyihKbevi051on2Fv9GItvwepscUh
LVNxIuWNoH9V0XnsLsd2ZZv1jfy7pY3EUT2oc+7lKZXtsxIkm5s9wDODDOoFWQIowlHebQZkSh0H
sf8Hf0EJen9vLUmgdpxigysSaIIOFGbugEoAO18NL6QdPq2dd5HCfRy5uBHdIXg1HLBmxdu6L8MW
CdNzsdzz8KFcs7LaKS0z3U1NcNlCwSnOZij9CCQtHOmjLFy6OgH/T51dP2iD9Op99HACQZ0yYfVq
/hG6j/N8uj6uaema6LZVU7v95tvM3iu6CVX32Fk7EmUYWq/CcmsPTSKbKez7B8u9rfOX+lBkyI31
CqxR+D3LHax6mU+x9dAfyq5jXM3fLueqrL1tl4nrJUH+KwyORA8xsCanNZiyOmvFwH5pnXw54Aly
0JvRG+B5XoDRa8bQ3nKu3We7PuaA6SVViraVs/jwklqABTuRcwcm2h2tZZB4XxNFaFnAnscFgjTk
Q7XeWvGNFX0P1Wdn3IsCm+6eJpGDCMGsqeA8NLb45pXrUy/yP2jVPHicmi310IMIacQPkDwHfmKe
KrlH7WHaG00gOWM5B2MOHmaCp7kFHJGhI0k5jU+q6k6LF+wlvQ2GSS+0ArI16E5ihokqkpX1cgmC
zw7K3ce9nJNBZemFVMILKSsDXMyg6L8A2AAtzJ8OKS29hCq3HR5aEjbVEeHfA2cU9DOMP83OWH++
PoNpczR5DSbLy8ccM6xDYJ8tXo831srkKaANPRczD7Lr8xj2SE+RWlWUN/ka4XXcl6dmzM+oC9zR
7O8W3rqxniWV41gXrP0ndlCN2eBYXjo7QV0kvsqbrKbEPrmIeL+wlrmnpo2dI105bqzXhpGl6puO
4S3ggPKe3cXj+fpWGXwRvSxMOWtTeAz3lfBLjbhTSdPBVxdBOkC80pep2nlTGQRQ7+YfWBuXZYGj
D/ny5Fv5Iw3bFCWgL2AvvwGo2M40hpPX68Q8QDVJwH0htNPF4JgdeLJEUbnjLJsG1/ST6EAE2fvQ
T5NTpIU/JsNet6NBseolYvlczjScg+ncuolbOad4+i7rvVpxw7L1ArEWBKs5mbFsUcyJCFmC23v9
8phG1rz7afSVIt6msJt7IHrIPfJFg5C52yV6438LTtoJzdbbuEAnXR8KRBcr1E2PY3eqycfa+VDP
dnL9Hww6Sa8Rc+TgqijHP/ihSpHESzj7FPv33l49zj856Xde3HqhWC15HBfDtv1ffvZp9PK6vFzC
xwf7tCQfLRS47/yH4Qrp7DSz19izixM+h+h96r+gCy4Jmm/X98h0zppn0da+yN0SYzP7ls53xV4w
wjQu+fc5O7Pr+vWKcXv5K7arZJL5zm6YRtZENe4DCxFAjmc5r3Dn52TwxTHjohdYuYhJ/2/Ry/K8
NrfrXomr4QD12qrFs6fSDiGb+QJqrSHpxG3YHyLcg9nSJHUo8sqKmxrv/LCYXkSzfHSHXb/NtHJN
XMNZuTXoqFD/uxGC3bDitW5eD908vR0fF8J2uw5Dt96DQK/zeOQQPVfPXOR8yLk7KSfLZVW+iL6K
7/wx38vev6tTMLq22xyQij3A2Ulm2/59FFnfoxIMZk353CzFkccxptD2PJKrhT+gJCMWgEzoouys
nyboRbKXfjEk8109mVEWq+pHVfgZISRVsfV9XMMsaKebDWCbxCCG8f3XavXuhgK8Ki3bQ4x6V3bx
a9s1e6P982WwWCsGJ1MLurQJYPOSoi3/PnChMPg26dvBO2A41tx3snGQVVqqxj+5MYBaro/+riRg
dE1RTih5rf01ZgWCFKGXTShNuJ+arkqsZpgPzkH+/Qdl3PaOP+J1UVf2pz6WVZK3AOMhQOa//hOm
/dd0J3rj+yHmDck8YHgDsROEKg6p+c310d91BLFF2ktM9Lzsa2/2MuWMKV3QXQned9gq8mLZQN+d
F+9QLYSrpzpAqLyKsunaC1uZfWMXeCsB4T48Xf8Nw0nrqL62O4Ic2uogHGzt+ouwSPHJ7tE5/VCP
RX/IdfNcPe8xRjNox/LVzxC/Fg9LEMs1aQAlVRw7ah3gVxTRJHrPhRpckaQEH9wPVlaHIDCweE2O
hQTUj1XYTkbkaKULCV/UuttpbFCxoSbHS9CRnBR1exk992su1uEZlNrFScLjLwC7ffCUNXkuW8/l
g12SLIqL17GMh5QU/Dua7uj5+jUyyFqoCXMfjCFAo3ovC3r/d99M30g/rTvPFdMWaXJcdlUv+4n6
2eiNZ6AjPYyueICcFcw/KGKaLAMhYJ3r2nIyP/enVLmQLjT4i2N7o+cmAguEwAvIwcCpBXTcBbBg
SV36v69vvEEN6YmJEpR0sG+1k7GSur9wvE4aOYDdC2RpPxOi+KMkuyp7s/v/eQKgZEcz1jl1W+Lk
jZMFK8tyoOWAHVwk0aqy0Qle8KRsTrIOdiIFm3i9N9l2Hd5YOC6mpXJLeAZ8aIMzR4IKsA7xU91w
tTODae+2md/MEKz2UHAfqHmR3/wCRtJ569SNGFiKvQEVufGOpTDIhp7B6J0o6BGAcbLegy3Na/GF
O5Lu/INpcE2yUX7nxuAv8DKvr/0byhX5FSKn/+X67TKNrok1Kay2tuzWyUoFhj7lAXyJA+/pmNbW
sxYB9Yhw/YJk1EdDJcWFS6tx/Xhs6ZpMU+rbnQeQ06yrgt/Kb/os9ncJwwx3U09eoJqyHF302We2
xfwbUYsqKQumXhG1ri7X12/QenoSA+EkidTd4mX92JH43t6oToOk71qOcpy5BClWmbaO78ns+nym
X9JkO0DCugi4dDJYZaBIw/Yk0TSztC0g4tenMNwmPc2hVrCq9g3zoMjX8iGqrfjDkO8iqplG16S5
LYHu1BYjydrBnpKlBBxvPkXxztpN27PN+lZXUGdoJ59gewBqeoetChPPcb2sIuVBV0zPewDix5u5
vTjZIuHSg4QOjVozAsq1p/YQsU1/oclzuFasq5fIyaZ4+cBE+RzU6pNwve/HDliz1LQcrU5523ux
7teXQHD6jAf1Hnah6YA1ifaagdptMZNMtDZL8wjoqWO0i61lGF1PeGwVx46Vw0oz0QNYRAESed5M
9aGd0bMdnbPKZhKVg7cIH5JxxeVsCe7Q9dENx6pnPDwx1hYq4PHSdIBb0sH/OgGIZTi1rDtUgem5
euM4K6PCKouebJfzR2+v7sle1hWF6vEeKoHpADT55TZpxqpe2ouo2iph4KI5hS4oc45tkSa/Il/D
DqVdm+viIT5a9N9pHFdJDGt8fQKDM6EnBjrp+6P0a9gb2Y4f2Oy7gL1WNWuS0PP47ygIors1WOnp
+nSmI9ckOWBhD2JHXKi8A+MI6ev8DF5gljib2jg2hSbNKgcjMhBPoVC9vH/ww/C3B/5hIPPiZl2f
Ydv8d1w8PV3ABuYLm8EBYAtkDuWrUerPyx5IuGGL9HwBC5qlnHvmZN0Ci0Zd5SOGUT7HWyDg0Pr1
zvKFs3n2JrhHvFvpLQ2c+swjuBzXRzd4AHr2YJzzATRO8LYBz8/OURyIL8EIzKaiGJwLeNqX8/V5
DKegZw7adRhR/RI4Wa1A39pvmXYeegcH3w7njd3kMsg76WzxvWr8KQpgNs0FWPmOrXz7ozeDA5pS
zFWLHSKuT1NWYXS/PITu77l6YzadF4ATFgit4iAALT/aKp0QPLy+ctPd1MSXTiibL8pt5Sv400hY
zX+Fi3JvLdoux14Gem8295bQGko8O8AJGies7tqzZLLdOVeDutOzB/ZShPZS4d2pnPgmL4Cr0/Mu
k3J4AAEVSddlj03AcDv1dAIbEOBfeNVeaIVg9KkDLmX92Ipmtf6+fhSmCbQgt6cIb2UIy9DVtZtQ
SktQRIBM4NjomltNbIA0Af4dTAWd+KX8imVusAs9alr6pjne3H97ls6K54AL2iBXpeCa/f5P7PHY
yjXJLQdgiQA1CcqNjz97B0QK8+TvgeKbVr59f7NyNUiydq1yM15XdaqC/Hs9l3vukOFu6q3ZqlmW
skTTK+B2vXt4Q0BcQ7R/iSlP4Ljcz2W7U71p+gtNigO6LLO08CgIOsu59AQgnWHg/nVs/zXzK1pn
XlzSAGx/cOwz6EtQB6Ws6Uj9lucSzZlmMc/rYWRw1dvZS8YeiFiN1e2FTA2mS28oz7uptkbbzf+U
vnryVv6r75oXx2m+yLx5ObQ9ej+56vrB90D29Sdoyr9VO3wbRnBlHBtbE1oWCDciVfF/dmUUwN2U
c7HX4W+4NTqKb4BCDuogrJIhLQVGyJjGCQJDr9eXbtp5TWqjmCzoXMXSAyt6IQJYekpEN7WQKhkQ
Nr0+icF66T3lJBDFysncXro8DJHyaOmZSsVS2XWH8HURudfiWjmIJWoSMdDfVE2YAyI4xJMjlJ17
8Bc00fXyQgTgno7/cLYuCZMQXTYPiHFFdK+EzqCG/slHvtFxfPUjVUwSNAo2/dH7wNp3iudAVK+q
nLIZQLvXD8N0nTRJRvpgDnBhxWW0qj6JavUBVSd7DZaGwfXmc8bRZB3y2M4iv5025qm/lEMPYZd7
ALzXjEDdEyqrENGm2D+LNqpO7tzuOSiGO6p3nvPQb1zpSQwe1O73PpDgKxW+dK3npvT9dkfcDBFx
vQkd1OKxRJqxvYAgOLMddSptACi7/sNoBdk8Tk8z0kWHzlnvSfdq6RbEt/7vnAWKfZAiqo9RseEw
thvw5rYKNDziHTDEfwT8aHQTVihQX/ewuE2HoUlzkA8onI62LEU8zg/lIO5R5uNl3QQ6s+u7Y5pB
k2dqg+KtaSEFKtxoRRwk2z0URD3Wdhd8uD6FQZ5tzSB7dsM9JIraCygVohRuaHOiOR+/j8DfSbwI
hEegXc33Kn1NkqeJdUD7vKXF9np1MRsPOj+V4x7A+Pu7RfR+dRsMI+5SO9GfrgS4OPPK8ry4Dk0n
66D8Eb1znSE+3tuStxdvnFRGgdaQjjH4RH2AKx86c6J3rqtC1XwGvdsFln8KHkGdiT5vNju+89Au
/bgX+oohAf+NUhC9f51SzoD03jWXHDWYpyLy7ERMbZ8J4vevo5qeSNhNdyOgWM8c+Io7vqXpiLbv
b+Sx81fxv9RL0LrRfT4V4oaSpjtVyzFSLSBBayJP3Rj1QoiAXRbfsm9tlLFd9okjTevXRL6D0WCs
AB1YKQOa5nEsXpswctO1LPaQ2N8XSKI3teM1BVz3McfbqvHBHzh+g5cA0E9YV9RAyZOzVdxcF/33
hRE1Qf8+jNwHsfYawataWtqfSDD5iVhJudMK874RIXp3ez7ykQNsv7nQ2PkjrOWvvmafRgeoxOAI
LQrnWa5Tdv1HDKfyn3oxGtUACIFU5pODuv4ZpDwTm7uP1tGyG/KforFhFnE4Dc1F8c4HKGtcuAMK
5UMw6Rz7h+06vJEMe5L/5+JSx60v3aRI5szT00TX/vX6DIaLpVeMRR5rZmAO2BkF3lPk0q9cstcg
D7Koz79MeXU+No0m4v26QvgCUAqyZVjuNlbnPhisRLUI1RQAUs8Klx3qx/aIXi8WdC1bxQIltrE8
cAIo6paKLyHQqk/Xf8YgInrJWL4ya27JZCNc5lxIbv1y7eKYo0gi8u8TR5ypYYVQzWXsBH2mde99
bou4PlRki73RpFvkAMka/dbOSA5l9aukoA19oP1Qh5fre2OSOs2WR4ukfTvhoDsL77CgiF7KMpSn
AjHGHZl4/9lH9CIxVADQugnhSm9lDEFZZxuRh+fUvxqoxes/YZpC89YDC1XyM4eWKmX9SnL7wsV4
FrX3ul2kY1Noku3FU8TWNbQzISqZ9AMonnLc2W8Ag8xPcWfXOwrXcFf1crFSrl7ndTB8NKb+jSV4
k1rWbkmX4bT1erEAtJdi7ZByQA0aO9EJ9nr05/mmCDp75/Vq+oHt+xsV2OXugM50RBUXJAVyIvtL
JWp6zEboPe8E+Ik1gPmaC+tb8XOJwiAbI5VfXEHZ6dhBawJdIg/jkNxvLh7Yc/PVfo766EZO3l3h
HYtRkFAT6kC2JFwRPLiUw7IkyyD9lE75+g2cKsWn639hOgVNrPFOKtyG4A/Y1NLMFl3+DBKuYxEQ
opeNCScWOZlKeLdcfM8pWtqlsHYEzbByvWqM0y7meMhj7ACZh8pFzXMr5N7Wm0bXxVjm4xAj6Xnh
/tir26XrnSZl4K62T4c2XucZsScxD1MQW3/AnTKLpGs6OPvA1th7exnsv97Y7vkOnL05aC6chGch
8/p/MS57i3EFYR4krFt3VJFBq+rFYcvSFzE4sMRlLR7qsjpFLno63cX+0ZTh12O7pXnixCJTYxcW
5HkokaUktJGp1QVir1jc9AuaMHdtH/TVFKL4mcQTwX5VXwR6Okm/ACrB3oPiMDjJerEYA/tLWU5F
c4nagp1UX9SIiVvo1QcNMKGA6RtZ+BIE9O/rm2b6KU226ViuvrIsDjCRkqdzm6esAPYGwjkoQ8R1
uxyaRi8kYyhsDXNm84sCQkNeqI9R5d2jUvqy0j1kD8Of6IVkIxs7gAs2IK5eohnkzHPKRt8+1TIe
ky4o9khCTNNoQt9Dr/Yhw0UGiDWwoEM8l0kHqET72dqN+Zvm2L6/MXuLivvFQi4j8yL6YyPYC4Cl
4BUUFfH9MVxTojfMLwi32GLuxEUs9GveoyRhYyjc8fgNmlHvmu/DCoXdpIeDE699ulCwVrXlbjzE
NLom6Bw8OjKKYI+EN32LZgR1mjgI0us31TS4JuXcIf7AQWJ0Ac0aCLcihHIEWFV2/FeDxtUpSQQl
xbq6W7jfVx8WKabT9p7fnvJxnzun/WJcg3Omk5OsE7ixJlTJZisF4eBgfe/miSYKaeadPzHsk15H
BhT9sfAG3B+SDz9JD15gWTl7fRSG1etlZDlKASOh+BYDbqcTGfrmW0mrMovzo76xXkumKvCVWnWA
Qi9W8BwhTasKkk6OVZQdukj/qSRr3ThcFxhXyl1U4thLSIGxZdvFseQj0VvM7Ty0ENF0kbPAazEL
AN2fClTzZwKPd7/uf17/DdNRbOf/RhcFYo68qo1R2ELH332Hrpyonz74o5vvCJxpAk2atyQhAzcA
foNOcxLYoPGFowP034M1fURvMhceGRmjA78EcrBS2/bq7xFS/gkwynbZe03ioLnhDZASqOJ4agGD
hPi3Ml5b8M7ElTpWYET0GrIgHPKwUJWLMpdla/sH59wcBmznEAzL12vIbD7ZNHIGSvFqn8sTb5BZ
a+xj1MMe0QvIrKYIVDRwp0gW6n11UDWbEss5RsdH9AIyIeMF6D0OesFDwAkkRSBF5jJgtlyXANPe
6Na4rwZC+23nnUp28GD4dLNOfNejMNgEveHca9rSJdNqZWpGWgcOzNarudhVNjsckAuHEHJwBpog
KzU5jXRQqzACnz7xFJ3SlcGFObZJmhSDK20MHBcUsaihPDU5z5i77mQITPtP/q2BRsFd25EYGsYg
Iay5zLthYtPQmtSSZgXMTAQrSQfnJVg6koZ9fPDxr5eORUsd5mGNMsl+FBfJyM08cTvJLX7yq90S
DoP21MvGvG7qmPL8NQMLhEiA8Io3HEV9rNsXez6LaQotIAZslsF2Vb9mRTh1n1aeq880Lr6E0//j
7MuaK9XVLP/KjfPOLRBIiI66FdEMe/I8pJ2ZL0QOtgAhRiGGX99ru253ZXJye3c4zgmHnfYWQtI3
6BvWqqyPHZ416wfoEjPULCsbADz6ez9ZdfjWovyhk7luSQcLdgscPuQ0loyAg5kg6Oy39jk36ISr
voauAZYxgkjwcjfC5010rL9K5zoP6yK78dF2/f4rnHrISnQ9F8pNe3Cn8/6YI0XY8+jRsaOSnsjH
6ivIupqMO8AynQU2wW5VGQJZLIv8qv5YkzI60H8XYp7XLXVh1dD/3qOOe0Hbu+nGu/fX54QYr2mR
UimElXEEtkUOVgxgfDPgb58tqf/j6GiAPuZLf/GABocUPQjTdNKkOhn9YVsDtf4DE8fQK9GSVru4
CwXKDvHqcGpk6J0D4/vjkcHIq2vqwlo3qyXVSS4fpuXSnqfQB/Iw/YhOxvDHx/6yJlZZ64pyDD8B
TCKygn5CFUiWnbG4pyZ/1ES/jF7mgIOvBHDLEPWKdX7vZM8BOgpoEX9s2Vfy1GgmGv+Ig52BzyNr
6Y3Fnj828soM+iABHACvaICf6Qdx4yoSDpajN++P/kdPAau+EiKJYzjKGvPue7YdSLl1LbHV5RSS
Yond1jmz/KcO/MoqdqNQxXLEfnKsm94WYMkZz5z3P5oSvMAq2lQQQZySFQOYFNJQmBbmsJo2ZdP/
fH+B/jxzf13vIaeyndjbzJ24Ly7q8czCnxp3Jae+sqdmWpYB6UoTt7Nuwtak53zvP++q/7fyjmLI
JM+AGwuqzanlCPDeZk0XDbQPs+mMvJ56xkpenbyd7KlQQ2KaK87Btio2yFwvqOJB/PpDm+uvOQo8
3rpBx6sBJPEgo3L5nqV9CGi98sz4pzbh+O+/aYValVZr6cSvwYg5lbuFu7fvn5s/Kxx/DWEi0D8g
HHOcOks/gbv4HnRvoaBjbDfBRzohXH+dmM7QRi4XhUdowEULdY/+hxn9Ch+b/0rt5HZDe+rkgA0A
dADRP2s3e/BMsLFKfsbE/lly/XVqekH8VrsSBpDZ5qqfh89cW3eVe65W+MT5/FtqugT2B9BLhgSV
37vZyza0/6m4tUM9RVLPavv+Mp16iZX6GTvX1I6HpxDSXfmlE+mx2VSFc//+8CcO6Do5PbtSGA6U
gIQ6Wexxk4zkXAfQiQO6hi9pWn9A7VI5JNK5M71OakET7i0RYB/PqLgTa7OGLimCxrInA5rkzrSb
cZmTsRIRyjTODP/H4jIAoxxf7BfhHbSPnsAOa4NStguw/wKPD+yhWRllYL8ZUhnqYg797lxP3Kmt
OL7lL48rnBzAuByGxqZVEPHJrzfLWJzDav5jjgYvs9JE42ApZVWW/AGV2oaAFxkj2QdXiK5+bqi7
B+9IHjfsXEHsCdlY56kX5IqDarB1QoOb1sLVfbZ3pd6AuDCCEo4/dnbJ7wvGDSh4BiGGpLMBtGpz
dN1zH5CiHxt95VHko8nngC84tyT/AZ/3dsw/VI+DvVjJNC3lqGaGiWs9hu04xMI9B8hy4hCtM9M+
wD5kjS7XRGd24tJ5z4f0TDr0hLStE9O5EmVNeq4TdJK9DmX97Dg0aVBj+f56nxr+eJR+Of5UpYHw
KRalR+1TO8X+sk0/hNPk+uukNG/9xjZgxEqKgYbUt8Jp+hjqnb/OR6cjHbicgG6PLoiktqeNV3+I
CRWzXoksmgRzq3OPFlJZ1266XMlOn2kxOqGb15DqPuxWY5dY7IxcVvmWaBBK2reVf864n9rMlWhO
M83HtoHfo1NHxb5ehqh1xj7qlsJOPnZeVvJpAtSOAAwLx5ESoHKzMizHPAg5yc+s0QkdxlZSahtI
Jemx/EF9NwYRMMcRobrPvDsrPdf5fmIb1inmfG7FiEiSTgQKvIkTfOYq+4lO+yIahubMa5zYir/n
mLWiRY+tbmgXHmPNud5lVf+xXVjjrgcuVx1apXCQljqWcxGly0V7VgefmvvKAo++O7SdjWPUdt6u
TINbmwPggwxP7x+hE8pynU8uUnAigCtWJ2oooyYYYkRrP2ab1tlkM9cGtHNwTXAPC+xPlm3Pj209
WfIMNuOpqa8OZ6O7RqPEOn/xZDNcCDFTtDC154hiThz9daK0nKHRghG2r029gwV4tbxpN6IRUZnn
SOx/fn/5T7gk64wpyaisBZJESTW65oKm4E8Kyikmc31r0BydEMsGHe1EzyUfT6zZ39KnQxG4do37
gPbYN2KyTd/az++/yqmhVwe1Iz0xpHMgyLy7YFp819w9VwJ7Ypno6qLktyk6ISQ2w5mGEqxHWzO4
r7xGCTJBtc3ckSRngT4jz3+mOAag3kpze33BgVZ1XKQ6S9rmh0wJ2ONEaC1A5EC1XqWBbURqUNbK
/ftrd0oJrhS5Jk7hdzPegI1fVTpHS1dGKdvq+tP745/am6Ny+cWx0JMGK+AxrEgXFslqjqV1DmTi
xA1hjWzOWYdSt5lWP22d7+zhR9WZJJj1rq6PGR/07pZ1TMZzDJmnnrY6CKXEFaW3sFC0Czaue4MY
qdvk0DAi7IeEVVMYiN37a3bizK3Tz8Jq8grQBDqZ1UXmvY7lLRNPQ/voencu+0ihrOt7q33nFN1g
cmDqZ+0BGW8c5jJZlP36sRdY6UdKK50VHFhxtjcfkEsPG76EwOuPemFD1dMo0+cYK06c33UeOlft
MNkcsTBVp98IvMubaeid2KGIxyyUFWeO8anHHLfql2PsFibwQCZhEifodnRx9gS1uZSoTSnTr+8v
2qlHrFzwUrUOCB7n6qcGJlsoOvnYBObVdoNNh/qA95/xBgf9t5Yt119DmpSTZzO37kE5Bc6zxvsp
LRpmox0a/gIgyXAybYjMRVQhYLY07n093FXihrM0PDYsudyJR+ulKkAQO9tJ1T2hrCrx2ixRVMec
uOFYPPvGC2lm3+XKP+NDnVqYlQoJSIeOZz3D1wRzVU/p5Vx9YoMCyxh9fX9ZTj3hqLx+2V2U27jg
goGSRz1guSlyRGpn10/3Y+WxKECt2NPHnrPSIdx15BwEDQR7IjF6SkOxICW6NCUo7O0pfP8hJzSu
u7IhDa0HtTR4SANCpThvs+9pbtiZwY9r/qfzs1Ib2ciq0c5mk9ij/er6j16z3Gc6SN6f+qnRV3pD
tzbP2gWj10dKm9wenYNAz0BYuB2LP/SIv6W/0ZNqo73EJKmFfuSm3Kq02BmRfuwevYZhX/qpckH+
YxLgBoXOrA8CiGz2UJ2Jyp9YoHXe26kYmntKLFDvA4bQ5YUVNm3w01v0OfisE2ZunfyerbIfCuOY
hHRI39eRO6U3g/5Ci33qiw21d4yeyzieetTxJX+ROlGbViu0PydOY8W8m7cdsDAC1zwOy7Kf0/ZH
2fqXAeDJP7bzKyFvbMeb5AwKDunIxErtPFIkQBPxcA5d5YTgrfPhQdcsTl0QkyxD0H4yHB1s95qN
7Tla0hNaap0RX6yAUp0JEEh6CtEOUm/0FKCwCJkfyy3OWIhTJ2wl4BLVpu0U4ISZ/lC7F9z6Og+3
72/AW+XZH5THGlqFOI6sBg9jL5dlnCd5uH+cLptHcdFus42KxKd799q+cQ7JklTRqx0+PHRbuQFN
Nb6V8S693pVXR3pvNzwXZD5x1VrDsSxkcbIBqJjJ4h+GcgIzzgUoyttgDGl7xqyfOBVrOJapR72i
YHjptnQSZpUHNGB/TJc5K48BzSOlpAqztxGybs2cBHkWKS//4PDHc/iLfKLpzE1RJG+SjH1tyldQ
Pkz9l/ePwolT9kal8svQgNYh1Ui0SWbbP4BYxqsA9eKd69M6teTHf/9ldEZVPetyzn8Ms1QhyYFC
cB6g7NTgKxvOeJNaOTFHBZnmOmwGkjk7hb4O+4yYnFqblQQurGqycShAxxzlex6dqxw5NezKtgpr
WfrS5OjUsDa5MaFTxSY/M+UTF5Z1wQt6Eqec8D77MfYMPmO+YymNe3itQEn8UoOZsvI+FgZf17/w
ocvLLEsN7l05AT+T5VryFU2erZuoZjyrqk4s1roYZshn1s9AVEuWmCTej/bM7E+cnXURzORkVg8O
5SVZRp9HpVY3eY2q3w/J1BoGpcb1za8RJEh6jygAewHwdGRjGeWy+OgjVoLl8CUPao54Y2eziLnP
Ym6jwby+P/8T5s1eCZY1z0vVU0R8Na4brfO5qp+L9jZXdx8bfu0WizbNvA7DkwEZCOswe7c1m1He
F70//qm9XYntSPox0wDMT6qq306SRe18Lp5/auiV6OocpIzAZcLKEMRpgjquzZkD+edzztblL5RY
Fsh9MDKCgeAAibjoo8V6+ciKsDXQibHSvpAFUqqll4aoqd/Y05mj8ucFYesCmCLz4TlqrHVNGtBx
kK/A5Dvj//zZKWVrTBNTu0R2GYZuwZLczshXgbjXezJ843YbHJbJO6MzT73DcUt+MVI25dakWiy9
4XPYOAJcMh9qkHV9Z3XUW542Ac8Xg6yYPYf1kSRLyh9vm/ofP6b/JV7q2/921/r/+k/8/KNu5i4X
mV79+F+PtcL//3n8zP/7m98/8V/bl/r6m3rp13/022cw7r+fG3/T3377IUFEU893w0s337/0uBK/
jY8ZHv/y//eX/3h5G+Vxbl7+9dePeqj0cTSR19Vf//7V/ue//iJHqsf/+HX8f//y+AL/+utTleuX
n//439237/9IVN590y/93z7+8q3X//qLsn+6Pii4fN8JfMIowwaML2+/cf5JXdehvutx5gJQAb+p
6k5neDz7p+1z7gX4pMdt75g87uvh7VfknwwwqyRwA8fzAw94Lv93mr9t1P9s3D9AGH8L8hvd/+uv
FU+dj7Ay54Qx30ZSnqJJfXU80KYWNH5h1TEvCjeqvPaqaF0d4npx53opWhVmwTfZ0CEapJ4lcLlD
Z+T9vdBCRqXRBqHv9g5Uq+fCnSseqv+emEcpwyvajAdr2cN1TIGHDvqNumUWsZyaHRLq6a1TLjet
ce4typ9tz71oii67dKm8t1pxzrH4Xe7/PQesSUCJFwRkbaLbmrCS1byJK7XxGq0u0A8c2lZutiB6
+L4AQHDvqOLo3ZwNwf/p0TRglAJT1yP2uqZs6HrmAYgbj25VFs1ghkcNgZm3c0dDs8wXZqgtZCCG
Oz9ozyHsvMEG/s+d7PjegU09z6cOXhvUVSsb07VWgyZM0sSZiUwxt19ATBQDuht9Yp2yQGRsmjBt
R1RJYophY9LxMkBANAkEif3+HILNm4paT4ehMQcScRSI9TYA09CV42yaeLQdvkPj4DVtinkfoGP+
KkfHS8n1VqCaDJFLXYTaHqsw6Gk0ItB8Jgj/911BR74Nyj/bcYBgtYZ/Q9WmHCmlfVz2jh+x0fbD
BhSk16iy2VRos90v2vNj0EV9IgzAc7+omH/L7q+y+rsv9LYrHncBJo7/HI547e9GovYDM6O0bog7
b7aAMO9+H1lv7wNhiw26HYczUavfr8Fvj2M4Az6gxqgDPK+VTUoF4Q064oe4Fp4JxVj3m4I2PwZi
PxEzX6YiOAfi9YaIudpohtpGqLWA+669jsdlZvQLNZkhdtx53i2EA80tCyRCftVNirtzKFx5b5gr
k1GQy9pto7qqyVZZlhOljURXWGDOZHXfYlyrOXFOA1TXY8cxqZUslHXmNguUTBz41N/qweovxpbg
iyo8YCoUfFc001ZSASXVyjvGJ3cvef/kuG5+r+YamX5ozNtmLMCAGwQCDQaWfQHiM4na7ixFoTHa
GsqGdztzX4BODm04foXgwIDIAMWfv3+G3vC4f3sdZju2DZo91NdDnNZ43cgetKxtdRcjyT5Foy9B
4MjkwQV8RoiafDfunOkbUEvd5yxbvgbNF6tS+XbgZbbPNduVVhXaKSNPJZ1Rv+Cobxx8jRvt8zb0
Bv+mZYRcWUsfHBxYm9CMtNsTmz4FYMnbkdJGLqMe5rCzRB6ZsQUPdL3wKxe1O4DdPksl9bsniyPM
cIagOZgNCmVA/64kZphnx/PmcojbI354I6olEplCMV9locmG0OrrdPxuaZHIA8LpxfeO5t1hIsuT
aqfsYarAbtUz4h/mChqPl/zRJa66kNWhE5/J1DrbYMnuW2nEzvadULRZuSc1ebRme7juTN5sSsWG
KA9EGrPR22YOExtHZCkICOYAxYt9sQHz/BDNSE4lWTOictWXaNtbguKT080/l7w/+LKuPw92fq1K
5DHfPw6/39HfFsi1A+YykIRSaq+bgGlT5Quov3W8gFpg00z+nLy9jZ8SmYA7R4W6xnx4MIkzcvXW
Vrk6iLBsMDWe7TnHr79rM6/UwvPRUovsXFFvijl7ociiAXFTXSCocjVWJks0FwyEfnqKnNmqQH2g
izjrGY+AuT3EmpbB1mrSKTYN85Ka+csFzRonVMu0XIsMeoQQ1cW14jsgQ2abFk6d5jO7BvDlJ0bT
MSzaCvl0yzJJVTd9RFrp7fNS7ceByYuGw5oUfFIbNPnNsSbtuW7cv1s2Bt/O4RQS6VIYtlUmkQU2
yxmfNaTONVfF8OD4zRLmwF3ayD61oyVgQehTUwBKYOg3VT7kca/KZgMjeK7R8C1C+PuO4AoASSGU
BZ4Pqfx9R3ruj0Ur2RwXk9Nvvby8T8uqvS03Vf+MeIrYLeCSi/igTNjU1ktKGrmnmfhqCCnDnHVR
OZbWhtBchsY3/Izp/Zv1Yx5BUNgL4KnivK7Lm2bfy4GXHehYuuWelQT2wcEhlVmXxSaozoGovSGx
/b4aWAjqsKMP5HpwPX5fjbQEJ49MoYTRHnzT5NY+mBb/TgwWsqC2zKOsIUtk8lweCo7Qn6pQnG/c
3o9Hp1QhQCMTmg1yZ7j/lNs6Vgp060APba/8uNZlfZVZpLlqq3Sf1UN3lafU3cKv+1zpOt30ovAS
OjLgQKYU0YmliBhgko8mSFyNAzQ1KJyuKQpzMhyhuzGf9mnqySe39i47TzuR0sjUjITd666c9sbp
2H5cADQH87J8UhPogGgftGGRAzpxVPmlZnX+BeRfsIJeaDlK7Cc3aBAEoO3Wm8V165dgzMlJsesX
u/niG9DSZ2K+dabxMjdN9eDZXTJpoHm5Et9pp6JJSj75gBWIuU+GB5j9NkTFoXlgniwjsCAOl6AP
4FHnCbXPXLrVadDdwXQlWmTNxeKDGEbw/Fwe9C0vstpWz0PuHJvqwMNYazzFiLUgNjPGTSct8NuO
KjYTKRJpgcxAVgQIVVwcfNCubksHZXpdShjCWm3cLxbZmMzRV5IgXlfk2RBa/hyAVaCuboGynv1w
p0NRtSUKc8C6PE4m2L6vrVeJ+qO69jyoCY8B/dWBR7a6rHk84E7uoPh5zhbvplEevM/iXmvPvnQG
4YeWzUHNh+YHNI3lITW+86lX392mtPMQLnQ4t0uaDLoVh8lpQRLZOPtSCRaJhlLwgbZy38222hXZ
z2rm1mXPRyti02CHzgJwF8InspX1cK5g8S0Xtt4TRv3AduFqwiSsXqucdMtwhRxj0RY3Tsu7Sw4w
DWmjcof4Pyfu2CEp3T3XefdJZMgX+fKlVql9A0KKvQ/KTpxmaSLLY0tkjZJEiNjwNmivchN8DdDp
9pxJ93tLsnOY5Y7/hj3w+9yhvRnHZdyHFvfWzaMKZXncpLBGpemLfZejL6rnhX3LSVvGQL6gT9OE
hmqGdovdRGc7orNooyrz8sQC1kA/Xju4AYZgu7heHDpF4Pf7wqai2zm8uObaZmEzBgFuekTBvxy9
qBrSh6oIOtzVre9Fbeexl9YiamZxU9UwjeM0xyjIvRVH0Q7QFpHbssEuoqwyn18Esw6+1acRCVCr
IV/5VLjhYtJn47ZP3tiCzo6mL14ZfF86YUWuIT9zxYtNirrAZA7aVz72Ep0XINjxUv1SkHrnO3YR
d6n2wiAFqISqI8+0qKGtyzt36W8yQMckdSVZ3AV7F6eSO97G8jjfUVM9c1UCV55xubPT+VEF6IPw
B/tCWilIDqc5GYqZYxmru8FaeAjW9DHObBqPnjOE8OlehdVK4AlTCiQcrOJYXqUArisXk2/Sobjs
BweeV6OdRM15NDFq72sGpovyy2yJ6noQj23bLteuiqTW1o0JFhp6xEMXfAfVo2UKyMOpXZK5Caxk
6d0gVLz+sgCzKdEo94tKlodMKkhFMG2LuZSASTQRnxM29f2hqv18Q2Y2AmR73hC0WMbUQTKk7ujP
bDxuttQHHy1FsXYkquFbk0ejgPWw6hnJMKUjC2wQUWH322pZ5l2J8Kk0bnMwZNgttIDfzAEVLVi3
Y4Oz7bwBatTL7MhQluTtjGK0IhgvR0epqHyEBQGvJgcSwmLJfW8HTVQ1ddij1y4KVH2Pca750gRh
3+PUOfKLv8tRT6cKTkJuAzS/9OQhMMBERbruCtd/0PoJ61XlS0x74KEQ5YYSgasIn4hrCrfRBjZ3
ArwLhbqEMQvtfJIbHbibhrSXrlA6KWZU6FFUKjuCxfmoNlMKbI8SRCfJRKvLScB7Y5JtSxeEwiPq
60xXRWN3H7gTSyQxr9Y8PYytufAKlPeVC79HyYgB7vRI4Lcv31RXpDtWyqeK5nfKI3OSpd0QT82y
N9lyh3pmL3LyPIjBbnOogz4y8MfQRW2y7ZCar+McLCHCP0VS5yhfW+p659gbV9T5BbJcIhpnijRr
wXbuXChgY7rAveuBs4xyt6jNmjSWDE39k40be+WbqJ6yEOhNJOr1JC8bU4deViXobMdn66bBYaIq
LAvyIIH3H0nQu3nHQaq5zXZdUbdx0IzLLpAWRN6xtr3byUtEvv3r7vgF7PAPs7E/+yJ1En8kw40K
q4rOaDh1SKhz53vZV5Ft2GtjN340NIUPllLoXG9ow2GSO6D3jgBPXODBTHYEzZsfSlpGztBWSeEH
26XHhdFRbh/1pA4i43MdIte8B2v1FdJAeWz8Q4F62DqXz2i0hJkMkqYWTTSVSoXwlLoInLSckrvK
V5uu11vUvg87NaFfwHVIF3cdb8LANM8DUoQbnKAlBC3Wj07uStwBIHl9Fgas2edZEVYMYtK6RkCV
Yv2CwdkvCFsDUS2wNjawLLRZTKx77BLTMXAhmyMOlwz7xQ1Nlx5QJSxABgssHFzTvk00+DQ2lgnL
Bn1lo6hIJJQjdsQMj5s6K5pwSAcQI0zK3fBBX7ZMP1kV+emr/lHPiDt5OU/aum1DUI+JEC4DOOA9
p47Q3j5FEz/MVns8yddECTBw0aYP82bYc88SO9S9RNq3AgQHEFCoUK7Ye0sGiVkQOUhBHtjdNkc2
89kICFN70QVNsSk782QNLrIpFlzREtiIkTsMTkRUcahlF2lnIPFcYMARmtoI5wmF1uFoyz70q7QI
yzbL43L2b8am/qJt1OxZcjMTeoHrkQpnNM5HoG4PB1PidkyrZ1o3VkSa4K4Y6XUxoRAudau4xfQi
1/OKMIOJaPvmoizEl56j6K+p+w5oKyrJ6PQ1t/tIymCOWT4F4WzLayi9akv65UEt6deu5zJmfQ8Y
W/2j8w3Kgo3swoZNCUr9rlowukeWtiGq6nEpgGdcSbxqifaGmjWv1LX6KBfPYqEZICEdCVJTVsV6
ca5S00CJZxOYYEs/B6sRP+hs2+UWQncoCU2k1HelWdowT4sXMqQ/G9brjenu3DmYE3fJesQ2Md8J
ePZVEfmjb9CuREvEZYZLv/Jl3ClIsA8ST+0/9aAKgrH1GLqyVBG2GsGboJMmnqiFNS31p1EgGCCn
ryW6VnhefRUKcQGwbeRRLbQLRsq6A9yXgVOMHmPoG//K6pwL2gJmZ1xSJOt1fV3oEsSS0o2LZQKs
PjNhT0cvlqMTmZ5NWxdUISGVT7W6c7X7vUnrKz43oe2jC9+Z5yrygdGYV2Ns0XI3Tep1GHJ34zqA
ObT7MnYbV6B/r16S1u92sqquGbef5jaHWnxmHVZX6ocJJFQxoG8LfPncI1aA8+/L0OrzywBVxLHr
lF7kpXwDNP3IF84LLxYVTu7w6C9jTBpy28wI5g3SS+axT8Ouw9ZZvLwpNAZOwX8QIcTn2fIg9bRD
AVLsjD5smRs3ZRkqa/HCqSJ2VLl4jhu8lLjXT36GO5Zbh4bUMKAcKod2LbglmyqaJlQZ23SAPLXQ
nR42tWqsG+jiS1XloeMIN8xVkUcpBYddR59IkH6efXoztfbT8S8kmfqwQLQ3ygL7C1ql4VYfwG4c
+lPVoR6f9vgoAAVRcxA5mpm4rJcpFGjKAyCtCbvxYRyCH1R4OiRDcQPogkvXefD7icBqOmXU18UX
1S9BBKrHMe7mag9otgcU8j1NHmCpyqmPx2r50Q3uCNix4Tk9BIO1l9T7PuWtiowiMyBXnC0bxsuJ
8ipKpTdHXKVXjfeKQ/I1CGwgWxXozpJi3MyeZ4VlV2CNa3SD0X4392ka58N052lvl0L4AOnuR4ud
BTFM4g/fKiNLqh7mA3Yn6D/5VY87q0If9Gij7GwM2DVxC37x9kVz/qn3HLV9+wlIQhmUhEDkpmHL
gWWFfeiFs0SO9FG/JeQB8Z/lAOVMwRghWrFpkQMIZ1Y6l3rpH5GdsdAYV/JQzAgF66MrWJsEUBB0
K2qAEtJqRwZK9xMjaeR7BRSfzx5trFM08G6KimDHZjbdtKE90vGyFT3cHPEZ3tCr4/T5nqlW7dxs
QCUMWkfCDKISz2LmoY+ujhj9j2WSwgW/SrX/BfyukNNj51yBkuCw7tzlmloG+ExWGisD5yerKNCr
cFXMLWiqenDVIfP9pBjTbqPIaG387EZY+beAS/+is9wWuth/0aLjFy6qNg5B29BdIcsiXOAAJnKK
ULshI6dgJK5I7h0WXvobq/Af0qE0l/xpEtxcMZU/9HRmD+0yFWhhK0kEa/qVKi62vt55hePeulnl
XadOGfO2ySNfNdmmU/5mAMKCWpi6LBSrrqxeVVdBh8s3Cl4Y0tD6unDqEViZY5IXvLxwZ5IIYzeX
chz2nsTTJPKjIRGi2tcadctDqfi2gRCHuDKIXT1G4JBieyuDGyWtEQFVv2C3ldveeBkOd2esDuhH
47K1BuS9LXEngumln0b/cgiW6ZH0g4gKf94Avbjc1qK2L8c+h0ct8O+2XWebqraLKINJviCiuMM1
QkedKvs7rdJLJPUeGx1MYTXo8bHrx00pxvEbK7MLe7Tiqvb4d6/TTtjn9lakkj/PwNaaBIWeXOx6
p+YsvQ7mXZUt5jAOwL5Yis6J/CyLcpXWF067VAniGAxE1Jm+BBwksH0Pw1x7yeQ52c7FLSrqoZK2
ExQ8FVUamar76qCfKkYk+ROpcdGRZvwCkoaLgOVt2DTFl8JBzU7PqjaUFIpXjVkazWW9yQrdJHIo
SZzR3EtYv+w5q3g4DQVM39hcWMJ8SfvyghcwRVrC+tlLhWCLAJig3b5KSsK+KfvEgjAnBdKJcGHH
fTY4SGjas3iycU8AsE3s2ns1Wc7OcYf5E7g2r0m6jLsFEAL74HiYdY2wqVA9vzOIUEZ9i+SBqyS9
Qw52gA1Jv/Us5TfoCV3CoGED4JQJrnHoyPg/7J3ZbtzKmqVfpdHXzQMOwemWZM4pKSWn5G3dEBq2
Oc8zn76+SJ8qe7tO1Ub1XQMNGIKcymQGgxHxT2ut31e1e6Uaxj0Z1hn/E2R6Prv9uW2z5DDReGEO
4+jYxCDvRY0F0RplCWw1cv1iWQ1gmeOjmCzt0Bki2y191l2VeIw9kkfDp9k4W12bahZDj4sRj5yM
nFNPKR7xFmFCjcR9ZJ6maK099ARUqklJfLFqI4GMHFpPdm9QNKSxNaZqKk+WWteBAiDY0dp2N4aG
hqhBWmyBl7n4yX3GrSUaVMJyV9tFSR67qzdVQX/7sqiXAL//WDdVscVxc18NQg+aUL7lbvTY6krj
d1Y+7JM66791Sem1jjt+raqHrir6I/qxNv6S1l+JPTfF6ijHwoweTKrkvmpZyrlxu5JNiDs0uvrd
MlYPxTDWZ3Jb4hLbp7EpVF9tq/SRXhb2Ju9tr8GAP1silcdldlasljztrFaQgM27BmmtoKvXfJvN
Ve9ZfNd2cDtjv2RbpfskadGexZwc1W60Dn1nVX7aoEhq4aSdl9ERcN7M6bFa0jtnKPNNM67rds56
/W5VMLRmmdtnSmGG7xg9+EuzNS+AD78MC5FSEpYEskl6osRh+3XWKhSZeJqizPYazUSYv/gxRWA1
kC1strm+ijsYPp+pTdllWV3VL2w3ea6GNHnW8uGtttyIdIhKm5DV3Pf9En4pxvkDl7mmrY7mbidb
q9yNo0YHzSzsYNFFdpcuSX43Fl210cZM9fp8NI9opg2bpbIakD9N54VOtx1MKSyXZMWHWYZ3TTQX
u9II7V0ZKcs2ijkCugpbrKspnoVTGxt3yFroI0n6MIUdLnndHWxTcS+LFZ+XuMdTaEvjWYnT0YN/
GdDzgr564+K80U+98JyyuHS9lcmsQ7qV19pEVEADfdbEQ74OAofGKjZNn6T3k1Hd64qtHws9dIIV
jN8ha9pj4yLnMtQIlYSxDI9NRG+4rEXO1TZ2DtZ0g+YEoinJ9NQLwp3OUJQzIm4fIFKeUjMdH5Yg
nPTsnKHVeyTIfa8q0jzD1LlfEKiYDiZTziEzCectXPTiUq6i2mZFlu8X8ArZMMR+tjjG3pWk1VLP
G18XmEChgH6eyWZuulqf9zRvfqoax37OEgNeEZ1j6EVdP+SNaR2Hxo3Pq/FWRSvStEtOlWx0zK0h
UtfXVPyrdtT2yqzr+7oU7QVvS/UJe+jKFrWtT/s0QBK4Kecs0mdf14nXOS5wRfqSWqUYe07SCHNa
mY+xndTeVKxtUOgZvOyxajxH6tSaojYP9JiGTa0gKjag+BWoWJidZWvvxOUtTzqm6Q2aQtt6oJSE
JBJ+f+gXRdcGST5cO92uGvoqmH8s5BC3rrs+J5ben2yt70/AtpdDbY7zubdnTLHBTiV7vW9oNOd3
g0Enl5gEYYKfvjX6hrJpZeTf+mb9bEfohprCuaQb7nRZhnK6JOsQnaY0vbrJIVoX9cluhn6fmy0k
JnMYSUQMUAZsx724ev8UIhe/QbclQVELk1ZXE+f13IjdiAeYmellnV/nXn/Ws3kMYq1+T+0hu7Np
aF8TR4fK2pwpDW7TuUzvaZ1TbM1EIf9dIBXlzep4sJaiebCjpfOMwVppNDvNW21SdiXJ93NjqNn5
9lsllkdwnuM+CtfizipFBePKwTw4YAVXE3nEqSVPn9pRckIInv6H7IHenLq78mvjZL6bJDkdx8zy
sHaNsY/mVPWQrMp9Uy2OoeGWF3rduluzbrlHFjmWPDkgXV/fuWh8VfNXsuHndlimh7WLO9IH0F2c
NpfRvKsclYnTPBk93LV1dc5ST9Q3TI2cm7ZsTMNxCRKziDRopPlUL9WTvqAI7WROtanM+L2Opuyc
kMswFDdFuqDMvo2Kfoys0vrM8gW51pnCSBkfRifEwW4d/a5RiByd/lrhds/oe22sZmkhYztd0EPU
9J0s6bwsVLSLkViPtFtLzquWdizhoMTzOlY181+a8S6aLURfTATH0rquDuaSkg7RxUwqfXC9dMQ1
FhNnU2037ZMapd64xPFVjNeI3X+xOjd9XDp3QRg0TZ8VABbWanw6wuk2lIdab+pE8eisMaEm9Yog
cR1rC/iueVnmY5VG03FUY2dX1eJJYPOuMZiOYaD3gZsQoqiZpj2YquvntCChwNCZX4bJ2NMOKz7b
Tm55SrkYsM8pgI7K5CEjrWzrSVcoBRPC2OgwefriErMhBrlzF9d4KsfnWenjczr0zxax8rPS1LhQ
2jodLKQvFF7b9noMkqloHqnkfBJU557Sihhsk9h2IvxaQqktMoH4P/XOrXMr8aFtfCozTQQkenZ9
gldRJfOwa1ZX2bnduVR741qpJlmErgyPeQ7LINfs+DSufXIqCBZZPPHWzjrxtSUKHEPlxc6H8FBM
/fpQNmJ9ENG4DdvZPHX2IvUnx0voin5rDQmRNR0UT+Ms8tMcNw9q4pbHahDz/Yr8y56emk9ZRj+6
3NY2Gq2NgqScx21qNHqgyWLtMobaPuzTMCBVY21rtR08oFP9YUziF7c0syAnomV1wBVRlkF5WOYR
pHg5GI94ti9C7856Rg6oCMNuC6TpMkQEtlw+YtvEuUcaTTm0KwAkpRvju1IJ+v7LEs9v/VIoO9Xp
zYNo5gKvw7KCuek6D1V5cczi2tmZmvI20RArUEZzuijj1O9SJ0N2L+8u+iBYlaiTPlCEPxKlRg+r
Pn3E+ZCf8B6XRwx9+aiTZxpBhSfWH1YSTmRuBDn8Eiqf6YaHMla/jRM+Qi5qlHkF5VpDuOa+Bukd
xErRPzQlmSpRjXTuwWkg01uAxokiOnSIdlOSBj5Sk179pijinZImIiAue5To0kCs8PDVzLtFuHFa
UQBR1GRTgQTlGVHo1XQyEutw1E+jE8UH8l1pQF8/7WmZaQybkB5xOZaM6nPq6TNC0DrsolZDSdII
T2sbv3VEd7vedBDxm8Z2Mw4TSCGQCZTf1fbSO9ZbZc7V3nHzYWfiNG7GNnuZpKFQVhLLeKDhfWx+
Ce27wYnd42hSx46t9e72Q+Z/tmltNsfSEY9Ro7qHuZnSg9ujPkXuL/ca4dTH24+xy5ujG02aV6li
3FGiuHTDAhUZX4TSSfLRtzYqlXY5fbG0iN72keWe6I3knoCRNrhs9vglpNZNdSNLPkymoW2S6Xs5
R5fWzapvakt9tRRaf5mmMCf3kK6HeJ6m+7lUaWVsCfulKpX3dUn4Tmo5jm2S7yG/OlAJeTbXrNyY
S6ferfSQP1ZhSgas7/vHcDV7H6XO8TVZ0tNtxJ0V7wjaxJs+ObEv5ml4GrPE3WKsUrqdR+K8JIvY
6CaFKFHGvVcK0X22FO9uHzeM8JmYIv7DMZYqwOkeHwpwA/scpbB9wuZ5uP3h9pYojl8GOUsdUg1K
b/SfZLk7r2/a9bqQtEJ8rRYE3Hyx4SC0J9juT7dh3QZoxunuNktLF51Itk+vdqH1/gSJ/vF2i0XS
Ncfbbct+bxBIKv05oo0WafFO/Nlmm9uI5by5cgIXMRiB2eTzPYio5ZCnRbG31Ka/3CY/s5fqm3yu
ZfZCKG+RX4/oPnv7QRrrzAEjOVPQtM6z/GEv82dR40zHrYwDbm+8/eHnR26/OY0IN9UsgInJa90u
8ONat3f/vOCPP2Mt1sU5/bzS7bdfvuP2NkPMtNJeO4Aft2HdXkzkMG+//Xh7tSqkIFr7y8+L/XzL
77eT2s4+HOzu8C9HJW/4xyfIY6ZBDjSPItG/T0XtpkzNz2vfLpF1Y37UlHrz2+u/DPCXUef6q1G6
dB36bZZ/ebcxq9qmbgS5v78+mV/e8/NOJWYpzxpcDvnYfr7+22jsGM6w3pnd5uft/DLZPz/XWT1O
CjX0ny/dfvv9efYgXIL/kworF6US4SIvY3zMwHPeN5ThOPw3hV0lVzE9FaNdBR318X3WkhXplSml
pMR/41Xx22We9lP3vepsHGQS5jS9KM2zSeTtFZraPOTduB6jmCRrNbr/VH/6J6HgL/j4/yAp/F8Q
Ge6Sj7bqqu/970yGv5Af/h+iO2hSduy/pjvcveX926/8htv7f/AbNPEP05YACGC7qq4JKU36g9/A
X4ApCxPyg+bqmuGAMP4nv8GA34AEhAojgkauyFZAkPonv8Ew/4EgtG66mmnqUCNAXPwP+A3A6MBp
/QLQ0HXVdQyDYw70rqmav9ODVOSIlShTei8GJdE3IzWygNJS0EHoM9fmXuD/zs4HVe5DnSneEn/N
4w/deDTBqmq1C522CNQh3dXEGBpC1RNHeqM2fqu+5FV2ogXaoRptXxzn8LkSwqvIFz2ueo+lfqun
E05zObzZxXe1P4aXUrmYi+9Wx/wamcILKUswMrAF5MML+O3qU1o8rOHDUn2ude2NJb6cTiMQTy1O
RFz0GGBMYBItL9Se525vuReBY4VYnEYcZoURHp/ipYXht4mxo/8TXS4P1EKCVgfnKLN0KXUeH9CP
X1VAB4xLTVFU2ianaX3ZiBH4yFZOT6zMgVORh6+pXY0Zhhk8Q5HtEoVbcEiFRfvWNO5oykWmG3ZI
8YeTvfso4/sJ82w55L6RBybTBKhKQQyXES0GIG0ULihW1PadaqVBqGseFh+IWEhdY/JVOnvlaWAy
7hl/btJtkuLxoSCdPbqQopJsp9FDEILtCaztxqAxaBf+qc3awRUTt78eyiULUIvzaQoORjLdTRXV
xKjjFhrKXh9Dc45ixxv6Hb2JrdENNApTU+WBtJNahAPtmoal9aWjargMIsrou9hS0NXQ6STVDqwl
eUTXxMz8uol9QFMdiBnneVhe9H1q3UfJa6Ueq+7NHqjeO5B2NZQZbIAi1UtbI6iFcw32rNBlix2v
0l4YU2m0flghg07cxCgTM/QoF/sFHkgVfSiUakzKtmE1bxuk6Qw+t+bjpo1vRf1dMaeBnr6yqlpK
RzqeKOhRX2ehZobmk25qazISM61xej/iVmYK6rzimopHindjWpAmOngd+sdIoiuOO29SdL9R3otV
86b5hf4EvpL23oTPGtZHqlQ7M1moblNB4rGgDxHEKIuE0DSF5BNjVQiMgoZIs6Rrbl3sReVQ4Xut
upeu/9DizhdkGVubBcHymiJjRx7PoyU42fw5sIyYzjG61JzZiPjJ6nZKpRIhfJt71R9kCNg5nq5+
67uj1vJQVhYPKxecNPCKKAg7Vi3SNc6EuC3ZuMh6qVPdV10FVKPmDTGjSnN0mT+G/r4ZIs9eSy9z
Dm77kuFT2uBVWtZAXiiU9iBdW2isNbvRmINGTz2yen40zEE/cpMxheZQBzJMTS2hEmzOwarNQYVe
ppyzibUi/5/0/N/4qBmstS6BrqrnRsEcIn6VI5FLAOUtCyfKzN+nOQCX6+f2xSJ5NSial9L/LD4C
lveU8S5OP345xP8FoeSmNPufzkZTpZ8CyF+h/t6DFZ1p3Y2hTgKv+07xOVgfgJjwXA0/m1hyYb5j
1RcFvN5S3plz6nOdraYEmnMQduHX60zFQ8M51A7TsksDWYyw6u1oaNuBflV1T9lUzcAHNeBls50z
X1p1Xy+j17dy+TeUGEmjl5qXLx9yk83zbQ901aOqXkIbnTPayC/0nBVT5hXxR84Goh4tbHpOGr7L
k28SJnF4Cckx5U2KdOaHoJa6hQ2ys6wjhYlgaj/a5lHWWpX0I3RSYByal8BecEzLs6yHLn4q+sU3
579Ba/5OrftheX6ZXYlo/oXUOdgLHSsFs7vmz9l8bTLbL2h0JtijNnAqeGREBN8Nca+k94uC6RFL
0LVnM2k2//1z/h2keBuJMHQLIS/Qaxjcv46kHOnbC26P51xh7La1djZY7QtRkHpg4kyUTxq/D4+V
cw/AOgQz1F26cBOh5Zuam6ra2NbOAmQw7Dr1pJR0RfT0+jGj7jB7bfNRm6RGD0rCv6+GscvAUKnW
vlYByA5/Qxv4jZQk78RVdZX1Ku8GJtRf78RIZVsAh7CjENvWfR/6PBign6/2udJa/7+ftt/IXv/8
LsOy6SyiC/C2f/2uVsvdOJ7JM4F0U3OPxGM+bgfi7dlz3ru/Y+a4N7mtv+xGDUdItfCVVAC+mmSg
/rpeJkedFR1mtyfPmzXVD3bItoqzXQZOd9bZgdpCjeaD8tEfihK42IxJcTfK/DJBIQF4RLRF3dfR
7jWUu5bMwI7EJ10b7uQpX3Y6WJ7sJYKHNCv1eyS+AvVFJOQ5NdJdySafkv7TVLRDGF/BsR5WV/e1
TgdQ2oKG0j05ijxPL6CC7ya3Qabjw57NAGRjS5oiBDswbFb1rVmjTTN8THFLzuWgYlylG6GAD3FS
ulU39Es+8Q/zereo4WZazmNhHGhdvZ/xCIQGQolAqy0yrx2irWFdjPEpNIpdp3wrhEYdWdnToNVf
mo90bY56vucI9VkpXgoRpLBJHeHIjFMgLS8IhZtjo9vYMjDrU6h50vLJu42mq54lXviiDhhamqdk
pJykPeHIk16DJPQocnNQwc3N1JMHfRu2x+EdfEBm5X4aW8G4fB0RjrbyyOsn3Ztj0rlKIBRYiANS
28rnLu+/ds2lp8PPWG/T1PFAAhLMzUGE37OU23ZkI3Yg8JrSGwGBuis6ohdZOQsBnug9Lgy1Vi17
lfclDUpRfV0Fk9TcQShoYMipZBgHhYeqfXOshjRe5zXYvAUahnTYRgl5eRgQZ7BieyNkhcs5ZhEO
cMXFUt2LTcUHOl4aNzM5oBTR9BFI3eKr2QBDNqa7ajqkyxioRnKIO+d+EcreshvwRj5jC4bh1Rhj
X6uKgOIxJbIYfXmcRdv2Q8QPqr1IUm8GOdQly7aacppwQ0aPGmZ4p5rDbi3OK2pSEWYFiJsvdK4u
8KqsZAeWNi+OmMvEurvZ5Y0DSKbL3rrY9Eoc2NB60cIImOGflOeQqmwBOtOTvtpLc21MKT5OGtRZ
tqM70X5i00iLZBYf2bhV1/wFNBnIin63FLUfinNVPzbIYww4QjrdYiiXXrMSWoZJEi8NyAwe+jq6
5poOhI8Fobwsg0TsPY0aykUZNBRzvOsjfAMk+8buY3LedbxrTQECYJLTPgN68hPcWufdmEjQa9dy
II/PNzj41Cz8isHN49EtaMJIAdm+0EkZ/A0Wi5biS4Qps/kwUkycA0Bcd1E8bxSh74a034MN3xrL
V+mK4N240RLIXZl0Gehu0OGYPKP5wgoAmbdXDEyzZ9Sxh8i9V+v4GrFOQKAfYveCDqkvzwsbch5u
UWWj/421GkzAyxyCqrtvp2ZfFK1v9NHNv21ZLov0qudr0b/LIMJujFuM0Tao7uofWa7fRkGvBBK2
H6GqbLI02hjF49B9SCdqEodS3zp8jcALj904qNbMi+14E1NP69bXDDS2dIqpfiNtDEekgG14tejv
U1IDi+sPKEp1Vu+pz8VGu9dLkiDuvLF67WDVZCxTvAHuZ1SC1UwQNdyMmsHmymHkZQFNkv22C/eN
+YW+sFTaYP/dU7nVPPlXGVmAYQqUvCSECYwRdBeoO3lQzeA4b4EFq0GGDi5W1GWhCQsH1sGZ6xTQ
5I8mgEvbohCZfCqI1Wh/uDmbsH9MgNO2HNL2u5xzo24Isj7aknMfP9NFNm6ccLKzdi8jqkHLH2yb
eK5ZMEarJxoT3CeAuGw3zI3fRAVxJhGLRtOCsHvI2mhXcYoBAgqH1yqx8NKZPXZ9C/yQImKLkF5c
7Hms3jy9DNANy+9JaeLnV55p5QEioEHNGNQRVGwYmMXEuQHrqV2DvtzXuPR1YGtAAWxIdDbxX71R
erGbjbsBD7KKj9SofWNO/KYuLzVKtSBdoARNuD2mr6cgmvo1cOd4E6n7TntssmMY7+v86g6nPH4X
64YSdRi+JuZHkggvuvZ4xPJZT2ikW1/yNvIGxFD/Odgqg/HdP2nKhX4xQdOnfmIrW6cyiSuwJfqu
Qcd7mkycvGUnIGYY4+TRaRCcUxCC7GxMBe03jK66q7TvlCXpBO0PVgtu4m7Mpy1ehk793TQ93f5a
kpLS0q0AAKJ21l0Zv49MbfLsDFdOVglJG/RsS+JjZ3EI/wk8mWLgSY2ukzD9ojspnJthXQRh/1wZ
1zl9UziesQAh24dgtT9nGkStqvJacw0a+1zm12beRP2DhYAjDeLiQ6Yd3fW+rx4WTsAukE6QfGTr
8GKjFdz7mp0HQo/BXDdB5Jxd0EMqU7Fu7enNBb5aJcBQ9S1cSYze6GeRA1DN9FJFOwIMde32oAEt
1jP3WYmah3UuvXUFfVbh9WnqzlWHLYQdP1kgmpQMkwKlzHc0qIdm4M0zIHyx4V6zqAg0F9YIe4q6
8EZQdAC5taV/54MLXl7LX+Fq5j2Vpy4+TvEe+ARjSEDtnVsMAu08thDXfMETqYNM+xqFO8VI/KyV
C0jZdFPvVzbsWg7JsjjNwIBLCXIFxh2tvZ9T+Fq/mvq1pEwk7599IMZvtv681KWXD4kf+aMVBXEy
gkUAg4Fiejam/lKavhUOvquXgDWp96eVR5Ni3zRDf1103IM2cLJus7oI8IJT12fyMhySRQoY/2s7
AvqmJKxbEaKSWIeB1ZWzrapxa/ccVfiNFDt8uPx4DbxWxp6Wf5Ff3BKKNjFyuEV3KPR8YzghbKbr
MH8fyIGo+R+dAVMO5yVjeUech132XVv/KKq9YVwVdfQGZFCFcqVYC9LhuwGWsQQRb6zKJgcTl+kJ
Zui7XCgQuQIt/D5P18nogSmYhB4DvSt3apP6lfV9NcA5MyU15xxlSWRuGOwSb/aWZXj83VJ7fwEs
PCSvpVp6VC+g6U8UZlUqn6/lYvoA7jeIR0NEmrxiDDcpqQah8TZDDmYNVHhobRKTqUq8eU0Ar4MU
ChlwCGIddHQ7Eqvo9caiKZx8P5gcIuDUT1FHFew2lMqdfAIRCnVGFbimLLs42Sy0uOnZgFk6AGQT
+2lkoBk8LIBPCaedwukA8YawCyHDlRw0gBgOCcU2GTiofvbdTJdleby7w1YQEs72/FgQu8u3SU2J
xBl8+HYQH8Yt9ZXNAHJ5VHHCRLwD6/ckunxrWeXrguCOFuIa91uz+b6Y011HVgqEbZAWy9YROkcA
xmLRz277kMNlkNE+mIctPsocQgihwpGTV1sNZV+i0DuhMqyY8anIDH8oWqBKlPLSlzFatkm6XbPl
NLTRYU3U12QKOdUnuDVpIPMdvTnclfhj3fpkZTRlwJyNERkn8nuJeOmKdCudXpk2pDk9faZhTVSP
ER3EQqGhiRruDTveSseTusamm+m3RtqnzJJtgTU3bCXIlXUzGfgZyRBM2ltrsuUH3HG1prmBIU22
N1EsZClb64nloNp7c4qDWw5y7o8Z9c9OIwOCl5YY2q7sA/DxQWOxHdPQ61EZbk6g2v1l+kDhVOiH
MecZxJ/drB5oa4ylBGpE3qez1LM1vqxre+8W8Vb67DGwi8/V/ugimtKQJZROVq6E+37NKN3nD8rU
Ap7qUO1AdDJKXwwdRydWaGCcPN1iyf9fWPgbHSVJ0/6v6wr+W/3n/3r5s/3889figvzMj9qCoiN2
ZFnI0ZC0cPlFZu9/FBcU3fyHgSwHf7JQyZGVgv+oLmj2PwihNVfVVGQNUEr63/9eXKAkQQdOkGU6
gBTK7ar5PykuYN0IyX+G7KaNMJeUBEEThtMLIv/viRWh9HWqcaYDg8JX48hUctBKA31Wu00c1/vB
Asqb6zQ8M6PvOGtwEIbmUM4ViH5toVqvPOphS4+pUR390updAlv70Pdkq0xSpaNjvNoGkj86hO5j
ZfS7KasfYWu9IMgppW4q2JtOaXiOYt2rXeIvdof5L8n5V4NnJJ2DRjc+ZidTyP25SojPe4JRZZlG
vyvTz6k6TRLtlFi2rzXmSAwlu3jb2qlv3asZ4h7oa7lH2RluWA3a2qku8Ge+JYCfaeEAereBKuOo
y15bOtxcYR0nwdmYjuF1acJPxeyEb3Ek61IzKFpFe5BNYjbwEQhrkiH1smJwfaNEWiMvOg+3oOlc
ZF2S92rqnitnJYKnP7eXbYxcmffKwOdqqzy0sfpQCOtaq85hVhzARRQx5r6+0x13WxU1XMSFH8iu
eKn2pqLtXNYUG7Xeuaaq8jYuvNMdL6lL0rAjzKajgkrWdiXLrMXvNtNpxNoIDY5Ym8VEWhyBljVD
R34d+o0wx+d8MFAntDc6Kh5e3XKdJIwKLwHDE4LawY2xD1PLiaMJnkDhOhujJxU99K/yG25fLN/C
mDmoxmcXTGQ5y9Ew8bevhSBxKGv7ZW6jTbfk70sav5Pkw5UGkHj71gFX98foAPHe3771vvpsImOv
yfch5rduk56xRAuTPIy0QLBRX1HloxJz9G531kEORl5dA6Dv2XKqR9SVkHdy7kpTebY1+4qiw3td
dyeCpLNr0yN6IIlNdj01k/dJiHtBSazUIrB60FV8FmcOWRl0eAIDNHqOCbcAzbzn0HD8tYJkCCIF
Fi/PvlrHjkpT8k5emUFWpZ8VDV5kLV4K193JmQBfBy6FnEaL5N5Es3OPjY/vJnjcraZvFcr3i7EC
mim/LatznbShC345k/5Fmlwz/9M2l/1WhaOZmmbIbf6bnKOZz9EITep7VH9YxAoeNNUUscgkZYPa
B/MDMocHic2GsMma0YfsfcaVN43xcRENO11uQUzhOmCP5p643Ci4AC3tgozQvWf2IXXcW3O7btWe
KywQh325hUBSBmZdfMsEa/n2AlhnHMb4m6sMpA2s+9tQkpA/yz2kJe5jbk2Pt+WYF8yRmzrPFT2l
GilmApKULMNCraSYD4qQhF0e4e0UERkrSc327czqu92ea9/TSJQPzfZXWcv7sVW63iGG5Lnk5Bcp
0B3csLvk4EZVhU0CrfB9ncPNamXvWVi/ju8FZTvT3DurtpcDrOAPOnCR6tY8LXQ4oUI40ZKTdXjb
ZPLKIL7Ys6gSFImxV93o/faC3JG3D6wlqxOkDsel3C23+xpDgd6LchUPC+XY29bIEnZwHm5Ky8Sm
85QyzTw0i3nu2yzoFa4ht4wc0m25N6OykV/Rt9F2tY1D6KF7djAndpG8Sr4m7/IiStW8jSlQnNX8
E8akfACoI5CurvG1eTKTEW5srWG7y7E5k/aFct6Dkr6KxsLblU9RLtKEJX97fxbzDORV3JoPaRVq
G4k4x3Z4rYrkYislhToLwkT9d2va/KucCpbLYU1LWT0qSsIyfm/5ETWGXiRL/V3P9fYQwb+PJtuG
qcbcy9GtH9ZMk6FUT7fAL94sA2sjj1oQsFfQYyPHNMW6Ae+fxvGYsdq+Wnb8XnK8rhiw25FN9f9+
1GnVcHtQh9hS3mAVH6IsOhZQdoCHQ0SVazQ3mCzRilO3VE/RYN0ncp1Cs7gWoykBhCP6svYD+2MA
DheelSJOfSPkPXXxtCTOfZEao5807slGDYongR/bDrwScgTd5jmUZkMurr87GX63/0hoaTZ6ZQD7
hGFKz+XXlD2xhgq8Nfoejjy+NKagWMz5zpH/S2wdk5uSpE0QZ9eN6F1Jefn2Q7TFRTEJ/Xo533Ag
3b8pXfym5SMfr6tZuqaTpbYsJCZ/k9To12jqtMH+s+3d+1I370kZM9lpeJ1H57bqo5LpWxPOmaWk
pdo0Y6huY5PLHBrivRNln3Zp7Gu29N/M2q2X71/cJoTHNIboGMjYCUb612kDHmRMRV3/GbrxfZRO
RzXl0FYbTK3lpO+9wgmpa+tdAqw+t+A8hjrOjDwym7kzyLqsvo1luZ2Qt5UZNum7Lk39kLDbtTre
A2h+5ESgLiGMA+x/2tI55v2Q83EQ2HuD2pttsSb6xDncPBdkFt/ZuCTGlvPQxRcKoeapkC6Dmk9O
oA3Kd61tds0wvDVJfp8n5E9YjrW9sGssTqMRLXvItU89uD9fCHy6ME/3aWtu25Y0s5o696GivMnN
1dXJqxHbvl3bZDwFiDtLbgWlOqoEIz+8QCTEkWZITnLTtURlPhzGw22lFMq5zZMcFUj53KRpcfT0
PYsRylBqTGPskmdAKml321sdu1KeyubUllDCKI1zbt9meErp0kkUani5vSSBtypWIJ0B2nI5gTwY
zWXuwVjY953VfaW9BGdcxG5NjQKlHJ0oOh/5O29UrOGzd/I7RGNIz0i3K1bMjyIcvtyu1SkpyaTy
s6HzqNZS/JWfqbUcm1h/ndLsmshzUX51NJEqnfAhOqXsgtuxkU90fsigt0mHxp3S94TDMScKD+F4
ZdKJkHcnT/tU7vb+39g7k+24lWTLfhFyAXB0PnzRsglSFClKoiZYpCSi73t8fW3EzaokkUTEKo7f
5A50JSAc3psd20cN7jEjReSjfD+27Xi280O6enrB8Qw4rUu5QkSipR5Qes29kptXjsui1pa5JKmN
dgCByvH1WsSgrGtCWFGtwhotOJtOh0tXSa/iLH/OnXTjkynctMq08ydU8XniYOqWshVdDW6DJE6r
RJJUT3+beyOn7sYaiJVp/ipqudNrjbOZxkQbZj/EpCp2oS2uIwv/mTzBqlepq63kVHo89Qzai9dm
D10gUJ74+l08nQam8xNbargyh2QNwKxdy5zLxJk5e8S2v5uzIEElqVDQzY6O1GvKlr7JZmuuTW3A
WP12nPxbpBE3i9NbpK0dxXKMly4zviHJ/t1IKqgTIU24GDFpY/1Xl4vsGtLBYzJdkQIqMrdpYK6l
QUWhadv7TLd3x4sARAgHemiqrLNBblnJqfKOumBPQeIWakhJwSJvU0394A7W9yCtrhJjIANBFTFa
YLlNzPjVVIPX2s6cTaZiKqVIexWplbJWcoLSTgKSJFAyTqfm08CykAH22WNDd1BU8ei63RfpUnDh
aL55oZuAbVmfi6S/aBKjQqtS8kvI+AE9d5DQB+WFmgevQ6lsmoQa/5CAadbnFjm8bu3BdbkdInXX
44W5tZ0Bl4q8IZcWS9BXevhqIx6BDP4o7DzYiyz7ncQppxI/eu0ADVDne61k40HPzAtgD7/HmijZ
8SlTyA8GLqFaKsrtJ8cVPWGzbNOmJTk8gfWOkBn19KH+veevphKGnii6vdG39/AsqE6L8n1dFQEp
E/QVHTFivLHwA27TVTrU1BEDmTszcKZ7+Ps7stTQ+NkqcB3HhHo524ogR+ZZqzYvgTUe7ACFiDG1
unQKBbxdnz+ZUSEPlKbcOAUFqWrh3/cOl+jEuwkyctkibQXxQPUJo4UHL+5tliRKjQegDCkbzCVR
qqT87dos0lXaS+ALqJXgYeQml23PyABoBIaOfaJJRL91NrGudaSh26sizf7aiX5HVrkl/nUYITeo
LdUbHEzktu/kdV/4j+Aff3gYy27oZWdTBOnTWCHqK1LKFVHkZpFD8igMv7aQuTZjkjMV0ia7jmEK
rjPVu807RqOVA1RWES4N7hWlrcq68kfsl9mfAKwDESaABsZk27/KpAjQ3KS0RSPG3Ax31TQrRiqs
VoHwbsyqCfZVRE7G7rmttXaMLRzDC32+xyUveYRl2BEhtv8ZL8dxgZpeopFvvgAG6vr4wW/i12l0
1JV4UdX7qkSrp2TMEu4sk8kj2X4FBt1xAFHIF1r9Bm7VXzUbX0U0uCjRyu8In5U1tF9Uci2lPG5B
Kd/g3LArU/2V+a+OBS8Eifym58yxSopJYTeiMCh9KowV/ZZ6JiLsKjOMOog70q8QNqLgSZgw6tKS
C6Oh9vc40jsbhAHWqte9m/6vqzg2YV26gUq5bnVmnL7XiXJikhq1AxQcQf0zhTVHMbZ9FBduMv72
p6ty6rzkgjxNO1VgTGfe42ZwvKrrWksZbq3dFOTo1XFXsap0doNQRrk785OIU81nDkRuhCfg3gT6
rGlmvVlyrRQOThf2v7UpwuD0HME1un8QAx5V+j4o89fpSGtyZNJ1YkDTIXy6jwbEN07/kqN74vvF
X0OPi1BMmoZF1G22+PO55aAV9e/jWYg7+Gip31yDZETu9AGHovoJguDPRM2esgH+3zBVrrEtIumD
81ok1K2wkn6v7J5cMNZODXpLDaT0tGQrktQDxg6qV9/3QSK3g57+qEWw+2fkQ1MkVh28xoZfXozT
UYyrlbIOdEJb1B0BvyEcbTkMIMGQSTW8wQadLWha7cJprJilSuApHh+rM8fYI4L7/UfRNVymVQpt
0Rerc/u8knRqaPQSRzVj3bZJeBH7pCgwDCDRnA7BXkPaS0hAa4iaxcxBSMbIZxsDAgIYkwk7eSny
9iAU5JzHL1ZalXM9JMFOEeyC/1QsuT1gsDFs9vWEGsl9MqiEv6hdH6o7L8rYPmrfAmtUPTlte+uO
JHIGyDTrrLZep+82eICGI0O/BWFRXJALK8G7TNIYbwrLwHYDqh3xFJ+SxNqNt1p2e1zA7CKS2yDP
H0qF2tEmL/ncBF4Q2aG1Q6SpAh7agzyS2wzsW0U8PyrMnR3mxP6UijR1zEJGYSZHOZKUefXD7Q0W
B4h2N32kUGSbD8q2K3SqGU0v2CdWomx1EmVUXZEo7e+OU5yy9mB/7FMQ9/D9WA/6nvJbOC5rM/GM
y35aULpp1Jwe8Jr9Xvw1LQcQ+elYnWVBI8g8i+wGgAptKDXPyUjk05m28HL01sxTd308bUCphNPL
caPhqLk+/o4i/BbnLTWGhcqngZiw6nK1W1H4R/5IAkjLtK+ZPtwnDoOhbUiBipZlUpv+c3wACybR
XPBeop/2kengpCrhjyj3LbSVXt/lF5kh76ORalzNaw5RS/87Y/EwWIHN8ELIZOJARCoFUtTgR5eu
Kn7XtYndZg3dUtPCL7qGNinIjeZiAJvoNA37WNyZB1n0KxSbzqVvoEnym2JXaxAf9CTfla5LFeU0
lfpJGZr2EXuYSPeDxdZnFgN1GTpp4DT4huq23ChI+JBFB8mqjO0buGycbyWp0cRZRTHLdgww/YIY
77Nv6dS79vBEbNtaH79H31p/xkQSahiCu+NflGGh3eZR96zHtr4qiEpuqqm81gQ0gfaTjF1oJP+M
Y9/jlJ511514DtBxbEJfIGRWyRIbCqO3qLwCvcWwHzoQADpeJGhRxBeEzCTJdcBBx7/VTudXnMke
SopVQ3QyXOuy67rhvOc0k5C5PeRqNd1IaeXxTNYoU3u8/odmQijMB/59a1RADQ2AQ8cNL3f17155
o9bN1fFf9NOHi5X84BnuUx8HDAHjh7DSATBfe7BCvlTYKN4u0IZjkjcqQNwqgfpVCYc/XdyQn5pW
t+Ozps1csTlW2n6JUpY7GgQdeGh6lu8rv7lLQRJt0ug2b6fTS5hlG1TEZkMKPSzQA/o4v0IBLG+I
x1urIGS6lVwYO2FwVjQNBGaj/zpFxjl9VF+P00BzKxwIEJtZkyd0GGbKOu3oVyc2si2EofzMxnwM
rr5fZgV1G+w/FnEqwbx8vwv6CakOS1Of+59JTQ5hlFTFxqCp16nS1qvKgNHnR4YNwix40F31zs9k
uKkk50NG0IsejewzlHSjzmug6gTEbFD7cKhiVI6UOV8WOrgMLzF+HKd0QTJ2nYfoQ3KVjs10/eCP
zVPnFE+eITvQ3Gxtbp+TyUf2nmATh0Xz77FA9pMb8kuqoLA9rrsYDF2SHIF8R3XuClwaADUO9Mct
7th1xy2sNAC2Nd3vcYz4/2UnNtMqPw2i4PhlpST1YU4IqpGhf3xKu1X8ETiu0H7Xx3uPT2PioUK/
p3BT0TjIXPtXti8ATmnjP0PQ8KyXpoDAV5SsVimH4pRyyM3xPqEWiEcRbSuB8ZMl+gbdhvLP7fF/
s59nsp+Tqcly9vN/Sm/yokk5jP3jSTMZz0z/5N/JT1P8i9OFlITwNAfY73Sz+nfy0xb/omJalwQd
KWuyzMm25d+lVYqu/cuW7F6c1kh1opMmuvbv2irFEv9CYmyYtobzjK6CVfz/yX++jyHzIoPQp4k9
yfsZaVBSlQFbj7e5hsxjkrV4SHEHH6aR4Z+zF3t/ffzPS/gubw+/siq1wQnRwWjkFdI8eoJbGJ9Z
W5YaMNvch0aMkjp01FINim61eXXUdmtZ4aEprDMniYWfP7eipuKiGoMsgh02QRf7ooEfkLCOvxkw
H6Sm3l9a/t/HOQr+39wMUgHUIjP8eEv19FXfdFdanlwGTnDm8r70+FlYWwnZO6FzQUg0gTEpPvEJ
jYCjM56xwXx/yPrPz5/65c3Pt4uu6KwYWJCnUzoHeQWAhLbLg4k5QQbAQLrSVS15VEc5Y2qy1B1T
S9+8MWz1qEpcE1FNp6FU7fL6dyAhR54ZUEsfbHrtm8dnmdE2onWirYMisBAUSIFe2yUl1/bTHT7V
N/xnM/zPF5ttglXQFJkSufx+t7suOwKzbalQ1hdpgJiF9tOsqlt3iM8ZI08d/dHrZjMc5xUP7Kbp
oye1Vumo/9Iiv0M7i6azbHJty/nZ255u2cJcFLN5rssM747UAEFKxQKFQbaemjtu+g04UCx6yZqV
/Jh/NiTKbz+2vVp62Wzip2qPRYyr+zgyO9vGyO5TRsJ1XEYWHIiqvvxUk+Y2NtIXmUwU4W9D7bvD
QaMnP96p41YQwTn9hoXhPC+DaauglSjzfBLr0Rp6DMdqCbzt9MMXBvPcV9pTta7uBR/Jlc51YTW/
QBBcuLrz/fTjl377bPInYWf5nmURmQzQ3I8V1JI6Ropy+ulLP3768zczMQbMk8YOw0mN5A3Hxi/Q
Dh5SxDOnH78wMeY1OiWiRD3WeLw1AHI2DScjFoSUOkAPV5DLHYWlnemGhbF6pOa/aUlWVR4omijc
ishrrgvZ/LVF97NNQXaOFSiM0w1a6o3ZTK/gVw0qUM6tBS50bYpGwVRyeDz98KUmzOZ2hXoyrDBK
mrwH4YvFHkyaq9FX0MLksWHdA3HMkjM9s9Txs6kd65HhlRWAMCJqB6nrN47ybVD6M52x8PS5NzQE
QNDFgqeLur8CEfiYdsYL3hrfPvWh5r7QTY8wNob3c3x8o5L3tEvvtXNIFTm+aZ5pxEJ3HJPGb0aU
i2EOlc2qs409desI8ghsw2heW/9XbqjbzzVlNr3jKaVdIZTaNS3xnojy0vs8DSFfgdG5QGZxrkcW
Bu6x+vJNYwim4W5gDg6E6Rr3kzTeTMT8M41YmOba9NI3D68bhK0yptxGGR7wgbsgDy6cap1ryFAB
/53+UksvEe9fUrR90sP5lVsiwNd+j/aH6oBsAl3oklReSdLqTMcvvWk2ydVhSEwAG9ZOpoD80rQ0
LimRia8aPbS2OAsUF3GlnvPK+7hjdDl7WSWMwXAa094Sh7wF9zgVg1pfT3+yj58tpsvS234BrG+6
WjU6W1hpV2pcWcCREQqffvjSHJ+tIG3jCbNspYVYI3tJAvOXHXiPjSN/nH78wm+fJ1DbGia7ldgO
VUnyYrCVA25oL5979KwqtsMoB7u+ytp5gwf+oe/vjHR8PP3shUVj7n6tDTJ2pRUSLDZIlF9MiWut
REg4qGdsh5e+y2zBMGMjbKJ8NHeEahrra1A1KXZcLci1cwaKHw9/IrrvR40OG1hteq4zlok5hEeM
EtyZ5X+x3Yciuzj9mT5uBQnP9+9Qkt7PAoQ4W9Jtq8bq1oNz7uz/8bhEv/r+0VHdVwVISwf7C725
HwgX7aEDNrt2SJv96V+/9IrZAOor2ywt03e2IBopNSoeRjd5aOyiWH3u+VPPvFlPU7ikXeJ3ztYl
Rk0I7M4xvOsgwtjn9PM//voCWfe751cYyAxGzc5meAE5/RbhHGXKnzwQz/NwWZYUWqDoFmVNAMmu
DN+qLrymMIGjJzbA0dNtWOiDub2nZ9edGGrH3nYEcC6B0qZwUSoMjiK9OHML/vjeDW75/WeybL0I
/aAGxF2JA65BWwt/CR2EL+D9nd5KlEAGXhy7zzRIzD3cQ4/gpgI6iBMZhWwU//bMaHDAZ77Xx7Ma
L6/3jTErxYthOlo7rVL727J07U1YtdrailAIOQOIRlc09bfTbfn4ywl1toR4ugs3W7BXx0V5KGvk
WGVHKrwoX9RUeygoKyzi8moAmX76fUuNmy0nY9A2mj4q5i4h21GvcUY1vJuakvDsb5zZegtvMVTk
Yyjd5Nwa8PFCrzuzdXjEog0AecIcqrrbzhqe7AZfpIzCIK/77Dtm8zQi1hwEPetA1aCU7x8zmR0c
j3IrRzmzEnz84Ri770dF7ooaYahib5k72xoEO9UIwKo76ax1PykpDYseTnfRwnyVs2U5BgmsuY5u
b10ABGqBtknvr9tuOHPFX+gOOVuSI7J/Jt5lNnVylC2roo9gCdgmpf4tVmH+oH5qpOlzPpYB6TEN
Vd4TxXepS45Bze4Fiu9EexCIVD73rWZjCwGQMSYKu2PZJNSPq9S7OHd1HZ7bX2bO1f83PoZM4X23
+0WsaXbFCxCAosoZmmtqe8ERx1+wrlq7RElN3di6CQtrk70KB8alk1NOEbZn9v+l0TAbd6YnSuDy
nDFKDRDA6IJS0tZTjeLpD7g0GsT79lldmeW1Svuo1FlZ1Xei/1TOPMYU65x+wcc7qO7MXgBavYZE
4HJGUpTr0k83vaGcifYufBpntlAHOZnGHGdvCiJRKpB2tszXgnDY5374bGWWuVnorLv2dvRa7yAp
X1qrcaBuPvf02TosKw0GvctnkT2mj52dPCk5pfCnH77QqUcNwptTEQrYEW07p64+aK6FItaGhTgm
Kx4t1bXPvOPjjUu358uI6kRla/EOj7DbqpYaFK3xgOPl17BNWeYNvK2y9qCQkD/dqIWBZM/OGFwp
0YrUvbOdDJWTGEWBFR9OP3rpe81WkaxwY8woGEiqXqe7PKRguMgHDGvqqLjvR/8cN2lhwM6xWIWm
xU7a8h7beyaEhJ4iXDtnAxfHy+p/B9d1e7ZUZK6Zd3iJA2NxfyB2bmDYiYdYK39mUAf07j7CBjp1
xhtHvYvFmZPf0gI5LwhoIxEoFiX9iGwC9AYecTIsfwSFEZtjOV+8GsEAYKasbvKxQd0bZbgShii4
hjMjcWlgzCZqmfptVaEshqpHVtrF6iFRPrdX2rNZKkojqr2YR3ulyDd1r70onYdDghDZ2u/Qxp4e
fwtnC2u241uDUPvM07jj+Q0mt70ntoGNDEpig7OG5w7Cq0rlmc+19LLZxG2QBVdjwcsqNfgS6/2k
uwczka8zqqMNzKpPt2mhV6zZdPUyq6qa6d7qlJVxV/o2Zi2Etvenn05e+aNE0jEX/fbiZ6G7aAkI
0Qpw9ZsoFhSrG+JXzMtAptA6tRJPHagHTDMVvOHIDqwTJ0VYJPvPBdJ1c/YlE3DAKp5h4bYNYOjU
g0LN4UieurX7b4ZoP7fuWdNi8mYxH7wIDV07ndcoUtmgQ4SYJpwzg0FM2/AHa4Y1WzNKAO1FH/K9
zAflYfwdPMffEDethm186d1rh3BXXsjHcc+L10SB1tRjrvp1t8Ge5Hu3U3coMTfpWm7CM/26NGpm
pwUz4jYfTjNh7DqwxLU0V75BAcqZUTPN249aO42mN9+yDYjhaNPoCLSvQhebySvV8WFsxeptVHwx
g00y/KjPHd0WthVrtjCZmW44ycjqIVr5mAytjv2F+5OCqBY7BiM704ULG7E1W6PqMuzqMuUtgMoT
jkDJjdSMyxwzc0+qX1PN3LRRNc0AHJtOf8aFTjJny5VhDGBWRsEFxbLq53JM+ifK2HHfPv34hQXq
WGH4ppPY5ZuozopwW1WkT6nbvTf64blqxgtbhj8cX7HOvGipHbOZZUaGXxcaLyIHuQmNLofyaJ+7
Ly5tjOb01jfN0FNP5mNJWQFhcApvd8l4aQQUxbco2i5haK3b9Kc6XupoBWoJFkv3zjRr6fuJ9y92
JzsAZWoWbgv3vaF/8QG0qx2I1ja7RMAYnJlNC6eZuWk43t/tmCYNFzzdE7jZl+E+iOL2IoqcfHt6
KCy9YjaDukYrtJZK060Zx5saC2E3ARXn/f3c02czh7ojuzOsPoJ1VgDT7BKMk9P6Gd2yc+b3TzvB
B+uNMZspZhFWfTKdyGLbv0I6Fe16w3hQ6/FRDvnPCL5lLNOvp1uzsNoYs90oaCsEwZkdIa6GraTU
X8Fdwu1C1+spjXNmbC01aBpzbwZ1DaTa91UuRX1UJpSIQH4eGzA9VCHhpIZl2o0ra0SjIWLH081a
WN6M2dmcu+ko4mkIRPW9dO7N5IsxPJNb3ujk9+GBrWT0qXyBbkyD8E3bQjdvVewTuKlGHooz28Ju
uPHbT16E53qUNkotFbK1D34Y0nSBpXzo2v2ZTWBhKROzodyGY654PcAsXIq9NDjAavrcV5lrTpKg
joYirWEvYrkU9hWRwyjxz8yPpTE7WyMbhKmhLzkktoZFje1Pp3BWFdUNTtefeYO2sOUbs9UwKFXk
joIpqKU3iaTGnEBUzv5rIkSPtqG3z/MD7Nczr1voh7mCUVJfWtvshVtRhdah9dPmxod098mMzby4
XjYJJiKNGZICLYNvcZ3rBqW1afwFIbP3ucvwvEAhCWWTpY4VgvAOvsZuiGLdh0oW4bY++HF+Zlov
LCRzGSNVW74qp7OzH1EDbGl3uu9iTliZxlWda8FXL46+K4Z6hvK70C1zWaNVwCgeazvclmqiP2MC
h4MjViZn7sALo1jMFsVUgEe18TzaYhC2h8xMgbH6h9TpfewWu9Or4FIDZqsgwQIMsjtBA+oq+zUF
J4hGeX56d/rx0xL3wT519Dp4s/SploJjQcpZJbX9S6WNd3IAVQHC6/Tjlzp7Ns1rUKNY4KrcBd1i
Tx0BzBUKUsYLTfzOIveaI8rp9yw1Yz7Xs9RmrtMRgylfsCKPOItkBpangYFrz+l3LOxH86rTgVzN
JOy3t4VRf2+gFll5vaHCwFpTQwbBUXcP1NJAHpOf65u5JG8IBZ6sOvtG7Jt73/TrPaLQH7oOPvh0
ixbG1lyWR1Ywbr2Gzg9VsH6GoPoJxNrpZy9MDX02bi0zyHGc4preOMTm8+y5xPVNGOMt8JBz0c6F
864+jYY3g9f39SQONHpESQaYlC9D7m8H2cOZC/GAPQfvXoquzRV6o+dpbcoFAXhtuqdy/1cYyKvC
sQ6s7xdj4+KIOd6FEdctLd00mP+d/oILY3qu1tN6YY1KVKGYLXKswcSTioFh7w/njiVLX292JQYI
bAVtxJXYab1Lu3fg7SffDYx0kCPuzfac8HepGbOTvEtxkzr4pb/VEwvD1dFqNlo84kUXwr09/aWW
xvHsDCRtqoUtdWqJrWZXoo+TQ1KLz+kZ9blQD4iVG4xW6gNOwMiN+wjmpeVwZgoudMJcpgeQMYJS
yfEtcdu9jvl81N0EzvNQh7ci2J/+PAs9MBfpWUKb6pz5PL2d5lvD4exJ7ay5izo3OtOMhR6Y41ds
H54Wvm7Ubmjpt1D3dwM+LWdOuEs/f/rzN7M8ivOsQYeHwloZ83XoBcCys6rZtng1nnnFUi9MzXrz
ClV3/I6jCDd2YyB7oeiHqtGfcVu5rLMQDFH9ubzVMWLw5j2p33UhTurELpXgSyVApyRAX8LPFVnA
6nnfjMRSmy6VGSPVbr5GpPqt9iHGi+XMV1rqiNlMxqi3qQODmVyoupmvPccDWxpooJivfc9ItDOv
WRpLs9mciYIzT8F8C0LVfhJ6px9Ek+r1mccvtGIumvOMKguDjuEUxnZwqeEEpiq+g49z/2/rr8WS
gIWDgjodht70cuYNppXm3G0C1Jehr180afEzaILvca/ucyzpm4JD0BBcnp7e+vT9PzjDzfV0jaG0
ICVdjKXw+4QlV8b53mrDK2n+7ZJ41ZmYiY64u/4I2ontj4Y5XxdYOjra3wFbSnyaJ44PxZztz7jr
NnFxZrQvBcLU2RkgSlQqjhs2yKoeb0q1vuzt5sJVfPA0l60yEpr60o7azjVewrq7VeLhRyaU+9Nf
ZambZ6uGcNU08keShnDhvutRs1aU8lqzxp+nH7+wYswFXEOW5k09WnIP1eky8Lqv0Rg7O0BJIzaS
1EpaSPhPv2nhHouXx/vhpKcgH3VgJNvUG25h5EC+4CBtF3F21aXmk3TNx9GJDnanXVnKcK6gben7
ifdvLdJw7NzclPu6uFHT+5YY7LmuWWgRwoLZs7Fft2AVSIwoXlPWjYrCUmK97VcBRyS8CUgQDoV1
5vstLCdzndVAiQDXEEPuG2oSgNN4t1ldnrneLI2C2VJVJC38Q5uGaGO2ga8PucdbJ+UT2EOO02em
0ccv0f5LFRQOVkJ9tbv34E9XsIjjQeKHQDZIszd+ZX3qLqvN1UHYF9VNWfGaAVKzX1wqfb8287vG
2J8exx8PKG2uCqLADHU6mrp9KXScLu4Lir6H5sxV6eNORt3+fkQ1OB8VTol0P/MjCpmNGuhL0g5n
unnhBqDNtUBo6o1C671u3yrFVxHkeyCjLGkVFf+6fzdBd7R0BwQMfs45EdXS55odSXCLtYN4apEl
VUxHKuJj0mjdteugvDjdIx/vU9q8DD7VA7ttW6W5gA0xAbOxet5UDhACHO+Mpr+RNE8D4HH6bdZR
Ovvf+xTl9+87SRSl3XjVkF8qTWOqX5QRxkh46UeqHxiXNnvmA8wmPX7qZIa9p2bbuou7Nv14l/W4
2W8qYqfWC0JGpw1WntKDglmVvWggqTl9mu6lMjZQc7D6DVaDMO07iKJw5gmc1CWo46wDElb3fm7H
K4D6kbFXGtmrF6aT+neqnls5fhReTtlxaZflNzt3BtQKbZMX5Tcjs5TsoivrAOgGu5lNVicGpHcF
utf/NXhjYtxreq1kezfXPUyEbC4Ml2WZtdW9S+y8+4ZzB67iGskyZSfVoQvGNVg7Tf+iGZXvPHlw
MXHyaiGpDNex29YFFHiDc2mKb2FTYtyiJfAJRxysczgKQZZCZI367kD2xfiJG13DudUIC2Vj2vCI
gHxmmbVuhJooO73UINznMk80aM4epPhOr7pBBfQl4jrbRq0Hi2Y7Yg1nZxepnzcBniiZtAZ3bUPX
M65xZYrqPyK0zDxfSQ1itLbKhIqWGECEP7Z/mjrnEA0ZoMlt+67L6rqZnONLISHW1WZFh/W4IDiO
b2zUxOp2gVCIAq51XfPr26QbMdWxyj560FKnVnAqdPonrVRlTeEK5ZuXdeVekeyEXJrYpgI9X7XV
JB0Pvq4nabrxRDwMN17iWPLWppK5u4hwEUU2NwaDeEqC4rqW7WWsKWl80aVCxzAxlHbgfPWqSnGu
o7q1O4TEHlqBHB+wEW8SmLth0/S4X/pZ7QN+9XrXPVhREFf6Na7Oau7cqxQ1ltGVFtKaYas2uYyL
tWsabQrmX5tKS9a6Wrr4TIa225r1dSoGH+/K2qtyeWmkWu+3WxsslHgx4pjkN544fj6SNsZt2zFX
Wq/A79jrZV72yWUyQnFNd2g4S5nhctGobJh9U0nj3h4cIx4242iaWX8d9HCts29OU8UNRhZdMyrG
2sdCUP5Vcz0CnZ1ntYsBzegUkfZAgaOW6ts4jkeWfGCBOeKkNFWdErcNbg/djz7QIGnDPbWaCL1r
HkjzhduHCtdeAx+EBEgAP9EU/A6iasR1PfGkbSi3g+PF9biO/DDqDH3l5aIWfC7fIE/JeUwMGuXm
QDixbRh9bO61C6vSFSMkGdf7ifXQ6HWdRawEjDe5HyJFqD/90PCU5zFJ3Mi6CvzcspttH2uVA5/f
ybxA/taUykgTYgGGXf1paH5o3TTGaMC00GMmfv+t7WRb+6smdQen/g4sPR0zrL39KnmK60J35boX
Rh2H127EunYTFLBEnhG0jg21w1UMYO0Bu5fC+1rZTo5Lqgp50HkIgkp0zyrXCoixIjZjXVDgrrja
tVLg4aJv6i7wNWytqsAES+R7QZNmF21cDUz5orQS/r439k16GciECg2gOVYV4KCJCNXPybWaLWat
hfTTobr0sHyU14PsorbY9mNu4stgOx0/9dphZuDtTjbO8Yz9EFPI7WIFyxNvU7/ENCqGdJUedK7T
yd+hCNXMe47tDmOGK4fds3wtAji+3ZVUZGrCDaxDfYi2gIkyFr+YhRAvocrDe/V7AswqtCAVEkp6
dUHyTVha1amzb6ICkjhZuEmr0O56H3Y+C1TY5iGfsLHbRDUewN/pnrniGK3LMQe6CfrEOTgKKPsE
Z1nT8+xNrxfuLyIWdk7oS0sT07xlWmVlsRJKi9n5XquKInjyBFZrNf6ksvWwk2BtS+7DWANWxDkZ
lFD6ihl22TsXcTLIdK0lY12yvnZViu49gzchq3VYiTLGMc1OmsjcjThBW+raLggGCFgprht20Sq0
Lan7j56qU9+9Vq0sB0oWy0gvkR7Fao8zb6vVPVasUlPwoYhaoye1Aab8Oe4i1ya/5YROiUquw85F
X9fCoigeAxTPD7J13epd+YeMmx9hXJZVGGvgE1NW/TcgaSbeZI5hemq0NlnInIQwehLlIQ4yDpX8
61pXvF+Rw6/fD72d4yiWFhYG44B/7Dx+gaWY1Ox7uZMQsHbTpLSApWuZRYaqDqWM/mSG6dq73u4o
pYaIjrkcPFEPRd3PETmGB3+gd3rokIYuQ7vA/BUS66+o7eIq25QBltsmEho2uR+dGkDP3akh6+fj
oAYqRsGGF7kJdsIAmkJAN2YZ1UjoTdWbHCv7oiofwTQ0mOeltZEWlyP2vXgDOX1hlX96UxVGtTUL
UaCT9eCapNc+cDvDWI9pUCoxsdGR2tO9E2pp8KQ2iknB4wRFTb0dpWAtFjuiryrxN8kiu2tXMkvC
/Mk2BjPG2chsWq1dJUGg+KhZCxlhzJjnozf6UKiSxn/RA9kPd20bjxLB1+hlk9lPHxXiWbfrFjiP
6mQ9tzLNGRJYam5ahMLa5CHrFYVtFVGMFGZwZuivDStx/UezVKpyNrGKHUqKz2DYjTb4oSYSh1IU
TvWsAUpGiJqr0hXAaEdVraMN5itW8zzkMsNPJnWVyHky/NwZvw6wMnVokD02AU+tChroEQBe3gPH
cjypXEyDezJQdJUmVlZSxlwdtm3ojhJ+vxBJ/4sCSEt7FsnYNd8j18oA//Uta1kGqBhCGL6itUzk
tW6Xuv9LUJhevySCqvEVld658XNogDvhWV+OoXNPgY5fXWiRZyBzYsQxVHdGAsB7lZjsfmAqPW24
wDs6tvZVFBSBuk8Ls0lXVuDiQac3LiONFclOIBPm/lM+1la/1ToXshchlSy6GLO4eEnUUTRrD+pY
uLNbkNm4i6nJnyDrDCiRiumMq9FV3GfVL1xx6QB9qy51DCT1K116pXKFA314NbZ5+6fMQy/cZXHU
W0D/ENyvlG4q6nNjGbQHcwRZsy5cD9ayh8dYd93HmfJIugR0qEOJBl3cuE3+BWY2NGThdeIvwgHb
3SphVCuHxnTccceTkHGuwjxo4wcK2KO6ADJW+elXq/cLdZMoZaFsw7LV9bXEs67ZJn1FwjUk3YRz
amLb421sWdUfpfH6cpP+H+rOozlurM3Sf2Vi1oMKXHhE9PQCQHpDK4niBiGSEjwuvPv1/ST1fV0q
RlGcqOjNLIqlJJNMg5vXvO8555klSbaK3rrlJ0Fe07QVKRdno9hVYawIOZ9zNl0Twc2iYMR5RFXl
nBotJY82STW46Y48g1G51hWNEZMZE8LFZig6TIZ6ei9F2Iz+1A/69ymJyZkwZANAOhsdXd01ZblA
lowUjp4GT4wsqnmmZV/WBD+tpUK7bz+YVttwUhJpdqu0PT9l265127gulYx95WyieWpTos161Wbo
a2HSDd5QJJMeEHHRXGCBmjYST21UMBmLKu8uua3a9Dy7yyiuqxLWpKe6ZffMgbKyfNctinmbJ0Zo
X5mDktqHZV54UW4mlu+Fm+Vf+3Q2QXZHi1q5QRFPCbrkS4UomB0tBFkdN+FYBDIsRL4etDguj9OU
Z+oqTUrxhJBqhDzqCNKsZ20wmBZzUpS8JDeZTGIStLpDlMy15lmqRGNF2ohZERmOtHy/qKjXWRtG
cJ7usAwi0EG2JChvm3g5xJYBSit23cHdWokDjKvk/JrulTgkVrsWeqYGQ0+szWqIwlzsmV3dykci
MYWIFonY9Y066yGziZp0MTEy8X9SZhNVr9E6A3CWcczr21YZxh+6qhDu0jUXhqk7Rn31xMBrvw9R
TnjNMkGlIdI30rrjRGD4/EWfodc+dK2ZNkCPmf5XiTNk/S60dXkxEdbLHatdL/3aIpqe9aSPshWO
xmbcmeUQmbulUZv5zjR7KXZRojqxP5sTl83Oza68NpwGUlybSzFRCq8BeGjWaNZXcVgqjs/v9gBm
+s5YWC8tUrQN3c4eLWEpEVi5vBM+e38j2tYKkRx7l9DwhyrtFnygM2FsCHiAS51xCurXhdk2bEBF
HN7hR60hjWeLbL6LsJrns5voznAWci4L5MFEWGZ6urMSo9bIMSSs/bIbQH+svqjgEuKBaoXW3IVN
NYhrQgAJjfw/lVK4emYqA0Gdrb7Cm5imz1EtCuCvOUGv2RcH4wIn2nQRw0ves+71H3Rc/r6zDpno
r4fpYUgHhkOkbCQB9LZSMEcelGrcFvQHLedLB2Lr9+f2VyXR3xzb35qFa5CvcW1a4UZLt6W1SUAE
Srvyc6xcUL9stdvr7BhKogUX/WSHyaqtJAvI16G6K+Fu1g3VZsP2VHVd5hsR9xs4O3XRMkV9m5Ot
pX/L65vYPtshWZPOB9ol8YZK8W/7lnDeFOGHwS5tfRTh5nJt437HrnSXtcROhueWjO+YcZIDsGel
8TJlWg2clpXhOXe3JaQxkmNpbDw6deXbKCc5FHKNN3YSB50ObhC9iog3dbKsy36LAMcjqw++mh1Y
5l2G1C9K7iySDIn7n6eNxDbAokrK4GFqw4OiDbsxUoGcLB56zbWj/Risr5wVdroNXzc0mRanwRut
dt13w2bmQz5Yhy6+s2dqG+Exo3qWJM9Goq+y5ZqIHrox2MOj3O9yOKT6wdCPMUd8U1HXmUkoOOBe
58LkU8KD2hLunN4myVXl3DnDDyJImInYzS88luWpxkrU26k+92V0cLRlNRXy0ORclonD8dx50ChW
oWOzJWlYzttbrJ2+095ENRbf8KxoaZD3T5VdB42J5QTehguTIvZVjjmyfi6sAcjat5AltmrcoKnt
Pes0CZW7XFJniWilm0HGWTAnDwV6rlXweb7T2QS74ezF5T5LrqwGpon77GaKpw/c28B0Vxf31nzu
nX1lkX8awwwmZaOxM8/ETi31tSmbnU2LQw85+FqsDXtbvx0GHmGWfpnfOcW1GZ+0mdx7+qFa8kUh
S/f3n513KmzOpaT7SydowFGrUljlo6OqQdsfUVksvPwLQLlu71TriEzin80Hb722zDNO3Ygk3OQa
AdMV0S/eYuJXTynh98roL5wlwckm/8xOLN56y2eN1Z/qB5rJyvreD9Em16/g9X2fb9Twg5f0Tp9A
vHUYqW3kDkpDKiDxgJumsI3AbJ2VKrC3ZZePByjAVLvXWEAZ+B8K1C4147+Z7+w3ZUpOXMtY2jLn
xFGUFNWUI0tG7/UDu0xAjR80kF4VVn/zMK9Z0L+MjVZhDZoajvImyR36taoMhL4HhLZXC4WcqlKE
Xwq2a6DhR7aep7nJDQIgSFVYSphP7Ca6Ky3tB/J2s7Rc2mJdO5Ia0baPwmlqDnlOzql2cru0BA7s
uHW1ZY1UxgUKpJgATjSQXiYoSVMksTgRyM6ZBgplbmlfs9xQdG3XdqhZcoM6lEqQ8qq1Sk6MwaDX
Q03zsMzldGxHYw7IUeRsqbLJV6m5qFQiu2WS7i4FYVyGH3yW3rksb4lZlD9aTghNvIPcuRzgXygW
AyCqwmo3FMZHzo13mi1vfV8DrHl3KtH6WNQ/PTYZcELc9tHN7GMjkxzebf5BP+Q1VujvBsCbCr8T
13pRzzID6dYVDRzupXFfCjnxmYpz1eC8X01mbW/h7rXtZzdrOOZ61pBgI/F7bXTEJlxqqJ9Ci2By
S8qigKZAAUzMkvjSP1pJLxuKv3uabxqBdksFONLMeGcn9rUTdhsRghxU+qBo7lVt2czufsJ+nXKI
/v2k+c4leGvuBcUhO5kY0Q7CS1J71Hu1wB67bLWYVvXZzpX+OKvGR7r2dzpHbx14vUxDpDcDQv2k
+CaMelN82PF6Z4v2Nv9fFdMMXB6bRFKUcHodae1thP/FyPFvaWZQO0VyQ7RE8Pv37b3p8i06Mutr
F+xJG+8sF4o1oUbBiCiAnGG6AZAFKjhXiQy3tjqvJajs3z/qO32qt45jKjhukrV8LOdKwCpRwGaF
zkyoQOJ8KMB75xq9dRwTQTQVBsmwu9Q1jkMvr+ySGlYvN5MZBmlVexCz7prRvtG64asYGwem13gu
+X+kfiTUeu91vl3KM9FVxB3nq8G+nCRL6gzZ7Gr+AH7gg4H/3su8zHy/rAj2RBwqM3i+knr3VJod
aBrjo577Ox+qtwZkpW4HyNbs/6iNgV9X4+M4qDa7RAYI0Cfzn4XUAjL762vQ2HfJ1K14DbKxOImY
ZL6HXR5/IFF/5yq89ZbSaw+76qIqLbSFsPXRd+Mbxt8HLcr3/vqbCwC1JczLlrkgbODPG4+lvLa1
9e8/J+9cgLdmzjpeaGEqI/bUbPgRXiLdbX07AjeXsvKpr21//zDvjCHrzftP91FvVIcWkt20V0vD
+UL9yD78zgJsvVkI4rC+ECtxySgj0f5KxKlETb4Hmiw/2BK9N19qfx07I0DcPuxwF8rEbm8dQ8Bt
YvyshZTxhqQK188HtzvicVs+WNzee7febPWc/lKBmFntY+IFDnWm9VsnGT9aWt4ZTm9tcvU8GxS/
a6r9QA6icti76JU9N7b/mbQFluhf37CyMZUqYp+3snrw5XmvXtkpuYK/H0nvPfu3BQa9jlJjII67
AP5Tfh0uZe3cMxPLbD6L2kxU859Ne29trCKKyrbqEV/O9D43hjbnQUsp74NL/N7LuBzNfplUHScL
k+TSU60jKEu9s21qeGa1QUn89+/TO2e8t17wkDz9pJ0wxlEEVza2YUUrK7K+Kkr2vIjqERE89UhD
YV+O2fCDk9E74/Zt6lbNVq/VK8Zthql/F85ds4pla3wwVb33199Mg+0oi5AjN399SLa9mu/iadj/
/s16ZxY0L1fpl6shZJ+MdsnVGMTRhDmjq5/ncbUA9x2h0vz+Md57+pfv//oYYenqTpVEqz50uqd6
Iho269LsH76CN7Og1qtmOquOEthAada2kq8cMjc3BTWdteq0+promA+u8jtD962HNC/JkFdjLHeO
rghPl+IIUflMemv6wTv13gNcJuJf3qlej+fMqJk/RFqiSB2GW5oH+CqN8us/uhTGm02TNJBILn0R
BglT4FehK1EGdzyNP3iD3lG+wkv/6wvQu3HSJI20rYYMgKYCmvMW7JAypGt2Cb7dTuue2lVqP7qi
8RP9uVCbbbY0XxqHUEK88YZLJvhI4W4yTmaif7Wig0v39/XV/0+zKjbf5flb8b39j8sffpbV3CRI
E//zrzfbn7fJJA++dd/+coNk7qSbb/rvzXz7vaUM/p//8VOqfLnn/+sP/8WN+IBCgXzplwFw+fv/
+r3LC/i///tOonr6X3f9y7fyVxDF62/9JFHo5h+AJGyUdKgjmRMvKuyfIArN+INsEBuEq20hI9cv
KrF/cSiE9geQAxPIKwAL00RG8d8YCv0Pg+a3papCc6hFOXil/v3qr38eYnnj3hVuG68i8D8PuxeJ
kDDhxOlUYE20oW+V9PjrEl2b+8+TppKks+hLHl5VU5agfpnsjq7sHNFJ3bVaqmLndad+0b8sSUuh
JRlp8n1Ousb5mg7xHNJuqmfruTU1N1nNTjO02wqLqFyLGK7XiQ5TlgcqKCs6JFXOLsEfnNxUQpjJ
Zt39IH66U74Sr5tEHIUbCPGt7yoFVKwVnXK7Mx8p6UQGFTKUP1mgxYus25MW2mXtN1D9JvpOqcHn
InPmqjyUpT7W65DApmpTZI1xRMrjavdNpkGj6QbHLbd2T8fZQyA/an7P5KD7rCzqeCOB28rOq1GP
j7Ffa6OpbmggJglbwS5sgk5lY7Mh+iJRnkCMlCZ8MV3sDFc6GytKZLEzNCXuiWGplPjbNIgi8waZ
a+MZBwxyODBOtlQTOKhM3rcGWq9uqyGlN2ili0pbqVIt2xWkyd5cq3PjRmeUWGMXUKAuSX1zhWoW
+9yphqL2NM1QXpo+kspGWDRIfS3tQu2zkjtqf5Rm3y5H0Et9tNfMBsGj01d6fds7ehMdiUZP48vR
Ireu8JZp0Gtw0j9NZWjYfluOUXwrrGquA9B+pvqE3gm06OQMVrRFsOh2W0QqSXzlapTHTnFiuTw1
XRkrf5jt+8zqkpVGCPsIIErOn2atB+ejLoOd7rMhBs0+hJXb+VmYZ5+kM+QZDfMGNHWcatTcdCJJ
e+psFEhWoR1joiJ9OykCe05tJHX44pd14nT63TBE1eKlDnyzk1GPbnWdh1oxXXWarVZHNHc2wEol
beSqK0dyBiXs5GQVJaZ1P2qccoOYQg8dyCij9YE4Lnd9uEOte7AccvfOUUtzxe+UpKE/23LQO/WR
Ywx3xNVWVJnRrUTy1k1pCVEwSmf9ScmUhByyECv8Tq3LQb12GsvMb1AbGPSQFzZRkW/0Y4geIqT1
pnld2Y2DHoTSsctdRFeUPoIWtyVB7IXmFtOqGGORDFjuGlgfIgxbuKgUjOwURkbmlulGj9LiNuKK
F08VDCXhJ7Kt524782SMZG0lGeaAxeZIWfsGuVStV0S9pvxoiinhcFmOS02eQRcPYUOTQUmF1fvC
wghNt2VURu2TVLqK0n4d62MDeMvqIki+A696nYGkjY9tFGtJFyiNMSTVGS47r1EglMnCTaktI3FB
lrhw3Zy8N/IpoMcozmPRlbNXOnExrIwyNMddZS6Uhyk4LK5y7Hqrsj3op3lqbcmO6qtVO1FGVvyY
exnJEd5eoV2Sv5O0C1KkWtkLorkQaIibRRZjLbVsmTw2GoS7G8iq9vA8DGEtb9SujOU3O8xgTClF
ZlVBj2Bk9oSF23Wj6soUQUzXaXgrC6wqH0WtBh7SnehzqurelHyUAzQjoxrIrENtEXU95GV3Nkrw
6anobt2WJtXKlLEiaX44I8ov6bbzuXQzaw7GLHEqP2nn6Vs/IEilBKoUz6Kw9FuzN8x8C4BhYI7N
s1R70EQ/iqu41GPz0DtToWw6iSr3a2vVoZbRNTIqvjUqwmBWah19GylaXh0ca2jVrWUMk/W5bKeG
p2CjKOETxTnqMYS9SKaNiJDHOKnq4o+rpq5Y9zQ5xLVK2rN+1kzLsr0hrQkRUEP6bg1tYnddYwyc
6UM3zndHOIrYZLoMl09RxGUCN0r+HiIRbSi2oB7saTUBMDA3dtQ14oWecuue2WiHE7SVqH0MpWqV
O6RMs71N27oUuxg5qQhCRdoX2i4O83URzq5ckehXOTuAnjj2W+Tv2mMEXlt6VclLXOMTr9rNFLaI
zqTKPLFWYwa533UTgTDN0qdJ0C6lO8NGjnTYtcY4TlAtO+r5A9sj8uls5nradIgujhXBGOihrAqS
nhMm1Bbq1B3YcumNlq4Hq7OsK4VavHKYsEpW5M9PbIN7ZdYrH52wHLbR2OTCw+poNLsOo2O9c9uu
MPZ2r4pVgtKk9tpiGRrPsJsH0lmGB4JXRUsE6ohsSUUVB2kNOUOxypcoRH5tZTxHPStrWpYWa/Mq
CuGbeeagqfSWEWi95KHZiSv6kXzw0mIyOhITsJbtHEtBF1s4i2queHhteLJQH3hCqZ86NIH9i80M
YAQLrPqJEVyF2QlOTprcoyHUsg09vTldyao32k0z14axHtVU3FJzTbIThfLiSzZdQO6iVCqxm9mt
2KTixVlJbUHGtZ9rZVwychBC7VQg3e3ZKjIdWpptAHEeCYTG6J06Rb0qM62Qm9lJ7djD4GDJgLdJ
STYDkoXu1CjWrB3QnmbhYzMptvrNoDMd7SZbWp03mNMFc0u4cB2kZt9p63nEP7lCptSPV2bThvWq
acfF9fQFhXUg7VrmayvLC6D2wAKWqyQ3ih52eRw3uyYvlmab4hSGVKuodbMqY6VX/XLh9LMfJTG8
my6y5bidF1YXP4pFFweqY3fdamwRWQctUlDYh4mRIs4vpR5+r6PORSS+zAR3xs3i6gfL5mO5FZFR
v5jlbE8bcxlAOvVTFtvrmeUfOWvMCrMeqBmYH5zfX/d0v+75DNgqGgug4xiGC6+X3eWvpyGlQ6Xl
lPaTG/J5q76kuZODtUaFxEKVhKbM70zFhgwxFGHIK7GXls0V+abstJRaW0KkBtOoOPh0GtMofx43
/6fPEKfkuZGt/NH99dTwuvf980jx/9FJ41XQ8T7w7vQt/zYmvx4yXn/hz0OGsBxNNTVLaChCOX7+
PGTo2h8WBw9T5QCCx4Lz8L9Rd+4fugWADjqreRkM/Ou/zxho2v643PfNQeJ3B4vXcJM/x5jDimoJ
3UJKpLkOOs+3LaFotns7ypTSi+ci9kGry3vFITlLLyfdn0envK97c7iSSEdef5igt9fpEgeFkSin
P7+UYauc2K6V8NSUxv/zB9A/lFPs5NZeFzWevVY9z2mkb1MrU/ZoV8/s7lktzfFBbQxr27KLXb3e
zGvSdyAk1GdRt9Y9Xrk1HNLpIc7GbGcjIwyaNvvAanbB3/Kh+ssb4sA6hsVpo+EF/vdWXCQVrdZ1
ZZm8rFY+xVOaHNIhl17T5mEAjKPbp5cveRvra4RHN7XRqHTi4z4YdTnuAcNcLRwfAjCjuzEd8I/S
6HLs9Hut4AphM7RysW55Gm6apnOTXTbmj0amfEqtJPeAHt/NXXuUtus5TfkDnmvq5Q2HnH52b3q6
WXmmBVpl6l63LDs3zXtvigQ4ZGHeoJt5ULo6P46EMzSZbq3JN4USjdqxSVdJQxy0pi6By27AVS+I
Aqr/Hg6RVcjKjF5nIHrTAv2b5/0Bm0e+Nc2WPMWqaFdIQ8sg6frdpMWbZXFUr8jCCUtkf99E4xK0
ycnVmtXiOjNacD07Vv22GWO4wJgWEOjMQZo4G6w2O7Z2aJqNcCWk8mSzF/JsYqyFRkR6PjusKQy6
mFIIPU/CxgVBP6m0Nznx3fT0R3Y6hd+aE8XFzsGGoUQvfWNwb+rzq5lzhGo84LRAzdMlXpOyWzRg
lVIiDq+sUHlOCvQZi/yWZldqWuzTNI9WRLQs/pRfSclINOdzGs77ciygvLbXc1dO6ySb2UGKoNeV
NSfjzzqqVa8I+xgFkVeWwg2stAmRtJb7CCWhpyD5RpjX7+wivKtyGzBifwHrYohVBzroOUeKpCKj
WACf8yYrXQK6bFCl7WcBR0ZZ2DxZQ50zWJzFb4T5aawyeMcNQNNhMcNVOZYZfVTloGphFLBHHdlW
eBhjxYoqBDJSRFpJFZ4iNlMIACG5I9FmQZiiVePENnt8nYZJMu1EyOOVRlb6Yafh2FGukL8jEE/y
3k/QgmxnA5tRMZPiZvjIsW5FPaOFBPhmFzG78fyYjmi1NEbChMsKgFAWxFVz60YonN2OlNg8Mk+s
byqFT3faGLJK/FkzyavVIlSvBtXvmIA2Il/4BInBb+rmaxLbuyxrdwbR5p0Ju9hRsxt7rE+tzKqg
UtwZZBt4sGokVJBt5VfKqf6CaJ9oziJIs/6Ujgin+iw1AzJ4S6FaAXYivymX7pgsV+Fi2r5TLXMg
Wv3KQJeJ0i5/yfW2CBBoVn4rw+slEUji3FtDN6ECdxdHQwNXHMksu7sXu4AqXFMg2Dl6fT/MMcPM
Pbile+SwiQ7FrftA7RhGCx90XTPYoLaXyEP3VMfxzZhlJUKo5FM+2QfHZTCRW8yZxc0CVVY31lit
wb5DsHiwE853cX6YVWH50wBXl5nYz7rsU1TEMYoLFWwuf9gELr4iC2H081rdy6oKV4a5tL62MaJJ
3WuKcu717EmxwRiHcT/4+FWORtO2fmYvzpZd02ccULg3zOQEBPyun9KrCB/RmoLHwNPWvNBW9pEx
32eKRpSygUEEb04e4FKrvNlfELIewxDXU6aikKu156KvDmCKfyAnQB/Uq6cm6e/GwVnzt6J9PpnG
FhUa7rxJ+okI4wN63m+CUu+ec+DzUBXuJtHNG2obTLxjmfiSGhvq/kpHXFgghdTNKjxwfENBSG14
SxrOKU919yARC1/ekH//1MJaFyyKQpTb5c5uWcKGnxLCB4pFjoEB19hj+FWBndfyWGiRPMIPk0fL
SI1VZKJiUfX2qzTncteMWeRHSequw+pS2gWNVsOzchN3PSj3FUCZs4iq5mrWl+bq9V9ROnst85xn
CE2sXr/15xfbyAKMhdZGjuhjsSecHWwMpyUc/Qix+b3aMt33RT3tX29qsyZXSxir69ebdRN9krmu
UBYpdb+StXYv26I59Un19HqrSTHHG1pJ4ckV993QLrhaQqIEUxL/hkR9soaFrPfSLVezHMo9Jcxy
//qvP28KUZR7wrKMIFMwp7F/8HVCVA5VruUbqdR3DUFavEEhvDtZ+pFsze8k2D5mxWB8th0t5VxZ
dCdKmlZgIc3GvOE223yiV5smBgtmvJxnDlEyRepaWE71JezcB8fK5I+2D9jjzn1SvGhJOXmxHJw7
NOG4uTh1HObSKo8qAqNVPIpxg061D2obXwieFffF7M9TJ4of3ag+t7EcPxcyJjMwjKp9OoW7HBPi
PuRjsunDObstY5eoaf15aRv76FgGVHNHVbdGoe+GmXlltKPqViTRdywwytHsJq/q69cI3fs4dOEu
pJW8UxpTXxnIw09RCdU8s7UzyY3xzsmV5OyWdb9yZ82+w/jisqol2mPMo07ajKp7+sRsWD9OT1Sm
PaEX/ctsp1/AV99OUZXt1NwBYZ4qz+PQPjeTm9+UyWyvu9FWDnk3G3vNjjDe57GLeUrtNxM9B9/I
C96pMFqgxlvXOJtWNQXebwNQYD8PCbiYMgYz6vpwb3HsWCmTbT4odY+gOGqfuZjqZcy2N1XSk+vQ
QGN3O6ddJ1PhT11knB3jLM0q3+jljjrfzOXnjRKkEQUTHeC9obfmPl9GhZGJt7OfVHGCjFGtuyJy
rsfewewaFtmGylMTWFWWBApshttCpE4QPTpWuVwvxRyvTS3WzhgWOm9Mqh940JxAdas6iL+QkT8G
2sR5O59mjXpdW4g9URN+n9v5bkktfV+EibHP8QP5WT9+KVrla6undLv1waj2sZmQx5almyoXx5YN
4W1M1HStWyeZyU/jWFb3UTXB0QjUUmnOVdWd6wkYTjr9MJ38k0JKI7p/RfF7Nyv8gqnMxi9wiJ+j
tlOupJXEG32kMEYQlLG1hupzNSa4HxqfSSTaU4DDA9CG2RkP7OTHBZ7KiZbwYXLlskNv5/PUCalI
N1aTOZ6Q9bIaqXr56ECvRjWnhqwGWLKX05Ikybk05F1imtm2z1+cxWk3g9E+5FbksKnoEp+4muVO
OBhgpjjHz5ur61Zb+vNcYAYY6haNeH2FNW9egxAB4mqfl3HWr5rc+dZVFnh4qO3ziJsidy3hpV2D
uQazEf4uNP71zaQxPIRR9ffRCKegdbNblyUUaA813iJnbiiiO5Gr0VUxufO61Rmps1U75/Hk9HZx
oJFxF2GxZbUxL1PieC0mNmfSMR4yizYv8QLJTVeGXzRQMcHr5jlCUXL1+mXIjZNL4WKXG0+VWByK
NbN23+Hu8CIy0TzVSSrEgOGXqsDCmYQEHAliGY79ouW7fkyPWcf1qhxnWMcAdfyL+5GGXdsf9EUb
7gaMjUE7YoafMTQuVdjfvX5JQEg5DgnKQ+eeFL0wzvmo4cC1vqQaytnILJxgWopuYyzJqsqm7hqp
cH1Hah5qGyogq8YoxttlPpgz4bjxLLxikOkxKuaL33Cg/pJWT0as+G7O74YqZaG46N0gS0e2rQoV
xUKv7RuCiewbvS6XdQoTJLBmVhKOYemWAT2ewkt4YutUF+dhWq+ifDjQ3juDEOg+OYjiGlzODxHv
0MG0pOqzVYgeYjE0ARoRc/f6U4Wga3LK5ztnyqdr0UwPr/eycHUh4WbPje9U9edImmuca/KMCVCe
k3qdoUbj8blhhOrKLhnOQ2jmJ5V62UkpivxUrHoZpyft8o3X7zahFKP3eq/aEOZaEJDPpvrf94ce
z49fb/+8j5x1bEOCLszlPj9//PqX//wd/Hse/Wn18PotO6Q25Tg1A4ONV9NZ9qG6fHm9aeg5hb6s
bJrAAeyJ9ZqfvN4nTpe++fk7hp46P+/e9HxslbqbKILyIlWcY3MTkfiX5TElxcv3isWUZ4o3P3/Q
3ZkijK5rTIrX+UDOZKyVx5Ta6fXrF+r2FIl1Ge/Gct6kkdN9KkozxcAtiRfj1pBpOryvDZQ/ffLd
4qQTOnFfm7L/ZGMHjC/Outi2MVJYzl2kRnibHOPm9ZYo5IyRJBy3rzcN5u+dVRquB0XOoS8zzHdl
52UJx6eJh2InenG3hXoSlE7oPGnR3qmX4dZe1NhP6XwItfYmW/MnRoOsFMPLEHRjgSgeG9wLdaPT
izVuYpioPHWjZQO8YF8V/XqK1KeBthenaDyu6tkW7aNqRicO/Nsq1h6o0xoBLvhzOmJcjLx26IPO
sUiEGnMP+FEd2G3JjBuG+04zfClT8iIat9051Bg9Qw1jz8KagSSs2PcxZg8w275q09xYsnQ3SHfw
sWopXjvXu1oRIalqs7USXbHrJk1fdQInW9krOI6FgRm+PIdkKGxUNb4qk/tBAsJIw9b064qWYLqo
D27a/kCuxYzZhxSN62NmDh1TroGnrI0ONnsGLx3dO0IAYkyDTAlRN+7CsXa2zNFjg52FYqS1aiJx
bRKEhftbvevKvdq1t6w6u94cv9iF+kJF4slI6lXaJy7HJ0Faw0RNVRIk1fdrei7hUa3zjYKVzsus
ZV6hodjHuig4sSfHmRPgOgqBK5sFtmgbmSqdnkBJtRB8VBdEJJWsEjX99rr1EfDQSYhoP2V5jtko
o2qbwj4olJ4/rQxAdRtaKDhzRGV+WSSbCIUtb99rOZSarF+FGXGa00s+KQ9DyHlnpkQULo8QV1Yq
JO9RxxXkiq96qb4sw+wl1zNhbbQFq70bN4/CnilgF3oAJfO7lsrvSjK8WFXzSbRT7iXyyhT9d81W
1t3F/9m58hOF/69RFR8WqU9repeDh0UiGKz+1oyGfAvaSHpxo5+t2C69AudbYMzZrnCIqwpLQlmq
qb7MqlSEGdV6Pz2GWfISRSNmHo1uh2pssl7sBaHTXhfP9BWa+js7fo+IzyP/3S4wZlh63V2v9g/L
0j5ksTjUkdp79F8OXYYxcAY56UUiMXcmO3p1ZBYojWtXSbrNoJLLqxEHq4Za6TddebWkpDaV6lPU
ycfFSsTmv7g7kx3HkS1Nv0qj9rwwTkZyURuRomafp/AN4R4ewXme7enrk2c3bt6swk30ojeNRDqC
knyQSJqd859/EC0gAZlSUJJk/AqPVfoQGPgwxiksnybM4umJWze01Y5rdzrNtDVMoEY3LMfB3aQp
+cR6Pdhb3Ul+l/gnbOoq99OR2xDq2aZc2l+gXWKTZTWV6VC12yZzfgiZYp4OOtBbzurrq2RnzMfQ
Gx8cTVWvZRtUOmaQnR59YY78luKa1PXtErCyH4rSSXw7fkpArZp1xuZs6QreahuFNsoZRjD9KV9d
6Sd5cmtcaYKO6LF+c7mTyl58GgPlbbP4Tb8etaGWd2JV+xaNf5ALXWyS3Lhwlf7W2+6oNZCEDFl3
28Iu4Sf0oHB47GJiYPwS83YetQ5oStvhS/OzERpRIi0GhIyk8ypQFCPbIivIMSM/Pb8T5C2FSfmD
Ovd369ltYNcepsn7xDWs+2YstkOW2dsooTReu0o7ktP0nCA6xQrC3aYjZS7toG/leCis2pWDlY/d
bly7p45Y05NmDreqagwQAO1SDHHqa5HRvoLUb02VPZs1tIymXq+VeyJvrL2r50SbFPJr5faTrIJ+
C5QW2IhpjKqNT4WafFWa+7Gsbtee7md1mnin1fJs19qJhENm+N2gByk2RCBs4k5nsrGrlua3G489
+wX1FmQFCveW52PzZeZ96VbEFLswNO5l3WJ39W5Zo2egpY53Vtp+k5Zy1zjOS153yeNsMcC23j3b
0I8zA+L7PLVunaHnqkpdgEP08Vgi1PddSeuntP4hr1RFkbK0Gy2wSiyqRJczHBwqhV/xkVFd5y9G
caZRM0Kr6vKwyrokXOYfpV0+FHpVv3pTfx4Xtg13li+isB8nD/RxJM8RmzuDODoyihbc6XYJPjbU
87kfW6iG6jhuQ8O7swGyJydxAt0kStuzCjSxXfO7xVjuKh5lTm+4j/kQ+4ZuP9kNwt85qx/W2UiR
EQJklnP1OmTLxmwJjvJqJ/JXNR4daTQvRlSxh7rRsRFbXHLftEw7VTjCbFy7XbbQcWZ/qNIboIf3
nkc2WjuhWqZ6Z5DPEGnoxq05VzFXfcHm6YCs9dzy0zyEPWyHDfPZfaNyb+/VJh9tzzJaIoIl4LfY
LtpLhuPAcdZlFmjafCvs9onhfo9ZRi6B3tTL3D/mi4EZmONVIdQVlFb4Ecie7aPVD1Xs2hdL0jOs
ebKFozL5q1j17ZBTfkgqfIVHktakxmEssyCbWyPQJ/YroQNtUfkDUWv9kcgC0LVGPGRSPvejGZRc
yuFylXqtAozEQr1kWA0aTiEvCwYyN6Lpn1RqvYLgOrtupKfpengz8ZXxB0rI7o6gbqP0gdaYGAmv
f66ZaAe6WxN7FQ2bKCl9MoL3mtcu+6RCisbI8YB/DGSNvHvXcvVpKnyT4Cdi8GWWCINcWE4pUv0Z
zC528YE280TbEO8zzHpx18v1cTCyeJtL4x5vBC6mTBcnZw7kCI+yzSqUZ23p7TXpPJVluGbDdM+g
/7SM4lHMbrwvsgOC68nXEoH5gN6HieQsjRYSfa9LsJXyQIOMBNAEY2jlLvV5UPGrV2ovA1PIOpOt
P4jl1XF6y4fu8Vpp3jsgG7TzPH1air4K01FaB9G9YrGJuXvq4OaCxfeay08Q142GHdzJknz4JvzS
aJofnGVu9+QabPb22OG5cP3BoIcIVLgMVp2qRsuAv3Q7CU3MU7OCm0bSCaEIFTsxZjVSevdZz2Zs
BFfrh40Bxx03XnRNBs7GqMTrwID0M+2zRmDRP5rb0nTWzeo2n6NhgyUa9OjTsLEI6aCdkW+yNb6m
KEexIoaDKK1kJ69dft0ml7HrH9pJbMFANei3p4ncmnNSZl+zYEVtOv1eruIZIlO+0eoCWw3WZOg5
oxPq2qxvOsn0QLqHzlvk/eKOW1Q6XDqxXxfeS5nS6Dus8fW43qXeu1awqUXmEswTDKZoSgs/yzGn
KVXYOiS8sIffTTWAgwAzqVL8W6rK6zYalw4Kce8ZNhroMkQNxirDMnx5blduIg+XiDhZfuRVLy4q
dz6kTH6aK2YV+qmW6l2r9Pt+xVBCptmrM9FUNkrf1WNyKxTVf2pzwa99d1sNZr8ZE/mTziD15alO
rHSreRreGy558Iv51WhaFkCxLvwlctnUXYzAO2TukSV+9LMH1KK/d5O2BGYtFoh3ziHDxOBojVLC
L82tfTVlF3N1RBjF5hOQNjg0S32RGNvS9X7Ct/mY3O4ezhIghuvnDTzPtNxbhZbv3YbSoGifcenn
klOgd1kNtshA/TfYcRmmukHx47PVake7qvOjVb13Xqf7USuZu8dNdrvG0a6Z2CtgwzSBpWg8sLut
YflZYJZ5fgufGdscXIwqcbuWgD6Kt9Iu5isjRqZJ2rVcjtnuJd55ZQjXhmmD1H6rWLpBD0SYgwFh
J8YarSN13ji5acKvnehTI5ttDXeY1MtDgw2s76aQBWzgNu2Eb2nZRdeX6tRANcfCqdpWhjOGbV1v
0i8sVdZLOyW/Zrce7kV8ambL3fa9zllPr2coLQv6wnNrRXgSwx8KrM/Fe+nSK3Rk9B0Lx3bpOorc
XF/w5x8/k1qUQYOtPowvuR2u/VRyHRDUlXEDlbvduvCImBYeRd7igZKnWzPCinCcmspPwA6rwfsA
rrBxAQfCt8RDn1lcr8VsHlKQSIxrum1OP8DsrN3l7croYR0UGvr8kk2Q5cpW5WxcYxIixz9jFFz5
sknywFxZuwQRqalRx+Gcr4nvQYDcLOA3VPCkAU8UkRvXXFa6wvMaZcmOoqIFbEvfI308lLWZHusi
OeK4sNGiYTxe8902pluWgVAsHk6j/FQbufhrJmc11utJ5ZTbrvL4TcVN4U6X7+vXwdVtw0CYqiRZ
QTHYYBr9t2h+uKn9jOst/C9IEltIZe0OK4/nAchn4wnEmp7zaczRE3QbkkGz+bnGqGfjVmUfQG59
wCJXv+hl2WJqczDreNp2ikFMU+BntSbiQdn5fWGpaN9Z8RCU0DDi1XsuMnSmto16Mt/heDDsqlxD
/Eldi0VlauVPa+7oQHtYL0Qqe8tmZnh8RimBfzEAVJMOG7308H9I7Y8y6n6VqX2jNcNnb9fmnVFL
k74a/52lXhjEgqJOuK0EiwwiL31KXSx3mSlLv5PefrZfiCMvbtIZQNRsf8MwZLITGUEylbtYpGzN
LBVGGquDPrf3jji3baH2jdumoS3UU9sO3A053s9Z/KXZsr1JZozbPPNngz+lTyfXHPTPOcs+mkF9
KqKvfE+1qd9N2Q+aSsu/8j8biYP+VHR8QKZWs5tSYVVgGbhKvdJjf5qtvmWwvQbSIN5u9YRJ9uv0
AVkAQBM7BauV6Q2w9cbG7/Fg6HoaDBbnL7IJKrNSAN2Ojgbzu+JSpQQOY7zFsFFMKHyvXyb2sEi6
sBjjdW+p9mh67hCq7IUtXwu0mXYwI+N5roCnKyaejjvK3VyLkcs0vm0S8UYiOMP4Lt85lvoco00r
0bVjaXZMi+HdNeNTO7viWM47C6gu7JsYDnWOyKKJAhLhmDTb3k/c7y5ZuWqHThl0kZkZaiMeFBWm
R4m9ktTMuuktg+unjqkOKeM7RRq9tkR7tF7BSKYNpB0ukSzGPj7z4rc1Wcyd6BussuK9VzrGhh07
3RkjX+apfoQlHrqRnu9IsvgCJthbQD4bDMmfY31hNxaMhTHI9MVwPU2DFrDs3rp0d+zswAe2ri5C
xy9d0+TZ7TuJ19fOkTrNo+vuPVVuqUTbg9Dm15xxlGfxHubSese1H1OarHrGRO7FYu6wS+DLHaJO
/jDrvjvO0xRKs0+3bnOFvq3krVueNWCd277Kkrs0YZrnFcV+pP2jQywl1LL5YbKYzkJmVr44lHJ6
UGr+XTF0G+nJt3M8f3XOdJOmGXS6RvEDaE+qmvF57ljzru7o+0pMtrajIe8qSa2BOpu/VhaY4WVr
4NJh9PTv4Zigamxqj3kjV1YU1ad4MtkXbLZx2OsHbJfAdrFX9fRpD9vqp7SV2ONllfjKhBydaHQG
xq/Oa+OAQUFAs2bvS13om9ju0mDp2/fx6jpjL0MauLxnhO+3rVdo23mALeORZ5M6XQiwaGzGNjpk
i8bfOXoAK1fpeu7eJH22BMliVUHn6ReVlTT+k8q3Fa6BW0lYsmL9xptKVR/zzFj6dp7r7s288lDY
TCWAAoWsO20F/rlNncWBqSqxLdr5UQcrLfJDi2vbCXc6vGIwRqC94dOcOoicAGUBE3mQrAq70Mm9
zae22cCTnEdja1fZR5qzqTzqcf+S0pkemJOuwYjf1SZmInmu9N8TewVMWvlWlFhSJdNzMlHp5sWm
6+TycOXVETBcbdPYBTAa2f9s9QY5wILNrGfHgeGCXKBNuLg74sv4E/JjBx/9c7bieV+0drJxkd8j
hFfsjHP/0UK63xe9fmIxwSwOu/FGVD4skVOEQQF+8XLcsG6ws5W06myJz65bnghNmJUO8DnTZEgS
9q5s0gyCg9/abh7CSiFHIxaQI6B+lhL00KNRx2dpRE+BS2UJ+LIskJJE3kS+4U272hFFkOY6Zf5U
BOtUyLARuOJYkXnjGV5yUHaLHWP9QAJjce7r4Ye3wLc0S08eRUwZK+JuuxgGgTplnrM91HikuPtJ
7+uTlk9wY3EG3MgmTt7qnvUwP5NkD2mgSHaOndWbdmr2nJv4WGWgJzYxzjD9E7i3Mz651Xiks818
QBgXWVvVXEHeu6Kb03NGvU5rQVaCmMe9mVPzQ4p3fMOannonjwNFDMgOuzggSpeeup2rC85OM4PI
7HHt9WHrufYWb7Zyj2boJe+zcieb4jMtB3xz4IQseLDh2Jxe6IXv4xRPMTY9Wk+TcYEYWyZsWLNF
VTDZSGpVA53Vc84WzIzJ7l9bWhEcPWXtANMYWOisvdpLIsNNj+S3soPiAoyJLIeStSzNY1YvzyTR
8OYnir/V9VaKCi00cWUGbaJUXb1k12nZ70zzHlBBYuHT5GGZDJ6Pe9iE1Erhndym20jzFGs8BsR9
7kM1M698J2pSED9/Ksd2Awl+uMRN9V7ShWH4Rn+sZDuzfk5kYHlREhrDyY2jdR9P4jKu0+tYtfdk
wUQ7TdRoRYZfxaw3XCn9Ri4MPz3tQeYu1y+DyYUmDpM/fePmRnWyZx0vKCO3KCYkUXpoAuwMwYcD
H3iDRdptncrPqUgAqrLSDUcmjdQ2vXFf0Dcyr4h7clW0k2Eqbd857alotG0h2tK/SioIpLFCd8kZ
DEjPjx1+yux1ODXbWThLmkBVnGSmH2x8XHe0AoCt2MQOM/oUV1EcaAx8Uq1IPvsY64sGjRu98Q3M
mlPiado+zhxaZ6g4iPnyJ+wh4YgwqA+MWTJ0z7OTlTkPpjTnrRDZY9awJPZxO/qJ3YdIsaxb7rR3
J22wrjQxMm2Q4/qTAuUTEOsai8Hzixtd1RV4cPgN3eqJB9UJczbHQE+bO+7OaID7bafkxHmu3HmE
0qJX/NHU9qHPKqZwhfF71oRfU4YGwCe53412SwtheWHuWuUFiMXc55D6p7QqwhX+PGZTmIhWVga7
kRGdXcZfi3KmUOXufkb/umkXvPZyLX5NdAsfUmg4GeVqkGoMkg0jKJs+D7B4rkNtsH5XazWHaiVr
MOGKIwRjPeUQ8rcTzsEbadpfZVGESwqKdLXiMVS6L/N7olrNM0TIrSWxPTFLHTacyvVNYnr5DXfZ
12iqY6aw88MbnjagsSlD85H+z8F3LGIJYdZLGSbzUxTnt3MGJkooaFiZtoddmwYup+m/TBBREMQs
YNHrtvpiRSyZd7ps2a+GOnTTHMtxy4YahEOjcM31yp/wfK6M5jSKB+hP8P6IOkPwf2wmdpmuYaQN
5+pukfWEzCzWudWaXQvFvZIxTUjasRPA9sKCGAwUvg6RIXgf+ld79aOtaWTEh+s4+EWSi82wRvJu
ssTeWUQejC24Zia0gHK/CRYcB30csF9r5FDWBHok+NWmDZkQ/KHfz313j3tfn3bwOyt6B2gMMAtZ
x9H3AAcDXZtT9lLP4lK5W2T90zYtlLvjRKX3aDL2uoaHP0z1zrchfj9G2hwyL9upiGHUGq3TRkzG
W4TYaIE7ZEZ5uyVc52lUeUkJ/47tac8S7YGgjOoIglSjOhjyadkVSOd8RzqWH9vxR7YI1mbjOcfe
euMIGYF39OQfpBi1Ozk2oX3BRxzREhlU/6i8L5n0pmBVUx7Uqt/Ui15s6j5XIZ7cQZu4mGHZ3pta
DsWS/W5b9SK9at4NMAmaUiOmNaYzklWG9BTr7CTNajqi7BGDhZrk3kU7lNpw6kuIrv2k71U1UbHG
xYOW4dVbjVG/MweZBkli/YhNl+LTMEjm/DRxuwwoDO9Mk7p4dPBtMoVHuzvXPtq4Ex6jT/PYukHV
f9ir8cMa32SdcXEPEAJNZtb07yauq2X50K7C8GODOYGWUTdGU3vx1HtPeRWUkyDtAtacDva1jxbn
qzGW+9Vw0UalY1ibxeNkNh8VjDmtbQ4sPwMojt6GnTPSg+vCJC49vxsTzLyY9zOunirgDw+3a+q+
fEIIlQ04Paipng+GWYWmgw8xLpUvpnZ2mnTepRKAxLWH3zqlp9ca2aFfbIQYDIWHqN7YDchDp/+M
lJj2GDYl1yG0S4oa11+2JyfH9PVJfJRL8VjNXr43FsBqARZXzgV6sAb4hnHtgVt5bnVtKxMu4E7s
MuRvj4gvYIIsZkuDyilHwhcdSzHuqQNbNsEjqkfm+ePEEAUOCQ44EwPNu74ooTVEACqujHwN5FG4
+M5aUFn4YGBw30Z1ke5qtRAh2frzANSY5Dc4nDQBpldhXav3xWF/6qzHgZ2rgE4RVDZlhgOJPNDw
sN54JSbDmmWLQG4Tp3+FyUItZVfprkeewN6dhyND4YLCB5lbi9hSqfdxBg1ZeYeBAV91s9rKV2Pl
hnGJBg2qyn1HXpAqoBsXi3HG+n3bEbZwXDEUY/Nrbe5gnUSFfMNvfM7nialkPj3odvVsyDbboPE6
Oth1TDBa0jYvjtgQvnV9Wty0jnzMjC5MdAq6mLiH0EoYWPzEOx5JPU38pi5nfGPs9awXGfO/i2ZH
Q6CYjGPTzdou8E7BH/BBkNnkiHiHk3O/mTx4w5FjvLdVG5Latob2kg1UlMllVchwja3RUto0bD+b
/qjZJjc7brPg1M1h9TAH9Ba7PHk2+yMI7rnXhHb0GnTjNEKBNnjBWum/qjFwF4oY1xl3jVbdp1A/
d1qj7IMBX6qMILgSlfqQpC3dDACXOcFelEl1cPIZivqg0g2WUM3VLpNEivRKMLT3gwFuppePmUvN
B9kBi/zmN/QH02dWJ0MHms4Okd9CTzJXD7LCV3gCYEdq9tq6DHgS5vw49tKDpN260fJ5wKda+ExR
1LYvoJLJBhdaMu7zXrO3Axx5BjD870FeiojGaAc2zy6uD55GAVZ1NWRn433NoYGvlpb75EyAEHvz
I+KbO021j4YeM8AyrZ89swaj7NPAa9aTXi8PpU2Agpky23dHtgJvfB9XmszIxNSlhBw22D+7qH9y
TOtl9aZiy2Buaxs4vJa0XPTwUAHJJaD1pgQ0Wl9n1IDc6FB37ILugP2rHO5Vos6IpzB6XYphWwp0
C4xRDoXpfkbAniQBbuK1scGdgB5klF6shR0vWbiFUtwrsxiB0spqQ4DcU653+jbXUC+Z+WEtXAev
UKy5bZiGgCp4kbPvQZtCySX2c4Kntd4Rx7J47YDbqWcEsiJsQ5rNQTawoLK0ngLySTzg0gWvcmIR
MMHMOqa/81M2vpk1We+5bg+72Kx/Labbb7UxPcRuu1d5Z9xYna+6btgyVi6DPln9YgVK4lSVLgxO
89kaiZQolnSfYb686QjsRUlwxzBjYimhwHcGBa3W7k9lVnxpnlv4ZnztLdGas1/mmzjuQljFn/2E
PhMFxEZEbMj5bCw7AgGDte0+V2N+hcA5nq54b8oYO4rs8ThMw88VKtymi8Zha2WS5WJI5027Gm+m
nDCdjOdtXtPjyAEQQ+h6F17XmuV7KkiKpe8lRD8UwjhPkUPHPmeBUSIOJJJDUS8yCjC6Zacl9ldn
e/dgovdFljGJs/UdUVS4pI6MktB+wE/Wgv8n9gz//0mrroYi/05a9fURf/Q/P7p/kVddv+kPeZUt
MF3wPE8YJv7LaKj+0FZZ5j8MC56zqxswp8lhwSHl/6irdP0f+Alg+yBtpD6Od/1h/dUs4j//QzPs
fyCaEMLTLcEsUxJj/3+htPpO5fyTsMgwTd0iK40/zjb4ZX91FZon3euGuC38WM0I91GA5mfIARvs
UX+pazPajjCdUUr8gojvH7SE4UcJ4DH0ZEEsS/tmLe1dNzKJAq/8lMvnnz7L/2058b+qsbyr02ro
//M/vhMx//XvsyRaNdflc7qqDa+eLH/yXjERq16bidyfHcHKV5KQo1MFGQ0m+bDtvmRK+dWI4kZa
xpca4Lyl66szri/1Mh5rfUCKwl6SZlBj//1fZnMO/izJ4pOzpG3pDv8xTbT/arRpt66I7cVhmp+Z
isLKExs1CiIXcENlor5nx4FVphTYlT492QzgQqMlocBtLcIcsj7Ziyu0WngolcijZEwCBgYH6anM
jZe0uIaitL8QNj8X7YhKVrfu48G41yrmIMoUkDLIdwAAxGp4JnKDjOKflX6BjdoErp1iO4BXg08U
EapmcOaldVKf3lzX45Exv5MRrdE1mxoyoucK9hbdfI50Ii88M/MYpcWODxTAfHhxwnEehkBojP8X
sLOkR8HuaualiqohmBf1YqbuneqNv3MQ9K4WQf966vEUIbaLKxMTFOM7H+tPpx4y0hw7GZdmk9hm
qCAE7QdP7VcoeOeMkzqAlN2uY6cgBOFdZLifOskBT2DzgTGucq/3Mj0tq07036BTuoPb47gQ7ef5
YngjcIsj9sAxvF27CrwyNi5Ndb90teFTgRbbdtHEDj/4mgmDpY66h91C3o966DJl3hLKQQQC6Vp+
W9gVGKEWjobV3QAGHrx6oCBHxgWPFWzTXS8j/ZuPeT6ZKipCoVNVp1xNpNTDcvGhjOQw+9dX/KiX
kBCDMw1GF6wawq/KYoeZpqcUX7H9HNGmt/V6s06HyWSXR82JRFLV4GprtAAJFzd2v4ozVYC+y7Br
R1vXEokuBYKmNJm37nqdwpMq75u9Np5k3J+XUn/AyqO+r8CqtZl2CBtznX62+ETpQn5C7Oa7eEj8
RmTazrXkW5W4PVveejSNaYB0Mcdny6puK8UQ/t/fY8b/dAnQa+jS44o2/5t7cuGBgLnQfH2sDjBF
YAwKsqLfmO1TV0GC7jSHykD361LTD/WqP6MZPam4vXeLvgm8rgNB7ErGRxpVcW0b9FpmH9iz/W44
BvTosT4QAICJglb9ndXSv5rzuawOtu6yXNkGK5cj/+qXWvUDXhimXoDsD+c4NuSBxFmJEwyAI9gB
qhN84VER1gddIMjKJphHVe6dFNPKekE6NZWLDs9xDNPrU6nnkcRqsMxNVQ/UPyN/qZMgt9WTGKF0
pqQSbAZnxuM+9y55oTqm62n9Nx53f/Hgvb4rlzGOK4RJZSst8y9GUuAwS4WXDzdSTe6yDYii8imA
j+RdbUmCWE7nVLQ/qvpmRcQBvWWjq7bbSG84WtZEmWUYf7NB/MVu//onsRuyrzqu6bII/3UZ5g9u
W6NpkImucxeamgV5AjEoWTsbNl9FHZWFLJNf2iAYc1N8EnQ1BwSynJdEUwD/5K0x68N+PZuP7dUz
mgC6IYyz6KQM1GtQZ90w8ghaIJllR2oLYo0W7MPlPhyS5onPg1SVmGSO1Ov/7vP+b1cRAyuGXoQn
WIAQ9rf/0p+WQDniUI3rC7szTEkwLihUdtAXU7LP0Hz5wpy9jQQ6kBlFq82QulwG5pHd+jOxgGUJ
agBI7VAypHJrmR0/pln+xg/AACf5y0LtOo7NTkhquK4DcDt/uSpiAYEounYLsnMY3w1xccE8yN5E
QzQGlAXO0akG55jmhnN0i+ZDm4S2/X68uIZ70WQnL0PNoqZo0tEYN91j3zvJaXTq4WzkzR3Ys3aa
O0ugg1wHguosfdP0TnOD4sN66Bvv/vvxKI5hlsVyQScejz/c6hcYgfVKVAhrVYYHEigmRCMMHg7x
igLZXgw9TNu4f3YF3v6EFqptfD1ESmCT84EZ/bKo7jlbnZShSW3738+KRiAASWTiQ+Rt7ru63yU4
Pd5JlMtr4skHQFL5gHyjR+M8zvg18liXLZKWdCXfr4/vv1/REZ60w1zDRPTAk99fvLS6K71pukRm
zlnvljXEjSG70XOgjlqLd3NcFSd1Pfp+6PvJ78NiGVEXI33wlVDvTgHz0OKv39bFbEFyLQbvjOuL
d4bUUGzhdmV+NkfmpUayvsII559C9nddBHHfsvuYCZswn/XJoWmZ1nirT9L406FaIn1fdyi3eyBS
ZD/LeLCbZn3LvRnLkHJ67jKxgs7h3rwiBO6Vcn6w11Jf0n8yofMUGRiYhORifsvhmTpY/MD90/Xz
mEKKctUa77CUWTcgh/JOteVeU5jZx4WXhDMKcxCspctOw+JlJ/SfP5OIWZuhJA44STFfCrhKDANs
dUvBRE7QoGVb15xx6VTXO3hqUqCbuB722VcUD/pLVFrt/dTEF93RxMu0FNoZijiSzuthWlXNIYuc
PCgyAiamtD1XqsnupYXAsOnoigtWvRiX4Aq0LhXNNvPW9L6QqXMQw7W0GyFODFqLFbmVzo9Lbdjn
YnDf9KucZyXm+jHP9Dfpls75+8hNdbFL0ljzvwU/8NH6bUHtvlUDxDhhP35/SVYUpPOim4fvQ8MW
2n5xqFeEU9mPxCfVj7x+yWw/xzP2gUoGzjqbimPm3WNi6d2zFnV7Ej6wNbo+51jZQ5Rbze330TKY
vzSnmi7fR2I1tzYtPfPPa5gJ/MTL9xccg6ILiQraBZee4TwOXEtr6hBI4xEvw2bEC20vgadWZu3u
+9X//Gbv+iy28Vx+/YdMPP2mr/l40j47T4bOx4NyeRdVsQq11DCfSwUbwcGQNGoSyIWOnZgbtO3W
zewt1s0gXpOuMC7fjyBLf2esru1X9Cc3UwdTy0HtFeT05exJABg3VQocnisjxFLlZqrsKcFxzCAr
cdJuRGKPfzrsl7G//f6iradusvJzTpDpH18mZMF+MnOqFmhX52a1r6qE69NRqsBoLNr0XurNfuhi
snG6TIOapcMQdHXNuHe6HDmGmSxHmaUSGstsHERvmpc/Dm1jw53V33+/NsZi58aZq538/s5MGPex
Y8cny0tPJDCE7dyYz2Pu2ET19K9TzyfWX49gQbx+PwdLUn4/119f+f0cAoE/nvsfvu/6XKRgtRL0
ZOw0Ha5dYixaQMhlS9HF4feXNudkDAjZQ4JZ1R+PGVMKaRjK/f6fjzkejRqedo9iwHbS41Z9aCBw
3UQqOn8ffX8xsj4OKtrJHQr6+WBN/Qoa7swkeHo32HGr8/fRcH2obbqdLabsBuFEBpcJBy1gPuM2
g9OV+ursXT+6maj2+6ZOtduWWvn7SGpGfKnm+hxPcrk1NKzb9AYmKbV4zhzmk5rTuV0yEyuvOkJE
MQqUYXqHqwa/oYOldMkFGheHJDxfDVl5C75rMUUotOqQtNb7mo7lLTYeVyyYjNZCRacVye3JHG11
gJazg+chQthRjFKhGN6Z01WKd/1XfKqmvrn756OKnsGvunRibsyLvp/QqkGDw+Y9fn/LPx+3TfFc
ppN1/H78+6U2EH44tiVeASl6MXJsOrIrWxcHuvSy1GT8fB+tbuQFBCyuoW55zmNRuvVZRO1v7FVm
VJ/K3Eo25rvmSkTvgdWCxDGMHW3CR5TY7mXVSjPsk1wRjeuuz3rN2fMcHKiIulyfGUcbu7K2wRmv
h2QLlft2BTRbri+GwLTvyRQ8mKVZndGaIwVO0YDHzVURYbTOuYgt69jRbtyOrnuyTERDBur0WxxN
yT63KeMahL/fDwkXSaKpiED2RAVnJpvtg8lvRXpZjeGQm+3W8RIyhueoPY1LMjIL49kapvk9tO3g
v9g7j97IlW1L/5ee84JBz0FPlN5nSilXE+KoShX0Luh//fuYde47DxfoBnreE4JMqVRSGsaOvdf6
1uOLWctu3SjKg43J5fJ46PHThmK6MuZn5FIDH6G/6YRHK+jD4zSftQL/SB1Mp7QIt1GTTpc68+sX
IzWytU5G56qqSvXSQDy6jVP29Lh6fIdnZDqKX2YuHT/jBS6kfRRa8fH4jsdDQzj8Iv8mQinHj5Cj
aWydhOCfxxfLRn0HGb8tw52b047mMSskMfQRhtlk9tvMV49D0kONTuuYilar/35Mm3PYXfQD238e
MzH9xHYaX+FcsXVCJQClhRKYhgVesTCv7q0zr1Nd/Otx5bdTdbcN1K+sS49HhpCRXSpThNoe296u
4o9Ouka8WKqwnxCZeruCkcYL6ZHtLmocjbTUULzE8wFZj84mhmjifh85dX/MPJqsT3obMNLs0JKr
ZojOxliXJxeyZYZ74fGIRzbooTSbnV0Z7q0e6n0X2ywG85XdTMY1Um+PC3B9mzIU2skLgvLUWmiB
qzTl7kFO9dLGB7KRfkgD3rbHQ1jtLagQn6nAFFbVw34SfbRPZPDU6bZ90lRqn+B1JLQAhnal9x1c
kfnwOKvdWD82/MugMEmixBPN9F6I90IuPKeKPly/+u7iUQwLkYfymAyZull6ReiAbOQOTS/00H+u
7TgZtobkZfei3N3HxEEvWj2R7xp3ubX0ZYvbdpDvDLW7BXhSY4/xzmXCj0kmKW3rCZ1vgmJQaS+W
WQWbaK5IHHcKXnDAjdcSRnMlLHicDkFfgYVGURZFc4cBFWJyaRa0Z7gSeOwIyPT4eMeY7qdBrPpS
G051VY4ncIKvvtWby6QSSCcabXhuALgNEQRD1+yPAlQfegbP/SFz8UxTe8TjYcarxiNPx8h6vA2a
OvejXzOriAzsEn57rJlWHRiTWe+aqAFX7tO0yq8jwbtXfGwh2NRmLVQ4K8qExbCVIjUkYbWogIVE
YlRPY9F6C/5GWA5+iaQTIw4gWvJx2DNpPqVL+VdtSJJH7STaqVo5SwZ42V5mzP39Mo5PpHJO6xDC
4bZwfO3+5yVTqE6OBW4rpOFReHEz6xKE839Hl9LB3kOem6fKG3tXb4s/szkFPXhBdiWLDIjgu6Mj
k88DzyFwKw3XVZjSxugd82L3v2D3jz/YzypsE0V05bbc7/VJbkDRNmsdNtuuDkr7pqUpoYpOvfGN
hqfbFPawgpv+WPbrrCxfuXBm53Y3+cwi5yeM5shEqJvOWwgnUeob6bOFbvBx1TemuJtbt0f6qRrn
Rr6AuAfKQv7lZ9UxMjF5NC19lF3eaQs2qvGlzbpT7pf5XZr0/mo/ogxuJSbCIYE6oRE37lOxn1Qm
Qf6i83Fyv/8xOh+ydcOvKcdQSRKlcRCtirE9hsgiLZv3FwyjmSk49TtHr6g5ExPIy1QfNatiMfWj
kyukuMjegQMRm6/heB8KWlngopJjHmvhBhURT4jRGSWzYaxsegSUogqK+Oxyo0saJcDvBtWyKeIR
eb+X3UM52KsWavRGz7rnx4+lgsC1JOVLDJCJlxh7nXcO2n5aO5oZPRt6z5DMj+S5cYr3WIvCs5/G
GwLa3YUrekia86+MTK5Ywd3FENRNTBWTOto3JTgC7swMxyb+GGKZkKPVo7Ec8T11iiF9WazzIu52
eqDFAFfku40HfeX7jb3tRhGvxzQIN6oty3fYJrQlrIp895H1bsj4+3zihHc44KIn2xHWyWPxfhQ9
QEOio9OMz86jWEqmSUefN/zyef6PTjn7BkLxDCUqX9UNJuDHJZjTdi1nD2VMl5qRV3x9VGnZyCKe
dA5NJvZNJO/l9qsDl2UjhPNem4Z/MfBAX7SE+ELivoH+zJePLwSDiHfSVz9LdEAN5kCPBSnpYMYo
wsuylEk5yUUa7ywTFosoxGdfOyhHTedXlqnPHGTTQS8EwcpsK44s0d5Tx498p1KBZVvMmj7yAd+F
IlDdVe1ApVS8GpU9ca/H75voDOAGG9dZYOfq4urNWVdIZnq92BFlXO71uqDniYvgLrrUhcb6rrdO
fLetwn+p9uQeaxiU5TaWVbyrgml+Z3EorBA444jFvdVSCsWOH2LpHZNdy2yfvEqzbqZf2TdR6uU6
riQuu/mxUrjl3sCD1e6kLYM962N4sd04upCHXC0mg8XX1PxkR2vop4cTYdcb+I9wRToEBH8TvNl0
jnoP03ab1qZ+LOv6HehJf+hdu3kRDWtBr81BJAaJjEFGZ2UCol0wbe2jBL2tByHJTdXxcZaw0C6k
LIy1TKALFVZ3RcxMTV2i9PUdmpBVJ+9OaRZbPiI9CLQBfzowyGPfpuORT+S3HGl892nCLNWEQbYy
JgxD5BMzntAZWTNosuBjCQx4uGcjc5TXUoj2qDkKe4WYUQom0iMET3haIVf/eZKaBmv+vEFjr5ur
ddJN+BldNcxb33TpNCrEVtRzo3dCrL599UbuwFfUsEqXVoDv3PfMA5LoF6Rb1bHR3B+jMeKuH/vm
KBi1/6nTEqM5pRNqhpIhO1US6bF0KqDGxOBv2TbSpdd90gF1ZS39tFFLM3XSJ6VP8aWZnUNJJvN1
XbfAFOBxWfj2aLYlxQas4i6PqQRU72d3Is0pxWNFj72BWMiORW5rTKsISYaj7bgD23+eyn8u/ak4
GikyAZkk2maCWYjKpf+FAu/PiSz9Pyfzl6QdsRimIsI57w1X1SJryHQcnXoj77VhmddRV4IyCuNA
QFN9CVSadPYyZalzeQ2emAKALQrYhvp2ce9CskZAw2I0CJB/a3XhoAFGpkTf5I5h97eUyTM7af1o
Nka0Liuj3uRM8XGBI/v1DZG+KK0Kbw+ycVVa66QuFVLDcUGVo3Ab6nzAE1QcXtDN7bxGHmxpiV2k
YfZya2tdoXSp02gpabUeqG4IsIqN6s2BVwYFUOtPj0MB1Pak+URsRrquluCQN43dG0fIHsV1cPvi
2pTZX6YR7nsvploUxbSqbHNaWG6VXmIk0BefzQYiCYhFWqFpK/YuzSEMneDE7AHag55hy5whyU4E
QGT0RvM0aZ7JUIcBGg2ELkXRNc6sGAKtQRHpxZ4G/qnIZLpPYLsuxgaXtMyqdm/Enc/7tn4tRMvU
qHTb7htrb3kUva6AT6JitZSTbHBjeXvP9rVl7tDCa4UH59KJkET6EuSC9buuYwCIBW1fZFtI05xj
6Zq/2U2NaL1oMNq2eI19L9riPo52Y1+4fMB0jbB7CQokQdlk5v5HWKafXlCgwzWGs98H4li0/XdF
j/GDkcoJsuul7IxoC4Camrwu9JtKZk0nApYR24Ct1Hs+NN1+AB55pUO9UJblP4f6AF6mrj4t4mo2
/Nt+7WUC2FLKTacPg2WYVv7HqPMTIFoOu6QZ23MFB9ca2QKgsczRQbPdrzJrOMXYQkTvqefsF8iT
FClTdiX+ODmJRr9lIRtaYRe/LDcfNq5pSORlQ7FzDYjwRNqH7CN9bTMQ/IiIcyJ8ra7Gq+W+4hm/
tD35BBM7KXg3jtwHVAbXx6FT1Uki/f4RwP+g4fKFQbA+tEmPz4GJ8kbrEcTXfTAe2ijP9srp5ZIn
0HxPQmYz45CNO4r5nYwVmYWjHd2LfNjCDxg+tB5+YachDZE1o7yys0CPMhriZcvfMVVmG+T5EA49
i7bvLHxMA888W3OPiyzZ/WB/IsDKdrFIE0qXAAenyNSc2xyFJ+l7aNIHeTWHGoNQCSSSRMTi7syh
urmdZO/Md3lhfNddMMS0c8+7GVPvzV1M56B7xi6E494R3WDXTfa7Lsw7lup6spFEwoZso/GjIXHh
KRQ5RZ2Vd8cxydhblXKZ9R1FGr/Th99eLGj3GzvtUMRrDj42bTLlqc40lqK29VF0wxEURWpjy6qK
M8GOR9ew20MRDWuq4vBuzAdlhO94R2g+ykTwgQTi0SRuvO1NVSxg7k/bLMooKXuwJlrVqp99HC67
AU9EpGliawibD44v7+V84Bn+MQyddoy6Pt/+KQ99q1ZrywnZbHett8HH6B+DsrU3nmM6B2W9VakM
TzgM4nnrk30Onoa9N/evfe3HG2nQ/TLqvtqNtvvVFiMS4/lQjZ21DXx3G4BYujwOVZpclEVhVoB+
p7eR+eu0rMaljuVhI133Yg1wBQ3l66z+3QzatuRKnwIQdo4pv+np06yD6WTiesSJBtjJap7Zy7G+
oDu/ZqIFoEqbbhmi890XedXtPd3tkBAJpr9sIBdQ5XFauHr9Elflhi5VssjUWGy7undWnV9ZTHYb
VFN9+JkoI1mndao21uhXC7rgwESVna3ppbIhtKN93egXIjc9SFgtIlhXdOtKGThNmvIcOnp81ot4
HVrQ340hRK/hK6SIFaaQnNSOfeLka+z8zA5dMCeJrZyTrjJcDVNTHCd8gx8FVhoLRAf1GmLuaDt0
cflUh0zq7dI75DAzjqPJjlS0WFlscxOTkcKsuis2pWYiaggRibAS5VvM0dEu1jTmX3Ls1pbVxLg9
khdyv829lTkKe6/T7Xv8TKmY3H07oQ0vZqHBiPUYTwXia7h8kGim6i+s407b7kOZsUcc+RR5OveO
RPnWoe4lkQkBQcsRVYMTVCezF5gbzNYD4ZYWK/IOPDzvzGr12t/airlkYVdij4ZQ7Lt63E4DW0C2
4u6+iBiEeIV4dimU9mONXVZvhoVTRvVpFql17HT2XTs9x3l0c1Mhj3CSvKPuzGL1MD0RX/kSyhxx
eqjERsuTTdfbvNADUnkR8sZLSVEVtshXJv6Cyg2LN9em6ipzgcegNqgY+TukzUAxcVS9juWgYd0t
+lsWOKQOyPwzr0x9iQH+vZ+YyHRR8iyJLzT82D9VVRtfdIeNLu1PSbeVdm8A58uSnmB3A5gVez62
4X4+9XUEE5hGeDIiF+CypR3iGXoGdL8hRzjeiERYrEZEr/gmrmTTHSTEcypRr0FYYU2qfG4tqhGv
Vghqi6hcSR8rZookew2DP79i0+Q50AZUj/r0MVpu8jWf9BWqXDAE3iIvaItMEjaE51tvftjeXS/B
Z5I7/TXTzde6DasVk6CNAY3/0KXAMgyD6HEjUNV6gC9/r5U1HsgneM+b4ZO7a4E+hfdahfrnSU64
VVIIUgyqJB2T0Ss+0sBlxhCbd73pMdh6sCFaMYCcCGbd+agqhgToJp8YTMNT74TOKz5ZL30Vi61s
hMBOHOonO/GQ8LiqRASPtXCs2DdVsy8sM8EnFw2Q4WxQOEsxHSRj46/1pqgPQEUXcYfnfBjI+e6s
zngVggQXCVplHRvlsNXikQ95NrXrNs+tdRBM5tIPFqSWaj+VpTI0iIV+tRSakILMihtNY9CjY4gu
24XqEdbucsB2ce0M56wmGAa6FyYnfTj049i8mXHwE6UMyzIu7x3aBfEC5jTdjxGcn0JzN8rCt0Wq
xMLl7XiqkvHbIExhQZBlDqQEn1hnpMt2jAXUxw7mLo6iJ01pznlEvv2kOokCIIMD1UZp+TQVRbUu
m1ms35DLnuCti8GjbI1yZ9UY4LMaK3ybVLjvRHakPwdMRlzblEUNZPIcIjycwbl8+eEJiUb3xfv4
a6gK617z/G6S0pM74gq6XdpHcon76ycJsvxVTqwuj0PjVvJoC+cUZVjYM/dT5oO1KQrcqUVbjj8m
9NsyN95qzD4aC/bREszIukz6d5tkmmurIuoK5d8zv7DWOYLARdu6N6PVsr/qgaCe3orViYA4ZgYd
n7hU6s5dJnG6KMaiv0hGo+t45jKG0acjU6C1mpPvgdrUmPvmff5g5Ovc60ukL3J4SQKghOO8Cgc4
FNJ4uhZj6/4V1TS42C5q75GeZYu6qOt7QqzR0nad8NbqvEt1pzk8tpB1QV9ttIsElQoAucbgtp53
FlVAY1rJOtQQNDeVe0WuH58UoWNxKMKPIUKeHVjtF0s3iQ8VY35gD5tSwlFilZFbPqnwW8JuXAKo
k2/N/HnCdTr8TES54ovhfmRj8Bl6g1ja+sCzNgXP/dRoRz1uPrGKYGmcmBOm8xTmcTBn+O5AG3FB
IVYfU+JXj6rdQEv4Re6a/xKmfrvlE6xvMM2+pqWVbTrVxG+t/c3fZL5LtxmPpB3g3KLf/4QBMTj1
liX47avsTHqVOllTGC3beLC+5jwXx1F/db3D6NnhVTd5E1n+Jud3/eg6OzvyeiNq6lKUQtKbNq2s
yyMBTFjXMeyRpf2znxmGTtv0PAUman9FqtQwCVB0MNMzKsd1jnuYfm9lotMM6pP+7pG5ciOSvMas
kNWfcxtPb/yOkXb3S0QQhFzk54mbOcdxgPSNxC6GNWzUR8TzI79MbX0G6QgexaRG99th3OHkA2Mt
4F28tiK236rJwZLm0NYL87g9qx6XQDyF7FaBLmx0r9C3vt2XBzxjBtIgzAFGK29TUFbPylnz0VFX
Mza26FumReOE02fk6ySjJDqhJ4G1ctxkdl368tB7w/iheyv+Ith55jjQLRPuqajpLFhUr4YDSq8Y
e3FMVORSDPLCKVLpoTJWzqfoEkbPTW18wklDaKJQpmip/YF/esCD+HOImeD7nd9dadLrO9nxfgzq
vLgrBzkCYHGE2sCJb11gnKbU9rDw83nslNPumjRWz4Ezlrg5hNo3YEwhpIdUDcJjQpiU1VtDE3ew
yvJjUJED3RUnqcJV8BF0s0oDEFAZ1OaGaVF4LBC4rROzE3fDGQusm7b/IhKjfFLBxYPhFT5Zk7HB
PdD+9JDCP02iqo5hqE8Lr45+173XfAe285QZjfOVuVayCLUSaEfoUf80odrHYbme8hBbuvDdG6jp
hrqDBN/G6otNog3DbeiT16qOsDPH9VsFcXidzt/qJgPZu0FMCUFeFIP4xDqH0KF2BMogRBV186fy
T+NfuuZah8weU2qdQf6yvA4keJ195MlEIW4A2Kj9Y6lEfo4U0rSyTUJMugkLD3f/NkUQwup3czqd
mZ4WnSgs1K217Wde5jIBOfLcGt50Mwzr2/CLdM9GhMnZMJJkANauWVoJmJvAn1WVBL6hRfpgcNs8
x6Py96mfg2bpNLw8hf3q5QVkcI/edmVmd7YU8VF4AKOqcHgfe+Ni5tlwos1Q48VmW+7M2cDKmrw9
UTf2iwryZwznp2YCgJ5qxJrFvpnSF8fpaeGGvYqpfWVwre1sIzFxr9KpiHUwKbARp6T1L1Ee+xdb
y/g8Pp6szKjrS9rAL6rqHfsz7xDO3WNBG26h5dAQNbbPx9E1+pVTNrDskh79Xfgd2ln2TBSMWFW5
crdFJ8UnBRUMhwvZAuLJprJkIC3vttMUtyKs3zMypxdj7vFatOI0ADk4QniPrn74wScuQBzgjpuy
Heont+mCc2W1wOu72LthIqo+C6q0pyLJi4sMITkXo8Zw2fdLWueWfkQMDfRMh+bOP8hQ7EDZxEh6
GBxpYQkKh5MLabj20odVmiGmKtwrwZfyMg5gyppiEsdpdMp1EljZMnO1/By2zRZdGQqAeZg0NgM+
4vSEQqC7x7Xd3UcYsFGJ/b9jFUppSZ20AX1401XaiubbQtFRYzbXHykfWHC4kYbswAaQaSP888cf
1pVDvo+tkI56UZjgdbzw4KQm8ssw3bIHbN5xWC8RkGTbtNHx0JnZGyXJ9DWfFLE2Pk5wXUH1apK3
x8n8Jc93zIPrI9F0BuSrNrlMV3D31h5LorZijGO9u6N3iKcUC57CZe+Kce36vrbylD7s7RXdqOGX
GkL6p33T3+m4+8RtsX6HRR0cRdJjttGM3146DMuSTdRmjFLxYnA7KqasfTWzvHj1z2FnFSvBArgg
lrDIt4kHUN1GLk7kmrYLky47PA7JKOkS6LFz9qteXwz2yMpoDPWhrn4bGRO3ANXBvqvmnqp/eVSP
PN9iZaLHX4aVnxzZwCTHwrKOhqvCsygxb+dJabJVdrs75ItrrUJ/q3S5TXS0nFDgGvOMJxLDSx59
h/LD0hvx3qU+vBkfvCPidSzr7TlII+sco4BaRE0skUC69Y0JS79uO3hgtKP87VQaiogH113q/Ec3
enNYOYmuMndO4qa09rVLyzbnE402ZFUPeSCOv/5TM++z4g95W2qsWqRsR/IrcUcWmfdO3Q1/1KIA
MarQf29x5CVm31yTLoruwubemAh3W7UiXSeDQ48w1vNz3g323mfwsBa+Wd+dUKeki9Luh+MCmaox
zY8Nvs3w0b1pxhjggcfIT3dODiO3n6XWfmeEg90B5Bsbz22yJxOGJWv11Hza+JwCM/ik2E+2Q5PB
k6EB8qlN0Zq9Iso5GXVnRG7V1iFlbZMw1P70jOGpYpYkU+JCmh/eDL7SNZMPmzOfhm3C8jo4zcIG
PL4E4yNPqDbI2qQxf3pc6qFDgEYdXcaoOvWdb/2VDnJDzsOcSuFMaHRqmzI+PFiN+2w9ej6hLMWW
nLdm27fhVwhW/YhIdcSPCcHJXk/9EKJdT64Usc1Jx0Lw55DGCb/t48FyPykbciyGViY6aWszN6/L
neYBrrNENH0GdBcmc4y+RhBSyANYtpLx3rM8HUupbdBXDmBZaxMiWuM8mwzaLyXDOR3TN6EipaUv
27ao171FfZTXqj2mqC5p/eYm+S+V/RZU8Py0Ph+Wjh3crPn+/TgA4UtpAY5RuIRAfgp99u6GAY7z
3z26eW7RuEJntkHA5k53Q+OiAqACJeFfj6vHwXNpYmkDHIheCahEVR/eXd2U93H4nbRW/5z2WrAX
vPEYgRvnJDLdl1raDWWqQdsaAMZnMAAjtkeZXH2LLQTQDrkcY3dYY1K3znmr/33Wz4/RmADS2Uxo
jqj9Z8CzvSlc7/VxlZquAUAXd0jVabeyNKdfY+HtZGk5vxUYdrNVKU5c/SorR+yIkgQqRgDJ3vRa
ey9HlefQs+bT+UG/d44SkfbWnDvSLUxjPLxI0x6XwMhBNDF0Fg4uZYb773mmmVAvveTsmJbL5gwQ
mC7kIS7Ir1tGo1kfSTGdyHHJ6s3YlvJs2vHmcQsI5vsACoBk2STTTxQ247oFV4EPBWBExR7wRdOR
CzuMAN885tMIBVPts3eaHz6WGF3rxb00UmdrN1a11Cql3qoSrVTiinDdFlr9Vleds0xHWqxG3lRP
Yt41dW1uXkojW6lE6M+5KWd+k9tsMtMzd7CQwnVqGd0qqRSb7pB7tcQY+PkfZ1Acoz+P4X1pKNHK
bp23nrg8DpUDSCukfGZzz2NTCeM1HrhBVZ6P+HIM8l1rGMNbji7wKe/M7li1Xv/m1eI0UzKpGL9q
x/qVOyJ5CZ3S3Q1M29eCcMzPHqpDzFj+VXV49HOjfRqRsl4JFLdupHa6Z9uHfzVflQk7RteCWZA1
FWLjSu0YAu5BofpETdTIiT122ocmGpZ1yzsnhGK9zQn0ftbc0LtVIcGdXPQuOPlak0jFKjhb5fxY
yWDyMJlAZloGgmo9ANrnjdL9fchdM96HddQXW993tpPp9etGTfWGzYz9UXfOCWywBspfqcvofvEH
ZOsqNWZJgkAmSgHtLHBYoOZ3qT9WFq3WxeNmZw+jtn+cPW6Dj7PHYWwWhhsHqxq3zbYv9eqjfKQo
sEnnpleu/3ncYuwaWub4o58fB545UZwIzEIsWoB1dVxpmk63gbudYvLpl4z5QQbQu47fmfz/DixA
K7r1HbelAsshkS8RRoUiQv+M8bsu7RFtLjkG7qmbD4+zAMLbnzP6jGveTjaz18SF86vc/eCIv8/+
eawytXifRy+kHiQnk7376XHW1V5CezCyEGk7u3+++Hj8n2+L5n8V5mMNUhgfwT9fyPUsXhkhe9BG
qeHot5hk+bhqdxla6dWwpgO5h/JVdm5xh8aLmtx5UvQQ1nmYBQwWY0MeNMdblCYhSsIwxo3pyOyF
UhTvQm3Zv4L+m7Z18OXkya6DZrngNfU3yhyzi1/PjJucETltxi9ms3i46Q+cPSG+/RwYNnoILBww
m75qEsqGIE5/mGwnV03uTXvGBgZk1YkJI7qu4+Mw+KT7Ps6qht32ny/w163yWtJU8pwz291yb6al
ukT+pC6+3cqzzdicHqO6NEXHrrjs7cPUpNVmTMrVRMKHfBo1+GtWEv7w/GnPlH4XNJb5HjdZvR+Z
5S9ky6Xp5x350/U75uhi4Q7tV8ITxcQEA1fW9R1hEzjxgTsAjU9xr7vtIM9GX3zoaPHuA5CP5z6w
Frbve/e0Z6ZPaMyipT06W/L/PsgYSw7/nASvphvfh9DIjnqvZXDXG22jMR98PPQ42Cx8WGH4DolU
flUKWHZ9K8x9+98HmPIakWcIk/duXxqEayFvCJvR3NGE9kER1SaMKwwpf5/6ZZsf+iLND48zynMy
QnIEJC0t6cd0EcjjD80p1bU0yamxnH6fpUN+LHURbcYKdRrTJibq2j6wUm/Rpf34MQz4V3oX9IhW
SECDRG5vohlfC4RkvuGE/z6z0ktKeNBV5PIH+bL5qZ5H70VR+0vft9m9i3R8IcOmslFLWKF7UKO7
rCsc6SM/aenmmHXZbf/KyeAhuyxlgK93wTUHn/nUaXBfp+rV1bLpS9MHh4FqLA62by7suUv/z2Eo
xp8OftTN46EI6XeOtuZVqyawYYrWouxdfjNp/+Yd+oQlFKlWrX/YNW9cE7bYVq9H6Mu6ay5LvyLo
yvR+I/fBvSgd4FS+NF81bpvb1A9IH3B9c4NoyKbNbBykqNPvvBAHLfaSf060Ytw7h9iymbG2c0/J
nxMhQubHkGqWhtd5cLw4iCT7+4wmvQd8rLB2JvS2GgHtvmoBLua+frRNa2qfHqePgzs/+Dgjg9bc
K77v8RAEA76PsSmWxamGNexVL27wPLiquz8OsP1f2sxXZ+aG3Z27Bdy9vmTL2GfmkxV1QA/HXF4b
VeKCczv9Z+OthtyyfrawLdzqrwhU1Vuv2eW+1OaOeTh6byoEqZuGDJ6H+TKbYjLrGDft8zIAltzz
RPk97xp6u3Rt0Tmc/u++RV//D0fU7JEzzTmqEdcW3uD56//Dt5Ugqsp6txvwBseXmuHqa+IxCWM4
c9PtyT82jdGvtRzEsyXGcY1wAax8CGKlVcgQMUSGzDbtG91HdWKUK194bWuCf1rnSTNTcXOzHw9P
gLATPhSYN1aR5m9pqusvGGrckwyr5wnkGKufaN9BEKNsESJ7y2QdLXQ0PnvuWtnatjHHRa7zNbR+
fgxnaHZVOdNyaskaVANBFJBa9lL3P7vR2ucdL4E1ouSQrYe32HQR7hktfhMzReclWx2JoJ7tfHMf
6KVzqVmKQM3JIzxJJy/0cx6a96ICkNg60S1WUYwkRBOrrLI3YP/Uy/4xK1audsO7epjsceX1I0F5
GpI5rR/me07+YmW0PutU76+xQ4sB1OfZaAxKLy/FCTCib25SI4aGQOywl4SHxqT1ClLlRdi1u3Om
fGPoBbBet1o/XvT/Hz17H8vv//2/fhYtjdLx+VtGRf4/UQcupt3/Mx5h1YRRUUZ//ee/+MNGsNx/
AToT3J5wy+qOY4l/4xFM418wEwildXXfMDxmJf+NRxDWvzzEKo6PjtMAX2DBBFDFg45g/svSDXgG
CP1tw3H5BP6/wBFsQ5+ti/940Lk5ub6Lyx9xDaMMz7X+44PM/rYD90j7Fd7MtDY99pohuShVxTTE
RHQGO3edympjdBXacyc+W149XKuu/kiwdREj37cb4tE/isJ2ufkxIo5y+Wrbv8zBSH6Kxts6YaH9
rtiUJgJLIRXm79YhkObJ2jM9nWWi/iti04wtfgAVKUnCGww4suoM8tMMQSOAsC5xnzrmT6J0EH9D
S7hHzCcxuZfvjytQAN3ZZx4u25J2fu5/oT+tnyguyZbAI+EGr52dtJQfEJenZpzTUuzPJu681xRl
gVPb4pD33reTRt5rx8J+0gxkB9Z8aTJ/PXJLIjKVf/P4x36bICgpFHFt83fUyRxFabnBGorTofot
e+JB8iILduC9qWKNBuRoGAnCK9FXhFF301Ncml7bbAywzL2JwFxPgbMJo7kUXetiKMtOUWqI56Go
GJZH+Tu58L9zdE8br5D9i26V7H8VcMqmhoQ5w978Nsv2XdH8Nvi5q94mFSNT9Qs2QQbbJF/8zjSo
do3tti9ORdsxBie2KBjNQTRstv9F2HntNs5EXfaJCDAXeUvlYFlytm8IR8ZiZjE8/SypMf+HGQww
N0bLlkNLZFWdc/Zeu7l+Xha/ddJED/+e5OuQAxm8rEVW7kVYDSc/M9HWWQONBv8e/KwfoCW0Vpk/
w64DVDhHvr0FPNCtKkdDXDhbm3xIvVOS20fVhBSmwNmSYUzuc89cZR0NQeni2zUMLQ1gF3Iu8BiD
MgISsTXuZRWRcG7Fj5Xh0Jtp4mUrgCKI1ry65buVqcmH0suTLWAFemmV9i1HFxGcPu3SYVvM5bU5
dZL5lBwyZ3hryIlZpWmhLzXMqFeq47JAc7wgrtBapoXaR4P+TSYz01QjBrSPYlOlB2Ock70/e/fC
G3L4PKhyhz6QdvTRl+IuB3S6KH69iGAyK32xRZsfGh9dAAYs4CGYUTm11et5hq0Y1toGnuAdo3QK
J2VexoSBe+QmD46FWN+3mGrnGiG5xgynp/hh8LwjqJLpDhE7GaIuDR2CQtkwBGMmQXfS08KAfM4S
FBRNVLWr3gdrgCbsVdrqjTud7mU/rSx0IeydJvCprl+3Drz8uORl9lwQ5ANN0RDyWmDC3A5sVyf2
jkF4RYHUid5YgOeJAm3Q/sx65dZ4y8MZ+5lbnIsZPU/Z/rl20rMItE+lmz+3zvA4RuXehqEi9Lpe
SYl/NiFb0QVCYaTibCr1WM9yCS96xBRDKpSOkG0Sjynbs+UWfwwW5dpwG0TplFCSqD9MqpgVePeF
pT02lCps2IiVOFhU9T5jznn1GpEOaXk7JwF7CREuQN7J/ya01lQTi6lqPzJZvjc9Qp2ArN6n63cW
s35wi3wbGsWWNIPM5QA9+CCozN+oLpfQG4PJcpbIaV8gTjnht3C8reF8Vx3UOT0cjDWeUC4CxsYk
aRUrT/mPfrI0XM8hwhrXsIZ4svBy/LMF4XaO1J9bau9OqwguyPUXN0IeW6cMoz1kcPM16onpTxC1
xgdDOniCTXEvG0KKClXSO690rBPhOfbFTuYNOklHGqupNxeNUCsTZbThx/qiwemMpQOzcTIg6FU+
GI/IpmOeYqvVoztVQ8lF0fw2CDBnxpzdNyp6QPRPTT+cp5xSfEx/KlDaHpyvSaltn2Tk+Hi/NTIN
M68OU9YdjKLeeJP/Fel3btfjeUXBmheAzw3kj+ngfcs6eWiK5LkT06NJOhLzj29Fg1RhsJIjbB2u
PQh7/ObOh+zgjOchbjZ59NWO85cb+WflQkqOWMYTzVJBFz7jwVmWVU6rfnoZWoXD0Jo2sxtna22g
A0xZqLXZXYWlPovpS5JkPdlq35TC3RQ4FRZSdz9i5w882xO0g/5xGocPwoZLWdtcqTCOCzK3bYk+
3G1ob7d1FN6b1fVpj1xqK0PXiV8vUaxHzgC91TMBa+Zzt/Y9rCzXJoiGwOTXG54BpDFo5v7zmcLM
YvooWs6PQ4k7Ow29K+qwI1MQqGmH2JoxfwI5m2AohzWWCOx5a6t5UdkdUVMDGTHBEIK761yqz9xu
KADqN7zv8oAjTR48iboz7lGCEWqShlZN0JIyKjCyllhZbjYexciqHJqCXGO4vrXubNw0fKvmhqhz
oPNO1/GnzUw+U8KvVapAz+DOC5pC2ks99fat0dZLClQyX9z6LfUYKifsUQs96V+tmFdMdclrVHGo
tuLEfOiG2qSX1zJYqL+xlHgPVfygtXwSr2W0bPSOuT7Kn8EGJ5rpyePojqe+/K69EqnUeGIeAz5U
MJbnXsM2kOvVXpMI6rusNnkpVoQd68QeDEhPS7lzospZDK6DgTPR20VzRe32HbjStEWvOgCCWIY5
IyE0+8BhqjQ8FWVxYiKdrMwU3aZfedmqHZKGvwwXn9HPYAMaDh0RBeTO5iQhyMH15dAdqhB8ppdM
2zoZZdCZ/vPAiBJOEBoJLWM/cNtqUT+4Lf4jNEsNM6d8k8FhI55k5czWW+bFBP9cnx8i5sLDNPOr
UnA7GUpbM282NHD7sJz/SA5bpXK20IxX+pIGXbnCq53uNcKotk4oCG7tvaVjC/1tRLK0owe8w3FK
3KhlNa9VBckfqpHYNY7XHooZCEJbzj9emJNAqZX+c1j0r2acaKfKatsjiBlSLpR4ssDenGx7rp4J
PUVyPY0uyBseeuFwkZU4+W4Fn95Nvg2wUBeXuIWgb+dqayNXGS1F11ifq8vce1RHMUvbNNWrpK3k
iZsGjmxraOfYiX5dCJR71pTszG/vI1/cSw0OQjdAlCt9i6T52yddHZn36Ch7M/qFd1/ZK8s2w5Np
N/29MzEq7hV3RFIKJxCD2d8PpgMAQmuPt0d2yToAZfnojzUZsqW7qjtjnaeycLlrRcT8kw+3f90+
VMUU8XxKKbbCFFCSBng5McFzxBof0o4a6/rQaT3u3Mk2yNaaScO7PeX61dvz/ntYaBMNof/7+25f
b67f898z//3E/x7f/mV0wiKWpKPp9T+/+vavf39OnnExXHOUeh1ifM4Yr/MQqyVh4S/nqOgeujKs
lhTDFm5cE+2rNNNnzqHlolFieMm90Q3s3o3eFDkaHArS8V35aEFI/Uo/yzL+qDIYNpjgYHhE3c8Y
docSoszfOI7rPLlmPrqk3xScDsjxy45KoBdG0Mcx1sEVMeKy6G27v7ofytVAuuhf5Fq7QdThT+Ib
94mpFd+qKV4jlemfiVn/JajsPsDD1kEy58MbTTzamWYavV4vk0XMf/WZ0ywxBaCbnqpxZGtkCPpQ
IRdYSicfL7R0amKmNcwQFRoTCTjmvrBda01CRXhXjDUpEn4ujrU2MTxsKuegKtIn88x19rbi3mob
x93lEyLkOsvCrY0mmsyigahiiE93Lf+JjUx8YlaFGtapkfT3XguHRWaufg4RFK+mVPmX0GHB0c1Q
Pg5XVzzOxempt9weFXOtPV+bWkxLqv51yGfMtl3ov+Huk9CnZvWBBvc7GZ3kix0b3+Jocdqw7wSX
+6/uFFu/svHczAaVCq0SsD/dF/0DQoPBS95efhf+J5JpvJC0zvLMgYpdju7GQ775m2fFHZWm913O
+ZPnt8VXFxpf13SDDw59JBNrZfKeVtiNkGdPryaZeERHt+lLk+HfByxgPWXeTG9Xt+pHILhqGepp
/JCBdlt1vWGfi9aDtJs54/2EzJpos6w9afYgN0NqlncQWaOt6pRk3I6GQ0xjfhBuZ++yVMm9nw6k
4amw3KW+cQ30KqhMyOs4srFOGweDGkWe5cCC7bST4fbJOp49hmAjk5x4KLoLPT97aZHV8VC6YU4n
pYyfuP2NhV/H/XM9svQjkRUvMWsUUdl98+ZCEqfGSLx3d2RMIbJMfXpDzIbN6ob+4Ezio/ODJnxv
pK5iRGisnAida9BP4D5yUPxkta7+ve4JvXzNFOD3GPgn5hBDoQ3ztd635Z+v+XvIb+NPH1ec9Svv
K9Xyd9LGi0/HsOJANsp45y5qA7Cp+ZuH+jyYC8d4iRU7q1YYxbPFOG5hV4N4dDTOpHZSEeqQ5ATp
9UV5sTHarlonjs5GxZi+Zp53svvcXzt2at5xxZgby5rhgNJp34apMx5m4Pu7GLP33iiGei/wu+w4
Y+IPIXh2qzNHPg7MszGYNt1dOvYpgG2Nui9q4E6RVnE/YPBmWQ/9M2iIaKXkLB9IiMD7gxbuUbOg
IxkItp8a3DHUJHX9oisUB13l2K96ZKsADCBaxpED8TwX4qNr2k+4/+qrkfljmPfpj0QdzcnK/U3b
YjNiV6fmUdOi8DJUv13ykPkuLYPy06J5BioUujCrIsluaOuXMXbbv2vHQYyT/DVj/YTlcPjOhPYc
Dag9R0P8pENTAU5J9pEpOTo/xo67dodRrochSR8KJcz1jKdr2ZeKFvwgqVKUn5xLe5n0vrvpkQUG
HH+t/zGXsMlxWKJZw0QMtZ7Sa3OPZPurVbZFpD2ZG2aoraAA0RkJzbYP8tRriSEx3Qt4oI4Ybd6I
zH7vKDHGrsAZRoYDlx7K7wpGTygtaHkorVDUYVUqi42ninLROXV4IagBbSmmpDwb3xwbKD8J7MZW
q6lQnexuaEznvs2+dC2ML53We7uU4W/Q1XVC9jWYh2kWGztFdci4BXCE58uVqSJ1zsJfqlEgbXp9
UlnpXGLX8FETKMYDVFoskt1RlOkhqspug90JYZ62yzwdCDKE2kTK5J4JRnmZYhuzFq2Tdcvhy9XX
dsKf7kGJWxFOyjmwgFoN/vrX8WsEqah+EGadSBgoji06/fPtg2gg7iSDOWw7r58O7FcvtTGFK71A
EUfYPRcA8ivNyJJtwhz7wYWp82C0JgmJ19b53O4EcdpawMjxeNVO8dvtA2kAxgXXnXHxmmElCUE6
TVXq7rKw+dZkuaV17N8RT8ni447IyNx7UZM07PgivzjTvCgrLyS3ydRPehsuItUM66pDzEYXFneg
ARQA9Xa6pHlwtcq7GL2G+pIxClu6O8W7AHDCqS6GndUXJxzcJQCJenV7WDIauK85jooZitWQzuBo
rs9lRkEnYOqHLeesre0TZub1xNGA0G8vtYf7YkQatR7hPu2nsr62Sar2csM3mjXUaGGh5eOsfGGY
DgPz9pI0nEX3uj3+TKYGcljUy2YgHENrrzdBpw+bunKzRUtqB4GcNbD8vs8uOmjpXVxZAJDzPL8A
oAroMXp3BuyGLQlDqBBxIOnxhYSudeOG1WK2a9568xHxLPl43UyK5OjZl9sHt+VdTJGWrptqZajY
OiN9Ly6GZQLdAxe/uj3MLas9kL73LPyUUeT1FXN6936MYv3ocdpY62F2nYHmx2K4OlnIuwhMoBOM
UeP0EltWeika8NhdNX7UnF1Bf/1vb5jp+szbXMCJZiY2EeqGs+/bCJ49fznCll4X19XA0DLvMgmA
AZpX7JsttzCaXGt8RWZz1+LL9QO2JQsYelltJNl9aZarC0WAuhiR8namGB5K6Ey0J7ldG9bI/Rhy
qLbvGoObGT/pOa3rOKgZXp/IVtvmyv10kPi8xQnV+4j/Hl3iqYzdCAzeBfUIjmN83olMGNkiAjrm
rEyBIH7eceAvuuxYGO2vOdIca95aOmgBfuH5BREZcuAe2S6ZWPFR82BL5oOIn/qsF4s8XHYxJj6Z
VKeuz8KghSH10g4t/O3Mj9Hc+fvBFgSq1cJ75IUhXcEpyJeAC6EU7ta0XXNeoV2SNZ+DmahNJ3k/
rt1ZwoaacFkr0sKZHC3cs1f21mOYlTAeRGVuY8ViNJnqGHraI1tqsygmNewwskfouOx34VU/aVPN
98LW5JJNDi6e9mpI82xascKTGlIjqXPdjzigGtOAUG+Tw1sKzpImU5qsZjPoyHHMUT3FfbjDj0Zy
DW2zUxwOm5HX+Hp5UMwYcbxMxwK/bGaYaz9F9Jykn8Wg5cHUa3+Z8IGmqpQ7nNSqJJv0VTxjsp/a
ylx2V5fuhAgbVDzgTtY7++7mqb39q9ATqrmMCruPCLMmMadZlQ48AC7Vz0rCFK9Yr+5iQ25000m3
ss+Ml05cE2ZyiUF4LNO7JKlx9ziKENHBTiCf+B3yRNqihANeEPb9tDXC/WGyV1lkPAMU2NodAHLO
tL8ZMYaBa3WU4/GoNuYwkDeUPVr6N6Bm5yEDukE6X/Y35saxNpAk6CN/2+3T8TSn4OlwyKsotBHB
8PzKihku87f6ktfOH0omd7EoWKYvGEORMHgmTbxZ7kcOnJ59lGk/bNyii07Rnml+tqbFmjxESQef
HvLFa0K65hgmZFaPRb1txuIjm60fVIgNlKQemDyfPvQd4TmzsqoTi1TE9NQPdxmeycCP3O7h9qFz
p11TmulCS1K11K25uddobkKwtPu1DEttqfqq2gJcMx/oyG0gkRDsYCcfzPvxqjRVd+/mhCSSehWu
UDUcYxXi9mI42RbWRrXR1rWtfFM2E9FT7gmzFOv3hMuujK2TxYV46YsKKbhm0joBDRqRWRi505ak
z8TN9Q0xqdj+82LXoGddTmF8pfmL9JzSwQsMR8p3TU/8ZRTmzjYX37LJoie80xEiBHLgpr6mL0PR
YgmXhKWUzANwwPBgKgBLXIMgSsKRQU1DH6ksOT15ocaMdLSm49X40sFr76l2ELp6K7pjJMwRfkom
m6etjM7u74k2+upz88C1WrxnKRqsKiyIIAhRKrRxd0fp2RG66TCUoFlIbcHLD1mRtGOiCzVn22t1
sS/js57hskfk/hOHzidCiheC77UVDK2z6h3rrqq5nRzqVMbaJ7zEuBCKeabH0qGp5q1dRbKizlMN
kZIyvCMd1yQyBVUhId/X5ma6DCuRYLP44nw5L8zJiZapaW8dzzmkbRrtwjQ6J/IrSd14Y3gtPFQC
QjjC02sFsvSBpOmlm69HKGKkStOAfW/jaWPWLQPpEfdYNjTkTM76cDRVYGXMZpWiZyod9N+jNw3n
kear1R79+Ro4Z/vefaypD1kwDkvC5MJ7tSR6Mvy2Kjo/Wmd5lAwxfrXc2Smzwvve7Awu8KCuOAyP
OUFD9VxiaUJXZDclCYB42Z0sbtcUkxr94RvcovwQsD5xUOq8ZUyMWPW+wWWjG7h22ZDwbewS1f9A
vCMTLDUGJeTzDd6Bbl9f5wu2GgKZzt3mit20YlLD5vRdaWUJ77rE3Jkg4kgrwvpId6QhRsCOkgL9
ku8syv5i5bLGcZqQP9mse7wfi9GtgATB9gm19dBHcisMJnyjLe/rDiccIlwyMRJia6BhkiDixOEe
oh+JNUAppz7F0FdtKpaIoaz1BRJ/lPblcTBBB0UDy6KmY92kBbzA0/GM/tG4xuxJgsIHv3julVzM
QFTg/4wEqHQoB6p8vDMzEu8jLFxd+0d54e2b9g+vfXLSxWyQDFhOuyyKHvxBetskDtdQQI4V83sM
0luTMI+lHRHL1gwv4wCVA4vk/QCEUrPJ3KZvdtfk3hsyM1Jx0D7HkiGIEJNxQNeL2JUUz4U7TOWh
HBknKTgizsiqFbiJGA9JKmN2fcBRqp/2vhFmOwwiXNAgKvxBp14y7X4fUansHRb1Wa8UcoFWwDtz
l1kcugcPIzJWfzSkYhxPvNPsxuSi3k/XD7Ibkb4Rm2J2ExY97KKcdqEWEZt2SDP5LuiAcuEkDJdC
1C8anC1KzPMUdd5OWtFrJooECl23c/uUDT7KI7iAvUOOMaGhrq7wrSRyWSa2tkEj9GK2GlNDdvgM
xclygl3CHROtHb+qztlA5gMhETSCcjoIO9HZ/l3lahfAQlRPzrelp/OTCOWdqzpnMbmTuy5dNR6b
WN9ysdpBbbjWpppmrgdDB3ZXlOFBmhuWXHONz9oFijKcDB+z9+yZbOw57VrP2mem78PDDuntJf4j
PjymzeC170X1Pgi7hm5GB0JaIl+7qbCCZNSiZTwk/cGPTI1OorcFbfBYZlN/znL3153p3qS5JJIj
fbCL4c8xJU+LTbEo6GWsbE6Agcn0LnBhu+AhAtE5i/uszP8q5b5yHk3f6R6/O54kg6fQHG5ve951
Lfw+p5cUrf3Vs3hV0eNzJBmmuVLcmyJjr2r9Tep56E2xI7M21qg+qQoCPO8U5SxWbCxOiFbWhNq+
q9Pos2gIJ6Wmpdejo5vlEMClhNJS5AlYSWksJmZ9SwYv5d41SR4vuGfaAWdUCaK3QxRcKx/kngSc
D2jGW5rT3JyZeEc4Zv3qva8bZ4kE0d8Zvh6/W683/oXfp/NOYQBaNlccRjypH9sQ9jlm/fz3zbfP
F27uLF1R+TsQP5jwP8yy918K2b/XFUnjohtPtw+ytMdT2KVYU/MIcbJA9vrfF3QGCLtKkmk5JcnB
EKl1ppevnt0Gakc4K0bSPOLch8sfs77KlXpOmbgGYSOyu9vD0tU6vNxwlaQm1DNtTRrOMYLs21dt
XVQE/XXWaqJNjcG57E5oga/hc5p+ro3UW/qpFz/yH3YWMWefZwRgkAeIonnLLQcDAEHynzCknuOJ
mWdD0mw2ExMJw6Imlc1lNyHhq5rRAgRVbK8ij2RTi9Wdce9ac6f2j6DchcNtSyOvPyV2UyClm3Nq
a2bPsCo9xpIq3vl+xDhi9OoX5BPheqgaezXMVfOCXigDD6kbKDL4qo4wZeG31B+OYTYvRAXDNKIt
drx9NXHH1wKQ2n0/QmRXxTSscKES4dcakrFfVD/FuvvZz678Rmz1pjWzeGJM520s3Fr//ydAEa2e
Ylf7tKbm//kTMBbXT6H0/3uCaUvx9N/fwGL272/4P3/C//cJtz8yJLTovz+ys4vy0KYumvuepGLC
6dylaUUEeel6/mAZz7cHtw/CIetKH+n13B46usruemf49wxLtC2xxpw8ZdJapDzyI7S8IDA4pPuC
w6F9/PddHgwYrVEUJ3zKULR1klZT1/emQX7hu2SBEdJ0/Wm3ZyTowReMnK3t7RlNqEVEJHg/ty/e
PsyG/1pUJlOZnkuzUV5/6Fy/oWdLn8zoBZmrOu9dwgHLM7vw0SN0exlPYt6414fWPE77nkTs60E5
fPTbOHwkSMgRM+PzyBsOEa5f1PA25XVe4i4xeujXKZndfd438El6JmXDk9AsbW2k9B21rH6qfTRn
EdtmrH0hIH0Z5NyhmSA/xf7NroYFUOagai6d8t6NcSgpN2RHRibDP1t+ah7+bnyxXQSIIm7JI6y5
EwOQwj3GWM78/rRiKn6eBCHLtV8/q7AOoMJ2i8lsH9qygwkRCTb9SA6HAsuKU+P2zsgPpVMeQsk2
eE27zCHviE5crxkG6VAtNW32gkLZX+PumoOuTc793C8bsusSGYKJstRnrZwHBjWY5WYHJWmu7xJ2
mSxhYMkn8c1BEUCzvPUaT2w8CBhtr9OEzr2E3XLwAanL3dix9yDD21QlhVFhyydtdqfV2OvkuPdd
t+NOPqVa9quDzl4pA1hWOW7UzCGVyqRd6KwRXodMXDSztSurwYDFPxTQIcXp9khIrz54E2cTwcDE
6qrfSMvSD4WzLw9NbU8ImV5gZKf2k93wPjoG7aSW91n7iq8nwwZ1A9MaLqEZuoBAyXJsm9hkHozn
szSRxDS8s7qOJEt0vEGiIR0OTWGAreczLqV+MTDAO6QIPMzZpQfpp9e/HKRRsuRrZ0j+9Dl7CR2y
PxN84TXhj8NukBFBjxYUiyoZ/zgcbuWonh1fV8vUZuxAB7HJcLtWNf2Kgqa4iXAByPvULIvJtLbU
ND7JfrPQAiB0i86LzMAHD0qKbv6ZpRnEzAHZJsKMoLegYhAI1jYmQ64cAqPXTIsxnAmhIOc+CIf+
VLmk58yuv6OZ6SM7FS86uYPByPW1TCKi2DSHl56IPeF/c9tM+NFj0n57QcUw2TvSWWoOtse49/84
oOCweM8zD/xr3X9B3QDzJ9KC/3Z5AARns/VR1hD7hg6urpZF0nmoqucVtE6ibPCvEuIhjTUquzuN
+VgwxOO7Poz1RaUR/AlskmbZikXVM2shwX4RW6AuMgTMqHbUGrVBQx5gTBAXMJpAkzGkieFdlJwe
wmLay0TbDAZN6ihaAbSjVVQLbdVRMOJwpMEQgaVBnQcOvjGIIQa2ylHmCevOqootQMZZvC49l2mL
BGYYWwyZrjLbQi+XSHRoexAjgf7gnpHxpvUJGZiN9Lsiw8z3dTK+mmdkLQLtBOZxZy+JNj52k3zr
0sy5GJykUW8l1IJDHWeYWXSFRZG3us/Hp1Kn3+72+iZHDG96mD+jgS5GneoPGGmI/bwmwxgIwqpB
p/CgLf9Y+acB6NWqLCJuLAmapjAA+QDlWLSxuNicHyykNHtLw7cxp41HGrexwnz0UGLouBJdmsDD
DQCgbbhaMs0FqXDaqvH8z155H4VVRQtWNMjMiaFtalEe3VGkK0t06RI52tc0MtwRhZZtCsdZjynT
izYV1bZWlGgYG4+dyWU0mu1ZN+AS1C3tGc2BoejSM+shlTUjvGDgi2k7TRc1pfvObJ2lsitoFAlG
noJ7dZVyLcxOvmRqtm8lAeXYTYlGLqNz7fZ3Cf79QFr1e2bitS/TYmODD9mOtn9uoEc5FpBRnb7n
FFHzCtBHuLDRHGd5HLS9xADek+Mjh4Q5h/lrS7aNeDQle4cZKKeIAif2gNB5aoe+H1SLbm362KeT
lzU2JxvWxz7/kkknsEvPR/DAtD7iq6Kng+AA9jUlBla60aKe9T8abIjFYliDSUnsuTTFutThm2Av
RxDKQTRv3TMHOBM+rHpV1b7xcG/7iBuMhOxdXLhjI7R1rF+BYfQw7Yl3O31UgAQ2Qhs/wmjrqBLZ
vAH5x7OI+lKNfRXD8e4Pika5JjL8Hq41HNPpSLrrQcM0ux6s8CUWLC3grfwFDY3cs39wS/7pR9Wz
08mZWSwAsnmiyI4fnBkjtGkadw2uotKE+O+Nzngi+uxMfyI5+bR5faBQJAB7hI3iu0OdpcOWiOhI
4yfmerA8gh0E629+H/VEghYxx2r4VK9t3vxZEWmkLltqkkQraQAZaiwy/7CNH1stfdXCTsOymZpL
/GABe9C81JPoIsfhPYEZE8z5vAGQ9cUh842ESqcodpC2DjWTNpjL6iOcqyDGShEWjbfA/EmztQib
TSirrzD/nmRNg0053sK1RsBPA7DYsf2x8mal+rM0khR9kT6h+RizQBm2s8N/TwSERsscg9zNPHez
0RUhCFQE+7gCTHwcOz8S6kFDsYUlul1MpHxIiNAmmGOJrPXfYz0j6ECjrXN7sjkbdFQ97/jvR42m
CX/WbNTq9tXbr5tqdBzQJBlb8tNHa1AHhg7fN6/e7VP+YGvoLjER//sN2FkDJoDG+fYUUaFzRiWq
g6a7/rWtkOTNTPSWbj/dgrl8IWeVbQMuPORjesgyXkcISiYPtk+Tuj+FUD9V6D8meXYmFTrwp2Vf
TT94YkCBOAIkkcbtGVli7zOlJgG5BJ2sw0wRiT8EmcS46EQRgaqieMD4+hoWyXvkNsVi1N1rtDJp
F9lH6gqA07zjJAl/IR1Xi1kShOlXGSbxLj3AwwhC2qn3nZstnQKz9IziIBofqDGWIWFNHlQWTN0d
swqfkM3RZMNcdgL9BjyZ8qUSFcnevvYM6JjIUNe9eNYa0NKPhU76SrZdlrp8q0qUJ2kHUjh58jPv
uZ+kvrSi6H1sK/hrMCxsaNGzb6yrtHmo/Alido7cshk+u/aVvGR6aZy+rKt3xiFExbjqpTSkqHqG
i89KdmDSu0VchByYhzEIE9unyupBPHRydf2H6DKyFnRmhBD8IZW0kN4ZHsRG9g74iRQqn9fNIhCF
iLRugY8X7algXtgmyLzmdZmUCMor74Fm/IfZmq+wRxpCz8NVO5pES/f1tw1Dx4uaHy2i2neK5mMO
QevYhUd3eAifep688Wk+uzmKSdN9cfN1VxMe3M7puZ2F/SiYQCxxNlPfJ/mqHMFI94V6rhzvS3M4
JvJdBKO7kIqwwABbzb6AuqHG8JvPpBjCDbpDqCaQLDLL6rehTlXhRI9hwdC1KYwPIK7cdYrzYuhV
VoDDC7SiS3Zg300LYSUKXXmKA3h+r0YNG+LIIVfXLRZXcIrOVchVah6TeVxm+OQZ1orYfkdDCNaO
e7rMTHSM9NZ8H4iJZtVHcR1G5Y4B/7+AREJ3FPBktxaSJgHbMo0cFdRjFejSSVZTDkIL+RBgK1lo
EKGz4eC4wGxrJgzANI3T7FYK268xrC29AvwTwp670mPUlIAt5a/jJ+hLdbBoC64S1qCEsIFlOmBB
pHImJuipNwjI88ziybbiBUp49mXIr3lKe7xpiqXUw9e0IQM+0ZxX1ywudISIHWebWnWxc3DuIDw+
OG21M2WPoihNLjQrcfBmz0AK2grNJNFbGUFnG2gj0Pz8/Nib7Sf2hPqsXTENllPchdgqpcjac6im
6oETTOq4ydm7mi3dtDmTFlIeOfceae2ulaWJe+EU8hGRR87F321yGE+L3rb/Uuqpi6AhpGf5fYGJ
WJ/5LbHosQeVv54LZnUaZvu6S2dPHqt8C9+2IUErqB/NIp0P0YylgUIDlqq2EBHqQihE5hKkJWlA
VQYSC2+CP3mPkEJiHelzlGH1TSTxO5QmsMMuWTdq4IsLh8an/zJU4jut0m8MvOXB8bB+tKB/A7wr
2S7CN3K2DQXa+Bowr1JyUjLGumtpevUdO+qOLPS3ci4wBETaWjq0IpNJXYDxoFd28ifGHtnJ8bT6
iYE0m4gr/M2YTDaJCrW9Aa1uZPlz2kzNNpmJ2m7vwsTzL51VhJfUG4tDY4WfGiXcJqqEsdRMhhis
hOxVqByDNkXSlLuGtS3D8bEvPEASobNgDbKuPesJWrnhLitizBfMU1HlRjWDmMi7LzEEbErET5QE
YXmS2SfpnyXmDSuFqxGaZ2NyPnHbJ4w+in5bDfIDwu2i9RHhwEwaacanyVo0wPfCQTanjAUCNOZ1
yER+0VDk7VMC2DqEUQQEr8gXIQfPBaKzmTeiAgWeTYek1W2ES4m9HJwX5qc0BtLsf7F3Jk2Ra+12
/isOz3VD0tZWM/AkU9mTJCQkUEwUVTTqe2mr+fV+xPH9OtvfDc89IaAOhyoypa23WetZv6reQgP8
8wGv0RYP3qPD2GjdZGPpY/bU/Xxs8jV/F+4vqzkMHh1tVxvhPp9UvLY9OtFEsG+zJ7pQWUzrlMk0
euQJOALUO9kQDTmO8DPLOKUNkzUPtvIKPKLyEWiPDC3v9Tg7mWTIIUFYxYqlgTvy6BB2eZszBpQw
gryV6fS0s7bL5ZTAWikI+jKn9NB1RrqpvR7RVcS3onX6pgymA5Ho6AbF7DfyHmdwYRA9WZ+gBKYu
TdKTXY9nEEL5AcLLBblxca0NJM5mSHMzmN6xx9t6HmaXZksRETzZCmTdYLeodaaK28NqUM565zlO
CLIgsABD+3wCZ0vCaGBwhsh015vpjJkCxqrnRPc6hpbcHu56/LNxDvMCz8drF0NFDgdISwYrxMzW
0W2xB5HBePFa51ZzAvnwHry3EbvSKtSJXKhaOH65Qhq0MFb0UT8N0LvWMMzM/SjRh4055RwNG9dt
XEIRsG1YEOC8cSS+hoyXyaKwQGd55fuyuHgEZRLCUcJ2ZaTVvRugvrLl6G5UIVA/ZdOlVV77XAPm
CapfCu3Ka5mxA2CP3LDYHBw/xTeNdBO8omy0xo9mC6F8EJrrxPMUD//yE44nZEVLXtLZczfWs4CK
jUAmZ53aQKUs7G6bTmp8CwAO5nEzv9DM2nfzhq5e8III59amRbYjZUfbxkP8EIuC0HfRc/aXtOP0
gu3JQDxSjk+TNpJWYaYQgdLpHGQcKzNe4m2DR923UwKnUDvSiWf24LNOekkj17zADGYJitETaBCa
Ipyd4dgdugH22VAxcVDx4vGYy7fYIFejHeszYS1s9V1dR2IOGDhRCH/QFlrQKTdeGoKyUTmheI5O
f+mkGw/Hzm5ohw9GFNCSjfFKpWygOg+SfU0WTZ6g/Zc1CSPQqS61CZOMUyM4DuEtUdm4wcHMbxUu
FzHR7jRrTgQ+I7gooX+3Q9r6tpjbne2mn3bUj+uoml7BuZiro4uphy4Ty7zh9K9OOhE5lDv20Rwh
tfOgH/200MhFmpNnoxhj6jLjDmgBQyArABnSa0dSzwBUJ9hCOyNjwz1w8Adon9b6FNV3VjE/5lqq
vxT4hLd9S7Zlm9PBdN33Qs8XUhqbYsSb0zM+PweWd7NANFfm60xheWh7B99KnlzMuto32sCCmnCE
UTAT16opekGGyAgykH/4Rup+5Fr5CD4xCixro3US7gib5xbdXTMEZ4ZrzGMEsXJaP7EHptm6cI4F
F4/67+jkNkGf+UVnFrI2Rh5a+MYwBpA/7puDnl911k7ROOvHIcsOVBm3SMEUBf6mVnEBiMhriGme
Hz0CEjx5PxU1QfEumbQpKfBB01xrd3E3atop1+bq3JEcSHbsdJO9kuz4yoBaldsyyi0Hqbz2wBv6
1Zm8xWWB1itieAMHFhET+suVLIfdPGvKd7C8U0gC+a3BNDnaKzzI8DEoYyzY6ppSkknBhZ53io1R
r3yhqWo7CcRls4G13mm0B6Pnds5mBIIEn8SFggnBDNcLvfIuCR67sYceSmSfX7S5zyP0O8+Lj75x
mltjjd/TYNrgMETgx+mJTGnrzSvZ3WhZ6XeNsh6SqL5NU3mdR5eMGgo7oJLEdFiRuXFngBND3UHD
9sjO66T9rArjyc3Hv7qVXM4VlOCp3dpZmLySQXfv2m2EnPVB411YYaOOzulo8OtlZcZFGx9FXf5C
fC4fMiO6b4DEgWqD8UQRu05z9djCvHnIBOMmFkz2JoS7um77CKQ9RfwqGYZ7t4pfLHTQFwGW7sXM
3VWrww+VqWc+6VX8nfWufC/d4hv1RnzMC/ZXDAtOpEPeY+a239b2NN3FdndwG0/txOTJE32dj2Eo
f9RN1lU9U4zIcNmCL3VpL7oHEVbfll2dm3yiPK3c+gAK6+RZCGEqCP/47oe31qjP5YwEugtYtxqu
NNc8u0lDLFngVAk5ayG+B5fAkEyyS5LOJHeFXYTXbGbyiZcuhuoVXkZkCQgGxyuZ1iyQ4h+eaEd2
j9s15V4vO6QTthtRKY4o2wfDW8kqPIoYxHjaaHvR1BrDcjDdyGNpE83kM56rbpNo7oO3NCdKxxGe
pqMguDZXp1hXva90HJjhqB89M7gaYJlPnd7xKDTOqmdcbUrn+GMwR5fWb/UaRUbewBRpIX5vREv+
TGIyPSbAeF/+6nn5dry19M2tgkg6FK+WM6C7Fq6vZnBywpu2qM/UfZwP2s6ojWr9UxjPbh7ucp1n
4BQiqXUEGnKOD9dnHIk4J2zurZCQxTDgyU74kbbDvfs0SyBAkgv8mldoaKW9FlmZn5kQtZs4Igvb
wvWyyjQ73nXXVuTZndUF1R2mhurO8eYQDx81UlG4+emvD+FIl6DZQDSXOVu9qesMW8dC8/j570gw
2+08Za9BhVSSbNFkbbrmfHKMbj6JBAvSGCtnHVEMoK9zrBP9rrOzETvAj2MuaCE1Bw3shmuzsFy/
xMTDT7EbX5l5eKcIe18ykjhKRtUY64pO6zgwLshWbk0DwwyUKhph9cnSsmrjTFxVoyr7TdMwRuMm
kMcpgTU5A+EBY9KrIwpbdfz5MQLCvz/B1lnl81iz23V2M+RwNrjxcYQtRLoZrUUuLfIM0epduybe
o8//1YlI2xSk4w3wBsq+PstRFb+mGUdbfaagzk8kUvxKCnhyA5Py0TMQO6BVXLc80dZVmh9a68ON
gd5MVfGc5MY7nstdG3vTyoj1DxGAYC8T3ojmZEY8lo0yfh8D7b6Y0sdcScKWRZ0zUuYdhjiyGRvk
Fb216cX0zdXaUXXLYr2kioEdrPt9X/MvdMqP0OYXMTrv91T3jynvP47NYVrVWnEMSo85HHYXKw6Q
/QTp3SCsb6CI4J4j8x6eZbEH9HhO4+axkP1BMzAiUpGv+zz7SJyBPXwUbNAltQzlIsw2eFwAOBKz
irdpVNGVOYG9HbyS8VX+aPKPls0VYcBzJZ6r2MVdS+royovl45C4fzAUPxYl+DeMoiNIkQ53X01g
p4vsfFI7qp4Pz4ItU3msYkh4bfx8cYk6MwPq2ngilWljG/Au4VFerKn4U8kYr3TO2Mgc2Ke5gsl2
+FA2zf0oyHhKgOpuHDJREF9f2hLlrkJul0p01A1mRFtHIqQSC4iZ2T5mKiSHo3Pof9z7xH7ssyFY
wO8TFQE7lDrhJocF2g7dO14LTiKz/GpiVEoQ1yub93fZHpmL/qNPtkM47itslBsN4ZKFhmvF9KT0
RfNi9utSOel2QLe9Slr7uiiL1ij+0x1S25MbFEwQILV3QOzWEDReEJzuDM98mSj2NguSEUw9vKn4
BiJ/jTrtEqXxcwsIzaesPzdT9aj3LPRKgYhR8A8rnIxL3eyfSFyhO7ZmcEFkluoZL0WRRWKDIPqN
vC1AAbsZZswaX9eHO5u7OtQe8U1vHQcomBXcXMeTG0LUofEG9gOypfgY1Vq3huXr5wWD+aq8pdZ0
1yZad2YubuxG43cyz8+avmQiOB+hRamV9ulOytry7dz5KEniXtlWRHajWft6Tp1DebhPs+E3SZvI
A7OEAsy9D9MM3Uu/onZAz841ukosRMKWxeGsxXAJKTdUv6lN62CFMfN53gyK+pmNF9uqshgOcctb
wWlUejm7jPGUMpnGUEImLyUQFQYHYVCIcj1OzkuAWy7VBBBHlHBNz7x/luMV/NuTjREaTtCt0Ypz
NsirK2d7ecotCQEJp3FECyqpvsbGumQVN4ZpoVbv1aIINV+0zDvEOtJvjo1t2bpvg0x138rhMQiT
iBzEPk9ItI+uYb8S+47KPsJ/0J96neeg1wbbqNNetIlBjZ1hpK71gz0xQW5y+CjxL83SiW502htL
yzU6+5esiMh37FKG1B4857GREx6a5o/BPE8bEbB7NKdsU9BHig8t6WuqeVUxVRxeQEWkbGcJmm+j
Jj2pwL6vAL8EGIa1/r5PwS7Sd5MJrzk5K+P5KVGVgZer2sRg9aG4VGvNQM/Z9wOiHZgtq6Yt/Mwg
KQ4TPOVUBUGI0GzExF8mMv52DODHjAAXEGLqBYI6uIgbXNQ04E5yr/R4E3hY+IIRkEVL7MQY3ua5
j09IttepTe/qjDTKDMvLdWX8yhOcSBKFN+7i7hmyUS+GU6MT5U7ir1JU17FcF0C+cNLb902dPLUT
+23X4UgLjQfbRX6kG1T2pbGKlpVtVE9/mIEMhD/VYstWwNiYVraPyUM9Z60gmc955Xl/GBjNemyZ
V3rNO2zcMLXC0k0PJCSk8CjLfZI5HIlBuy9nmm90rpaFilDTHFhHIHzk+FjG7J6qsNi7Sf3tBdGn
qReE2Gn52gvZAYWBX83ec60b0NIkHJD2WUr1MGjaS9+gWEeh4fujPb9Njc5IjbqeWyX75AmPQp5B
lgm1tdiLojvAcZCgpzT8duguHfccIgzjEj3jemYNM+HQAXd5Drzq0BM5lZXJLYyyP7DtTiiIX3qP
ZJD0zCVjr7sZ077HJmDNxnkLJqZmNZtgF8v6oxGPh74jpc/CrmQb+PhDXHtxiV0C3veq0vDyD3hY
UYYYJtc6Cdy85ulVpJt+5lVGVBZr1GVN+xi3irpvaQFqRhpxcKZVevcq2nE1dxd9iq/xhGRDue55
JqcwMtN3YBl/cq156yA2VLZ4A0eBs0oQNtmc8S8yI+2zi078ny8r01o1LhNLJEKrEReV1+k3hYap
IHkL69p9WxDCExLVniT7oFF3DfFDxGeeWDnsC6ER1WqQmde+5907Lrd9FzU3kEjX2LS/VC1fJo+0
w7TkaOawvzoOAtxBMNMP3OlVsulCojbCHYMraaG9Dz+1qfhODe1F1tBuCzIcJi3ZqaAS62AzFBi/
y6da0mu71hnt+7ubdac0Y5si+yNJPVcm9hej/xUgwJkj3tCQAO45Lo6mFbNRMi3aiz69FxPcaAc7
sF6wzbfL+lLbIwnFH2UIP1rVxkttTsUatgxLPUJOC751maCpJn4euhRKLmoWYfGPmlLybwWVOGy4
NWkAt5AB/HpqyBvW0I+OwyKD5AqdhoiFVOCTUn9ebuMwMe6cYDgBXCXynac42DVRlhCwFtUu6Dee
69JnxO1LqnQ9sl5DVPaQYrZdy5CI58pZwAdn/oWXQw/m1w4kCH41cirosFYVyEXVnhID+Tr0FJJA
ilWsx1dbd/wZGQhhkQZhxuHVCf2KIYpmR3+YiycbLE7fKj7nGuvhJjWXgkj7pTfECTbYnFbmrA6W
Z+x7nsCQU/AiVKRe+2SQRZNgRdddp1m+IAL+VFFPvq3Fi6iBXueSG9sa9D0gobC4cp4NviMjBHGh
8yt0hh2OHLFmaFn4k6E92tH4lHXWl+H178VQoCGJGF8nLNuGtD/XjfAtfb6ybNZbbmvApIhzu+i+
7/NvT+HEb5rVQMm2RO7daTrhTmNsoeQ23zNH/G751RjYVjsEkqt2ImOIx8laq9TeDfrdjFictYJa
4WViG65shaGe2isFocBDDkMCRHqnBjFc4vGfgkdPlQekMIUfauhkZlg2u5yClfKIYHGUnrbAx5L1
XN7Z4vzx9s5AiF0yoWAMDaCvs69Um229uUDrj+DV+XJ5Chlmah+rJciQ7tna3nBUFyQjUY566WeZ
ViwBMwnP42FiBJtI9qaxd1/m4D2QHMZbRoa+FiIV5LgwkWk1PHK3dsxm3kVn0w5oAhm43c2deheA
DJZayWhHli4k0TRN366W+6GX7rfgpy36RYfUNdbySYlQBH3RRopgvFNpqq8rO9zZMzlt0ei9pRfX
ydwV9tTPTqveS8TEXLT7LMoAOFja20QO0sYeuf+l8TrG6T3ajc/QM2BvmrhIC26UCaOn5nGAU7Ay
sRS/88AZ8O3r+7kBNmCZNUox9lPrvCIrh0AWP/wcOosBpSwPgtC/EXNR2n7PBMgicwnZ7Xj+gPdj
6AxG3ALTPEieOonhRuTY3XTMX/kErKXD+eyPWvk8KrbtJmi11ZBMVHxcZ26fnJTpvndZBQzD84PI
+SIP98n0wm+miWxKC0Ca+XfZRLcmCO8x2WEtZJBeI0rbTdZMkEw1c6UmqyHX5VHH+a234XwsOU7W
PRj0rZyK4dEyzdl3rNLYsDpJfW3Spk0FIfzioTCxBn1TxZXvKs8+lPWQbSyV34O4iU8yK3Ft181F
KV6AnquPucgSGrTLW3XRYHatlDe/dUhH6YYyhodklBXTW1AOW+w7l0T33nojBUxN4ELRgg8U1XcS
yAtjveYQ0IQwGNsOkX7LepbY6YtrOteIKShPsvmhH6fTEFvwSL3fFiSTPhxPYUzF3VvORdaYgcwY
7VMZ3qbGXFZkd3l0N2kMQ5kd3U0cDFk7PkRzdakAsGKUe+1D5Vcl2uLBZCv+3RjEk6RCbrKU2am1
WGa8bx7TWxFzMtSimiGwGhr0sOQ3O/U/QEe4MDX9lLNor9TksE2tDmytzyT8sr5AZph2wT5gkU/y
90bvGoMoI06RoGJ6i7KOkb9mN9sywL5fuERcj2ANHEvzRwc3ZGnm3qbBq+XL2VybacBgOx5hShcB
Tm2mSyJO7nrb/oospoausVHllckdefMSz/M8ndVgaJhXdH53ybWdO2dKVRRY0F07C6ZFXnwaugk7
A/8IY69JAey0I+YtofmsJXF7DKYw21RmAW+HkCWmkn3rqwigTt4+DWpg6ycBNVi98WR4he8Yh9lW
MyK+/q1IKAKTAbjEHEd4lusjSsqXrL5TRr4FNw1LSmcjibYz9WG78/4iDyqtpW20A7JGsbg3iXqS
vf4uWACumYF41akop8JP0VrLbjq63W87o7srvfEB9WK1yxgAMkDMtgN/HW1hRx8Nx8hFeEYLba7y
InrR8T2vZ2D/G2WStCVvouFUdumQ1omZr/O0fAttdhMDkzS2o5LkcftAJ1PRSlvXYWhn/m6qzCwL
PjxiEjsvdR6rNS8MYezLSDpu7oZ53hkW01oMOL9Fbz7bqbgYsUgXN9GjMzLZtUHfhHnJVDPot2ZV
b0uV7xWyk0PYFt1OWsUfQUTWXLkfBno+4WH86vVe41ZFs9hi7N+DQYW4pgmS7D3inWCaEMnrrYE0
geuO7WE3OAIKE7vdhlMumhO1C9HXGYkF8aDxzlSpW+YS7wJLiV3Ppy6z7wxHLsc8xdOod18jEuXZ
KT6brjrYBsm3eRndq0o+0F2dNU9tq77zNn1IQoGa78LG8I2BM4zF+8EctL0WuA7EDgdp6Bup4JfI
onwUL0Vsv82xMe9UGLa72qWFs/7M9iKeixIUtBWddve0cFkL5rvrIJ/fiaE8mLrhUoHE7a9UUuYK
L+uQSNkxOQ8LDNcG8Kvpza9QE8UuJ8sGsy7f64ThgWge89ltU/sOWfGyvBP2W12tjELj+a2z8w5m
Tfp5WP/K4mM8OOGGX+MtU7V1X0XlfQst9N0cLZb2Qy+OtuD/BXQYEbKqvydI40Femc1xGGuSBEvL
u3NRhhy4SK9R222jhl+s68340S3tT8+FtUQmWJ3fikK7RqEguawhAZtEs2VdvgJBchxF9zq7FaiT
Wt9boQVNL63wBnvRDmYA5+ZISqxTNfJUO6Rrh9YilFD5E+Gx3jZqK+ET9r1vkgfySWw/0pCMkpDu
68hRJ5MEpLgZFsAQBxZSWTkOO20KjE2Wh8QHoksLZYBTNCz9AJ9+20zk+NAOV6V4mnUC8rCs1uu6
c51tr9tX28uuTRKdhqzbo6sotlZi/UH+RI5EojEKGTjGkZkxB9WcR9EyLLeWS6i8uFXQYv3HH6SN
CUgssvRwDl2VbbIjRkUACYrMHzNuqfzSd4ykOc9DwhWU9Wy2HDxmqKdrt1Nv6XwtogbBmiRPTz4B
SnnUY76BrWWwDjRvQ6V8jivd3g8AquxgpKQawWPjbYhG/WKH57xlPEHajZlRpDs66bCCcaNBXt/G
60nUhelhrTtw+G0QsgOfnxq7BCaSUBhy+OUGz3TlHOauQJ6X3Dqj+JC1ffAIXF3lujds0pmkY1rz
tLiQCnF1qOROUXANlJPvzSrcm3lzIQX5ZVQoLeLRcIiX5khqy73W8TNYVCu/Dhkt6sNRKu7iZrD8
sdU4wOd2WnxpbPWhsnVu0/o4KG9xCE1dCqQOtmEiuiXloAq2TZG9e9kAVDwK105FC6br9THWIRsy
jenX+zykbc1Z6mPTzNcj8lpClsr1DKe/KwgBadMe+QFbmk1jiYOrM0vNc/GYYJbFEI//JKoHro9U
3DoQjKvUKFO4D8k9qjbzaOT6GxJ0exOzMZ3WfYcDsolzPER2/pbLwlshT2NyXNREwHK+ChGAjuBk
PCrNro857AHunGTwOaLEceq0guKoYr2ReCbwl4mg9T4RT6Si4ttB3KqZ78nYnEHrzCHahFtP8Oe3
7YS/6YrSNxbY1hqmD576U5BEH1NVvYMzKRCk4CLUuyzb2wYTiAKZ2hgvUc3os23oQlhltS9SIbM1
DtQrUnwSv6SEhDxwc6FdeUuiMiQzykhvOjRXLIhfOnXAIyNz6BIxtIFseiAp+21u+m8GrhhSNac9
IqChgWNTNfkdKib2yN46g718/Plg08Z5hCCOb9DGajLSt7WVo35cxBUsA8GmYzVymBI2o99y44L8
ogY0RHuctJ4PddgR8sSXf/8AMPazwbKx+fsf6cu3/XwvS+B925o6zoNCIoAd5OnnMxSx6T4yaVry
IgUHMoTRhv3hB2Pf+ZjrXZtTTDvTMay7+QhBCXb70Lzy3iTbn6/iGZAN0BRKzRFIQWI+ehMOGcGO
aevW1Mh9IoNzr6aDlkDkZhTLpCS2HuIgYxEQJ+xcY/UZmaehG7nXbQ+yPCAIp3/MZHsdOxViDDW4
GVPCga3+DV0uJJgvKsRgTxpauo0tmxccjF6VNbQ4pf1bK2+4TQWNLIUt/rvglTUMgre69HYRs2O/
ITplEQpLR3qHkbqIA0QddS+iX4sJBwxFwqEQCgvl6lnPlXMDdrpJ0D68x5rFZzjMD0RQ9K863hGe
NQgOEA1kzb6wDHvT5jBFG1UwRHOqey3xtKeWgQ0hVaiFgxwEPlkoaFicYXpwC9PeTgk+D01isfKa
KXonyiZdO8jwbBuCAdbuTcUPO1gMZRmaOgfPGfeajkS4DrMvmH7QH9P6xXSWONeW6XptYeBKibFw
SkO8WXU0HcxCfZYSH3ATskzM6ibb9Oa4cXqd8NkUkGwQ6vb9YDF27ePBfA8yVHhhEvYPkrvgPh1a
JPsaWA/4GPVuXJrm1HazR6aR6kz8UrP++d80EX06hUBiNVXuShLWtkF7Rjzj8jM7u3pTUYk/xrNh
f8XwOe3KrO6zuYcb8Jv5EULMDHQqUKidE+F1aGeiDlI0nyrNyGeJlqUEBAmOh25rRX29Nc32Kavu
Uo+1AY54C1ysuiTmGL3ag0VJmqbWqljSWVWQ4Mt2govM3RAvz+AnC14zbmDFET5NtARTcjPkETOO
8cAQQH45rbiA5I+QmzB7ce4USpOTHcORsQZ6Tr3rf0eMyKO2jIAl6puMqgHp1DJGxVwYsPV0kkqd
fj77+wez7G/4PaqtrKRDKKC606U8RnqzSQZxql3mxxWv6Z1otEuTZJ2vo8fAMAjp3hFRsykmpIeW
+5UHYeN3s835wlpmtpZljhmQRZNzSsQOqFeaDZ8+FkPwADw/ETg28F00+oZbhlgsZmY7OI3VhTCE
pylSnwTEceb1jIPniMHDaKGHdP0gYCcR0sFwOFNadyhWSBO051wd2eMDryoUonKdVKOM9KZ2QRXW
qn/mwQkTFWxKHIYBctb66Jpq4l219Vep7cNtHSFjcxFyHinFGj9zW49FSTUchRfCa4CpUKxzNziX
OYusPo+vuqeDx5lolspPnlJ+Go/9XtSe8TS0I3nA0iHLNmy2Ouq3g95n9SHUXlls7KRnPkSp3VC6
Au4LacgRW28wePYbq/c+6pzJzsxqhAsKXKYO7mVerBx411YlnaRM3nXhfWrV7BL9enT76OxqpnM0
JgxPxIJ+NUFzaeN+Z4f44RQVstsbqyTS8u08xvKAIRN1WKE2gxc9J4Uznu1hnm5zybQlEb5pD09h
PGa7pmcgnDFOK7Kp2KP+0nd5PL7HAdGcjFvqvZciyZoGecyjkEytReKhJk7ylt2laVcnI47Xg4Rx
nfeE7EybJnC2cSR/lZH+a8gQziVo/Mo2CLYBkQY4W/gA8caC0tG769bgoTM3awIqDwwyQ99izXEU
sA5WujanW+XUpNZxMGs9Pi5UN8UakLVaFXPKMjTHtkUc1zaSJf+IufpwKi46RnPAI/5KD/j/IPn/
AiRv2NDX/+8k+fPXGH+U/8iR//kf/gLJE8ryH45pCBt3gylMC2P3f5LksS66/yEgArJ8kohOpOX8
DSUPZR7mArxUx3R10xGW9TeUPJR5KQQZTLj4DPiZjvP/hJL/50QIqTvCFMLWYdwbTKl0l7/oHxMh
0PCzCy4iBDJ5hUeNUlgt6ZTsvbpr2gqcZc5DRObS2UJs9dcH+2+fIR9kDdSh+RtmReDMPTDa+CPS
eIBCaOovcyZQroiwxoKgZy+IMm4hxssUJhjJlUyXztIA+kmnRUILDLknVxbDQ25Jf6wYquSZYmG+
/G24u5r9nLHcmtkDME4irigbD9ifq3eHwQpW+5PuRE3uM32Mdr2D2SX05vZiK73aIt7ngbN8GfXj
9R/e64e/kPv/rejzhxIOWfs//ruhEwXwDyh+XkHeOFhZjm1J1xO2WFD9/5CpQRmaRWlXKYRLMZ7U
KWMvQS9MdRKNLoVSm5/roGIEIrh9hd7l6BPT+R7emrtMx3t2nfh/jzb8wnaLeTggnm4JCg8mMydG
jeM+tdxdukSkVXY8+RCQajJ5+TK2GNBX2BVPYJOdU0rzgUq1Fq96jYwcIQKxTWX2psWXYXKqXwVc
+EM949XI8xr1EyzqndlJrKipaTwqpQ37rINOXgI/P3V1Ut3hrAN30Hb73pTa3ZzH08ME4/1BZ2Xt
ByM4XFMbsHGCg9JEmj6CahoJtyjVMRJVcSbBdGLH6p3C3tQZg/PsK/pmuP58FldiuBbTTuWBu+5q
23zpMvKATTP0PpZK2PGW6CIR5ziF5oGQLxRwxOXJi6NzvifazPk7ldsQUXCSOvnzz4ehNw6NIMa0
tAjk6ZTT7mJe/BOujs7vq3h6Z0pySOqbRobBl4Vvv2zGOEbwiP3ZHIzvOWsfsOd2v7MOwl7NZP0F
PZlE2DUO/r+/cuT/duu5AokFkRA0wf+HC8cEM9kZA/N8QVIkFPCcgWSPmOhJ2V1y6eZsG3Q9koPA
9OKTVgb6HzHCcsrCvD8CuGOClSv1bAiWwCoxdz9fseWpyUBkgRFGS7eFLsO+Zcr8ZehOMq30DOPb
X4GIZR7XJ7WpEbV9KXC7K60xzOduvqDTpFgZKnETdqMQO6Cj/UnWTGgaDwiIDKaHm4GhPu6Vo2HU
aOEq23FOMYIYhmRYRpFWxtQQDuRTC7k6hGwdQlhuMBB7+fcvovOvdx/RSFJi0XOFpPs27H85v1LB
CrISsvpfd58R2PJKixUuwlOLbGS9OpuQu/2utMxzlHTxuOtEMG+H2NGvvTZCzYmhYYE1Ma4/f+b8
GdsYHC9eP5O0hQt9HO+Q6fyVAixJvHowmGm3WxZNvz1ynA8mU5ZbKiNcjEnJ8K7A4TrknXzGOfCG
iTjjEEAxF1ma9zBQ28VO8/iTEwhsfUYJNfPDmFZ7q4zlXJzmH/MMiZZK94otXD/RBlubbFAJdCYX
P0jNjmcc5+aAOL+BRhBWrz1uIrABsQn7Fu2bEPpLg9i/l3H8R7OK3p+xu7FLRzqqh+oMUnrpCbuv
cDlnvOWc+fmsdNUXiW8T0Irqv0gekoSv/OMpiTiNRG3XdSxpcfSjdfnnU5KJBL2pasadhVQVUw/T
gtRMFDlVbfQubOuMYsL65u73dXw6H7aL7soD9PYsh0hu3KpWANOGDl1+wZeU2c9sy/GOyrz96Dti
zccackIfVmdb8mMDXKlQf3TnUmqIXZGdt7/bmjYGYVVybS1wwibqgzUwB4idqdXBUDYXAF/wVZfF
A1LPZQ0ZtvODhNwJdQBxTa275o2W0qSW/c8vNSBZJ+hh1N7Lf5VOqxN06xL4lJcDE49FI5ouHxQb
D69mWf/vr3/rX65/9gmEyrhUBCxFbT7+y9PHKCdG46NpnAKjqU9TM/2yhi7/ZmOPHbpNIafyKrlu
Lp+0Di23GXYOHAePLkia1WtmVExcgpgRT+KWr0zlDmbN/lOqBRprP820HCCZSmcrrfISTxD1GVZG
p58Y5M61nmDiluTLrCxG/r/qsHSR49XTvcBle4xCi0wKY0+2App/Y5gvPx8it0zuiCnZO8rhj9Le
3v8Xr4n7z9eaoQvXkNLlalueznzyz9caVIlgxEI0nOLss+hxTduhrtYZmmQfaD2hb50Mtwyw5NNQ
qngzKmNJXZWw1Mq53HEqi5ssIyTTbf7AyUZLkvXVOZvN/0nYeSy3rmVb9l+qjwhseDSqQxKGnpQo
dzqIY+G9x9fXAG9W3sysinwdhSwlwe2115pzTPXDMJ00KX51tkUjoM3KM9qQVV8E4/UM2VPbL4qx
YOXSCbQZCPYSZBXc0AIDzTJS4+ds00Kvsx+6IWHua+PQkxr6AOisRjQrPIzQ3sw/cLRtJhJ1v1WV
oaAgHYcDlG77Lkkdc5NWn34o+fKGH+1/WJE05f89cIh3DeQEsm6gjv2PVCG2X5JRJDNZEVqZXaFe
sci0E83WMOvEjxmpwaZVmZQhToxem1QbtiypDBpUqX2B9ICpXyvDNX0XqJ+pfWCZLnYA7uvLnDIA
Hc3RfstjzWKa3Y744OFeUiGWvlbTLLCmlOGxpS4PfPGRG0lpeGooRRy91xM3m2RMSCHJB+gwCXrE
r0rWbHJK15My9BbaqRCm0IyjNNRa1Vm0Odz1ihH8+O/XlvIfzzGuLZtnmcWtRqmn6f+53uSFVgB6
HuujYRWpW3XW+GKZxqkkc/tDGbMSu1SmYHhAGlZPdHfskiU7XfrgJ/p6TU5/NVOPrLqR45sRRhXr
Zzi5FSkshgIbtlFDMDHrMHamykPrFiay+9//A+3/8x9QcwiWSx6pRFKxIfnXelWdq4wCr8qPtJzZ
sqIhlaehfulyRXkLFtuRtIRWrN4d0Ol2F5Tuj3QZ529WaIe7DHHvrjG4nJsEr0YNLAug7LB813Cc
bUTXFHe7yLKTaZnVboHIBvIajZlaX5Q43D6fhn+/oRS0trmoELEKPWdVRXEqS5e/CnWkgaIFE2lj
gtnNadR5qRmoAKcyyYW2SB+/rrRL2PVv//3wqOu//1eZv//1v/8Xx4W9FYWEZeMb0tdt1r8fnjoI
DSvUlIlm6yj8SZrauzqrkZcpGWotVGOgQYadWAx9q9M3PLe9is0ubBta+OS4dF1jwmBHptBDQXlI
BXESpQQDCv1Ofk3hg5ZZov5SFOM1yer5O3nOFL15JH9CTjE3MXM4CBQq4SUB91mTaJ+LiayV34Ss
rCrzu7Bjr1dwkT9Hevkq+OAjsNmcPctI/4f1RSGz7N8PB0u1abH28kDg0KyZZv96tUiGlmELaOuD
IYlk8ihZwgvs9pxkw5cKcElrzZFgyp2moEZGcojAk1+WpfmjmAwY0VGpa7R947FGdy8k4LK1bFNW
GGyullV9EG5v/ALHgFGjj36uvUtkKNL8NmRa8T9c+ILt9H/+K4bJltlQbApFxfiPp5skz5wltagO
DArEnWw4HKPL11QwLmr7GLhio68NIemoFfi7cZISCRQyxqsmDKPbxVIY2/K42uDvQswX6HAyCnYQ
//36E0KR1zX7Xy9BegVCYE/TFW4xWTz/kX/ZUbZxNQE8rQaUlNkmm4D66PYbUlX2KjdlFn7Unfvy
1YJ3UcfCbzDREmNKM7/ZaGl2GRTjEM3ToRZYZ0G9hF11TszQVyFQAZF8bdTKwXM/tsqRH4VrIi7R
BLesQRXS9t/gob5dI9F+T7X6in9qz9zknIzWmXzDXd+dFGzbBnDEr7HqnTI1yH9JNwTFuElhfXZY
hbo49hYMI92A2Y6Y6i44FbU4i/qqs5w0EsC/DvD26jREVaQM4yEy31TQGbPGM0MMjwV1dbn6RjNu
jbmKfXa46OsXBBrmNRsKD0e9kzaExaS/7eQrsb7y+U2Nd+gSevWYBXu98oHIEKU2vZLSk/ycU7gl
CLYvwTrfq68Zovtgg6gnlh+N/me0xk3EBigKPKagtJXvdIAn7Z2gX2EDfv0hS69Bgx/BOmL6SDoi
7yOfMiLVd5nmt8Y2Acyne9aIKnsaNmZoE8jX7cB7lrOfTJysiM3qpBAqLX0MdUr6SwK4Ut5XwCNE
e4xW290i340VawtrQC/Vl8AoHwPEVTHnHjESG1vbh6mJhrd3xgTeJ0ueHw+Ex5vtvc2Wg7K07P+1
fRmbD41SE7wBagdcHogUs7Z1aYfDgcXa9C2UyHRRVt3+ZxWo5wzlgJ309xAFRZVoTmvySO8z6xXO
cjVMPhp2v2F4ossIC2i/XvpYdWPUZSuTqRIzXjo8a9V22mfahHruG8sbsItoIym3abHRoDI1CG9t
854qaGURsneMNk3kMVY8foZQva3lmiWRr/XBKboFYfgeLuopjJD+jemIZYwOkm38iMOBHDeN4A3b
ySykSc7UM2fRQEUzh9kZYOjtvD/OM5dLeAze2/DDIruK8PdJe9OrK6oMygjlDe2Lqn3PpWgXq0zo
5189qJ3cMF07RO6f6E7KDLIUn30R02t6HdR6ayONmyVHpW+iPbrmK53YBfhV+K01bkP3wDZE0GuI
ha5jZboTseDO8aHD2KUjvDlIdrNF5KiQf1u/aQs7toDwQJsQQfNYEyiYQB4LXOwJJgczY/sYfBnI
sA+aig3vi/WiyTfltwEMUunhcOoAk2bC3uptQ91U0jwnH5y/JchpoZskPUnktNLgL7k/4gg2b2rz
4vlu0BtyfCtHbsgm7dobuDKvGkFnBRcTnqn1W0E+NKXYGcDVJIq0fW5xA9tJIC+B9PDTTifsN+Zf
xJVWFE7EPJzDgATCK7TOoVfotAvfFTtIZphYaTsE1XuKJdQYkZcSCtRRSI7ytFe5/NOANmByL2si
3erB00BWJ0bhTO0qnqFjZ2PuyWTHHBDkhpi9iXU3E8ge4ky1sW8TfNSFuGEe3NdwVyIEzm2nHIYQ
ZH2nvYZT6c255q3NkDFn7c5keFWpQ5I0MYLhlgQ5hiknoQGnZcSO9y/dZ9I1j+4NOVIV8SnAkP1a
9RaUpcBzW489ZBOSA40yGWuvry+nyP42NtM2m98JzIyFOBCqtimQgtpR5uEaBf1EGnYXnqe53kXE
YyMjTXeAN0wHBvlynDKLg90k77mJIKEVQfBFOpwXC0bj+KHaszZ3vxFWSQ/KWLIY4LuNuoonPafy
jox7HuM8VJiDs0Slnp0PqYsSL7GCyW0y6hXI59q+HgS4wKVZs7yzWywYedjTSh5lC5ZECFarQQv2
wiYLTrbyg4rr/gWQASHpgbyf4sXcS4VVOmoC4tVkOAV2IX7LTIjTtWnvVdv0BNEZn0jvJrcNcAU1
JYSJqmmt1Sr7RYtP0Au92rLcuxrYsm1s4Q4kV1cZbHTu1Mp77A32rmGA/CkbOHnn2swZ/BbKe4YR
9vltlTWYjN4J3Xt+GE45u2vQycehk2ihYqY4FXDWlaj7GItGgbxLrWliDFEnI78zChvQQOBmmRRt
YCa7bMd2NN4ma1nO5aiJTZbK4+doT9ZuIjV4T6/0Msk4yNs2dOeoa4gdHiY0i1wV7RD+4w0YM8ud
8uT8/Hy5EFqNYAzPAf1SBb7grFMPtZMnz9X+OdBJwmTm7tTjrf7PV0Lfu6kVhSPWpt8CGSi9JQVi
F1g016BXyA7BAd9xoP3jdz5/8Pnm+bm/P3z+WX9/bjYs4gy4wTutLLNNFMt06XNmsaEUSJj+M9IQ
wjW7bs5z9htjmWLwMBt1XSYLa/f80jPb7vkmKnL+kue7RbfuT8rWGLdTDwgaDxumPSkjIjNWL7iA
vZqw5Ywo0TILnBJZS9LcDV48j8bDGnI0GXjPdOBJYiJbgqzTLiQYotulDQLCKnGMhns/7C4j2MDW
QH5T1Nsed0RRqq5WjnusBXtJ+epR2yTiPJqmByHykgdUIL2O3NfrZ8ULmPIrNCI6MtWzzFWE7Oo1
rvhofpS1Cs6QU1CIzdJUPDhtmJToeduIZObIUwceGLayk+fGQ8p7KLW19914HEy/rakFWm99XJWa
6dQyCjYxbIzK3CZxelYgLrTaMbPQyCIoG9TEKRMSL3AiSZ2Gmi7xWlS+IXMNmCFncrGYV0LLHQeH
gAhP4/7NsDA35NKRJ4TgMfVwpXhSoMG6tx1Ulhrslsr4BsTpCOSNwNx6Vw147ZPkjJkdafFKOZbI
0zFulZZcjUm7zgbuECA11L7X2e4PQ4f2h3GyJquvxJ5/r9l2Nc1H1rNOkTMRmssPPXvrzc6jOj8B
OvWYvXu5IsCkd2eEybfY6HFzXOi2eZ0JY4iTB19vB4DfGXLFlxLpNDJQTlqWG8UmI9R0lfkxTBkg
mXbHDMbRc8TLxBnMEDZEGIBuAO9SkRg6oLKzUL4UyjWkVrGj9NNOADsTLgUIx5NlLwoJSLdZkZnk
jLmb/U7l7mByzwJ696J2gOEuu2mvnsxGcaMs9AA6RVZ3oGm7j7PqYPJAQ/znzBahKarlSm1xWNuL
JXWFbntZUTlYKJzOJlctPy0y5ZBaO4ryRdMQNtDisq/f4Y2EGCg2sio7PfqxnjzUcD7A4tvpeNRn
fNGWvLfL/qCEkWcEg2fmsmsTPq+XPJsRHVm32kDkxhkO5dKTuBdITnblMXkV/IEjzIusa92kRDXW
e8oUuxI4FXO2TkLK4DwxAkJDb4jSo9kEg5U/YYJIab3LVBiiTJDZof7TDNZ6wagn3hkkGQ9rtWqN
LlT9IxKDI0zlXZHW2xxFS9PfEEi6RWLvOtiWKvW33vY7JUtxaitEuWpuxZ4PccROrOmIUIGCgcs6
aWhkeE0eOuYycvTSPdAyTqkH0PCA8cCTlGeaH7Wm/FIr8REdEOoTME9IuVFXeki6fCrUvfYN/Ltv
gHVYQpzAPChNXbyxM9obeXcMZOH2FoDUVHaWUT4sRNoZyp2028NYkaNH6Ezdf7NN1LFVSbhD5Nqk
tMxy9MqO4lMuu2tVRm95CdGquhpB4Q1aw91evpURlt169mWtPIcYau0B2fr4Sg6P36vFDjW0ByfT
a5hChqRIKlpJCS/cGfsWIrYo1tdwh22Cq3xYFmZ5d5CKrtbqewh++zqSvTJDBIItusYKPMzpwVLD
l7KrTnr3gTb0lIyXFh/SOkfTFhMjPdeaqlP4WAfRk34yzBQ9YOZlzWex92ZIh7SeHrhivWKpiI1+
N1BDDcnyEi7Tz8xo9jYuw9yub5yhwczdHvZGWah7+Ed7ldEcZ/MYNea9iZzAG3GARWnoKenEaW08
TU3P2L92+RJCtkVmgwS9LH6sdb6iVL5J7aRovUdehL8wtpBjF2aGF9qSK1k8YSrowpgJcohbOQUS
jJKhKiCjtPuMR2CCUBsBrKil77Ud+PaSHQ0p2Cvaiqfg/i85jzybCWHZym7XYzvDS0XQ3WHadEH9
nXHUV91oh7KfCa1Q9nMAVs84ZMayZXlxJoB/xny0pJEnYuuZDY6eKQCj8alygRD23LbmbhwTt0FO
V47qtZiv0aL/HsdXrUhu7FY3Wlu8zBGiEWs/QbGn8V9r6ama5T1AUXeJ9R0gRrkxSOuYkIGVu1Il
WVNWHb3TvbpMHdlqdxDZeDa9oIu8pkVPFPa4Z36/043+BbAEcuETlmUnYizAREdjIuMGjKKCZqQm
dhtt8Ksg9ELAhNiKrpZWfWsCN8GDwVmH/lSx3RbuSmRuAEQNUoS4P/eKgtjYUt/Csj7XNnIhmWDX
vs7O9hSdOlnGQ6eeJjJgNYZKtL8/gM69AZl4BYUOUFcllmpk0nVBtLzT6DcYieTXefKgHrxraPRT
jSb9qsixX9ASXHWElfl0gatijayH5BZ8k0PVIVHCGB1b2vIXT9iJmjf7RzDeE7ahQvea5BEoxzLz
LLk9y7HhpkZ8IlbnDUfuSwtmAts3s8mFOOAC07F10Lr8MyP3bTDDL21iYZWTQ9REbpaVp3X9m2p8
g/QasnIGDdb5Jvr8JtLOQjdfkJgdp/YV5PwRPEJYOBXZH2LJtphs2IvofvuqSe2+NHREWhCFFnJX
xuzFbPBf1+O+j0xHsqKH0X6JZNlJyCcVeNiyPNMB6dwYJN1idk6gDwe96vZ5Tkwue0vM1HMQX7uo
eJ+V4UJv3ZUG5g2K5TUB8s38HgI5zKevUrVPYkGMDOyamCRfyJkbmYaTIpKtKTZN9T17NIDTKj3F
vn0ssrV0IdwhDIF1acZ1GpMjKIHzBEk0t3QPrKQ/BPE5EdYl5Vc3y3QRbHJImXIG3aeYxGPC8pnR
ISkUnzbNJYZtwmh730TDCxnNt6qLDpYc+ebLEsBITM8S6GIMOrIrV4FD4/dQyBRsc8yVZ3tVTQRE
Sl5JKj0kKTgjz/WrpfMtfMC6hbkxCB6SsN6JgLwx43npJuMa1+lFUxMayAbx7gXQk+6ek9aW47xY
1O5Qkg4hQTyzksTLJHGr1v1yI7vBipxROh+q2CUUxdscLPc0WU4YsTKpu5mJ9kBbccp0arhMxeHK
LqjmBqNRZYFLwnGFAeGlH+cz4XEnS9H3S3OyBuMwSZYnSuGTcfyGCfrdCn5mGAvDlm5A2F5hzA1I
+QFbYPYN/dacjjVXwTjJWw0bhxiAj5XzB3BA/P94y3Lcjon+wUjyDrnwrRXlS4t7a1qflLEMB20i
pFn+4kn5blPVkQMIgjlFA10f7aD9MpbgFob9XnQlOt0tXNVDWpd3uRNHK/qTFeP3GHXNUvW3tig9
olk8I6oIb0ucqvblsdgNYe+HdvTaM1uuS+0AMowHgXYQtfmC/ohXad47s7woADrQOEAr2ncaGn4y
3vokvFs5IQVzdmmgm7WxuDdJi31dh5AznxjXbTJ5ZZpG34rIPBiU+uslLifht8wYQKL3ODzMl77W
jpO6lwYmB8t0NOzxSNTczTKNY8umcJreZJbGviD4m1egS/hzKcJDVdOLWKHd01ZHBSi4vexauKoZ
kBXWnPpE2TPvyvr3SjH3lha+jHrr94F5pIPcjvGJJYAqnTgguqkkTEo4oc2vBo9ZN1cntAGHQVOO
4KrozoP2mEHdZdHH0MafWqq+mhBgpJE8bm2+VuYD9fPR7ONzCeS2VbMTI57zoJsnGT9YYEt+ACmF
yGpzkra9Je9k4eF9cQp0x3Y9eeZP4LnuPCL3JBtmSBKnSZdrH8q3hNsYADYXOroT9RxGjFsDOHOk
zmVGu2de9drL5jEsiENGeJlK5A4UGIxRHRomSSOTh63Lsz+EthyDqfZkKniFROZMXg4kmF/Iprr3
bGTZ422ThH6dkRztebqoFk/txItlitaF7kcMCEdt3iXutxEdrlSH3FeUgJJCnUOETJcxVRCH1X4A
SEM3fHo4gA5VltBYdwVR3nNXc9dEe/a+kiluZodgN+5ZVvqzaIsrcIi9aGHqIrIpVfXXUGDzjhCS
0aZogYKutrAylm+kuF1NVX3LMsFzevwN4o0HrI2+KfP71NGn9wwpaZYvVyZm5z4e6MMFYGIjtJg5
QPy8vEsQM03TfGEkeBOj5M4ifclQTQyqn2eXCTHv0BG5nAAojek258IfZqJvUhWiGh6SigD5nFq7
1Q6w+I5Eor4IG0yagrosjIhrmPZy832Ko9MQaF9zPj/0XvlpdgoxYrM/DsEpLTRfHXqwAqY/EEYz
zvohER9SD5k25yHGP1CpzD16hHFJy5OqO+4rPHemlh9NBV00geAmLDWtN1nWilOSsSbIzKUJBbX1
+2QVX0uBtr0Pb8hnHXqrs4dmw6HdNU3UW5NT/en1aVfNV5OmmyrrTk0xUfPYi2dqIC3xOsVg79aT
Ao7bwqCvUEt+O8CEV39L+Z9WIyVelkF/kEfLpWfUyJPZB9HqgEA0kUA1Ba0L5sA3geYG5FS0FMEC
+UN6r7XyO2qKvSWVXIU2mi8ErvE79+CRB9RN6Vs/LsVLPLL5Sa2LPBdsHuFqq/QjiaIIdMcshB+G
k69M9JAKliIsnzC6Tgk2dV18n+rgaqb5OejaE0lxr0TZsSdjU9/QQClUqFPSZABzAfcT6NquD6/S
oNIV/Wdr5dkNsfWefsXzk8+Pn32S54fPN8/Wzd8f9m2V7UTWTXDgEZ79W7un/mfj5/kaKV7iKgBa
LNM1HpWIVgDZHOnGnHNBockkoGzBFzzfVIBCIWLm0D2fKWvrF57vFTkD8r++MU7xj05xaNFSHxAF
pfNSHEDagPzp4ZCwC58OFOH1oYuj+lCvLFG5bViahcmFisjpIKbmH2+qxMRC/dfH9AzWwur/fh17
A0StaPKfn9LsuDrgk+C7//6W5yefP/yP1/n7JZYW8mPTZvh/16PxbP48D1M+zlAki4Qn8vqF0uw+
1MKOXVlSxeH5JinVAIJNQpkqcppPSZAzXxX5X+9lKCc5dOQy0On/6NcD1K2H6vlevx4KCQruPgso
NdcO2/OUPX/VjF/GYTL3K4P3xeQ8g8rfDApY1eexfb5AoaxH9K/XWl/a0pOfgUl/HnQsp6zG9Zlp
9r5Zf+OiEyD9/Nbne8/P1QLAJOMORmFJxk6Cl/j7O57vPT+XIJ7AiLV++fmz5NmZbN3S1zbl8Hcj
pyfQ1mPdNfBHpRkZ5CARQJrMGPhar5prt58rl3wEJ1AI6O1UOg7xZvzTsU/C5+HY8EQgprA/EJ7W
1k6ukycgJq8feywRZNRN86Oe7R9SdcZ/KAZrE16bBDqYEaOa+oOC7gY5il3Z6JT0xOW1r5DOl/kP
weIX8ENI99sjcY8u4Y5EzNABSg8QRHYmXr4ZvRQjsP2Sm3cBzpXprKfugaySWSA4McWtXJRjJePi
LIENYXWIugLu9BZK4kCESD8bewI3iGUt/bAPD2EbOMm6BAF8L48jrr1M4qq010VR3vWmgo1suqRm
/aCd8kcnpi4ojwM549g7y1ckBAfCILddX7mxqvuNBzYaXX4CGBeSykC2Accji0uPQfwRzvKppHiA
uukrrX3QpK9gMO5qRAU7/FoPwxIYjpGnO67INR53Fy61E3TKLl0ZRbXljVZPYfy7lRsvSo701/xE
W1x8Vk7fn/SBqlGOYf4Hm4BoB1WEhARI27nN2XaFUNCkbUXpkSJuJTQQ5wgs/dr5JaTaTRf2AOVy
6vEyR4tFgBiVHGFONabFXiQe4dAO+iiovYTUDqVb0crszNkLx2hnNQ8MCoysWrekhFnBZYOk72fL
uCbQtKrqRTWnx2pK0UBuddpAq36l87O3jcQ9qePTunPsMpWDxCHHk5mSG7tR5O4FX/pGlIFj4u4Q
WPLDhZEWDGtjGH2tbDadnbFiCC+llVa1q/ZG361JwymDVrmWVpPzVg5xBNKhTIvCjfj3hrImCoHZ
U2D4hvTRQhld8bc8oLdp9BDWi2CPMhQwH1TbwZ+6y8/YITLSZcjJySxlO4MclQo/ll40bH7sGYAz
/Yr1TyP7o3ZEQWA6BaO8w/gLytY1usqFR+5XKsivrN/F6NyCmuZzNVCs14485k6slscaSi0aIkiG
9xKjYGjjrmZ8aiwh++ZkO5XQpU2EwOA3LP4zuU93ZVgdFUXFeWc4NYESUtqv7jlnDC5MCSOTTmba
3Yqg/ooL2yPlw0mCwYltkudS/ftSMvxYlfZWvUmIFSRNfEfmDnZWCE609Prle027yWT2RSYjSB1C
gixUypUbJg96CFIU71Lo7JLBADq0N9Ko0UTI6DM3xLlj0NOYi0s6At6cDuOCrajb5tOEEHg+mJH5
g80bUjQSUMLq3YxNp7dCXLBMCSoF3Wy2tTt4DDysBTpAqZ9WCTLd425bm8ouCfVd6iW/5mQNODor
oUVo0eJUUc+Q8mxFqZPInCy9oSeH+kdHBlCeYoBrY6CwRI9eMdvuYgQ35nGO2nH7YAeaRv6J5ITS
1bek0Its+pQIXlNUxR07pH4gd5DYXLhJER1QtWrwKdmHCEJ1iq3W7FrPZsxiDvpu7mlcQVpFZpwm
jpnUrt0oPpjTbV43RCpxtSGTSAFcSEwo2lEH4xcAT+HizIlKXn7L/Y9cgPPkVw8cth5MrXYIp3gn
5hViLxNcrrkgaPwVSW2mvb8QvNhU1CFmvw2DPytyJBcynTMddxbnNCPJFarVdZlzrDrQkwh6M5ko
TyI62enstPSKNZ0yiudxQr8oy/70QfUyMXy06s6P2E/0QXsYWgpucssyBCi0MaM8O1SFfQnNT3WK
dqW2Rq5UfhC863nFAN90K4Z6EUpnrFZbHWNhMDLzlDTXQrOyxs9rJuQDHpWtTfCLSRoTIWdpl+8D
Ni91ZnvssA/hXHpW9TMfcRGoRMNAlxEgx9CY9jURCjROcpz0MnFzOn1v+VDXlqsxSoXDdhBtR617
DRL9LkymEXX12hokvfQ1OC7sobPFsPiY072CV+2FQY2pGylh/F7KuivZnVMl9L55eAZ26gtYb1jc
3bC+aVOzJU92O8Q5o/t5K2wQ5VjCadLwzCWknr/dWChScskxdOsIU3zbsLMUNATNvgVkUDtABLkG
LG9BDRsz8hlHsKZluCvMa88+tA4BlcbJveZJHxsRbQNiDBTrUmPjsxebFqjGNqDyM5Q/AMS35gxj
Y0GL39KNUaAjZOIuxboX9QppYsGfqN1H86takYzUmusASj/0kfquq9A0hnCvcaRj+NMWBpFcOYdq
uBc8QaRm/qz6+G3qipuqwdAoEUl3zSExcb+m1ifj2S3YIAo3dh/rjhjwNt06FTcFzCP+MU0hdpxZ
Gku60enHAbFTJW7LJO1FQdBQDgJnOCfx/EoA0JcS67+Whl1Qqb81QHT0CnnzsuinSJFfWsnAvwKH
UIMxwu5Ovaciu2g9GLqUUmeAThiReTsHZKaJc2jHr4HQr9B0vkpJeqCERiXVP9oCtEps+krcuwEX
QqC7ZIzvzA4LL8hVnWfojAAB5eXrApxduY1TfKzLhaTyhUwosF3xGj09OWw5dwEN87JhuUwizwpO
lcXSDeSlKWnuko9DvPJhPQzKvI9k+hUjX+bkQ69m7IwOv7lbi7qHMRD2VAhhhOShOkUzi8WQnJGu
n3kcrre9m0dkGsw3+mBblZFKOM0+Hrwr9Oh9GAOGDKR9iqkcc/OhNc70Ot8aRTkVtnksKnEY8eH1
CXTOKADnxziMJFe7D7x6gaJqH+Yy2cdKv7csmoshqx1Zww3t8JHGdwrOrG9PifRtBKk74dnIuoj4
F6oLdj19urLef+Ky2gxkaIfVz956ncubKd5zKvQCLG7ryBpKpObTEA+x3HJ0ifAow8287DIaLMkx
MO/l8GfRbrUvRbe+/70id9hrbjQQ/13/UEevVXxb4bq/F+Y7+YGqtZ/fYXKyYDYPqBIkIsu/821w
LT+BXyzVrkXyLG/tH9p3+4NnSr6FDJ9dqou+rfdA4h5oAigyak4bg/bXnkeltulwdjL72ET9dvxD
AgnxJTacXYNNNAEcrHdjd0vNYWHQlmrHBTrvpZRAmiCKF48+HV/jsWGqLRc8Y8ruhVZxfdCnHCmq
IVocsIrBJAe5Hb+I8KgZ/X88m5APV5eNqCNiz6Os3z5NN1mczD40QQ1/jHwK+9781Zbyq56H04XU
0fonEZxUXoFqAt+fiHrTRCkdAD4P3AydM+qVdKxH8Bf22GMpUABjacRkb7siNl3CegpELClQPnrL
gZuSMrwlRmC+FRMDdW2ebjqcIiIBstoj3KPgqScl7zY55plMz20EhU7ACowtm2faWzoDaOABLU52
hAWMSB/Cs1ZHWPTPN9JsQMIQ7FmCGZW6AVks1smsI7apPD8/l0Ku9AHNN54wlvokRRh3SgB635S0
2rdLzoU0CazETXp/6mrAjD+en0pFtZs70jysdVAtG1BlGtzsF0J5dqyEkJroXV6ebzRwr/SlkArh
XK5IUynKZr40SbhcFCHmy2IGdFFq7dvzU0yF2cfm8WUoZ/VKbr37PDPPs8V+kr1rys0fQjyuV3uS
TG26w14X+lMnTa8JVMw2Z54WQ4zZPX/y+aZKvsdCUe8BAH2ixEGaitpqToGZtafne7rUEAaXXWqY
iIfnKyNCocsgiNA05Oq3lMj6a9/VTAPLCAcKdeNZiymzV1ukpKfTORrwOymc3KEvg4NmLyZgLU6z
tAYtVTL44mpkzG4SQrchijbeDXbOdzdWRsqX3BGvHC358j2NvhMBJH3V8rK4cmFrflKNwRtqB2AV
uRPlefUiqw0k/hU0mZGF8ZGvycdj/Bs1C6ymNANEzHvl2JzpyBsanSr7Lk9C99k+YNiXpgjk1pL/
HK3gRVN0ijiLXIxWGw5Sk6unZKBnX2M4uqUqd5bUMuFp1w/tudhXg6zdAjPZRnrXXjJ6PxuqQnC6
mjZ/RivkRRnr8WT2EdFmwFEAEZ6LBiq+HGbGPgdRvA3HcIQgYyZHrJpC9MavvtYVJr7kCOI1IbOr
aTTC6UUcnTvjDpUwPYWydJO7ttoowPePBAgnlzIYW5AtU+x0o4x6hswHhPnqHxXiDImU8a8pmulx
S9xbcSIdBOyQfGe2RuKFuvSHQco51Gv1Vzmm5xVGMTY9Ta3cN7sIi3nRROelljdVnjHwx9GV75I+
vUrEqXtxF48kIQG5zNom/lFV14W9HkN+JXWel0ltEOqYZKS0DtzlE2krBH9HZxoM4TmVFd2NX+j5
Q8JBuH1q6Maf0qgh9bCOvhla0+9Vs0lhUYwjYjSaaIRS8+tJOWQwL5KbMfEkCwb1DTLE/LpOvAGn
996kVQx0aUcZWqn9iYTi0UoyvxsdoLdizlWo48Dvn1d26CeJhby6VdQ3euQjQW+hSlTIkimvJX3i
KQ709wbj3yVcoXOBOervkaIgnhpAp9paLTySDywW64IxN0ExeN7F8AChpl+Vku6mHY2PjgnQRswF
SEcwCw8qzBsaI/1iz9LwKDiE/4euM2tqnIm27C9ShJSaUq+eMR6YoXhRQFGlecrU/Ot7yfX1vdEP
/eLAgoLCyJknz9l77bVd+RENgazfeMkII+kpYwGJwUuUZz+Kh6/REpgVi655tWFhbVRJuBG8dHZF
x2GPibiDtXmAv5H+VMsdSZTr8OBpBGYu9MV1SKgS4oIsenFMtMPZ2Hs/DqcFOt/xt1JsUwV8VErD
DIpcOCQ0cq38aERlci7HJtjC09PPAI9QLyPQaEl9OjNi1VdsHO4ZFzKmmE5fYeW2164A/dDmQO8c
rxy3AYo3eq1qiNeq8lHLLJbgbpoQYKAw7pyS2UluFA+eFUkmd5O5Shd32O3BjKx6pb12Wk8SYZit
enon/J3SAE4EtFHO4b5cEZrqMzDMI2pm1M0SBtIZdx/JPWFaP0YoXaK6y0/p7Sf7ondIfBPVZwEl
yBeDiwunYV4xSO5He4rOwzAi0oU3D71RQ+eCD7ukctkvLSkJYRlg3FweHBPSrYEofVckgbUibyYB
aN+mj8MsCIQbosOcAvbvl1mo2TG8SyB8nYWmorj5OTAoZxvVcqxmNf9oBtd5h/ZUberEt65upIeD
zHf/VgDRhvhPZxezB8ySe5o9aBc65wKce9wIwqNYljBe5RYcxqYpdnLxXt0u3R56aR1ywgpOvhtm
x9LpfuP7o9pmQEulmRzLknVwQTvY6PjViq5jeA+vEZic3RFhLPOefIuZZCYmLFQlYiQh2kiaY+yF
+b2aK+wyadm+50mESgn8a9o5v/rO+/rn3y6EAb/G8eJnaXjjmXiWB8/uYljcPLCQR2vMo8ahRW54
iD2vXE+kDZqmg+YUJODG9yDv0KzaF1PmXEB0oyRMrXRHcm1VryqkHVSBs7P1EgDOq3DygkPgpCfg
AixwgTcwNLtZXC1SADaNLKfL7cEabNpALr6zevrv0gg3ctsM1OFUfFs/nxTEphqqqfagRCMBPfFz
vQ0emYAhbGgd0JGCEfq0VN3tFwD6foiq6ROVUIN4tCMja8stJsqjG074eRQ8exQ1rhoJX2O6f45I
0Drfnt4+YnpioLQUh/+91GE12WDyAQ6GJfc0Op156lrnvwcDzO5CvyOxw/Hhpfp60b+OVjMddZZu
lC/LU708WIaWe9eQj7dLHs6If9dvH/13TezhsRbH3ErZJ8s8QhQjN4XtNmcUSuSP1W7fMJrmeWtA
1fbyEGGYajZtozQRS8yHbw9BwNLeV4oO0v+9dPsKf7le8fW367Yq9d1QwT/sgZE810AVssQdHm/P
BHazDVjgfgenKnmS3ndRiOYqOUFOdoWCaXlg93PWgTLgzi5PiZpsriFf0WPX3+DLqg55TclRC+iN
2ZD7vxJBQwf1Qvng9aV3bYK8BpfFJyIAbOuiL/54ynBIfzUBSE4KTd4Yk1/qqxPCHP+gBO0ui1Ly
SWeW+TQsBbWs2/4IxNF6suOqXAgCUcZoMqJ9hjCOY9JM/9Nzm/xkZ8M5Li37wdGWvEMuCYqhR2ZO
XNIWQy1A7CUJrpNpf+fHTLNu12IJTKgOpvOtgs3IHjllyuZNbE4/WNi7AIdBJIxd6dXjORXpG06C
hdsVbqnv6Ykge98MoyP12nHe+nHUL8NMVKjMWgtvKrnCAb2Rez8hsMc1YTVbodN9J+n8qCKzfQ1m
pzg4v0XmqoPX5+KqJh/+Zq+cdzOVHz570FFqIhGcti53ZAlkOxRJ9msQJv/zNNnAYywufkF2G9S3
y83nFljB1rUi+59h1kzKP6lFN3ueQ6xUcfEiCPoidDabDJYbwhbSuWOJ5yCNmlpmyOGFWHGcpnVC
sfMWOQPnJVPE+x4dHhVsEd5N3BeLXkef/VxUO1pmmk4mBUNul/MrTGmBi2814L/+DUZuzeHQ+Zu4
9jVzhvEX+mnClsimeqyHjikzMVtHkgAIRnQIAdGQv7PCq94rmzakzMvwPlmeZjrcl1GCfDicFRFB
rXgV80NZD/PLzQrPk9gRb7afh495EaJwLIvq0KDfeUum9JwvnSD82f4xScz0CekjUDibEzmja7QP
8pkRNCSr6d83C+A815bcc7JrIOlj/hZlCdoLjtZhSLwQe0fBwNk0swMMApBWqNO3OgiSJwIMJSDR
mf50FRhnWdfPRi/Fg224w2sNhPH2u2WVPLdiEnddRz0LXax+b5vS2M9D1mxJm+HXzT6R2opdNtF2
9U2Twt0rM3G15jMaLPCKAfMcXxTVBYxjebl9FEUzI5wAiWPa9nAbRIf6UyiCG9nvDkEbjPfo6Yhl
jrrmvqlLAZEQSbIZZJA3lmsqqGu4zT2GI5U+VzqCU/c/D6Do/3tqNR1Om6JAwrp8tu5UsuKQ4ewG
UjmqfZ1a9tYs8MiQSAr+oUrETsZygHbF1hBVxnBstDqRyDRdzKatxQoe6nUYCZ12QxcgpgWrLqzo
fGoHj62/XLNqhU/FdLIXP3y+4QraUi2BsNZwCYvRus+M40QldhCuV+47N5PvnU9kq032lCRVrDHB
NU9xtbdUab/Wghg3Uv9KWjOeeM0ZA69jAKAbuLXM3OBnqqr/7wHqWXjvKnJFmBoQ5eETxLDSdTSh
aoiWAGViUgAktUFJX57G2ltQtUb6UguzuHNnmOaunxDPYLu7EvfM42yl+rExneTS/j+X5kDd+TV3
RO9VF2cewsfUyMJH25+jgzOC1L9duz3wwr+ImdrLKJ2chHYOT9ny4MdNf2dmqE2McrIf3HA275vA
POelPZyTCR2gkhcgk+OZw8H47/IE6YkKBK1hSn9n8qpQbSOzHvfYkNnrqxnja5e4eCqHcjjMZttv
MZQ0z0zuniS4v40lae1Uy/qoAjrYQ+3E51H7f/K4yd+ZQgHuqpLigTBYJhB+CG28S/7A3UwPjg9P
FeYIriorqb7q4MXMMCCNQXbVQ1C8QFTjBMs2i0DNLh/FonS0Bues6/LgK0s9urWvkXwbNgCbIg/u
ke5VTLoyUJ6jyyAI1LvLzQ2DlsOhug8d3n0dtYyvhfejmVRCAii/5zYgYwgzngd0+cj0Jvnwe1qj
ZTO/sB4PiMgI4yMJ44N/h7XYiFzn4OVxuhlj+4nv4B1Mr3DZkTykhqEu/8ToBRuCcBZ8nGc/9i3C
iNszip9iP+fe1w2yU6BdebBx1ewT7SQErELFuF1rfHxzpUqerAiaflQ8xXHXP6ddPGzMESrZ7ekc
lBKZUEwE6xVInnivm2jaM8DuEfTb0a8sdx6d1u+evFg219SFUZv7sr3Hb6GZksAnclLa+LcX8vYw
TX25CRz41ZmmAX07AoZwVjChGZIpSJsDwr4dlslbIUxoHP13dwzvojGuD9PtE3SQoO7EFd6CLJwf
bh+lTW0+wA/kWhN9xF7lHXxOV8eqwV5Uxblzlir5g5z8Ref99NlkXryZW4u3XAhXFOGqsZFV2V98
aQbg6rGEswkkzM8bQ22r+slrLfNBJymnU1Ofbs9G10Lr1kU+8SGDtYX6BJfF7ssHgWkc9wz+72bu
1EFOPfHNt43cDaOTyFp1IrV2XQzCf3CdWD6Myt87xFOdb5duD/Bd0IrX0IlCUpVPqplf6S5jQYqn
7BST7H6M+kEexrQZzr5UBWHz5kCTPGOnzor0rSuDpTURbiJK2quqtH50CgYFZUFijxdDlVeRji+V
U4Rb16zdxzywo41uIMLaDh1VK4CsWNIaSifP/zMIkpdHGEXWVMdPboo2vC6yv1G/aFeq4XPohbUS
Xtm9EhRFFa97NjbpDtgUxCHi+HtMu7rcj23vUCsP5Z40if8+mpdr8fLZaHSd8//36yri+IzZAnPr
2O+kKz/RcSsfJygoeNqw+keZk3DArwnAyWdAx7U1P1cFUUy3j+L/uXb77P9+XeVp91h5ODdvXzIv
3+DfRxPQXqefsAPGf7Xfs3mbwuy3k6LLXqsqeyIhkqUiaVr4fc5X0jju/Q20w9TAPTE+fB6smnE4
mqUN9EOLMCoxHW5LTm0jKO1gxaPo8upnPGFzpdQ5cGmBgiyyofjx1F+etgu4ALkDJStkwk0f4puI
OcEQL8NvmSpEcgM75kfkPivyB++axahnUERkGxLahntjjIgzCq0GeduNcHV7GOlmK1p7FaiaYzkn
f2+9RCzCjZ9ptI40kDNvWmxAbr4FJLD719LLBTNAUOBnYhTlJ2SfALlraj8Xo563sSzss1F0HYCd
wUfKJrtLDiZm63aD+VI3nbkyKxl+KaS5YRg/M7KpXlsLX22duOEzKy11Z8WwtJOZe6/NCnkW6+Jz
PMYCH2jbv4nJe8uvRuFGvwwC6o8ziLDN7enQ8Fv3qrUuIz7MZ+G6Z/rX8W4kM/jQTqQY9xaYyDpT
zS8ox1v29Ol1mLzypAK68lER1L8KFZNl5XUzA6HA2jRmjMk1d73T6I/zbrasbOW0PbmyNEv7FVkf
qJSieme30JPc5aEBxEZgAwkcRa39c14b3a7LRR3vnLzW1ygbmQq61V3TeSxsrNTI0WuzourHsfGv
oal8D9wmTWX4iGg5lqa0QywK/1+DfX3pWLtTxGk1yJiBE667J4eRYe2/zp4DTWu0mfIlbsCKu1wc
Zjvc9npCWb0WrRYboh2ae1gvzT2/BqnDtw9V5cR7oQ3R4HwXCT4GOsiciPQJzc5rOXTm/nbp9vC/
nWVhx90OfTBkUeptkJx2Zt6ng48dPGzN+/7HDtLunuZR3wBL5crtC24PKIunlSDvgN4cAWg2AzYG
jHZC9KBuga/lBdBKr1is0sXyYSClfbo9HyLOFQVq7ll27iEwg0tL1c+7dMjFmVVOrmjSu9sos5PF
9EGgnOer50y/hXHYxQQGWSCL9Nu/JpYbN7dn2Vjox4kg1N1QEW9tTD2NF8h3/zrx4AGKnUplttPL
sYhM0P8+q27IpOWzty9WghlDkEf9PlggWPit1r7f1tdi+e63SxqCuZOn9fX27EbfWL4KsCzKWjU/
Vk6WXoAsmyTFdPGvLIT6xOjV4cQQdB/FuIFpoh/GTHznkXBRBy8RSb5hMhpvMxDPkqQaMZlvTtPj
SAsGi3fQ8lka3ysfQwGG0OGYlkbyEc4eZzJDvoBDrK4mLZ3Vv+se/whFH43raPvvRTJ0BdR3eX77
D8vJ8pH200doiN3eppHxf7/w9lyTDwZC0aB0Nb3T7QHs1H8f/e81ZccbE+LSbkb0hqzAQd+jHApH
C3uT/my6YmdFE6GWo6AfA8VqmGgxVMyvTF/EuKlpfgbl3rToJxP7s8IJ/BZkM5nDVr01umAGIHo3
qiVFGQRr1w5INDSHZctbeIBAouj/7rTxm/qS6WcL+yVUsLLTXaHnPaIkvZ2V9QA6NVk5ChtUMBKl
68nm0tX240LkXblxebK7yMXv2LwbNvVtHR6WhjoSG454aJwCw76y9eM4pXpnESb/+AtrlT6ZQjBU
asRrlwLFM+qOIWJFowT5bhCGDK/jR+mw3MB1YkKFhcZEhEtaHsrN7AunzBOD5J0IZ1KZ6Sv4ijTO
ZED5juZ2DIZTIfBFFhLCfIDUJUoIqUNTyJ+L+UxStZy30v4AMv8qY7r0hXw1waLxbpPPcTGe4pSu
RTgE6UqjD05YalaqCX6FlbpLWut1WUv2JmkzRVu9eyMspz4rH11uP5eUviL71mX0MEbd9/InTW2b
KrLCHG6iKmICGK0+Wo/38+DRy5hm/5IOBt6PTpwmGTBkxQCbYdkL0vBt7q2XvAyWSEVsIxnIX7xv
36LpP1jPiCUhwQlvdLUvbGvTMb9uHPHHjr0fo/qoIujLRdPhUWyeVEhaJMYr2ns/Q9X9NEZ+qhUH
S1JYB8Jt2x0/aedFtFOM7E73KTdTHu0yOk8r2P35SrjC3tiMuB3kjdlCwzBwsmnlHQcI0ovlOWQe
nqt5b2YDgmeld4WXP1Wz/RyW3oWeWbr26F01DcavdkxeGiXek2AkOcKZjr2PjLpdbm6/8B4Eub/A
t4udDeoxHbpdMphXmY7XILCveaVRVQ3NWtKrnXAXINbBayHfmMDJqf2CU/+ndlwXIQ5Oc1xflm8S
CWszPsW80EX2tzTwQkblrrEnUibbDCi3BU9bhGqiCGwPzVhdaRl9uTGqStSVbHNWtIpG4pAEuKOm
jR7oj3WobpptnPYftSvfRWDQYXPze0bJ5C3J9M6q26PByrpNiwkdE0e2cdGjESe7qruObC96AVWN
hloSd9V40caP2Chn07qvzGtT583WmfJ9MBZwRMYAewuw5Rih/ap3q0fqjVMS0udTbYtZIYPirJV7
xhMZMXLukHFtKEXbRbvSC1qa9UNr5S+Bm1jbSUOXoMW2ditH3kfzAMnIw93pZbh6LP5q5N7hSISm
6HKvV0RKeGP0p3Z3IbJpQsvjmg5ZwcrGTASm15H3cs3iwaFFN0+mTJpdnVXU9wFu3QAGfYFpG2UM
tvc8BX0AwBv6xon/GsvPMgHMEGTWbYREX8VHvOqPqfJ/54kmPXQOztbIdy5pqZXzT4CGDYUFjmSi
j/aAqOtdh1Z45amtnXGknHAyCizMo0V0LmazsTGt9YTUvSmuYR3Z68rX70as/kgGrgvmYUDPWPZV
uZ4t44/hGR8lIpQqQhPlqeNEs6xTR/IX7olouwOXkm+qNmJ6WRjeSpXOLzdjNczF9B3J0MaYaLor
PAbN1oo5mvuOjRrRNPjlwKxHQbRP6F1R/dKYnDOCr1MDIYbXsqhO+rnJ23eKpz8YD5/8OPyh8t1L
om7IHCAicxQthyAVbLxv/FFPWZu+Gri5VP+X9iVnLMO1kJpgLEkJi6+WdGMDxVIUYf3NUmbKdrWM
O/RnpzpiXmv+KGYjiJKw+AXjGZdi9u0U+msKIIRgqnY7A6GSVX9ixuVe6HPUIo51Byx1X6kf1y+s
dVkkj6ET71pWX99D0ZnFBHYLj3xpp21PjK6+Oh/8r4zvy4Z0IbL4EHjBc5yzn6humV57+t3OCNvp
AvsPYAjSLzHkjhNuyUAdonm2zn0xPse9xkgMFWawIXRr8pZCb4kKSGEEgRYwfcWOjfUU3p2xzpeg
kiSM74MMGSD8CtuDg1m6f4xxekfJTr/U4iskcDuAlHI19+G1KLu7uaNYjRin9+g5jGHehjSeMmeT
X4JK/upsqCoM+66UnEfbd1EZQmwgHSl5sUK+ZxVYQFzzcG2CJpCp+LEsRFkxZnextMubdHwNK1RL
Q8R8nIinLX0swDn+qQ2ETYoS6Qtur6h1Z/+3642IalT7SnDNVqpWEr7Y3k+ye+m8tc6YJI52/dqU
U4Q1Kt1bfjttPRmYKxt8tfRIwzXiFWSYfu2EwcHvxI/U6HUlCxAW5XE9wWtasX+/GbK9Kkv+jYrQ
IRKugOzk2j3EFtvCJNo/9Pnwd6BRLh2WzTgvPig13rh7CF6y1eOE3s+aTROPevdH0MVc19aA2y6r
19LMkWLmKPmYNh0R1J+HJLyUaC9zhdLUqo6G18N5U9MGU/gfkRuaiMKC7d/YxdQbeYn5KrQBQVEP
XIdom4xAipqm5FCmPx2m8uT1Wm+QB4t1xRtjNbbdt6lJa9LhdFJDSm4lhmFfEkXMaTYn1T0AqIhW
S12sEoR8QeKrn3tPvhF3l7ILy+1EB3YF1g0vMpZZCFAE1ZFFkaF4JPrCUah1kH2AEIlgFc95eREe
RvU0G2fadt1LjyDiDrHWMDv8H4LyXOsCJ7iiTRAniMvcOXjn9oTdah+EED5Rs7SW0sR8z7ok3SDH
ZAxbD5wbzAl/HoR/E5NOvkTUknkekzUdjijntXyhW7MZXBFf/Lz5HS+o69II0L7pmdTsBXy9PDDM
mfcIMtpVmil9gaYkqXkv5lj+huSvXiL3ApoK2D+auLalaZEWxm9AVwV5KjTfyGSHdpmsk4Z4DtsM
OEa1ccrJIdtZc/1TBmn9IFpL4WmokNZAFNBVSVRplTBD5sXrEySx4Le8uPsKCDlwHNJKGrlN2mG4
iIY71PaI75zr4B7RERgMFtWMUASlg/SoQ/uh8FmPZZ0fMoTeiV3sdO3me8+NU7gyyPm7sCU9iYaC
LCriohElrMYq/85ZuYULPqn0hoPr+OaeCK9vHTd/SFUEvsepeFUH1sJIwv2ZxYLGe9w2iPdybmeg
Wjr2p/uIzTluhy+Ocxi/QwhxrXZfHdl621qQ0NjRXx8i46Uh3oJueEMN0P3kSBxWsQmJNga65upf
ozZ+FKLxqAbj70iIYn6aXPu7JDDYvUfJuaalnzz043uaSDaAQBDp3ScPrbb/QlPL/f5XFixdQT3v
giwR6AQVuzzRjLy+Hv12FggHEo4fiEPJySacCm+nJYU6OR5FnTxHjbGXESSKahxJq6X+SUy8g31f
zkfiGaAboda3K9NZWw1TEOJ+4pl7HWAdvzHK9nXQz8wQZ5LUokJuZ6OtoNEhoq3NUG6JRPw0kmFR
X29GqLi+MfSXIp0vU13rrWEgQKDYqGEE7+qa7w0c+0vy7/p5NI+5Xz2MNa7lsnmcK/FjUqG1s//l
1taP55jXGi8SluhdPVIFuxPHamWckMwtHeMIUUbpxPDPjwxyDuSETZsqJcocT0W/LeJeHoJQvvnD
bKwp1x7sltJ09uqfeKLBLQIFm4Q+R7yTsjsGHdgkqwi/3MIgSN34S5JEuDV1ewWITmwLLsp9G6bV
uun9/tXBhjqk03tJ2wRANezorvmq47jfhP3ZiV1ikNqVjfZjbxkIk12yKQALotYxubltweRA0Ohf
OQ09OlFPO8MLr44mJybhrbUyliGnR34n3nagddVjUJMIbmbFyYojtmDZv8NL2E2RB3MpA2yl3JxQ
CQ89Zzm+DUE5LZyPmTaChRjSIz7Nc9L32G1OrkOgjpMrF4hVM+KewOhr8bMrvSTI2HfeUMP5rMHI
myTDjDpcdxwX100u35Jt2dKPwBkRofO4d2N+ZN0xkuicHCObD5i6t+iR+gqfh6vNYCsc9jm4Rnh0
vRmPZgK8ItM4Kvo7lyhD6igWWZZI/ACQoFpbMAbCJ96TFNiAPV9cPMhpfTIhx6ZMTpVpq7W2ewKr
vHsMrsWxILV0ZSQ6PS5qyKgioCViud7K6JVpImjZDFeprOrDGLurOCIYGlkaxz3B6dfPyq3ZpD5n
aGjGJvE2Ye3YYH7Mazon59kX/qH0i2FFn26nOgzd9DKRI/achHvKft9sajL6lmg6l2Yd2oTTgFSd
LjeRIxUyec0qVpC3NrGuPbJXo9CFPRLa1KqRpnnI3HdY9Q2mYJ+e9Z2cuJPdFu14EMNsQxnqr9VD
b0Ik5LRLso/HYY9br3tkxUGeoo9Skba4xAb7RXuAYwGmuQs/AQCOwv226BCtzXZUD/MMn9fz4PV7
lfjFAQVIfo6ft2oI+BOVseo6xXG/Lb9IFB23U0bh3xV0Dm3nTuRugBENlpQOmEDlafMwuvWPMwCQ
qoOVGY+4XwomOwaar9zzrC0oWG4Lg6752BJq1BoChxMgBmOpz8qhzTcmXEZLel8OC9iuj5z7bMzX
lquyvUnWuV0bzdFGyDsI/hVEJY//Uc/CClwo881Dgp6XOtsjHNo319BC9laBcWCwoo+IQc6mLSS9
WbN4BxH94vfOxe04DMGhoc/r7j26jasgAymcEwKdJab1TpAO3ggXAV6QjpwZlqoIehXhE2iJ7YiO
JMJ4Ayk6W/obs8XnJpHlFj4LDoMZ9bK2UVZHf9PJP4cQXeM2sDmgODSOqOsgzxJsybmsyyDtJbM+
G3bxV44pBuGCIpeewwdK9CuqLLWlTPVXBLdpVhTeaMymMCZFMevwITS5Yare+QN3425SjBDqqWVW
wVu472G29DCRKt7221aRrOSSYrk2R4ZuNJ4Z2wgAZW7+6OKm0CM5SNqXPzmpdmPkX3XtgHIjeDMK
8FrVKAxHH7vUfC0d+eSX+QmvWgmAGc2RT5RYIN9Y7R2PyVSqO8aRNnel5QTnEGlGmF26QLzLwfQY
mCYnRoh32dRgaNQOkjDxW4b+78SHYhkb94nvwIWUDTL68hL0uGtozPBmQrCOjYM8A/L0yjD89tGk
AaSDMz1Yf+rlx0W4uldtkv/KTMiOpmYJ7RjfUztYX9Kf8GKHf13im7mfhrvU41zat+AcOcZ/5Un7
PJDHqFHEMVSlSOessXe096YLixqic3hPgAcMcCxLuzMOwvEqehB4BKX/WftFtlbBdOeTwLYWBZbk
wEkQvowfRUyXyS8qpqwt/OyyFmeZJwxHdB5SRv+NjOIwWXbxdHtImSfsIxSH69tTzUkLr45EyDsF
zR3F5b6QoITiDFMdWJBoFxW9ReJvgVZ5Aj2TuhOaV1ZSzPMLZ2eEL5DHx7jIro1ZtHdtH1+ruAgO
UOxe6kVcmhm/0bpzVGKPoEfORCJMD/lckxDcjgGHQHtAUxAUkPj9HYg48hZt8732a+NSTmy4iRmd
zAnznmFiTA+gfpGGlG21hScrChjxW5E64VM2V5B8u7ve9X959QkkzYdTzuFG1gWBfG17xyTlJU+K
3yMNqb4dn2Fv1wc4xopKf4hXQ5k8B3RhSeOb4T7Veygl7GUjxQgN5l+FUzzndnPvaoEnHtx2FzMV
qPziavgtSc7zR+/LvZenFycAAJMqvJO2xEyYlchkqH9Zp5qPJK8eAHFtnPzNQuN4nrG+24YdryYU
luw8AZIsdcw1MNmE2UU+ggbzfUgusieU0yIyMOvxGnX+EjMOdlyWVNhdcUR+cJGko5aFGW1D/viN
xqwSlgtoil6d8GHl5O8eQ/Q0xPgRi/HaVNVnLbIvgyRSA3nUTs8jEH/+JwhmozraMysLIfg6JE0O
PjIRYg5svy/XbSXfG4G5UdhgfitEobAX6cUVzwVS/Xt/9MFocHvDPfCbe1/N7W75pTq/cHeChllo
FY+FSEMG9um3IsQDkXquIJMOycdYgrqxLGpZ8IsOXn0bq1vCSYbYD4Y7w0ma2GnTlmiviuANpHS5
RpnklgkT8PgzssWWJeCYFsUCqqti4tZhInaCNUlgEmnr1sFKGOM7NIGK9zUNx8DpP3tsyFmtUY5Z
3lcXRl8cjp8T3Z2zqrvooVxXtsJpWIKYnq3+Xcb5Z0cAwqou6SEMKroTbvTcR/qOdN7fM9FGm2YQ
l4jNlKW0F2u/2flkovQyerHBQ5ql8VK47CbG4n4c7Kc0uxIgQGZyyBE5C7qTXQFWjq84WO914m6T
sGTcb3+juIdsQe9s2zOCyzJaQ5b44q5fMiT7o27yO+RO4xro+mVK9pHfRTu65WTyShyduhU/TRLv
YCseGUPQGc1/q2rmINDY1hYi2Z8ppSFhKk4EEX/orlDuyik8jdHNuUcu/hyk7gZfCj0Tp38cGvWN
hvKInNRc9WUVHAR9vzLUZ8vESb54WSUyfRTbLMPNELwxGthFg/6tayr1RDUn7h968tHJUMxVdWv9
iucwxy1H/jx3qurIfe/v5Jzg4Et5tZU1IBbGgGoOCXBedua+db/NevogTe8w2DmydfVeTMcc0Cfd
5AlNdnQOWVm82Ht2XfHWmoBcO/0WeeFX/TNN9vMYehvKqZMTgn/kPcK714b/6venOU4eptTJd4B/
XhpZQKzWWAea6QPqKhQxfJ1QFOjpRu2jM1unjhercbYNie/RI2i3h65iPSiX46HD0EKy5YyK3SmE
4MAEbBPXKBUX20zkOi+VO/MytHLeussNkmKUHBvrI+XAvfE76xHoi78inBqkeWPwQthvEMc/nV9K
eWT8xahjKd9Woup/uQ1ItQxHqHXfhuw/Ae3bhRfHIRU7exl1L8lgvY/Zexf/QL14dAkmXz2kytnr
aITmGIyv4JHvypm+MDailUZc4tQTp07WAwSwKYdCo31zTXaxOJm+YzRlO5f56daahtNMXvtqcrEE
0HdDGEh1pJyv2lbk2vj1esadyvt7vO8y963GHYmC88yZs191qryEhv6LqGmXTtmXJ6YLBMlP+aDj
4NDa49Wk4d9Ig3dtxNl7kgbcHHLp0Wp/9VPyQzfThWtY/8xBwT2Dbw2nySGyp8+RhXY/8xoLzsTj
/MOM2OccQSOShOpDby/nb834NiugLJZhfoqTn4zMrI1hQHp2QsUwxwFN5NHMLGnwipLUnWkKjVVt
FmA9d7TiuW3acuXmNgVo7ifbsAp46eyh2k3lAJ6p+W3VVKox60w8BYd8mL9jo8e55CY7HXEKLMpL
Q8cc5eTvsZZHq0T0SmcAtjVoyoq/Li0kCJITp2WMZckrvYWL9vdwcrNgQLgvoarpSdBpoi8QSHon
JhI5fHvdh5vCFASaqHTGTgjXkRbE3oH1se1zuIDddBf2nc2OgVU70MwOO+PdLOIfglWtdWAHH37l
UM9rAI8V5t6oT4I13sA1dKWaTuPBbrur1WN0p19GArOK8r21bRqBeVNhN25+R4vUtKSPh98LdXfF
ihyXAmNHenTk+JELwAD0BpyFMTPUrIJRjdDuLo1pSuLBK7APTAmVHvVzU8f2FhIjyzmlXCuCI39Y
LApnvcSwqW7vklQ5hfaxdIlsNqTBXXBbW9J7toRxXaFZXvmeYa/84Am080fXpyFACQYhg/sYmCbx
yWH/ZHZVueuK4DV0hldko/hJygEpUXxv/x+uzmy5UWXbol9ERAJJ9yrJaqzGknv7hahyVdH3XcLX
3wE+Z9e+54UQSLLVIDJzrTnHNKyHSKcjINDLMXVpV4klT8TanHXH3+ASxdk+MXX3UdYQ6/hYaeLZ
NMsQvb33EfRMUqA7nKc4O5NmW62cyLo1ifHkdqumaQjCxLO/JbIF3x2xBUXoSbCQ0ycJZmvYqpys
7RdV7Q+MDrchpNKoZ3jdRs3+8opfSM7ecwpwLIU55mtbSRonXxewE1EQylRjZPRC6z5v+bi87KUu
0I7EqfdgYpPWsvLAOuddeFlDDqpWrHurZlmeDnvTovDvCZJ0DRxikdVuXMsA9pnQTEGqqTMjXEdI
lDaxoT8CxPXWBoT5oc0PdgxGwyPwK8/FD4hWcJ6dWSnOJcpOKZj6+nSLiBxaM9WFIOOCLLTq33Qi
4HIk5p8uCnFhgXoJ4Tm1NT3hUhu9O+KeQAHXQAFGB3kkmrEYFZR/l43tEz8oCCSh+VOGzYfBWvBY
gfzIJ8Q2rrbFd8aFCx2dVnERlphZaTxhN9CeHOJP0HlszeZYRO17EdNhDpS/bhPrzaq6c60CBiGc
aqtQZWdrkJdOR6TslxVgFIdVml81L0Ldx7b6pPO164mLjSmZpzgIvTH6k8qIwlZIMHgdZxcaUqdA
Dc8DFBMmBjNdKYZ/J4wfNUUMMp72WuRAScTrTpo63nEZH+lkEe7KVNhtc3oPpf9SSRJyoWO96DXd
1VpqgPT78lOYxT3FtcexjrmMVB+g0OGO98F1JtFOePBo9Y2bWMHbwIHnGfd+1vzWMofYFevsDzHv
2V0Li9BZgHn13g+pvuYla84KT0wI5NA21SoukkOnrB+00NzaO0d6la7tpKoAX/TV2gmDn4abv7C4
YezVsAGH/Q7B3LB2Mu8hBs+0c4fhp0MF3Q7ia6BUeXC6K72UaT3NLS0LsyElg+HOUMOLb8GTtYt5
upU2x/qOotZvB0ohq2wi0OyUCyL9GS48E81KwJVGxeljV29BGBNfZsnbQMkFw/sPw1Ubz+vWqdur
y2Tl7UoY6ssOSGn3bBbLvp2/Mi17TZjG2B4rAg/7L+Jve8BBidzZd/Jz5trbCgEZagpEGaEzUXnJ
f1ISv6TmC7aZgOR3gB6s8f70sj4ZWbZruwL8rNE6JIoh7UxQKExx92Bpxa6Io5Md42PNR77uNjlT
f/pVMgatKOvjjXjLp949dBnERSEypCQBUYyUn2tKUetCaPsypvDZuFw4QlrgHlCPAWoWNS/72KdI
EobukyGZoOK2XhkMp9OA9KeR9TP1dmtvWQ0SvqQ7+b/8aXBvGeVMu31mbW1jN3wkk2iGLsKAyRgD
86chHjKMgdibe4OOWq5Twwa3N/E7HCJYTCa4FtAEXuAAW0ng+PfNm9TQFaUY+inNptGJn1WHUW4j
OWncpj87WbVlCDK2LMg2cwlJNrSNSOM9TiFaTtdUVLmF99iE4hBbXbqvve7FMCp+VQbzAdagv9Hj
P7sTAgS7C2CPxIwSbYCCJnU5J1oKMP0byGqmAzY/0xDyO74yojnQi4B6OtRju2O5ibhK3dVMMJnI
hm/EY9krYTP5lWg+W7iBqzxKCI/LbECoYfzRe2GOhCAP5g78p9vhrqEKb3rt1eZLn9LyjZUvgT1T
fz/E7u9gFMOqJQQjg7yzSoviafROejPaBJwgZHa9dN/jJYhGPkbluNFn3JN9zlWqWycV08p2yLeU
2QqfXA21l5EE6dJRqwgufeecuFZx4Ux6QkO0oz6mr3GZUBgp35iZdYdUDO9iQD2Go9xJjnVJ0c/y
Owp7uHV9QIZ12sHXBrMWRdHWgSS50odkTqFhzhG5lOCmnPXPqq20g+V5O2MarLs0mLGsXXnr/OxU
54LELqpY8GRYESN16NuEN0LOK83aZqIa5/wuXDKUytyO78Kuu7Vuwx9jmYW2J9XNblNO6IQtivs7
ctKeQAVDk4k0ZBLIjjJRPE7IFte9zJ5FHx2GwKQOCk6lmn7LCsRpnL60WfLVRcZH6/Jjc1PtJWwo
y06t+pSB9ekZgFvjwYZ2MKIca4phZVrp/kvWGqBtjVTq0oBMTqphNlLvpPrO8poZPUsyT5+arWB5
yjr+gyrRPhHDK2WilVPyuwnS52iqP8cfoh4osmmb2N6JwtHpuTcHpvkOgVxUD0FcIfN2MShWiNng
TdBivnMCDHsgQrYDCJBivKEhetMD46sYSdWeqFbmVvpae/Fz2zS4Zt0Va4ZMxfcDw/QonMtUpR8i
RYRk6SmQPQWKvCxfMArQBJA7t83kziJtZaLT1tmRs7PG4Sgj807HArMDennSTO0rsHNFdgI5ZnQh
uU4M+Cbnyid2UhTUA+vlTVcDencB6g8+6Fi/hYSkM/mHzItgJM02tD6vbVTe1ZX9Izedg+FVf6q0
uLiNo1ZNRrvJO+gsqtdlFcOfS2woWrRZS6J7qkAd8GVemVzD+yYhR4jygekMPKiWugyqZYp3jMoD
oWayAZPnZSZd3ukUZYBO4+qiRn5LGMyospJQPgbvHrLiVaxTc/fA9DNzJswKNPWuZ0SjnQ22rMVr
75vyq9SSX4ktf40g7aIWd49Nqbl9GxSeByc2bq1GjWYOCmjQca9I3KAvr0+bTCHotttxk/a2uW6b
7I2ZCRwrZIYUNTtg4ykRuPn8gklxchS+88l7gcDBnCWc4ABlln9DLhI1BS4txz3VMoRZsoukXq0r
RVhBgFWRGGGda2+vo2uJf5huQ15NJCFd1cPGyLu7us+Jd5uwOmhgrgHHYFakK8NUf6O349Xocohd
5vA5JcVzRK7IT8x54Z4gNqo2hOByySX7FZDtlHMddMANScFXQpDpGdtQsB5S71Sk6s0U5qUT9keR
io3jG3+Sgt7lOHbOugnWHXqYjW733g8fTPQ8b9IhHDX50avCF0xamOoZH9LwSxjJwKr+HWn4L8Ok
uIAY50eWjm9qYA7ZhAwbrh4QX1ACywMOlqWsumuJKBBxA8jd16HSH22pCdblIbRGVl1+UIDq0tUc
tVnpa/g0/Awoea0L3zLX5K6+ihH2nKQ1b7R4CFAT+3SF2prLSJtUL32NkUVnnKvofPTiR16Ph2Dy
mjvbnB5US9tQhOQEI+UoIK7l24YosY0dI82PkHLD7XqdwrTcikp1G+E53RZv91faMyJpkr6nxkor
AjA66YBLw/4Z+dRGtPxBPxY3yRuA+WNGB9ejdGwwm5F7vxoF1orpvVRwrQKDujlTkF9gnbg8sO5Q
uomYqN90SEbWU49CQQQ/qpRiv6jcn5POYhbI3a2vmOV21rlX8LeKduopPdEHwgkiPydKyX4ewWmx
KbdHicF8on2zM6NmnKQRTkQUZiOZaGCIs63VNGrT2CyMkgZwHkU9S8SSjB+W8eNIWLExzAAVatPr
GtzwujS6r05z/EstP4uGKrptOCnTkuk3V5P2TO9q2yhg6pR3I+1Px518zx0+04AmdB/o5kqGDgvL
cqvnCBRcYCfj3D3wGl2cxoiZaOreQmJd96bMWQ2PQ3lntSnocn3YYUurt5VmJxx3s33L+Hzn+sln
bwSEgWQ+NVbAnBKG02OR7EBsq8iYVr4PaNGNrlnb/GorUWDYBjs9OuOrpyCmK0mNLZZA5AIsvp0R
znqdst3TogUUAc5ZMAlLUF+vUT9NdfiWmei9zV6EhIWIE4t3hRUxphqZcvUfk5jmo3fStFhfeb33
0TpAzNJe/WndkWIsJ5WGL0GU1Cqhj67htgAFb829qmTFmkBGWx2hP+e2Pg+0+Bxi8Hl5nRSUCLoT
qy09LArET7NsIsBXUrbdyYYSZdCovyvJ49nWQ3UfN/IjBexBIb4+S5keyEl90WJaNYa5JfBzLnCC
lbMM3V6HevxQtgC0DYohAeq53QQtY4VviwtSsFVzEwadKR2musWX6rxJmxm2GFg2uraxpyYubqOg
hYrQ8mAlrX8z8L4gZodMZucA2r3K2uQ6OkI1Ul7DskcmGtfMmA+mmMrwhOea7jewilWYMFRyCk26
z5sRubXKBjphDlUHo/RANaXqOdfFr8IQ/k53ic8AhjYyXvLZdQWTyIkML9BHJBNrMe3sxiHflwT2
VaMxezsanJJJFOd3shmr+1pCPl02y65d1uWci/foUkeGN23S9LZ6kKjfN3Fu1ajUC2Q8PQYCbHao
Uut+ZDsFLn5N32Lx3rQF8sTmhEBO28aBgZt1PrRskI6zZJPW0e6Q/cs5LufvJpyDc+J5E5Frvcf2
uu5mdCgOaMCgy62ZAfp3t5hBVyacZkZAld2X/EKT75tipo2O88bPfLrfGC9ZpYJGXTZa9N9by647
g1OJEW2B2B20gvGmzIAHMnnm5rIhDIJ8D1lc5cyuTeZsnpjBbUXRkkzfuZe6bFo/r79vZa7X63fL
QUx2DULe+UGpblS8oPEzm390dWgPsMjVfzZSRiyqh5OZhRpGH+PLSwEcOrxClhn62qEoxgTBAxrp
a6LmRdg9X1WqSJuiMyKzgmprg+jRH2hi1TZIKmOYCA6YP5nlDS+3mOrwIbTxg9AssAZYQqcgBQp3
n2DbvkfRurWBNmfzt9vLl7pBNBYGKPFGe+2YRQnDPzHBAgSSNg3hiNDxj4PGpy4iki/+fjPLt7Vs
mvl781siHRAfEeHzuZwH0Si9u06Xn3GDDj8/ar9lQC1C8SHZ+tOIlHWTFRX9Odbipv6Lguhvsus0
vOYYXVv+yqR1zT34KXxd1Ux9jv/nc5G0z0jV3S+f1ffd9LcZtCyPSWDVKnrxM6S3Fhb8uOXmQGp2
uqqyoSE60f76Ptaj0/m+u1tuBpVd3C+bIZvZz5WNsGChCUdO6yb8yOYTdj5NLWNyiHhL3oyGhef3
yfS/59VycvlJ5m8h2J0YI/3qfTkl214HeVtAfNFVHCO4Cg8BAofd8pG6C4F3+bDVPz+N79/HP7t5
kyFVRYRh87VmoALul1tFMFG2q+kzIoygJFo19f33Rnj/ubV8YnQTaPfWdPDDqp3uUyZO96NK0DHN
m8TSWiSCTElydDGsuIES9lUV3dp5Q1uhW7sQcrbS8Vk3jpIowipnnATXFN68MebLNaqYRjZl3aii
NCLV5GCl9OwrPSTrNETjfZuZ5rrzwhY1E7iXetlQ3w9pR1/+Pl5Hp7Yy2rg5LE9f7jBCl3iInDLB
8qzljnKM2n08kTitR7p5tEzv6ovAu1aOQZuWwnCWc4gkNFQ1DtBX08n6h+URoV97V2l2n8jA5wil
/z4z62CFByVX69FINyVl55ulucHNrgZxR0mo/T426Cq4aW5OzEtVGGi92V02xOGqowl/ZnnW8nys
R83DyCDR/fOo74fiMcrLrLuEWXR1RWEf46qTV5ItMSZgi2adHMtrOB8b8UHfZTS9N5NMQ9g4zMS5
ENYfy0P+Ps6OjhAgtYflDw0Ti2NOgOkOzQf6XXWNSsv4/ifLA3DhSFISJxZw+CS5CvLvhFW6Oy0N
CE9FMIkuIEQTLwqfWntk36WCvKpVaiXWVWrdfTX55mmcn8v13bpqZACsM8y4u+XYsmH4tZjiUAj4
e0wf4/Q0zwfHqPIPqlJ/qEVGt9JJxmtZ3inqXjcX4qaN/O4Czta42vb4FCciP7ZtaF6XQ91IV9Ah
JWqjIfVYDi13xijXD7bBYmA5tmw8c2z4sv99RKtY8wUsqaRBPM7fh+ZDA92pVPTw54csd8QWWVSt
Ld/+/vflOEyjVVI7hJj886o8Jl+UpOnLL48Y5xeftW297WwNPFDpVFeoy7lr+Q/lvKldeLWS5Ll+
wgDkBoN11QvHugquyOvCHiukhxwD/2RdYZyrmVRKJ2w+tmw8SBHHORscdMTf0yvWrPRiS4+G23Gg
MLVKqs650yYgpVVPOiRy+Rdlx/FRoZ6nK4x4oHPoDytmorC9h2tbPclweqpb5uuTozaY/n40baJd
q3mT1yrchoYfzqVz/7rcIQrylg0H2Y6FjhZHg0qTs1L9YXnI97HaP1as+a/fe7Gm38i5OA6GNHbE
pYf7UiNoA7vxdEEWsJoK4mfmTldUDKegtn4wYr02DRFbPsusWEUo7xva6cnFQouxUpoebbxmIOa9
vpsi/TnuDW9VVPRile6+lIa/bwCmNj4vmKvGyqrtle2gJGm884A/acTp1qrgV+nBaoxKJ9o0hb2q
yNhpMt/bRmn7yx+6Q6xjGKsiv151RlKvvCL9Ugkho7h6c0P9tqtUAAI/BLlJ1cvuSVf3yx/S0829
GUREfyDe5hd95lJt3U9M1kv+zDlT089AI4+U3/5xRMNRYdLl5rKxW1cwvxscbb3clPP+co+VFqCF
ID+3ycPUKC4bywO8NPb/89hlv9RTHagpz6r/ueXn03g/Zb/IJ1EV8Gfu/J/Hft+zPMONG8LjM3Go
NA3q+t9Hf//TDgo1apr5b/NuXtOy9bfL8/71x5d7v1/YBLjBaWPiiuf/SmHTXNWjITej6//3ZS+P
/tef/X5ibLblpi4jvE////Xqf9/797/8+469MK6x7Hpffw/964397ydlidHdS9LC0GrzHfx9joIO
tsZ8B0hzVE+VZcU7UO5WKdWtKMv+UYuUtw9G31mRRjAzdiWSVXhu8cGM9f5RiqG89VRj5p3lSOzU
ale6IXnyEUZKetUHJ+3RJTRcQc5j343Hshiu5rjrCOt4VbZWXxDTEwgcK+dRpj1FiNkne7SmeqQL
lIwWzdCIqqnJMnysPaRHPH6jyal/XG4FOfpdus/xEX17TZXd67bC1JpHmxUe5S3AMyw0dJZdud0/
eahI53jvOtWxYZVEGevu4K0npKS75VnLRsvyTdLIg1tBSLWJvzsZku6M51j3VtInJ4vf8qrSXZJg
LIv6do4eLJQECvWemg4V0Illj/SEiQYCWpO8wagWAB94iGB0b/Mxx+Q839KKID4M9It8enuuR3up
e0wJ63oC76kT+TTjCkWHKQ8LBkPn+Fn6w0eY8ebdnAW+EMhFS6vxj0hCiAI0auc1y50d7lXS6iJF
uNNgnmm5BmvoOs6Ha9Inpg+cXWRiazct994HOgsfVeleMiN99V1//JQxMiDaG08ey4JjahkllcbS
u6B/wKhUaK+UdJ1bNY3VA0/Gp5JSxGE9QJnNmt6NIMMG5Ffmm8MVaNRk9OhpOYnYeTdDbXUYTe7s
t9Zoxp6LlKg7AmQqyidtAryyO1rLOZBGtO45DSkmYnl/sJiV7kvKekB9wu3yKiHirCfDIBqnm/aa
0qjjU/JCLdtg6ciF/1yCKpibdMM5IJj03h5FsJaZ/iux8vFKzVd9b6qEyhyR6btBNX+gYdUmenXl
7B1BCSYnNNufxg5wOe4LRxt3lVD08R0nBt/btPgTEAJp6O09oqUufzfavFsPzTUr0nU3Y8xagCW4
USJaC/Nu3QrJGeWpKxBMigrlS5oF8g9upxeYFM07TVD47XnZbv2IRITC3kFpcJp1qFxM5ITRngzs
+6t2pE1LcA+2e52V2NG3Tf/Y9p3/fSuRP+N80E5hMpbmpkLGRsSRXj5aM4UOmfdL7WveraLHwk8I
SZ/W2ZA9K6Vjc4iZW/q+a0GtQVDbx252b2T+cKYA0eCl87doBtoDSqHyjQ8M7jVBioZk3CwTCXMN
+fegpdWtMcsvd0zCN6iKaoMsOn7ofIR2VkkbzCzVV4TGgUgCACuhbWzlUFYUzwGuDiGVRKOhPyB1
zDBRQx1kTDrvYTBZZyUT0zYx7y7HwJ7ce2VFVMbMI4kYN2TTfgwegPuUCd42YUbFNSUMqZrVBCVh
QhsIHrr+a5PWD4FbukfpUZvMlIRoO19GqohfWD6Ja2rH5bmvgkciBAiGFLS5jqMJVNwkDfaBYGTn
niZxtO2hOr1qUXFLIsTI0B59UEPduy51+62TZb4pK8N8qFuL8IEgge1gAKIt/e5Ux4pVMC2gLbHO
xEabofXkhkVwxrGD52Y85F74YfrpbOlJR5o5lVTLsU6YZ72FMbFlzuneAg2xsYUBWeFtOHkmdStp
ucZ94BILns6Im9D/Td/FvbSSKQqIpJCZkOO08Mco1kuttZ58q67vXKT4W9Z2zqkMoy+03sU9Jrxi
bWkhP2jQiD9c5SPHpPRxM2sUtyzqg08xAHQofJNCpZ0dw5JRUdjiBwm+OL+0sL318qmcXE5bmSaI
TZxmYHXHt4ZlBNOvbh9iM2nniyLz2rZ/0RN/ZOLvfo2kaxBpqneIa/j12gWJ8gxZyWH5RY+9Ue8x
n/UrNXM1jQxeQQaPtqBXvxmjeQIn+vrmzryBIuspk/Y+eqR5F+eHdWFV8OClvnOOtKB84TLNGNMz
iXUCcQAEzevMradmcuST6Vd/CCrKZaKfmplrYFmwsvWyz8/VvOvMu6GI1BqDBbFEhR1dwCRh6oqS
7MvKd0k71j/HGY0aorerdNv7QP19Wci1kKrXGpDYJ40PnxKV4JLW5cUf9Cuz+A8h/iqyYmoIWNZO
vtdF27Bv9CdvSkzigoNu7TeK8LEZD1gqM6JQ7xWcpuxGaA6Pgiw2MOb8vDV9rYt67VrWTIwUTrTz
hfplujbGy7qhzyvtOQWWURsiR0qk/CCTs/3BkFbVd4KXsNadurgAmVBbJ0JwDL9eDf1T1IJ0KYUH
DJy9sKH9qQX4nwdOo6hOnr6v7zEw9gOMtQCQp91+VFZ5dmQChT6h/5vnPe+aM3/N7xGt7XIFzpat
NxA9MVAZ/b4aYtpArZ2at2mk/2ESqnbXYHW8BaZzqrCovpJThrUqw5G77OLs0VaoK6Fixfxyl8tg
JYF0pp5xiKPCvZCom+3DMczwVvQnvGjiA1yGx3+R9sOUWvQCzMZKUFNO1nOO54Ge9Vzund0PtvGf
W1owqjXmPxCsM0LKhZm0r23aE/FY0qRfDpJW9RaJcJeQrjdYTbfVRcisVyl9HQZYrMPcye8as8ue
c2TC0IHtX4NLLpAelPodior2WqJXQolivCx7ovLoIW81pYuXIauzk21RkSxmjEur4eMZDNzPA1LA
h8ke12i+xve2RqmJSLo8RFKET7FwCGAd422sxE72DTLwZUTVWLL2BfWJ5ZhsSsCCw1jf+iT0tvVI
JogGpnCosi+9t58LOaT3kmiKbS4w0lS1DcHSts3rsoEcQ5QIxSZUUxwLFUYGl6zmZVImpOnsDT2s
12Pc4ZTXycUL+5TIDIzZd2p+yYNdIDFMmUjhb9SvZoDpnnPG/mWPoCj74KtNXtIOMEGhu+HPziQC
VZ+i4tGYlHUP8QVv4DJi+vQdSHTz6hv0Um+7vLNlVxcwRFvHA1GKqFSwhnwyQ/PNkrh7ctjLOw1I
7c3RXQpO6JXXET+VZ7KA23awn6La6p/5p7+MtvZPg0bUcpREbv84JBGZKIHbnEsPF1peas6zZxD1
0EZ59UCYLZpep3vMc294MFiVv+iyeeytUT0sX3DrD4+FPtXHKq2uIGujaxckTHV6J/3yQyqjMtc/
DDvE3+ZF+TEQPKLWANASNg7yqaORoHE1Ixuv746Bmeo/W4e1e6i5PZIOO3/3Szjyyi2SvVY3+XvD
qO9IZgaJl4mbk+qP0vSzdwYRb5dV6da0UYVFSBwJtGvuCsllNsrL42QV20HzCV4s+q/eRhfU9nCu
8nwgJa0K5EVgf6Qmgw8xqprHUeSfnkeBDzEDNEi/SC4wjF8pfejPgCvDZ9BL2rxj4716gGgEHzg9
ojZsn/oq7x7Q+MToEK5DXae/q/TmYzr6bfBnmG4b7gsU040th9myFJVvQSQIF8k8Ok7zbsMsAHxE
S8+rwgZrtRWosMpLTrYzEXuY4vP8vuxE0rPp3cDKL3XyucuYtciyu2wWfj75l5gv3doG9QkWuq2V
c9ZKz72fmCUGiNVhWczHyAZldGGgPfe1gVcpSTSoSTX5kXjQN+4ICXelaU9wWZwH/K/smd34kkon
PTqUFq4dzo97XZ9+UsrES1PW8KnnoW4Z72gGZpAESxwoDHxlHTdHswpehMi7UzbMCt15aDL+/+7f
e7XwzBznT69i9dhMbn3QJzo8JZo6qunQ9ZbT0FGCRn+sE+4bRc7J1iaSzCLjYpS0rYplSG/CkqHS
Hos7U1IDy+oxfvVj0qFhfsStgyRUNCF1OCQQvRUXF3MqDeavncGclLr3KinAOn2j60SB5L52RU/l
gOuUTqPtPenHfoPSVhzMebcPrD3Z3dNjnjwQL+Q85BarENaH43s2JFeGvpLerLKepGG+KcRoOPiC
3yj0KwShYMmaqC6QJEM9qRdqWZvAoWjoFfajU35EIoFvYvZvlmW491lI0zxTeXWnnLZn8ltoZ8rn
OyAP9c2OCbxv8m1AgtslqhwIVPbUMKdgYYgeFd26BPypF4F+dgQddS0P4ueQyxSBPO4WxKhYq4Yw
L9oh7DdxKdb2zFPUMs675YMtuhCRLKkTaxuL7CYoanV2NKJLqDD9RDiAntj51GL/9z83NE39rKxK
npa/NOriLReqOC7Xrwb1FbbfVJyTRAY47vFMEazRwiYoh090ylyFHxOwjhuU2AC83Jrrelw/12Xy
zEKdCN/50OBQKqssE6/JfKdqyg4eDTbS5d7YdX+QpJBuywCZajITEDOB2GLQPec0wSR5Ic3rbjlu
zRd5SNbe924QWG+CsgGV544MSQSny6PcSRZ3BaBMypptta0ji1jnXr4HQFZ/ZRPLfn0egEnuqnML
uQbm7n1kZ9ZX0SVfcaYnH3SsqR0OdbhJ41EeVFyjHwk8XOhdf0kNPgo6Q1tJ7jyuNgDqnuq8nz15
pbF0nhI3dL/6wbvLNCdHCgca2Tfi7renAcGIW+udJIeSwDAErZQ1mBAPwa61tRgrYzecZvgTtCga
1ynaBNBBFXEf8G5ApgFaZONsgMgGrCP98nl4MyKTwpvjNg+e1qGFr6VLxbFozkUJbiPUK5cEWsfY
zkS5FBRlmOj6s2cPH2TI6+eRRJDnEeLBmjW7vxdOuZ04t6H54rayFadn0ij7VSQay3AZP/kJBqNs
StDbW5LlrWUSv7Q8hBzyCy3OAE1jY9ynlQqfcBszBbXH27IHdgT/iks1syerZjkkKy98kupPMD/I
TcR0bSYDQfR/l6e8BdCtug78d16tTsift6WFojhNSnKpTJtJVuHbPyig0pWYGX/Cce07rbZxOM67
Y4UeyIWFmmR58hE6xXNHDkSwCoDTMMH74xXBO/6Q0+R76pQlRfKilgpLajQ1863OxsMP1Pf7h5X2
7llVBMpxFfbfm+5nGHX6G1NBFt58xV5SRT/bTnvos7x98Q1T7Kuyex56G0ddlaNZnFLxkGehWLfK
3CRtaj1BCLD4Rng5gVAaq5jMWE/k313xTkH857QDx7J1gxZHGJiFH3b1FVcsAgCC6duSIQ+HehK9
ynBYa61+npi5oxIk1gbhv3l2TXoTBOmSX4QsAdZaOCMVyDCZiDyL+iBHtBzA0BJBtO8zROFwQh2i
dEp19gsyr9qu9Lap0pxLqbnUcgzjpaxtbACSa73mzJqnrO6uuJ8QHDoB7V+c/fQDUDollbFj3quu
GnP1q/L6ZK9yUntEaco7P3CZbFhdz/Cu7XG+zSS/qW/FXk39V2nbLKSDyQAZvfwn8uTupB+QahG1
frg3Od3AReGVV35IcLSZF+/wT4reRCjdtNuMSwGnqFVc9HYw6Ri3T0Iv2wMUMGvrFrF9T2VIIo5r
mlsvZsaFNdtApyd8rc0dFDINBo3VPH5vAL5jqjXAAQ2yqrdFvJERsRN9G7WPy0alJQGSSTvtwjz9
GSRZ/RgkKdQls/wNJur7xnwkSCCWTkbkI6cvxi2LxGIvcJK+FcO+cD3WXy58jqCkOaHX3FKcU0XV
PjS1Uzz0SdZC4fLFz4H3sScrlVC1ODgt4FkCNKCL2cYE4aCLLqBDzuT1hXPSHgUpjY8KpHetP0TI
y+ze1y7f1dO2FOkGjgtaiB4aGevWcNiiltsRCTWDrc2GuqIq8GgMweH7q8D7PN5FAeyRNmHq4mb6
ifM2PQzMRqAeMvsNuiu1gvHWZHnxOL8znBfBIOyv+Ubhjs5XkAzU0yAVqq5/tm0x1x9buTNLx3sN
zfEgmvxXP8XmVdfbbNd4kIDSJnPX37RMLWD8cfLyoWpQMizQTrP0oIZl1jH8QlypLigBUfrPfvHv
0ycX6bmKNI1UgfLShXpCzmeXHKEAe8cowGW4pNGUPjjHLvXCI+R4dBw5+ptk6AGC6AVZmqpOCNn0
x/EqfqcVMwLaVeTTVkLfL6fBOAJTQGAU3iGyoe5BZWTZ6HBv0HLj7DJzeML0d7aBqZJHc567+0GN
T7hlbDMsgwCpcRPM0Ewjq91dBFVpmxJ6cgbVhzQbbbeXViH/l49GIUqhC3ILE8v/3Q5/MGaFv3IN
GVbZIMP6zhCJ0e3WOIKzTZfExZ7Uo5vSuffvizMzivcEvH5fBiAHCrEeImpOSdM3RxCTrOutKPrp
6kdTQ5lXJ3BAWxE94sHVH+mRbzxryC6uq567rO+fQzPqnxOih+AvP/meWd8XBashQihSZqCm0TzX
gpFPtzGoRGGHRnL+GdEu1+mIAW+SzSwMl/d9oYgCrDAadE3GpUIg7w3cTly+35jZmeEOd6OD2stT
uwqZyy71EPzFCaaNIrXdnZyn7lRDKhLAM3luCfBBblfYyVkM+9qBigryz9obqaW9dQrTFEuXw1jN
9OMuBQTz/+5MCu+HOQn3smBka6Yf5wrF8AK4TAeqqCiSTk7f1usCrBdIpBQt5yhS8ggC47p80zEI
1lYkIU232hiPYVEN9//H2JntNo5la/pVEnHdrENuzo2TdWHNky3JUzhuCDvs5DzPfPr+NhWVcaqA
bjSQIEhK4ZRlcnOtf/2DFtGcDmH/Nd85mc6MKYqyXe077qk0IgcHGieGkNV+b9Jc2RK5hdbcU84t
1gBvCYsSqtrAPaPBEhtD0c9FG0xLXbb5pUrUp+sxBhbSQbsEdJ1N5SlicV6Zly6cTEk0sN19rYAY
u4OJFiprp3IHPJ7VrfRkALHoemknwhk/vgSpzRWLsHyp2MZ4GHwf5WGM6hxAfnp3QKru2gnWuuIk
CI8boRyMpphWjivKM6aW/AnRW4RIcjAkznON9dCJv37vxKvAE0wa4+J75MX+qjAmhOOu+jlk4biK
oAnswO9Llri03QIR1de5e49kqNIkahyIWnA0HC2ha2Gyfpcg0PgQfrh29d74i2ts71pJvrEwyVuZ
bjqe0F35d7WWOO8U20TeoDs6BE5hbKkocqbRLiNGnniaAS/TbdrNbf3BCpBgg9RsX2ySPSM1nn54
FpEIxhCDqnqDx9BeRY9vmDogoEtcRCYQOOnuY1MhnuglkAD+2sKmHHeFBEdIyFhWJTYQcTVhPCm4
ju0wvcyLfRn6l7zWzHtCu6QkuEp/RsOXqqr1ewGPfIkv9KIbvBHHQiqpXuP6LYiHwSKpXs73FoZk
zbVPSEnV7LCFeAMPTxod026IZdJHE3mHCsGRBKEbZgiaMKoBw3X8sWxTW88rhS3Xsn6aELhDv72F
xUzD8JfKungx1OFnmeD9jSlgv/CCcYPNP/WOkievrfvSpc60xS8D50/hDftcIGtrslGcMDxAfaj0
z6k1aa+QjbSl4fjlPQ6bLW5W5amFs4RuBPs8FOtlhfmV7y2G3pqQt+VPFhbxf1XaB3iducbPNF8N
WOCeANWXpkxdGooxPekdHNOe1KJ5U4+2ewD5JdPXXGBRED7UZvrz9i0HpTjN9UCtw1/tGwwiQIA+
qcuVRd4O0ou8046jlZCe5xM4gi/6PhQ8g2SN2TF3P9XQ4lUVA5miUNRzR57CPu6MgzV2oNd5EfaP
+OCbMFXT6pQiL70jQmc82ypWgCmB27md2J9OoEPOKgac0VMPBwu/ePRIOUQdhaXkCJcKRheevFrV
LVBf+0Tu4HQjkNVshgyR69QnBBtmKIQdBPPt2Kj7Jhjw6MWqCandwIpZNpt5VY18nMKEOZ3csNaw
x7Ehf/s6PjvO5D5OBK7ASe8fFcsNN/NVVBntsI/tHjokE+D723M1Z6U8DTFDCIyl3PtJKT5d6nKK
5R67yKwGvk/NvU2A1mOci8c5+8fM0Tombnyp3OQS6QxrArt2z7cfWIWgI35YrTWiSZehBXoGuKGv
TKsClG0iBjjFjyj0D46vtbvMNvwTyJUOS5diBZHYXWxF9UPrWMNd03qIhMgDsh8cd5oAS1+KtiSR
YMote4mFB3M0WUw5PesXFQypgFaKKYkXFBooro0suCxfgy4nwCYMxyVWJ+obverPyGCWmic4RSH1
uzpe7dK04USctOF+0Mweshdau7wMW7Rr7EV692sv+HtvgmwyqLnx/H9/b48VPdoxVFoVC9Iw5bgF
yHADpkgK0mDw5jnUACgZT0Tnsc70zdCmYoeWP18LQ43fQkLE0PF2H1krINd3hnIqHZ38kRoLNnAZ
3dPiH00S76KBzhTe+CXTE/+7ZcPnDdAHnsjD89YAhScP4foO8hyz07Sd7s0G9/G4jponI8glEQQ7
q1Eh6hQAYZ1JrtRc988bjBcZl4CO4sby0ytz/rIJST9mhPeDoWA5DG+F5rZG7zIaKqlekocTqEm/
AlOtVjHZQYRBsymnot9Zpe6UmyAyS8yd8WlPZY+ZtvhDNdWE6j4t8IMNAVhGAUjEHFjcBfSSmKSi
GtKwrN0naYaiCynKSzfCfka64m/mQzygIDLxdw/pXgnR8nCMthkbq/oYfsQ+5a+jfN5iCxBBVVs7
Fz2wPxrCEaHSwewd71B4cugPR332N1MdPT/Ne/PGAyQl3JzMsKA0wpXQMcXTJ0PdCySx8684b8b0
hbFZ/j3SpoMtn1s6hOYMH+MPAxup0cfIYZ2J3liqnc4T1Et2KsFlaOt9cejkZj5fp79S5LJAt9ZE
FE8ArgxuuYIGmg8uqzmgbS7fvaL9PtQEP5v4aJixkZxRb5nYGbeo12IfBYLANyJgipZ7Lvyc3Mq3
GWDxcSjhkccKUgNstshdkA+aebEYAvfl9kn1ipgncgIdHBsg57ZVdBjNlOflAApeJQKHLjao67RD
XRTqKsFGH9Pd2LwoSPCYrysvgU84KObdOJDLQ7SU3pJxtrkaPDEg4Ap1ZHETzLTtbeqDSf4uhFeO
wUqNF5A9z6wIrgqJS04xTGrw+sxBB34zOAweCXzQHzMRQWCfjaAE06xgKNLLYMTQKEbKTrKzo9hO
nxTHDJbBmMBQb0h4C12jXma1c1H6ZPj57zs+pdOkBN7RINOCgS/CyxmcEgL1gWR039sWkwBfTQ9d
ZUkGv4aXmamiLFHmuXob1OFG96vxe4W24HBbJEuR3C4rW9Xhf0Uq10fmBcPtqsumflg0FfKsIU0O
Q1mkzxlfFB2vYRNd4FyI8JD4BdNquyyjrV8gmQgCg+aDqNC7EA3mOnOG4mHGKJU81O61nKFdXO8M
OB2rmVhCkbfSK0d58WihdxHG7gus83KcqjRgdvBAb4e9En1UmVnLyLZftYmafp7i6BTj57C28Hpz
+2FlysM4UPdqnZv7ZNLrlfMzs3ET1mX5ZLuKuEbE4ZWZvpsUTo+BVj0yLtwOUaG/unU27gOQRdhT
Pwkt8Q6ilgF9ZB2xi94QO+YQVIMkSRCkJCdTooXtNzM9SimW4PYmlt7BkihTHX9tZWFz8gpw6ho8
yZd1EtaH7U4pGSXShGBSIqS1qghQ/WOptWf6l9+rIfoNJrw9cG4oiMFVxjUYIwB95qyUnhEtolOg
slv+mR6yDCrMc4op0x8EmiTqLbmOyLnzrS8PitRGvRFlT34bD+umVWmBSj0lYifzl7Dr+Rs1NWP9
UdWD7WC5R7OsqUcIhSxkUorJtXVi0ThkdZTj0KyHHvpj/Gt07LtwpOjGNaG34nk+rAJbrBJsDLyq
LLwFxh7HjLn8FmZhucnqWj2BDv7a4yL/tZedBh03SleJmeuqsE6QSrwZpoJuUW4yt8RhKpEUrbDM
jsSaFA9JGT+paiyt2ZoR9Xvg9atePjGR5WIbp5KOe/uGSt60sDX4EZiuKEvDDYJj1vsG3UgeVnzO
KD4ZssibH/dJAPZeFMh7WwxSYkNrH1EA55K5FXFbXE3N2YCxxfLbuX1FWWAcja4/dEXyfYxG5SFx
lPolNnfzuAf2WHsvDpNXf2pt6CEbgEjEBD/XFmhVlyRZ4vCh5CoeE2n47qTxo9Wt7UILPsyK5h/y
eHroh1i/oEjewB9nGkXRrurGfYFtL+1HOOmAW3H8pAima2baoH9r7S7f2Jpu7MjT9tBmhtaikZ1C
2WbOtvZSNJdzxce4/4QLRblpTEFx0UXKc1s0C+SWoLtTxcDJtfimeS5aQ2DsYUZAFxtAVvAm60vU
qLH6IZ2tAn/l20L9iNrsbWZxNHqvPxKt4JjK6dYM5m4PIO9lytFFFuuilK1xOnK7QL+6rtVsqcWj
LX1dBvDDAKhTCLb02mGpZYt5ak2yY3qe9zIc8hxt1UwW9XbMc6WoaLGB/8x7PyyeUdSbL0I1sC9K
DfhZLqg4lgYty/i6I2vq2Xe0L3iqO1/nWZBUZxxFwfD0jKtr7mpbJ2z2fhLVq4aqY4cwpkRuGG9m
qogG6roAx95QXyRXjciBRWgl41s0xdfG9sGCo5GaIm5XjN7dHSyGeDMIhLiRy4zT7WU/AMiznu+T
+baZDx0HcH00srU5ZMoDus3goe0DqCi4FuFSChwpW7tKjryd3Es2t/l4NSIW9I0HLyvFdobee3sw
1oiY4tV86ASlvW8w4SDenGdDO36S30REtuTNuVEEo9sPjYfIE/VFVd23IoGom1bKO0+AQ18x1JQ7
4+SMZ0IW4sWkGp6cgRNuIpv+eRMvscTdRvCwP/zKebayUXsZKkusyO+zDrFe9KcmmwTSU5zR9YJR
laLZ7lIRSnjyzD47YuZ0TVXU4TEo9JNCMiCgRkZ2sFfshjqQ6DosiArOD2ETFRyvHiAzjm2SzaKu
vgjRQdQQgJXYd4HA8lM2WASn+6YxLvNDOM5h6tR6o9GgIsfM8rzDRJ8bulbqA9zs5MFgxIb7tuku
hcwND4lzuYeJiX/9VAYr7sxsZwQVFC+V21bF3/pBq8kjUwe1eR0zEE2hHstOcXamkdukIEraKfwP
QCG1JVXKCA6OXgb383NySqFGIVZ5rQdcWecbyixxeKyRN7z4tk7KEFLXYMJMM55vT3mjVhJOuS2A
wP/h1RSttqGdHBbz38AZhLvMJKVvwhRwRTRgBsnIEs+Q2M0jBfmD1pDWPDiDfupNSmRkC+oLI02X
K8w1IGfLw4ne19cgXvFrhQQ5N+2STLkJ5NAGpZZdu2DZ31R6i9Jb4myNob+OqhHsEsnx06oq3Tt6
Wy9jwZJZ2sr0QBpr8hCpXH/zzTO/gKk2nqAjDpKC4cmpUXCLmAwXyIeLoesj+7lReGCkKf4iTsWH
tX0DtF9yMAiIO2gtjoaB0yLct6HR6VJiUUBWbBFYnlrKYoZj6c4ll/TO0aqSuG0GBtD+xrPZ4kEz
2QnJFgIbO6gGvCpZMt7EZswYkeftm+/GKs7gvXJubFNyOCCvDsqLpuTX+TvIcst8bDGYj7yo3I2W
hzs4Gtedpxru0bdh1jaRVl/bAngkBFP9XkfmK+EJkqfV2tiEW4DJxlg6J2g9VlViRSIX1WpAXECZ
mpwRB+rbLhz1rapVwf0Q5Ks+atU7M6BE0onf20g8EDelwn/Vdbde8tgOd2rUGUsyZKJVRY71veKj
G3OdfnerWPGzRCSWxJ9jqzfIwVHc6lofPPzeuAUT7VFpP3+fQmS1LsOuPDoJ1qlzqZb3jDHVBBdU
n3JmmTlhtwlnLa/c8+e9MWOSEkVo2bg8+rzCUqKtcc7r20sBIo1g2uieNOB0VxP2tXbqeBd2TrVU
LHS8vQN9mgBwcrVwF5ZHZJAR4NEhtmurE8Z503ttIsq2sZrbZ3FF9nymvJrE4548pEULs7cLftNB
LKFTIFlAaXnoWwoitOvak9G7Ds4CFTFminNX0P0uBoIc7271iw3wj5vWXzee1dhr4SrW/hUD24vB
2XV6vdXldCmj8N9ibp3jZ8+hZjI5LIF9aKSKka6Jzfj33mRMrPytuo0aF4aRrX2nAiSbh6gQbFv1
KNpEUKC/j4mFzEINPmrQFRh6zlJv3PZVs7SXBn+8L8hYiyEZyTHVMvjaDrMxHX30CYymeHUAHyfA
r2fLBlg3TbdEHqFsbiSexhcXv/K3KVfrKWlYeyS7rpQbb9QtclG6zbx0xaZQl8IjKCcKKugbFYIR
x5XwgI/mmeEe3C94jsxejPtOHoUEXJ4TgeUD+VuMcuTh/IIfuXfk/farICZ2bP4YDqPq9XyoSRRZ
OnqAkkYPaSVNMmQ3hHNVckob8WM+MllfaaDhL2XA12vFn7qH33tKJHF1snGXRR3hEFjYHpqp6XsO
Hnj1u+B1bJpowX1XQsVjD+yZx7jcC+U5pR9+vRp2/GpZX9zeO5+f3zG/NwtxqY4H+6sGutiazhSv
NDcxXvXIAENMcJntc+s8Mxui3oT8Ob70Orb0GtHf67lwKsmrXatMI5LYmWRGFEa5EuD03PGhVQh8
tO0w381vbeq2BDRvY+4pAgs90QWHcCzigy2wv0gUuqGRBuC5a3JlmaIVvsfEg+deiq9MoNYfZljX
r4POAiz5+mMng8ILI94RIBqSCjw9ug2Gl2kXJOegGrujU2bE+ah2+lLl2l6Bd2yqTXktjKh+YURl
J67ynIS6/+gAh8xn/Q4rXmdsny1NVC9JH09HKC/d3UgW+PNk3PtAEOt8kuxsq7OvmsMKSpyc84Hn
w3Mdhckz5jXKBlcnZTMfDk30PL+hcSWlyrRtMnn45/MP6st+gmQvzdg652Nw0Jv5TuWvXSeALqhp
3lEZCmgp5K28h657HqawecqCvN4PDTTKAvPSd7gFGLj4wXcXCeLWVlBbkulXvpgBaFQEZ6np33Tc
7XfEljIWlodK3DwRpdJcs2Zo71syJXG85Hzg1SNuDWV6HMFXn7UUkAzqLsCrfyrl9LedhLLbo7ql
Ii6YegnYGrs2C9tthSHZ0bDSTZILvhuYeMt5eRxa6sFKITHRgF5Eb9dcx8TEZEhT48+OiBChNl98
t9IJoGuerHAgbSjIm8UQqVhVNeAbSet6a3cP8ZOxSutXzSOGhOoxSynVbseKj+bBw0e8aIdnpSyA
8qn+z2ow2nQaSnXMYk/Z8cuaW5IArNM4UYyVg3+Ya4skr6KzD/AyH6EgQ/3VdPaB/FJ4IxTpvUCr
YOVjda3tStty5TubfmIFK+gbN5Rj9qZ2OmcnDCO7H3I8r5Je0V4yffjZ4sjxV0SkC8371win5Q4P
kiDpg+fe6CDZlzx8BH/nQ2UPRGVkCYnMOc+iyWjVL/dtUI1p1cWlcqQKoJZt1erSshwfM9KzlpWu
V++ppu16IkBeQgRoW3BUPKJxuYCS6tPcc1lopAVLglDomNByRMFDtEmCN4bzJGOxPaphxKjMJEes
RgACmTF6QscoQ6mM4BNfVvzWw5o0Ev3ZNwE8zRJJCfamw53RMOELmWs08MVafGIOTPZrvEc4BAoY
lh4ktx1JXQ3cDYJtWw9/N0Q9w9aStZZmgnGVFrSdueyYz5Xji+Pi6BDkZrLWVCe69oM67Qy0p0QP
M0Sez1Vl+aMIE3h+GXr4jkFKsMJ9Q2PoxTE+o5LSJjn7bVZ8n1VFrWiCndMrWyXQ0D5VqaSDCZmY
QxHTYuSWL5oiOZSlNd4TRKQwnXLLPbY9CO7a9KXoVJzQo1Jf2zjJv+mYBuV1MTzkkStJyxRncekY
m5kRjA/cCtsa79myZPaCzXTXx7g+r7NLasfKxSpFe4Racq2kKc68aY0K7Xji3Q/YTr1wAZ0yhsMf
mUPLGvpJgczWsA+BqWBFkrnpUUlHIl/63L0TEKNkFql61YMoR2WJd14Za1eGyNo1jmEdQepFg+eW
P+LHuUKlfiaz+pRcp8Kf1iKN9ddMx4nRix2VhKym2TRDwOwDqea4IRwy0KDhFM6RjGIYQGlGdHIU
SsbglnTE8silxDykqZR6D1n7mRoEuuJYjPdxQ83nD469NdBSnKNYYH3o82jtc5HsyarP7/1C/x50
oXfX6bH9Mv8D+If2C52Yd8cIzrnTi8EgVgUXIT9Kf+pgWAu705sHJ27AWOtgXU2+dcSkWV0xN0sX
lus+t3Y0nIh27p4a5bHCrfI5ovLb52HWHRPfuOiFUx34OChg8EjqlhWsimU6R3czGV1QjfaXUryn
uoff1eAr+7n+MTDraEyYyaHggRSTf7a0k8DAf8PZiF6HG2qr9UbzvWtYUZ0Lh6TEKIcwNHUyi1vv
saCE4bjUhrB8awuMFLxOpA+JfJL6sXYqUmgWlzJMJP8k6XrUXHArzb54j0NLP5o1eR8EMQbbrrdw
3czt55haepvXpJLNeyEYCGoGu9x0qNo2AaqXHxBa8rZfuJMR4L6p/nqpVVgtKgh+VInz+oZhXozT
l96eu9wP9orQBHZhY/yEI1wQ783smoppfEiUJINVMWDbPKk/bPjEJwOK5HZyzSvBmenWgT98B41G
e86t8ssv4/bLFEyozFr/mDLGlwSzF5cYf8atTTVSE6m14Z4uLmoO41olfftTTMs8163PQYHWJvzR
gWALHz3GYSvHj3mlYl/6Xn1hElW8Eynor8XU9zvRSuvlzsv2oY4vpl2k2Xtr4KIsBwJ5ZKxhY/5g
yDxeU6Mjag07GsJg3PF7AEsyr3vlSZiQKa1xeoFfWx+jWoN4LyGEoqJ25lHVnlyc0kjzMukFbTiX
NrLBddhjZ7wgcubZ0fotOJt6rwrXORUjlg0IkMKPMoG9mquXRrT6Y1a24Qq5n7Ft5WhKdM29weJ1
NRyY4GlqXXhsBgukj/l+7t4TBawSMVlsUPB2Onqi2OxjZCEAmVKdlULBQAWAF1ZG2DTmuNOL4vc+
GYOV+pL5MAuV/J3vHK6wNZFOosMC7zQ01oVrRlfNlKiWuFhTwrKqV94+GQAKypBCMnOAWBOxABeX
voVW8p0+zj/EXvHiqol5hBhAPSznhFlN0HIEmYIUEf+5BGU7VR5J1pg+LA3VPs6IgIvjGWBjdV8M
VXMtJpY1axL9kmqdmn5wWX1BH7CPMEfAnGJSt1nqQXUdNFc+Sr3b91VxqyuQAa+ubxUXrdAfc8VV
L1EfXy1Rs/oSGrEO2xAlQ2J/qUPqnysnM6+e553QQb75qayKS0RctB9vcQksEMemfm6Z89+VAjJJ
CrUIJR9tZxGSVoIjr4u3rmxK8ZFAlZ0phzq5tH2lPzStA/eIv+ozlDps7h3D+GgTG7iyyn7MSCG2
lRctqMneIOXpwas8fdOFaXBIE2jX/ZjUm9Ybg7MhMNwfOpKJSkzU1iIa0ifqCoBJHw3kfAikxkfV
cY2xMPKbOzmh897fh6o8NKo6xWXHcDft1CgYzXtExSLyW80XUwhKDLzqYofVaLvbl64J6r0pH5XN
LNSpJ3RrPpGPs3an4llS+Dku9DLVq5A5LnanEh2tmC3KEnlSRRXPKKEgQ1IeCsWKHoCGT5VeeL+Q
Ilw8yVYX+7kVM4o+PtYkuBWEJZyVMnrmi1VeSL8R+84jF6800RX5LYmTTtJ9gHYhE5nU6rEpavW+
mZKjQRVaLDpBJlltqdkeGLh69Kml9qLCHVIlWV7AnL4vwQlsHKfCFK/1eNzejskIgxhDVNWiMIn1
iVro6AIzD2NdZfjtYFKi7z0esgbqK6gcRbJScsV4FIWj3PuEaLmYis4N4G0TK7SCdvpmKbYcbNEY
zv2jkw/eOnVROk4DPgqELiXrEFlY2DZ4jbWua8O4AtyLbQJl9TB03hgMbu0wxIVfsgiFzV3tdjbC
x24VZEzxWUFBDmyiQOuktnZBolbLeQnxc1CGJAiLQy1XFK1TWX+j7ArFE6zXK+E0RVa7dYzaW85g
/WAzVOtJot51rj2c7Ub/zINx0Vq1+crE1tlGMLjXNySEJ0dQBs7Bq6cMxgKcYjKAjO1MeQ/Tp5FL
eokji/lSGqSFZJar7ebDmkkMNn4S2RGh9VIF5qpS20NhDuFeo0w/CRbFARLqqqh4HoQNQVRGyFLh
cIHDpFWMHHlGlSX7Gf9yR9gruIUe5iNNomEO/sZLD5UqZorGfi5/5g2mtvuuKKr7+YjguGY/0RVh
Q580PD0plSJNzwFqVfUhT72BTPiq3JW1puyqSn80VDnwlPS9Pqu5uxzvNfbqFKJAiUGVnM2UkYLj
M/Phi4XL2p7JBLozeThvoGcZxAFiGGeMBAa7gjnffCsl9XiKyP++v91mvcv/2bKy24vzO1oG+jaz
kfv5yI9pLsaWRIVwYiarigxp3RAQu9HTFFXMJtsVFLuDNzCmEOWvi2++AnNkTsxjpwwGxr/QC7Jw
EZIQ3BGriNzMNHMXQeP414RskaNdYD4JQfc6n/K7ut0wnuJPL98xv2AomQrDaco387l5AzvibCCc
xeW2SDD/FI27TTHDG0rBBBNzsuWENlMnSi317skEyw5cfnsF4RQtm0N8SEfaTM+A5xmjcYRymLs9
ZypSlHmA1o3Gaca6JcNMjFF1MPETRjFYvpuuwNxWSkhgXyXLsIq8fTcE7WvG86MtyUsIM+c6E//T
rD94FcMDbqXuya1Mykhdb1Z4Kj7aHYbD1LxQAnGnyXGbgXmNPfM+9axpW1oVlHlgbNwq5Sbq2l97
NaZpOwz5EU56m8oTPXRxnsSzWNolsmM/mf1LWKfl1iFd5K7M++F0m55Ksfy8J8r0qvpMqUwKwtup
MCFkdqJZWzVGKe7lp8IV1ztnsxOR2XhntehWjXDD+/n8vFEULaQDpYItNA9DkJARhKqFLuC+eAni
XNkxqFQ/lHzoNoSnQzOMhuRt3iOuIr3t3c4JVl6Amjs1q+qLGYJy1xR7a5Rb4XekyLtS16otIx4V
rmO3UcasfZtC15NU6PGYiao76bbTLmOjVpdmXMJc8KYfeobCYl7QuwgODN7d9HTJJSygcPb2PtU8
Z9+3pn5q5WbeQ8STnqxiczsYIuOEPRBBRCEUNzGrZ0OjcAnjQGU5o3nVGP+wqz4/mU7ebPDm7lak
ATKemTRzCfBXMK/X1ZfRcu07L2/MQzQ4yjEtKg1ogRCJMWlfpqjXd3pYs0JIUCnITPAdHZZ9DtDv
wUrcdhbTraAOPFQEH1XnAOQjoUFP47s7I3xgYS5eTQjvLtOTm0zfSqzLNCX+ta/aNXF42qGnVCvX
YuSpUKvvdAJEhbg0SDHuAXdaY0MelhuDBvowH2JmylU22HheyHntkMU//MiI165bwloXyEOxnSW0
WP5wlWnhoe3aftcx4fl9SncJZZwbYbW0ENjJsg+aub7rQxDBufCbz/WxQ0YqxhWQccgbQzDU+rm+
S8Miuu8SIlNBjlSM/Sxj75mI5QfStO9uA7r5mIULpFblT5UFgbnVXH06mrYfAeYy07ATnjnp2Nd7
I0/6exOn7GpVe0288E3Yh2XTn/EAS04Qnc/OmOgnozMW/6PAZcoYradzNZC0FoQuHipyBjUDvPNe
5ugjMglYN0JuRpKrl6bqSu5XIdk/aenTxHih/YiGVjw7tlQnmu6jman681T8OsrlSMlQu+Fo5Z9M
rnBesG3/XvOnDGMiDqlSHtJRs6+qbOHS3DygBvAe9bz093EGsTDzpGFkGTkbeCnVIq56sfKSCQlJ
J2QAmhqaay1REFJYuUahl6JJM1rr17FD3bI2C7NbaG3snJ2Uhi9VvHY5gGme53P4ffY7FSiFWDB5
LvcHanrMI9Uoh7POI5Ov9GpMJZJmQ/W3seL+2ut75cthQLFlGlQvgQTdt4BhtJYRYEDh0D34UXEo
eiN/H1Pb4XkZTo+hM+EPM7bdWoEqCw7RqQ8QXqEKlAL2qoHfc+Ja5ziNYWPC9SZEyYpMQoNKWNlt
tIY+iL9NV5CGBL3k4MrNfDhvprDGHX/yzpja9ke38Tp8pdkjNRPnpkIfDl6GXJXTgTr0R8WzIZXM
3hkKIRhxTZC2WsLpz72aTJS/N02sK6cQY7Rjw7SJMEncIqX9XVYMGM9DZ8bwW1veVl4ryI8TWNut
4EIaxDNWRSY2l1wN+bnbURIKqe+1BQwyaz9TaEqNgkCjmzMI9rvU5NPNp+Muo1ujy3Db8X0s6UsU
O9cuBdfXInccRITmoF7mFyzplGeUjb37fW6wprPh+C1IJUFuEIzEIh/s6kHHme4ujDRvDwOiXsQ5
kYrky+mvgceEOU77Jx5GzdlKSbOVpyvSkFH5oAiHWL3WeZq+4sC7E1gEfDQmgNGoO/6ZGsqG7pPZ
S9g/8Uddwx7iERpEMKAGfGEcaS7i0N1uyrx19pUll3lHApSkvz4qeslqao3Ou9H4ROqiCrMYVjop
0UhBPzDcNg1GzzHB4UNJC+gbqMD1Mj5rthwE6ZmCDQ+VfY0C9jOPn4KmEV8MGOF4pkEFO7iwVlYD
CI1zTnEsadFWJHz1z0w3pYbQFV9T94Z5iv8pNAfZSlF/91K67oRJJjKneLrohBavAoN2dmC6suEu
co/eZIltgxPjnunssMecRdkSJjpAUrbKTeQR9EAr5jD8GJKL3dHdBfUon2bahek1Bp9Brb5VumCq
HTdfbkR2JhY5wZ2BUTx8OvGVJuULcQDOmxp6IGJMgp9CpxHLzHODM+gZLAmK16ONg94ewbXY2t0p
yxXvoERQAsexMI7zHmW4fvQJDdrMe7/Phf9+zo9Naw+YSQ7ukO06EKytGVnD/TjYxNlMWvocMOGG
DODFPzFfZ1Ay4AI5YS7jx4P2QdM73AllyB9K3XqI0OMt4ZR1D3rEQFy3UbNw07h78HJ/i72IQ4Y0
JvFj4AYPJYLj0UQR79TNsAfqwmDYpk7tIbdw/auohVAaNYXrX9WSSxd3hvQ296Pr6ZVQuXz747/+
+d//9XP43/5Xfs6TkTaz/ud/c/yTmA5YzbTU/374z1NIaled/9XM/+zvt/3HuzZf+f17+lX/P9/0
lKf8959vkZ/m7x/L//3Xp1u+N+//dkAoa9iMl/arGq9fdZs080fg95Dv/P998Y+v+ac8jcXXn9/Q
0GaN/Gl+mGfffr20+/zzmy7m7+n2Nckf/+s1+Sv++e2uep/C5D/f/4Xn3p/fFN34h+0YFveHbVv4
kBj2tz/6r/klW/+HyxndsCzbtRzb/PZHhsN58Oc38x/Cgq3tQpQ0hWYLh5fqvJUvKbr+D9tUEa/i
vOdqpFeJb//6xf/tD/j7D/pH1qZnUNem/vObpmrf/ihuf2j5m1m64+iWbemGClPVUXVh8PrP92uI
oTdv/19GS8xVAkJ2NzmDs6D+RM7DB1v3VR6+UXowy7SDDxwlUgBcXxwbGIwPhF+bqFp4weusq4cL
0hPuFmTpVMWwbDsVlLbKeOZHOUihWxWLuQQweiXdz6/O9cH8apYCUKp/v9lreb4XofmXWxDkhFim
u+ii6S5O0Jt3FmFo21yem1/Aoa2+w+Oo3LV0hgHjd3w0yOP9NAH3Rlqr7K4aLXv/P3a11Jdnq1pK
4TNCpU0fsTUuw+0q06g7V3hx3DVu9NWFU/RjippLlDX4UOLZ39bkLilDcKW4V950dcJwO5RWohPx
XW2pjCdDDM0ujdGNIgTG4lEavjt96j2OaudgChDEP1C2DBHK09D5P7SdV3PbSNSmfxGqkNG4ZY4i
lSzLNyhZ9iDnjF+/D5q25fFMzbdbu3uDQgeANkUS3eec93ntdzWcrr5b306w87HfO4ZitupyKO/z
n4WKjal1VC719UWCkwoju2/qDrzs3NX38EEXwihufXKGnCtHf82V/UPn9NvfPuo/PlC/f4Dsf/n8
8BlUNShlgjJA84/Pz5Q4AtkUdmexoqJzCbz4IFcgH8sQqzJKcNHzsoTl/O8LlD/6Pq5rqz5b1eVX
ERblsw55HORiMZ5yRBrPCDn0RZdq1XEatfZ5oCZ1ObV6dpCjXU2tjzYUyV6OBgFJIb8990V7ULFs
o/jMV59H0Z60toC5Wja0Aszgxi6+jfmOfaW+z7jImX5RPMatXl5i0fGbnBuYDuvPSsMnvx2DOfwa
N1eSs/lpLLDQBDJOzQX1Qrj24jfIg2AzOWmJ6EgRp/9+4y3j719c09ZVYULr0zW+wCbF13//4hKT
7OogdoqVAbBxL7IqOKOc+3FIE42Qf2ZBq0KTz3fs+zDwbSnYQT2lSEc3PgVcxyqxh5MX7wrwUgsM
vMVZCWbSR1sNzlm2RYkc0q6ak8t3f+c4HTsKlKh3k9trW1kXluYaNiSDlq8norSLzLbwgSoU/7HD
0OzRKZdVMoqVX6btarLs/hwRFx+JscxCi8nU153WlisiqqzD7MY/S6xe0I/ZsezEOqpK+whnIl7J
lBrVf4/9aLSPst8LnM///Z7qOtSLP95Wx3YM17Bd3XaE4BM9j//2e+hbeNQYyLzWLC28ty4v26/C
Sh2MwGzzToxddcwcFVtYtepfyHPf9UaZfEur/LXs7f7ZLIhxTp3jH7TGqq+ZayVLOQOyMkv/6T3M
PDRSZjtdKG9EYxHo+QZFWPcpUu1HAu/Jt97uHv0kHz5FOjZxBfGvg+s1w0WZVBhoUD3fCejLezau
j/10KNprNhKFIDb03mZ9v+wJuV9031dWg6aPj60WsnbJG+1lGjD3qnM1/jrhCNiLDNCI3iJz6alf
RpESL3VRFX8NSnhPrUL71htRhQVhFbywHSR4iXzykbVOttbtGiWbPhVbmwTFCSSOuZ8oRNoHbqqe
WjQnoJ8UcRFVavNggVikuHihpa3WPXmGVe8TzLYhptAMnbC4aIM4O2jFKduhy6Hwjjh/9WB4JBcJ
ZVHEnpbWUQ62uROsc6MzN/EoDkaZqydkQBkZNZxMW3Dey2Yc/NmLEYq/iNo7bWbJyClqCMlcThHU
Jv42ZUwg0HhtRK2w1g9HzZqDi/FzNdNm+um3hlDW2JpFz2VPtpMR2cAIWX8k2QZS52x6aB/nk8om
ibpojBP5zzFaVMapkT3/p3PynMo2Vxkn4AWhsXRD8sGF02pPWQ8iLSEDt7ZrB9aQ4ZkH/P50vuOM
mp7qXfy0PsqWPJTZ966ykkecbrg6H96yxGvOckjeukKAAPUIM9FympzXPtIXsJTY7jg9JR2iJbDN
sv3V1sanwMMyhWD0dA5TO1hGpIFeccm1KCzsy7tRz517flFe6/k+lUOlnquq4yH1feMTsICV7Ce7
rWx63SAK2rUjWyIwg/42N8EokQzeGlbFSZ9ta5ZV8uQ/hiw5+b8v/+ccxJ/U5jsOcfrfXuaf8/75
T/ljzv/l5fxvhbYdLD/8Rh4MOYjvaw+URYD6hrVCNajnXiskARQMRcb7EJ86BVbYiEPjQotV9TbV
LNQfU2FbfUz129b57a5KpCNAn6cWXuFd5VRi4B93/bd/gJwq/wGKN+l//wfwiLM2xRRXSwUa7b2o
UV9Rc/lJ1+AK5mWNNcbcFF017EK10ldUplif+ngo117ZAU6UkwsbljmpUzzwGLUN+wG8QX2Vg0m3
bfoUNrQf5efeNe6wiNzapdpiwVyHbC8DBUyGWT3hu5kvRzWvQPIl9RNJrxSCbaKt5GgfRT7CwfTd
LevqSXYh3UwsU3mU08lzz/o+tTnJMc0WCvE9nYz2fLPWK5290eEyJUddr1OvU1+jbmUwMcIMy+24
3IHe0pKxe+kSAMQOdiQL2RxTpd6yY2TPO4/izk52qkBnLpuU524IgGmPVEKK+8k1KaRUuhcgXdWh
USA/yFmtb/lroGfdTo76gfcO8JXlX9b1n3hdr6njc2mRVEbqU28RUdd7xWrQaMelD4wgqL95zipM
+FuHsV0taxGFV13No4MFf3BjxCJ9zt2c8oGh/taX1kEZTO0z6yjE723TnVyEAWdUxuoKaaJ4tRRl
041j9c2wfPTt5MKeYMzUW6/BjzsprJNpdSHZIWEAu4ynh8nBY7RoVAvyAW+01mjauxqnWwXBK+97
/NxRZPYXxcT3JPLNL6mmaIvKddJnP1PwB2IFecV7LdgCYodc7LKt0PNi2tnzq/SEbPFMYlXBDic5
V4hjDlQ8JDu1IpJmRzge+xXPU28ApNdno/GtjuyFJ3L0ALE1Hi01Tt7IlQMkR/TzWFUKLu22XW11
LbxI5E3aVvXFVE6oM7Kr7LmRcEat5rdjzNYfA3IqcjAdqnwp/Gdb1YJneNVrN67EvezKlfFldMcM
XTL2mpAUqMvyDP8om1DprlMa7u1ZZBWGuL/qXfQtmDVW5txlVvy1HeVB9mC3MSwyYxIHOZ1Aegs1
swf7iOfIrrSGaulADHjwDmGsUg8w43fYf6i7vBvxF56bcqDHg2ARGK69k31tgiVZLVmZoy+enNSB
7T/kp9yPYb4MbX07+GWyu4ErgoHqGh8DRwEqzhSHtv5GHDu/qzCz2VKeggfI3JSKCHmgrtfC1KwK
2r2O8H4xWSwR1KIpQcpQh11N6AK7FNN79JI7xNw6GzPEhq7bf3OJrh0CFziOZPPIg2NmdGXUvSAd
nj7lmo4CdRZpjygh7+AWbmTLqaCR9T+7kqa0CL+7EOLkP27tCyO5K2w2egAK1HWs1CCu5heCyV1f
QnKhS3zlG0rZJmOpFn42fbI7xd0XZf/gsSO+HWoflA0oAuS0ytjHy7JC/q3WidhNaftjjmaRLw5z
1DbzZQiYxlObtQ+iXKbCOwSmqjxUkWVfPDIbi5ay2M9GOinrxibkLZs9ywjK8KjAafppJTW+zlhb
i4iH8ooqUrv6Tf37Z1tO93VWO7kd3PVA5g8IuuKZyqWuw14ZKFmNukVaBuY7b8LSpdzyr9FILxrR
iteGP8SSZ09OPUvabT8uR9Gnrju/Hp8iqr0WFAMY7yjs4cfm5l/ulP92OQi+/H5olHZbD/V4sKqa
pOaUntrQ17fYS7VHRWHZO+ZqsRtdkd9RbIQxs5M2Dy6BEUq9/AgUnkJ01w2JhU4Bklx0nQublTGy
b06QnRhYNLxbJT8rlCl9FkDgli61zY8YZuF+DZ/30pmmtrWrGMpIFn5K1UFfF20xfslntldjBS9k
eqq9C+lw7cIr/7d+OT/R8Haa59s5jx95H9/EG/zv97ndXwS8eFGHe9DrRz9XobCh+w/tcmQtHmpX
t3W0L5mDLyfh04n42eTi+WOUF99UnC0WNeJgFpp6pDyP8kI7z66Rn2A3Nbbqc6h43SJUKvE2+c4x
ygMHTYFhH5sWfq4zF6bLBAtWVtTAp3rA20++JWo78sfYl53KuQnVZa0OvgvhwUsf2rY7RtSdv/iN
sSDGQyGpCQcqi4T1yRGjsa3gua7ZUFvUQafGqi6qfiebNt4tlJIW00k2vbQ5+Uox3dt9En8yq43s
bbu+vap285DMNzSp/jzK+7OvPZVjpt/jszqbHWfVsQNHeilj/BWDaErf7byh0iJ1Xj9mqJ3vXZJM
+W0GT5ThifrTp8KysL0mcv1GpT2PASzc70PD0o5sIFifzgOZShLPGJvPw5A0W/IBYstb0L202riR
EyafBz1ZyfJkTFFwL2+JeqtDnZsOa/lIMDXQmnPB5+7jkdBqYjz0tf6saaWLA9oMUVPA2S5AH027
G05tfrDIeY1mPssZ8no5+HHPj4HMxSKi+jn3oz+cukd9+hJnTfZ1xAHWUXzlezuaj9T6+Z9FzsO0
zNTxTqNudu9VxrRNqVO9R4ETU/pZ2wC2MqH+FWpVuOgpOhzuKTk53yRuGb83LVUMe9k0WmAqSgjT
RpbuyD4yyJamo7pMhxUR926TedQFjU5qvcozhfDRjzPQgQ/wRiH2+XOpEpZOEcD6Qz63cFGNT01r
sZoSEUXEcoockQcxVS5yUIq2JJggqQz1lMziGs/M97GR4Uo7d90G535yR1AM5fPMn38cOj6YJeyH
U8tX21jJn/+BviJPZ52VC3staR50XwW20Vdih+1Q85BHafrQfZZD8gAyiL/yUPj8lDukpOIGuNbg
UCVrBjj3Bgb8zrrBsxr8xUE2J2oDUtGrn9gTbZMWOSqrDHKTIYo+KrKcfq3lCDoOdldMWLtUG9Mq
PjWR+f0m5nYgVY/zQZ0PopzCneVUeBA5FoTO2noyMR2iMih47IYqxemkzfm0pYpx53amuMQs1AJk
XbzUDCxR+oj/HUrQTlX6jTXE5DXnnXKX6ZgTRLqxlBvnj90z5WhLvVaUs+wqgnp3+4BUBISvXa0b
t/3ybWuc4dhKPDY52g7ux2VSPTSlwxMOOoNMn1mkyPajwMVJJvXcJs5WTpVg70o269Goo3WSzfxs
LRvtdWV2zerG01Zb0157fdngtaDyFG6KciM//QAsinODjdtvXzK3GNkk+A4qaHUCuS8/z51B4Yzl
Atmu4ljdSDmRbMZO+XtTjkp1EeS0VdnNxnGzjr/FBWMBNgje0NyUfY028cT9aMtOebB4QBP13AZ4
wnuA4XX9nEQqT/IgBAdmhe9jnIQHAcOWkEcahJsp87AdZ59+nDSqwWLToi7cm8XsmL3y+x0mw7oY
y3TfaVCtJj2rLhZJBqww0+HNESEVf1T16pEaLRK/b55IwDsbiCrZwW8wsvWruj6kVM4fGiTCa5lh
Jse7Gy1McBJw7gbJQZYwWMoUCsoNLzzl8xOx0hXxZDkEOfCJCDC9K+1t3VCHu0XzhrT8ijuPuc76
yiH02bEUN2exPcGceVUeCm1ZYsBO+PkB/di5m4sVyqS0tiD/glslqVekf0U0L4WVjqvYMLR1OONh
hywYzhIUW3RVs+nBuCHkYoAIcJ+z3Bwblrx0BsPIa2lpTso0TbM1PwHxieTvLEKYT1NldGYk5YE6
lfgku+QBYAaDRRWfsIO8t8ZxIBRJzXWyVWrlfiCq9MmpnHijNbp5QLjRXyxCfyxBdPVdBMtYa6Jv
Se5mSycViKFMC/9C0Q8bF0ngs+3ln+SM+V58uT9pIZKJyqrEUzAQfJNwpSTM1mntKV+I3SlLNcVr
oej78VDqBZ67inYFYTiXlOHbrkSq9SgP6hTik81mQbZsXB2BF6k8tpzMemxsolhEa9LFED0EuhDf
GpGu/EgU75OG7ZHg3X4Ke99em2GK9SpU0oPa8nYiCRvvFYqsllFJuqL2yJxWwj7VcKVWng+SwkRo
dipZfLwQRIWUR8yzrMzh4hrJN7d0jZdoTMU2zrtpLWdRIPSeCue11SoMn4EbBGtwDph6/tEOrEFb
o//qAqrGW/Dxc9tqsgeiedZlRPC6Z91Byf78GjnuyxTbdyVGejSD1EKlO/iPlUE5EJWGF90uzZc/
LgrC0MNQzfztojTFoyCNbevjoqipYGq11a4ppzxYeUB4j3omKJZv1f0whDblEnShcSh+jMp2ADEY
8od5tnNd37iWkbCHQNgsD2Xkk0IKq/BI/KR+iKOpuExEA+SgpNMMfjeCfhvDbY0E6lUNznL9OBma
sxkLy9s2utW9dtVv3Y49eP8y25q709IFbMS6f8c7aN7pqlsv7aHR1iaJBGoRpmo6xcBE5ejoWFTO
ADJyh3hrs33b+CzBXy0c2Q0zrp8mUSRnyj3CJTcsX+1Qoy6Yp9fJweHzmbzQNib28VoafH4SH2XK
EHm7QGmIC87rRtA//YZMuYpB71zrYyXU+fMYOcpmE1tbBxXho5MU3oObDsjp5zVox/p1dMS1Zm1I
GDIpTiZi9qes0SkE67XX2iW1UmmCsoi52VKqAyXIfsn0ODngzWqusiBk2mR/sZl777qmdxf6Tb+Q
l0MDB+fj2NGJpdj8nfK9kIUMxh77IKap6wbEgGiWC8+jw1RShnI7/5iuWgSye+Ssf06nXld/1Jdy
SE63oOt2cf+caC2ShDkvopETPsO+vAiE8IStzDpmba6bO3Bo4SOkDuc8+MnFk6P9PKp7XUOdzFpu
/I24J6lk8asjN/7YRzlXE8mQDBHIGUPZXWPDm+5ka+wnKsPs2uBB5LEVqCeV/XoBJTcOqL2Gf0Us
DPTL0fOt+xYnnuuPvpD6Hl/NTrLP7rXxSh2Vzj5721um9hB0VUkGp+jXSAiQBWEvswE6011U0Fhz
YLLfI7lQFw15NkRDcTFQb62Yezk81WZ8aQie3kYnzODcQgmnfpEaTnay5ifIbwd7Gs52+8Uwo/Y2
hsxyuE2QXGA5NXF/m2BG3y3fGA/gMoBCkgo5xl0zHl3XwKxFC99k66P/j6ZVNImylJ0o4C4qVTwH
zadwsFEu/HqZ13o+lCRWFxUrtr3jl0hYUmyH1x2FjKsf7XpqESRNX5LWN6/yIC/mTlNBXSm6r+R+
Zs+tBc9/VmqdtSdqGe9Gv8yvFPTC5tJF+7nX4me5kx7Glwau5ve45oXVsWkvKbFNwAFkcGTBXMkS
fIXKOTj0U+l8xqJado9a2e3DbAjXs3z5VS3yd1CIHgBkJ7nKq62ob2ARaYif1T5emGaePRt2bq4j
ykJPrlY6R1fnSTglevOU+YB5Yt1pv2cYDbUKLj+6ea9BTRvwDLJJmlhtsXAgbtUsY8du2yrBw1zO
CEQixHNIV6Jd4fGgeoNhl7FqP1ECpuJ34hGgjsST0XXaCfootCIJNwQ+i4WYPJ0qQ2yTynuSrX+M
zreZmg5uETGUlWG5z7fPlxl6FHF3Zfrj84ZNuS3imhJhPqqj4g9bDLdQ4siPaqni50L8jwBQrT34
WEadQA8hNA8SIn4mPntT5N+rOJEdoyK7VzP47UtPrdyLMJ/S3GZMduGbt8k7gNeK2/pETLgoC0t/
AUxR2cs+dx7Qwwazb6cUt/vKgb6dU09Qi1e3W9nlUO/qwUF5MN9GHsqg+kvp3GpP1hIZBqioZqET
6d7VY2ThpaqEmN5BHM3NFgS6nOMijj2Ymri/NVnVmJcqMtU1jm94sdmNeUE/QFGWB6oDvjXKDT5M
/WEsrbWkVcYGImV5ZscTTuFydMpMkFlhTG3ujLWUc27tfxuWc8SsazNy89lzmnrXmG25ESrKY/k9
vjE2P779ZaGVG+/XsPzCf3z/5byIW6VRkGxjXaEA0sX7j8RmUx7rvKH+QJ7+2Y6p6hRL2RsW22hQ
7EM06eURB4Z0nVLgSvIWx2NEEmG3aacCueu8R3Ksno18BS+8svrq3Mo51jwnCNofc245xTkzOc8b
Dbs6U9KhoyenutWkmgEpTGtQrSVJVETwb50mv8Jr3lZ8uOfnRJ50ewCS3p1spQZLARPfvtugWfBB
IoN9/PgiSCSohIPKL5AcuH2LapYtuAKk2bynEicncPAzmB2r2jb8ylh2JUqksKVvbH8bjzzDHde1
buutFt3nksywOMiFleIoGyUYUU1qfXjvGd2jXOqVbrLSawc0k+0pG7m1oEjAjBTztaLEiWAV3RJL
W7TbKm2s17TUrK0biUWDguNOhlkNAabIdlmAycgu9AmxsG2y8ptWa9NgLsHH/CiIEVnISDLcYP/Y
hfXutueNfzbloF9aqNoHrdnXVfctH4f+L/9RWtS1mvJm91b2YrNtX1G6WlwixbdZtyjBXtqdaQKb
WeKpzieRVmtgT9k+h9iYItKB2T+HFYIZ/xiziTglOax6lPZpsNWzW8pVmJ22gQ+WEbYkH5vXjnHo
VcA/shmVnrikGNTJ3K3MyOb1V8qG8kc5PjbxGwub7paezcJKZy+mWrfMb0rsvs3Y18g4mMmeLGiS
5K3uHGfV5ml6CpPWu0Nw0N0iZQFVsL6Y/ocZVCEnb5VLMYe8R1tECqCH/Mc95lf5n2cEU7Iu9SF5
osqBYh/ixSjINPFZsdMQ0HDpnviJI6VukAfsIxfFvEKagr/NeqoG93OTT38lmZtcU2Ia92ZlPMlZ
uBw3m8COx61sQmw9lIQBQElY9d04r+n8gZsFbTesKHMIDnJa2Z5UfRIvRp0M+wJfyca10LETx8Y+
vnSXGOEG9w4KnEd/sO2VP/Q9zifT8MhCNrxDpXCVLTnDTq1vKbSuk7DJTriK6Ww7LXSWckY7+eUj
m5/5VnK2F1rqMsQ8EPtF+mBzWlTakOa6vdr8GqZpn92k7u9kV4hX9cbT03Atm21ijtdMS24t+RoC
BhlLhYxQwfwvUDqh7+X/5+OWAVuioNE3NnvwzwV+HpTX5MXL1BKWmiCj8s+OvJU9WeGVLAl8aEyf
zhgieruY4PzByqv+2CiIrCkpb+4EAO611TcIav02XSVwYp4DvJ/A25jJq5E475ZQuvfW9A9KFKJo
yagGHwFPLmrdh78TuNQOK/diNJs3+GclgsFuWhjswfdjp3UHFr3uSsbU1Uw/YD9VPqesGw82vF4C
ckQcOss4tHO/Zdagbq3GXck90a/5vtk8FxBwFqAGp0cMAuAECYO0oarVJblhdONicK9yVKQ1WrEq
o6wxtqfHsu7VM5+7RzNzwVSHnfXZjQsXDS13YvMGa2LUwQi5DfVGdWXexz4QBjlXxxxyMbBR3Qfk
OjEdUYhPatFrauIf1ZmfsK1KXgqyOacwhq59Y2TyrF6pDXmWn7MaAEMvscD9bvIGbLnni4m7R6uO
4qiDr0XKnJIxFq7af826pPkca3a7DFxneqisWKzNOtHO5PGjvZarkJkwoDoXqZZsIlLlD5BitSVF
lOaL7Wh/TapafBtRY1MaSbJBFxRaBKb/XeT4Gvtmu3VTvjNWDVy8CV6ToIn382duXccaXqu5dwYJ
7j7G6JpPTRj1S9mfsQxetErYXLJCaNfBJm6EHsh5RR0arHQHiz6l1KpnL0mQX0XiFTRgvsFMLtvJ
6zWXgKyb76bez3Ya7OxFzXPn8zSfJU7tfxYRroJ+oSgv8iya+/4fzpOv1rs6GYpO4Kml+PXu//NL
QqA66Ko37GXKVVB/ekhEjVtNU2oJ+kpNJ/Yz1NsudeAC9n68HMcISN2cpTWsIjuUGiua22zW2wSp
grLeymF5+HUFEG9721Kav2w0Urr4CRG3nxcTcm8ZFuOFcj3zLLuQATk749cM2Qe29zZDzv/jHnIG
KoE/71FO/ZcU2KHMaMpMp610aPMdOBcfffj3HIGdGmfZFXpBfycK7D1+ZUZrI6dEH/Y4ilitPSKu
efnIOgPpw5bZTU7GzNi05oPMRs/9fpWl7FFYlSzkaO00tz45zekdba9U1jNli8rZFmGC6xgrtRRs
F2tZ+j4OVmN3PMMLVrt/6/+YW3X1SwiOe/fR9TE3Cdq1P0Ua4JtAVZJdV3T5nQzgyjPYMPGhGdLz
H/3DPE0OVgzK+TXlMm6pCHCgP2/xa4Kc/tH/91vLq42wKk6+ayxzCWQlnfTujQM+zRLiMjfxR/rZ
bPru1pSLLkRGEY4k5qqpFefktiWFIgBi5CEwC3B5Za0sP/oioYkF+k1199E3Xx4WXn0pZpiMFXnm
qT9Pk3r+yNr3KsODVrMT/tn/kW7/1f+R6pfrQ9nf1zo6RgFFNCK5wZfqDgGmd2fHpXdnttlq9CZw
+L+6ZD+6oXapdyBl5YBaJDMdUivELrG6r7LPiEE2G767kY4hZL5LNtU35xAq4r+ytY3PcqjuwmKl
jcLcymbc4WGSOLDpZZNCUetcd82LbEXj6J71vrtLx2QFgST86qV6BHcntk99iy100ir2QsyY1qKx
71OlD55H20cgrhrGRtd98Xm+0kTLtHaSYdgGc9W3ZunKrhPWN3O20u1RNF7kmWp5yi5OjG/RPIs1
DVWQsu/XXHl5r2QdxWMDSJW4dDZ12lM3NAvga11q4ieqIqCPt7tpFt3KEc0nkeS3r7KRSCCGUjlf
oHhZEKdyshSOnuZErl3oLFBvwR2Cbt/Cdmq2NXTzResPwASpLlb4uTl3Xp0s2tYUW82G9pVABLgd
LCdU97GlECL7W3+Tqso+pLwQpJjQNmMPhzssCihPbhMG+6FLD53SVhj6mQh1FfRTezSfbPvC77nq
+G9+4H775wmFvsHbYCq/DdmIrnpKjof7XPkezZQLTzjDQlXrWaTYRc9d3qzHOYVRgR7Ym+rgrQAL
1isfIumRnTYUIjv97vv4084nv3r+efIvc7wSaJ7PLjrLnhqjTZ8ExOU8bb2rbKG4S5dsxOo92NL0
KRKJti1VE6f3uRkYVn/nWi6hKW04mEHr4JYwJJuO9MIJQrG3r0XW70oHDVZlKjAJUQw+8czVF0av
NG9WSN5VmzHCokdpPzZYeesvPYHYz0prNSxAfFidNVDRRI1XuoqyCxOf/gE3uO/dbLWSVPizNsZU
XwuUwKfMVNylHPBDd9cZqfGpRQC2s2p2kG5mp69UVS/khHhoBZxFOz4WQRLx01mFmzwUsG91XCvk
GV5N/zjLRaldg0j/93nBfG00j/73PB+sOJQwd99AZTkYyHG3Y9l7D0qLGrfWUudbbfNAArNjCAVD
0AJf+S5MzE1ZpcaBLGp8V02I2II0Hz5HenaRc1mywD1Tx9epxXUxQKx/h34/WSelcx5npXxK1pVv
vp+eyB7guQpzGgqLH27lqJcr/l7VnW4pR4e+sO5KMV0Tk8/2MujDRRJM4qFQYSpqRtagWyk2Yz1U
L91YZTuvVZUNYnsqdtSvcaNXb5WBapv/TIiJkVs9eVr+oLhx/aZakIf7ynPOvadqF7VEMujOA747
fo+JF8MmTtXjiDwUvNh8I17I9tv+SiXg12hA5xkQnX/IKbJe4Wb04yzv4Zzi3Kyu5Nkfo/+786L5
zuTKuHMfW+tcmWkCTtA9Ast964ymP8kWJRfuVrE6aymbhGG6R7gPtfDCx9uEzsb6Q0e8LpsRoMez
UiafZCuLbcL9yYyvxTbCihIsXZHeWZjG89sFYfFnt5pC4jFNI9kms4T9Z7ec/bdufXYPRQtUbKTb
xIRY5KTnFcgN6LFCMhFst7qqakJQWiKyIt3GUhP/CXgbIBIyHIiazo9ZHM+I+BpSlGE4RO5mlsGt
T55WM+6gZVSbR2VrHARXFFH22RKRuylQ+s5Aofyoq72PumpuNyYLmNvpb0MhVsYrItDjohTqz/GP
6+WZVrX9Riua9yQz+nMos64kIvDPy7Nk08/pWjmSSdCXbH8M/3aNPJWHj+HMoQBzZXfdc5vA0rRW
A66Niw7K/NXyMSuTfwusX+Yks67d/THAr7GzcNL6x4Beih9XuCFP2CoOYHME8BFLL9AomHDxkloF
XWuuppaPShupY/SYCnggY1EdweLbWLIpubnS83oXhSneZbGmPVVjOwAHTx+BiVFHX1XDU7ydRrwq
ZccQ2/fQW8072UXQAo+xSrV5FjFbKIGz7rJRWcvRQI+1/WgA+0osywfiK9781lQfmuG9y438vipj
7SHtIpg1bjNDRRmTBxK9aNHiPj0W85TIw7Sp8LuLHJRdupIBWKqxNZc3wcc2IIQYniJClDPjNXE0
HUQVG/ehn/KXtsRDpRSBs5KjFfHJVQG1eS9HgWi8gpywL3ixT59MDQBSn+x/vI0Vvs6ryeURXEcl
ttZzdRNhhfTahkN6dYX/ZUizCFt1D737xzxftuVEUXuv6FGig7xWXhZmtb9rLSgdMWm+OkaTiH3y
J+zmDn7XV1idKv5KBa18GohH3FPaRohrHrAVCjF4AurXrlJdvNo7BIzzACHbUxBrA09vUnuNkYcb
tW/qN/E5tltSQTOhWPBzsetQQdwCjirS5CaKgAVRUYoRd4wvwhqCgzgQJoseLJX/bgTJ7quj+cGi
0N2enbc3HsYmo4Ius9Kdkdpm+bVKpgoMq7J2ixB/0/mg4ZNCTMq4z+fgYIR+ZkHaITvJwcYNy5Wf
VPZWjlpUfG7VOO5XcrR2W3FM0KWRLONOo68W907qb4yE7PiAu/G+yyfzomRxR4pPxFAxSlIDshMU
6dmI7eYoW3XsmRdQspBA5qhfQr0hqZ4W/1wPGcnHFNFkELtsLVz1KQrLJozT99JuHh0QypQvG/WW
kKixa0CnPH7MQEn6yOL1HzOSikJHq86I2KQ7dD+khfq06LC7zfo1pV3ENdsqyzcZZk+LUcu1nVMX
5DxkpVRAnfyuU3t1AfuM8qCPNj8K1b30OwKLEK5U4hax0ilrGTNyDB7fIY6oyOERoxc6f4u5nhMk
7zKEJfAiapVl8zxf9qN5v/V/zM+6+i1Mc5MfDlhtT7HIcOWZ89sBPxFbfeyhgc6Z6ybWjGWUUGWj
2HX+ogm+xmob8F124mff1Bey26jw6uLpX1OKobEtYUm7sAknr10KiRDU41CJudZC9U3zQe645WA8
+NRC/m1QbtFjahLXXog4Ilj0HU5tCQD6B0yCQBUQ4DfiyVmyEShv/YQ2f+vvOtiATqO9pVZd3I2a
XuDcZkdf6om99lxKNPrmWyta7dnE6Gvjsxs/qllt83UDYI/1rfOEDcbmtk7GU2YPDyRcQ2seP2sT
ON+2s2aeIxAJ/rQPXVmtKgSDD9qs+MUA+da6CQlp+VkgHqKAQlckmP6evw2F+pNavPe9WLQzuRrl
9qtB0vRlCgDVd1Vtn/kBGg9aiiOYaQfpQ5xubEXxzg0IM7CUCQY/evEK5KXauNig/S+2zmu5bWXb
ol+EKmSgXxEYReVg6wUlWTJyTg18/R2g97k+teu8uMQgWSKJ7l5rzTnm/nqzIVZv6pT4lVMwOVko
nwmsQd2A8tz0ZKWUZyQsu1RMFsis+uuqgcoienBMnooLgSEEARXjn/vzWR99ThDFRajT8J/iv7SW
gnGFAwYcZv31pYSatwx1+qUiJAU+opYPaBSdAxtVSgQt1Fu0tBphLP3PyS7Ec9nybpP28bNc1SWs
R9j/hr0xSlt4vGO9WHu16Dv/z0brFGZD3atGfHA3IdR1ZzU2L6dV2vf48NodZkTSma4QQGtEdWxq
8mFxnSyUDeKxh6JohvvKiF91IRtOlATxtE0pLnFnnq+3rv+oDI7CTaQXXG+uS5Oe/pgAcKg0vkTC
b2h19Maim6P3gai5Ntlys+iozcSg6W9mOhGfOkKe5KltvP9Tai3X/ChlsL6v+XG8EOnNWD/jZGSY
+P/ZBdfH/jyBlF3vz0SIhJLptAWxBRWyjd21TKpiQiybDOJtutVFBjEKj1bDyX2rqK61VW0175po
S7LDeYLQCo9ubH9W6V9SWxqQXwDjQRA21+4GfV3DAX770sk3hm+cU52mwfU4UtaDCCvdSI5rb8u3
hcyf6/2JJAn8er8Z9fJN5X5ykDGNL/DWbAPapGnNP1GfUbJutya0/mQebJXmH07jfx41t0ejTChQ
Nnn0+uQSgFy7mNoRqM8mkHUSRFmbrk2B+7iPlfWl2hRtf++/3gS9EZ2UP+tEMterl075Gqg50pjI
7djANdc+2LicGWJPgKDmonprluyzrEzjd3uzAuL9zcHlKy969/X6vdSLat1GIC41XupCNT5RqofO
pvg3uv5cLbP6PlMHUK708WPSm5R9mp6fSVGZbhazTlAIG82NVWfMTyaLT/WqfkjLPqZo5GBoNCv6
zbb8comi8tjpsYHNNlj51uB3lNUAzK+yjl1RzPSVRjUkB0w8gSKxvK7BZIXqrb1lgv06IYB9cNKh
vhvauSUkkxWB43gdiG40T9aiQxsRn9e7R3uwDkLt0GMVmDx1o7fyC9pLvf00cRXBz9xmj1qlxKGa
ahr0If7ufS/yJNSo4P55XE/hT4kZQTWLMlmP8Vger/bV1FnFTkeOCtlZm56JJo9vJD4B72p/5dCt
PmbshtcHr/9EanvHDIaAhc0MmxGVC80uotZJ6sBhXqEflcVEMz1oAETdYoElD28nyKP4WPTCvrlu
jAO867scYszfbTIdbXmX4T36s7Na6iSvz/hzM94eJdreu26p/+NnFG2FoWuqGtJocMe4EsiJa8bz
/tqvG3CRMFeytTbbDaA7cOO6w3Ga20dt0y6v2z/pllB1vVma+Xh0h5qABv2/7//zjCn/NDF97P9e
/HZvcSIRZur6OVJxcGgivlyXir/PGdwZ5cKyAFgF2pAH10fgaoCj/qMxYmoHuqaq8mOuRc/X34jz
FHLwuNigtdz39xe8PvrnV1XcH1lMkuCkbbkf127ZtSPWEZ/M6MkpD9ebBAeJOy7w5M5mmPi3s1YV
lPfX750b8/xn7StWpTo24MIkhDbUNL3eob+94rPnWhnPmqCNlZrKrVphrnPUNL67fiW2rxzQS+xr
/7nvfz2viPv4SM7Cx7+ee/1JYvv+f/3M60//10/a5O1hj46w7friVFW19VKbAgw6iCp7afOwoWw+
UeX81/2WnedhryTJboR6xEGUKMKr+Ui3c6fzrreriSS/4/Ve+kr3tWk+xbFFY/VKD+AozYCpOShN
98/4Yl3R6Eyq/Pczrgeh6zf9fYZWvpfOWCIoS5V+PIvtOonTDUv+59W9XjjqoGa+hZryn5e8g3RK
L8A6XEUlupnJc7zSVpCS0vSP0AQfvoQ2z2o2c0xOjvqggeCU5u2yRb9xMJJHjdFYcA1PbvEy+g32
cELkdONNF8XJbRT3cZkEYZGyl7tcS6E2LI7juykRA9f00Os/1weuXyXqzDLVwv7dKqtrnRThCd8l
nULK7nbfsP1z/co01p2h6dmFtJg5SFXVBdWnDZ5p1AzUG1eG+J/qy9AV40m68bKvkzF7SNE9kgfl
zj9LGd8jOzJ/w4P0VdRFv4hyxuO5QhSH3XUu5Dw9rbSWDzMDXz/t8+kp2+6zq0/+xwxACje4SCTy
CUIeW93l+Z0TXdZmQQS+Pbj9s9jkPGe1YZzbTkdPlqWXznatI8BKEmqaInm6Jgez/r5lOGhuyi07
7O8zJsNGODnGqIGbcv3zaIZ8a6r1sBKQr6955S0xVIost+2qatEA0qO/3i91wJ8d0Qe3ihzVx9SE
Eo9w+GdBOfvn25vt5kAE3r++/Xr/32+PtPS/vl1V1ygstv/dysjzNHJl3Y14KC8dmUyHKRmeiFR3
LmXTo/7c7r9+db3PKjcEQ1HP++sDg0g4vBEB/d5Ner7Xy0Q5Kxy3zxhxCV2yByUkBhSm1Xbf33/+
130NgP1/KlHL9Mt5FsQe9K5+wHm8T/NhOmOZJWCPdW86RzMugBcbyuiytJduNHYtnr732R5QAZDv
S9B4HZ2cvG13NZT5lzrpfvWVYn1tT21iOXnwxW4kINKOUbMABCkgkxP+SJLP3ztNCU74z+NgrXkq
jPDyoI4pDWGtfksrm7TGuhluzS0sPS5unVSvXitLy+5VJXu73gsUTDuaAyzA6/eUThuHCzyrg5GQ
PRhFThG07pAyaVnXU8Z/8MPKnjnR1m9TXvc3apWX/vVuLk6wJUZxJLT0iZkfEvSZstTH23SGh2Lc
4T9hkr8QlpcA+sUsmr/rqMNDqS/Lserm9FyiN+SgO8uBORhfakP+rVcGxIvtFsHLExRvSOY39Xb7
euf1ZrEM92z3wezqe/bJFFnM4Kt9ouzhFZbeZFJhIz4+GNYDULJXK+J3i5vqhS1suLiK9mZxVD2b
DknnZkWaIEZAiHkD7qP5NbEm3Sf9A1wYGv6DLlaYrZbe7jIQDAMOlLBY/cqtKT9hBNRlnu5TN33I
tZrCE/7gM0hX3+qtB7Qrd6mOEXLlQOy4qwu+tG8R55f7BXzSeahmrKR5fFsA2d+pkglvLg5jbSCR
s4T0pml8xnOOhodISdKexLsOaUbVEKOgi+gGfHY97EyPvz99KiMwBnbShVFmNV6CCNZfSGI4Role
BS6RUZU5PguyN2RT4ySQTTghzVhJlRF0ZjyhHUQ8P8k6uikmeImiVjh9SaPwsC/FpIwgqnAV+9w6
/JWwanRw1kzaCwMWgYNmV52TG5EA6VeIap5lR34OUQDxJKe3ODc9YM8/nChnqJ51P9okVQm6lKdG
z9X7vNWrF3syfiCpIBh8Ho9WlH27SoXkS38mO8oN3UVtgjK36EiRXDChkvFU5aMY1N6n1ij2pJcS
3ljuSETAHouohLmBJy1ETEVrKOeYJBK0RzDQE7Am/eA89HQzTN0aw3Lon2uu80AOBpThqnqYKute
BWQfmVHG9kMKsgnEthcEldblwpkxL1n/hhwOIkqcOpJBY4AW1Qzmgnp55MALYTJPfxrqAy7hYyt4
zVSd87Nd4FJWTZylq1a+Enzi21gIYYbEvScAq1FXRkdB3dctnc0zCzg/xrdwI0k52MF/34RTZOWK
YCHvIOrMG2N+5uz+O5XKnRabviidZ9B6d/lMUeYwRm5lSzw8sUfUmbApFUhFzVOVTOi44vpdK5Vn
VTOJqwiTeE6P5OBRpdMo6V3b8GXFpjn0yTuRbukxdeHfEGV7mBPZ7obG1v2UYddoWIfMXnbgXsBS
JA6slS2u27GRsqxGZDGxJBdnVNegKPiPKpV0n0zMFIc1iPDpgNP5lgCnG17U+8Fc0BKkhxiBuTet
5GhkGkgzR58ujA2eyEZ9WWg0e4krvgzTxVnWVYAGht8DH4G3IikH35DuScuWfI80gshs+m2Iw4yU
eFQhfVCkX+DmhhB9J4isyGaic9KbqSRbmxa10+uNB8tSx9f5RiOs3EU0c+JBI32mI6xDkrRjlwbd
Qu6wR/VBja2L00dfiojJDZ8zX1PpHmRx/q0aKi7yyiLixwyASS77wc7vndqlyd7jxzNGbzKg6asp
QVhdU30Rj/xVy/bV1szndt60Ygg2PSviBewBgfvUVDFFJb/TYvpD0r4B/iRAafFGMZwalZmEdUMU
DhydWj2IfL5wVmMSCcTqecYbQ+fs7BrDtId3TToIbgE31stQS4RHhkvi207PvFzIS14bv+cl2Ufq
x2gbRBYAlnWrUXjDNH47JZFepvs16dYOYizRQo1egxvXP/W1ABaIMnCWUYdmnj9ATOCvsFmiN3AC
q+3PGNRwrC5onxhuP+gjvkQAkL4NfTSwdcn1XOKd6paFIQMObituTxXScQZmXArVoJHWt1va7jxb
2eYIgcq1Ls/4J3/WqQFvPG7uM8iV7RLVR8cxP9g3/CmnynW6xeMUP4Zaa+E/mw5D2v2IF8PxAD89
oV59HNC51g/KkKu4J+RlJWaIbtqE7S36GdXNk17PjldX3afdVSvQ//SjHMJ61Wu/noaK1on6bY4/
DL9Y2vEoXNrrLm1eswDWYtPQx0MYk7FmtHyWLVdUXjP0T0KoCZY0pKHgGfkDcVqC1XCOXWN928Uw
eewyqQ/fFXKJm1AKtEtAf+CxlPDsyNfOQo28aySw0sP7OwdJQ+RxYn/BV2/20U97XdSgKSG7OcQD
CTyBvmbGYepO0FU3yPhgIuVzOJf2HR8PNVUbDxnurBakynfgPHIDOHZc3puqjZuZSPSAFOXQ1fIM
pFNNGjxaOx3BUSCbjnAxWa/3mIxeTQ6Dwhgdz+5L4DaDDJMl/7QV0QUtmeqelT90bBRbYMXox4t6
56xdfviVqs4HDcNfI2V/SGk7GxaplyXAtChP8h2D08mv7P7e0eaEWR5yvoYcJyLagjx1ZcD2UftS
vibdAgyUxjlx41y9UJn2HUl3dLQBueMLLlTBEZY6QYmi0tfXHBfzeD+3WhkmRfw28bMesJ/cKWAl
golUN9+oprOi9lbASj94VqmFC/2sMB51QlLijoXFgYRrYiE8JV37mMZKtCfIRx5MAKJY9mgKYrim
ANp8PDKgttfuMq3kZDfvVqMXuDwM6yLsLS99cgOJxUkhwjZHthB9KzOXwBqtYdmaM7Al82HIToCj
hY/7dfYjIo3pTRCbaFvPa8K6MiLohK5OHIVT+ksHdgreOmcW/LfDopL0m2KmL3a1s+6qDvm4NEZw
zu0ATZqPn21OL1bW/0jaU9cMRqhTi02GNXhFRxnI32j5cn23TSOo5Mh2wwAMfLbiI024TfKJvGKD
erjDqukTZ/5Vp2m8kzgNg4WXbpk5C4CA+4ld+RWLLimIQw86Cl3fnG0qkRSFKyZiM4VFi+a1UNfe
V1b+YxQRt3nysUYZ57dVFXTcKxpmcczazzy7YSBIRu+ePSMP5j79bXcUKy5DPqsvA3pJkadHMMgH
qd52Ajciw1BzRyWSeYJNtk21+VJPRJmMUfag15ynoPjmRouguC8eVTSea0X0US2WhxmY+T4Syk08
tNZ93x2yxQQDiSjUHKpXGspbUZhzoJjQBXYYXA19IL7Jan0zl8SKSkMcSKy+qMpraqc3LS+hF8dD
dTLxxnr2pD5PkyJ2vZq8Ivw3DkazH9W42xM/9tki+vXqcsj3JswHN7/DABTti7bfgdjauxADglIh
8sSui6M8FAgZtk8ZB3LOZ2bnUancRpa7gUfbd0Zmv+2qOGhtfULD65GUlAbOqP+q6uag2dV75iLJ
cSb0QabBSqV1ZMVH93ZWfxfFQ8OReJdnNrY6a7lVeqcN6cY9tDq2IfImCEpOSMZibozhlLoCNLi6
Q7GAvxgkXuBOaHwmCaC7XvtwqeJlFxVVoFjRxShMsupr7HROLp8MxPzBukRn01W+TatOfH1gGFDS
6bLHpy4XJ6Uwfldkn57KdygFL3kSqwElCLIQXRI1S+xJLwlZlvnR0BEcOfNlcaE2T3K5X5LcDsyo
Xf2hwxincQLliBSJp2Iy0F3NRudLZMysqKhB2PBcLmKmeMKLVEiOffOGhxAoiLGhYmaX/MtDqnWA
RG1/VsGQZ+6Y7OaCdb2Vw9PQurlvERg5E8fm1atNOHWcIx2eNQQT+qclLLmrWsJ6c3BDhL/kdU6Z
6vAnre14aBTrl4iBBCWDZKKQqPd9nmR+sTrN/ZqoVWDVhGIvmnk7zzCiGysPzZmArtmqU7Jxysl3
SXUMIHz+LEQXzqpp/mhNcWyX0dmtMBKDMqq/ktz9UIbxXUuLz4SUyI7jwt3GWzWSAiVbRkylBiWi
dlxYjBadCbboadFfxoWVCCvardG0W1IARkaHNvm+sEvdK+a5gntgZ/fwBUE7MI8yxjth2vii0sZP
TMbfSaHnwWAPd+6KaR4owQZ2Lz1z9imQksAaszxUCk3bydl8La3bEgxWJn9aOXkmrgq5Gmd+Rasi
NKI3wrAIEiqdBy2Ko92q8zmsNc57JbDxg4GMD+Nsq3MZGQ+AKBEXgJKEQqVXbTAyo+WkWXzYBmGZ
KgLc0M6GMhQYIrhAUMg4K/iLik4T1tU4gMsw+DXNne2ya475AiF01gNjyrVT1FcXtyC3OrGGBvcF
uqXWZUUWS1Z5Qzz/iCdLoIlSEMyIdy1iiovFCZ6WQzs2aY5LQU+HKN4mt9GvoqyRqAPPos/OJHKs
7Ha4PAcjxqHS76xGtzwn0/ZLxJE/tpbmPJxANliHOa5v5rj75CwyHLROLjswh8zKCzGejAxavCvj
gMRe5owGQ4jBvp1Jv0OOk5NdwZksynU2pJZzhZjg49tPba7vkrTEqQpVaQfkbT0MpZOhGsqfHAdf
imEtTAV0BY9zT9ulV+pQWww1NPr14DYd++fanqypVvENV6S3T+Iy6e0zJmckoOqnpdtcSuSOhgJO
LVyv9wg4LgVfCfVbj5ELlqhS0r7/Nc3RXSr66kduqAcyGqogs/si2HSLuoKRuZ+7Q0lcibdl7EIm
8igQkrAyTZpEKdECVUZCBUYHh7JhotHqR+nHfDNXIgrB04q92U4+lkrb54qYOdapnqYYOEBj7Etu
/lJbrbYv0RwRB9qPoVKGy+rwabAd/bYps6dKBiuQHEBoq02Hspm9uTcyvxZYzhb93EexeZRumnsr
5+9xmviUGlrsDzkeG4LpIM45H4D0YcKbjfvUMANh0nOrTrECTWYSsERtG4/Ynba277o27lZ7+Wbu
ir0Atuc+rShGe6Enx3r8bqPol4Jj6jky49eh5a9xJUHphvxh1xERxpJOietGdHn1fku/LqH1VBJB
1OD4slSaA3iP50g1GvhKz7SXSs+CXPQ0T7wsmDb1qDiwfyuB4oY05RmbLKynOm+hk/f3+tjXO1O4
v9ELY250qlcUldZez9KHVJRrOGTpXWUYxPiAofPTvNhng67uGvD4jHQaPndMFhk5NQ2VnaMS9Zbz
Ds2GWe1bM71HCDDd6CR0dNGyBhpiwKBQ1ENDdjn9Xoa3XHJVg5bdNSlgshE1RKroZz1bWCktOlx6
fiQn8T5JaOuSiupnAy++mgymxyi7QECRdb6h2E1Y69pzIeKJ9F311tQ0SgbTPDSyX33WExmUYmEh
0cf3VgM8D7jb09QETqBmfBRll91EScZ7aDP+nPuRKibjtO3W5knX55eGodz2PlAWQADn2opu14IF
cuUIHySD88zW92hpsRs60cZ3+lEB9wUi0OknNJCqR3wVB7/0laT1XyaqN99VC+NUW2q0r4f0Jk34
NMbVnaWZ92WZy6DTKpWBg/nFek2m27oJZqstz91U8G9qu6gxf2h6px7safkwS37TeTXtHcl/rDPm
Etjduu6y2n7HWb/r8r48lzEHoH7+7FIs+IvuckCPx1tpy0ftQZU2h0DKAL0s2d6Q+zaTKzwLTobn
kmY1K9uSEPelN0pyAGzD6H1nAB6UupzdC/CDhBkqpNrRgEIOWgZuW24L46VwuyjkVMHYXCXyzL6N
anZgKxKkBG1QkmS6scZW7uxC54oDoJyNn3rqVPskh7cLyBqkHIaeKgZPUTCLUOK7WptEUGXlbdoJ
sNims3jJzP6PHeGeyYk4VF3za0qFN6dQqitgIycl0on706lrtDX22XUKjwxxEhni5D532s/ZLbBk
kzV/imR3yJOX1poMPxX5eXVVVBmDc9JTErDtqELuOm1YZ1B1dImcXO33asWMwBqMiW0B+TQR0kkh
TlEiH+WYYCGaSKsc9Zo4auGII0qfY7XioEY6chO11iNLTrG2mLpWXhS5lKfSmJeDPnJ/O2WPuTIX
576VH6AP01M19xqKifImlnHFUilQmEuyxBpWuZX9wO+kykSk7+2dYPXDV5vuZU+oo7nQqtTsnGR6
MoUVRAFRc2isonoyqLaUmpyHhgSdTFR1oA2ITHUm1y4O1r2wHIIhyS8bezoDjaCP1lN4eA0QEncr
O4vYQsa4UPwmWXknw3I8DbRvgrxKs3Co25JZVIeUYG3rgP7qq6PmToBAqT8k5fiVK4vHIQTHq5yV
vUOZHZJjx7l2TUavj9isV2JWfAWvgiYT7Yi9vglNMyEQLw8tk3tEyrrDQorRqaCJkcW6TbWO2I3T
ZxvaVkjpq559bZ0dP1sws0WMjw8qbjthcG0ZFNXgiJwTiP/lsEgV5RP49VhNlZ3DlT4Pe4XqN0jx
ySM5tZ6MzT/QoqXx+bzT3LWb+3RFn646IiX3M0uDfE4OyL62fm8hzt345a5LSyrheqkMC3Si8apX
/YdDAlNdcOQx47XlpEKPtG1xN9bsJIkDX0DVoWGbcetHEyPgInV7X43GIlAy4Yt2HGlj0utOk+Sn
dIz55LrrYW1pRZVIHPpsDrKJlQ8RduHu2tSU5BckHPsz9PTsh1oIXmsywGYWN12fGZ6RwyuXGmd7
tZCBu7A2Z+IpzqLs7MK4dGuC2PCs0w3jYkEWbe/THrtok2Y4gvm8lELuSrN7bhojRa7RvuLKaoEH
qTT6u0uOsS7oXK+SJVIqwFd+Z7KVFWkNvP3TGeRK2lorMVliGLSXL3WeeO2N6fdc0XlNojNbbx+s
7pBBZ6UpANPOa5am8kUhflYqmVytmtZBFzUvsSuA2jgIjgis9cotMlDq40ntCFLF9HSLgfuNUTZD
g9kJUPTZfoGFbwIOFAyLxfZclD9dpNZierJK9bvNzZwWFWkHUyoPTdEJmp55GBPs7Nj1T92enhXO
zj5LQbqbh5oYyKxGXGZjFR8cKgRUZgoYy4LC12aWupnuf2WkV3ml2MZCvU4qcXEvCuddmuq7Yq6k
RSzrvT51b6m0Oci31k87615cPtdAE3OvlzBRMdTCkEp/VxmGUPTUgHgN1JH6POxSRjcoRN072Pna
LsO1RGviVLvdtIuHtQ5auz0VJqtSmo/nLiOAOql5JanHvFyUXMpzSN94S/O76BRXJRPEeb6tu34X
CZrVdt+92HHd+OPKGjW7KWsccv5gMCgjVqFfVlRGaCtZOFGPK834QUKYE3TVrHvrnJxUZXzqezP2
19kq/bqOHzFhf00no46FDxMNxovhGzXMVFHC+YnIkEqoECW9pIhdhDcU84TeHLthPiklC7ptJpmH
1v93ZTS72pizPQkGd5HJMAvfyJEE1aNdo3FC+OinW5R04Sjf+nRykz2aujdVI1g0mx9Va6G1lo7V
3oxvl6EhqHIAoxml6r6x1CDNUICWcWWgo7b2Bc5Zjgm8ALahfVINawc113FZGo9NUb2naz8ChI8+
aTzpod3mBzEm1ASzPRJzQWiqolSBoTaXGNnhqrE+t13Y8bYTpxGZXHjs90aNwlgZaKRr/Y/K7BDq
qBPRfsXJkN2X1sYtZW13RsO8EqHEnB7Jru/Uw+obEWlWk80HyzUusnYuyCqbA5XoTuUN9itkufSI
lOdhKZkaRcvNJMpQF+0uydefuiE0xEnvTBJ8p79FEYhWPlOeIctu/YLWt7A8E1jEb+ha1W3suod4
FN8V3gl/3PqcqmRy0muUTgKlpciae3W8mKtWHGTbfjd1sHRoYAYkR8VI9pLmHJNh9onWqLjQ3ZTy
I/6NUHzyVnmj5329b41uDvUJkJ4kZlq6z/B1XBql9o9SRxClQjGgXAegK78alS5ytTZHvWQQPHNF
RDY5ub1ho0NiyavW7z6nvEbrsdLNdYkMK0/NILRHfXLj7bXwszE3gtn2GyiSnt6z2xNcxpRTpywZ
11ARIVp69TRwLnGRNigNp26YU79M0yW2QHV5Ec2duWyKyJwPUi23P6g4RIxqNGvsQ2e26yPm8NpX
kKxzMZcITvi/laiYz/rQEtZCNgKtAvZFS/ldlBerK+v9rNP8SjmErvaYn1YXNwwZRiS9GA09xhlJ
bLZCkMKs0zLuC+zMrPGTDN+MHZ8IVBQw6ONbFKVctiyndANrf2odJTRzjg6uo3xqCRUhDF6FIBLb
l7S88upQ0YALc2iobgPFkVNaEDFFDazJoeHSTwfboA9SpU8WTQbKp8UbZicP1A5Id8GE2S/bpcbz
y5SpaWg8KdlHmSzC1xfZEabhcIknpk/vdAlQHh+dFesRQD1YseVXV5MAHscObNiVHqaKCtnTajJp
GqiyW4muRdMBLNHo4Qh/ZsCDYzD9Ne4qE1Iee0I9n1W5fWw5mKWlG7Aqj1CYq8cu7r8K6VpBUzRe
PJN7Wmf2hf0tCRz0rEQd5L4tjBs9rqowTxv6SvWdOW2a+IHdsZhVv6eNoHadCrDAShCiilOfD6cB
zn7ZtITlxuvJdEFxb3uSTzXzUmrrRV2AJtSZVYST4d6MrhNGbnHEeebbwFjO/dgu6AUa2CAtokDH
Sl8sPV18TavGnZUnTwQPnKnXVt4fXsouXT4ooTDG2xOcRuhgWT89VCtbfGWpD43CpR3JYTcRmBjB
146YpWUOoaI2i24Z8ctV4xbfgHfObujU0pZDeanxxpVTcp9wMvTyCgMjEWafRTR/ayXnrU43n2tg
VxkU4CCbl3s2Pd7zLEt3rq2rvjYpfmQrl8mpX4ctBAUmJKABAASsX78XLb7VLT/vaeRgHPKHSN6l
c/3coHQSSWhNA5GbvbaeiR+6FOIhNsV3l8pN7Zm/27m4ZFL3bQpuUiyZPKUOSSvKB/DR2a9yhnh9
z6nQRBOpSRs4K+MNc40f23r201a/W8GblJFLWMaTmkQEEA/W6/YzLGd8mVTBGxAf3a54RyS7Jznq
E8qqxXrpBkhaL1CUAFmp+Ssj7RPjFdfP9Gim2ej+Euu4K/T+SU7pvo443JvmipFlZjOlvOOjSCRt
tJlZtPQdkRMjfd51aR6zjvFimS6rb3cuBRTtPK8EcxWbcecjdeJqqalEy+ZmYVB+2jaBQZBlY/zU
0wqjggnd2lhqHNrFsVSqW95N1R/oMaGkY6wyT8mXZph7lUAPlyrdNX6OaXvT5dnbqnLJj057N1sS
GbUxfYGGZZSl4XG25/phaIiYdJNGCXo+nGq0OWdVIXbIyt7HVTvh+AP5WryB+mXpGzmNNph4VI1T
o2oqXspQqB5L82hXya0xyvYmUiZK9GyOEKBFh8jiN8cWVgUisoiBG7Ped+0Y9TGtIMF0j/KJMPtY
+tKq6M+WZ8hRYqg0vJxsD3al7bSOeXw2I12amjQJDMNgSecgE64z7koN6Sz5Nr/r18ooX0qdVlCa
IyKLzUtKNUI2qNe6GvtzYiU3g4CubXxKkKB+qptwqlMu6aVoQ+YI3hQ5aMDGt9Jccy4nzUQzxC+/
QoFKNwsHwJ4PzsxEWjL+3/UikXQh5W6siTJQmP4jp0AyziW8HmEQsmaMC+qE4aabs9vVwvRxvTxT
7UfkqDhTGEZ0VXJMLNb0KdJuMNxsoQB9YIr1JoNw5aO789ZpfSzK52iS5iOUmACDg+sDb+f8rSWP
o+XelyMVYtHTzcmQPw9We2w7HJV1OV20bax//ZXt1DG8zqmOGiVd11B9aeSa+GMCwYnANwpXPojl
2r3bQLvkFpowuEPoyKex4Vw3gL6oTUsJ88HYV2I40u69Z/b/PSX2axIvT2ZTvLhqc6QV/u2o9d3c
GljQnBzOT90aQUe+dW89aY6Tn4Xd33XxLfViF+oSBfJqXxQLYzCSxoGpIa0PQV9iu3jpz5ldTuoZ
MxIgIuGSNp8DKiQLNeCEwBySrtWFTVl+JV2zR76avzv1vO0q1V0+ECApbOJkUqMk2owuW0KjSbAW
2tO86/CHBDbUIV+obD14MTjd5rFB/3FTQ2IOLjszp9ZGB+yMCZ/c2b5t4w1DO0x30TDz7sik9WPR
vNE7ohvJjLgXxol8tVcFQsUCTpmTkXnpKJ98rZCcmV31Ykt1Ipc4aYI1eQQdTP9KEOSbZpQyjIqt
ibJvrO6a/+PpvJZT15ot/ESqUg63GBvjnG18o0JglHPW05+vtf59LlZ5GYOQ5uzZcfRosDGZICXa
UGPqkh5dFYyV8oziMsN54s5kpRixziwrwzzmwkQKxhTXQz/PsAF7ZZlemTPYX8XKbman0zf6Qv7G
qD4UpXtkqLfUuLxXzyLxDitouzFt56sv4qe20rcAt/WbjjF723oTJgOwflIxeAQwzxhEp1m472Dk
6V3y21OavQOIuYJlFvZvpq0ORWlvtbF7HywVpuew3ORL/JykVHYTl8yh0raAE5hSM8S2znEpdvZC
S7VuVJ+6RoYB8rLB657mHAxD4mKAI7c5j2qI7tR1EAnzbRm61ZWtZvFN7j/USy4HtceX9JbAMK2P
eHhQ55iJRZbX345V8h734U1MYndTqv15MOuXgfbvDUPRtkIRNzL/g6ljoNWjor1aVJ0zMjFAqlIX
ghlXe1DM/kV1mRpIav3DoXuHy3x0ydGOveWqNqcEJaQdqajeZTVGdEh0IAydWmP6qS6Gxr1dVM+9
6QOiUau7moCT2mN7LeuKxoBwdjRuvLy8TB2wpqJZfjvdu7LS5oOI/17J/WNpRtd19OLpqQ+9NQTY
nebQCgQfVkFnTzIVzx4DnCASvJrsLNuGnfcivim07+4mvIZbzJhs83bSleOSwJkz5T8TyMdholA1
NpQxe8D/TV1zJy7Z8Vq137S2uSu7sbpZ+bbnBWDVOPU4SST6K8fCXfZVumP1+aoo8zc3TKtd6JjY
/Gkh1Uy2LTOMR0+HCluDh2cw/ZR8Da5w3rIvUEzrW9Puga3ayXFYupKiBenkfG7gaVWXAOj3J1oR
DqEuqyhOm6eFKV8bp7SCsWVqoEvWFmLqwEr7Sz16WAh9eIfObr51gEheVb1mbjQvGKaKzqU0dz/a
6HEQrio3vx+nGiUfktbtk+zVHXl0+H6DdqS0N/rNi6Qlo768TYpq587+VxFHv1qZngmljRmoHs1K
LeV1fReSUe9gFYUkI7uCtc6kTRdzWjECFy4l75tB2IyEg1n73kmiTyd+9nwTSJYZUcuZ6WJLnzqz
2hslkFXP/0zovdhoNmSRJjyvPVzczB6EbylWrwwb3nKImO0tSAwf8Yo/Gg8Wz4yEB0ij97j1/1AT
FyoQH/FkXJtk8Oe6uNWZfJsBs9OcW5IlUxXDPwONZOGU9xWZVLpazY2Jx3LVtQkMsqECcjSDajFP
PqZFpwJU/KoKmlKEbWYDE4d6dd/m9c4uhkcful0rhvVr1h9ooX12zO7TA6zAKMuaTuZN2zIXhNT2
UlOgMzvKNg3JtPo0ubD1RzpIOkoPTGB895lZASwSwGMklZ8Z+gkGAUS0D8eYjPRsgwSCOaj9q2j8
8AvC6TgFGVN03WcERg3KL2rWTOvaiE1xB/dQxHoD/SFGxaNcPSaQZxskWsPOvLPJXHjMN9oYNkg7
2+9fSGdTF++ebPU79DJKxeRPrGXZDHkGiVtYboFXpIhKBecLlW60/JWeobgLSJmn3kJL6KV/Netx
AMEevY1OuW0VhYxBnxmEa7j11azDjlBeoFDY+1n8llaohy52YTogvpyHcQtQkEkBtMdtbTe/a0sa
Hxlu39QJ9CImddOuotoKYqGZy/E6FIwgSeGdN+jXbVNa+5teQQVpCsS5PjxlqmIx3a+kCbpYXi3K
aSCiUucWP23naPODSdCdLQ+eYcb71DP24dwSBHqRsaW2CnKo7vZtNrwXxEwUWkiEuORLgHZC/hYC
DO28XW86X9ZC2MRAmA2IcHBunfJdR312N3ThwNQNz7hO+3K67scenUKHTme4+rNRUxx2ySbkQ3Pd
paP5wGSkQi9g80wQW5dxExBmLGCkm13V0LuQDf59ZQ7tkw2AzdcTBr9FoHNbZTumubpRGuUhURuN
CRiYD79hVFo4JwiDneTUggfgVjQSOHBKKAUsyzSm0vkc03EMvGKjJqSZF6ZqMo5jxGmBVBy8T0mz
mzscnJxavcOzXnH6v7rUpUCeRkwyUIu7tu+v43EBA9gZ2Uefx8gMKbukVz06b/wvYMSkMbzP2GAA
mTZCq+jXM7CW7kDTFJpYafFYaJghx3A1a8tzU4Ilgs9vo48olnR8rR2wmXmYvIwlBUeXqpRp4/oi
wVFIsMBkKwGHk3F1u+7dBTBwpXEUaN1lnmhXX5jNytGvlFfPVMn+9aXCM3KlMXkEUWgwxi8tQAPG
FzVDx9hpfIR1zXUic0cVhRC7TGnWhN7c7KAuUY1d4njMj6GIC3o0ujYBhhbFNk6XdpsZ/mM1ED5i
8prl7Nqq+9MZlPcdC15NyayNDkAKhpODdjDuMk+7tucQMGnpbhebGI1SSWMZcMwwa5ceX/W2p21x
w0iHize7+aYaqrsshuB37Oobs4KfHsdSv1I0yOR8c0/LAx3cA6FKZxndK3xjzwyC+4AEKGDKl32D
B3rl1CC58kEhB9OitdVivqrHSOAO9auimPedVAKoNpAmgByIxr7ohoTwH+gdmMQqZnQw/re0vQ/d
Nj4Y9fAMEIqohoSNYU5ncEGEUfZt4bjU5NRzSUlXflq28SJQt76FDH9iZglNt+5IGd2ej2VmB1Oy
HKkXkPtQb9SOwrnrvJW1HRRmHCh+EdBsTPg6vxhT9qNUw8W1vMMQz/cqttmajWDG2cjq+Tw338ro
fNuNfd8q6MpuPut+dUg77ey5KfRMHbrHObSmcnKa4XeoGJLQtTecuKCKhktWDr91212lU/yi6s6+
K4GC5FkAZW4gP2G+O8fwys/2V6xrx6acz5VTBG3dfCjRhWDLrvvXqIrPY5MFqXiDKgix8WIwrDjS
+GnmDxmWBaQ1am45N0YSwNJ8mQH7+iZVSRlnkATuEp59EnalePJdFG7qNCUT2mVXS6k8WbF/kg87
CxOQPbp2Uij4R3ilsQBRNBwTTgqO3HjW6zxgZB3gMuODxlgpq58BH27UUf1sl+k4d93F6NvHZXaA
2eZ/8vviqz8xqN3ZDOQSiZJ+m+Wzn+nnyemPSVP9mSk1NAVeYmM8Qxl+hAngMRPXrcgDeS2GSrRP
iqdI807QZwT1PAp5VRCmEly7L8WSfmtAtIvpiDd17kmtubFOlVOn+9M5yc+lpxd19G7UQtnLJbQi
vFEN+06rzMCZ+2MH50pRu3dJvqzvTWzvpEcO0M0Sbye91Vvt25mf4bI/yFsMYzm21AjxTt5KizuJ
pyOj6wLbBrloHbTSO8Vd9yvPy6G9YlDkc9GFMN/m9/+WjwWfjOXM3NVLw8AbNz1qFTW7Sj970GT3
/QIt83iJHYpqzMPlQBxjNpRS22VWbKgSTGzrcu6T6Azza0jSimbcsHpmImtAcQS4vj0wQo3ZrXwJ
3a73Ue7tZPNEFvqs/V6Mw3/7KRu+LM5XSdkYBvlNlkyvbUYdGmEQoZAdkI+qXQ7YZNwvZf/MEPt/
8sASKU1/TJPmrm6xEcJGwQLIIhB1BtZySCLzXeO/XpYEZGiChykzT7KGvY8EOnK6832TV4clNYMi
5TCHY/5Zaxcof0/ArA6ALMGIhTuvnW+VpDy0oxY0bfc5WT/Awt4dn8bpbmPQe6Vrz7K3S8jCcgPt
z9J7gXwDfbiU+efpoirkO7HzZrPF/+sGWsYZhjhSuchM3FeDZC1zowji6ozxafJR+Tf6DCuXsVnc
q+af5GdqjG/FCP48SRl6yl3K44UtPGsRM+zU6DxG8xm3dENrzqevMEU2NNaVkZsjI/loQbC1pMwL
Ar/l6d4JeFcAMdLF1M3Dokznxnyfy/ozjjasClPgOvU71qcLlPyBrvP9ShoAvN7NE/DJJbrTYn/L
GBNGe2bBNGT3kAVsDQVZhrl50GxY0bQg5HzI1zN7JQg/RtP4tWLQqUv96Ef/DhUJqHvd8b4anZJV
2IXncux+5claRZPK5U7p/q2I3vaXXNGuZmj4hojbypmFnlbWYw8l8rrazKa4yEIxQqac0l/ZxPWg
cGC8Pl+XrGm9k8kmj2VB3w870luHWU/wfxKIy126RjjjDIrcmGb+Cgj3nDbhWTbYQZhL5sfQHv5c
jT0tYjDTl+pDNI6XdsmDpKVhxe/Lm6akkjXPKIcycGfl1GfPZlx8iAmoFAMTEh/qG9HchjledHIS
mzzLmDkG7trjq2hMwhHA3Dj532Bv5hnOF/RoS78StcatqDCjZXpz3h69ZS8KTu4wSaqnJCQ5zKKK
SpJH76Y0GIo9sz2OKptrj5zbMMPXjt/NDFqQzkQ7hZxvRL1azmo/np3sOrfrr3SeiXl5Hk2zAiWz
rxnjc99004X+1oDUMUaySFBht7Off6ssOs1OxPxzR0Itujeb6GxiREk5BSYYKmkakQwUGrEx+6Os
vqbUv0V5VtOYaSzWQQSkmf3TcKdroI75LUZ0JrU7+QRKDqyxpH+tfjmLhhT1ID8TNQnk/9N1Ybza
2vixWhdRbkPrHlZ7o2ovdeZ/VegfMQrkR2Ot+6VD6SjyJd9DveVGi72dH9ITP8BBN0zH9aOyMnJr
Ph1CAEZf0cVBqWYBmJK31vmE/vkEovDAFMOnsieE18MAnlQUcXMnIpYU6nnIp0uR7xdTPXqTT28C
pzuFV64vrJt4ZyXpv5eaRMElK/7aauBS1I/kfXKafdFVs9G8JKDlIi1ebYStUc5yf0WXJV+WU/+I
jFZsnyztXKtfBFHeIwSJ50h3qKWzL0z7uw1NKOJYArFuDgspelge0YHruTiOJDRqF/RH0hmH9cmZ
QEZfBkYFIfEZSTu/hwxczZG0ha2jD/xM2PI5aKsKkjMma0Wq99kBslD741EeHsLGSxmSCYvzp3KZ
zmnMk2X1hB/Rb3RdeVls/7S+KIcW6iXwHVeuD/wY6ZGXROQIIJ5ULeEWgEatS7Oq8Kz40aKbeuwv
BiwPsn5D/V0l2rtOrKQV/isD48+U4Bkm7J+qsaakuZmn+RjLPchRkO9ISaIMibatq+5Gbva/79X9
P9VFbvioqqo7uYzvadomSdTHaEE3sztunUFmm9zTQfNi852rgpaLrw+lN69dT0DPKngR5qV1lovR
fRrCPYGdltVKB7aAjIeqHxUve6M5ZdM04ZfoCDUWa+a8RLT6iRMh0lqn4dl1PlW1efvvtMpVsgke
SaOnZRoyI9AVshfydnXob4s52ZWednZMZLw7iF7VwR5lZn0dafYjVw+sAgHpowA6va+01M6iuMQ7
BCilEfhmg8ONmNfRqN2TzvjSor1oLZ+xOm37LWova5KT4v6/oyWqSg6nkaV3FrVv0ci+/m8nupi4
OgGh11/cquD4wZU2Ks4ph0wo7xOIYOK96A45O70+P8XgA0Rsah+vTUv/bPKdIZv030sUPZvaeJJ1
XJ9a07/86rXPErqD7AcR/4wrFWP67SuvSmgG+LirISdzS283zD6KftCy5Sxinaq4d7ly25b6Taoy
wNS5J3N5ykU/R9P0VrTT1/DHmBuodECaDmAK4g9qRxtZrcksDspQ3Zs+k4lxkRaaW5okfLCW6o8M
4I+R7sVplUPH8DciBxvtk1vr/maU87oZd8ppzqoWf9r1SKYYEObCN4OoCRIdoz5ZRJTe/ZV8mxYt
FF61c6uoZxL6RZa/N3gRIZa6bBz40I3dkKD6FxByqE6725na+hTzefFccDjNoyOVXi26y3XvMMnQ
VhMI+mAVge0328WcH1On/RXjRWdz4PdURDPmYHV2wFzXY46x1Y5z4t10NEyI1OhJfZBQAawf09G8
u4bYZP3OXou/CvuD2VRHkZt/z2kpdzmkR/ICbAXncfiZlO5zpBanq+C8JFCQ1VJYpARPkuZnWouS
F1kooxK/c8iedNDCovyVQoaCjntxYlX4P0XVj+g4w4qfZ9UGqGOeOppVkmBQlyM8jGd9+el1EMzQ
gazOYB9jXOeEEbjKfsRR1xGA1cT8z7yINLeGf+iKnVhKo4K2F1eWKza6BCgYATEGPdNtDLN7o1/g
JH6g+Gy+9j221c+qckQ9zH37pmnxqiqIsC4TqqTRqxN8Eygrsa3LkJ6nTd5iYRvGD6oKxSteFmuQ
NKgROTc25cGZ2diiHA3sc5jOuwhEpx86B4dc34aG+/sGZEYcGtcJ4Nuk6eFtqzctYZ5ksxmYeXbY
bz0lqgTSDpLxHvKqolZOJQEkVf4zmPajm1i/XnVt4PgxDWOfgEIUReiZFkO3nT8/LP+UXDl5xmfc
FluthAPLn491Z+BSxrhgqN6qe1Tg2PQK7ei29GL+K4CT0yVcbhZuVcvqIJ4AEmlHuaMxIwkvnIFI
ZM+oVOZRUEIa6Kbnbwv0C4As/nqv+lXIG/EeBn7cgdMDfIAqYWZDoLAeY3kj7o58qdyv3COdCVsj
t+H3AaOS7CCOC9bPy9rOof83UAsNre9wTD9K91o+ldlpYPAIZM/WtaKTZTf41T7z7OfOdSj1xuvr
EdH0OPYU0pi0xLlsidTd7N/fsmdDCY80J5yX23wsj+uSYOxl22FOh24HhsIQyVPKB1pfA59J33Ln
LqsjP41+AEpECpm5g/K0tP8EYnlWeQqxq4bfP4uTl0c+mU6M1ahnz0xD2DgGfUYsr50W0PFPF3lT
25ASHpx3MZlNjUGbmkNGEIQUiWyuXlw+PUByD4obdSFa2CCE6ijQ+X3ytkq77zFMQc5gWDQHhiT9
Mx/tdFYjJNQa7kEA3sj/Z+CtfRXdygGfzekmniFb6bjsqh5dwpHcuQEuuZff5bSPRJquO54Lyl+G
6t+kPfMTCHAR0ECcHQYIfFf5TlwwsQd56b51deCk9IaaEy39PK08RmH5px7IpD87N97TpEBrUBvc
QX9RZ+g+Ev0n6+4bjzVjY6Pq1jGHbzkHcibkp6a3v3IHCH3OkRiXL9kVkb91C5ZmPIauQkjo7Ex4
IuYKFm/ZG5EkkRvwhT8Gs3+x+4YvimwZYXCkek7fj1gjsWe2lwczeDR5FCy4+AOAyvf+0tIIQMSC
9pCfRmNcZww/Ez9doii1Iq4n8ZAp1O0sO2iTf25+6vt7qn/XHejasDfuPSzd6I5Ho42IakfKD5gJ
I/2rqmuGzt+rjrIVf0jkZZV/1maJ0z2NbDuROlknpyKFxT95D5RBj5QprqB1jelYwLuok4Ai87OS
+ZukFm7V7FGspziF4teX2cQgESDcan+U2FssrCROhitQ1EfRj3Pr78B070S1isM9JHtmbh5E65ZK
fUp9LaBv7VodVAYb4Tjb9l1O/ztjO3A3/uVB5IJtyzg1EEdwFG1aVaUp/59jldjL00gLljjBCqMg
LKS9rDLY9hgOx0lYAyH9WM39Z9V3d2o77KKeeB0bKspAFJubmi8yscYcki+n+HH6OiiJ3yi/oFPa
nxBcNJY5VAq010xcPDOMPIaRbzl2GGXmGQQ1+TSFubozo23adHzIC6bc+yCZMosot2K6B1kP5qIK
JH/4las4EwNNAApPGFLN9Q4uqiQ2209ND0QXAok+KloKKLR7Eu1jq853kj7LbdHZdPDJLpo6K+GH
76PnvYmyF0VktdPTHAPYQJkpKp0cln8nyg2igT8wSG8RcxLFQfPG8CLmsfX8L2/4GiL0FPLcAzwZ
VO0nLD97IIRhkr5kLcqDT4gjb+b5ZtG8d3GKV7W0YPYUgLBa4bxJsOn5NotJnhRGW9yq9zVMl+Bd
gUXDo8QsbhoOR9DxGm0BKCcJ9yE+PQ+ME/Nn5tqDiMMrFE9xDWeKZLyBho5eJy2QrZ3TNtBU6jBA
U0tgMqP1ZxTGNY3Ue8WdvsjR9Q0pPrf+TVX72lmMveiT//QKRPmviga7LidO9E2t2ayndq/SwibS
rs8hsE+Wn9PJQPI7T69/xRWXn1xavgEszM3Q2NsFHL3kpTqVOZo5FjwnK+piTLls4hlM2CYFTRrE
GbETyKZumzTXwOY4eH+rsgDq8xC3kfRrrpH2qlkU4whHxmGZ4t+63oh4iaEeHTfA6aNcXz6KhYFC
9jDow5lmmaBg6K1lHmT3q9R9oDmRouN8hlGTpsHlntzzX4uFZmzJr220p2xruXZ1Z9nRrlfc7sbF
flaEjmhEeVtM8qecd0ujHZdM/VannRjahRFSq9LT1GaX05cuqkKiMIlmxcCVsQO5SQn6otlJKCZ2
Rk4YTKPvY8bs6v+pIDmQSaWc/f5arJJs6LoWQ7Iwlid71Gf7JK6b7I9noU/LX8nEglE5zRlC0p61
FvBSFp11cXJDv96DsNzlg2Rq+0sSkjWPXhTBJIj/Kg71mOs7RXd3kvam4nTKpiIAE3vSQpu+lPyR
KtxOX+Z9h631EHTFmc5dsut9k0qYcZFfU4yq71SvM1k8B/EGZvsO58VaO6AMfK4BrxWh+iJfIUl5
SeCn6kM/11/iJ9PLHCyWewL8STjUPcqdiY9Mg3AABV80FIeS9D3JzxeAaIGHCbIxQZD6bdNaYT44
IajR/lpsj1qD9a5m+m5TDG9/K9+4lMNFqg155Ek+X+IFLyv/VOSmR07oPXkx0tPY3auDcjLjQ/fX
uN6b3Kdk+wyt/dJAB3Kh2JkuPb5RRLMr/Z8aBhIq9p9FuR3RDZIxdIzkWzef44gH4tchmtdaieLn
B9PYj7eeop/kvXJhDwfVJh8qacSupinXv81M50aeTIoSJSGN3IPlxXs/ZmIhry8Oxhc5ptL06tnY
vfniUlKRJ5kjm8kUuKwIXsYACU3Ob/Q9WdF9XmU3ejmco4WVZ41stXuy3Bl0OlVa/cfuyR0wKJht
L9l2yWw6fvVTuQ85Ml9pM+zK3b0xe9etj3tdKCdZcHOcHgrF26YoT/mIOjGvCyiAWH9YQOiFUq5E
YkJMidyTiisK9wwdzv7H+ntXHfz5bSblARfiewkiuEX2p4WUJV59jkQNgAFgknqV1+UjiaQTPADv
tFhBWzhtgMZh/mmaBU98lPITTfua555lY8y0DrzRPSXVcYqmT1lJ1XEeIFXbyoLLI6Se+1FPf2n+
753NYpxbFYBJAr4Xpx9E4IOeV9eyTyM7L08qV1aL/GkEltm3RH0qsOU0oCBM7M6+KiZZGdV+Lsrp
qnBJxrikKXOP1DaC8L/F7WhLtOkecS1WjVtRzXYPPfGtSJbsINhNTGF3b6reQapZzQRsowggDguW
lrxDTwJnULfNUD1AeXHUqywgJY8buNcM4yBhJDDkIxbmfYxzMsioAXFB12BTS9XjDAqd/mB6wM6+
FgGSSP4kxyX5Q5qR13QF4IstvFe0YsXE6BJE/ueT2tLTN1D+bvzTf74qDGt7mo128tUinaarBgY8
Rgk9KQuqc+aI90h06C9fTvs5JMQTywCD7aidy+KGlsNfSZnL6+5IO3GBp0l1TTI/8TQewRlvynZg
imcmKQtqHRy7orqLad8Y+usOZ6AcxqO8nbzowbxtHRVOs/ogaiSOkyeIFiiHUzfoOTloxuheN+ML
ncJY+eE3Gae9oSjXogoHnDagV/GRtK3G00w8pVRvFjt6qUDi/Oet+z6hdV4/tGDb6AqUJD8F8EvC
YPZNj1kiGfK6nuPlAXj6jwhchoPdUFBvBu1OdIm8pgwq2sjdNg4RJx7GWMFXpY23cp5EA8O8e1Y9
/YqRS88pZ3HOcWNLuu2jeVch0CKlItiOPzzMkbLVPO1rSvGQ57Pou6pzDjHpiAqfzvkxKUvJq1bM
csJ3Xpavw6doDVGbOXcDCbrCF67qyG/f6H3aiLjL7w5vmcL5Ox1eREKXtjyOt/LNSofgixCLXlG1
4jdLgUUPt8acMYs6WxW95FGk0koPFg1a7rsyGoHpa8fWb38bOknGcniTFTFn482DjV+OGrZYVd+s
YvqSb5ErJayfKH+3yp98mhho2/3fX+SO5B2aQRPkfK/79o8c/DFNbnQjv5dnWN8aJY/GDBMkUiGm
cLb1M+RSlqr+ykKt+ZpB/xkBBqMbLNv/xCLUPXa9AdgTpclu1Rnhg6a2X5J3arBQIqddC+7ROs9u
eBYTzFTe81EOnByH0NDP4VVtLHT5pregPE5S6YDZoQ9/k+tC83+lhr1WPQBdvvleAjIrsGfrS8TO
zt2NkkWvEf9XS9ChCg4uCX35m7zWRoT+l7U60tAjqwyfckwLywziyv2p+7v/asputVzmKgrmvHhN
JoiE6oNWVF/ybolIVx3RqddmrRwYHnu2yFd5rrpzQ+ZEc3hl+QY/OjWfLUzjRV2/Rzb0TXoa+CQg
KV4D7lyAMmGwxmhbWtFjb05vAwDqqoo2pWrAPqk++PGr6VFDx3uZLO0chcprZgU9jq4YgSJEkmol
Yfol3dbFG0f7IhADUf4phsVzvzL8KUYuHKm1xXLFs9ZAttbPe3lfivs9+vA00ClCw/8D1bBtL+lm
PBb5+6zp96DeweATt8lF5QKOl/4M5U0tqSPy3zXeFuHnm1eTB1+KTw9GhBFuVDLD92ZbBiCprivf
uw9x0r0p+loK909llMZo41qSaE7r6luzb2cKKrUHUUldH+hgeGW4ELpuOUZEqYzmOzaTfd33yZ18
BNgsaULnkBQh+bfuGc2Em+EcJpWEZn/TwklgECPDREvUnX64TJyRG28lwJcXc7Oi7AGbDVq+spsT
nUjEYERR5vwpmyP34Kfl7dwyiFbelBL+dlP7ZltMPOV55U0EZwdnYra3kb5rVBVleWTNIpoAHBQ1
/M7fEdlHopBmYQyg5951pftsJzWAFK5pme0HUA867cjGNGzOEidvrSZnbWYk+XSRp5+m+NWJaXzi
DuVOrYUF62m6TiLw9ehdaLNO6tDurZxpsEPxZ3fVqcQtdvXwIVQBy/PcYouFaRuGw26vVvCMZepR
8siZRfWL0uNA15EawkdEwkU0/L9D6P6g0FftLAe2J0EDCIC+b+gIGHqE4ief+2DSVCX/F1skZ9tx
aeBXGZ5Gs0jsr+CSMXWe85yqQoVvxzeF7vghJXq/I/cwxLcYgzupGYWgr/CC8kBOqt48wo0D+92v
azxUAv+iKCDHVwoOYjZGiyVUZuYJOdBKrJ758hyX9LqG3a+YNcOjxuAxQidqHtcU05pupcBVg6tj
zsebhFQq6yplzoqSZXOUqFSCh7aYHxWt2Up8JqldKYZSqn+0aZR2s6ua8WQKCYxuLIPK64ApJNCq
dbeSXJH+6zZTXqVWk9OM1fr6+78UsXRftM5vBZsphTypG0rixrb1lyQke0kuWEoIkhiRnzWoxVAj
1KTEIH+Tm5XwRWI/zb8eovFXinU68AYp8trmFwDwz7V6Kbur/6Rx+yfeiXCZuwZMDclBUCgG9BNu
aVytSSOSKlLLkcp0oc0QnrR3S8V3SU99465Vo7UODPF9Ulrkg0nCkGqR+jBKh5pGWH2m4a5Y774q
cGRwheQdIlxSVRayTfwhSOK2K0QGEi3mLFW0W0jaRs3yQNJ1nU7rWD7dTtYAoNt9kStIQUbWIoWj
0tZIC7MFdZb/yfYsartv0n4n6fF1baXg4w0AuofyY43x2DfTXz678VeeU0qJGhiNUgimInpTMnwm
w/tbE352nV+Ns/EiMeQaNC6T+zKllzXJ0Nf9uyQaEuiYnMp7lovLFSX4n7Lwxm66fRdTCSWBL+Wj
KFHf07yEH6S7NavoRtJWsmOyYp5wFjKKhp3d1zbgQxM5Zc3qWXnVgdrKdib5uKOOutepmkqldWzz
QGnJVgn/QsxsMQite+UxzZXvZSCzZ7RP65YDYn/tExpJ//NbBdiFetj5s7IXY7lwRO0s+XbGNznc
8hKN/UGmOgeJcsXNkdMbKsxswQ2WglXqIvTR8stIZDjOz2IV3Zw00vLdq+pnROEe+j6oKdXjevxW
RRGpd4tnf4lrQIc4BUG0VSa57m9did9iep/Fxeyn5WVqacbslWt4Iu/XKo94hz6Urmn1G8tTSF2w
dqQYQzO5fZCvN7R/Ftwc+zuwPrB7dBfAnLeq29yGfkeLbXeRAn80gcqNj1JpEa1R2t0PtNFit3VL
2zqz/yBZQpE8OVmSXqyUGUqIDqIdfBpSkHl49NXhU2AcvsfgneZddqeJQXxxXuRTlHaJyspX+b9Z
x7u8mG7lbyt2DCxB5MDnzL0IbEm+jfkHwIJpL/NP647JwZ3qlzCavpss2pmFuy9hctOEBuFTLipJ
yjJxXr0ZghGUjNyavC4HpxmO4F7fjd1kzyepxsvhkj8IFkeyGsul99INU6jf5IyVGjV67oWxECf5
3rrXr6PKo5UFgLEA5OS68gaJWQRUlcm0qyH7pzYB/A5q+C13Hs/eUwej1kLuXRZf9kgD/XUt3y0X
scqMHg6fN4G8ESMnyeGxKhlu3dAK6FHortm2IpAUlIOErOUOqGOyhSEqxGmSgWyR3crvn6oq27pG
ArZEP2eU5nz0WpY+RH52KAi9aCG7pWYB/68OxDA50zd39kAfg/DOqfJN1ALS3jpHyrKNLYc2Qxd5
ak+SuYoMGpU2Zj7t8QYA0wKjkWA8d1/NmjYR8oeSZl8foNHb67pXmbKMr4xAQV5EmcQxdnkU3TY9
806PMVjDkAM9iepElXbjv58wX7/Snvqv+O4M77Il8ncRC/mZwgK6OOVTZMsWkPSeW6qIDqnCQabj
yOi0O8HTiFgJ2k/UtxBstrXyLP/vNeAteE30B/2Yz01X39JUsWIERd2I7hcV4i3GQweoRyxuA3ee
4lZvZuGcpCoqr0nNRKqjtmI8axywpRhgZq7Xwn5VGI8wpt+IzRUdsEbDjVoeNJCBfFbkJYntvz4b
bhZ32gvwSsTAtVKai/tbkdsls14hO4NigydGqWsAEAdWqOrCPVwqN8nAoorR85Zdluf7KC0Pvnli
sz/FDpRiZ+QQ0a4UbWE63S6FeZUU3k4Mm4Tg8oVyWOQMtDTG9Swb3W+ywlLxkJ/yFs/3rhsqIXK8
BbAnCACqJAIWuJEssFRb4pFEXWFfyZC3kkSESK8UzDRJVMbLT2Maj/H4Sm83BXWsAn+SEpDkMs3e
fmpCmCvEScZllcLFoOEjGX9Db7/Fin2SmxRVwLgD5MS6WpTh0c6ZQjgpr7KS8pS+7f7ZlnpQ3XUD
5e1l4lM3sWDF+d/HVfPNgPVZbJBdjYA7H4thhNmp+Kuj8M3O3Oe5rmCalCLXuDoNDswqy8hQMeom
cjTF7IRWB4oOR6S6gBCD/uctAaogiyr3KeI+iji6O0uxP2Xjhvk585QPK0239DgxdKX6Ru+KziVm
oal8eqWmtiFhuZbiViUnptJtOa7z1UDcA1wuWIEbJDuhh9g1jnUnpltytq4Acsp+AjL7D7wBt+e2
juYHAYnR73EUeFI0pce2oQcVTBiy0fcMRKmMK8WmjILHIcBT8/+4Oq/luJUli34RIuDNKxpob+jd
C0KHIuEK3uPrZ1WfuTMTEzeOrkQ1qTZAVVbm3msTVd+Xz3J10h1Zalg32X+QZ0y58QncqF6fPQ9m
8Y/ccWbdedXbe/9HdlJk8YuM3c+z+eXerOFbJq2UyzR8KT7pivOO6V21C4nhgBf+qrH29t8LpHwX
tKT93YA9+5Y1mXx35QrJjItc8egYNfrfHkIKMvzl00Q7x+dtYx8zdHgkzOfkVXov8+ifJynAAqYG
ckQlr1iWawyskS/f0fu6JEcdXdz70ZLcZ1NS2XRXQeURR5J4fZK9dFnTeC61sbPG2ykqT3KagHns
e0opteuifE6NX7mqyfuoc6f3zn6Sb+z9w5OX5GokUsQih2ZrhYt/KO/FmXzm/9nciOd4NXsCRxAT
qMpR3oWySrkvcAz05ENrwzsw/WSgd7As50WKvO/bHyuQ1Aar407r1T+J4M5R+l/NS54Wj3BWPjZ5
0pDSd73Dk9pWoWx+yc9FXxMGKv+WO4lnHyrL3MofKf8rOgP5LM0RgBVcnPJd7Vzz4upVcL/7HHy2
BRY7zhDyU5Iv8359sVbhFIXL9BMb3TbLp/u3ym+fuGHVxnlcMJXIa0/eIIX0lGoF0Ros+NxSSvbs
1c7LvWBMG1/+RNkjTDP3ACDrPrKRd+R9Km4RtwAwF+IwH438nEAP/CNHpk1XPTiWwBfoHSZbocpn
DkIN5bFTyscoY/697uWoprfNz5GOvUZgfEa3ilMqlYN0zKi/bdswp0isf1IX7dQwP0680brRbocY
USny0HksrwrUuVTu/TAkeSunvxFbKPnCnK0qQgZl1ksFHs38O7K92iw9E4uZzFPBTndrZmdTdo9K
1b3nTfa3daPP+8+yueKxjsDmXLGXUEaxD7tVfS0tYnvK5dkCo6mO9T/esKLp46yl6mFlWCdMlH9W
qf+NkveaHCQGmT11onxhMUnKSq9s01DOLuUMXb78+2DSGz66KZRrtPyjrCpexlG9y0/WZGSNXH0+
6D8t/Xe5WotVvAkd6N+/u32DXRfCxEnKYu4zMjOm09Zbz/IHynJASvAY1TxHnOLkbScXIHk7ym0X
6Do9puJFDkDl4yoQcoWJloJWptxIpILc6KtQSd2jPDPI75MnRlSv+7xuSBLmk5dLXzpNnx75Ay6K
So6hcvLngYUj+BO2RPUjb0ZZW7li24j2254zbPCwzvgc5Iox4BGQF6jU8vX53tSJ0athfP33YiLr
CamBtSC6ZkV3+Y/MSL6aIjEe+8S+jyzTEvaSsxLZM9+XWattN8OYXecl+/nPlp7F7ufM1zVTIyir
fTKmgrBrzmfJ+itLDfksHfEcD/Wz3F1oLO1pwu3k7SEfRuzcD8J79hz5QLl2uIKIAU9HmE8XQNYS
nbg0bHVShCXXm3pxg25i/R9qPNOMbVNyv6lb9FQEoO9RSLNM81g3Tu7Ll/yX5BPRJ2ufow0wbQ/g
xPO/iypFV1x9FoxFp6q5zMh0++m90pZfWuOfvN+cwL/kqVCWfV4K6WXIbr1HC1R+TlHS3ToDSqhc
h3VcF1zlaoTyvh2gYPNKOGPM+ch5414Utel4gHC4lRNGuVLID4tMsjfww/LJYD6710Gmq/21QA4N
8VOJGEMKNtqqv5otYXYee2Ek4/Ls+UFejvK/u9RJXuTyAnYUmCyxEvQNWVxUIPIBd8lvOUhVEhR6
GnJS7YuN6r3CKzbqNEW5uP7TdmijlViOLJQfuaxbR2c4DP28vU+lv5S4+JDzbrkbSc1jfK4M/eP+
tEyx/Onr7GRjOxfWgOCWdwj46V9fgyvGrFBu9HJOW8oOOL1lseR1WHOz+AxaoFHCuD9nAw/VzJXT
oJGjc19PSqw4Bz1SHoAe60EfR8AxKwVK49iYm1pvfqzEKh9sDQZ+ph6KuoquxEbhAVBIrHBKNxwc
OFLgGmG5Ir0xqz8qsp5HpxXbMmvb0HFJQja9NguGXC126WSSLKEvu25C0xaXU3ZQolYBSj3481rG
j+DkudKmhwS1Gd0ZF3Tw1jTi+lghjdeRyC6qMr0khvZj1ZpyqE0BzxD5Wlgl9dEki+wwR7mkDhvA
jbrC3c6oUGb9hHLvox2uOi/Ah3lE/ApxFmE2RoeiQI2oT3XyqE2dnzlw1wkdxigGujSxsKlFYjRh
g/OkFeCYrM/2zYxm86TVMyquwbplQpHwcG8rjP6piEZraxSIHNU2tLJaBxaRWRsOfIBafUcpkb73
T1qht4HmeDAD8YXgwSeQVtGrNzG2hr/G/WcmcE9PzrpPhknjlIovhIN/BAPo1s3GrWvp8NhE6mwr
WSJBcBABYZHzZUGcUmkiGLvmr4CCJeoFkpvKe00AYwC0S/UxnY6IpsfA6IDXFFMx+W29jGBCXSbo
TnY0Foa1tlmVoa0k9mYhpJZAGtaVHn+oPcWvhuYFvQFdvhSvEF5AmZXGrRDjIU8X0/fIgYYD7T5p
njHxuPZ7sMUVK6EGaR6j5aTpG4vyTR2Xfwx3PpNWBSAvMbJQb18Vhtppnp4Gp543SI7OQP1fNSiE
/uBOfDOMfsWy91OT/i3bhHSroXgGeitk578MnMbZ5bnbUsbhg4LTpLEaLLy+wnxVY1yea6dAr8bb
PqjvsEIo42avD6ZUHXxg2tsurd4iaX4xwIE0DTkV3AqGByUqcgdxXiN8mIrK+kDyrQwsSXDI0knu
mJN7QJWzMcfsvOLPXUflscKIPan0eoSCfD+LD7nBRSNgFyQLxkbNPHSrPh+BxrJKC+zcOi40YAR/
krHXrti2acoscXwYuANibwxG8w9hyva2xxQo3e5HirVw/ice1rPLPuan5oA2rG4RgunzXm0tQGJV
fXYdZNuRtajbaGAxLaIMjo61EjpRdkdHE2Kr5JD/IlZkP4NnGUryvhOxQymWBl1crXzFsD+WVdy0
ajaPedyEgG6whTQ1oSgAxrVRD5LRnvw5Nl6IIgbZzCk5jTBtJoRwTNkMoIpJVcnwk7bkfkoddTuq
uCXiOt60GeJMDaz+2pRWSDoZOIkOaX07jeQEt/uxKKq9qhWlb5XpjJ/3SbVNbZfyzHCW0HzkWYw9
iDtdXZbdTKm1ahNOqQp08zAO2S7SxsUHPPLP+qu3ywdYWtIjHJOEFOjRMyQN0U9bDNtcarCZdSlW
M6ZpWxtcLk6Z7aZYJhzmKJFSVX+bsENKo6mKbfnYrrxqx+gcn3H7LV/MbmMKMnUJqGjwyy4RY8U/
ylrhLlyeK69EurI2ylYl4tt4rJqF9J+EsJdiBovQZFgT2+laOMj1oxlCkteiZUw1bAAybECtywLA
p6YF5Vxb2wlpZdILpOYGeTSoNbel9mnSKD9G1hiOAj7AAmQ0WK34RRvWBdm7XmzMdGGU76zuxrP0
EwqR6uBGHebbdNpWo0ZkEcAJbYIWa4xEGbg40Lgc8rgdnrNAtTyZLTtnvt3MEDeJhTBrb/QNt/GC
2tHoNedOhRodz4mVDQW8318vwh41EOdUiDdDWPFe5ANigwXwwhgvx6RwgilpY3Ri7mON89xoIU8O
GUTHRdA9rweTDzn1NvZUks55ZcvUfNthuijwsfla+5x46nWSjfwE6g5K3hV/cYbnZVB1ZhplAL17
Cjpbe7Mb/OE5+z4dgSipHW5wgij00vzyGhVSpNXepqJ80ybUAyTBKCKfQpAuz7YyuuCmE0DOdvML
+hh6f+19kXNoBL1ydRiZswXHr4wgvU0e9cgeSY0mBGjxwK8jjr9o5belOFvmakpvPSot15/jcKkp
AJPA3VhY3PXfKiIZebBBcXWcECJL263s+GmmM+EdC4IbIARVyEmo8ZdTfa3RAr3Yjs0C7857pIhE
a2bQ2zMbBaBpgsvziuYwasq2HcxXuoAtV+3cA4U7Ntn8rF2yrgoFRSWlgJftAN1+Jx3PcIJmYZaU
sp7hhJ6lXQahMOyigRem4tG2+71rEM7qLA+6OPZdmm552Rj59OFzsC3i6Er1q4v6MFtqZGKM9uw5
/gc8UB225VsRD/qxLoR+HEwj3zSWykAtn4/14LLcjBDLLDLdFcADMzcdmNqKvgHwFE8YW9dy62Pp
GntjXqcdVuPHSsNNOSsggGyQhmyWBuBX1VrJdALBzmHdn5J4OFD6e74+N6RSp0NzvP8cwNu5T5Az
tEajeycj5aM0QTKaWJ+bQfvU1HgN1gJwr6qBVccopYrho5oYJDA3G4lEhSUnKsyUXcrYuvNajqel
QdjRy2xXynbK2xMwCoxCJLFZqbbro/5lgnG4SYR4EoMA+il/SQy9OcLgwaqXNz+NSTkKdeFmdThR
9OI8dpl5qJq1O3pq0x27Nr+RtAgpkwPQkAGEH3Jm+yOOqUo5zmVWA+FtDxZqBR/EOANlHaGWDgU/
FH7DGaGIjEeRrxvT5TyxNo2xc+xmrzvY+TUVQEVBTDbinaIN752O1uZSiBKWK4f6VG2mkE+ZzrJ8
F/MiqbaKoT5P65iFlNPshPPEVN8YNEbqJaZe26h6zm9RxXqVg9LxKmpFLWd5qKsj2O3qOFYWbSSK
K7EQnJFPs+HribPRdfiOc0kWYFXmhNAUJ2caIJ5RIhrr8G0ZXG8kUJxNVEt1y1445fCBK4dLJzLf
hIu9gLb0NjHITfKUKwIZJLvzdu2iYFq1l8IlXKokwq1CGSCvkrF2OHbVtEpbq8tDtS4YKIwrfFLN
72c9YJ2g4Egqv8YZuyz5GOa4WTaqCVZp/I0lVYz8kmSL2/VqGEAmAaMXYmgwONzvpdeYPejbhv/g
qwvkxKQTYIQ75rSxufgmZewmUQhPqWRvcXIDw+3P2Qj2qlROhiHg9s4dVL0sxw8TnVtj+c7WFRPD
UH3YlCdO526VzJC0M/ahJNaNwOnScCFzggXQOiME1gDKZl+KgIoyarzJSvej2VzZnqHyHplfqcYn
NHjetbVmM3Ra2ncSxWgum0ihMBHEQNWDTVIA+ZRFciwyghnVt1Zgc/cXbrujPhawUeZqBGqo0x/d
3L+qyr+q74+yBj5vJ5u4+u6/FVnuAMORD/j3G+7fm2oNvsn6cbKR5in0vURCua4nlvy8S8QM6NvY
M8p82q9e62xsiXYxdO9Fm+ZLTP4A9z/vwUwoZ1e2HcU5tUE+mBtAA9Om6YnI8IZu00EmTtgaljJb
QlXtL0MW09OakcbUoh/IlKTRmHW7nk6oLldWzyZkieIetY41hdlU/o6p85jpRXSKk2RH4B30Sjf6
yRfvYfX+9j2OxyhXnV28LihMgTXMvXljF1f8sjwnnfdSu+ilWhRN6VrvezZ7otiSfR8zeac3L0J9
BV5SOUe2gk4rt+OIUqWceovcqPRDqJnjL7Ee9nXz4YaNB8XHyiaPupJKR+jGKRbuZ0cKmY9PtTu6
pbcxlcjZte5rTDdk0zNn9EdiIveDQqpOgsHGnJgBg+Anrnp19suI36QkHwM7zbtFsi4nYoeDZAt3
e6ZZJI2tgbaa1nlVWLzKRTuXCPRReK4nu9kNi1efHM1qQrmWL7GWbIgdUzfFoLHCBwrIy03VMC3E
CTVsooVpcmyCUhIPnUtOxQDuR5DpZ2jiyWk1AY2q/XFr5TbBr8IttE+njgYy2OLRip865SXvCKYb
FSMwpAxMVyqdpI/1TOPpbLleMDUlcOq+hUXeFCQuj+6mqM03VQfNVZTt1dbUJ7DoJHsVbPyrWR+x
/rwXy/TaFP1HNBXQQ4v0mJPfzBKDHD9a0ECYc3vTG0r7VZ62oSAaEPPXH0XPFp9okrL61dI5cJLM
DNU2goEvNqpdZYE2TmcNpLYfVXRSQYE9zLVNsdYQvZajxEWRshHq0G6WbH2tnYT3QpVQtFweLurE
Cxu73dlz2h/1PL45nP9QWikc0+p42VhV9E+qrgePPKnAU4VfKd7V6Oc+ZBz3rUx9QiYyGPZVtw7K
mAZYPlCQ10R0IrEMFDG4m3lNaRbSmdvGyr6kctr3jftLKEktopVYVYUyFSFtzfXQ2s1Hpw7exp20
IDO1k5dVz1PnIhARYMj17lIbRAnO8/jQTeajV663GvaXHznEbyCkoY8RdppJREgHnoIeC6Jp64Da
YN+qTQ2HCSGSuyvEfCM5+9gs/XOrWx+2l5/7EQQavBW2/uZUWgb/oqs9jnBFdS1j+j5eFoGrkwhD
pS9OtmpdEARCOWybNogz94Hupk/W3fhgGMNnTO9uU9O1rCKLIgB2Mx0LPRwU3vtIIAvNU7s8A9Uf
1ceUwC494+NmdtNF7XeZEYkEtE33tYIuwFh3p1X9csj7TUV1bitxbXXX3E5e3Pnskvt3fUEgmhr5
wI0KOc32Dkm9pKHdj2NAUo5O/zEBnZSP/OO2OzyQqEOo199hnvRjpZCv2jnVR2HbG80F/dgtz0qp
MiTnXk9booRaAjmGPGZLovHsr9nwgG4/NCugmzhiH1zFPQA0LcJuGk6ajZxxbE9qjuGnFNEDyboj
L9vbKqkd5rS5fc3RlKCKyQVx9EYLVqN+L63usTNaxAjEfpTFUjJ+qANVUMs1XN9bfsgWAxDREgm1
qvOradlzZ7bXJrN/dfPd6ynwOWI8ACzbe6XbhC4OfFjZZ1OxvO3QEhqZx9oLq+ttXWwAZ3TLZAk2
WtkttdDMMWjhPNnmPlx/kInj5r3eRyatjL4GSR9t27Q7UVLZGURwgC0N43ZEJEQSBshhWj+jONQL
FquGlAm/TwBszRQDNkuibvKStP5ptsBUJiamoPjc9ganiXTZohdFr6dAG2wd7fH+eUVZRd3FMLmo
d7o8FJZe89Eo7EV6dyMtat8KNo++bwN4QJvUAnKmkajlq/lKd8sQt66MvhzS1NdavHU28pS8OmiY
fnacdrrj//6i0Af7P3+8/0VtqdsqG639ME1lue2zfiDpkZCAzTLpsvFe//u1lB75aW1FSn9T/pYY
pohtUPaIkg4627x47fH+i1uOOwOI/16xvcdGzZa9yadPU5smeGNW6CiOnbNUn5mn3my1eGnMEV2f
ax+zFNiWhsnkAfNownqyHPPSxbHWE9GlmIlHGG8G7N6JijCH6egZBnbc6j1OgQZOhCpSgXhApJhk
wbKhd+0MO1JF96uhCOCpFNSV/qUkPA8wp99ctvGxtdVQ6SoSfxx4mGNSHsCCimP0hFes5ExC+QQA
Lt2QBPCQ9b36bJhXVC3kOkwV3Nup/swMlaTRJd6R1ZcfqixxiVzxgQXPu2WYAfFjRJx6s+NkKwD2
OeEC13EijGrTjaVAjag/ql7/UhbVjRQhXA9NvFfnst+MjaLuon4A9Guml9XMyhBaMgMn7lg/Q4e3
2po4AFv/oW44uC38E70elCCmzeI3/UB9b/1EetGFeFbhfqWw1dToESheGyRzfaM2w7wd61kA7sXy
yQt0ZGl0y6IiDbKousjsD5kn4LjVQ13BSoM+qjvRo6srjxpLLvqHhyFudtVsa/5cLG9M9loCsuKL
13PKXKK29CtX+0bw8dVaH4VGTYj4lyc4nKchw/DN8T8rd2pvh0pbojbwph3zimIDc1dZ4Yk3hvW9
WkzD3CX+NQzrIhRyjfCfhRrSe4qB+VmJfyCQvpbuuZvoM+keLTG7LA/e3J2ARot9boVgWYmHGXjb
poyeiTJhVTRBr6dlqOqvrlWdigYKudXQhaqtVdnJH15Y/TXpYDnL7jKRaN65c/vnpWGS0UE2HGP3
+R6TlqT9SWFMvenhSFR9Um7qCAGDzCISPbWF1xnPs1VtPThTB0PW+k2shEsUb/OpfbCy/phpxZbZ
rEIkBE1AqGjc+wRsKvP4aZvMItNO+2kRWvv393dqFfxrNiFHht0HI6se6RTOR/Fcx/HR8NR179hu
SxtyOqtKu7OG6WNhZrM1+vgxHtRoMyv0SWfAmL5V1/nZ0qF8p7l2paxvj0RmkHmb16TK9P26F9iS
w5qfHLYgG/1xiKatvlbzmY3/kUSQajc04gxBOwn6EniR2xAFr0bWS0yXfqOqnFyUgnVIQehM5QIu
2vFKQtu9lc6vTewLQnQL3n/xQ7NZBERk6qvpXpeE2j9LCjpyS0v+kEbCXaTAPSaDlSyrQScu2Bx4
y6PsT1ktVoiGmVRTZoQVdO8mZmUijyjfdt46+4s1uheXbZV1e0IGIP/Y6Hk97DjZ0AlZLvdH3L+e
O4LDfF2QT8mD1WCW0dokhROICaBb5UYLullJVw4SjXVxlj9jQ7ynXurm5f4LVEXr398VnUxfJM7L
v3+NnMoF31F7/X+PLVZKxdHt8NaVtrIE979u0745LYYAmegOHfI5fvw0eF9m5f4hbZRrJQOdPhMr
edHl7+5/RCDcnW3yHe9/un8d6oVLjDZNCMw14Fy5QWirr262/ffP5MqdqyS2Dotm6ZfFw1uzxpw3
l1G/DHpMCzh1Go0WoUtK9v9+ERwPUJO80MP7F+/fnDIxcajjjoz5bNIlJAJJy5XjJH9yXETtElD/
2we1FIgg5UPu38uNM22jhGSIYjC9S05rdKNmphs41cArzFQOMJX8m5GL9ti23eH+F8aaRpfeQrih
z+3D/Uv37/c881tJynh//9P9601EGgz5L1pw/6a6mswt0ZFE3v/PjzX16QBoIb82K9BWlvHkDOGX
LIdpqE6jDGbpzQUMMX+ZIhoHUdxPT6zgzaEtB87gqYgCTsnFWYmWfa6wzBFu1myGyXoh53mXtoJT
n8pooMqqJ8grlNw1aGOrrUuceqhw0X1szQy2BLCNR7Vr220cYZ8CLKqAeV6RoKcVMOUR6mWedPsG
+ogfoUbZuJr4XIlCncyOXA6aV+Q8bWqF6f8qSA7Sk0dZSOaCKmXMvU87ch7cjIWFeUqbDida54eG
MCTA9902nlePmJEx6FxcaU0ZcZOkZ+bdk2Q6z25BR8Oj9VBSsJPscRnknpwTVL/qKgMcTjLcU08q
kxEgJXFI9gTJtfVxcunCOJFzreNh60XpTVesaz6M26lZ4fyI+KLbxO4oxnMfEZmVN4azQYfyEREe
hSsEY3IX0ZywG6DfCpZVks8Z8RyKmKp+iNdbl+d8V+vCO+j6d72AaaUB0UlxbJkDSv3cfR9T4k01
pz4Ug9gZc7n3ksdFiMMwKWLvWtHettV4U1sLnhVGwb1lXJ2y3w99/2Ek7tVp3Iko7u5IkKLKMs06
yLD91UEMK7L2XAjjPW4c6nw+Tg5faA94vvH8wBiQ0rjHul0iL2TuwAT4ls/AfFbBOQqhP73vYg8E
vxzp23T34dGsXTwYSyanoJDP2zRIvumAEBrzeGPI8qo4NcRo5w3IQxfC60HQUnFY73rWMiteYK43
t95uzmn9xxBQ8WZyGaY0cJ1+2DuZciGhqQ2KJn4o9T9ZREINEfMJgfMOG/cMZVTm/nodEKiZxq4f
6WRtptrypkzNK6xMQS4ME6JmUEZso2qA+Z6DcF1+O1yRiSEHsMVog3hOf9zCIkGSUoqQNjIEq/En
WXRcuGyAbcUHjU+QU4MKv9l0QzbrY5VwQvJG+nAGLp2gxgTPE0GQ5IFNTWmNImxEw9b/dWpL8eNG
WjlLE3XGujOaOajKtDkMoMsa5qDtxLaZWLKZ7fW0n5fttA67ksHO2VboBI3W22IyozcVABVjd+6V
5NEd0oPuYIfFjTQvEtGrq2+E19z0XgTVtEBRKQ6MvuAavFeOkaPfa25xXGwZj55GACS+S19q6w3k
gBY9s8KOIzGBKe9z0TCTJks0f9HK9onMNdkoenNFnW45/aJj7RSOnS4REfla0qFLAnXRXvvWeibQ
ddsa4zEqC0YBQHIzctGaVj8zQfEC7jnm+gryeFI8xXosoN2Snk3BULd7t2nwv7gkb7T9g5PVuJLQ
UbOY7rp6epubqMN6Mn9oaRu4fIjoCZatk49MwueN43ogOUzYf0P/JWD+QoxNrg5J46AklUtUG5cY
rLijFb9W35wn26w520KJhaqZjvmw0Qxc6ZpNc7xza6LPImz3NKgIorP0nGl7np91swHHUjmWr9Hf
O1Um6Ppmda6u2t+KSX+P+nEHSrc5APBhLFB94ZiBLF5rL2Bxy/30MiHZxW0AQlSmP5jGCmfbLt9y
Km3VpXk/ZxU0G7bgajhjixV0bqg9rcGFOSseOzq4mb0cFME6kiwJHjpJmK+q5nltyVJiLIehitxh
q1vZoC0Hv//bxAzLhVJ4JACcMSJN4abpt55M8+uba6bGQU7uH9xtEOON6T7ZrveSMdllotvcoOeT
AnZbm+7Kfkj/BlrlLnft52aGylOvZBE08V81yR76lkmDpzE2dInPklevWtAeK0gkSxnXZx0dYIjt
r15howRwmlfaEug96aNABOf/twwjCBtIaJ2IcQlSZflw8dHQR38gSBT/DgGJPphGCjKiG7LIDfIe
7qX1xEWFVIK0lSwz/dVSSf2GdU4nlYaKZ76nWk8ATZfQPyOHeNLGT6vtm4DASVIKnbRtfUej7VnS
+QbPtLyZpFwnOL06/qlB4xeLWScZNQyLVhDQRJ01uzEZs8DS0q3neJeKsaTvxM0rVeHBMRjFGm9S
iLTEhBPbtuOGJOkxa20fdLX68mwu7MF+QKL91hjN32XFYaasYt/B07BRvO4M7akbkAoUX25WcOH3
8zd9vMsQh5WTfVHgnYbJOUxxFtrWxIYtYmcDCvvZQRi0iuzZcnKBoZlpXL6cph7sY2N2GCILFst8
usFI+hLiotb5y6z9Y7cVEpGxOMRWTZCOBoCj2Q4O/XlksjcRmzsb/kPITwD2YS7buk4/XK3E9R5D
L8aw63G8seI/DEv3lrPwEnRCnfpseB/69lxlApEkGZWuU540FBZ2rHwmnv5GOuWnlXF5KBJ7TvS7
Dxn73ZvHDhUCn8acqN91p34MnFsQXcMyyf0Cegk5GWdBgnihz8yrljPaiiNhzpj4n8t8JLGlH95o
8gKQSt9MejSbItOfMyv7bNBqENGJR50Je5uJR7NVnyodR0JCyVJ3sHXAElfEJmfrV1Qz5uSJHQYo
w5OjfysRc7aUWU9iUhRZ7TPpQEvoFl91y47ZgYav2FqIqaKC2tlLvRVOQYJK3+5Va/gAhM3gyFi+
JrvnZFWKp0hvezrX9GXZwjYj6g2OxQzTVS4rWkkHfbiujRNm+Smn9adpNOg0IOtlQ3hnszBcJ0Nq
26e6srHnMYTsbG1oOGuncnhdZu3qKezSTss7a/cDUc/8Rs2L42Bob1Nuv4gmwuFnnShPwnwdb4yU
qmscn1O6gS4jzch6bhXPZp9TbvGcvVAhX/S4oYUHKHsz1ebDwr2rl3Tpic8gcfSXINM+6FQ8UyDG
pza55aqSkVu7BMoo3mfYh35pq9s56s4OKnFUZtSVE6fibrBfdYtbq1gY366ejDUurLe4BElWCQbT
mHy+6EMfWgDgRl62B2OtXlfaXXNd1fupBmtutkczUVnsrbcsy/JA08fraANQwkNBYYWqqV5gEaRJ
H0C6eatXzuldsnz05LAlY3Vc2S7mLmV5jMNxEtmW9vQJ93Xni9lTZAA7xijUvPRc3CkbEFwNRsBp
EvQX0ZhVcsPUFRFJhtmgV/Z3Ni21pYDYSZLSgf4/ypKPzIUQvBKNIK0ZxiyFBpXz5vAd9DE8rCLw
RtpuOSGTlkOIrZjsC2Qktj5ac1yHND7yy6rhV1fd7KvGphyZTOK4m5b4ydTXo1FXf3LF5g5jtlyX
OCB077FQ3Z9inl3OnYgZAEZRu07ZK2OX34RaQO44PZklLqd5heLaM14KQCJRVx1Sd0IggVq7VbnY
lXhXpP2WfsEjycerX6643swx3/Rx9nedGyaKy8/Uvw/6GKhceDgHVudgd4cssx5UUy8D2LBVyPgN
bpoFoSNCsrJZe4qaKvduWUcHgf8FsdrsDfVKZJgI6kXGV5WFExrWz6wZH4lhv0eNfc7a/jSU/ddo
1khkcVlZI5XZUH1lFm+rEVv4ANGOmAYROGaZ01iQwiU7IbdjWZ5snVO/KrRX6P3hWGa3xKlQjwkc
3lTB81I+O2uByEIOmN2Z0486noUxKSAeN11vDKwSnO5KZ+SIXkx4gH8It3yzLHMfVyRSuYgC8Xw8
qF0kozBkt9cyD6YlmMAJMIxG8dT12jldwPZNkXNb2+XWNEN9NmflU2WnJmfymmRcZuso2IuQY3IB
fmadcVEbm3gRsj7mYfyJBu/NVZIwa5NDtJR/U2Ph3gaiO7C1Y/L3HRaLUJVZXkrT7wY3p8D2LvQl
Twtwl4zIBAqXGQa+ysCHEL064lYGRnKNnAvTpW+Ut9ROTDWbvzQYN6XTn+dCPGjK/Gro4xc7K2nB
+1TXadeu+FMRSzgJ+knVFUcPXLSkaEa0nZTKKjZuNTGjiEECq/re6Yqv1s5hleW0GRk3OArs+yqf
t2NJ6JvSP1OoPopmffPi5uot0d7NZwAo/VYsac8iOJ7Q+YUICs9KPRko9KikVL14x1X1ZUTNLspz
1c+0NcwtXj76R5rlLbGpzNLV2qTvIfts7UHzWBaqtD1CZULmkD+JTOP1xq/ICzMab2SVAXB90IaE
owaWoUj0B1ujO2jaM41HckO8zA1rDauHRdvRdp4JBfQJfIDh2h3UUfxVsv8i6ryW20aiNPxEXQWg
ERq3BBhFRUqyrBuU5ZHQyDk+/X7wbtXeuDy2xqJIoHHOH4l8bi2fbwOpMa2U3BfAeVR/vlH7hVCM
T0RJD/NYvu+3FvMWRRJtQpdE6NcIJQKBlHfakzd7Kk5OHY0kX68PcS8ZJ1qqgERkUysJL5fki7gb
mU8jzz3Qr9WuUVgsFsuvnG90RDjAUvZxkdZRJhOVzWTayrAcbYJQgHonjt5/b2IiPFLGkb7xjEx0
imXENp+NzTq+KQ68hbZ7mI2uxa9ZtiLdCCX4GQesS3DIOa43HBjVQGzoofal+UgV2EGm2xWrE2fH
3cQgCwvPKHXvGOoGbsDtVE4fcqj+OmUPp+rKR7J0OLLXFYqqJvuMnh7VQwlvZud2eJcuUGWRjSgi
KP+EAYgIYiw+vfHTp8CLPDUINsq/kH9E9mM/PIERHGN/OFDf8OISwcixZQAzEkbJwsiakk4Phhif
GjQ0IYWcpwl8Tg7q1dFdRm/vr0LZ+8SX+QEfbrVTgi0rARS0sc7vOr8+185wS2Zb7q3lL8sQ+56i
RKZCDsAEU2rkjihURTiaLWdl8dCZZGVrRVHzbBIQ3aGCbKHPo/SlWaDdh/mxKvP9tIx/6VNjrmcu
Z/Gh29XG20Ne/DInbyNI6bGz1EOcxVBGEw2Ei3lCVYm9un4WFoDmYqrvUhOk32G92dnxJU7WGxIZ
i3CbmgGTLLA6fksW8aVnMt5G+Z3l9DlGKEhmuiHp4nB2Jc8MoEowei3tnYpBWUX6OVd2f/SIZyDr
lPmEvp9+RA0klrtE2N6x7GcN4rJ+rOv43SwoWErOmJQQpmrTHkdz9sEz7xC30avWYMBFMxCgO3p/
fWe80TN06OD0m/hlKEVx2K4Tu+QayZaIflMcHsMKaSy66E+8Wk8rq2KumyeDbLodAWLfBPCFFMXz
HIuGXTRWZ3tNP6gSovEQXQQxsQgk0f+NQ8Vpkq8h+j8ezY1uQm/yn7vS/inc7KY58nbj8tZscZAy
v6ydPq907LpVCU7kkTjW1/ueiprtLwm7o91Um6ftBnE0PgxrnHNs7z/c+4TlskQ3ibr/XdGDfcZ1
ea4Nx9nZ/fxbEH2RRd+Dt7i7fuSRYk/HHg8nazCChdqMP6HZkSZWBYZrajt8ktosDaed1QTI2O1J
KIuuUP6A44trfntWDVHy6pIpx1TnPPS5S8BXcTJW0qBLMuzm2N6PTf+WT2HUy29rezbECqo6Span
7ewcxXprIl5PJNBn1g2rLbVwZzb+T1dVJ3OpULDP9LZG/YWkK55vbKs7b0SBMzabKxWuvPoqFvXo
uBdDJLTNN2aEaIMr3BzqX8QYGbVej8sITLiMzFZDR5BNnKk/dn2CU34bM6s75GztPvYYqyTGriY2
hBp2ULPZotRUEwOdFd3By6dLR40fx8F87PLuVcVTiCvpL1Wu+EZfW7V3lsg8G17x45bwt1nzJ/ez
9N7Dk6q3FNSVlf4uKcVt4Fjk2GfsGnL1Z8mCuCPOPppuAyL1Ik2ehEI4XPWUhOux2+voWhsCoTWg
5bGOFsjFykREkb4S+nRKrUxzIuLCzke6o/ISBbkZj7/GQrDN1sPFjbE29sOXMTVfjU8XSpJVP7Y3
S+LvQ3My6wCi7eyj4Yib+li5RX2oIaeDNHfGkyptmtiQVniaKgFUluQXDHfltq309Z2ZNieVz/fK
9c4+krLeUSXOivSB/p8D5B/02oITt5LLzq3za2+k12pdHha6Kblg+g+PEM6slMQN2Vi6qSeza3oI
pU4fl/STUTTaOXQvbBfKlPo/0ovwrtsfnukFTZM+u+SwG2OlIPFLC7Z3b+ti6wdqeGqkVNFOKiqO
834BHDvL2L9ZanrtvcHaESOYnwnmQhtn0RpUtEhW2hkdf+owH7e3rnzOjJxHHycWKC73J9WmJprh
fKSklwECStxGBz1SUDKhvzMMuIlquJSNUwYOR9jEVBjPKH+pwiOMnjU2TI3q6BZT6KG1sdKJZrPB
+8hN/3nAyYuF+7nebM1+TFx2zi0phP8oQLj2i0jSffqyapf6xSZKwtjvLzwf8UU4XhQYFc2BRsyH
hEzYptqLcOGhqUitVOm36j7cPMLKJOaYXi/vGVjt4AvvVrqYSZtyogJqSa/kI8xh6rISkT25aXyd
9AB9fxSL552Nakty35MC198TWL0vVAsL1lhPc1ZhH1rsj4oY5pCh+MHKLVQxjHupQ/aFU/X/OQMe
zbnp1I4CdJLCp2Z+XFHNozT+r6/8BQk6YRwO+/C69WvScz2dpdOd6opxKs7X6NAhcZ3A3wC0OiuY
wWMsKzpPrcFEZufvyNlnbe5NIH7a2/m25mVap8eqA96TDCR9MZy4OL/s/rUd2g87zW/IKpCd4WsL
52TsH7YuF0e5UTA4nC7/WM6RTQrtI7VAdx061kNTjEhQqBdUFY25ZnMk1WobKRRqrbcx2RzJMnS8
GJFZce7wU+6QRb0S6ke2bRtkiNba/Neg2iRspTT3neLDs2b/HTZQsZfyiU1Zj0Wj1C/Md9QVC8Pm
4uXGGeqW6H/aPtaheHRtwUMHv10Ph1GO2ZvEZ7kfMY3FLGEDNnoN5i/z5TzHCfNnlqNvs8dnoO09
0iOf8i/Ue8ZYxCEkX+ihPAihJXQwJKBssiqOOsaftBFG8Gp7ZD2/yCQ9NYbuWUCnKBADiEVsZoGV
KCfQw/BKhokKqQTP975Zx1et8pDIr5cij95WdBwBPX/+wRHz4yBs4xrzbNSbdt9PjWuuHO/qcxBw
l62/nLQz35eMOgeKEw4LlsmT3Ib42eb+BQhysXd03jTtClkxI84CrMgUx0Wbr/6U7CeB6gkMNA0t
x4WGShPacRXwgecAcfiz+MaVjKeTpq0NGBh84vPG9DWNOFVFHPcnISrWn2x+nlFx5PVI+JFt3qio
4KeeAWJ0aVC+XTYx5hTT4hmGhVIxpO074ICQ9sWMBTV+W60oNGzO73H8hIHCzRHjnzHQLMsSxEy0
KRx+5+zS9qEwYqbxdT+0nnGpE+sH3eZw7hwflE+xk80JlgqRBpmNAS+ufG5yLgizx1tSLeWFReqq
8sjbOVQpH9Ai7p2aDu0lLVRAvokZ0ip9zGXenXvPuq6yKw8Z/dSOio4oUamWwqIVT+6fevLqYGyH
swY23LUG+E5tO16YdkYOmmSEix/VR4O2YQLm+2AprY+YN5oXQqM46vQbVp7AGmmHSVI8T20yEQqE
WyRySDnYZP2F636BFh2itf1NeU6wShrJEBEBD2UvIvbGk+lvub88tbcbTvgeCCZvmC4tdmkTgM0n
HDZNCbdg3PRZWsZqh+7zwFl/pzzIHXNYtuWkuVNTdOurhhoE5X8XxnCji6vc+x7R8nZ8n5t44xyC
cdvkNKyg/Pg7Qi6eFcyl/eBELBhG0bJyGB7wN/DuR6t5Yo24U5Ju4jFz1HlGpxloz0e+qXhQZbT3
SUXgHtQLklekA3lSc3/38pD3S3vqFTa+phMnqQjFIL1zl5OmuqszMyBVhQ+6Zwij4O2tQxe7yPnP
tHDiNF9ADg5uJ6qapQlDRxSIrNs7u6ZDD3G6G0w9aLM7E4fatACays69o5fMv2lKjvmMR1LuXAMs
KBHoP7JxE+1JXgg2OyA6BlA+wfSQZSsPE66JnjbSTKcu0HVBQ7nNzjxZGBhza9kT8x8/l8aHFamf
qrNo411d9gsDYe282PY9WVnXxUSxYPTzS4RnLpsr5yRMUAV7QZrhudZ0IkD8g8B/84DlBpOgW+zW
+ip7lJU6WY0wor8erYd+II/A2a2RIKTe+KZvk7Eakt2YHfwrzZhTs/6SFCQc5012xEnaUfxj7i3P
Lnfag+sfCYcXPoLTGaNaiJY9xJ19RzzVszeAdipzZsfz3km3XwKjyBMmOT7SUVhkyj0Oue+x283x
3lnLeWfW6w3V0C6TkBpRFT1re0VZViFtJykfW9CARJciLMnm3xmhMkgUL7vmmC8okRhDQxOC8Bh5
6QvSjhDxfuh6It8R/fHqOZMfdOWEdtFcn5B7UvibsP3TRvUka+tVjuaLDXdIGuA3VkXq0vR0tuv+
btUS7ppnzKWggX4adP4EXvW7aRUs31yQR2yzGRCgmm3Fjv0RNybSraW8s43kXZspgiq3vySl/mnI
EQLwhZd2NeHpg/k9J8t/hhqCtAfuHcqVfkNGPTk2hCOXdH2PEcW7qsKuEOGIu/jVdJVOPB0JEX41
ig8bv0BlZzKwNPKkrCdbUc/IXlHXJWit9FspWkqmCYpj1M0VcQYd1RVW9O5Njs/ETaUiKt/F/dTC
mHHvpx/dFPV3sRD/TUt5xW1fQZpbJ2rSp9Alqjl0Io+4/4IxBoQwBCdnQlg1zc4OnmTm4EB4yxxY
9Fvmp8JY3LMDRN5Rcr7HSiUDhfjJ821U1DXZ9Ksm1m2dRTBXDPj0RVOJW46Ijbkfihm9m2uABTgj
1Y+zfCGMEmEwGToXGmOgXYyIqJmSvGCvOc+afAaY4cLg85WjYe5Rq+CljCbGt9Kfafh0kUXnR3qj
q8VkTdLT1W6y4WDZOIY608Bru16EYRYn6BOAUTwsIJ7VeZ2AcSodUSxSgvsqn2SfKMWg2Y42Zg+v
OLrbtapy/T4MDGS+LbLDqGZxyXrz5hZEj0/2ScT5fJnBKvfug9FNddjDzwQrVsuk9j1mS4JnBf2c
teJOlnkoeTIY3TjcYyK1j5LDWqDuT2vQiR6z//jEpPDSLQPjREJUgoabAPsC3q075iXTECFBTVys
ucbwhaGfZumBjoBkJLoQNKkbbPwEaUM/7ipw4tvzvU2ZK7QcWoN5AuztJPRx9Zd0SgNZ8/J3atn9
/AGlQCeM9zWR6NUkP6mFt3bn4kVjIg38euIThJu3DABdsqCgj37yGU8ejasjKywVOIjSd02lKhC7
ut+Kw2m+TcuRQmDQDXNNTmsy8M/FKzNXh7Ox0524GK73pwXXM8khuNqldY502dy7CSe70h2+KAC7
sE5RQFm4QoY6i/bK4TlvROlJV0PNWm2cDMt4jpwIRUMsHMzHK0NGt9lz/v1SYKGBMlcYNdx1eoKs
mthGcfA42y//vuTf7yprri4UwCDO5OLe/s6v3f/7KhRgzKBgyfsS90Qyaaa2oJn9/JRGpM0byapC
1aGctPviVXhUtSHqGWGaXGLpMvPS1L+WYrRD3XpzWCvjRZUQmrIlI5l+VNTX899S2P5dtVw5+Vgp
HIKcu74PCwdFDUGNIHyN0+y8GdMSAkhESyvTNR4Oh5+UTq86ie/rzqO+N2/v3K2OoSvXENizuaRp
/KRUPt3NMAVVyUClPPuEiIdgO+OssfC9mUXuA9x5fuiUVGf3kfy2cV8q200Ct8N06UwKg8A4YgWZ
3/qlgUE1Nss7WiUH69KZky+YmnGmkUeA+bkO9i2vu/rZU6V7/g3RnfMWiwDbvaRmzvwWCD32RCbj
5i2Wb+2209VSy4db+/rcigESdGaQTSwUEanRbJ6uBqPbgFXV2ZINk6fR8JZbidfKLqUBXa8ItzL0
GNZDD04F5drH6zfI+8gVopZDVkdPBMUeVtd5GVzKGUiMfF6Tka1qslsWVvHlRFN8NGzd40BKeTbQ
IusPqYlyCOhOgj+zC3mHsecEn1NE5niB72eiq7C82qgC/PneFzYj2qQfxaD/kNlXXtAyF5d/v1O9
pSBWvTo5ps505zq2j39vsxv9728NF5Mn2yjq7u1K/fc3Jgb///siq5VIrBxSKP5duv+u2n9f+P//
mUzxc0NQw+Hftfv/V7iPXSnfOd6jwgX3vxd2s13qy0BjwmYhNI5qEMd/f4Y77WrG648oUC8WjBCs
w/xSSKp4mUffrIbL1qnMhr7wtAubZKR4Nytpl6hOWbrChpCqmq9kElPBHnIS8Ty5iWwAFSlfKSSL
EphGx9nDOHT40PWfWoCK8wOXjB1VG1g1lQTjJPYJrdCVmJ3LZCw6cNN5r72tjjhff+paDGBYEA/r
ihw9H4K2fIyHZXmIfXxpDidBqI2KnFlwvKX8tfQI6nqicVKRaiRDD3JSn1yukor2jNGsL9VLlva/
vemWmzl70ErSX2npHbXHkK9aUijX0EntxN5NK2s4bXo6peAOqaehN3NpqJXEE7cYl2IjbYZWw+47
3AqZfWFAjRfrQJrQmz9EDQ47RKFze3DnoqT/+MUU6ptbyeK6IpgEX9idO+AnaiL5UppeQZPQUIVq
8k8WXTkEmTPKC6ZI14EEREHAxAVGMU1Y90fK2OGbCqYwuIAAonwfyyh6/rTgZ1Ex16T8mlQpGmhW
h2mFXClXUGfVycMke8gF9LZBI3S0U6SK7WZPHAgAN47tciiTJHv0F58tjTqnqKzRzOSveV/+WfKh
eJ6yExgUKRNoju/c0fgummZkOsTb4rkpTkUwhZF/4toV/F/WUiC96PaqX0pQdJMAvFqZh7qAyMBi
k5yauZQwmsa5G6Zx79nufVZ2QDyRYtIr/bAaIeTs0WBkGMfTRGEFViVEYMsCKVA57cmj92PqEh4E
UXbPzf+DOQlFdJT+mtd+3TXpb7Vy1ALBuj7b0ODjf1DVkmON4OE3luxL+Do5c9q0xhtgJHu4oAtQ
o9yNRvU8+BLpmLHQY8URRZjXd0Q2g2wRjcejekji2gjs9mia7pur/g5G92hljCnU2Kld35HpPeAq
teVyzkua2pOeQA5A7I5YSnE0Pew7MyiS6+GTHigIPRS3eeh+K6OojlyYZP5C9MENILlHBIU0Jxlu
XiLfU7N3Qrdrv6KM7aHwuXQNT9UPIM30gf9Rcta73kj6U+wyRk/NQ7VM2d4CqDlZ+g9H35ZNj8GJ
NwBRFyxGTLF0dkeFQXzySC40g9iLMA5MjD1S9lcepY8YZ/XWXBkSFqBOmZvbYWci52vB60ln66tL
lqvy8u8/V6TRvPZh87VBxAjXupAOZ13cfLEuo2uTWea3NNgQvp8txbKvbXqJReYcczPJMRhNqGE6
Xt3ELHaxGYlOOHRIXegf53HWx3mpEFKhyMCYy87M183CPmE4Q9TWr7yYDJFa4vqnnvQW46eSoM2W
lR7MIoPLx/mcHscquZ97z0e4lzDXxM6HTejGoa1JVPR9gWXP5GdXI+gd4XJjUNWMBJyCmGVJj/j3
HezWI5kfhkYsc3/JXCxsLJuDf2o90mfqGrV/3orQxj9LUIW/lfB4XBRjLB4rrEpLr6azNtL54Hde
cii5HY5aAhTUr44TAzPjXDWyNKaOrgrKFkNGnzjM/u2kzmZhfA7F+Jh06/SaC/E7W5JPy+8jHoTk
m+RW/egwnDAJQoMLXT20rftuZd4LDzXYD5ijMPdMZlPGTnZihmtMDzocluIV7eI5RUX8FscIM+I5
OYIE/rKbvDo1Due462t8aaPn7UryF6AKMVXZSR+kDb5B3RHhM2GQmxb2fP0z4MVA6ceqmTab2S9h
niFDinUouU9xpJDUvnzimoJgMX0cFG2L27x6JPDlkjbqNLquuzVfyVBRr5spDLjLl1MMD4Ra1HdO
w4/reMPNrxL6uNvp1dcVC4o91oeodOURTyX7F3k5HGWTvHYEyQAMEWUWex2pinP5rNEOx179aKTd
oVhFTVtC/FOUPO8JtT0yQtyk5aAd8Emg0YzQwu9+KF3zyXhMbtm4XmY5zPt0TYFttIWKw28posZx
JVZ1cOuOvPU5uywpg4lsHSIh8XJBrL5CgqS8Cv+PRZIIh1D73sQpMl0HKpoOQbdzGtxOhIoINZh3
mWCrzLMxxqMaLjnaNmJ1cCt5aXJy5Pjb7PDJCDnDeecFyR/2q8qycov0ffU7486so56kv5fSaldk
JeNzMTrmLhcGuoKlx7TDoN9nhMcurC0OCX88Bs1DG7lP2m7A10mlc9f0G3Mf0rUEK4Ma97acnq1a
/JFpHFr4r5dOP2iClI2lI8rBZO2w7eEN66u7upBNFZLEbPxZS/8jmfqHOO3ODSXpftneNWv/4KXc
WANGCVxChDcgbYeHY/8gju8ZE3cb2F627KRT/VjWafC7S2RlD6lDFM8KKRAOMSH1S3VfRL0VLmvo
u6MOk02xSRgPpXDrUcmaIbVC1OUM1q1c1ueIFJe0+LNCWJbSbQ8yQq8bkSadPmZ+NIZgc9csBlfQ
NU56hWM3qCxvzyOXqIbBDjO1fK1W9Tgn0V2prXw/jB51K8aDES3dqRDLI9pUgs50vRPTePUwQzPF
Q8eRjZEiHIoVyxRVmi7I4mwRW5FgTLR955mNUwwmb8fSfMhiBJDS2bWZ8ncA0s2f7L6noo733dBS
tMScWtkYt5YO92s6POeGIuwSX3iZ8kZqZ3ovc3xJKs/ecHNdi0TM+2hY/hJf9du0rOuUwm2K1HyJ
oahDGvI+nIaoFoson7kzDlo4HTG9wtiZIxUeWWYdZuLkOdbAMTLsknAPJDWYp4zyqiAqHsreLYgw
jO8B/94TpouE6kzy0IZHo9qrxd7kX3lgtdmbBnkLgE2uZbk5Ksc2rKrhvQA0xxEvd3iqH7Iu3vs4
SmVbfyCHhrrg4N6DUB7GzNXnyTThm/OTVUFWIIEfXGi4KIMeHN32AV/DN2Nlg2F6ymE6gYpLx8Rz
QhbYIPneziBHeK70EXl9GzEvWXxhEDPl15Qhlbb112lxs1ccvuPQk2seR3LXk0b6TwAFVGknD3OK
bhH5EnFQHRI63U7mwwIDLEz92I4DNiLkiPuVhHbCEM1Dmm4enLaM9/HcFPgITL3HQo9jj6OEuc7E
okslAWhUVuwyWq5B+ruw6gz77EKupwY74VoxxyF54fgwzCepW3mXNMlwKBVFPYY0PU7y1YDDh8or
tYn3uUzIpe545CgwG9wt+3hCRSFQs+fqrKoBxaWTM5+b1gPPRyQMESoCAfAFCsPtlNCoNVcCZU/y
PhsoRUWLw4dpeTd5HJ8+bkKrax7r6tEo52Qf2QXavtRHhQXkbHanxdf8DKX5FBsoMb0xglDwYPJt
JmCfzOl+WFTgzjg/iLzk0lirYFjEdw0UtK/p5Gsa7VFDATNecDiEpEB+mN58G1L7VG1pGE3HMWzF
1s9U5D9T3FZfBIsnu6USD5WoZsiUy9KlaeDnn2Q6MLDDGOx6nKxDsYfWBWFHW8l2FCSuYdzV3Vrv
h3QMIYsRZtq33o/lZWCrTacIFCmyA6fI3SCHDEtM9HELMXzo2nfdTNCRMf07Obx94pmPjsU7Wy5J
2FnedfYkAH0+ocld2M/IEmCQT1QF5QvSA7XMttxqb9+I/EPm63msAYNxbrBg/VMQav1rJZvgOLvi
avlWek76n9R23Tuk4uZZV+o5qqP0oHpcNnoqDmo2z5hmov1q1lmIBoAY36UKkSMgBBA56Y/y1vg5
/cJVdpBG/CW1dWuqmXEOTfbNKYiCMluB+vZfmlDjZxDXGXJkWUDEcDv0VdY+zHN6n7ANVdKbKe2z
6fYzSQaA61nW5OqagsvKVyie1ELSj+m8V4tBqFtiiyBrcb1GiQArGh6ieEwPxSwR0bcKieoJtydb
JN8wKEbZBH6LwDt6a7ZA606IdwoTix2I8nsZbdINVCw5NCHBG+NGax7K3EdJAiONiqll7Us1bF4X
ukylYcXjn7k04RVu34pAoNPCjUZx4tWUNc8Hq41Ofeb8OMXrbAkoApIUWzBL4H1M+Wx8fly9Aoh8
eCUZVvG2aRH3F2TOhxUbNBAygDe63mdkUwQW+9rOyk0ZkH75W/aoDWlbOJh80N3oIqZIhi+C58iZ
7MI0JUtpjhpUhyxBRts/rUVyLjr7loj6l6m0jVZII11PQYKo6LOxP1ik162NfUhZZ1zaX7A4INxg
ie3DBRHJJY05zEuI3KWGXlbl7zLjzfbJ5THaa0oGwuoVvw2D5t5uRAjF1sbooX8ZKJkvIjm2pJYS
wOKT2VPUZ0f+yAHOP68gnCrpcp+uDZbKeg6JRDhNBZIP241skE/sAZVvPNl4EFARF09Dq3Q49vKu
LdMX7S7PJES9VHg1d47oPoqEnWBGKNrblyWx4oNpWLtBksyVECrkbiUVvX3bpqV0pgU0LnHoxSLt
98pHRF1H5qUrj11jNkFbNHc99bpUj350HBSR5+BgT4h/ar39oEmyT2QFGQakOCT5r3bgeSYsmwl5
ZJH2iNjmuUO9yp9c/4O4Mh+BQvFJscN/jT/eI2DDv937zilq3rnkw2o1qjs2NMX2GJOEggxa0BYT
6bc6Bz7bHIKM88ONytz77fXQws3Gq8YLux2p9WVJoC2S5qRn8OCa/Ywn8Y2oMEQs7h6F5fzWCGFP
7Rx5xEOBAjIjgwdMp6zx/WCebxWqyuOQTdhdsuojRzRn10yHC2M45lg3PQyN2koBqC7RRRfaC94X
c0yfZV1/IgRRbf1n8TA+jqSI6Ppa2YiBM4kFKuO26tGTm9FxSXR9MIVj7ZopicOaJADfl5cpMZ+g
2MgGXIHYMcpjLFVtheSf7IiZUarvANGd2QVV9kDlivQwmy5UE5bZxlm/bSp0Tj0mutGbjzjpv21L
vGttMV2NETOJNRIJYRe/9HTLrAlnX6sLlDft3qQyJyA/79tzoFAbov+Rt7/P1kDuyNR+ldq+G5vi
b4qnDdHNwWxnvJJNQHUgPTO83jb1fm1hXLgtLI7XYrXIK/NHBK8rWlx2OJj5Jmydl3wkj8FvKSDL
qVkBiGk2TAnWlmjEYEyn/AysyfM8QlHaQqlB2ulDlIGdEQj7TMESKro6+p1FHXbwcmGRxnaC3Rwo
IcXmwLXENYeYZm4/6SYx4dfjXxUgdECI472JyGyvF0wd6CGg0GYUpouYDkbfvKgUdnEkYgduL6l3
SPD/89MY93IbX0kW+2lV/JBRKoUJHUHTSmDZQY9QDO3shI7soARFtWKQKsKkdP4ikOsOi6NoNj6K
ZsWFbff1wYiv/y7heRzfajlcU8ExX48e0Bu48gB5MxUo1Ta7U824hYGmmZ86/E5KsG01U3kpff3W
lubfQUYIfissewOCZJyUrEpeI0JpoCYT+KNhYutn5sRLiYuTLjYZkjvylcR603vanOpfhYfnaxn5
xjJjDXdSNDm9W8IAZfui6rMHvUD7x6VXBS49rEmDjs/n6OnyPMeDiQPNKJIyyKMXsdKJzpqMuhen
NyrJH+CXLijMCetcQaxHjbaEymMEdUAiYnJYznxU1v263K+YIk75/Hss7Kc1klEQT5E+OIN3B+WL
BNd1b+vMtjUxS7B8VydwhP3Ys+7acKdI2Egpnj/tCZGJFmTyOc2z8DJvz6Vk78lQWsMur6Zdn1YP
Uz5/TOXm50JHJmS9BxJt9iaJwKFWbNdWLR8slqTB8MrHWYqWJJ9wGn+myn1urOXVkPKcRN6bQ9x9
YRtk4qlLZom7GFPPweltucuyQGV+wqhqBe1E4ijhoMiyBhkf5Dj/VZ3CC/hjzNbrLJNX5nN+XBlf
hjX70/YcDo3oX/2xP8cDYJvvfa2KFNmprL4cuqAL5a9M8LynXWu9FyafbZdBIXfYJk+IFbEbg31F
IJ9jS0KZIbqwGEh+ZyJurLNp8WRzV6ZHp56dQyccPiksjq5y/uTTaBxrAioRHVAX5D1hkLiaxDXv
k4l1KEEgMhWZSWhCdc8b6VyXRoDisEce7QIvICrTKcKZVy9kswosmhdHJ/95Uv6Xa2M9gsNYYeoR
VjOLl8F0CequGhnEFlpML8LV59GQLrLYOLsGDok8H758C4liVPGKgKKBu9e/1ozbmQcIKXFOdLDm
RWMMxTgnZuOUjvi4cVUXIcsQr8cXj2WUGox1a/bSuUX2Kui89JaJ4IzzNBnuHWgGN10wMmNfo6r+
VMvQnxOnXJ5MlFSR9vN9rv2/bvw5NhLWZOfgsz3nE7ribiLCzPTsYHWnH989dGWN9FQUF+ReIG2L
LAJQDoxn0UobjR+9RquiAWR+kmaR3mTFfhQ1mNrXIuejISIDcMAo92okPEZn9MvW4Pg5Bhq241+x
jtGkeF12dnIbKnHWBWMtCwtiJnPv+MCYcbf+xJg/+nihMC3gGYYWx3GYkjtIlzZi6VfpH+IZ9NnM
ASWwl2cEFHkudqvKuiMPlIwet6HoL2pulslNXhbWXVXWdFYALq+qeWhJsoxcxvTunZB9Hlma3FjL
YbqGCiLZy8MZKn+vSREh6SIzw6gAljpL3UGXG6fS6O6irijv/QilzVIZTlgKILspG+oLJaQBCdEo
dyQDLZElQVPgp/WKHORw/OXO6tV3GpKsqHnDRpR8GdGEa2ksSQHgqlJtgVipk/FxrtFk+vFlmr2K
0pTqmDXNZuaTP4gAWQMhO0lajklX2ozi8fShChQXdHMjyq8bllWvI1p3k4CYOadEc5hZKa86leZp
DVqnTK+ZZbwrhHU7ry4SniJWH7plehozrwj7/+HqvHYjR6Jl+0UE6M2ryjuVvHshZFpMMkkmTdJ+
/VnUXNwDnBdhelrTo64qkjtjR6xwStiD2nud/lJHiSKHz4JzdnHmELcEzczBCpXd3PhBhJLY1vux
IC6jAgbTicSnmWPBD4YNXmSPuHn2RGybY3NDNqkuD6ASHqoIlkfSAkgDOPdqOQNzfYy4zj4ek0wR
6pvfGp0MF9dI+CeO2OLkHOSciLpBroabNBaHrq/8NQxrPH91fgphle5b3D7YtEUBMdI+t50oALy2
KeBcZ8dWh1ly7Dj7vxQKPglE+2NZoirJDs4iKW3UuAVbMMf5ahRZeGPm8btjDLyfVfieROQsdNEI
cvnxjIBhfghlu+uwLy9pE5xA2/no8UgqzM76SWIYfPTkZkhdtMyGbWqkODhjNvy1DRybPLAZ3bPC
I7gep+8TFWyZ2d+r3jnb9XzCKfHe5w5NaoUHiponE65ibkwtzk5Jrh2Q2sPcTcMubg9uJnAa9e9T
gEvFDeNh47G08gxeIllX9J3OQbdJkunec+twNRACQADe140mYeL1L/jqv2cA45wYyOMGBgoeSz+G
gtTZ6s4Jj7TS5Kxb03OYtOQqeNyUqSXxukVHlqD+rqRPLE4yc5OFkmWBhDjUMi2f5Fi+AfnZWNiz
DhgwjkHjBfd9/zT2FLcXMrrDdA9MW8Psi6Z2V6ZdeWU9eGlV8xbHKCKqlcWm0PNTWBH2mhtvukEc
Yrs+jv7BnRgjMCHvU8w3q2VfjLXa67IQnukI8SPBq0f576VvCQ84Qq0oYpYnsAtfQaSmY+/a08o2
8CUzvtFyUgpvPXWhzbKo3rdNKs5NNp0S3xiPmQ9K0jHY1nieubc7wiiVMuCfRzjDkig7FWpqKZrg
k4i901pFbk06pcTDYOY7tjAPepjf+GiNeyuzjkljlztHc4go3My6aIeVhMDJfCMD1vtwaL51jTPW
dBgcyvLBwrR0JNqX7zFqAhezl0VlAmYQSc1JbIaXtEdqm+YWdgf4DBnYLy3c1s6FpQCXrWXDyORR
Y6gr+5EwHiwvTtxOuu5z2F+euzjUsOKlaDAQd5YKgNAkHlmzhp7ShevUrcKGlW+FCzqg5NSZDMGS
pnBP7vA1ZKT8JeIdW033Pm/avSj4E932Err0NrG+zPgwYDzpA6wSAQrsXuML3mBg3zL7VKeqJvUT
xfKtcEc+xg5FwZAg0m3KuRIZZTwWCVL9gLmJO/N7qOf3yvPbXaHDXwOAE9xnV20zKziJgsc1+7M1
jDdY2AWZTO+rSgnGhBE42bIW58E1afpFlQCPARW3Y3GG6zRAt3PnYjtKflbgXMFtmUNTG7PmvkGD
JoBgI7v383KSELgP8PPeiwFqf6R92kCVe8ob5F982Jw0O4jHhKHo5UiLYx1kzonyH8fLQGNo+e1k
k7jaPgq0LpB5auapdTtx025pJd9FZUXQruK1xCHmn6ohWmQw+n6gMEFQlC5S5LSr/BLPK+RybobY
8rKWVpokPbSJFt+ZzyTeebddnLhAXKLTnJi4iINy4d1BHY9pDIzsSdxkmkwbqw6SY8zPqH22v/2J
NFZpgnlw8TFympInE5tOldWfOgol7ecYzwP8nE63Y9uAyKGdb6faglWfUTHke2LZH1NvCsanmjWt
IBFQhntj7u9lBpG9Dez3yezmTR1zTyfDuvUYBMkmoFrI0X2PyLzRjZC81F0N0tjqHhhdgZ1kC3Rp
oAgo5voaesn4Iu0n3m2flyE68YBduXNcw1bnoTqRXOtsBXEpBadNoHWtI0oMMh9fQBAxdfstLICO
p4BNlnnTSudJCT7cXm9DY+rB6U0A1moX5CZYvC/YVneT4f9ObmEc20BmUG74mXL63DkCCu/sWeGH
r9J9U/fxRniZvTIQkCc+I2tPiUUZqottX7Vf6WSuneXwmw8cLVpPPNVtRMeih4+JeWWLAUqjlhoW
m1BrPRrC2aYEf7E1GfAV2G9XYDvOU9h9GaCViEH666AHpdMm3T4euTum2BfbllVuVBq/na4uAkb+
Dm/tNVHOuO7GCNZiWdyFwNdgJ9I3xWE5Gid7nciaOmRaJNjS1NHOIlSWNjrjJCt+Zqw03WQOV5mG
qzqT9RY94yuMQ7VKbc64jUaRcvLMwWq4lR1paJJd3VHCrGE40qyi6v4roDrq1LjO3RT6wwpw1IYw
CU8Zg8uPE8MXbb3HxoKgQdrEBIrdQaEUOSnxztzZyVRuM9s/QSG7qhjgYRF1cOngJoSh3tmDZ6+K
GFQEPFUwb13Lq5jlT9Xsqw334XutjOtit/UTnpLugFA4+sk/dNhCw9qwvOehbBhFWWaVQySOHgoo
ddhsE8n/Wlgg9IRGMBDad+u7FOV5X3LPn73wx8ITCMYt2NEDhRkvAtJexLiHWQQT5ggAbAY0RCTm
cFIeLcJsfsHjzdj8ZfQ6CS8983cYCDqHGRfSOkud4JBNWKDcFGyCX1xMcMJ70gZ3Xeybp8IOnzHN
EuJwB65DBDA3O0rlnIlScjqm76/uFWb+hDV+FJx1UZ0Hy/XXPfhHgmkkbf2qhGuAiqOCYuJFsG69
iB0mqfkx5mSSUfdde/2xxskYZcuRMunM22pOUJ7V8JmCHXjxJIedwoYgLSgOGYmorkNctOagyKZ6
7biBv73EtRjyudhXDbl/ZA9/kaIgvUHj5ia4mCsbPC+CAZ0dr3ldCKwntNLopo4xBGQ86XZRNG7G
JnwbRjluOM7fJzWDZBQ3D6PXfHJchvpkB8z31W1oAOARrXoKo4A3NCNtIx6tUuE8NMxtBCiBNxft
vaTBwO2xcAT0B7gWb3DR1dcZJ/e6FWjs2D4fSzPginTHX5g5VBDOtAx7pDwwvy/uC0xsWbWt6cVy
MlZarQONQXcXa+5B9gANs9LkKbKii2+Fwb4XwT4a5sceBCqqfUiWVrQ/Lc53xKDG2kpY1LIbPzKO
IJcsyJCOme8OnVcdQCRdMUgPm6EKwZfDVahTbmtz0Z4RK4YbEc3XunKzdTO7v9GonuIluIwuUCwQ
nmtrel9NP66sKX8dOvkeeMK/Eeci5h0JjfS3syeiOUsHvGtcGmG8mMP8TBRWbsdxGdAVgrwrsGEk
9oM9wQBKveoH2H3IRqnbaKO5YyqBjrsEN9t2OHc+bwB2x9eg5pBr9QeXbRHKCR/G11H0e3uQ3mrK
cc2zeaYSnh+mDxsmBI+CZTo6zERea8DoRmU+oHY1PrvZYDiMuU1tpZh2hNfZpFCDi/p5GqsP2xLt
jvo5d0XtZ38TlwRJasepTj1qWMzbuwF4+yWiwFl1mgjTOPTc2Hm0iybCFwTtfWOHLYxHll+sbT9z
XslWeq9NvTUFAoEbEi3VJQBzVREPUJLo4txUHDR64NzFXdUbv9rIzc1UmXqvXPGsfb87YfpByY1P
RuBtjDRiEzp5A7Hx+p5wJg0ZDXGcnV5YjsPyWjDPB1QLhYknD3PgEpAn12TZlMnjI6EDFJMoqbtD
zPPlJsuhL1vSQ0dKmq1a2o/yCYRExjY6SWwOHfnVsfotV0KApdakB8M1r6KfuYk1Mtst+m7YepxG
vsYcc/dM2PomvvUCR+9cJAeOzta810b7gNmfh1cX4xiYaJABLLyKmwCyHHOjb/PgG9vulLeJRVtt
+zMU89WrJ8Ep4E2KSl0iG/+/kd9Fnrxl0UE5K48l3KxPVh+iNZu3bswGQdIHv83pfnHUuSX1NWf2
TnKS6bMKC5tTrUoGVyMgk+10/jEQ7UMPbLWOATz4XfUsVf+aN868tVx8vkb1UvkYzZz8wxiBubjV
qw7Qoeex20OGNCOIc5WLcKeqCD+Y2s+Zxm9FmTcyxzjKTThe23ymnBbUuLYCiKUCAXwJiGaxJjya
iqcQhwiZaGxFyBfcSz+R6jidj6Pm6M4zsAyBPIfss4xz11m/ftRtAC4WSFjVUxbwgWcrvEEQ+w59
8kEYtAsVvxkLkky202Gye3pZBnpQiDPjj4v5i0du6q5JL52wtkxWqfHeic0w1q/lBNGiyPtXPDtQ
yeIdvtK95FuYaDt4UNQUsQLFyS/9gG1aXvmbqOMJEGd85nJLzvzYLINt3+HbVLJtWiy3gXeFKrDW
4c6qorNOgbIZoXX+wHeuVnZIG01SS/IzM5/scnFAkOzgPtF8KOzoKcmTFUtInJ1xdyfL6D4cbXNv
le9xPFISbzz6rKqqHBVfyurLcbKRIzPegWG0slXXeswf/fDZlSOzjD89dCxfZBURZJHjPzvoHkz8
RL1lkqZP0+p2GHiXLU48qyDwfvGkwUFAXSxlDRvDSi6W35ebMgvu6GbwkEHMowwTuIKkhRCDHS7Q
pPSnVUYODTblcSoUU2TsHl0/2uUzSHKJbYB13C9Mq/c2js9osZxgcLLMHHggYBIa5GAyxwhsOj5T
y/VqStfYBWbzZbtySyfR2o8ew25Uq6Aon4clJOt5JVebr3ZjTG5Ytj+5z0Xa014GBuC1dB/GVB0N
ho4be7Y+zDR1D40jqZiw0XM9wrlu/UJImE6mmq60MirXPeVgSB32TWqcPAfvBZrKa52Boq91yQ3r
q00QwSGjX0350M/cP1ICqjeGmsjf92ASBeaRVLw7mX7xVb1WVHPLkgd3wGR3k420c6UhQnx/NdJT
UIw2o86U75V5AfNyFZX3Pk4tBZleQwZUPanR+yIH8GlYjHQ5cWaAcwD12+VNzbrkKbEimEZboThr
AFz4zFWeAu9qiDSmxZPd0xrSElvKJsu6Jn2yD0qM501GTsVZSClVSSzDI36kk+RJKEJkkxsgnQPY
Y3P9ZFuUo9mSyogMT8Xsl8/k/paX583kgjsMMkAsm5dISI0uruOLCuWv7rW96dw44dL2turVyDD4
GGnHhg7ieG/DrK6YOULsTuXs/HhIQTRtkpSwivcE6rwhjJ/OGY70GfW4c9HPyRRv4iq9jXwWm3Nw
A446+HsPwaHdCU8PJ/3ej43H3RktHUUR+5G8C6f8oZUmogE2ebuWG0ej8+QFbVjWfJtzj15NQh+s
3npGRkR8cuZz5fU7EaMzBiHLSBw1VjGvbZY0N3XSq3VuITwmfBRURyA+8C9e3TMgjA2nlfpqU0aY
u3gieO0y99jW1dbHwt0VLIPYt2Ey1iOrD/Nrjv8B/WE8inRNSuAHeMGTQ3HQtmmqA4bFVTq4QML8
fTHnaACivqUUgpi51dw7wj8sqkPqw9EvGTHrrrtlVcYHrWPYEMW/QLuXSS/9F2V3CDmfOuHKNetL
iytcJTYFYDrYD92tNfi30+zsGoNhBWTBDaVwmGdaGkUqdat8dS2siSRpDCS/j+9m6XOwwROLQRlW
tuccxaIRBnrfB3j0bIvqkXSxJpU173Rg2f8mgbXTDgjWys1YpO9+Pl8hf2xaH6urFVVcJhAva04v
7JT8m15zvvDYjViSWQUwBI9GB7uefk1NLH+NQ/KBwOSNgy+QqOfwkMMVL12gbMtFGBvz1TDpvkJG
MePuCIQ4wjc27jsWdXliX5mTep7pg0fkKjrXMdfZvPgrUkRet8avgI3ISuwjx+0rbDjge91jEzE2
ocb/DE2lN7PD/rJFxt9IX2+0OV1DG2PdmHFOIoO0ip3kp7foV5jHVQpbJMW/ZE/4m1iCXuG4rNqa
vox+7ODw3vXYQqk9sThxgJdwU5NV9/zrzEbBPmuS60J1FDjp8iNzPXrM7S/RxM9xfGKOojI4AnVI
c5FjIsQBTp8L69RKXgBXPIxmwDPZwOEam87zFPcHS/32vB/sbLjrGXPxkdvtvqsWY7Q/u1tEepaj
SdpjuJZUuHT64rQ27RY+qC0pxm/+T+z66XeMWEQMWe8ca5dyiq5K9tR2rSisHja9w/9VVu2KFpFk
33W8O4HiCFnFp2GxQhHCxKFAwzttUjsLkZbCwou1BHdNlDA7k2Dewuje7BnR6uRTdAyJ9AfS8uA7
v5j8936VYG/jf2BEkHg6B2D7UjcANsqCzpC24BM8AkMTqSdPIi1Z9g6UgZU7QGcbsPPS9Ui3CP9E
6ePLktKqxUn99XfV0SFOo3YLioCVsVSsdPHz7bH7nI2GnhwntJ5JMo7bjGDsFFNQlFfibhwja1V2
M3M7DXmreCi+BrSqdVKgl1GLubaaxdW1AIwNOBM3rYXP2qyqN/Ic5jFkl2KOlIp1jKobtxPlBe1/
dihbaVv1UZmDfWD/IrBogRLAET6xj/BzKncb/1gIs71ou9VHur12AabYix3DNyhbcwmSLL+bQzJc
LR/afd+m5bE16vL43z+9M0CLY8/pAzoN//bvCz+JRr93/HVlVGDeXvhgcxabfWh/ufGiSiN/7+i5
BTesjAcjJhvZ06h9CQKqaOaqYbmBrjpU/sQDgOfnEvN9GFg/rWQujDezbd8Sw0l+iesgkM8JCU8p
7+0WHJbZOgSGGSPdXMuXkkPZOoua7s6sdbFL+GuhO/EJh6QT89fNvB2FiVAYUov1gEYEmevMxtZm
j6ew0v/vSyblePr7d0l/Yg0ZHv9+L1Pho8LMvvs/3/73m15XhkfRnP/3Twl5rJ+IUxMXn6KWjJ7m
xoe9oWQ5emKah0n2/79YnQ9iJiz3rpM7p74P7f+++Msv21zmeEU576HIvhYDFVl///7ve5MhCdHa
w+hN9JWNC6u7nxqSjYZzFxlsUeJqOoSwE3ZdCWwRXOjIWzoDt2pDDm4QDQXnIh79BZzcmA4Ey2Z5
P8/eMa1z/6hN+yty+eSlOFSOggMrRj84nUfVoJDlZEfWFZ3FHvgpCl2w0y8RAnrOyuPfP1n/JQqi
dQCoaQ98qj0Ky2mPE/mC498vi0bne+RZIGNFexyW76gj7t3BTP9XFrQjz2TBukJJHhcjvpUwJmeX
s3qc/PspJtOBhUyQR7Lb09D+Unwfn2atl2uIEjCHHyRSl1q1sO/CFMwz7AroRG1bb3oCreSROuM4
m8IA6do6xvG/L8u+X9upeQNNPz4WQ27896VOWkSCosN0StAJfY/NzN+3yOVbzMWyNdPHGzkeZG5S
kAxGf3a9FbAasSu66TAjtxw9CtrV6KhTOUBh7LqzYf5WptUc08JgSedj3rLG4IhLjmevxpseW0lz
brnPHkqj3Cpi/0dcbqgJLM/V9EmuuN9O4q9qReNvmS3WOdENqxfBtgTNwBgjniRZfrHMkM3xARx2
SuaE3oOYQI8f27zS/gk9bQDFD/bT7+u161vOuhokUcoAxdS05iekNTyqXvvJnGteKLSKWoR3MYoP
7hThCl0pOqUckZIK3+pYTWBTHAojKpBCNFKkKzl4WLHxI69d118SIvTgtvbGNUFyVDlwCWtqEC4a
82bUlKK3HiIc+/1ToOr0ZFKHvBL4cqxwpRrF07GGErrQJ0Pse9hJiZB3+SPdusa8EDj9cVtZHccB
yvmQcsNhxY9I0cY/FUflwR+AXlf4t9yGijWln5GXzswjILth08TYUNeCJks40/O4UfFzGnnvWRHv
VVm/1c6ppp5j9CW0Kuo3Sg52HNWNLZyymz77J2KOcJAYSw67sCGij3Ko97ryjmNFrMIpCXiNbnwu
gLYnbWqfCyNjfxTFh6otAQ6RqeyeuM/1JkJXN9x1jv3DprJbM8nvWCALrtWyW0ESeQ4suPNEafgJ
WTlUDb2TCZNnw+KpDoO1VZb0YOvHKIk+gXbLTVCnVzSShEzLe5GGMf126aoywFzqYRfJolv6yHYp
7zo2BO/ew+4uVHJUOroVDn2yGAqZFtQ66gd4wIpQXaX9dSPy+9rRt2Hv/Apucej1IOvMFOUKKjeV
7uYeu2cFSzxUfrlKouJhKntvp9W0bb30ofUXQboIN6kTX7Kxstd2eORBcdvV7aOhov7GbkHcFfY9
AYcX2/cew6VwbukCQCNkQCQ92JNa5jGKL9KgMkTQdj4ncPwqCMLExDZD+JVzmISi4lbFq7+0nmOS
DpA4RUksa9I9JMj4V0UgZF2bhRFTUR6+VUX9GhnZK1AuLIlU+zI0aMt5hPjKky7/zngfWUs5bzjB
EdoGBnwbWvHNaMO+H93wPhv4w0qNscnp4QvBLjY2cnlqjhUBeMdDcMML0SbFfRX03wzdzo35akkH
Czl1lslgyp1Ei4hNMBNTxiO2p/zGzb8VOyQpxe8wi+hQqHarjfhpVlB5C3fTsYK9EC9QUOAOeV3u
Ax28UofG1iDhcNHGjCkTYmA4/HTZTNFDhDwZq6sFExLXNjmHNL5n41NzUCHPrgyW8D4ZGgOoEgOc
5dCU6B3qBLt9U8S3sa2pu8XfuHNc9gQhy7MMxlgvwASMmc9O0WArjZOOJaPR9O/0YvEZsFd+6cIY
S91NMWRXzPsgTM1PU4OS0ZH9LVJsXw0mO3AhMwtOz32LqEBFogHfSrnwxi3Vj+t0xsakH7vyuTMB
ZCpgdZXvttlBwvWPTadAXRacNRvngfg2DsgcfrTLvCf1tA1DIojh3H/hSz9jXh+WMlESUcAX8yLx
gBCCdmlxIdeFB4N4br+72fxmg5FshI7Qelj2sWVmyp44zLE+XbES5x96lha2aMXKKZK3BoZtN1Kb
WNkuZsFiep96/8FFpeVwUhz7DMdkFBcMQEOEEXHM8SHP+lupNj8OQXzbcCyPSaoe4kKD+JmjjeRP
YwE2f5Qj0nUxFwOyX3iP4xCm31BdSYUO6zwqv2yenrwNvKCNxdzjWTwppPnihzNptcB6EXW7MXVy
q6PqqbcMfyvVeXCiZNc1UHQwXm1Sv+VogbGt6XazUui9FftLROo0Hdkt2geXwIybtA/+9Gh2+uTn
8gd3H66bArOnHp7ZERzKDGrGaN3l9dSs0gWR6RYBDZKzs3d69RlAgfC9ZDs5+8QeLqWekzuI+AD/
7ADwENIRPHxyVxTWMsYJ1706CauEKtyMSXasy6UOe4z30grHrYxwBhQD+1mAaDSEwQuF+HqZW3hc
ugRZ4A81DpqgXeU2lsQ5m49BjNGwSoFsmMSgBpG+YDKF3DTF2REXxt5s7ftWXgFINc8EmMdHoBtg
c8KZuzWkETUIgVGe1lDwQY7plVvgEcBftXmxcKRytoOAXef1fZlGxTWqOGg6uoGm1q2pwKFbfYpC
lp9lf+gVN/WgSmgQJ3dNaiu6/n1pPlh2BCtNcrqOlHWee4GxugZ+40SVec2cBLdrKJCzSMaruHuI
P8kbn3ROGY1XeLx0c4ymxJtZJOYqcx6xOLCVyZkFYx2cS2aJeNn102qCZz8rh5VFbwJBDuZByyCN
GQMxGIePJHXHc1NVoCcbNjS8bLuC3Da+Ddwp+AbYfuVPQN3MM/hxNr7ZsEfnBNDgxjTW9+eBwR5O
r80g5kzbhhK5kB/BVSY6QIlo6dpld5eLFjdn3HFxWdmm96fu7u/fBwmNMZWtkf2i7o5MdrsWPiam
XBApSSiM38bGFYB2ejeVobgfli+I0WdR04luN354uwwb5VSm90ZCWpIHGLPU8stq+cKRvWH7TC/x
2FOqbE+R2v79bmfJeK3ptuZgyPdxeWMNiscWtdJPTn2V30czNgePIlo/5dCEjOejgU0pl2iOzs24
jYMk8/2IC9U6FLF9rEX/3CUB5SfkhdYsNB48rom9PY3G4rsJ8HJk63Cu0Uk0fQvcX55jBQKSJBWs
zSZ5aRa/eDf4lJSuWSiEt41SWN9ScYyeG8jvTFjuW9UTN4+KpRnEC89W9a+FDrWJySit2UQMz7YN
rdY1nv5+MdDJMrInXjWVrPeZaY3PDSTTCO/J49+vcp1sg9GLd8LFdNjIYMRB7wp8LN5tFoXOVcxV
+Vy5xj+vLprL36/mLrLp+KrEzrHFg+v26pmrgjuqiR7UiEw9287k4rzqx93f75rjtJrNIVgHhkqh
cYfqmU9Lv1MYM/G/VdWzGYfpIZ18Z7FYk4D0GX88bJ5HaUEggfBdPRfhOPGpYB0yZQGsQlyGL63M
6lOftMRFhvDCdkpeOV6CGRfy1pSNR/TC2toh7nvp8aAdOTlZDvf2kRno2/fxop26vFQfAHuOwFZZ
ghSlvHrlHG+mPEIYcIdTrYPpXDedAx0kpIllbt5BthCSTP1VPdBSUFLxue+9ycCnpp8MlRt3igvW
4bvr2AhfcgVGSXK6GggQ7DnigTWkpP5GU4XFQn56LBxqVuPhFW45bsEwY+7is48nZzeRSGAlhb4H
U4ZsjfPd5kO3IQLBsW5xLCSs9HdVEjh0qWKsACGLQTfJWSBgb6ndqD7oJNxqnW6wMtpIw3GySQVz
awB4YGr7u7Jind86YbzhRkqr7q0S5attSxdpJHxkk8kgWDo8TSyoGTAK1A6r/EXOY7OmJvBeBMQ+
TeoXi6VP0q6HH0lp88BCr28yLkstlsETcmbJ+S4KiI3yTI2hGzK08NhSv/E8Xel1dzdUYLyA/8N4
izuyjD3mrXgxCFuk0dtRv0lHPxoVH+4aahgdb+LcB7exWwPeZd/h9iP5i5NSZAliTmQLu/hbcv/y
XK6maGABPznkX5tWsWxwPLCmrrHhrsJzJJoeXY4xehwWjwtcpR57Licd+7YYhwAiJQKk8NRGDOwR
/OBCwv0zqQzYdBHbP8vzH+zRv7cMBUbU976GEE6biI11Bn8DuoJ1yJXosVxoa7c8DSnGbHbGO1jY
eD943jcbYmToooPDlli7cLAAiY1kgwG18V6m7ocI4UBWysJHQazJSjgll2kpqICoHyVDYeFCUODY
ts8V07kRszkKot7kboMP2mH3NefWHT4AVj5Rw3qRdOiQBpA5yV7YqmJck/592ywkC/LJDe2FSFaI
9zoONkCcAK9WY0QMiZisZxrgSjCjpYhCYTX95syyuRNeGwCmwuGAGMTALBO3Z5dZf9dVxsfX0NSY
uByicmnwecMamHLCDoBHarvmtp8yUaJe4k+6T2Qu10jDX2L2o42NaZwJAOK7Ku4Y5J9kDYbTiZCe
KjXceVF0g8lKbaba5IAZkQspQVF1AHNMbX3Xsf0WJ8GwM3LyXpQrs44Y5lVfFOOpTGkf83kWiYD2
XEoMHrSDq51GTrXuU43W5N5VbvdrRvFXK40fUANiWtyTgrV1YfUXOZhvmcf8NCUGFbz2bVfC1kVR
FzDaEO1HsMDpMOydxh02Tv49z1m+QqdaR+HwK+ZNBhN/lYvLwNtx4AdCCys+qzbdV6J5i0Q4HEI+
72Alb0P+Vze6oE0Li/jcpO9NHz9nkffctY21ycrqivv6dozHH1YZzb7xbbaU6VfKbegw0pKYKtxu
cY5Tn1cJdVTXVzNNniFPbGa7Y/0bvQEg3Y5ed2oVd5vQHqh9ddY8XNwdtxf43puAdNIe8fiJhr3W
5JAvHWW8dcQqEmAhmNSBMuRjcBO8yIxudraC6Nc4I9PCSm+J4oCZnjjSavcOKBoQCeZWc84wBPjc
5gq7XxF3QCILV3kFCC7IZp56M5sCxIC161SUHxU8IBMGFIUtnAPsvg4KJrPCu4sXbo2cgqudEA1x
eO+BwtunSIxUgcQpJneW4yk8/PWkZ48Pbvg6DyS/8elfKxeIoo3DADF9Yg4DlbUB8YIrLTO3XBXY
oVHLPmZrYK51r5Q9vWr6RJIBBw+aDKEMPPfs2JqNAxliUJWx8lJkKy8UmGmNCvCx5JQGv7iZEGhk
dlVkBfYh/1VJSUCIRYEIN9HiDBkYRs4utyVPOEW7aoHwT83cqdAYM3LE7i0H1MtUklKuhJ+hDeWv
ZlK9Cd+7Sjk9qlRD7Y2z52kqvLVUwZvLM2Fq5+esnRctZqBIIGDX1qTmfWAGj/OgOMqkiz8cO2M3
UwnjyerU2PqFpCLJWzqERdpQFYCXHfacqjYuiRJkSpdkPqYAJkkKLUtaQfzkl80K+rfvIxnOlKJb
5hertbJNFLi0BDtePe5DYYBl8J6CNI7W/hDCOgclMaUW9MMiPOR9gvWByb2wwOeAMcUHjvnHC9gx
MhusaEfCFeGYj3EfPrF5uC2iiQaxPDog2/LjTt3OMuznohf/crOON6TKZhbw2hju8si9ZwxFa5Ma
MbL8Z2v6bpwfPJ5faZZcg7FFi54Lkj4GVfXMaejmH04j/G1IvhCzv0VeEPaVnstHiemHW8k5Lo2r
7cWnLNfvnqTP0u85kiXFx+ijNFWuve4BCzMz9lue1ljLEhdnneFfKD1B3agIVM9ZfZ4SNe6WANum
ug18Xpl8Yd34k/OPkp6lnmbgxzZo6YbNtoIag4Ozi4Cl6G4LQ4hV3xIcKWByA7h6D1KuNJQGQZiY
52AHNCPqyu+8l/8ai49DYr0SMlsXVJjDFGB6cZA8ZRiOK2dQH7ADkAbH5jFzxcHt7lKsUWx88Ar5
sEd0y9/GapOnqQCLyorlSYYkOvKIDLqFbRUxJKTtspDeKWzkFzfetW+yQKY6/mg3iEScjY7Qmy8y
0uO+0tVja3ZPft+tCNI/9c6DWc0jJVSE7yOreKYx5pjY3pchwtOoeUIYLSHSuqWP1e8uTcxBf8iD
NQTZs9ZIP65zaHls71m5nnpqxHmG27vAByg04EXp6xvN0FBhKOAq19eeQ9NugPkXl1ycY2pe59Br
1wT7aA8UH7LWZ5eSM56QKKSW/ao7+xyWSYOCtMj8bseNRtCA8qtKHh9RRdGEcj173xSY7ZYcQzug
sEJu4+aJgmk5zDC2my+gNTB8a3bm/8PReWy3ikRR9ItYq8gwVZZsyZKDZHvCsqVnoMiZ4ut709MO
79kSVN1wzj6n2A9ht+6SYfjxCSmiz0NWUCjwnlME5lgD3Tlm20xOLISHb73hzC2QRRg+iDVMm0Zz
VBY/An2rxhFWkRJyiuwmYw4Uf7ndND45mn9BTvWWoHtb+35EdKlDNDdhXan0EOdxFhbir9KtfksK
Fj60+Oyb9Q2XChFbI5F3nv/TMl0kuUWUF796bx1CFkbJroiBumvfK5vu3zDFM6GqA6+rYX6H0LTY
yXAb89vuchsGlsVEvUkYOrc1HLwqkHtOISApwacfynhdx5wTSoPsZUeCFXpRgnv1krWo0D8ZztdI
vD0TjZSvDNxFMVNZtEcQC4rXIlmpQEMN2nQHNfdGNooUb6D64VF5tw1Ku6bXf5geTo3N1NT6VGV/
N8N6j4rgJTb0jUji75T5htdBaJU+M9lkABr4o7fIfIIejpNLQTXFxr3j7M6lBfrVM66F3f9kihNb
yyQdQPsgFhf/KyPxpL5FIjiid7+SO00ZK/UbQ80HQnjdSR/OiKpwqupfVSAmMwtCOuoJlLoJUq4a
m3RlCRuxG+kjUxCs08rc4k5DZ6uVW9bv6//3LGnOZI7zRJjTF7iVp7DFb6wq5wcq6zpy/KsX9u8O
b7FbixRF0wOcDbjCCaCO5AgThSR6z/57Yax5BLiy9XIGvw3YBGLPF/j50KLb8tnvgUrbgVyjrhAM
vF2G19ga+NYRy5HsVspDGbbdoXEvdhr7qyrXvgnJG3aMeuJxelJVMwEdAUhthO2lTNxfpusvpuWN
q2mqL8ouj0GavNkOMHkREUeorkIFK90Vzooczaub0m1ALvdDprAoJuHn4Op0Ku9bJxRoxdA2gvnC
+WQiRsFT/Y2XDq94a/6YITIEzUMkJrG7d1G3FCG9TcIU3bGNay2bckcAVIzCisAup8KGyyx5rSaU
Yx5AjdgGXOyWDFNNd/hOu3qvMqoTL2i+rDYCVm/+iyfjA3qms7YzWB+R9dr46h1v6VYX/Qdwxe7I
OoGYcqRvXRN9FDXpCpqO7qG62BXBrgXTxs73VpFxJqzjWg7jzo5nxWfj+yuPSLgx+xn98hMhUwam
Q3tCavFomZ4fWnxFaN7pFdpUIJgO2JOXmO08luWyQxQA4e84YU9dNAanjRNkKD3qbCctIn5A8DFq
yBHf9l9uEv12yBiWvZ2WxO2h3VLhs5sQW6Kz0xysU9cxPHekC/J2JLG0InxMRaD0ik/AjnjrcHIs
57/NccNvn/LEyWMsMZDZxoZ1TWYzZEgjMmoiWomFWdUf+MD2vTKiba0n6B8TgrJl9W8MMfybQ4kW
j8hcAIEEUuyrFnkXHxCm1Nc2iSh/4UyXPPS5V32V6ZztKfEkOND/6A3TQ5Kkfz64B/z27rvBbqqD
rY59z94YEPwpAnAvFvVlisJDZYQ7aFVLwq2OmoQ6Wdc1mx3b+RZq2sdJ/ppMQ7mVbvQQE9ItNnMU
I+V1bCIHxVxqr6zOfwoteJmElLy5QfBOoU5JKvQS5gCxC/lu0r2AbN0kXiEXpIQMp3ZF9vPBrpvn
UFDQQLzQt6bJbJV7MSYaAIQgCW91qr+YcQUyqHO/IYFGT1428BN6SBfL4Z9XlffKKRRI/WgFGY0F
GijLVd8lPOuyWcOQ+hLhkGzrRkdcFE+IDSWHgzRzGtkpX0WlUR9ESHnSQa8QeAnshqRPgJhk+5Av
1swD/5dOQ2uTZtgwTbM72kjYswGLb8tIHXue8x6LH4hdDv+LWg9dgKehR9PnQkUoCrYb3UgiRE+8
lOdO1illPi9wWaNOX3VJzWiva99QJF18a3wa8l3XYI8YstbnP4m8M0VombCYArEX1qk4KEf79Adh
ofMj8isIvowaSMpYjIy+zA/mfnMmOchgaXXN3vNQGpWHsSlZIMt03BaB0T335jHT0Nm0oxdtIvzu
9ST4cCUlvWceurGh44Y/4jq3HsszfqWQSFg9i/A+0yeT5ixWeiexp+HKSHsfG3pi3WQRos8qn9LO
Kx/mYL/Su1YvFnpJtgYsdR2fhZzS5N4J/YMW4hvWdZTZrYRwAp3fmHuZcKVrf0GG4CSun1i6FbuC
b2aop5fBHZ1VO75bcYc8iBfFm8TTYGI5FMPJwlV/CEb1rBmTA1rIesNdyNS+01CVMgmxQ3goKkcL
a7tbRBDkD1+FhAisSXEKCgWvLZQ3J/K2BXgXdMtAk3obBImsnNVIxcPUKHk4rllvWb2X7YSUAidm
5KqnOulxCscQZszJ3IwdczbLbd8mn8cjiYarVnNpR2bPPo+cdo67P4O2CcK/4TN0v2ezlJLBebAz
4o7eq3o0xSyu7IExq93w7Jr+i6d88oP8DNSRrO4AcJajK+jfPLZ0moGhtlbH3tHdg94m5V60gEaK
Llnv/KYOSImdJ/AgpxiZVyuRs8sN7DvjcEg8d200/RUydWdhNekHDKbkJTXxj6t743Q9XW1Yr6ta
2wRKFs/Mc37MTuB3bcBTBDVhg0P/RNvKCTsQozuIt6JiJuB0nVrQQJJLxOaThlEtRqLIZqIFrB0c
rEzh3nMXZ6Z2qX3wPMGUsh2S/rmnkxE5sogWfART8SvwHur+2oOLzYvOh0aylEZoUFBkN1lnIdkz
JAwp7JNEQ/pfCFXP06g/GV2ytxKFTAiFE3Qxm7ks+mkPefBe69D7S4d3d1rrMTtK5m01FddwUJ5F
ZnMCc7Ms1jnDs2cd8tBqkriNeg63Yz2E77mA36Eqa8/8Jt/qdgsLKrIBKIUl0n6fbEtk9SX6hyWJ
Waht59UHwrm4OxYWFnHV/yVNfK5wry975SKRSZL31qP2i5N9YmGtKty22FS4KAWGzLWAOMVYD58Z
+WR59TQRljIyb7CDGQbWfOiGea+l9sRqbhW61qVE8LyRHj4A8rOi8Ntlvt2k8U+fsMgEOnHiG30K
siTYZxV77ZDl54DuYyW1GmnjkK7ykLVpzQEoJp4zQ+TAmOz6wW1hCOeB9LtaS2NjaEjFwmCjUt6P
EOYAR4+Fe3o8RggTYDgp4EGkqxbtk+1Mv/GQmZR9K91P39Cdw6Zq641MjA8H9wUzneRuR9h9hwqQ
qmny8jlQ3dbO/G2X7Se/tMepWpMgKbyLFRjfk59/WMN9atRPI9PuUKbFz0hE3ijx8cNtkMZ4RNXV
rbmJvmrXexaD+opN3ICoFjB0Ae6kfROPjNXuEuk5VFttrvW67pZk7Ab8eRc/XpPQzUHGFcuyA+gv
B+aVWLze8l7eSAlDTuFtWdl9aPy0wOhJJJ4oofgtELtr+qmJtBNWlDUdFRqu2hOo3xdFqKIdAcLT
QnI+uK3+xf535IgBLjHRnC8TBqdRZ4RLCGOvUo0mtw6CgC6pft0EDXKvuk/NhNdp9TYvfu9uknaY
c0dQk3DAkh5RVzsdAtN6Es7ByHT+Tt5SyprxSSCjYNwewJt3eC/ywnoOhnupETpLGN5c07MxtuQ/
Mii/IiKjFw7aVl4GjGJZYTGu7KdtNSDNZcbF7rdtv0Yb5IyBAHxp2saPGhqCnBmfTmG3EJ6hVpxD
Lbk+R912z3pM8p83h8Y6POVmHG2amVAg8texyGgbYimWVe0xxQ0fqa8/KkxBC2vMuGAbGztaW6Nq
ALaGQgt/Tj3LW9hy6OWbJ43XsnJvBdAGar2E/ePI02T480i4aFh0ZcFnaHCm8XslYa2o1AdvUZ8z
Ruyo/wJuyJ4uCZ/rIlSY8gzT2Y+NerYKII7WcZS4zHRkZQtdJGKn2oqzLAPWLBOKOsyr/KNpempZ
kYooQvnoOXPjS5JeluJ8RY2B4QBRDaXmUljJhY3etNaodJateRp8rWcTV+Js7MR9F/p+vnYlhPrS
0Y/4EcmoLXo2GKbzTIBgsXVL5xQXPLaQfYx96fR8LWKOq6xY/oys88uY0V4pKMw0Pwx26LUBYuji
rxkd76XBEb6IzFeVUj6FzLUnfG6bPCe0FxNPq1nvPD7IjI3y4bO1YUE/UVbP2ZmxI88+5QaSyZ9k
TLZC4naoiJ3pxxUndb8cSBWk+2CTUfJGMas75rG5d5VubAanedND7eD1Yg1qaDXC3LDTVxdHOqIj
+WtKspykXb6GCa6b0c2MZY5vpRxano+SfCQi083p0ZGuBvoJVUjaR9veL7ZK5aQgVv2fWXNKOqkE
FsATa1cYKCXZ3GbFYdYM9r6vh08pyxvIsW8rqb5CdysVttqi0d+sNLHwOLbHREJbAQBwiiIMaI2i
v2qCYSMjw16FbypV1touFUI5PTzrNVjhIPmSQUW11XFLEdlDme8jLy4mIH3IiH9Hj618NZmXsjao
WJOWdIg0vRQ+xX+DT2uFYYC7nCX+ykb2ipmOcRzT+Ic9Yt2tWPei1k9XQZA+pFP+lMY2dQyMB4JL
x/XUNrBIi8qQndCFKMgRzfCK4LfmLUo7SEVo64GXR7TgklWJaIp4gQhu2dpMy2FTsxN+6RoLhGNp
U0zU+qlrnbPJn4l1QTCKZliWhvjpjCKh3tS3cBhIOxu6B1uT17EsL6A5wDHLN52bahPgsmUiDdTR
TIzoQNONBAqPQIrSint72SpUSOagZoCed6iSnB+pz/Hron/Tad9bApOCWUPEjw7CO01YaYYZikVn
cCBwVjofZd3Lrd6UH1NT7ocGRZVPDgo1ZVbw2KeUIYQJbTGnQ4gZu2cDPjkLs2YypnXoYZI2hUnm
pJPxrumd9pRq8qB7cboZkMwsE7gWa8HftdKC5GNgMrovZH5lvFDvfH1vOwwM2KuT+UCkpRlpH20j
GLFaNrMv3fp0qupqhZZgP8eJmzIfLDscZ2PeJAskdV9sNs4RPU1NDcmWR9R0e+X/+hIDp+3CzMNp
MzVGyXYVMZpSRkcX74HNKtO/dp7hFCMTrjHiQBB+9m/QDQu3mvEmnkeA0GtSPdKVZ5FlX4MozHHD
rqORk1pngm+ZMKsQAk+7zhFcFY15yZTLuLWRI0sC4M4BED7BvyR6YdfXTrTUo1FfWFl4VKHN/m7k
OeuxtKSaH2POyOYDBfE1b8T/GyQaem1ObMiWTYe02DcqrEBISGyOtwwte2pyC/lZ/TmCPCjJ81Ts
Ogn8dGK/PI9QZ9a6ZwW845txPp2bzmlhEXV77gibKBEs6tAoEPZ4SCf7+r3s1M0VoD4jga+65ZRn
QEQelpF9Rf17PXmw78Jr6A9vRNQ84BDOJmpTX7ohF0ol7mbX3jwbwUKgG39jhi3fHvRgyf4DMmJD
dWmHTCOdBiZgFWZLjgemhLxYb6VwkchQSkcRYawRUyE6AZapAZumIviuq+ZO+OQB2My+yTFFkyZY
aG8NBxVMDlAdmO6H7IaIexG7/dai1GS2JBAOM29up1+4rB+S8K+WTTRP5B5MFHoRDS4lN1qhX/IA
JHo4xes0HG9pKAF/RaJapPcqrN+sQX3YpX6UhMQsro3bkngN1sXSjZfC7V4HG5Sw2e9ZTexyL9tN
zXhwIiSbyn34SXwVnftRZByboUAeavIiyAcjIr5tn4VBlbe0J7QfMCuT3uXWADwJRS+EjvT/PyBL
HdqaLj+1lDJksjcjSNBRpc+iRyKqWRYau9xF6Ma8WSE9jk0YoLirWVZxV9gTCUtFejER16UWK5vQ
+gx73FdN+lphIWB5sOzZMHS6fGYwj0vKHZ/jpD0FJNXVZbSDVbzXZPPih8beaBnr42OY5E2yZjBi
4JxmfISyQHEwj0vYyCckqoEjqW6RFl+DaTw37maqhn1SlmdvHDaFXeyjWK7iGXFhhs91B9+RrDn6
LC2Kv8eJorxHMIjyBPdv8g2e431wwjOgfGwmuyDSz4kbXmS3pRxHtjK0r6bbHbzQ+yh65l4l3g6j
+Ii6guzYEiYYr4SjMM64NTGPfrJVNSi2SZZLuyL2IEo5DRqSZhpngI9bj9u0lae+ryEbT0ytxLeg
qo2Y/sACPbgQHeXI6Qu+ije1kPfC/memgqRehkBZXz8sD95sZSYdWb/4nJkfyrygnJUY4bLMjHaz
npcGFNeZhAoHW2HZoRhpe8CVY3rlCXhOXIx5wXtVJh8CPGSUmueIsCdHz76rDkwmMHRMM9a+Yrk7
qPSzsb/0PLuzryfbLVBnlXDi6ryOs6xbC+5AHMBhJEztzEzAw262tj8vDSoeavla8pTyiqtFbhSf
gC13lsqes4FTJbbUnbHxe0KQq6bqE9xHsuEUcgdQpbj2rJWo8wxrH+A9K3dXvRueiIWFApnj96gj
Pgc1ntKpNLcdosNFYs/6YP04GMD8VfnPJWtYCetNS/zXvjNfcQQxlU+7R4WbW4HvCAsI9HBbFlMu
LkCirvqcul4ytCAUaxm7JKYl2zTTxZqF3aH263+1pf3hitvRPIMOT13ge7b2nDt0F51emAsv6E5M
EWlxiOhDwI8TBoGCTPuVnwyfzRxdHYbWX55g6PcUor7hCWUiku+ZWODxx3U25C4VoLNrMrp9mDYL
WH5JqWCIRy9sP9Wy8La5Tmsb1yQJMN0otOyjGroVDzvZuEW87/zxECYudogROLxOGKVTzNASxWa3
xHnCOCGmPrCju9Ho/6SFM7KTyRVJ58ZIfW7uGiqiwBnXTvWelf/RKuo3ComfLJPtzhHs+mFUEaiS
fJoT3PA8Q3xbjp+oVF5SbVcbtEtlMpxpnn80TW/owhXTffdZMjLHrmYtmIqHiyCdtnZiUpdZwO0A
URQWimXq8v2c82dEnDumii5m6m/zwf1KB/vidOKrZEG1woQcatap95q/pCf4sEAenNvq7ifmvuQh
FN1fTHwf59t4yr+rd72hhQ5Z79ld8Z76461V1q8bx6/SFm85KYMU4gR0uNWV6Okn18ST7kOlC8kR
6G1t7dCphFZ+kEynXeavTAthO+fTH+3dq+lZw5Kpui+cLTsMcta3EnBgD6FiOf/W5MymW68UbMmj
JyuZTixyTkZWrWnrDmhgZ+zWo66pF/CqDMSz0wnbyKOXWh6cMgARKesuUxE3OW1dK3seubIUfmy+
1PUoxjttIgJYyno95+BIIYsth8k/Tx48gAIAkwXgpJhe/MZ8l7rzHQdJwmGkHrhwmsVYo0ozcEDQ
3ByaYQLsDgJGNjxXYwmLmPC+nLksouw3JxJo83Dujd02HLoLye09JNdiy+jl3ePLnIz8dWBCj1ua
uEAL/b/s8xVy3hYZjkMx6PpwYmLazHAYV4RiJmuny34x9ayrtN/S4RKI6i64VtYs4Xxuiix7GYsf
lKdx71Qbv/TkOrZ47x0vvOpG+pIUGrYkG9PpBJMEjxZp6tNLyJaYTds78EVeYvhGTlrfiJT764h5
pVEigVyf1m5LEy/Rky2aljrpB7UkvN24M5BsRIRQmR/kd8waK3oqp52LoOBgmMRlMxYbs0Np67iv
Uw4s8NWLKZsWoicgJiaah3qYvoI6iUFa9C/XhbO06/Ki4Aetypon2uO7R1C7MrjdVzkYQ7isxtqJ
ive4CY9y8o99vyee7Jb13dYo+vMQjk9hle3QqtUEZ20lOrW0C37or0rdipbBSBCEF35rWswmAYZh
hXFiERGhpVqxhiaxt7SeYDuNjShUYEzMvOolmhHi4raxRsKCofT1yA5pkv0AqLHFqSSTjjlDte1Q
99VO9qx7rr4cMqINfJporMKww5klttU/p5BHq9aPZsKAcRr0p5HzqXPNddKC70L0p3U7JNuI6Ekt
ThPWTEUF1bx1vrXEQ4wAqbYoo6e8aQFq6qgRmu421HyblcwRuRwBOdPOUd8vEuPV8nDe5jI7mE2L
Te/Sc65N5NsuDC/6m99BVXSXqGeeTTV/HZPhKGuNhG8LGk34PfjWIXDK9yC3n0pgAithTMhtAfFX
tCXPA4vdld+W58LTfxoNSWPFKq2zeixBxXFieWQJfLQC8ERm8cvn5b/BeuSpeS0dt9mmmvtOGZ7X
vrN06ewX8Yj5Xdb70WLNbmHC1JquXLRdxgPagyZTqPypb0o+dN3GMJCTGa8i0n9jrPhC9becU20B
fpZ/72POnxOzcOHnCyOzrhbVndaySKZ9X3T0lX0h3thO72K2t2SLfFojou6QBJDJtT9j7M4dd8Wa
oAHCFEjLMBibYx5b9FkLVdN/nsb+3R4mvAlpsCmw2lm+hE4OwM/lS7HK/7dcqzg8DxhT4+iXSb65
8BX0kY4ql7XdHx6w91AjXxV2J+HnkOVjb2VVkOME4MHQRkZQdtjEoDXXln3xBKUopQDkvg5xH5Bs
S5Lq6iNxWUZHMXGNa0aAYQgAB/OcN5xhF4ERnznlbz/5FxsDECdQ1aFqOafxP+RKyVI02lG54yki
cUiPN50+rkNt/KOGKvddyLRcvxKSeevs+C5qZ9sJfzu2rDI1cwUxe3yvQ/vMn6OtgwJwcuqEhxC1
tNBN8txscjx00Z6Dp0aUX5rFJCorMO317XtZIEnW7eKnbvtda8J6CDvKj4ZUczhMAm/AWdr1SXDd
bmzTe+SthZXceSY1gBU/I2dMXsUmbikkDG2vWg+Ptm9s2pHsHMYL7ujfp4yCxnnkMezEWcGZ6CwS
07x8diLwawL0fijKI4ywsyeDqwCZ1vrTm93Zat0Z8tWqKiDp7o5GkMzCLPwmseGTbHSCU7ylh5qu
9CzYeCxy2D5p77qYHnjUsK6VOyZVQGT7/pLF8V5UFCGJTymT4txsWGY0ANdD95mtwwm/pDxkMvgw
SFddCsUQDa4UgvG76MK/xse938Y7sFCsXQjdLPHyvNtwvIIIJQNbkjUN3iGFMGS6T1VnXkTRdcwt
CRDxNNKkahLZCkbzqd4cSzOi+GO5JUG6LjpWJDzJ3przOoNIiMHbc6ZDSQ7hpCFzcPRh3KOwxlKU
o9SSg3nSlHnt7FyxIcemE+jIVfWzPfVU586pD0jVQFztDurhMz9YhSRCOnOmmHDHYwlKbsA/Ibzq
hlfgWkzlpUxp0IkU/Qde6zwOSFVbQs7QgmTU9hjMkGWzOR3qpd9o26bzn5GdLkGwkBsVsQ9IufaF
Okx0kygVcaSbXbOp3eFoNN9JOGfZmvolJVWz1QVz1mldB2/4yyHXdkyqbIXrySUUIdQ8cx2Zpb6o
fRKAZX3u4+hc1ybzeioqKpO7i2fdmE09jUtUNaANon3eia4/2yTTJ7p/NcI1aXtvRhyQAwPlboqv
qvTfsX/jRaF105vxrAXFxfTTbQ8rGthYrMUfQXyt3fRiFc3Vyrq/lIQMbGexDhyRm3yfJiGsjreh
kedmkOvKopeOSKQgVf0MGDHB5sU9PL9wWKwBoiDSK7PgoWf/SgHiuRiY2o4VC+ksxe8gf+M+2jia
/MxKkiN6Agc2XvnldPVvWU7LdoBUkdTiGtrOmVdiJuww+Y0rHcWrC1fNPwtiM1dNGaJpKLpP8AXM
i3XjVlXhu5mmWyGGTWz4j8bKmF8k47FgwONbwUuaGZ89gjOgTuvUjzcuoFD02Sx6Z2NjLbvHpA0r
SC6KhAb8Weh9Af77Pd2zVV8bPf8R+XfmkUQXunS0NYU2s69ZArLGMPmH8WWDvg2NVaSPS9mcqdWm
XUinTHL1y+gFr16YIEwvCewTzdeg23tUFVw1NcWe3WTPw2AeUpiB8LD9D1Pz8afzrsYVngeR3wtn
utrqUgJFCNzxEFiWu56Fk9Ks/mIMR6ny73kqfkFq/mLl3uBq+VRoDTAM8kwiYvyw6+qj4lwnd/t7
bIOLpUWMSyI2hhYBQs4Q3TVdkegAfKV7d8vul+8HcVO7hBeIuTyAwdwWGZM1hHGRyDa613PTDzSX
vXK23OrP+gQWJP4La6dc2GZ4bfo9ZeM21huY6iwl+Czn4IchXxeG+ItojoxKAveZJ3fmrWzAcoxm
HS4n29qZwROBJL+uQdINQbiRDH48P7gRK3XAjLHkdMRgg6pPF+KTTExmdY44MsdgkqIzy21/Y9Ff
R6dbNx3IYvECD//FERRUJRVkfSRr9HMinX1uqGgE2IPF9q3PKa3G+qMi7aEV8XOaYAvWP41SrU0E
vjGEQx21rPAc+l95Ng31i4rtOWDcVgyAfUxnJ8GSNln7ScDdn+XuHeUyjnAhAbQXlwi/Em9A5D5z
yu3pYPbCNl/mH64SJ732Nllh7HuZnhPLP2RUuS2lpMGCkETO5Ix1R8OoI9e2ReGs9zHjiUy7QmuS
y/eRIwKYysHorH9WPD03bn13e59xln/pZo5u0rzril7YnuvBIl9WKkHRM/dPjBuYJZKYCBX/C7sF
W6XmFDerOEppXYp5j5xSudU16ZuPwYMblOg8l2ZGYgF7u7fis8B2KRKOJDcgIMxDXx3H2OFDhYQV
rmNTumuHoh0/JIP6JO7hevdbzrtT59ABG1CIgx5GsqfNMNUWbRVzhRpqdi2VuTANA0vCsBuUPBPF
8GhqbBPtAII6tJ98qA3xKYVju2SDGbAQLs7ABbEptxnMIfvPQwE5CPRQTfKj0khBHaVE7n2YmFXD
ftuk++DI1f34YUbc/ZwLEN3GpyIYPppGf5ITU/UcDSc+pBHLeIcYpYqJ7YnUn+15KGJHfp3s5Ebi
K6+cM3NkJvr1kU0Tw+Pgo+bxmOroE6IzMKomOIYhBUCrcRQrYGverFKf6Y10ZJC+fyWujCe3VR9h
w2A8cJCe6QV8juzNwn9ch1G3mDyPmSDulrvvo3TVufEp2P71enH0BsnpNv8+YfrhN7y8iYNoXo/Z
zqoOMwzf2W6MbhkdzaoE+83gSRzaqMbDSzOzRDpOJKbBQJaBcDy75+MKWfxYxzun0i6JsP6c8ebX
9bds0fDiooIK7dLET/1Ivo74KXusDGXOO54CRFP40RwL0nHXv7Gj+Ywbu2RgRsqSI8ajZyQv5NXz
vrlzGB12jTD/DmhZsJNtSLpkmhQXakvOAHa34Vr6SCr6kWW+hvDciMefgtFmb6RP4XQaPIXseOj6
DSXxuS0KFtYV1neLgdbIj5ZbPs8rSeUJZxhu/qsYrYxFq3tEjX9ihdQI7XPwhoo3Co1AZPcnrQAh
N4UfWoJrEO3rn6GzXS7Vt19xnkh4fSDUfMhhRHk3Uc66E8OkYc9DrmJFnPm5yVuAhzUsHipMZs/B
DUPhWzAInbJLfvc6Oxk3/m0yZS9kG/x6GNnwWt0mD2t33zwTX/XhJgxWyPxrlwKdqNU61/n9H+HA
LpoYEr5wcZKEbf5rUYZPYD4YbSNQnirvpucnWiI+6q6INoS/oPgG8QVckzyECRIMlECS0JNnP0Z/
NCAylSMJXH3D4j2pd+bsbg8io9g2d2OwWGYlTCdxly5BIdt81OaTP+W71JxXE8bKnSbEmkAhFwR2
fWOKxsg9mvOsX79pbfSpOLAzx1s3BSE4vqTTwZQZO4yvcYg3S5uZfTu/WMRNhNYRc/UO9MZt8Ong
SeUCWVcBwqKHHybcbXy7jaB8YhdhBLx1xXSTWflR2FQHXW01S4w0sM15FLMxX/cwIlcsN18Zo2xE
DBoiI0uNcR0692SIt12p3WKtpj1kse9Uf9LX/1oeVkYW11x3PhWYmNAQ80KCuKRe/7Ds5lXJbTTG
pzpUS5JhP1BYfPvQDYxXgrnuuMQamul6ib7uwzWLtdtVGubfFmjGlD6EX+IMapCnpc1LbQavfa5e
hepOrkpZjvsRZzVpOyO2Tb9w/oFG/zaRlFuwYnQLyq3vFXtSFv4spjyOwNc3C+F955oweBo0794W
1IFQSKAscidQT0B61V7dwjuB0LgY5qvEF8XZZONH6Wjj9PwpJXnPESRisV+klMpvdh78EoG7QTLm
hOFXFOI0M/jIRwJEYRHLk+X6/NnktSATAMwfGwfdhk1Qxz1gWX/8YDTEgHWhcvExYfjLe/dPs1W0
itLpbmrnAd86L7XE0MRMc06LHLndFm6C4UVp7bJs2YDC4T3CrP4oO//egGpaueLLy5g1+XB92lnD
i1+H0GVm3jqSrdq6y9i6oSx/jgeS49x6bjHHcOEUvC6qRmnBjByoR7S3B5/1sXevVfPg599mM3lJ
iE5twzL780zvL6fJly0K16xHQ+BU/cbGKk0Fat/YNjB6XqNL//Y0Jkio+4kY1s1Lbtff9cRTP5Di
OlvCV7oM1i5GOcy8OWmp4OsqB5lzAKmwmo/1UmcAy/q14X9qyvquGvFaDzhH9H9WET0XSfuSlv3D
pgFYZU7zQBy0hw+1wiS/CprqGw8J6T59wPP0FmMJZn6HncmsEYHCZiRn94JFHm2m2WEwTT6l9y6x
8RNwTr5cmxKfxE/kee4lT41vAHYoI/qfuO+eBNKL0jPQtHKxcguHyAgRRgQmX6WnvJ+46d5KKzgp
Pb54hiCflQSummA2UEBLRBBoRvp2XKeye80N98/y2rfR9fexZb/zl/8mrPxQj7HLJ3XK1Egcjkx2
UmiZvJFtQKXfwa3u89h+MVlSQ6OwfpRMvvVlEYWnHsv2AlfEW6Til0wDxCXM4NzF446VHTrHpckC
mS3r8PCb5lQJdzsgp4XNzgnJwxnzI6sw+GOUraYfQ5/H2RVhLRavRKQ+ZWohWcSYQLLzPg8xUGWk
izt05VUFSkRWt3Go+HId88u33job2irbl4XJYb3MdOdRvWWe9hN4E4+dZ4AhC9R/zJ1Zc+vItaX/
iqOeG3UTmRg7rh3R4iiSmqj5vCA0HcxTYsav7w9y2a6y+952v/VDVRyKkg4PCWTu3Hutb13WRFcg
gqpnzE1VRclJ9zaW7c+sm5/jmVlrN51Uv6Q6mkv6LTHAsuTD6AL3xYGVALGakcaDf5cBKwFMNoCK
9rmVCvAaNaIe03gOc0ZyEOg4rrvAq9MyJ6eyXeYxgc/lBeXYK1j4qAOYZlUl4mr90pn5k1fihVqm
xicSHce1H4iXtOMbM9PEDFckxDNSDmZBdUgS3BSjyfJQeLDmctv7mqvr0rZ+NhrVdLCYpUClsayG
x2bGDOkxXR0yTdQNmltSRaKRLr0jXBJVUtLekIVwpzuU9lBgDaxKWdFcAT4VG9un+293yLmydFii
tJZpJXFaaMfZTeENhUzQ2jl6CAuOp+AdTYb3aJ0z6V3gQFvA9hPqEWxFiHy5lmbyuELjxa2zO62K
cVMFRG/5u64uD2Yjz9RwdIIH/omhJHkhvvPj/MXDfMjUf0B8wWkBfL27llRiTbq896pYl/HZtKpg
U+byU3XRrZEwAEK7tUVjf4wwCNI27l9IWz+64qV1DISZDe0xG1PpyOLf6hltEcp43h+dDLynVppf
dF75wpjnMAmqpMFSA31RE7OmdT/jCS1aTZ3h340WQ8B6JBQrd8zPIF2EWJ2D5cr99CSqTCehV4ex
8WV2w4emC179xQWFCwfhQID01yGZsjSANZZcHpHs7xniLPlMOEKcPRBJvUG0eCUgk3P6pdBORueH
W9K4SLJ9bZ2SRAz0QhLGZy6zWTroN62LOaWs4MrZpARlIt7WdFNXkJ2pDHpi+tzmmrcDO9AcsP6x
LrDUXPAmAXUfGFqWLlG7blxtMIlczS4pjEnQM0dNikfl4KEcvfqnZdTX3ozp14eO6gzqzkjiK+LP
0fzhItu4wvgxONbPHv1SY9Fbm/PFj1ZLxvrYdmPBOLctBrSWEINycqNco+HAPItLaYFLUQ0oeiYS
WH6Do9k7ayucuZ5HqqcYj+cK6+uDIap1HhokOjvPswCPX6kfqSSXVEd3IrAfhBk/2m3XAvGMP8JC
omSCTpNjqM891K4tTV4vN+7nEFWfwJ3nDfpxtDM4rFO8DYT3NbLH6xyN/FQE3Hc4JfBbmgwZ2A4Z
w52J87ZJRo2hmF+A5NAsJSbUO/NOWMUlooZbhx3hgkYMTr3mTowKrZ0HVVA12VVFUYxoAlVjRT9a
On69dZuEaZfgJD+gwNw0I3eBkdNUGun1FLFmaEKtnYAbXzV1yTGnCW/CMObNAnJO1Ir9VLI7ija9
QQD+w9EUEhbt7WXoRtCxX22n2JXrkh6jzRXM3pC8G2P5kTLugx2XXCfX2ZByAc218YhScLiI0zF6
g6XNoKncaNfqnoSc4JS10Ld9uP6uVZBRz2VuYJyG/W/tkdYx3G/EoXAISKg88AgoEnRT59d2+tzO
nJ8Bj7sPFgk/NPPmBeyb36FSZeA2WfcmR91NPxJCaYky24QZPYDIAIwiCP7BJx2nF2S5pUdqSzrg
QuNRpqUW+KCvrEG0u37WBkjsnnc1aLetA2vTVPRJ9ALbDlAYb7IRsW5bhtl6YVdiuxpYqxoXGEgf
3dkiZmTok9kISh9T/yQcLrLu2Z8ZWKGK2lae0pcVSqu2lqj1ouo4FhTnUeAG20Z684ORWzn4x2uE
3MwrJbVT45DzVXusQ5UjdrNT7yyHlk/qYiDJj5npiXVaq249t7i7wcrRM5kT47JNnuAJpMB5AdIH
/DP89iuyB/pft97cmafUN9460XZrWyx3bhHzV+OED8sIZq55Dvq+2ihPvfSGRT+fOg71CjGh+HbX
dabsiziK2Kay5JFm64dpDfD7VPCkZwGnnQOK9WKSg7COG33TDfEZ4uh9HIHly+LwR+7fBiUJuTIm
RUqlgJnwizjQLlxORajwrMvUCbkrynhcgTa+J2Z2gyPgkE/eMx5zYBp0o2OUgdpLMYCie5gYto+y
HLbuiLYDvTKZexR5a3BmJzyGe0mfcqiRINttba0l/0I9H6D/6ugjl/JKjjE2gmh+5pK/RY5wYdbj
vRfQnTaWVFxJJiPHMajUmFkMBH1mYR7Qp75Ek0lF3EDpNcd6BWSzXtc1VUE80sYafnokTCfouSwh
ih1DHyClCe+cFoIGjS+/jCqWLGEdCT/9dIqFdcCjSQc5MchcYRLUKv+1bklPcyE3oKfg5p5k8JL1
RnBfDgs+TrVo2wxW6HgAu7Foa5ooZsvbtNI7DQ4lmaXzQ2Yp+jBhueuc8hwZ0w+bOt+akdPAK6IH
kb6XKbpF4QGPj2x00/JR+8Z5gGoQF+aNmOd33GVjr9/rugVxGs6MVxfPc5DfmtI/hcAoOOhnP+iN
Fkw9OhrBUC6m9zrHjdrBD1yUIn1w2cqLcRavmUoY66nhA+XifvbLfRB717UaIABG8NnL0tyEE7Ok
vCc1C8/dj8lmg8L2SWqgAE0XW0hO9WUvJdVnyPiSo3KBxMwA2UfMOZ3mnPVuMDCnxX39NofuDJsQ
krlPoVJy1p4CSg5UeiwGBUZfquyXMaPtCYd6YwEWh45vXc8hu3VkzTsamQvuOi4ZD3SntM3XdxZq
NvwNgJRKEcpV71RfKFcJVBrpKzde+g50ETeO+4xTsyJKvbidhvDEZ0YFBm5tE88gPBws8hd6tF+X
pi+73SU2oNsx5/UD14dPcJhzDxz4ZH35lX9uGvdaFcvnXVs3YuCMEpjN7TRdcSUtJwPfWomOlUou
3WhZvER+92a9JKJ9nLyEnd5jATP96DUeMdkEgf2ZdsxdHMtd35OLBEmV9D9qz/xTAinADcoZZrTO
Ee/zFHW3bownCqTXUZlo9fiY6WYQS7Uq7hqTPikd7/lyHuVZ9N6G1J59bVbvXu8gVTDyq9n8pFtP
deF0wTohg2MApz3N0aM3+1v8XE9Z33zYKRUVTukaovu+jcVTFmJDw8JyQ9QLCUwNsipJ3tuFhzWW
lVycSJXL/P0Ye3d09BlCBY24oMv5WLsz+dbpT13I+9gj+YB4pM8s9IAgciIMyOymr8xmlO2YdSOF
I6hpUWkCl8uegNxgt4BkS+DXHRyEC89PLhuQDR1y+QL7jdHIt3aQp8Z49eqO7IYox8BczWTZ1Lu6
wMCbVXsVDS/E6B5ExoAqWdnC//I9/JZNc1s07AR9eg5D3+GwfG/kiAzr0DqJcNxxysLXNeLxVmJ8
nkl7A+ZEE9v06Ymh/hr616Beo/p7AELEQaDa5En9HkzZXerJQ+TjMo4koaCTWrmSmEWcXw9MszeG
AZ8sqvtuI8vwceD2tb3+mWbRfpp/mLj2faQ0yqJNrhyfNBLjA8bZ0qDEKz84DzqizJ870AhG/sSx
+bMz9IxSVD5wU/BWTVAPqjG4TbMvMyn2Q4rMlG46+442sWlE22IuPsPvqDcBb3sqJioRn1ASq62f
piFfu2BbaTcBlJ8TIMI99o+e0qyDXzxnAiNCxBphAhwzoMwl9lVD+ihr2Ls1n7Tdr8K0+WnVuCrr
koaAoepFUcl+RIwsjpqWFhccwlxy8/W5uoQNnWzCar4xuVbswR62HCMvSaZGqztjfHUVmpPegEEw
9rthhBabCFA+eCh2ZUwuFqL3qxmBg59M7wo4L6kCTDiS1EekBHB9pMVta/KeeiyeUW6/LuaVzsSr
RaLcpxVp1mQ5Y7ltPuoIMqeR6uOoJ/fSV+fU8N9M5Z+zxnrL6iHaoNz0TSvbgrwFZkiB3tgp8IeJ
9hpEpcsIxd2anImDk6afLeBxA6lADEpiwXf98CzfggODrxvFrunzktsiusL4g+yuu50LfMyV6m6S
sX8bs6k5BX19W4QpiOk6QlJUMjEi3pBGYiTcFFOC4aHFWJpmBBFGAR19y4fcIrc15k9A3taTuZAy
LJyxbPZ+4H04qjh1kHWsDBteW6E08wG/0WNZ8RMoiX3vKTCZ6JCCQ8DaKrAlyJYJwmQ0sLr303Pb
46RtU+8YMpY4lIPcZn4T73qNASVt79GYutuhp+0NlCah0fHh4qVgI9dy7VNoMoqmX2qJinML3Ttc
oABGcVKBdO2vXCe31pN/PddABJJKnNuEDuJsWRBXOEXbNuck9VIurQM7w96YWXyhIjZqFtic2864
CVU1r4N8pqkWoAuYaJkANPuRDQO0W72HJdJD5A6NS4HEy29sBOjFzo/EU5nVX5Ns9xNIBOa3lQNW
WFo2wiEkGj6ueukAeianXrvLsXgKqjXH0FAwT05A/67SInwic+FctYuVGkvlegzAheo3nReK0Y/9
s8NOIPKBD3hGGdroj8zPPofeQ87vRpe16XgXaXCL8w0J0YSXagjbYxC+2lpfOeQP64r11KbIXSES
exXuDM3RpBdM65wygHUzoROpAALgi7wxTniUopfKOCfh+GRnzCX7yd+ImnQyeKjOUt+vV+kUFOsA
zQX6Lm5ExFenrB/560PnWM8hpDz3FFGKrjD6ukhOA46qOrypbPvsFihPaGP8JE1mFdE0Dlm/LX/Z
AUPjQ4bcUSCrmOI41XsiGiSqjtdf7O26utEp8rswMLuNjXItirMfbdJfGZI1p87hluUK9TNaBNpr
w91IFwGvHiQoM+XskULfy1RwTZAYiw57LOQUCKa2+dQ45pfZVjcRdvSjUJAIRh3e9ph3fSD4yB6C
BkCK/kpE9lI5r1zst97yD2J+vuW0wskdsEDe3Lu0fhHckAYXCyysRTsxuca1VTuPI8375XiGfQet
VQKp35hDcDR+xcnE503sdLitRjYTUxxTQTsYxylUUovsN2w7Iu+9FXFF/raHocHoaVEVHCWUgovS
gxHnA16w0Kb7dfNURmO1rp9beyr2eaQtUMjuvg3JFp1E9QQ3kuysAb9AwqfQIxHZpBMJM/aoTyXN
73Gg5W7kNGQ0egXAw8OlM4dM4s1rhusTuO0ZGR8dnIGuhTDUZgjrYm3U1h0njcc2BopByGa5hSFp
OjXVfPYAbWTG5h7c0qn7mZdoXvLp1BKaOhFeSfcAyXJGm8XxX9SAtzXRR171G118/Og2vQeAxwwD
i5YAWxcze8WKmVmGwoThvDW9/QE96Z5Qz+x2ipFOQ/qwW/PQShJ4XFfhDwgXrCYNJMO6rSd2BOq8
llCZ5NVD7+IQhrpCfkHuKz19WV6b8OzWU1a9RS53U6fRjpUlIZzjlO9IFwQEUHG8MqRatcHPqE73
5jiVG+zjHI4QAaK5cmARc/iR9GsFyukL22H6Fg3E79H8NUSLiWzCjkf/diNiZvOCxnUOM5eDAl5K
kuasVVWmD3HOIdC2pq+WfOpVyhRjECBPmpzwuipLyUTwCU91ieAmUWk3dcMqxwnIKWvojiYOOKpY
drnUUtuOlC2ce6BinGW0hurlVY6k7i5GWy9FwcjIkmBsdJIojIbB2Vkj7z3+hagEA103RoZo2cO1
2d2RyJwjOXMRGSA5L6LuQaK3b1h0V9/cqjzXSIrjVxA8X2oCLzPhP5LUL5OduwxE510bY7vPcrXT
cyEfkWwujN3SF+IkDQ4AdcynhbT0jA/hRjI5fAg71FHlIhYl4cTbRL3jH+wIzbONesMlICCflXhy
DNUyLSWXIY0ADQST4d87XXweJQyDuGCvg23GjLCZX6OR5KSawflyaEsB4UzhGvjKhtNBj6k0bLiB
QZ5w49v5h7a7K7/FLpKW5BPHEP88eL+YFeHWUBbQcgdYDdgGNywAW0hoNSm2OGBxbYS08ZRXIuJv
H8isQAwgHmW0xDCFNG2ZddxnqN5cH8XzLLh0kPW+hFA16FRwjujQh871eMkS5AOims+c+lZhW32Q
FRZu2SrtjeDqvIDLVyMwYXx76GPcq4zlPDUiW8dnSiAC3UTriCGkW8decR/4zIyNxjobxhJ1p2C0
AIT6iMzuqje0uAxaKuraAQEL0OW2RS4sTQXvI+r3obL2CAd8KrDqSRj2bev2p9pDA6xp74eNeV11
6Z3twrceOfl2ZQpsqCu/3D580KW6Z6C3Cd3EX/V582p2rz4ee9VyM1RZcztAxyFaLbIvMoPhclLl
+oLCLSacO/3Epc6GVr8PoiDYxWEyjz8X0ZzzlhEaju0l/SoMa1ModgmEey6lzXCpN3bFJZNU7tMU
lz/SATJczJwWNSwXUjVMx951jwNAD5UMh6xXLHE04nIHPl0Lpst20M0XszynSx78ZIBCCnVxxxnh
pOOvqq93ZXKngZisCEw7GBaHsIlu4dKioTL33kv4vIzRMdTHtHQdx/7A1p9BdiYUdJoY6DnoUInB
fq/s4YcS6QNxlwkFK5tC0yKk6XsDmwRHWZzwgdVwXd30Wf8yhv0RuiM6BAfz0NA+9ln71IjodQBP
hEuj2LpYS53IlBufwLcWpohhg3+lbfAmhQJNQYPR1srGoevdGrpYA4xkvw2bfi2ialeUrCO1p84S
wLLRkzrSMjIEaSAXChWNvpFtfmP4PVULooIVQ+xik0u9E8jlcY4x01WkTzo6elaflssxPyaxi4UN
FGK+pA4leGZLHJbKAYZisdTGIYMNrrjZRkNUEU62kiHDvxZP8cT5GnUpUhMaS9qbXwhjhu1K57VV
ZnPpAZ4WKfOa2A6AR3n6uhJNC1hpqJ799Al8xGXptCeVe8OaAzYwTd/7CX3vvu5pJRshs71skcgi
42ccyLW0cX0w04mQz6ECe9bGu1mwC1MBjRuEPvG+S4JxD3dsLfKYGWzFkEXn8ZMXuY/One8Fz+Nk
kyISgNoszWNntgcDweNNYYsdl229djBtrjDfg49Hvp37yUcVwqhorH3E6GdltpRKs08uZpeKrSwU
fk9FN64ysoMS2nu2BxQ5vrUoUWv8dnjphGlcIr1o7WWOKoGSlg3nU+m525jCHL8p0soYH6aMGVZp
CxuFEZkH2VYb2WhnKwnGw7dsEo0ELM+yzuRGDesmGUB9S3G0ZNZs45rMFYlHGzdgjBynwoh4VGxX
fVWldyz/m6WjqEb7PjXb7qFrxi/4IJ+c/zv2m+w+nCAohaG+IpayFAVugkjN676C7OAZHreEchjU
dhG1gg0ec270znZRdoaJuov7AGoH326p/FElZfyaxuNyFTs7j7135+laPyR2tymm8NDON5FL+F2M
42CTRjIlgCuhQtak52mR0oVwtWKtprVMofwx4Hq6AsJkd4zkwrItdoYB3bsMy5+plLueeeu9aqYn
s8GCbaIIWdm4yBHbuMQLeFlMeMw2KCCpTUlBpw+Rx8ERJ3fQ1iHM3Bs1IudpkgqHwWSfYEKt+yk1
WYo5wzDdTkzpHKrSeQlTyYnMzreGnefbWuqPmS71McTEfvz+E1FH7HWKsQIgeWp7/mparWQ5049N
QCo5+jJghiKjjjTzwCN+FkVNl7uHzqZ2o6e/98LoNAkga6PQ5tqgp4A0GOAV0lln07U+Q8favY9D
etadtH02v3jnRFsOw4xVPIAQdlU/OFmTr4c8nS/pmN4ZwuFG8MzNhOBCkBXHtHWad043HxHy2qQ/
737503/85T//42P8n+FXeVtmU1gWzV/+k8cfZUW2Rxi1//TwL7uv8vot/2q+f+rv3/XHn/nLA66y
Mv9vv+Uq/tBlU/5s//m7llfz99/L3/7bq1u/tW9/eLApgP5Nd92Xns5foBja79fAv2P5zn/3yT99
ff+WB6xyf/7lo+wYDvLbwrgsfvntqcvPP/9i2v73G/XX92n5/b89ubwTf/7lCqLpx0f5Lz/x9da0
f/7FEL/6pMBbPkEGlmVy3yv5y5+Gr+/nTPdXk6cQO3mub9pC8RcVpW6jP/+i7F99SV/QE1KC7feV
98ufGngUPCXFr+5yjmF4jskaw4f85W//+D98iP/4UP9UdPltGRdtw087/Kbqrx/28q+zma/zGoSj
hCUd1+M38vzH2zkuQr7d/B+8uBpjYYtRV7Vct2GYZaSaX2hQyJl9E3TSnblzMtfAFo6ZHZkB0qC+
hxmlmq7GqOiaHrUHtlvlvwkBehs1J2j5Q2f0RntI6fE3MNYVR1lA2O6wz6eqga+TyN6s75jaZ+Vn
JsJ2QcMYMqOyjGDvx7Zb9GjCM68rr1PRAcmCENP1e8dKlu5NU47bBtUYeBJywkcMGOBtNn7ixB7K
ZoIq4WyXXrM1HAZoOROUwX+vy7YUe9QhAIPY2vOG0p0iSCV645ep5+fbIpb0v5n/5aa4oWPbkC66
vHUDW+YiyKtRRz1VhsqHLaiYrrgkRzR9oWGwhPsZVSM2CEwVR3r6qvekKdrR3g2lugP7v8z1Eadg
kS1s5NID5+N5E/SugW2iQ96c4hI99bNdPEj4HW9sodl7zTvBlD83Tb1DT6b1qqrEYi3oqoB8HKN8
9MwWNP9oJc0VM1iaZdOIwHzXuVPMg9zt5ejfVxzDi70azSJDi6BBXKc0SsI9OkjL8C5MOQbJNglV
jKaztvn5FdRXad5nRtFmcqOCFHCu3yMm5NXbhAZeF7M52muN5BY3pnQttYbIyoZoBX4ZHVtvGnui
Hf3E+PSyofY+krZ1apueiz/2iB5CC0OtiTiNpMl8bJhpKyMiyDpOAufardwA4ehQusYBhOmSJ8My
Oa+V0l19qp2OmbXvjK2FwVO2EYgNHyl0F9mdJhJLL+LVICy0dXYH0esN/OVuobur0H3QZIyhU1MW
Y/G5WU6lIBISDEHCstLgXECidJ6NdKDyG/ohC9ZT59vi1i1wzUqJNLAl0u1g9a0JWN3LCrn3W5VO
t0YLYHBfFykXsVJI4E5ckxNSCGUL4VwFtGROE/k2VP4QNJ7tvAv6A0xhQj81dTXDsyikMI5i/DTp
BuuG9p9nX1FzxVETtjuI36F1gzoBRdSsdaUucftxC9mFFqhIZRKiN1WZWmBfGKubNVRrhi+ayABG
+UFtLySpaDDmj5TMvAwzs5Mr+6FksCQ/0EWZ5l0NMOHIQkQcljs1DRtnO1eb0ISdRY58UjKBSpMu
W/lmVqVHa+jFtCZrKYWOX2iz3lYE3orjTERMvJHmSNdUVqChVoGjO7DOXSzdNd1C8MmuwRQGMzDw
O8beY1D2zM7S2UPFTHPNGOlssroMFvNDZGwhH23AqZx+FY06Z50RxASoEK2aQQ8hFW7NuU3RpS2P
iTeOetfKPH20jbF/NmRM2DLN5NkMjmDd3O6tAZrleVCDx3mgKLRye0OqQTbdOpU08xWrDOPSEchX
CiG/ryNSY5rSZacvhdYlgBl3SltUeFVXQcRKoZivkQTUamvrIXJ2kQG6c0+vL55viDMW5S5KOmsm
JzHA3vMZFkXdE9keZS49tCLsvb0xWTaHKzUa1s+uGtqOBpKK2gdIJ9jOmEYWyICUFTrF0fMmEZOQ
2ankTM8GuVxcV7AraQLwK68Qu9X0jJIwZBYNjquw4DRZEI7FFSAGGnUooKaC6TeOIDLtd16XNOND
VlXMwRktuHRQIji5m7TU8fQAJJwIV98gFznGSzcAhuYcwWmR+fHQA2hj5qAr8zJtKEEYYIpOlMXa
NAfZX5dVNkd78uRDiwFRBDqwnkwvAlOufHaDi9/ttr9taL/fwEyh/riBudJ3TEshE1MOr1PZ5h83
sGGyraGR4Vti0ECxcj2Zx1xnTAdt5sfd21zOTf0WOGlYrHNuY4x2zJhCf0YC7+SN9mBBmOBOOy+I
EXdT0lUpyWKIUz4br8UYQkklcwW3ueV+xZoSdM6lNEaTBgT2ZBgtFzUmWtTIA4nUZBesdSXGGgEh
gzS3xQPSJ50eX4XK+1Ds4EJiqn4i+2cuI48md9G3DAO0Z3cM2xvHkgdLpqqY1rYfdPkPryRHmwCA
8j1Dh0JY2zKVJ9PcKIQ+Gco0mO8kYbPoS4nFoXV2Qd+a461wRiO8jOlMRGilQovrMklna5+F3ezs
C/a++tjIuOos1gnfNDlHzZl+l7FXTnwJxQOq9W720u7T5JUjC3BhyYUHJshTf3aGfnrNyMqYuB4y
u/4qIxoWZw/bT3EXG53RMRhA1Q26BDVYVX6lQdUYP+ugmhiByZBm7DpWU3uNCXLQz5gVAjqQqbSS
x8bB7XFhDl1OukEEMoHrvICD2zA4I3mlt+JU3g9TgMCLNMq0uvSKwBVMsBwRYscpzeoNPo+ziJJc
CWmsCCr/yh9akNetbw+puRL5LMXDMHTjeJmUCJBuZ0ma9qmKEpbfqi5m42lwJ5rzGANmpiMAn0qG
THWb0X2JvQlD+8XQJjp8nzzpeS8+FTyCGwOF0P97zf1vlNP/VVn+/2M1TfnLqeO/KKb/V9e0+g3k
3x/KaX7kr9W0aXu/+soHrixsy/Fc+2+ltGnKX33Lp39i+aY0kUr8vZLmLPSr42Ff9dnlHA5Prvv3
UtqwrV9dqnPPFVxUf/2Nf3tt/0Yt7S+l8j9Kac9jbZJMeqQpbUlBL3kVvy+lo4wDH6oC4yq1LG8D
7Xa8GvtVJ8v8qlseRCL6QqkVrKQfqkcYLet6HMyzslsFPt0BuefxKBLyER3k756j2bfuSsDrI86V
k6IsXetpKLfpmDcoMV1911Xjb1/7fmjJnTvW5A3KLkP9V0ZldWSbyh+yxKVrVbv6xHyveAjIP9zA
aKbdtTzrFM1laSstb+plBB7hex9+9FkHwKbv/OcAb6A35G/JAJSS0JPgkDQzgTIaAyHGh+49i+uH
IAOgCWbb3LkDCmi32Dlaps+Vkxy+v8ftGAsPczLc+HIYT8UgGzph/PC//nbblTDUC6QVL/Ogoquy
LO/tRth3QZkEt7ntvMRdPL2MchRbf3LTHUeB6WX5rrrJS8RN0V1L0UBIs5fSbfz7/6xxJmIlMnIH
0i7lg3aNyyR184dGdflDDT8g7azpLlq+VJu0mMXYYlFLCbr+3cX9f9i7XK7kP14wJsc+m1QERTPH
4r8/XjCj6wxjh9PpOoHbRi6YGDZONU3XkdcV1DpeD/QkL0/fX7OWJ77/ZAJHb7Dyhrbq34PSx8tE
pIEyunQ79ABd1Tj55+9N4Ps7qk5/Ulvoe9m342VFS3Hr2dvs+31VxTCeZ2Q9EjjabV6P0X2F5HRH
LBeBqctDPOjR/UI8GcwxuAlahyyUqdh0wbyTrTM8zTACrzNlfdpVOzxlHJ+OTQTPTCxPJuUQ7+EW
MPTGhvTYmCe7biccsbrx6SjBdzP6Fir8SATgKpX40AmRLzEfX6AZeBw6230hRAaP/2BMdza2cuzu
9nxMtR6OAEdimn3YcLhEOBKl3mmavT1YmrjZlF2z/u8/K2v5LH53c5OwQX2iXMvh3sXpKP7p5gZT
X6FCw/M2E/hySIP27Jeh8VUE/UZ1HH1zPqpVyoAIW/5g7aImsC4Ti3RT36kvv+/UTOB2Y+dr96Mx
/nbjfn9NF0W3l0y7KzSYiFLy6Ci8obpNGkGi5aTzj47KMKy8dDdTEu99D+FaULnhzstl9YqE/TIE
avVgpL1xqlLK7iRL61dy4IpVCfHx1KDKIiRuNKf/2xW8rLm/f1s8HywbBRhLnue7nhJLe+F37YMC
ljxPRNMjIKld4Yfe2cZwNpp1fff9iIZgtgtgXq6/HwZu453RVx+oXO0LALvp5q8X+zRkoBTwDa6+
r/F/uuSlM56JnuFoMKO4cwGqDJV6NI0qe+Ri1MKTj/PygGe+H9A//H6AsU/e+lFyByRVHCpDT1tj
hAA+GObPsOvcT+k0G4M4WqyONFzr7JyV2iVZr51XhhdMP+gAvP3T11VV+y+6tez7loufj7cvNimU
jh+ujPbcYtFTkNAULk2TV5b1/A4OBTCPo6fv70dlHa/tBENzqccr1CQ1FqdabsPlYV1IcKINsZrV
iBakTCAFNZXgE1z+52cK5sY/Hn//SWbWbvZM7zKK9DEsedtLQll7u8Ccl8U3ltHa99//S1NBvW/P
V9+PJNrvDZkm3aZXEdzYyeuvayJjYtPz+tWse30pTN0eSM0gR6aPrX1HmhvS+2HXD6p58GU3XwtO
aijy+fr3t8FSGje1T3CfKacj4KLf/meT4Lam4ZGsvp9Aw4CO8vuPdJ3tgxeI7kRM9UwjN3W3oIjV
vWOTFR6PSfeFIkMkZMToETnb7KkEdXhOzoY7ZAevyEzEZPawZJR8+FE+/wjmag0PEY9zVjU3iT83
N21DuBHlf7n9/tqYTD9p8MAA8EbAr31w5TJeo0sS+VtRMYYJpNnd0xTW56g4fz/XcepAy6iNPdCg
4tYwnyQWoWjVlF7+r48GFPcrVqH+WlUoHrOkbt+M2b7GE4wQzbK3BoszqbgAn2t3NN5pL4NmQsv+
PM3OVURD8ASv0L/5/l9RxXdO1AUHP25Ml34BImY9tWd8Jwayv4z4PqHhE7ihDbwSp0JoWQiDp/4q
sOLhHrNjtgOuXcHE4clOWuY5zQ/h4D42LlnehQm07kJHLVZnl5fm0iijJWQMLhINi5y6GrWNw+lv
aELn3h4Cj2kvCibhFvZ9g2FtW9QoVioJmC4q5AGxqH2NEY+o46bJjymuWSyvqsK02TnjVQZYDufJ
dcqZDAHd8sfItU+jz1mZw8wb7CcYZt+fWg6yZ6U6w6bPZ/hnjVHl6HsN7Ci4bOfvrw0YFGgkqOrw
/RDkGerWkniY7M4p0UPozn+P6/AFluP8hvbqy5eYz8Ia34TT28nrw3g5De1tHCh15cqO5SWLYuvq
+3ExNe4qV/UIBb+xrv7xRP8gJnc6ALmQBzWiPkG8KeVfH3//SY4jSJYJnyoRzf+bsPNYjhzX0vAT
MYIkaLdK71MpV6oNo4ya3ns+/XxE1rSq697p2SAIR6XSgMA5v0luBEP5sscptkeuGd+AsCQ3NdmC
uuseZcXshYsdSv+X7G+VmNMPOuo72/F1jFgjZaOUHARvCItlX2OoAOA5X0cr0Y7qXMirDAD1qiOp
+pDiQ4p23twzJY56LOEH4QnXeCt8Uu0ForL1TQ2R7fWmLLxg1tJs+KFEx5Hg664i+wTqXKuOaRtm
m1TL6otTcIqq4kbckAcVi9Yhf+d5P8cYX2gRT6+IGBrXga5fRffTCIfmIpuzDqSOd0EupvlIXCgP
flS+OwQul/lo62cN5um+RwRuU2Vp+mSVxO4Uuxu/j+5H4aFz81kQfUYK2XHMpVaiZyw7EHdXTlmW
4nTHYrbM/Rr5/qpu1lHh+l918TGOsfmt7wwObQgqHbrAiG8iwiUjyCbzm4NpwYPuuM1jOFjYOVYx
ya9u8J/Ai+4nAIJ7/I5KfTUpbb2PhoEfKVof9V7WZRE6Iepbf/bfZzmWc8pIDh5Kx/4SjjE8RXRQ
b0jntadkEOj49tQ4CN9QYfFXrUY+Uo6QHYlJpBv8yn3YwNFlPxmoEMgRjm0z1YGpp1nNsJETZEca
oSsbaY+yUpGQ9M3aOGr+9LPqoASDWQX7ScAtODtzgfRFt4zTBr5pmARYDfxvh7wCeaJtA3N8k7VM
M4tNk5C/h7KBWiRg/YdW2PispKoxbGwXtahCCwl1Z6jaRDUIxAy4x0q2yUKoRL3wzMPdb4yZR74E
h2vhVXs5pZ3nAdndNWlrnD6bbj0Se4/yDgboxJPRJjs5VjZ9vpjPGYGjDJt+Avkmh/y3FyTb6kL8
ekGf95Mvyqizen9/kf/lBX3YjfrnCypNEPb3E9cAtRwtL6NRF7Za8sWBs6wS7jdwkauREignEI91
PLnPlqKox6kh7uEolbnos8Yj9JOka8jv6hZXivGLQqA5NYL2azAF+hq+Wrh1MZ4BAbs1/X5ubtKN
WaYxZO7UuikjSkqDUylXIl/arjMdby3KMH9xy/QrQr/Bz9CJLxl4nzcLTvrKQzwbIwv2rVCbAbS1
JLaRYx7X7NniW+ma0Y3U/S1uyuEoay0ysJemN7DLBYZRR34R/ZW3zs2JkE5cuHFBOsYDtXevY/cK
SjXE9zyqLUSOamiiGbsJkents62EA5lKRPXNuTpMQ3YzKsQV5tpoFO1zaDbnMcmTi2wyyN4sigGx
DTm+daZgAz7ehIDJhLTty6NNMO5+N4ef2ZPu3e9zv1niYRRPLkkOzzrNxP5t1qSY/xL6YtrGNazn
1DcQOa7G4kvfYlSjJoGFqadffinBQFSt+VYO4XAsBh7CclQEuBSfgh511nlSU5lrZCvZHJmg7FPi
5oTmmJ3pY7o2Z/SzHKbX5YsWiOwRdNEi7U18RLIcRfcBDcCKnNoNplO9GDs9e28N59klRcDz9ztW
36BFe6u8ccoz3kGEZItg6o1bGSRY0SBwcgRaEO11nAFgxTkFZPVILCunFgdtKI4ZWhn7ePa7l1ef
xWcbnCDE5NVg3+l5e3K6DpsQ3wl+dCvdH9MfTquhNqwZWOkSJyTthBc7dgh5cUHJR21K9wy5ko2V
3isLiDnhKa41+AByxITGehUP9UHWgn4qsPGmqFCr1pXG2smmvK+bA6FHPD8iRJ7VqXyRRfndRV3n
JUsHNifIV+2taVr0RWTfZLcSdHsw5+U2GRU8JbDsQJ41U9bAp1XY0YF2Ucg2XCbTvxXCQOC7wsn4
7z551fcI93vhhXxotyjRM1nLeQhR9oe8sQ6fw1W/hPng5z/rzBpMSCmGt7cS7LcKJIj3IG3YE80q
80rvVgel8+NdVlb/cSV7M4Sidv8xLt/VI3gvu2Q3nfVx945E/wrPkvSHmYK7V/vc3fY6DgtRFF+7
LObZYE/aRRaunpQXr4KcVGiXBOwpBJDhkpQgehSg6BtnsNPXrFibNrwR5ZyrIvuZcMEyVX0tkLUA
H1k3M0vFWNdm0B0ajmjHEIGbtRmaxZNd8dlkqCQesVb/y1Xi/NwVJic8CxAT9j2JylNCf83aYW05
Su489pWqYQWg2AcrLpyDvMobUF+qHijLoRt/tU0Y/BBr/3vMn/VA+UHGB1sGXEq6Qnlo3dz4McSQ
ukJhB88Er1FpEl151Dkr36EP9yDk9X7I/z3HYP7zkCtDiuacqnMMxyBgY/1x9m9TxLoSEMVf07IJ
fiKGdbHdRF9WsB/BPgN3zYyzooA8NwPo/P1yaoPiWa8D59FnG9HUS5Gb9cVm1dxlJjDXiVzt46iD
iW5LTh4CCx1MLPvt0NWbsMisW8o7en9vuxzmovFY6knws4CFjFhhyjrYex/E2AGklsvUht2o5Ruz
GrRHDGG6x9IHReogJgWjZE2uCtngKKiPjt/p0HkFtNY4Dlb4GYLN6nRxisroZ+tEJ9DMxiWIhFhl
ZmsvAs1Mr4kab/89kqKLf2ZsHBvjF4BcmJdagmitoc1hsd9iBl6mexk8nAmGHnqSNQxPxxPjc44s
2QNyrvlHCY3ei5LkB4Ge2RBaLR7RTOq2TdlpW9UO/Ee1h4ZJLMT8TjrgIear9jE6UHF14SHfoPfl
emhDfy0GcZlijmwWiZYrEpQXdxTdQTb58+OmLY0SORfwyr6PpXs8x01atyNtODT1xW9i87Ef27dQ
9Bp+QHkHG8SYTjqe0+fQ8PLz/Qq6cDXmX5TSFW841FYrIH8pjredeEMr7OvkBMHVSWCCawOiam65
GbWh/wgA9DwMilW8ADljiQ3a5BRWnrlH+CbaZL6D3CwWE4sqjMS3rFTWgzrWfzkhZoP1mHxFhXDN
ioNAsmN1L3mOaCUqar+uprDtXgYHxGBulMmzWR/zEBxoUrfNVu0MRCLmKpg049pAlgsaePCyqXDL
L7abFydMK1FMsUAVZijRrGUnkSkV8g7qYTnfjYdRddNNA2tNxSZSdU+thp5rR77rAbkXD13DuZEQ
FVTZosTaaa71Sa3ix4zdk4lj4CIM4f7qL3YfJu/K0MdbokSwwmXYJHr1VTW+N7Oj19dTFzkXaNbI
+hIVCOtJeytaIr2N2uj85kz1XTXFNweZ4UdROgFHF3C5YZ9p726eo2uR1fUu6lEBj9CmyRGmRWs0
xEW8Sx9hymTPuQYFulGVcaepyP7oIqhWmmIHp65KnkeRgwt02uoA9hS+QNQd8yhHHaKYkq2qAJqD
FKy9mQk+pV4TfPdquKigsrPpuYknZPRQ5+4hSbjPbJF6D44U8kK+QMtiQArnm+VMF0817GfSw8Zu
NMDDGnEHA6U5mujTfUXDQl+7A7a8eueYr5hfbjD/9G92q+R7G7DMVh8c6AKa0gWrlG/7oiv47BLD
9U+yyHEBOsWomd6raAYkGHsqR9kp21FhdPhALPyybcM/ycIOtX2vt/3uswnuRHDvlG1eYsQrr86h
b3ougSTLDw6mA+5gACPyJIso6/B3i5fETpbA3YcjAUMkFRLb3rQGQP1ItdBURSqL43/05Adt9zT0
VbQMHBGsI4CgMrCPgSuCKOiYnhseYs+Yom3hY4xf0BlQt6mmV6vPYbi+/Ph/Vi2dPNE/Ip2OBuLK
JceD2IWqG8L656oVqWlsj7ob3dzUA5VgaejuV8Vww9xL3wDxaJA0Fv41TN1poZPf/TZhBA2sIf3I
MvsHevraSxPryqpKZ6v4EchOGuYu9NW2f/HNL4hNOptoQumrJtYBugUb5osxatDIYg4Xcw1tregi
2+VVhAwFZ/XuKJviDOZgPMX5JrHxKsApdVqrPTSHRrGxLpjb7kXkB+fOuPYopD24ZnmeRD9tC1tr
b2JAnhUMafTTShtI6YX+NQUYTxJibE9BaeqzxOAsyJ7BiO5NVKTnFAnaAtE+TmZGjNcRr7SE1SHr
kniHivXyXvAI+3VlRAPIsZGlN8lEf0raoFoqChJ4UF7ETqjiVBIK3PARj0hrFPoFnqZ2aeerFhw5
WXEAT390EJ1Ax0lRSIvM4yrE6dQyOWuFP+wD9nOrkpTvtwEhwFkjgNxbuGpjPT6MlXesc3IuSpAc
PovKr5BLK1zcYTGZmF0wnMHQjolfiisWq/o1q+AQxejnrgO9bPdGSwCu753keVLHde2hTFzYfbZX
citcyqphDA5OJcifpkVurJK2QuNjbIHZkcfOwVBPUFagV52zzqeItAJhdKp9z7mSTSJGhGmUEoJM
sbxkC0Sq3AfqmnQkyEbVCgAXZLtEj8qfim1+VH6pPqtFG22wR1d3zZASA88qPBa71H2d7HALc8WD
85Al/gmAtXKM20GB/QIzVwtyxAJkVfaEbuQtJi8flpUd9PgnWT1x/RAjEVzinKUyod0eAwSE0zJ3
qznEcwA1yklk15z3+KEux/RE3hal87BNLwoKK05vnVNBcpanNe2anxG/A2ybau5yQIMYIeVKXLq4
TDaj2mdHw6ytXdybKS+s9o56hReI6cbDNc/ECIxATM9dxMaYJSN5r734ewr1RHf8jHiv6+Dklw9i
r7a52JvgbkXckHxokZIPCtp/G3K/lAM/p/waWo3TOgn4WZ/6MKiOdlnAZ8f7gOAZhNXY9rCTyXXz
pOPPzZvQ7HUedJuqt+zHanJRdVGa9ltqETw3o+Ivm2c4sITwKwATdZEXk7f499XK+XOLZVq6zlGF
7IzrCtJzf+xYw8rMeIQBO67GyERDPsEtDIcB61AgTZ/6nvJa1EO0NBJr2MnqNNgfhMCNs6xhUvbQ
9VHy0mSZ89gUnH/mOUmWhUfNI1Zgil557SbwTAgbTSvZK+/Itmu835FE2ofurMoutLaJCpziwW56
BZyipWBS2sKHqZBTsdBxwXNmbpTdkzMpq9G2Vl1uOOtyzuwEPQHnMlacNfKX+ovfu/yi56pfIG7t
lkG5rDLLvpQl/pnRjIJqeLoT/PKKgxrbKknjPNniTqQvZFXJyGtOxdp2YWDfW1wF8dzZkmyqMu0p
1fEsbTpngBv0v0P8uFy6fkZoZUKKy56qZptW0NO8XHwhlZptYmDh2zpI0reyajdq0k3foJSC2K8I
GbRAzTAhAczy75+z+UdWEgwE3EtTELgmicxu+o/PuQ1Fa7Saoz75GoYgqjI8WVY1PuFRvayAxF6d
uZaL3l6GJPPXslNtJp84iLgqvjHex1cwWg0TMUg5QHjGtLDCyrhkdeZuMQQKFrruKTdZhKK+NdBD
TqZe+k/FVDeo1xK1TzkN7voeLXCBsjwYLLiV4FFzttvQsxaqUfesgVTVucjHEQQvXACWofoxEYG4
1KlOGo9aP9biUrDrfUH/6N73dw09zOW/v4czOOSfD3Z425blCNfRyWLyZv3zwV4nNc7DIszRykL6
0epb7T3X2Jv6IshPeC6SRfEgzna+9j7aGmHaIDG3xjwsLtlUttlz2mE4s06gNu/cGoY9cXcZgb8H
4xHEAlXI6opvI6TauvA+YoizSZQ6r8mENrcLfPRUhyAVHKXxedPDeA0ML9iERpu/OQkrZYtE2r61
spNaiJ9+aDlPk9E4TzDpVkAbpyvbNucJFUVSi0EnNrIzxnxxjwMBUlTz2JaT/XpGhbCBTeH5iwpT
gzp7TBQ/e0wnJzkDhVpnCqhAjGddPQwunDe6fV0KbT3kufEMjix4EEFgr22jQyBZ61hV+haWpqK7
oBwV+DLJfHhyRszPkzY23sFUXcZWjE8qCaSTQJF74VS6eMerHZWfDOOYQFEgWkX1O3SV9GuD6PwD
IFX9NWENXlSV3T3pQwoYwst6fp2QnZoJJ+A5qykTl1i8kG4m43rQyrB4+vevhmb9CemxQRXolqlZ
GsRsC1Phf343IhE7Vdck6ZNqaOoGwePxWM/FLOF4lFV5JduEMawFIILdZ9PnCF5n2Urlx2Nlowxu
1P64+ryfhgaAo07NzXGjbmFXodi3auy/aUP40jVQqGUNCUG4269ljOw56g/PCsBpHF1Ip3sWolqy
WkzDsGYpbNeyas33g7Qt9rI6369tkZmRNcK1f98P/6mLFexRJrtawJJwK4oCEDGF4HMO3bWQVVCj
h8G0yLqpwn+WBQIbSdd3T8YQ2NtoRMaLSH94lkXuJHBTjQkbCFSh1n90yKouCiQiWi05DwGwRRLv
w5tvtcpGNf12JauFM3GMzczsIKuzSUHH1vIpKgcLpc7yLJvTpA72tuP5y0RJyz3w3WLXtf41aBr9
o7ebbYxD0FcNmgMnDS2+ep5wtzygm63fF/bVttwGz2Oz+6ZPJMZJZZ+HESpjNHsZJa797Cd1cwK6
Pj6NSWyuyzpRl8ncGfL9eOQrtBBpWCON67N5B4FDQl5X7Ivaqa8RX+dyXj6csghWwRAJwkBxTzL9
7Daj+i4Kpd5mXhCs4ySd9rnqkZhqdPtEZs4+NaPvnFRHW8dO7R9kO59FQXxSR6ZI9d0LVgj42JX2
ox4pFgKIQXQI1On7vTa317qSbtgqjDD5dIbBVzyN/nAyp7ENFnZTv7d87giJF6z0czVB6/OA5xp6
wNXYHVGEggnnDuPVHUz96GWtv5wMkqqelWy1MfdejcDFtL7CDfbff4EzB+YfizMPOA1VLMc0Dd2E
kvUHvkRtKyL/njU8KdBScG/t/7JByZKAavzbvWiPPtYaj97cwvueHDO7B1SZB0hsjH2wKUofJOnc
azRYK+H8lW99oxZXqJQWkZTHJgbtNfRTdW4SdnkwxkQFomjSpuPkVRP/roPUhzdSL5xu3OUi2As+
mkunevVFXsVDiVdbZ+9Yi+sL6eb6wrnY+n/eDKIM6rzg/AZDclwNiVnLNcDICMEu74+HlamMTV0I
e3zuTL5LuovbqF0ZzV44LQKCidXNHEcVXcP4orbm8BFV+b7lQbZI7Wn+lrmDunD7Vn1wCi34PtXT
i+MM1TMb+XJnDG21tv1Jf4ftAfMxHa+kqyxjW6cINeTxq+ZVyYczoLSuRJ14mXo1XFVI4Z2BlBtY
Ig7x1q6iDFd4viCln/evQJVQ8sB0lLiZGjwFphPeYpfYGRWvN8mxRKG3i8MKhp8WN7sS9743YlCI
jiDnRzzVUV4F5kOl7rrPwo+iG8n8fWm2ymtud9kxVgsMe4TX3eq+XHXWMOE5SRGn+XSUVXnV9+Mm
AKS9k7Uyyn8GxNdw1c6GG5LUEB/r8Dlq/fDZt0izKtgOH2VbI1R0oRu9W8lqqTbKEXXKb4gt+Qvg
UOMJS0lnCYxThz5hNdcUqg+662Z41icyxmY32GASeuMYb2eTt6NskFf23HXvT8hGjaEgaRIZ76xh
BBay4rtRstfpMoTHOr1uLjnZukU/d5hjdWS1bF6L0sLhBVbDptL8/rV2lIMYjfw7sHP0LRy9vFiT
5R3dAuao7CjU2TebJcfB32g9ej4QfvLHT3aUIr3DzCoE0IA4mn/jYSj2etTBKvbU9ht72vutob8u
u6gxDtA39GsdWyMQNWbqkfoUeAP5qq4xttjmeGunqqIv/JsQGedbW/iqqHkXnhviaWeXXPvi3sGG
Yihq/Hw8oeA6rut4rLnes5plT/e/mcz6aHmkXt1WWIeG/PmyjEMX21zEHXCbBAQCQcwrJlbouUAR
uznJqrzKwAQuS1VDNGbukAV49d/HkX4MNhb0U9gWjgEG6O97wZNV9joiKDw+yDZ8zvvtNq1Y+k4Y
Y6xmm1t33jdD3jm41qytGuLZ0o9wRJMqDkHBffbIS9xVogp2fW0eZJ1z/bdwdFiH5oGy6d7emsbh
c9hvbU2AWpI/dxO6RD0PnuNSDpRtcqCsYpW9HYiLbtNUsQ6yiOcrK4wqPirz47O980sSs7Je1gIJ
qM+uAmLWfTLntmJh9Eq8/LyXvHLy2NgSUoEBp5dPHKGOTRxYSISH/Ubj5LDu5upkda/2WHWPIvfE
FabaNwvx/y+haysr9mnKRo7ywHTYTvqYA6A+mL3vomqVdgtslNBp8/vpJK+ywFLXMHS0dR2G2rEw
bPCh+s+mMdSjWccIaYYDhlhOhZdAN7UPbfMNR8pyLfE64HwQaqr3ZRiZI/o74HoGxzIX0FgyPm4/
XEWVFp/SqDAPoIndFVJW4gXf2B+IU2fL3klbtAiHrxUhyKNtNZgQRFO+a/CfI/WJy+8iK+Kj8FFW
DV0zfYI9jDGgAhhHDr7PwEwoaVWLbQjzvWnE45lPcymruo2lUDmgsMeBrTuTQ0bT3lVybz1Z4Mu4
uyE2js4+yoiheN/75VBVxTG6HYtrmjXOrm9wVqpG12W2WyanGjfT+2TwX9ZGUxBO+5wmR+d5xWF9
WvP+cMBT63GDFnd29cAbXUWfWvh9+afPpgpNBLdQwgm97SpqkMRJm1vkIXjatnH31bfzU2jgoY5S
VbToEBr+6U4KEvelOrwo1ujD0zTqs9qmxW7SWEUIjL3B6+QDylBnlkUzROXlorR+CQl8bp08gwLB
UyUNgdhVPA9k06hbqHZP1jHg22wCHQI42zjNIU69bjGLfJ5VJOOOjcZR2dBs67vCbmoIq++2jqCs
jqzvkSW5uqAARcLNqK3v+DXhNde7X5rSDtewH6M9yKHgloJqeriPyMzHNPPNK2Tfg0aqbRMX7JBq
Qqx70ZuvE/KtJ0VTHgUJwVn+DtuQyvCjvcu3+ik3zebgEi+BkWNiQNmL/Efo6cQHESmYXuPSafBU
wpAQ2UPSJ1qnP1VJlcDd8+812elEzl8IXcRHWTiILiH6TnyzD798NpMm/jVAtulWlsTLzwng1Cy/
KA4AFVHa+pwmr0TjkIGRl1mE2FA27ho39F58EiRL00NcdvDa8bWvNXSO9MHC0JGqWpYgRwILT2Vq
kXkb0qZ+UcJAuYmWbN3cag29fk7d8YesQV3A5KMlhSKruEQ6mw4Rr5WshirRb8X3TzbYwx3WiHX2
ULM27cu/i0pVrD0MOHuv5RHdskfW1bHAFs5KpuVn232MnGPytUXQcJ4u+wHTxAju9uq2JNKzigtT
33fgFm/TDK3vVPObV2E5olWmde20PD9ORl4uZUdkT+DouxbJdLbgCmoWWy1K1NemdHZyQByEGHNN
ynjSTMFbpCOuITsMzyGIGYKDCb1hx7qFAHLgml99Tobzn0SFIp9PXr9eSo3vq2yXL6VH7frKtjI/
6hMCFFEcWcgpTbhSB//xUlLL/e2lwNUbTwVU+UupKh9VHl1HA1yZranDa6enLxVmxxdzrgmyOnGl
Bs+wfevnGDKvbA61NkK4MEOMi0EJiMujFswCiXMVWelkV+LXs5S91pB1iG90xTouSOoOQ/9s9CjL
Ithtv/QZmSzdrWMcOiZ9pxBo3KboLl0jC3hpDNDhS5jZL1VkGH8ZydMwdMWHNhBylrO7ge2xnYhf
swlGpjAz+1+zo8AovmS9+5ImufGXad6sSCk+1BGVWS1zrJdhnm3+PVv+7QwOy/1vT0W0/LXMjVHr
nbPC8bamDiWCuHDwrCOAh0V9S1I9L3YpNNkvY9WnK0Xr0qPaG87JB3oI/yGovrEsoZDGUENDbHNg
aX+0CtXbWgpICnk37JR/3W3Sy9/uFgKZhOIYusAMLZCrEcAxrwH1qlB4nJN6P1T5+ofG4wRv4VHx
UcwZsvIsR/W64l7FeJBdchDfDAeUV332OoI2CLaWzS4QfYO+Jze8DxmJcGQuXjduOSKW47kWCRnh
pOvP2wycoR4CHgu7+wuZJ1c85dXUmAUR51ur5UflxjUncPryKbHPCAWsPm/hTkZINCf4/vnihYZL
bh7xMzRM6xS6nAjaMmwOw9TaF9PH2knSJCa2eLXhee+FqpSr/2uEEj/rUbqEwKfuTeQ7ZqWtjoxZ
pfVYpWjt0lVMDzwHhexwyUqhBRqdPpumnjhHY4TtLrTxUQjyPj1Cl7cwmOLdAXtYbaO5Gka6uoZr
XUC5R7l6GLxgjwVpCA7XNp9rCMHnTlVf5NTJjKunvPopu9iolQsndKp98Ry5g/+mllZ4tWPzRQaC
krpE8yjUMOado0RtXhPaa9RpLasD57TFFAMrrvRSPI7OuO0yJNCgaA4QltsajRVMM+RVy9K59EZw
zhKjYs5AlT865GBTIfaHJ5nBn5jEIXAdcbCS1DikTapAYZgbk3J4G2LhrX9rk2Pk6M8pio159sNn
XVdiIMCuyv8231oDokYGdlEofe6h5xtk2yoVqBEBlMebMys8cITLWknjq6ia8SrbdQhAD47Al/PX
CM9Mt7XB6UR2y8LrjZGt0H2qK7y/cJsPb0hJuwjc/zWU4otOaPWNLDxUYaPXL4Zf99vE6+ud15dY
bg6qtYxIY/ElC6xV3jclzld6edBCG8+Hz7rLOrfCOwa3jHmMLOq8KX+NmeRwK3tTk1Yc0znI4xiI
Bdvwd0iSF+ZM+W9a8rp4TM1xIHsK89Vg22yQqsS4ur7/FKEQ8YbmWrz3pgCfokbD89MzS+QNNG8j
e5u4Qn82CuwTlsYh1iiZtzKtaQC+kqApKjARySYkhZemqfQnWQxJNawMcjsPuVWwVRm0ehsE2quk
L5aJ7x2AOqFiYBL49ataP/baF58A8HM/4lSByfkNHwLtWXFBKiIhII6y07KsYNk1RIhkL38p2Zg+
ChKyV9HN+hBGdgt0lbmgjlBAY9O6SDjqvwiP3OpoF+8torEbSziIHc9V8lunCMOzJxsQ0Yl4PfvT
umn3UwHUPTbNU6iNI4oPprJPEuQj4qkfQc+bROeV8bn0emUfld0lb8c3gPE+DGEKJBjiHk0QLruw
jHeVnScPPbqdb6Y9WPcrRPh+v/IVTEaEJ2DRs8M/jnOhNW53dJIAWdfGnB78HIoQ/Iv+V48ckxaG
T7S8NNZ+isXhvc1eCHOK8QdkaBZB1X74vKmS2GCELDRm5djPjj8HRkNZbezUf0oRjlO12jjrcwEZ
6FdRpZ2AWo3r02cbWtX+atDQaLP1rOUnxcMgCeotvmLNVRayHW5Ziv9QE+w+OwyCJduqY9n/bMsn
p7k6pr+0fCs6y3aiT1gIFtN0NbJhZ+kNZ70Si8PWzOMjjzAP63F0BjFubb+ZDWHITI9+opmEpXJk
24hb+v6ux0pwM8x0wsbunseu2hEUETfdDuunUPM3hhEWb6rXJsd4MlHVnqsw4401krz1erTE8Bgr
ut3dEFiemSNVgLQguoJLNh35wfHLRei3xSbt7XU6AyaMBIlVt4dKkWWDu3TCtF2Uo6mvZC+CABiY
z+PGGC2HuKq/39stcz92cXvS+i7ZRrqoNuiMqG+iILLox+F3pGi1hY797WlCxums2Xm6kOG43uuO
7AbS1/8yUw4QIQKmQUG6yCVKsW7HRFlA/VONxedu1QhFt++IkMwb4c9mufEtogJRbL1xlp1Rtzty
rLsG/m8xf+rGsWwGAw1SClnNsyFZYjilL8a6wG829tv6oIfhwWUDvCSdl7wEtq7t+JHUi0InWwyv
N4KAyPOgmqv4G5jnNiyeZaeNdLdNWODqYYDuOWX4MhDzRpBxWyVN+ey7tGB2sfeacbzKrtgyPjRM
PU/DKBjdx8HCIA+7l52JJvqlk2jGRvZCcRwIfU7ofejJ27y7N7K3tk/LCyBxnD7T/M2o+mSXxmO7
lJ1DTthGKQpjK6vYqGHWnJfGGRC5xdfFJzF2GyBO3CALfVVLje3GXCMj6D3WwHtDtM1SWysOtmV9
A7wd3AK7Rv0b8KKDxtEmUapx46AT/R5zOkJu8CsyXeyVIFFu9TyI0HixV7K9jcOdZcHWWLvIrDyY
uhZsLSxznobaM89kuPeNjRgEOAMXdbtRdZaerZHxiqz+6uSJ/gAwvvveedEF1SjvpasCd1OizwhV
b4peS7s687/DFdZR14w0tb76YWLiqD5YS60YcKRAudkzqui1AUU11bH6bsRKvAnTJtnIqokYDKHA
+qWxhL8rK249qcJ67DI1gEntuN91CMyeaNWPYFS/B6aVvnLsRkDT0wTwAwAEmj8GGBb2ynPm5Ug0
Np76UbRnU+T1TwDyKNSYo7302klZepPrnDUcyR/GmdEdGuist0M6bItIeM+Kij/HMCT5orL0E3qR
OFsKh0x0zslhbOPpiAJ49AQhYqHOPHsvUsInI7AXJpZrqNonybs5P1TlkzWyCmcr2upZ1tQUVuOD
fCDLOnim4MEeiNfUrRLwRDOVE8g8sak5928kQXR24KgM590E/EWEFFZCLTwfgGeu4mzi9be2KF4t
b0DcVx/7m9sQeGEVvJZzTTYphnCWGjE/3F5pu0/CkaG0EuMYzkZpKHftZUFI6NfVZ1X+wnu057KH
z+7AHDa4smS3PFXEeIwKovs4gmPqHHd6hRVUgcl0FgkMIozGPbBathtPVZ+SuemzvYi0VwUbHSQD
UMtaBgjmDo3iz3w9/YwoorXPRfulTJxkmedOfgFSVu8Mv4q2hq3DW2ywZNS1MEclGCwPigEfA9B8
rTTM/2HsvJbcRrJ2+0SIgEfilt6zWF51gyiZhvceT/8vJNVdfTQzEecmA2nAkkggzd6feZgKxX8a
g8xYCcusNkjcQoSZUKfa9/GQYfJb50sf1Mq71RQ+pC/TODQz0TTtLpbntm9yFCaHjAKw+R6oCtqh
SWAeJhIchp6zM/MD7RT8U8CXAuI/YswbQ4o8QRptTlGrBauhFPETAlGQ0sCJPPlD8x9X4Lry/59x
8lOm+fPAev3Hp3x98tc4aFRZxTrtjXr6wOk8e0iJZDxYRvvIdOeTx6MpdvzwgBYVop1D/jTVongo
OsN6Hf19nCcKiJjeuHW+ceS/bb1W5BdPekmsWlZ1J8FemV9sJe/JOqNag8FTt1xZr/dZx+hH0GSS
OSgvxxnBMM0cwlQUwYbI/XcB58XA3ccrErbonV8ZK89Pfla9ZnePfhCvJ/Jsb0ODqnmOecwbG1KB
UBJt8kq2yd7/Oc5HmTVFRHTRND2rMEpXTbOyBN9jZPjs6eYNXJdALE2K8c1uYDSUPjtaaPnjBxGy
1TTp/26X4/VmuBaGmh46JAr+tQVSvabe+rD5kNf9e2+UZLaxD7z2olv9kLD1yso3ZOGmje2U6EjF
Tg3/OAxepEBH3+KQ2WFRLsU75lqG7/yTFPbIknMZJiwzFmTt+bQ14kJ61op88XW6koctZCvds+7g
BFMAkssicz3YRU/WMtfnVEL2zsPKgz2+14Sdji4yA0uvZIMaNSi5eQVCsV9DC06h8+sSTWawJ3lB
1q4naedoGLSWgR/eyEM0Bx+ZTvDWVvOOoMbO7pzkx9cI8NjtAVVQRkQqvqJdu0ryQ9cpkdgahUAL
ONbgW+n4uMBQDRqMsRpYX6AObVHbtyoZ4rOGSxDIY36SESfGUdesG55CxJqngGjR/BPO46cisG+2
7/zv8UniolM7M/DLJvsp4kpslXrCLttJOc4IttP/xKHZA6UPqg4Yy2oFEhi9GR6KtlLWeajxlLJN
+Uw7zUWX3CvtC0HZx2YGGnUCMmM62S4UF6qc/lEjc2+trcbI6g3dyuzUdCd/UKWGFS6r8tcuQvun
bas7H3jPt2wmczkmx8hpjK410PKFGVrlt7Ebk1WLMOfBN8zujalsoSt8S/eEqtZMLPao2cC34Xe5
BqV71EULIj3S6/2INdz1jq1l0wQke9R3sqp37bgxyZw6JY5yoYMAYW/8AOZegB/t/OkaI3C1gY2I
84EcoufVpsNXapW2aXsdMGBAt+paRd38aBAwh21JND4NajBtapUOq4x9uI29GNsNe2UNZnclXo+a
BefTY1wiuxFbIN0bzQofCnIhS3Kt+qEybbYq7qTuUSiA6W2EwVND9msrOvdzwBH0asfTZ1z2OmJN
uopdnq+r+xgmlt3U+Nz9zXWXVxp76XXdlvOz/ncHHqPjhmnhhFpKfq6rMj/LqzZ0wJzY9cO93evb
vRIP7k4jqndrFdPfByEcRFmVhdCVZAPypiDawXvfOin2msxgwbKYxF+mBpb+qzrxvR7gVFc3cvLY
QIj+Vx+owIbnQl5VQUXSD0Xxo7z6b21fHfK2EBXGRetUUKrne8leI/yuOem+KjtPfbDHrlh6nDAh
+buDshv9mEck6gqsAouUh7Yskr1CsOHQmDWY3LgqvyUkAFnRLeeapFZ+Myz9Q7abEWApovN4qqJr
t0KZxOoeXfa7RyWbpWjdOLuIMp8epqHChnJ+N9us95c6EcvL6IbGTg3JWnqTd5RFrU2Y6gVeEpCX
sS+Z51O1C/d391g0+PWFeX0efLITTpr/sBu8oGpziCFW6vY6Yr+Kh1bgHPSqR+y3ydRbHmjo4TfQ
WZjizhB60MGLipVpG9kPRwEDjpDt79t9z7JORFucAwepbFsGfbjvqxJak6EcnLBVUP1Nfl99tUWt
hU/TV12O4XSmrHVovF2IG2+a2bx8rnUvZFV1tY/QDqd2VbHdXFSZ6M+hSJ7Sqjd3siaLLOYAhVkh
ioohGaG4H/A7UsXFHbTPZq65AxjUYaiDpex0vDLfTW5irWSvEabm2jDZM8repOIch36ow8IWDa8+
in6L0gzTs+wFpXYGwRfevNhEU0E0zSYUVnSOgMeeMyOKzxAUFGj9CTYtc5vslR1/VBF9apexhhJx
7OMlAUczwvG6UJhUTbta2aqKlhzniKMsAoersHP4sb/qQ16osHc3U05oxXf8aB91VfdW686bZ4fp
g5WGw0uJ45hsLpFVPGOTAQyMUyvS4BiFeLZTbWSvB59yBmBUJ1mdc6pTnY7P9VgGt8yvHnXi4wQx
xVEupnLldJFaZYUkuyuJdVowIiZDGxvbCcCPd40bK1zXThyhVORWt34uZFsSKwSU5iryB4jghnsM
19KTgfvpxiIk8xC5TPZu7RQvCsq+SMm7zofp+7ek6CNspJJbbkyodwxOvzX1ZPhRKx6B0ULV3vwW
ObyAcAhSDXgvK4BUzgPr0q7vCNOpmZryrM6sVE1rHoL5z4g4L//4M3Xu82fi4V9/ppr0/gcKiniI
p0m8GYCpLq1eeMdRJMoRPxCPZDeh4L4lGvBHh6zKYqhwNIxz/TJog7JqBcpfDcr/EYEI8KUjnI7d
vZ4m0TUks3JC/cK5eYWwbh+oULBgT3l0GjLB6lBoKTLWVffRa86TYsWk+YM0PCVCeBjH097GzZtf
mcZj0AbAn4eCiFNtdR+iyj9TreyO9y1KbHS4rMVbO7GtJ2Rwu+dM6346yLid+rkmErUGuaxOW9lZ
N+D4Rj/BYWDuTVrTv7iB+WKl0zV3m2RJjhQtMwUtpK4ROrtjIHJta43PaoB1YFL112junLxw3Kk4
qc4AlIQ8CIVw0Fwc3SBYf7WlY5M8YCDtZgq8m9VA6vwko4Nk/7N6leGkrgcmJMpZ1lR3UbN1nZ2U
JsLmIlh9VcccP64y1373FqX5uxegGQ47c2LOFbdI40AOkc+9Bf9c+XH9u032Du3FELF4VdT2lRDg
9KCkFaJrRbtOJt1AZi3NjyP5xqWsTpa/sTt/OEY9OudFmuxMKNRney7kBKZY+l+tmU/L1nDa25jX
34p5SYHuWmFyxWstVxI7vmSNn72HvtscPIudLdFaZ5/bvgAlYYt1jNPUWu5QrDz0kCp1Y6KoWfbc
GCiquRfo1MH9uoKZv9B6m91LBovb1LzTxBF0VSdO+b2wtkMaTa90OeZuKvRbZ7wIiEHfi0a3lxM6
oJckIVpsjKq+Juygvzm1epaRQjRZPr0+il7SieN3adbqvg5b64xL/Ib80HhAYUA8qECMkCSI0x+G
3mAJYPU8NyjvudpzUSrO7U7ys+1oQwgBC6U61S6DBSdp0LVLEMFxxraQM2k+leuxZFsmq+ym8E8c
98pUrBC7AWVatfBXYBSKAuXWmjD/Km8L9sR5/6/2AajoV7vSdelh6gI23Vo1HKxRE9qSZXg4oOac
pIssJn2gYGmAZVeInk7GstGlAj2y3hgv4SylUxpFcwDggssDAssEdYy3pK4rfATDca2pef7R4CTY
D073UsS6degAZq/QPcs/hrh7jFWiqE1W1CcTptNSNHb2oXXOr2hQq1sgQPmJ1FQW8nOmoLzgnvUZ
hYW9HWufw2HhMTHIeiJhpK1gG4kpzt/9lk2oSNYj2d//0y8if9/5XYwhCPrAIDhLxKNR3eZAE6YX
WYwIJK9YR8liyJ5WGAnJuTq9GF7trEdREoaaR391yGrfsHp3OBwf+4RdTSGItAawTz9H1XlTiEg8
ue0UHvG2sVZBZqafamKtmZWb2SuQGFrQJMRKJ5zGIpSeahxoncGoL/7gOVgaRXgd1IgMLceZYpxj
wjcixb1paqE/Q+P+1k52+qOznY++19pnzyPw0hL6GAj4nAi/PwTKCL05Sxp7U6GKAwwpjB+ntI0f
U6TfF/CJpp1sg4oybEjZOdvBVqvNFGPqTpqw2vgDq9ifVzGHDitRVp3E52t2OcsFeo8tIdkRIyux
ijzXvfg+0qdbfEr1E0Idlrm7z8gVLNdCfWsDDXc5+FnZNQvb7BoSGx/woDw3JI5/d7Rm8FCikHS4
t1VNlF/FgBm83bjx7t7oIbu81wNvPDeNMpBrU27QR/17zUvK8FQL5z2LPE68afKazESqMVUi8H2q
uTIjBTtNNxLRxdFhrdGJvfuE17harBGYwsymBb16vF8ivq+sMqKgS79NBWbBeWNcg1pblSZ7y2QM
9rqvGrsZd0TW0s+PvEKCN32+ROEA0LVsvV8y+/TkE9FJkI3yJjMNUrGUl8TV4lUC/nvbJwnOUoMv
HswuznYdlOk9KPHminMeciot1jBN4l855ivYclQcpYz0M1WJjLUh+xoiMeEO8+tmbyGxcR3S8aZm
45s1ExzE1DJRmj1kEybkpV6PPyOd95Ozu/XkoEeyCYrYWMmxjRHZ146xQ9Bi0eZ59U8feNFhHKxy
J5/eNhxwDtTscMNUQ0x/fmZlBxq4KAkQnl3UihFeA4TNF3K6CsewX6Rjr139rIn+a0cyhdFVibnD
5Bxy8ELFXJamK642sRWCjeWF+IILYIQCbwxjVxIaYVfLCJP/FWYy8LOXDQf9Te6ReqwUzrQIGZyj
1vld9H2in4u6FgulEOa6LFRywbJRjnESHT102zw0c5RzkYfjiPmLM4LVo5BXsu1edPF0lFetrpfl
ws4y9dAX76ajEMtPoDqaIoPIE5dvJIDjZVdH6nEQXokCgIWWfyceJ6EHSMnMuUyaq3IkD14p4VLe
VJZDuWHOszcoe5ZvUZFbPIZxd5K9vlmsm6RWnszaYbETxiHHrcvPKuetEyQFGouXU1YNP8UOsuiB
q40Fz6E7IToQWlipGdGLntojCq39T8swnTdjcodtwql3Le9UxlZfdNUQnmVVK7FfUes3DUe3cyaA
ZMmbHGyYN0OI9aMcNelOtEDCz0ETylReMmzSZLsZWOhWKQZv1PyPzJk/10U8Vrzcrv2WFuGrrSvG
Q2pM1lOUVfcPIy/fHbIRZzcH5AoW3+TXlMnwzzlBu7NoguCMorO2JB8J9fefDsXCk0t3+IosB/Vo
jhPNAxbb4cNgtYhszUmJPDOjlVr02RED8vy1xvwWwiysLLyDthaHjC1qsvUZybtiOQ3NeMvxI1gQ
9w6/Myf/gBQfgkkN0oOV2/raJVfwqfO4IeV/s0kEbUSDjHzlAiTPIHt8eANQrCrxvusuDhAiz/SL
XgT6yUSBZlX17fTd+MsEWfUSG/m7a+kYPiuF/S1Nne9j5/k/zKk8+73d/OWBF7IHoQDsKxrQynO9
hkXzV8C/Fveb4IczmN/ZB9nfiLgMUI5h7CpTjr3nLALSFoiAsGbmF1lNykc/M8vzvTJZv5tlFZ/Q
tsJOVY6W98lm5rZklQbjCGKO7Cd+9PzdOLrOm2pEyGjKqyjCsCrQ1rLNndvaBmujSJQXWetxGzi2
vf5TDhidtH+ECaksOxWi2n38/GnCwT1MbZF96xxjA1HBJ5ZUatHKN22of+7uXkOxNjxFxiDU/ZwI
RSFqvMf3Re8Mm8gjPiDD/XnSPRJd9G6QEayHXjO/yWY5imABSrVz0DP9e5QgdaA6vXOw29JCK4yC
FwibUVDd67DtSVIngCvvPSioF+SP1l9jZd9XlRQSgpixly3lJ8mOr9uNFGWCFj7MalAUm4h8YT/4
deOS2iqMrazKjhjXyQ0MABgRhmqzYlJYccHUbIcfsibHJi5pzypeyArUDTRuSnN6ZUeqHGSbHNrW
IJO9Si028rM9MiaLFqWUw2wFcMAGAWaZ4Li1RBv1IKI2uBZlUT+lqug2TWmaK1m1Ij971JQnWank
AHZAywgS8JagW/Xk6kwgogpfZaccppvNX3FbOUdZ86zG3vVtnC0nVe/BgSdEOw0SWWMvMMrsDeh9
PWeT2ZU6X3W93uDCOVSXe08xX5Kn5/ADpWPTO+HMBtTIU8p7Uq/5C5PJaCfHyftkuyxqwZSU5c3B
LFvtUJiY6+lx9jCCz1C8AvNXbDAeZBMsA2s9WI67lFXfZ0VP+D43eoqPbqL7+SmbC3lVpOwgMRY9
fLV/DZNXdlICp/zn1r4HUZWOYLm+Or56W1c9DA045mQGHqoOUAW3xNwqdjgjmEpRv8eZ+oiYYvRX
5fWrVk/67+iHKItpFifx6lkAyEUvIMqrZOckw0MYYy5YzhrPBvHqd7Q/NmAHnO9D7ITLNkr1q26F
7rHyBMnhSod8rF5zo3K+91rvr7Km4dhnABbE+AkVyLnDtn5qCPF9xnUbrRt4wsfaa3GL70sUw+cB
2ohqG2z7d+Lw1SbodQSNdWbgxm4hF9bMbmOi42spcJbGCLxk4pob864oz0HDFacEmxmkPFSaWiTb
rw6/qB9nn/ddE/vBKqzRgkSka2M1jv45NoiMZVmvnoYw6x6yCc9zHXnyT6vMf+R6IB4Nkp8HYE7p
Wp3bYxUmV9Z+VAo4UkzDsn2W6cHLkBQP8gNZP9Kl0/G9FBnA9LIyxKVta/fSTVN+7EYDgkHgXswW
6Y/fvUr65haIocux9w6s2q01GhgVfkc2XmJFrwwg30NQv9noIfniI2udpygPughGmH11SdAUfshx
dmscR5xrxawEmX30OdQ6J1Qw99rtjK/tRr51y3gNXa1i4qJJdiqKnx6yNHs3u8lBSjg07IVNsHt7
/yi9yvSzAnRjsI10E4COJXyKXVFqlm8DoKgTmskGIbuyfFNRZuGoYGUb2avgbofbKJRZWc26aeco
2q+g8OIDYHerXaD6oJ/K3GCty1m9S6hWS21s9JPsmOarr6rmYj5k+SiW5JX/FiqzcUnstnchgaS3
F8jvW8+qsNJHDaKaVA5Qslmvr49NTDo95TUzNG2LTUuztkLAI6Of2vWm8B2xrnRFwdu1iw8BvyyM
vxYc9xhicq1pL6aVOs9Dp9bQjRD9Mly/e22hZMkBPTbsC7t1ECcNjXLXGLNJdiYuAM2di6Zj/5on
8VnW8OJ0LliCOJdx8BQIysKDtt/ZpOVhlR5hr+zlrSJpWgMjewYKO/9rGrpuJz9ANskr9kUcCXqc
be6Dv/6kiYsoUeYQiaf5k6u88Vc6tPFVW9lA/3ovJdCliUNT1Qi6KX2AtNx8KQuVLY2Hsyz9gdIi
W5iPKEPq7SoIyuQ9M5P24CSsMIB8k/dGlOZSm0b3IHsHKJ5DHlkvdlRVhMv4gs2MxZSzMIoo/bgW
oq+uA9u0RzSoM2if4a+8gisT2JjdKa7R3U8YVeD/GoYIbdhZYFoeP/Bi0u+dIeLBV2aCnTyMyBH4
LvxIEr095fP4xBP6RsUpayU7UYVaOrrOdlR04uTj/HDyVAp5JQvZkWiZulQRJiAR/Pc42duW5dTd
b650C2B40yKBMH+AaepHS4+Obe5oGy3TU8Q3NGa0MB0AHSB3Xwmn2MPe0FGbE8Oj1fWfhlINIM8y
DLXy/BNdGvfcYxDz0qn4u6LGZR1lZ2qq5ZI/Yu9lL0nSeuV36KkosT4sA104K8N3rWmJSVpxIK4G
etCPg/Ig617E1Vf1PlLWlc7AlZFEA6ct2Gz7vK+OiDpCpnGCb2aZRn+5Q/utt8HCCG8Yli0OEI+K
HdQbXavUE3EMFFSaCYPUGn3PRnGdVe6F0cvok9PMqy76PgbGHr0ZzB8s4m8Jvi2/SMt+tzmivldR
oXPuqfWbXQvSi0i5nly97A+koWBhqW53bZscgS3VH7e1GadLTxXeHqoij9+8+6o0Uv26MUVkf3u2
5Wg0cioHk5GqDFNDOP7zMBMRnPswu9Lql1rBt2kE2l6b7S7HkerqJ312lVejqsL60OIMya+EttQS
Joyi3FipHfORHHjvme/LiVBtqpmzG1ep2HM+KFY6ACySk5bz2qmO2GRkrTZTWTuvutCUZWMAW9Pm
qleiyaGNRnEZCXG/trxSdSrEU5eG5jVpfjVa0x5jW2+Phq0OeKER3pBtspjwOMPhZu7uO9zL8DTV
oqMYnpMe5f7WK403HcEqpPttHXkwqqXgxyzc4ppFrvXiwLLT3cR8s03SH3/cNIAJ2QYtQbx/brKm
xrrWFp5QfmrGzybm5su4VaL7lWJV8TNUBGcpe0UIff2PcXmofpZNdJIx6swks1sXsY0Anm68hI1j
bHlabJRDUF1Rg3SVVchvh8AclyaGJ88tNj2noDV+6XOtAun/GJNT7gRf29JCHT1FAepBDi3DcFi4
yLAcs2TQns0xSZaVA1wdC3Ggft27QbTjh44+s2UP5TOcZ3ZJWAlsM5x+vwa4g/5pZkaAMoHjLqwy
OMp4mCxiQ+u2oL+GpQyZyTbgPcVSpJ7Ai2uOrWlFsXMHhBk5JS+m0UJhF2LaK5q8CxfS0ntUm7xq
WK4uOfCE72JQi+UY3iojGQ+yqMm436/+aLM95D4XX90I/LibAHHpA8d92M5NEvBiVtmpU0qx9tTY
e6513KCkdKOzJZibXTzc1UmhTY/trAlSVc1at4X3WSo1pJB2Um+NCqhMKysLhZU+vdyxq2FPDjwY
RiDYpYm8UT403gb66nAWivY4jqDBCxtZIfkOxoSql26S9cdWsfv3Z4Td3APg5241OfmHjo/VczcW
4Zxoxquw8KZnx/a+BdGU/ojr6qNJp38PKIexZaaJ7bWD8yzqgtDaZiJ86rnoy06GvrZqWFJtU5cP
uYDQ7JRd/qGUKNQpeGWkBGR88iffFLtCWcGDAsC2odHDNF8WTvxYtVp1hkQQPAm4f8UF31Z9Gce1
cu3h8+8J7SlbGJT2DWtWfwnVr/qRjvwIvWh+GQjlL3KrwEAKkYoNZl7qUYVYgDFaEq+btkrfqsB6
UdsY8dTEIb6ND+RRFkmHUYG8skJnuF/5g9If9YVszUuAVGzYGNUhKLDuhp5NXVNrB3Aa08qOxugD
ItZz0w7uIwd+72RjCg0Kxo9JnFmEFZHif2jrpr9yhm7ZxHED0Ot0mXd9d64LUTwOEz6H8w2DK5D0
DFAna/WmfIGjuV89F0wFx9Ab83PiObxYpZkWyNRTt0IsMG2kX5eNamh7dwg/Ytbi5zJ1MqaWwv21
VyLL+1VObJwy37afx9x216IDIx0kPaFaLUeoknfCC91tCirxAwWXfK20hrfPHDN6dU1nyzfwu91z
FW8/OV74CoBzO3JqXJSDmvFoejmqHAjXEHk23kwLFXsvYrpAwM58I31WFhxmBaEYtPEGsUI00lxG
dRV+n7xpM7aTeDPbMN9GgJF3fVEpL2Zbn+UAQOlogLrF1gpz+2qqWrNSett6lFfx1P7nFSIKGxs+
3x3JLxN2uT3WS7Uv9JWs3gulVrY1lDxyZLeUXOGjaRnWU4X6JNo/EQCfQjGfvBJ5O358gwNq0W4a
iFmLSOppicbE/hfcMLRVeJ1h6OPdIUEDvpp97/q0OfeOr52zpghnybv0R3iopzT4wdSXcib+b/3j
WP8OxKcuazmx53A/EJzZxsAoX0uk9rFHTW6VZ/bLVOvKN9RP0cgx3lLwvmfThw+MgIHxNmZtt7G6
QmyKudetoZIw3YQXBZz1fJMc9T9vkr1wKv/nTcnAUSqJbeumz7icsO1sfm/f2HqWgh1Pk1vRztdS
deF0BXV3sjjCqsyXqnXInXDaGklaWGdPQxQqguy2QvfII6r6NGldhH8mwY4RdMzMe52mHg8rVQHf
KJwEEtlcaKWAV/hPIduGujN3/jSZz4qmT1sA89M6Tu38rSpMlZ3uMBxkdWRCgV9b3HDgEM/jFC9H
DNxu8IaOMh7OC5RuWscgKzqHzItJFWLh8Z7lfjAesWHVx6MH9WSpZRj9qFVmvIxAWqGYGOaWY5nx
0v+/1a9eDQLrC+p71orVIwRX32mrqCiZwzITRAIgiBvReBLXaTaLpXcAk/LJ/l0v5zFyYOwWhMzm
++QtkxbVt6+2Pz5LFRM5D5twQYM2I6ByWShY2q9qCNEbid5ybKe8TUVFbha1aYxukXjso9Xw2kA0
eCmUp7Gtg7dyMv1rXjk/1LnmJ8a4DwXaErKzbgcIKmOjbifDojfy8aQutg5+ORc/1g42XNgDGxBS
AnNT+c9VKDI0ftPuJNtNLLcWeKMWh2TERQBfS3cT1070kjeo4nahG6xrn82tCKJq79tEfzVdW2it
oR7kNtNS0fjm0FtqVolBopUuLbXJ8QG0AtDKvU9sI1bQlfDcLQeBdleKLn6yTC9dTBGS0q0CGSeo
m3d1NCe8cbry6CO7fXVwXAMqEaKVK4aWLGvDhhYJXV0ntJNmCtB9v8q/hTA7oqLOvo82vgoJgrzn
xtKLa5jqwVL0bvq9r8aTMMec7EiebyfSZBeeK/9a655x7rKf6VyZDKGAOJs7G236TMwQqG+tNmgH
++piNDDrSad4F2lt+mi6YfoIfQc8yjAOy762f7dtTs7Un/hnRe9t75D4rXDC8OZtjzaQ8TERMj/J
qtBWIcimN9fDpZgnoXjohkAHGmvajyo8223FDwoAuRCXSSmyVdj19beqd1HXm7pfLekZYPveuzbh
ulWhaHIheVseInQityjZpE+V24wLolf7kEXj3cQ5GSd3sCQcWafXipcrJcj57k6wIIpYpDjnOTUM
/K7ZEERGIpk1+ySBmHqukV3URHdUAjc/gIEp36wY8Hkq2mdAp8Ntat1Lk9fVm1CIKKs1qFA5ClhV
tzZT3drKXkxvCqTKBux2fqrjQ16kRGRmPVL0cQfcJyju8qRzm5lYYPnrkMhuXv3uaLsSv1o50J67
vz5BAPPcm8AlO0fv+Mc73nTo5sIM9Yl4zs/GEeM+bvI+BSlKkyy+hg3yNtnYttol5DR3hqPa7z20
aUmgN9oLbnIgKVVOgklpay9tqDt7nDZVQByszeyym0CNXgPFG3adGTUrWS09HF0qN23WdRDErxYG
yBtNJdgue/EG4dkAJrKVvVOeKcuwATsoew2kQpdeXJoH2Wub6CpPetecZO/oOSi/rEP0fGESILJD
BnUla1MXC0gzFF9V0wTtSG4OJopdPRHZsp60uUi04CH13eIim1wtG9bpQG7fMRrokHHmbOoxdxa2
1SdHdZ5GZTVCYmTvxQC3kdxZSPAKyhHaypxgEkEGN9+rYiWBunWiN3v4DdFaYlpcU/2utLl/q1Qt
emhbrCPksK+79W78utvwmmaPp0u0zus03bWc6FCuK2YLJs/aNKMzvCstx8nISm9J0PY3J6hQZJ+X
Ct/fotIAmtVlWdZq5Wghx4OdBKu0S4J17ZmInchVuoin7zm4sGuHwStxnkMUYvthx7nxrGuE1XIn
cX7Wgb3KUjv5tGKdyHa8ZiX2e/IGFRENwxYE3rAyX2qzAKWozFtRQKpkYz/B9oIaiWVF+4kA+aze
FZKuIr8RWXst7ZtnPwqf2gJrIEsU3ZpbfAx4KFQS1r0fjVs9d0kIa2bY4VSHdY/vxicLfYxv6uSI
pQ4N/oq7s7tDYn7YaTZqSOrYAWJRw3iexgx+FUBsoM+NWcSTrf6Araw2c3SaNqv/VZW9ZpuBeMuG
aZHV3Xjx295fkz1Gf2uGKCHahOma8u5olbfX7Q6v4bkZAU6MaWAtPBhq/slM4SzCaYRPn+Gnhfs1
/jUzerjO1fx8rwsf2pBPrm8je2Qh2HIdWgy2DPwJcujRk4pGbvIZeFqxdTNXPbmK1u86ftd1kfsf
1lA0xdLvlB8edP3T5FfVU1GF1k7NpmzpMU1hWkZbTgQjjYfhoY2N6mmcGmMdMRuuZWfgd8ABomop
O+VNFis8Yn9d4y16Njs7uyTguyADFqxqotDLRm+6Iy9Je2xB8Nyv/mi731IX5UYpfHISYf8XC7zy
anDg3XcJClN9oymvrWEOaxWswVb2mnM6xerrmMQ1g5W0Pma4ySAkV3UHz3DQch09sBGq5ndL4Obj
+l73zd5e2l1aoW6A9QG7zClDDaPBp6tyRHaS9QDh9qVWceg2qkfZDInWUc+oO9bM6Zj7zc4zshjt
6cNEfvwoHWkcp1MeIvEsu2SLVVvmnpNUvZBtIveq1e8NmlrZB9ctfAITHBF6pR82KbDiozZNzhGh
uXYjrMJ7dJIRjnmhm59jCvzMT9K9XQC6F/2kHWXRB4aBMudc10yhHRPQ9ZNphYevIbJdVq187U/1
QmswADFGu3gK9bR8alGmrYgfXWWTOab9poR+s7LmEUVQe5sRbWGAYrXxIMJLpej2NdRyhMAclNGx
Y9O9XdcExkMcuMHOJXS8hlYqYAtO2cUfPbHJyVJearv/95WvxvqG6NCDizbjKa7z3wVeC3Aoo3L5
R7syD5NtkWKphHxwzC4jgwDuXCg9jPTKVPwtSPHvsl02fRV/tBWppyLhjiyWN6tuicTVd1NqP8oa
kmQodM3tynwlq0hgmKfU2btOSi5dNrnm/xF2XsuR49qafiJG0Jvb9JnKTHlXN4xSqZreggTN089H
qHard58zM1ERDGIBpFQpJgis9Rv5l3D6eAOnIrl1l0McymE7N/yCObbyt+owmqA7zTZEV1HLnlXI
0FDw90RV7WLK9RfdFLs+1vnm/X2I/OLn5Nnl6TuEKniw1UAdYY8g9D1k84q1T+Rdu+XgYFUzYqh9
BCEtrJVZmO41aRJzh0w4LjffQXVJyDeorszFUwKUUJFFWHN2NjoX6MU9447wFzp+4e8yu8Pmdf7E
XGVYIbdhHd2B5VFBOXLVtnX6Sy8Tclb1EK/Q9gKdwQTKjmOfSpl85vWMVRry326YR+s064Ynp4Fm
NMASTOe6fPayKMdbDVfMeGkGHvX32mlQ3F+aU4VCBP4eLxbL0YdELqQT6d8qfhMJGu3Wn+1bxXhx
HPwPEeWujhmvrHvA0tl2iNNgA7sAZtESC0Wb7U03a9ffMTvMx6M22tATliGqA15ce+4hhX+HQkOO
t7FeUHZi1Hc8t7QVNgUZeor/ibMWuBuGXrtRIXVDgK4s5VoZrxqtzGEuF9U18gOyhQij74xZz/R9
HjpAOaI42TnN0B7GeaogyKDfVI1jd4wmcnVdX9uAOO30app+tUPhoLvLmxYJLmqcDyw8vbV03eG5
ADsOzjdu34w6zCEPIOJS9M4TSsXjp2VMyGH2QbTKyUb5aG7AVSitLen7DLQ4KMy0s+qX2mDOhzhc
71UTJ5Rok8RedQz7rHmpTIpTeWmA2l0Gt637l+VqkFyXlmGCpIvS4K6nMv/CMm+tATiHsNXqN0Eb
Gttw1LOdWyfGkyvEeKxjrWK2MvSnpAjHqz+HD6pThRbQ8Dg+oeQZQaOzwAD+WUtkOpLzICDDQ25q
0VqfDDJ0FXaZ7KySy5yJ9KXXwscoC91Pv6zOg20Zb3xYWFhraCYnUuqbMgpvcQ9wbr4P1kKyMJaD
sK2ihZWRAEYsKbt+j/HKGnmcWr8C2vXPgBrKlbSl+ZwWLr6sS7NdrF+dyMOKqkcL2Z26TZAhE193
Zn9XaDpSgYkef4x+9NJXRf3UOHN7bAXmWvAUgudKTGCsM+CU/Fv9b2cQuP8fvVW/GQuoUWDQ+1L/
DXTqqZ9MvNggyVCQMpxnydpzU4fNfI+tC5qunuNd2C31kL7t+VQkTntTma67L7vCuo4ZC13Di6YH
MbbmehiF/4LjNZaRdmz8BNh4O1ljvo7s7rWXfXhjFjFPv6JjKGaG4mSoA3OQYUTmjQpXRvBzcDBL
hYrwHGhkPvl4AlarzgimO5nurTgzlsSk9atiQQnKNdy7+GdCaEfPoF8sI2Y7/GX5tnVgZ2pbK6V2
oAW9u23Rn/wa17mzQ82c+eaMFvBXzBwdOG9OdSJjT4lOFeUa1AlPJk47dZcG/6jx/aspZj8+zHLA
LRao1/yakdPaFBgrsQVv2yfwsFeFS2xn8tcYMWQ3fJbtkzV6X3E1Hq5ovOc9/YGNgyQ90flgzgIB
P3UQT4UAVlyxPv4IEiThLSrWK2Gy/e3t+ZdwyXclrjs9GzVuCdJy5VlNhqFAOslxEM5d1qr+361F
yIByRbdSBlDe6CSHOS3h7yOSch2C0b6qs2k5K4Pg2fCn7gigA1H4JV0at1Vz4b+BRM2SJGW9CSNm
6KI9rz/rVUNEcCXjqr5a3YAhRmpW53SejnKBsxl50q8BjZXXobeqa9k63RrGS/IBQPAYmJr/UpS6
vQfwZO87BL5ekgQjiP++srXj+pohm/t9ZT/P+booep3ZmTKZ3rBlchuoBp2EImQ1FH9RwoB5UIzP
GZyTW9UZ1MbGmrXu0ZeyfpbFPbAj+aIPU3NvldnZXm5QGraDdnmPI97SGbTCPIXRIiC59Oooj1NE
bRH2WHphIzpbmKraTvX21JRXMJNWwJYSoG1m/HX4bvKpr7GqRYlhGfEd/x5rey9uzu5nAI9ZS/E8
12b5PJ6NRQ9nDWR3JfVKfxxMI9sZTQhlQKTzmWzwdK6jbj5T/CPdKTUKHEsMM6pmE1McXhcUzM6e
NJdkcXPBCrWnPE5oNmJAn9hhd2hK0FY9huW0J2piHbt1SidTmf05zEszJnV64KnI0sNU+368SqL1
wO8ar1J0n2Homx94yyFxoFfT6wCYDYknP3xIseclzalFuwhxjJ0OBuwCoS4dEU/gdPDhbMYGz82y
5fGSqr6oMzVOndWmZWwNv3dW37HeSsFeDO24T4cxOvTpPG/dsIjevLYhsT8H1HoD031tL19RsFvn
NNYBqCyDDF7R29YFDY0L7FZScGwPicMiqAhfJpY+j43bMd/ZZ9UYezzQWCbPa5Q6gNUuTQcUzLkK
vU81wiTX8BjhQz9lAp28uXuvrEZfodYAWDQQ1oNj40yLx0v/kkp/4INz5Q8hxYsz6P6nA8JMaAKL
mOpi4s8AJhU1ggiT5088p99EI5MfI28hoA5h/FIvEO9aAFASWinBDAKwn0dccrUUl1w2kPke8Qd5
YyVZdVGHOEXlzTLFV0uFdK2rLtNsRuPqa5xhVjx3tb7r+bUoe3n5dualARyASnrlo1ukzig49Ccw
weFRnUXRZB+HSxOCDCRrZhwazJZXdUrlf1tqT5pZy1uRselZwQ1Nsbg2EPyJ5+Aum2yqHXXcIzsi
/5ypGFNr9/yvMzuZtTXornqLmsIGahey0CXGFYNpuedpsuzbFKNFlIhQrqEQdN/rQfyMziNcpsLa
gNVF+BxzsnDWErRb7OEWdK+FThu13Y7io2H07qduA4VouuLg1ENyo5QFlMbAt9pAU/T1wenqexXa
OvBkr3x+jbVBVvWHDMqNHfv6m6QUUFki/kh9s4UMMjdQQtvmzh9D+CK9F38gVfPst0b3ZLiotLdj
8+jU3u8wzPxPVDdJki0oCB0vzqge/A8ElRZeo+E+pyyXNh1mJbcY7zJrVvCTSOuQromDEM2dQF/Z
TdRuhCpX+oWH36k+37Hsg/tsTt6uhsK04aXBUinDF3L0jfbq901MQRK5CY2lEsZfj9Dnk9cZ9/Kt
nY88463rwGTA6x2hK2NFRmXctZ4LdClutPTgt3y8Id7lK7jNxbkaBCtND10ltrsYyhq5i2p1iQ+R
AW46Th3naZbYd6K7AP8nocmWgjpqqT+rS0dpNo+V80t1TSILjnpTDxBN3EcxuAnwOvcxGuz0VzDY
jyn+miryd9ffJ2rMMjiDi3xt8ardWPFsrc1cDG+aab4aFtKceJZiK4d3uJOYT7ouk/es78a1MxVI
Agod9gJ7A0i38bCp7TplVQ2UkfxyfBW9AJ+UynwlCyyyEMDMd6XRsi3DP/bOn6b0IGzP4ZuTRFcD
gM62BTLynGnwpAwzjH9r89vUh941bEZjuom1qN4b0CPHDV8AZBgGTb8rNdxuvaz1cJowU7SiyuTT
xdSxM1iNrQY2mdnsG79cRJ9IOsbji28gERLlmrgraySd2rT5GJ3qw3XJSs6W4f0Y8W6qWuQRVzli
U0sCZOXp3lPtTR1OIT2PRdZ4DyigBFvck+pLiqIoFMXOOcxNUu4ktsi7Mn0di6JApW6p/XigaUpK
UP1A/YakSLZHOu6gy956qeu5ORRSg046F8W7lbnkw4B9ouuNMweo75te9EC97fF36Zfzz6ajNNhU
C1e+nH8hmzSc8AK/NAvUo+yc9m5pqaX13y3TBzn6pxLnLGrDi/4e8IJyXwIwRPszo7LXIrd+G2UP
RkseY1u4fznYp7NjfYwi30F53teij1SWyMG5iHuHrhOt7VbE7zhEY4+HAP4NMKP0NbRQQgA0/44w
cnFkrZVtVTPq3HhFWTNacNPWPSvZF3O5PEqqZAc7Jzro5Hx2PWnhPf643tHFexXiWJGRYu0ja2fy
KmVVjQCmOiTUhTeS7cJu0Po0XRe+J8kdhSWVh9z5GtMU0TUvfKAu6jbU1uNZIgIwlfXRqGHWBV6G
ah4CxeWxKLDZNXEek20LT9Roi/vSFz38lLl69RodLxTRuhfLi+pXrHdXWPZBvitd+86UHjj+vn7t
/HKBb1veuhuacV/USO5OWR/cjq3N96H33V0MWuhWX2KqY7B/ZKmBOfjf4TnAALAv+RC7qF/HkQmq
4v+bGlSJw3+NE0seUS/04JhjxFU75rJkNvY17APn0vfS3w3pTMrPifK7EVYneG+jfdO1gSpE5PwV
2Y/QVMrfVo4mwZwnzvOQp8k2wf5oZ4nkje/cdOfj+34x+BMAZeCZ8bvpZ6LXBUKGFIlRZ0b9q8GE
sFc7Us+e6l0KXSRxgMkyr4gHilndyRdUhlRTHZxCuGshZ+ywk2hYA2oSSBRgspz91KcGd1NX3Ijl
MNvjn0MLoe4fTdXxHatIAtbg2LgE0U7UfEvLDO98c5yvZukkx9TztPwYZG20RRVqkacv6h1IJUr8
KdsrlCXRih+dAi1j/zihUv76/x8x2lq1c8vmn/dgA//iYkiO8UcRPBnRUTkhoaj73XCiTtuKYPqo
OANAp7Vo0WGlKppW3MZW+4ogB5mUrjS2EZUbgCkxYnZNGM/nqOk3tZXmGnJezs8BZd4DE2Z4g6k3
eLzanLAPxYJ6ZlO0HjPhP1UCjruKffd+n6lxqndcrqggBsyYRaiKTjTU8T5HshTkEeWe0K7LO1TN
dmL2bDIJuvMYLOjRKripnATehgDBdVg0C7t29C5hUXqXZPD+nKkYO8N1NaJD+q945YtxNTQemejx
yZrR2TQ6X5x14edrJafDKiXZLEiNr4pxG36NyvxJnBXAURWSNRH8c1TSPodV9+deeLJAJFXUE5Gk
/32v71EuOmwAQO+AXqfvKcSX1diV2Xs1ec1Kxf63M5ZZ7aoSTb6y0yE45zgun8tAPDphYTx4y6Ge
y3SDYnS4GxJP/4qBqOhxV7tXEYzJkA9j8QL1hvGscrtNVml4Bfo66iNL3lEdPGss4Tx27hMwykVh
CavnIJuyMypIGBSR9a7G9LF3HDZi7lQChBbwqcDPgupzQEuYS1Cd/Ssm1UBHoipfAcU4xkaW3MfF
PNxQ13x0kW2P8E/kqwSz1gZog1l4+FpOTbMzqzI8DrPw742m6FYlFLVfVQlfNJXhizkLYAyybHhr
tvbDmGGwoUZ4xXjvVmH4jNp6uxd+CFm09Z4NA8UZD6W9i5626aUfyw5TVdNHIF5PL6oDm3ExrCJZ
F+uWrOCeEvZ8sfUez3qzvo8Gc74gVkT52kROGRE2lJZd3MC2IEjN1z5LhzUs4BQCcW2+xg6cDDmH
j4s/zj20u0cVHmB+HXTIqRt1kdYJi+WkaZyEjTBlmeSbodWBpELDX0l1LNLMPEtc9lBcmD75gE98
O8M3TCRApPuwZ6NATGfDbLItnvbtG7uis1U642fjBy/eHlU09FGHMlx3cyJubHOYXnrIg3FgiXc7
wTPPheC4U81SY1MYCOOR1ep0KWySmyreF127Jtk/n/t89p+ysj70A7sUHIB3bYcWHrmBwlzFbjFe
k3IcrxMvwLU1d/P2q0cFVXeKBHKeTPqNCn0fHM/xj1Lod983qalHf90O8JvcQAuqN+oC04NWwWn0
WMZUz7/HqWtNH+OTtoab+Pf17o0UfovcU8UHzWzmrEt0Ut94IYPvt+VwMtGKfrODYtOjnP1sRHAf
mzkuVnklQYx4tncWMwJY8aBrUA/K9tmqiqNRlsWPsKrnbafnFZs+J3oLwfqL2Ml/6GEbICGiwWRY
hpliq1XJ+A7KQxyqDnqhurrpkfh1dPvFcdIYFXk0zr/uKtOrUQ/5kzQi7yaM+T2/7joOH7HL0ifG
Be3SCFBDarxuaXxHk07eWsIIb02T3JX6uXGH2Y/l2u1F4JH9UMvwTd0I3n6xKZomOiH9Wu8zL9Pu
1SFZSn2tFiPa7mv3OsWui2zcs+pLB+YUHboKe1Lq7ACQ8G1J0AhfzoyhaI9dbj8moRBXV6YtRdjC
rMBGYkScZf1VDH1/jRtDO8xu/6pC6jAuneoMuobY1r2HIM1o2Qaphd3yXFxU58A6c+W7Vr2zbae7
ermr2ZsodS6lHJB0+/sm6nbC6nAyt0m4Y7qSAv56w38joS72ETkd3IoyKy9RhB58YQt7rTpM+5Oq
BWXdzo62E4jEG2EOFoakLAzVgFJHDSBJo/c4ZtHuLFOFmeTBem5q+SbyncSy/L0E/HLknsGmW5qY
gmLw7g/5XZ8DBhgzdq9LnH0JfmaZ7h1wDc7fIfzj9peVr51e1DeutagI5HnxblgDtJWKirklK/lo
Q+tRt+20xtwlWK3y9eZumlkeBhlbT7G00gsAw2St4g4TwhqbeKThCzN4Nidrg9EibAZPv6LTEjyk
dpbjZVAy6TpD8GCl0sarDWOkpaUOQTeEa75+zV5dgBCYcVekAgfI0SzXluF6GzRZs50aXPiO+eDc
t1iRfl2NAk+wnUlRbFW/6sgHRItHJ75XoQiDcGwTF9bbmB7SyWF5jIoIWVrpXtzl8HUW2eC3Iz60
f3WowZSc57Nu/P4e/697AIdNN17ABKI6/vVjVMycqPA44fn7yu+h/ZBWbKiBg6uf/t3xPXig8sck
3Wxrd6hWsBlPZW5XNznrFuhDCDet61GrcY1d2n0ZUqWRqYbQkhffJp4LuxcfowElghylkoAEqJE8
TaUd/lWI9lR0VfrBQhecTdX3zwW5hk2FosdtFdrGPk4N7TREIxXq2c4A7SckIiTCSVTtuhdc7KiS
OHH5qyuwP2uHxbWRrVoq4up33s4fKYi2tx7CKV68dfrgCDjvoIKDs2zFjdO0i7Z3UeFTSMVenZEJ
r77OVEwznLhbRXq9nyOnP6oh3+OQPnRwxhvhMvpp061k4DVnGzWnc4aM2QoupLbhr5PZl9Sv/vRI
ILGbKhnkeo5H0KDqGgry+VomXr3vTOkssi3OPahC48BmFHRp588POHeOoH7c8TPugMBo0/ghpJxR
v8nmWyfRq1PkaeauysfoucARSA0ti2CPOJb5XlE8QtYTaqSOWvfZhUa8lbNERXLSbtVQrzMfyPBE
r1VrvRnJzJyK/dGirHyjzopadnjBL+1y8VJSZ+kcCSp7/qPoZLaNNHSPvzu/r/3fYup6J/IFjGPw
g3Dx9iCZ8CJ1zbjfw4mdeaiC4qFdDj2VZICPpnEofWs+BLKMt6Y+zRtNH9ztNJjOvRE0zn3jA5Cc
B8c7qGYXzwuO0H8F2z9f67ycr9ZUn1jeByfZaB1qwksMt8EKfbXiRbXU2OzvCwqYZWvP13dDjFEG
nNr40TIc594dXlVDL4v6KtP4OA/A7L/005TqUCioJ3ZaBMgIvQ223C9GFpHdZAN7tbHyWqP9NP7g
y1Ku7Lqd7tylw1w6woEMHyodyUlhXqH3Pab6xOe+gGYV5JVSD9lwQt9AWWNc6p01f60FO6vi/5eQ
urALTPucDuLaV0NCMgBT4LiHUYLaFFa/sxYCb3aqR3T25UWG44NqxVZXPQ5ZBBE7l+Yp8PP6cS7r
FtRfLVdqiIoZIrjtMsu/qNCM+sW+R1VhrTpVzMgXUXJDXtkzooZfa1gZLTmXcTmYLNkBh3xF4HON
pGI4zDUKN6k3Jgdz8UIoEXHTG6rWjQ3tL9HSgWkjsbb/aDdLW30UWssLLZeoEEGKie+Msv8o9TF5
y52hYo3YsKFdmoOPR1OtC3k1usF9dl13peJG7gHFG0jcq+ZUwwPO8x43GeBn/tTuQ8SxYLEHVYyo
9IR+umovEsiHyCmtVeD5AS41VXjXN1V+5pdlCWRziT6NwZ21L4LIvfsehIYs3ri+v0+Wk9nW7/AP
Nkhc8e6cPYr9qqk6qtiLj1mvlasZySRIxP8Z3G4jHMm/LlTR1CZpbpCPO6iR6hbhWKIiBvB6rZqq
IxgMDF8H65TFpE3tyrXW0xyOO7czi6ceMDsYB9H9ZrMfyKj79AZsAIeWKSo3CknCzHGPsSUwQE8Q
BjOMXHs3u/nYLtQVPdYA9uTuFQzFfWJPMXaKVYxATwu1XVSnVPP/hL47q6TJ12lvT1s1VnVky6Xq
jF9H3yVeSClkiX13qMHNwJ45zYqN/yvAjitdRe6D958TvWahvET8lsRkHpkg1qY4vPIixyKtrm5V
6/uQZyK8RoV+Y9p2eCqXlgqpEd6UNBurqD5Zw4GJwhVBWRtkuYW5DqrmX9YF384I/2iXcd1szS61
vuwOvi+2AT7vvrRcK3ARKziE00jJtS22HXr46692GEtx4UkHZLSc+U00HwPgIdVgMlrF4KIKPOQ4
VL6kRGRG4cuALUAxW/Vb0/noG4T4VmJuL37UgwtvdYhe80jOR2p73dbVffGjGPoD2uv2s2ta3SnQ
WBv1qZdDJNHup9rod5J64arDusJGHKWXK9POE2q5S9soSBWR1YirmL2NLb34UPfAWMZIjFchkbvc
FK2JkYvgr2x25nhVPbFwPvkesdWs2C+D7rQvsQ2Jx+oy6uRzNJ7cmr+c6F1qpa5h74oQPcQRZ9et
gxXboywKfT1kzfzSVMOwEnic/BhG49WM+v6zkOPe07zud8TURYlha/WmdW9PbAFrkf7qvPTD1Aeb
ovxiUonq26b0x+SsDomsEip63j+bwvWheWKRvQ747lwcGxncocgpKEeafmq8slmTvOpfDDlp+wh4
jteLk8t0AlFGYjUxjIv02f88RwXMw0IB8h+wAg7qku9mSeXyqyP/++x/i8WO1x1Dy93iR+3gLOs7
v6MwGl4wpHMxJ+nFlalmPjpTXRxqHJHu6j4K2N4kwZvZafc5pYIfw4T1Q5+flhn2GvrCeIjIjZwQ
Km1Xqikd23hAP81ZJSIsjirm1kxhmVVu2ckbDyrU+tq4LU0TbwSPDOm6bOJ9q3fF7YyE+cNQ1foR
0MC8Uk11BdIPYMYorOM6y12CJNOYP4O96lTD4M0C1KpQem6b+1KaTxT3nOv3Aetz55o53m9kPIGn
NDasLbEoZRuONR7SyP5UY4EXA9RJjPm5SSN5/Gr2QTjtQzuseVGnu1afoIckQbVJsslHJFH3rgKL
tjWsEOMD0iPKM7n3FnlTuauR2D16has/BKmbrtSIoRdvo5F2T0UFiTwiI78QGW4m17XunLiw72o5
gdyw8JBRMXUA9pDjaG5jm7IMUbEGZgYsY0iylzzRfyRi3ifIAv7UBkQR3WDQ7uRsAv0Ik+bYNaVA
s77ONqEzx+9F61+Tzg5/x2Cdeb2nP91w7teB3kPXTyfjpDvGLrWd4K5D6eYJMyS4V0tcNccEtZF+
AmId4TDylOg6Womdw7d/GQwrbr7rTWaBpfMrxMJU3S2yEvlUl7qJMFD9z7t5+CRtQe1g6+s8IkT6
zxtObaOrG86ZO91MA4W1ofWSdlgnbd8fu1Bcx0UYO0ZWAcl0tErAcxV3KtaKqMQbYWJOQ4X/ploO
6sxozOgmKKv4Rp2JrEzh8PzdVmP+dUnX5wlPgFFcnaJl+RyO1k2k8c3pKHVstITyD+LmK4FE1ieT
Bi49wSDu6zL9ZY3ZL58aOdp6dflUtP2wb3o0fREmw8CsxNVCCTuWMMtyd5x+spfIsbBKerzfXG9l
L+R9MYHQLP3aw/qSpjoAnvlI+LgxAKimh6rJ58tgZtfvAXkL0MQsDJ9k4H8uIqG4E7JqbpmRbWY2
ZMyK2rC3OBe1p0Sfi4dxZj5KM7f/sAP5XmVJ8qR3fnxEqMreORXrJLdP9gB0vce0HXKk3MfgSDJ3
qbPVf84QYh5ZwA/83lWHJKGgxEB6xDpJ5zw0pgDxFxLqek3cqHa7nMk5P2XIZhz6gpw24Kvi1zAc
NJh1H1EBHM3KkEutMzThTWRDWaeiOvg/B0S+n11Z3X8PGMB7/JD6w/dN1Bj1UxRd8b9ukkTC3lZw
8O/0PvqlD6P2SvUG0FfV6fdl1s27gBfn2eEXPbWmqe0TzepvC1gwm8adkHcmn2kG2riyjWx+QVks
PUZVU27YBE8vweDWYJgduVO96PAk5C2QrgSQA0Uo9hCK8FwH6S2aIBFuM73x7lQnojrCqIZnDP+c
Bxw90URgjIGz4FUzu9/q9mY42adpqJq1aqbVqO/HSqu26n5+JTOwL/1dFdXYBVQFRaS0aM5sXfQj
2gDymMaYoOPZl+xz3bSQRJ94mbaueKxdNDS0Ej+K3iSXPlcagudRcmt0kftX1/Qrj8L0Rs/T7iSc
QbY32liBF/atBCOFFkBL0JElYzmmWrKx2Efl5Foy168PKkYlzk+QjblI5/j9uNYUBKiz8YEsT7CH
7cbZcfOXmaxksW7SfpmGk50QZbhRI9RXgRc3OuGGfqdCxThmRxiXAKK0CjsXNwzIRbAisOpEv0+S
NjqxcseSIDeDe4DMwMCF9hJaeQJbL7OpAY59uB+xgHsw2zS481DD1VB3A4lVI2sN2ghqShTaDwiN
FaemccZ1OIXhqmmq7sEYfPHQBbOPLkfoHFQzr5FvDCMyNvwvWC4irnOwF3a5OiCoIG61MPtnh4rp
vd6vYGMDIvVqCjweblQ9AiAP6sDqZD9Pk3lVrQzyxQW283mGenZ29EZgfDyCtIaQt5/mKLjI3vTB
r5YYVpqTtPeW9B+bpNVf49mt9iPSjHsbs8B3GMazFZs/wDO6u456wSFt4uRd5h99Mpg/srjuqAYa
yd52vQMvZFSpkxTXYLJsm773MJQpMB1QzTlH3rhdesOciUn1qsESq6XBiX4yYSavruiQCHExbCA7
eRgqDVyYyJ50GHJ/mUCgxoYCdEe1C5eaEIMzvMY3BipjtzUyR/vCKJ7skVdJ6GcpFXewgQFua7eY
CmqbJGiREHZEwPY6i3+0XvVkBqP8K04+40Bq6J2jXtGNXo0/eYZmVpNqL3WasreAXsUq2j9a2TRB
hzKtt5hyzmqYivAS4Dz5JDR/ly3DCisayPX5I7VgmlYI86cuLOt2lKwDrHK8VXGKcuXeZG7+usoP
/KcgScx7eJsxFC/Kabkp4ULrulhPQ3EnYSBemwlHx8SV7UZOqdyPeOThQMcao0HmnZ8yZ0+aHmOs
6SIQrS7FFOMdOiXGUstYr5TJtrChwqk7mbWrnfhry9VX7+xLfD2++tSAFiEvbIQi7Ubdu2kTf1t6
vblVvQ1KPuekAb/n+N4skHe9OhWP6BAMn2WIq9KQTs07GOMDAsseKO3EOSfo3CgByXdtFNk6y6P4
kmrF+ARG/GgxF6zIdc8HMttrqGaJ2FYWbDcfMiBg3gX/xZM27WodTGDddvLSZvUJyJt519QAEPWF
ClYLHwxGa+YPYeVQFHIdxFSWjizs1xbadW/5wMRX5El2aFCmexU8IxRR66NmyvDQQHVrqTiB7GGl
PjRgYDPw7G+ODNet9OefIf6lqDEWEKRrK7zHhh3ylt/xg5ESWvbGAWmM+RyS5NtocW28S3eNqEP2
nnRM88YE/GxILePdT8bHtJiMh8zHisKzJm81RJ7+HqKpQGLbLC5Gnk+Prm1fqVKSYhPOvsDJ71Qt
B3VWp3plrNVp28Z+zkZmkqc/0RyClctGcd/rqXZM+0CskgEDo3XfDM1aGIvzFg7jD+rQh2QAhuih
7Cd0EstZP0xjGq39vKIO6Q7BLjepMZlj82LxrjkqlshXaOGGGHMJXKKdjRXEU4Ythxkel7Wy+nJj
+vV0HlVTdScmuymv8wqWJgxUt1E3HKd4uGR6wqPfutcGuv3Gi5poY2PCfWEt8+fgRHV+KPz55Tuk
ztSwlqw8xoYmtjpllE47lCpof0XL5RZW6k2nAHU5t8F3b//VHw4jKqQD+72BdPV4UvcbL2FCMfXr
2n/c3Cpnj6o2ojGRxCAvmub7VhbzvZh1HjDkNfeqqTr0qOI9g1HRUcXIADIOuWkwOPnNd0iHsJY0
XneRbBmTNdvfFWox4a26h9nAo+vix+/hIZPVBfD9wQZnhs5E4Oo3bH5e1HD1MzRX/4vECUJc7Be2
PMrFq6eb+jo28vGkmkGj3w9OFt6BLZLPlZ6uMEgpX7OogbHCyuCriZ1FeyBRrW1U78IT2gRm0R9V
0+vDH77BUmLug+x1AqXCz8HXuL9ly/SzWu7nJLk4ihj1tq+fKigRaCXi9qqZGMz1Xl0UV9VMYyB0
pPif+4lFDw7YD+rHTIXVn8wQwjmJp/K1NZmBHMEEqHptMLuroV/2YkvvmCSwDAvtMSu85sGRxmn2
cBHF6mvLrsS+taXebFMb2KdYmu2UOjDSOUMbr1pVqd5BA/ivjrr/4QIAuH6HKbuXJ9lliNG1BuK6
fnAZNV8gT2hLJIdc+SBCfb4fu3q+t4M8PNqlflPIzDqnwDcvvVmGZGv8kD93IA5zb76r0ELpwKVl
6eVJPUzObJ9sh5r7ouVeabK7sdPRusZT4K7baB4/guYFKnr6WUuUDKXfandYiOnHNkGodMyt+Lls
nJ9xEt/zFMS7vs0QetBS80kiqnMJbfEjZ2f3NBhd8fh/GDuvJbd1bV0/EavATN4qx5ZaarvbvmG5
HZhz5tOfj5DX1Nyr9q46NygiELJbIgiM8Qdv+C27ZGH25Oz9Or7KWqiV0wIdjuAoqyMipfixDP5W
VjurK3eebSmPqXXDN2aBM3+hxfOXrqYYmJj5BVSvdsYrwL2hzD7ssf3SWOqhWy9VN//l1QXgltYm
rK16s6GZB7Qw7ES27JIeaHFPrBU/7o4UC0q+QqTKieSdcrLnYvDBVnWuQ8Zl7gDOqpzk1bOKtMNC
sbWUp6o03knlkA0J0KwUCIW+p4N9sTtXe/XTwb8PvE7lKCvLs4MFRG4lq6qKFb1gPd/HBOvIrSb3
Ju2Ng9uDAoSoxrZ7LuSVLGSHHALd0F56YaGudUXpN8CVxw2bNx6VFuiZH1TTsbT69J309kGp7exm
VEb0ViUqqE0PgcYsCM+ervQLeVOexYTSy0CFlol9q5VX7TqwZ5ujMp1dPtuoRz+KS1mXY5BRq9aN
zaZCVp24D86Pq3kGmHZYbREwJQ9o5cpjzL8me95jC2jAuYs75eNj5CD5WXKMrBpBGa7tsMRuQ877
/FfIMYovOlba9puFxvwvj/3ozenwpzJbCwS0rQc/c0VLXgOQ8CcnJ9lrFsUI4wqjYr80EJgLICsn
SPgh3NOx5dbJwIOS9o+8r6hyLjn5SY5sNbWgY0ToNfpS14wB9X6bKiHQV338kH1yVAi4ZaOPmrWK
1ZxNvd5029BPE1jUWGNqtfYaZdmvDJzZHys5I7ip/HIDzK8GU7RvcYlqI9v79NSBFz3qgZJuGrsN
3ohEs63qgN671Xd5c+5XP4ICekbVRyiXwt94GZMpPSSDMkO0CxPcENEwUJTiB/KgmxFvij9qG79Y
MBO/uWiKL2t7DAAjRhitYFa4U1NVvQxJHMKR9pUPqJRXeROggbXKIfZSIR2y6IomOQmr/Wl3eXWX
hWm23wFDzBasAv52iTjIYFdYe8wjAL+Vd0J0SyIc/qtsGsnvrUWXYX0xdxpxLq52zdt5Hu+HcbFW
hG4sMVDjTI+MQX2UxaRwpvdH8ZKygmyRASzSjWZz+Je9/xqNM0N9TKEBR/uk0Ui+RPNGfq6yuF9Q
A1RODmnMnZ/MiMfRQc8XLOwrfkurR21u4mN/BZY7nCwn998ywH3rYOiGtRzRq1565hf3ITtlE7mP
DbwmcZU1rTBN4H49+a2OX9QQX7AFiK6yEF4UX4uS1chpE33z7Ij6GRyCslfl5AGgHNPSVp1VIOQf
OAuf8zTRjKI49uwIai/DUgqpluOz0HoCTivNnnLA4Fp90DXk1HkiNUSjQAkmje9eLBdP8LxAFN90
0t99j3dT1OgHc3ajimfHqiyq9GON/MZYeuxI/9Ms+2RbZXv4C5Qa4GB41q8Zjiku2vsVVi+vKKcl
JwBUb7JLFpFdVdvedAYwTr33KtvGCPk9D3XXjbyL36q6f1iXQFicEYgBYa04zl6B5KwrvcnedFek
byE+CG3g5C+yKTHtCvUV0bGpZrxephOmxqwTjxt0I33NGxyLChtzuMDpbkVFalWOtRQH5A5a4kEy
AaUDKL5zDVTJ9MKDDIoe/xb1SwPNMTIJbHY5TRiZs+jGzv8+VOGXaXLjP0HG8xhXaP9nKmQar2l/
VYb6U82b6orfAmFBb5ZR5biGqFm8stIiEVtZzerkb5V9aXYYVPOb1PQzivZNC8XwBaAISwYPxW4Y
FXH3kv7PQ/SPAaDQ/g7Qa0CiqhL8KWN9vBEpgh9IZlWz2+kmm9KpbFZQeTHvJHd2c+dCbV1U1Orp
WpNKesFdAwN6wmohtBFefAQQj02WJvhaiDdj6sOV72jlV86h9UK0nv9Zl80JiAwn6Gz/+M8jAX/M
3bD67AkHk3UYxNcEygauXfn4WmgawSkrTc89Uj57EcArtPToQF6mx1nH089DmSTb0HSTRU6WGP+t
uVEWwXwVlmB6giBINyqyI94hhwU7lcpO09Rj4fD2RJGzADkyF1hy/b3636rPtvR/jhsd7/fU6BhZ
a2h8Z40IVy4EzmMYuLNx13yZyVZFGwGKpYm6hsmOxdfcM6ZF1W0el24Pfnz0wlWOuhlm0BSasGHj
GSqY5yB+NCXz1bOqei20pmd9bLu7PVRiK++X7fKO55xxUf2dqiKSt4Y1jB/t7Dxd/FNYGpbUiEZR
zFc4Z5MaQwpCjniOlZ3CdDCo9sD8bCsj/SWHoMSbbh8owNIE1VAbXrhjOwpHqu5aVKT+qQ8jZIt1
lel/+yVwmq9+YTuonULdTd+cCXPLoDW/IyrGg6jiTayOdX+TnWXMGa+d2uGgNwb6gLMkERme8SUx
Um+DTSJqBmWfWABAnZEjoDHHBQtcr+Yxuq+XCLfUWvNinZFdUjehZxcL1CJc8Oczij/jEfGW8rKR
Mh8oBB3thxTIXOcflM7a8kvFzoHMPr7m//pe5Zftdq1YJTjGLgSB6PIsfyGFHdUbBfrXKksx7lWU
YTz911WWJ5gqR064k1f/1atEibsidv4JdEMnARjtzbZtrs8CclqMiu6U/KsjAAe57UdLLFzI8P8a
LJJpCUguJ6pj/p0kYgRsi+2YVOE2D9imFJn9qrpJeOvqQbuOSf+9nJtt8FKbYAjKrdwe/TPKSlLt
2iFhCBD6jj2Zi0cAEHS3Tu5W6Vjnvvatew8Oeh27FR4JEa8ZlsJqARMW/2fb7m9aK1LiSZa+8IO+
v7lzW5GERNuyKNzLNrxVI8w8fsuKo2XDTQm8dNsYwl5Wo6rAi6usZZMm+0LpAVOCFjkpiNM2YBQC
r1nIhlIY8EaRpuU+/QNX7+70bH9W5dVo2S9KZmak1soCHr2CgGnlTkvkGZLjo0poKNAL80vtV8OL
PjOKZfuEmdQmF+gtJvNdBXYksCB9eINIXbvKdDPQ87pOBqbQBjLnxQzRkAValRmetkmxl1VnBnB4
gUhW0dg7a8vv1GuSLzAnry4zCorQ7Z+oxqA7dywQXI92TB0jjm5nWePPT8dYVEtFUxF8nG963p4M
+SoebYJhc/uz0xnKdet0OlqA//mkciY7TH63Qcaihij9n3lkuy5m/ZUCx4l/5gnmq9ap9m5YG8fn
PLK9cP1jqRft8fHvrrrxe5hpOCpZBMuyyDG/9i5kLTLe/iaZq02MCp5ZB+1+hEj71dSndEHOoDy4
ojx6fRPe03T8prHQstn1gqXI3OklwBfyYiqesxBzR98aJNe76ZZ7AOXxTRpWst0hilTqI6xBCAE7
AvPaZnLa/nvmb2V/V4b+Ruuyag8ATPtSCTRuQiP/UbQc0gzV6U9JHmKByKaGmDYfZAhgPyqBsWs/
1sOZFBXKdnNHlduvIYSRNwdfqYOrmdVazpS5I1qPIfELP3rTFd0+q3NBkgeqbMq/k5+p2Wxbo87O
ItzLERDvwHfNLsFFXYslMjv5OrG06UUWaR6IxxUx0IXrItwtmypglKzUpd5tnRzMiGzM58GPnizh
PYH9Tb19ziWvpgFWuJUPi8e45/wiL6u1cDPYKPM04aDc8FkhRjRDGh9F49erLjfgqnAkf7S5rZoI
SA+MkY1W1AQnFybaP3fJZqUEJinbvAckUpuBkaYNGTedpmk1qXXYLJ6j5E3a4FbJqip0sTeLYfPs
NXucA5TO3QgwStdc9RvCS5HzRXPqBqyoVnxGeXJAVQ9tmH66gOa0/oRj8mYlwv4Wg6eBosNGsOAh
ANOgvuD22B5MvuEW3IY9G7CoL4WLbJSHyur60WgarneOvAPmW9qLwh9fW8hxXa/wRnR0C92ywIHG
MXgbBbXKY2QZWPxmRa+yCU3YtcYamy8nohGTj2gTkkBZlk0Buhfxgi37HKLviZkdoGoiUCGraajd
EvPnNFdki8jtP3Gs1Scj86I3rOC0tej5N8oqKpBIakFPRbaeXnmXxeqEeshdtpRkzRcT+ePDoy8J
gq3nCXUl58avMn6p7b9jZZPeoHqXxupVKBopFNfFmroXJuaIzN8DQNw14ySWcja4nkuirf1RpKxD
dZJV69wf3QVwhhDHVdoMgjn9v+pK0zWzNhzv43/GyIGyeLahzjvB7RV4zJYWMzzmeQ4qB8tZlOSo
1s82efWvDxxH0GsBAlvkTf/nv0KOlAUHjB+eQYILtwzIVf33brD7I/mc/iivcP74e/V/tilhZ+1J
GyyfN6R6PByft8qrZ5tZJuu2RXNCtXX32BOoehRuFemwmyIPay3TrVbPnhauTgVtkpH/upR1OQfg
ELHWwqFc6P9M+b8OxLcPSre8sao8+HJJvHt+jJzrOYPsAIqCfXvRqeehqreBqMdvw6DaWNCN1skd
A1zKJ4jBGro+3zHv3UwjW8ymBWSdWFN9b8oQXCi5C3DJZcbqDX66JQf6q4mKZepZNYYCX5G6yF6L
Wdds7MZ9GeYRjyI19EljQEbdfkKHIF66EOy3dmahXT8l8U0OiZusmWUyYGHOd8iO/2MSOUAWz4mE
GSCE/v85yRC1e/kBQrAEc9zFT/0d99s+XCgE1FS0637zJny1SZL9cHhQF7WfVx+xQlYExDPi2z7c
NPSV4psWle16NJzqgvlUsC210j41I6oBWWuOh8Sx3EMWpuNObwsoDplpbDo3MC+EdrK1NabjrR1r
9A3TdvpSmSWe4YHvfNSRQgiUcCEqCHG883IbUdscj52F30bpGsUxoBZpnjcnv5i7BthY0WSb2xFy
H1jwflWKRgEKHyOVlKdJvkoHy1cABPbegYDvVzwMDw4IvmnOdP9QCvRgcFvFCby+tll+H4LR+doa
mKzyB0qWsnMYimRr+BFSivPYWU9y1cYK2jNztY/I1A2Vmb508721Wa3UsfLuhk7IaFCVtZxS8XPt
3DlW9vg8KLbhntgLkYF5jnwEPxUETr99fKDF/wCImL0AnkN6LOTdpNslqixVsTVggXufYdjH20h4
752Jhe6+bRK07Rz3txsp4V0PMO0xG7LRIYZohmMTbPbJPodTeMdqeJEa+wzM0meilc5ylhk9J+xS
X5C9Rfdx7hCJRb6U7J9I/WGjtgjxjo0piDVlnxYE588sAaiMhYm4efiF71IQw/XQjKRFOzY1hGY/
2UdJa7XUM5NV1mpIMhZW+BLOwBuWTu8zaT97Nps/UtDHq9JmK4Nf35+80jrA3oMFLa0+m8jLv5Zz
U5Bn+tFOzLdnkzcK9eAXaBln2FTOg2SfmxGlCXghLeRcplFlq2hI2m3d9D7psaqpd3/zF1HSnqaW
uGMauTtPmxUN6shcQ/s2PxVhwASETvkWlJGKmXuWn1MUj5YNeP1NXfjj8VlMXfG3OiYkz5fPnlm3
LfCx9+BIaQ6IvKVQlcZq9IisRj9sT7E/qjAFUsEKfDfMrFwnTmm8CNSbdrHd6gd+S9PR6NEnCWJC
mw5f9CrFfwYmiWIhqNZCRHPdu5GqE3/zABef8NQ2jXZ90IipeVakXyUaYe4DmapdvWZ4MUGwk3bf
1XmSfkyB6hwTwphLWc2ABaxqEoV7WR3QZdbLOH3r63K62Kr4U/c+bsFpp20GTSBB7ozM0Wa/EOk/
NZPmLTS8Hu6suGBX/fyt8lr3Lpuiapi3y/lF1rIy1VaGjnizk1c4vSb1hWT3fhKBCjK6ry+y6Z/2
1CnV47NJjghAJ6CNxnPlif41ULKvqVkany5eRzBzs/FGSMwEAgp5W+9z8UEKa9M4tv4pBMrRITj+
i1YgdKsLZ1ih7Kt/wmYofe0zviNFlR/BYJZHgms1MMjUJj+ZF5Ays7iCR9NUx1i3qoIzIvXHoMae
jH3rIetWo2CDjmt3lwWKRxsfkOhV1shWDKiwYqosq0gbaZe09HfP8X2Mzk3nGPVBtmnehN/xOC8J
85TQNvo7lkwEHArQ73NTEgXpOqiGcIM6AKZRgJPZJOE4CgIPVW14xLLwnapak2LsZrkf9dFWeFim
wWq+yBE9D/7edIF5yKpZJWIXaUQsQDvEJ2suUkTCsO3S9rL2bJfVRxsgrYWSR8VR8H2r0XsYTvXF
H7vPEUMCiLVFTL6OX5luhMW7UzTELWzf3clqXGJhUc7CHmqgo7ZlocDamO0XgpPebzImi0RHTHgx
4hrkp5gWKT2mCMWQfJtCF7c24h93EkHBOteAf2Y12JxapO3RNlTzULnzk9U34qXIeH8Fnb8rzHE7
4GxyKpNeX6ueV74VKAHyzvD7n1ArlxZb4j95Dk8ltV34f2G/9NSseTW9qdomtqoeVJRrco03appP
5g3LV20TcOZdDaLj4U7r7NCDgn2JUsW8JVkCpcpPQQlM2ktJfu9rVYbfwqSNP9x+cJd5xAPbu9Gw
baNOP9RDPp7GZEw2bmqQ0a3wYuaw5X53Y+UYqT7SG16BxH3rZLdekI0lVXMOhgjgpYMRYjy2f0g7
fvD3FB8sKyMIEt97LcOp3xRKVZ0IoI5s3kdnm5eCJHIp7I2LSd5FFjHPxVIR+bR+tqlDMZ5ZndDM
jxAxyQD3LTPVHjeNalH3E6Qa/te6b87je1X9228bTn8Z89Yh8O1kKGUY/b6cGsvY5Wqg7KymjE9g
ZGPeKygRyyvZhkzot6Kto61sH7Wq3SHV/t4SZVwmKsaI0v5GVk23x55uFkGR1brIywPhNv2LqrsZ
ir6qWPUx1uy+UXB6SSxkOIJOO5Ue0e921lNzXNDHahJ8QxFA3VQamomTB8fpoUBhKEFyIQTxPYDM
9hFC6Vh6mKXcLNSzQIhq7llUGJKYbY0LHYHCUy8wZoXlabw6OACT9mqb967CRxVZDeenrjhrG6cu
ftxCWbQl5BHXar6TmAdSVYIOKtLSgxyGEctzcn2evMZg/hRE1WweHRivRqubCMB30bVVgxdkOsN1
qU6Ig4bQyclc7Y3K0e5tYqmXCE21haHb1cdYVTWrJOE1OSzVlC92Gaav4TSEN80xeKdwN9YxzjbV
Ob09RqUai68a2S+gatQ3rQs31jyZy8Zij9qSWMlhlh74y46F9cSmrH2vmoP8yFJJmqOiTfwq57kr
s/I4kGL/B3+QhVjj8QQsYZxl4SjJnySz1W1n6H+bZLusxl07Hl0PYOQ/4ycO+bsEr70lm1Hkv9vW
/lVo+Urz1PYHT5q1FEadX4BuFwjZJNZGK5Jx4w1OsIlIaqHOUyQIhRYICDu6yoJlo9PUpbVZr61p
nShDfH30hhlAfbXNm5012jJHKK5pWpkbXHtrBDxT9So7OugaZ6dVSWNoE/wKK2pfcqVdpQbuOqky
nmLN91+TWgXREBeEeusK7sHc1lXGHyuaLAJFGFH4HTGcCauWhebb1TcikN8STCd+FRAzSebjeAXu
c1Gk5vgHobib55vW94l0ysJWA+2Lhj7Hqled8LXNtokbiLVhBP4V5VF1HYzqcI1dpVrX/RS9GorD
Dyfs1VdIOBdi+Dc/CMyVCzWFxNiccnfmlDvLJbrh7pxVjwCcPvqteMLKK9W66FgZbn4hDNWcelW/
hTMNnSCr8lrnSrEFnEtEeNSw9Rb+hEKmhZxugczPY2AxNG963SVg6LhN0/riNRl2zznYFAbHtFd+
ylvktJMJ2NjLwWFIxrsci244xHpfS3dyCBz/tY+rAFHYRL/5itkeAoB2i9Y2tdvgwQo1EAlbqDxv
e1nNVL+4VInDuu5My7Hqum1bD/ahgBp6mHBSmXU3/qkPWIk5ARilJtbyL4OxiCCgvcmKi9OaQuTw
5jth8SULgpcW+xOIgwwE/vJz9NhuErGDG02+C5JQCCWwuBq9LUAJxeJkAv3/9H20s6asnN7FhJxw
VWTFXcNkbp1wWrjURl1tFUNDSNRGD6CO62DPShXjdIDPvKkQLTdH0a98NOrfOJiiL4c877eq9X40
VZX8StQI4wo45xyAUSMn/Y7zGptBq81/WjkbrihGUKtDELjPW/8qi1yPwotTv/Yuoq8kKUz/qsSe
ux7bAek+jsHZeiBrYBuoaShsQJxFDQQGeWL/HUR+kq2zwCuWVjAOG3nz5NZg5kNtXTdGzpaWwuUp
JpjutlCX3YBHpoU9RpwtWRtWH/3tkcNlkVt7nQDXGRsd/1SgHpFYItcWStuPL5lAiELzlfnY1TTL
PkjHF9khr2SRT8pnOSnDTo4tUAG2cCsdyhsKhP7FtzGQW4gi9S+6grqvnyOTZ4fki1VtEfK3eInn
QulM6HnzVeU1SPwOIzGVLDsYyM6Lf43z0H7iFKki0jIP1mS3vIwHDmNe2SCo8j9njUgl7YY8+TOE
3Q/sJbsrYmftbdTyi6uUHRDcAnhzjUAtxq7dR1YXwYK3mrjYYdDcS886FMB0PiojrHYY6Q3rx11h
VCDk16PE6lXVm5tWW9lu97GyCwW4dhRXu8WoNVDLClL97VzgsDZrJRNH+HvZeGa7YNPq7IbaHYCg
28G4A4gE5yu+RHGL0kYQgDeeJoSLKpQ3JpXTN4GW6BTY6U9ntDOcgmiy6+gPkszkdU/8XPI3T4G6
ijznuOIwkL+ZjSPO3Yhqz9xZGEHxFvgombpGdZMDLOK8i9hCnz5SG3NvBWFNrNEAIf4o4qXRJ9rh
2e6Lcjy0AZnWTiQEaGycPIfmwu8vubUN4JHCT+9q6qc3OQBBP6TGRN0+xssOXs/1wvYHY186tn9t
KmePNTfQFistcWNMf+GExVOjFB1u5T420TRHluPsUF8J17KqV6mxCIRfnF0CDF9N5ceUmMVHHyZo
4hq4pgl5U6rY0Adr6yB7dc4nHG3Kr5y5xDkd+Z8/7mognUHdErvHXYjkT1YY3tvUrK5NX//oQadv
gikBuZsOSH7m2d/CAKSzGDs32/xXhxwi24TIsAEnYgJFM2qGRYSUSeWEwdFQR+cK3WqnKXZ6Flnh
XmVTp6PelGBov0PkauTrD2toAaavrHxSGAov/Yn1PSvQNzW67Gw7rXUSulpfw77iMADBbD8QNL2K
Qamu3TgUu8jQuoXahempDLx75znK1dfansBJVX2WmnnPY8V9Q+xC7PoSz5pMFeq7agU7OcAsVEw/
kdp4wT2gAxFQxssky+MT/LR6XUeN+d4hmawl4fALd5U3N0jUrxrmN+veC6ojjlfVS+lDXRoLzf0O
uG8lh/IzQvC8qU3smLwGZoGo93oymFd+OvFS0+vil3+RIwmh+csKIMmr3xnxXjN0sR2bOLvFnRdt
iwhPqRNwCrb4iTcu4640D005mYeMXyIs+gQZPgPvz2wBeomGau6To2Qh+59V2dtWRPwzUA6y1reA
ZZeP2eTEkw5dATiJh9TCKu8n+5JE8FmjptQh2WjxKQ50iHIqAthZzW9R60X80bfDj5n3+puzUpoA
fV90g3Kwa0SucV0EYoJiw1tVKNGatVK8TK4udvqIMInuqvkZDzBeFVag3CpCGssMhdFv2Nrdwt4a
UfPc9KOKJHWhfPDyCqJ919scwOVlYItknabKBiHBCDsRvXmttLB9zXWv2yd6Q459bpNF48N2aETZ
Lyaj+ttmmJj8NgBM+eFxGy4myrlgb6IrsXJil6wfYE6gLjlqM9S5bXjXYnmI7gpeybn+hxT3SsNV
4HPwHeQ9ndS8V2kYboh4NCcym2DEvPHEuosdyVxgN3pXiVzsnk0uE54tMEQkt6ysIA0+/HlUcxR9
SB1P5Fw59GWNobxPcH8WsVIEP7qu/uomSgbSrtoDKFL9RVtVC7AC/B28+uiGth2A7Ck2BI3q33FQ
wj33o09vKslzAR37yPXK4HWaRF/jqsHGxVSrewt4cGUkk3VVOwPwbDh0LyYawxhaWq8EZrI9Ln0O
ruu5eeN9XC4Nm5k4Un4ULlDBLP7ZIRZBnMsg5N2Z1WeYkgBHLpcDmBMMWK3Y3iVHDp2IrR0fsZ4h
VYE0/tavRX0t0qpcOblNnBZZEJ7p2vuMJ7TOOgONk1IgXGIHw2/0h35EXdR9KCGMCAuq542o3C8j
AhDG89i8a3p/zjy0zxUfAfBExxBMw2RlW+tjsyuTOr3LsXJIpSQH4Q/FBwI22lrFxvoIhDpfWE3A
ph5ZVmfJ5j0/okVb6VdWGX+Rmk1/TiLLW6aC6K8Z9vbRwUlnEZVhXC7TML6IUPsd+e5d6IWyrgp3
+MCzxofNO1lsz0LlliFkrfnV+EE239nKYcZcLQIO9HIYUijgbfE0mAbPxEVkeM3KGeNAinJVCGM4
wv4x73U4vWqF6GGc4NLrtJAHJ/FR5rr1K+Tsg315H9wBHYptkQ64wtREtbU4Q+m/y66o1/Y7G6wO
n2im12dH5FhvgLS1g2xC3EDbxnXTrsr67qRT8itSeWA4HRgcCESOcdCQHALDIOede/XKRdf4oxmt
lxi7oN9N4O49jIG+W6HvoWmtjET5XFbDNsVXPdLU17RMIrzycvPTxJcgnW9SxuwzKko0E4ZRXVR2
/D0nNzX/ZNHBDgt/J6sOe5eoDZu3+Y2KqgIhNxju9kdEhmBVE/87yGE89UaW+B+1yoLtcEJZomd3
TQr4db4/sM2MVEDsrm1+qA1403CawiM6osNH9N2NWvPD4Eh94FgZIrzKIM1Eeaqz24QvED6vNnu0
QVkFiO9c/AZlAFn0ijlte1utl0mY+DdXh1CuIHMGkxV2iazKjqzT3pPOg1U734pjGiorN6/+zzSq
ruNNrMXfI05L0TI3u2nTTQ3wr3lCOYOfR/ky43HfyjY5j2Z7Z72CJC1rBLfjaxixQM2fISdXO1RJ
S7vC7rjxxBZxrGqBt6J5QB/MnF16zAMeCNU6RgB/qQD13ZoGuauErd43NbvZgzC/KxMWbjZeujvC
+s47O/albFdbVV2nFSkSWykq3IX0rXBD6zs+z8qqVYzuADfGJq/dnDWRWzuCjx6sQne8DGjHbs2x
VReiG+G2zW08PeMFc5xg3bIjJLFO9dkRNIhWhVFbb2RHguDelpBfgIquecwqzbh2taZ/+acmQ0NF
jK5Mr7vrCl/dCd1cK/QOHAfUi+4EK8XR8Iz0DHva9QbudW3gxrd6LpKxQcXVCiABzNWpHOKbHzZn
lkmkJuZaiqHASweWWtYquWsEUbbtQ6VYPm/CObsGsICfphzXDfi/dT5r3JQHzqmqXQ+Rc8PeTVWz
GaxazLaZGYKIKjKhXoX9qqEcfAPyuhoM1XsQWdp6msVlZW/jsP/Mmg4p9bm31BJwZtP4xQox0Iiq
+otsrgYHgIKPU6m8CQM3E796S2Nbxk2OEL8czU4ukPyj9/pTNrJlRu1Br2Po41V+ZtdIFohs+Rd3
jEO0Hv1PXI1xDlBDF9Cm9kX2WSqnAL4+NGG0LF2b0xR8V+JixWpQ/+wzGHxVX9TXGtGpQ+JiWOZk
yvjh9/5OjsiQiIBBHnEwIFO7nHKMIoHI3mVBDpUcIOmFQ1Ppc5vjHzvg5NirKMljyJi53+yphN06
32Vz2N4L3fYeI+Rdvq4dCSGDXJlvCgGHbpFDIw473yDbJjTWQdL80cVwBhiqHPWoUY5x1mWbutWt
+yTweDDH2voZmWAneH38wQniC+dBtHaMsUSXU8suILXjvdqPnCixZrj2nNmWTTFG37y0IIbPTUIX
q9pJST7UYnbCc91b1qMioAZ9ccybEtFIlKDWTd2YbGcRBCzbQvkl2O6S0fqDjtMPckH+u6XPoi5Z
2AKqaQxQQz62ypnjXJUILZ8ucuPvwGARtOIjXZ631ihQ6CWHiN+Y7t8E2svbOuumw2CN7Zmlu1hH
Vmt8yTWiaKysvOb3qP93K9Wu2YxHorursSDnA+9nmmsOwsCr0QD8Qui+v2e+3rxUqXOWna2Xdfec
VWO2uSyPYxBafzOyXTXWm2xAohITId5VQZAsEy20vmTWLHJvh/EXJ0PcxGtU/VWAD0NmTm3TYNUP
kbcaB0U/j3FaLqQJbF2rDow0Ilk848V7Tt4A4Fy/5fS+URK/3GAsLL6NLpr2nSPewolQ+JCjshD2
mfqtKMsB4+PJfrG0PlrX/MVXGZIoOvLLXwYAhBfPHX+Ws/VuPFnudnTKcS2r5MiIBGDCedJm0s18
UxcOaDAg2BgaIrgntejXQ5X362wiq7iEXaOnW7zq7QeMV1MC5fjE7krUrlKSxVTZGC0iP4Wf6Nfq
V9/HP0JeJXPbZHvia9N8iE67TMXCA+ByYuM3EaV3UvU05WITmRDaVOFEtxDY1yUlTN/mGZEmFkd7
JwjDLLSC/WwGav+YWSTVFN8YvvmKToRXw2XWALz5MDwQswGCPWCNzA4OJzRg4A97BNkxEarHu2ww
lmSHk4XnoiCAGIF1VBTRrUhgTz8UDWmZBpk6e+JLqUVrbnk0dySPAFpjKXyPERUEjgrEQlZTEeT3
qtJZ5VPzAty7fOX4aW4L0rbLjkwkhk+KeTQa0ixVlCX3Ss30rTKRvjFCXYVqEGqrysvqq+xVI7Mn
5xWoCH/Mg+eiGA6BE1e3OJmSO5StZl2OmljLvhCNnde4fH+OxoiiXWVKaWwe44GTX6wCjKQOrqMe
LxnhsRsZvrNSWSWClnPNj1FjIYaIGc3IIbMug93/Y+y8luxGsiz7K2X5PKh2OKSPdfUDxJWhdcQL
LEgGobXG18+6zOruyqy26jGj0RgMdQXgfvycvddmZSDmb0y6e7SK/iSbmEbCRrmQa/FDVkbIk1NJ
mXT5v19/EfxzbqsN5OPlv9KFiIihaoJt3fQrs1Tyzmgg/oMZFC8bv8dXnV08qgqkLZMAFKAJNAvi
1bNr50IRarbyC5v/DUWdeRphO0KHtcpHjSr4MZP2i5Ok0ImNVO1Y9ofQmS/DpyKLriq4zM+JHAPa
vM6b21r2AehVF7qXD9UiUw+iBckS7FYPUTne//oyghWtnQCRvP/1IaB61NGPXPrP+NDKj4VnShyy
haFoxPpuRS2ts7r8mAXqbSH15EQUrfniLEiwL1+fZBDMtMHsD5gn4RYXJrvmNvS+KsDsm246em05
jR+DOb4tLvh/FFnHZYQ6hpL822AqJGfRRDmPDfcmH+NLfIzwx15obGvvcE/ILOhGkzldyiG0Yo7j
9KP40S3tY1pu7ucUp2zYMq/fHeQ7XtujAzIwsfoCONZuSEW5H/X2S18WyL2Lue+b1mSMZKw0/BFd
DLQsrmKMWqGuj/LV7LrbQmht8Ntf/u0//v378n/jrxp42hrX1V+qsbyr02ro//absn/7S/P7fx9/
/O0311WmaxiORYKNa7uGJU0+//3zAZYuX63/n0IxMYdOWzwr2Yrz0kFHa8tupftXv1HKYDbHxA/X
ZDTDqiejo5P4jndLNRNZ1o9Hk4ZS5BvFyIxJdjc1nGTm0vi+Sw0MfhkLcUd+lLhi9JQEvz7Rp9oe
/VD86lAiY3hNSVTRV6L4DPLQGku89NfTkEwv4zwb90pk53Ys9RcDEcV1jo0OgCZfg2V/PeZ5r/nF
r28xCUHjtNeyF+o/iq4hrHuZf+ho+p9t13SuKR9+WOQpPwM2dq8vnyPbyNq7EI/2whxKENCWfP/T
v5K5yO86gk0CCr7iumVkEMZtVbzESvwYLhjtxnrNCOw7WheEQN64xQ2svsdfpgDJqOOpQvQvmSTf
//qvFRsN8uHCb9BZ7v77NJWupTgh+uII3LfY2gk7XfMCwBfx87SPyBVyuXIgiT2avDW3rcaG0jc5
6OzFPeYzaC+/6ku0WBoXy7++PGzxz5eHQz0guUzE5fq4XD7/cHkMo2G6QDHq5zklWRD4rvXU6o2F
4NgsQnIPrae0gTYQ4fH7/bPCdLebmBNSq5cZRUcTplXrfpHZfWsu5nTg+dNVv6g35tokD5ww5+zy
0TLPNILHJTqRkTOdqpGQRMJnJ2M1PEtnoPbfgbS//pWbKr6GY8ZfAsqhUyL1idHtng0WXnCi4ohp
HW3q7/+Xm/rZITgpqETfXs9bZOdeRb+WOKXf/11bwiMKlOfB8X3RXy6ORib7pX2Kdbu4+fWq/tsf
7rr+1134vW7WLo2T4U8f/sdTXfLn3y/f819f88fv+I/9V33zWX71//KLrtPvXd3XP4c/f9UffjK/
/e+PLvgcPv/wQVgN6bDej1/d+vDVj8Xwn6vH5Sv/fz/5l69fP+Vpbb7+9tv3eqyGy0+jEqx++/un
LquNydX1X4vT5cf//XOXZ/m33/zP8lv9I/3883d8ffYDS5Fw/mpLx9FtAdzBMnT521/mr98/I/9q
GEopm4XMVcLmM1XdDQnfZP7VBhCtFFQu13Bd2/ntL30NOvXy8/5qCiUcZXH1gItznN/+84n/fdn8
/R37n5dRU//DfQJhRycIgVhJwxAOjGzb+uN9wlEIDvwyDYeypf+S5pHXl+3T4pDxM3LMO46zA6w1
mkTgJnj/43EQvt0s0id47NC1lnvQaCZRjM1lOKb1HKg+jnfNUt5ZcBIIDgCXGkULP4iBnAewAm/d
2KNqr7a3esmH59HarLPSaZOaC2pbMoPCyoUXVVcA0drMbv3sMvFyGpg0+LXQDlrIFiHShSoZXseu
PuAT1Hf/8Ab+D7uL9cfl49fL4rC1GMq9dD2Uxev/j8vHSNp0mbZJT1vVgiFpt4eUbwoElS4nRaAO
hTalWLPMLmhn1zr/eq1qseKQY/vb52n7hoX4FIsGYRlLTL3FJNQN9SusYK/vi+7UpIsRmrr0FwR/
N8Nk4Ba0FB1Wnck1J2Lcl5hcY9dI/Kzs0z2lofTrQTpByfsI7SipQtCO6d6Y1m9r5y67eNbeiJYu
rpSYrhZLO7qWcYxJoIXxgCB2iL+IutpnzK+PHOeffwmakE7/LyuvvLw0/70x//7SWVLnohJSGdA/
/vTSdehtMub3B5Om0lmShA1an9CJgaY+b6NvxCZ5a6Anjmu1TpxXyqApKO00+QmkCf5nNV3rzoCT
NJ6eVTTHNyAtl37tPe4j4SFhYtTBFCjQNI4Z/OWGWp0XJDaaejAwOfzfKo1/ej7WpdSwTZ0kUSa6
f9pJCjFmckn0/uBcfrMNsba1yVcVEqxWxw5fop7QSgu5aDfpvy+4f1hv/7HK0d1//uWWZbvK4LWy
dF2oP76Yg8SSRrMJisXMIVUspQSxXTxVlzf+14Wzbm9TZmxBlZCcR2ydeRcPKg9EVLeHuVp/2rwB
MA7wa2jadF21YL2qcdMP//p+0f95GeFhGg5nd1L3XNP+0+OMssWKq43HyQuF1mHWCM8gMSBpUbVd
fM3JQMPJcVfeZ3aFnV6Wj6spUv9fPwxDN/75gSgGSYD0pIsm3nKMP75gdlOYeJSK+UAk9klUNxSX
i6d1hhuMi8hCrsK7yGZ7XXA9Ilsh1G7rvrrJWoNMt0DND2S6EM+R2aa8tjfdPjCtClq5ceFl3Vvl
HDOz2BnO+pHUGbjgtkHI3M270hHYn+ncw+Efcvtq0kg8TN2W0Y3jl7aUpwIcDtHIZnK1VM9ii6wz
xet0RD68A0XnhlthdGDedOeYqP6VVAKm78AwgyTOngFUErGZDfMp6sheTC7/aioMWJzP+5CRdFuG
zdZBatCc5mYsc5rEg486sD62TTsHmWPriAbqC9Q2N16lte7qGGQrUWnOfiVcMEQRQB1m0M6piwvx
E1yIHyVmfMbbM+0aWlS7iFj7tcTur1R2r9Y5fqkjwsbY+nYgTGpfjcQfbMNPw5SPpp3cbazzx1yY
96sd3xnjVoaSsyCD1AZipQ1vJ13ekElYO+vbnHRkR5GIyOIAaZXIF42EKwzJGw7rIIMh4aWJZSI7
0dMDXUEjiEYsx41Ju8OsJh9VZrgskeYR+nTtJs1xW+EOMY8HXNtAo3YAuCDEvxihUAx7seU+gqj9
iUam9WoV33fD8MHGlu0XZyBKdYwYPyJUU5aBdWmflNj2plnCgbOQgUcaZjNMhs7jGql7TclHaE8D
hD3YQOlkyKDERyMQKF4P/H6t0I1bzk72Am+hnqrBU1H/umZVdMjm7ku042fvqCWYUE8qyG6+xI/v
JZ1GtEoEDQOBzg1MujRobfM1bfeGXNVNFjel5+DN9QgZvNG2pgkHGDnmQL8cNwpYIsVaqz9L/ZIY
al1hfDxEw7dIWp+lUjCj9CYJ4kSeZTQRg3ckDfoWVdVhssiJKYftkkHWo4WdTSQoBb2sJUUBVX26
xuLsI2F/EBfD6j0EoLtBIxt3+rheJ1r3vik1+Jwzc2+aq2dCE8d9FodalVw1oIP8TBXOseg/xrV5
QllC07VRQ7Dk5sNgj5k/x1MZ2g3wsbh1kl21DX5NLs01f9Vnp0p2JJx/iLkh2VnKgeuzT+6AtZv7
yLCInDeKBktep59wRXzMExK4LGGTtjMbSVoFnTVFw6L69WNNDU5dMfEgJjwDT2bWXYvKztF/TOyj
HtiZjRvCuZ6T+WI3V6MvW/wbyO4K+G46MVUFEx/TIEvA7a3b+ILNXBPn0jZx926i38A0HK4ERtyp
haC2Sd3ysPG+LBZz1oXkmqjkcakyxti4ycRrWufVnNDwsPTMvpoucgPrrprt6cYu1VksRXzdugV2
Rec2om3FTIdMQTEuRzJZv2lIQXd9hpdsjdEvJcd1jI/lSmBhXLtsCVF3GBdPX6yXhHb2zpya7xmB
Cn0WL/Q37asimelVi+3NWupXMx3KfaHlgDlsa/rQjnZfH4Bjj0dijmikxx2YJFN/R3ULyCdmxKqK
n1birv5kCgCGbo9WcNNPM41JHlTH9L6o/CiiuZ+L7i3JJhksEvROWdpYJadrjfYQs4US/Q3JvfQX
mxu1be9L3YVSbvOPoSWRDa7HPQAfXMATwLncHF+nZtZ9bctpFfaSXm7p566VHxySfruO62Z4Kwg1
C9JBM3dRmkhyErEIjvrUeg7QGshxJpG+NeMnylh8HECVCiJidAJSKxRdleXl2724AHJQprb+KqeS
E9cAcjFPlh1s2gPexNpHIb/6iJF+1BCivFIQ2V47H0t5LDPjrV9noquUqAPLQhY2pMCY4/vUYMpU
I0HV05s+/Yo5aeeF1qFlN6yQhrcvJyOn6dzdr2vVeitqbJRoPsdk2aX0eVKr3rllV+ye6mJyQrkl
Qzhs5EwWls7L+p3Sk3lpXd/YQ2p449BVPmP/oSLrDd/rEEyZfug0xrkLSRTsjM51saoNXWHpCYDR
R/bKbq/TviBmcwsiCdbeUONN5tRxqGcT+2BxuZFnK0iy3UTMZFDllhl0bvxK35TVM27f4lBMkKxX
kND03LWJnChG+4d86/ITPA1GTdQqIn7OJK7TsXgRjvPoNNFjqaLPtruJSTE5RJv9kTsK+rkq7tgb
QhJo+4CQoTaAmc5EjkwdAkm6ghuzWX+4TYHZdCjfizXlXLZE/jo1yhsxtXp54o6kGKkvkQ3g0wgg
kuaY7/s6ZnDRbAEi2asSrOThrmxHejcuF9t0ApvFhofNscnNF1ze6UHFxa3hoK9u4fkhSxmeLHu4
TuDJACaI3lqnJgYBqgZk2bMzhBtswLaorH3BCrDTsJ3orfU0aKUZFDSgfWeujtrkPJrGOu9UXmNj
/z40mvO2WeUa6KQqSzDQQULTsd/SH0aWgRaWWxNEUXKd2giuXSd5qNulu5FugCIcDWRfdUFT6bM/
Zsm4s7jD/I4JTmhbYkENhORSfSQkT+xhmK2BtFGK6nN36naIPiSsJd1flmR7ngibx7T36jQbe6Zl
QzqkG39dqwUaDtVdwAVAJLiuCBGxy30HHfactcgmyti+LKI0dqWFX7JwL6OMayBH8dU8acUFDMVb
a3bpDuycdZ7mzbwa1+ojhbt4ldhTdAU5lcCQmR7jqkVBmsk8KGnSsa5/V4n1MUK92ZPzuO2q2LXP
ClwzMZnN98IBZ4QE0BP5ieysn1qyuT7+FpI+Tee4ioW5njs+u/Nk+q6DzdPaosrTjTwOaNKPflNn
hza3uB43vBmwJRx/MX9mCxtcbtsfZA0eR5kmgL9mCHFl32McqO6dwq2vSX4NuAM5ITfzz7XVSVtk
qYLpKjrnQ1/Gm1LTzmPcrPuO0C4vN7hkWz3eF3qO2onwvhelnI8eWh4Fl0bkNshtuFYFkwPKisXc
1U32aKv8EwnqzEK2KM+wk2dU5BgA6eiB2HmcLTmGW/OgAWgCS1B9IP8IVbnAqTAlqH9MZuKBCMn5
YEWAY8nBfFeLcbo4ugcRPZXFFhTjiqW345ZUjpH7ZeUiFcede4rT45Ygwa4umI56lC8xRwDf1ZN7
F+O6NNe3jEJlHXgzmp/QDV47G8fWPDpXooOk7hg61nf9DkvwbeLKD9IB31u3fqrTH7kav3Qzeh8U
c+JyNRpvE2lLXIP4sW01pwcS59CsIRivzN3SvUW2QGMWgS/KZcUIY4p+amX3XYwE1SbG4v3aI9Zk
OOkZQOAhWcPCQgEaQRrXx631zGW+0XTw2HM7rYglKFbb5FaVyVe03Wr6fFsSJVJqLVDDEcuCDj/Q
sxYAwdZscu4v5ySoshfcyMlUPQ/wjnuzMn2rLr5z5l9d657BFEqAJUdYXCDssbmweto71Go4mDtP
6po4RqRrO7m1B7Gw+prNqNGa6NgvZGSfrQ2JTYu9c667QNYdjeXuAWcRYpx8REeac0nLH9vUBoU1
n5Q9Pos1els2E0lkZAHJ1DfA9Iu+I3URvJ6rtH0eL3eWu8GpQ8pamnD1Rk0/j7XJuukSFBCrO10B
iLRKoq5hwd8hzDojNrla2/UbZJowXcRjYc7fhKOfJqhEvlLLqSV30dFs66RzBPbqFQB/kUz01teC
EmcxMl8X8EOKkTpzzN6HctmNo7pyiJHRsQHZCqJ6XbONcg/8pCYlDWlsr3PyZTU7H0iJNHnX86tR
ZYiui/kWDQPrgOu8WyvHnqxx+xBniePXMsefowGLXYFvxRONcpN4wV4wDJHxAOhymh6bzW7Ipamg
05gUl0lfPfXFgD2Pw+rDaM4wfyfdQ4/Q+pcOvi8xNLaD7P20N5KDmvMDxmaHpvrOzU1ODKuDaG8w
A51QDD/Fpub1ejWGSn2HaGYcqh9wiM5TNzHwFdkX2Wkck2Z7D/NcenSlK69FtxSAeD1acjij21qu
VwVaoYKAZuA5Tdn2EGjmnr3qGRhZea6lKFjE3BP6MbXLVqf0p4bQKWsLE3Hh0pZs564bulZk78w5
RwlkkPzDdd+0Zb8DEvyTlO9zNOUuN0GRBbLSHgRZzIeO44ERj49r3L7mTXKTsb5i6XdvB6d6k+sT
PtN25xbDCVJHFYo6+5FuYW5nP1qiJ7zOSoSHol765EHvXYvkDW0cr5Ve9CdlmfuayPqrwlD+2KTw
sevshOXnpGJAE3VxEyuJcXXLdUq6LKFHtn2r+QW6kPt1Jol5jHpOgPOZpREB28bPzm1saw4Tu8py
r0fQXz4aTUR1sKFyPdroL1pEa9rTcZ1nqIwyu3OX7XVwkZAVKzE/8/Qg8obQsRMRlewp+OpiIo7J
f2nYb7DTT9irW8M56hvZme5gUS5PbtCwfG3S8GQ9rH7FKFZra+0EkQy2g03cJ94cRvoYSpAnFGdY
aD8yyO073kKAW/E+zucrzWqfLYvVXz0amC39mEmltDGSEEzBmscnEpqnCINFJ5yT3rPUGvMdR+2H
6DJ1ZmARFtLSHyHSMuaTZB9Nl95D2rfLQ1VJMgQ2X6un1N8QQO2VJF+sda3+qGqX1l+x5KFTZ77C
9R50AjtVWtrNGaFDwwG4633D1KpDU/TN3QKZv8dKd2LQeO4N8tqQjYYMWewgdQXGRovExfnSVNh6
NwBMHribUXodMuGwypZT5JTbQUucz3gW9S5bOGchj1/2nY0TxthGWpds01ejyf42YmOITIpj/NXN
wR2N73AZWTv1AXWn3l2X4uJqHgGYRTCe5ySdABMgRpqSZkcEEcu4FxvddnIuQ2YySORtI6anon6r
FdzsstRxr6QZfI1yeTS76IbGrQhsY42DnE4oAaeAZuTkPBi6uBK4NQ/Ayklpsq6lYS8+2rvYxwJ1
YKKHMl0RoeLQ5Ag3oGM0alAfzZTCzaq/2gvr38IGNNIaRDUQ3cmIHvegdFhZ6HwMDBSllh61kreM
VPmYtz9CZ00zWTGd0szuB26MKCiHbtcZ2lWpt/t1Wb47le3nl3nk6gKZfLJXuL5d4aCd6upx50pE
oN320+zsqy5FIzoZF/clW4q3rgb+rIbUKIOKHbHPhxTtPR3p1Euajn2gzxZAa2tFWGf8JGPA7GvP
STChM7udIjplcOzloyynCDJKeWyQ4NJtRtwStw3zcafad+1Fj9ugPYJByy4TfXQ0w2dXuieZOn7b
p+/ckegqIpuohxl/cunAwRLadEjI18bpS6KyYExNn+dpcOwzJxlW04FOWU/hjZEDrnsj0BU6iF3s
DHBsWfASs9hTxtIo9hZECn2FzcWAxRtqHHDVZJLtSpyRN1Qj/NORcUaizY9bnJFJl1+nU0tPaaK8
4rjGdmIcC5EXpyUZCEI0tmu9yWn2FY6Je6K9rSotnKCWepbbiz1aPt3HdnGTd1+lLq2DS0+JQKNd
v+o069O7rKd7E8/oXaKt+TS+oyphUcjmI1FwpyVde56uwfKrkV1dZaUIks5+T4ytO+lx/oFEAiJs
vXCwoTeTcOg5UqqC4a3a4UgCMB7+3A1xco8EvWXjIYmJKOyTKdSalolqE11BDb5Qu6g7qzo9OWmp
8V6/4zDN/RpumFfjaRFRWFV0BYoy8knWVGPBTEZS8Mpu+xwHSAGkF1P5Lj0EFOg9i+k8lQu5h/H0
mZIqHzI46D3OS4rbbcJXJqufUsssbmDjvuQkFNAsm7Doqe/EExJ+kdgAwsAN+Evj7lbTDrPlYdK7
t9iErj0Q8JtsBovEQ7nWyOE0iQmwTRnOz/WuEfIZcaru6av5vRTysSpI8pBR9dOqz3W03sWXgFDQ
jL5J8qnfauWBIHXpTVR5oaupm9ZeH4fCHvaahvyTgLCglnTi2H/FOqLwaeC/zUl84u69SfQL5qMW
39xu5kBQEAET8/xsAhmAm3AGWTOj9mfc9wkHwXZwzRu8fUcz3y491ZVatUcmPY0epsIkbMvyezGV
agfxAukJCvcduC4D2M8OoRclbOG3hd0flta51gi5tpH6EoKbelUdsf0dInzDvguKJYNm4BfT2pHU
MjWBtEIFL3K/tvdDYgnaElyDjSafiAN9lK15S9jL17C2LAUanyahSeC/0tN2DTC6jdQwaaiPzpOJ
H8NwS3SYc7JHVfkNjfLOlurNSazogMu77DkfD1lBY3hGakUTmEg/2w2IVyEJY3OfTRIV/HjBRCwT
ebMZvM2V0tQtSQbfsPRxYrWVeZBLnfNL1/d8SXZiIvwrhwuKDul+oRPkkT58Xpqb3BYzky2HZIBE
az2kVWHF8huNEQzyReHT3rIOh0zyhJSAOmTN0PWgfU46HRRBvdGVqg6aa/QUT/FIDcD7pnFSyhW/
XQ1w23qyTAlEFe9cOxZjTtigOJN17mEjLw5N0tzIfPGFrnLPsAo25yqL9witAmNYj73R10Ebs81o
mGAKekVebTuUgcCp7gtnvq4tBOLbijMHFg75OwVWBpL4KDTj6mGatTJ02pWgtj5OfFKqqE/6KSBf
/jNO0C3ie7yiC5B5ojYfStt6lpzaQgoN+voJBPoKq5Ydn7T6Uo/aLkv62lCJ9A4lDNbJubM5JUDy
acDz+rQVeozo/SG1MnlicXyAnOvTMP9a9RwSCuS+JdmXE6cUVNbGVqMm2KbHoYrRzBkGr3ebf1/j
E4ats3VIR51CLAOJnGQ3tjV80VmofUtfR06UffMwyjPyP4T8JGByeXB1AtTixENRq3hInjMM+dXF
5lFC+ZuZgxTlcCIQYgOvYf6woYqjHeV3WmSipReDhuVMV6tuPDtx+l3BRCxz9ypqloPpHpeOCHf6
2nQuUO4Sd43QuEMC6P0isgia3lbxZYPoUEX9lVKZ7bukLzwXG5754Pa4jk0ix7xaLDKwTiob7qEd
637TU9bodh5Mo0tjwKiwE4iaTbfhfCjua8JUjstmkw3iZluANBPX/NYc+zHT9nYn6EhCdIzWB61L
kyCa68wb8nE5tFyR6zztuxSB5cxwMRhnjuLrfIjNaWeM7rkmdCnmCiRaSJwBJDstEPdRuLxz4rm2
WrwQ2tCERqRjuSP6OOv0Ioi3Rwz9YatVlCoaLia3yrJQMr3YmBOGrKXLLjLDHrZunFPakb0JiDCb
DsIGipJyrJEoIY8SDxb2GA5Y7RQuXE2Tiysl6bjyI3R13jZgGJuy8anrlHECO70xPOG8mPJ426XA
CQ8xckVUDzjevtdT56sb5G3txtSjs/0ODCU0hnk6GEQqDRUeiDnqvGEF8SIYbektPgAzfY2IKvEX
97wprNRLt3KsG8bjajfyACfxIYvHjYkUxXWt9WSyTWFWt32QRnoduF1Rh1KUk09NP3Z9R0ws5zbu
jAEcbJwyH1A1R2V6mk61BrUzlecky6mt+gBLqICIEDMjW1Llkyz+XOhjoLIfVu6qYJoN0kDV1Hmr
VgimdiVKU4KQ/Ampu8+YkynQGu3iqEqOB+YLH5PK1kcrGxzaP4cpKxZsMVXpF50827jmwq5bXwyh
brnIG8/qWJttiMQ+8fTHpERFisU6JznLzVCEZfjwHXnN9gB2Wh0anbLSZBWMEriMRcfqb0fiuLnO
btKjwR8Xh9LK5AouS6JcpH10EUqKxP2iCll37pqrIBqqldlgr1/k/yOAJ4pfCMf+sPCCg+dhYXUn
v9qKlocEJZGjTADlyzeghoROCbdxMnZQ5m5HtEUdo5eUcThiMD3YomwkemMKzBYXScaF4NjV27Bg
s652Ra0lrxWE1GYsfy4gdV+Harb8JYpfNmhjPmfdGiHFvC+wRp2KXH+UqgPN/haZy1NV1iqEtnFC
Cy1Ogu63Y84Ec43xUw2kyhrbL0ph0+sdtMlmfZeiDQ21lJ9I34cu/0j4yjgbp5L3Br12aYdYvaGs
bicQANpBzHQCBuKddrPTDgexEbVCvX+EuF56GgY+P2nzoOP8gvvEfe7w8sEJxkz9CIoSUGdeOzzn
Yr/o8yNSh6BS/X1P1zIFrkKJZyFHoEugb/U98YV0bJn56eD6mSuRlLJuyy5N8qdkcSTFN30zB8lu
oks6rzj7RxgJZsOpuIOs3W831gK7wgXLdQVLhzZzS/81AoQQ1bQ7y+wu7jhIdPreEEP0Qi/p3PPE
/ZTsHR+LaikAoCltxX2ZyU+hr9drXbzZRv+Ky47q1Zl9B7YlQ1KbkB2KPD8qyprHz+POl7H1BNXi
66WikxE73jx219EdKZGDRwxFOBXV83yBelTlk5UQqtWm7eMcMyBiDuap0Z7CclRPRT+DO8+G85ZW
IfccN0oNrLka7PMAZr4R7CAoRQl8XEYK0TT6qMrK4u6lZ1MJ+rfTWr9rybsqyt4zVf5W5Bn3rZNk
6BGra5wB1gXXzRjNkiAMZIEQSUveSPL5XiOQtJaSA5jLotXoL6Ua58BNydddcXa6zFTmDqNBfCWr
Xuw2ihCvLqcdtbV2nqTB4IcZiK2O8eVkjYWiP0qxkEwaJTtDg5WuuYTtgncoDkP02Lj6T5qdzQkj
j475s6sak6SHjbRx+Lu6Hc+B2U/ebE7GdVK+pRj0YkCIQbFh4Zs2OoST8U1WCMvJ1PFtpj1+484w
IVTHCDWWvpupIzu1EWRSvdu9+80ynAAN/yuci1AMGl0ra9pDKYy9Wl9e1Kr5hBtzMkVi5uUc52Na
kGgFGSTitQHxHBfTNWxr5pjktPopcjt66dt0WHrabtrINTtu2JA2psx7+6JIt2vYeHokblcc4zH5
8dd5lVOpr7e1xSZPfas5KGF0wqD9bXhopToNk71yoZv0wKz6wYxm++DUubmz3fwtHcXFXj/kBzU8
kOGWE0IChUhmkI4cDegXwFdLR33OvMRPFlD6K+J49OtMw8ZpudWNcggj8abyafF6DesGaSuYjjvj
PZeZeywhwTCn7TlfZighcOY7TtR6NnGge4OGSZIYp62noBvlWqFAyhLGz0z/QwxB+Zm+3RRGCpSb
w8re4GE3tYszmeb+EpVu4PR9TpMWNj0hUjszb0uf3DhaFE56omc77Bp9MohdI9swTsxLDpD4Smia
+GM5D14HmggxQfu+EFKMW6aZ3XMv+gfHpXssW4Qn84wdr0uwVxG7NFq27tfwJy1OX/TL2jk0YE95
meLDTdd3zjJ+boIvrKkdxjjJAl3pIozNKvexfSbE9bLwT0WYWDBUtIVYMVCGuC6ZjpcpsJXB8C1n
hpJQrIEBlne/je6ry+vPU5Z9cR/T6eXIZlzFFmFoHdmJyaudfC+GXDsmKWNQrXzK3PotAcEQN7sy
jgLbvCytMie4SGDymxBvM8oSzyWDdX/YQPyK5EYtFT69td5xFu/PCi4T+MvPiQnIJQWabCkbpmJi
kI9m3S8pz2IJmYFcmyp5yR6msVkekuU5dXtiUlfF8Jrtl3QB2QU1N5pvoz1Q9UwwjbO8AAyQnjuV
FAl5tJuz2vTwaNZ+X/ZB0lDlCcEFWRvJ51b96AvWinngqkfGvCLbqL2SQLNe48vSqvJizdR9pzSu
MLE8tdWgQpiHXM7pthtMGR0sKoTe1t8rOg/hUmfunjOEftBKZE+zNr1UST1e5oZWEJntzZYyoBUc
4dSSRsei4zThTkgFq948ppoZEp+5X9Vl92vFa7zoNN1tSM5ZkYWZrDa+eND2eqTfoRX8ijLCTdGK
IcNXyW6a0ZArh2EIHn1UE1rGBJHG0rbG54oods2t7/OBHBe4QJ7FQWPXp1UA5oUBecGNb8Tfcivm
Tkmcl42S15iW8SCYy1A7EvjUFAaWqVR8q8W4RzttH9zq/zF3Hj2SY+kV/S/ac0Dz6LZBhs2IzEhv
NkRWGppHbx/563VYkiCMAAkQtNFiGoPu6qrOCPKZ7957bnXCBMWFHoNGrUPXjSiqdnVfHTuXiYML
GboU7Dut2fWkGuePKuXEoU/DuWCkV8VoNhYDxqH/1jFWh7Va+FwXEcw90hlXRz7PpT7HWcUyXNg3
XFEosjGundMqTFdaFVa6frL/OpyqhEq12cODQF7bsJuPIgELRughTOHlDn214CoBxEJceWMqBrSx
mJAceJpkjHqS+IwAS+eiOQDtpfyYM5aMdmgW2ipdfc+tIWxd/V6jbiDXGBCZ05hQXYmyi2mUu09L
z/nwY43uGqkrtwYZtl3sGgQc3QHFK+2uxEY3KaeHeXAYX5b5BVSvf9Ol9UHJaQ8fweMSkHQ3Fj40
RfPYLK3+4HuGzbc9PvrOqHFHL/RztdwKC/rvMJVXB8PZ1vXiwEdQ2nWW/5ujAY+p8cNruFmIlOHd
ALNWx0zSe38/CtyVWAHeYyKiQVPA28njl5JbhpPoc6AvJp89twN7yL68uHaQhNlR1mBVbhdFMPH8
RhJ2Sb52zVJoRyx05rzZfQFCz/bkOfFSOXFyWOxHXAp56Jcl47eG2YVfBDg5PuBxGXt2JJ97VslE
xYk/LAo12XYtJoHjtvHQnDuqOvTZnwKPIsgtgeIM44Mf3Vv4PiZKe8uopbu+478DVPVz6mBgMkUW
1v6I/qjV2ygumXny0vHsPfv9XIaybLRgAXy7rR0XUcvn+gaxjTMb2CCjSz50WXwv0dQdaLj3yvK2
nYqezELO+R44WZPAgCxc4Gx2yzkrKWyiHcwllfFbziRMSwfzL9NW18BlGyUzvuC2F5vJKNpzOfLn
+Jz6O1k74aT5GD/gRzIrg7Ey+H7ofmgWQucsyGDq4/TE8f2CoGBt3jnECtx2BlWYdhloWfMAFiuU
zbD3E641HgNPHjgHnAILb5lK7tGxNWz43radlt1FA9BmzmQxuCfNRwXFBzW0EZ8P58TFHY29PE55
+sx+f+g707pkOppexbLgJi1bQdkdtH6uOK6Op7omTUEHRB30nfsxT/W8KfDEBI34GjNJYqlIVCC7
I1L3ZzQrefKW+N3KmyIkhH1OS3ngLMY0fClf6hx7ALcCWF0WTldHvU0MOfBEF190q1obmRLdKSfK
lAwKFV0OGDpjqW2BhTPujpkXjRwJWpRTvC2bzow/D7ot3i1X5UfpZiA3HeTssR8YCLc7pBqoUyL7
WtNHe57mUMeKuF29JrSALuVOpiurt+IE5Bc+B8oM1cHGfsemjRWicEPEqpWZIUFwdyigSZl/ctU8
2lkSHdo8vdHGEheXg8nJAsJfoxYw7XlOnLi7V5PUUWJwhgltIKVYRY++TLco3UuIwBoHmN824Hse
Ocl5F19uLTDl0JuNE6f39yirsnCy2VNYRoYTF8V4iyVIH39zAayp1PV7+BVoh7b/juRJq1OcPVqF
f9TJAEKOQfBxm9ducXJYl95RtDV7/7hFBqWOdkzFE8fcEAPK3nBrC6+wyrazl15Kb7J2fD4XuqkY
Hq2HGuEBsyEESZm718pgaoqfdJw/fb86IgNgzV5zuDQ5kP3eA8Mh5OnoUZhZ8g1ALNYFPPOoXqzn
P4xaCR9Fn3hCLkVpdXuc0Pjy5uUlVbS110b6nkDFpcoGnxPgfjxcJi1pdkTWkatKKpJnt24+lVWT
QVtow6nSF10Q0Cp82ByVpUEL3Tfl9G46UGfr4pVGwrNScNxUwqDGsr/RDfGr0+zkGqi5OrfN3Em4
+VOsufEc+8U7dN0geC/aW73EgGUWL/lsxNTrzJQEUEtomKaxQbnYtbLv96R6bs2KpUAUAPrGzjh4
+NNClfZ7uguWsLLtr1nEZ0aY6lCUIDYoRh22gj2XSsU/jafM/dL6FIYQ72n8In+JymPUqQxyienS
DpW9+iOHAS564zaH7UBLCzqI5yOYZlj6tJXlbH1Sr4exrGo+jPSPWrN8iWQKtzQnKy8sEGH8i8BQ
YaUo7dYBo+CO3XNPsGMzVUW5c3NnT2qDd9WjlKwwvec+dnle5dqzMVispQgeCdYvUrt9e7DKbg+2
lIOHybXWaV+hnJXbYYWskXDY8RpnTnJ0Vb8uEVyDSlKRGRkPytIwztrcQK0JFnbT7zNLl7uhGapD
YvZ7x6m3Q2O2AfBKJnPGBgSwC2w92dm1NI/2pwmcEFcSa+mkUvJ4jHQbTaGsmim+HGw1kc01sk4Z
0Od+uZXjaphO9ozVbAIvih6Hcot9yAyzFueHSpnNa9lptOq7Ad3Q85PkXIBoafIkBUzawkLT8gPh
rQ14kiSoiqbc1mTqwFDPWxC/t77dZrulZtqrT1keRkgwm1EvPZam2Qz8KCfIzKbv+Eh2ccVNxB2D
zNQ5mXYO0laJF6FMMCNpF4Yo440BOhkNBdU9RRvF1gXv0OTYh8WY4UYJ3yH/Mic4SZAQ1xlYdKSc
TG3dRf9URRI4owFeJo7fdas3Qo//2rCHQHDIbcUdY5m5Aus+px4uGuKg2QaPUckU26ezzo0YBoom
fWj15DByYsBLq6EmDc7nbA0v+PpurOnJas3s7NkT3kiB2d3JCjIxO49sJ86N1tliFz11vkhCF9Q5
SwXjpkpQN0EJyKuOmz5E6is29E2dWKPxX1lae+bb5KdswefhqcImxmAwWoD7kiyUO4yXLE4wY6uU
cXTEJpcCw7xrG5zKjV7vRN5xBgNgGOLxim4Qy38pqfy34IjfqDtFhOguF3VPeLpetsj1U5hEkihs
1QN1hMFiJntNt837/hIXg3Hrpr/5Yle3k9uH9mg+aZVl32SK5L3wBgwBqQmbozrWZIw3fW4Wl9aq
n5rUHTflZDb7Hkh6kMrefhpac+vLE1/zq72wMcUe3ifTahE+uH4OSXX5+2v/RlwiBM0bE6ojghY6
WsqbgWEJ2qesjqgiE25NW4ZY5gJjUHgpEhwD/XSh4RBul1JwN/z4geYEeQaAvi86Vztq/YIUSEZJ
qIGx+zBTt5accvKED0SRg79xLBdrQ9AsSXaqY4os+qQ7tsb8TSrfP2kTNyfhltu2xBillcLd/c1r
qYTNxDfjV2edfaeDElt/YNhTSKZaeJI5lM9udy7iJhwaDvDsxBjPywvFfvxbYp9geOSMky0wpsrL
mySkAnU+K1FB8pXjkmarJYwfO2bcSlMpxvDsXqdGqQBQsmfWiVDJ7BHrHkeZrojEGW9bGfxlkczK
Cyssn2HGkDQkDnw1euPZd8SzmxX5XlM3llLOZY6gQagpAxBqtEtgUgmzU2PR0IdF1q0e3wxenCvu
SnvXTdmX8rzz0FhQD+TyoXH/oousO+pF9igrkh1FJu17stTUW/X5lWrrdF+7fX2i/xMjQarfguP0
T1S3iH2sx0ff6vJjU0b+Wop5tJtagAday10Hk+MdwGnuJNsSyB3zI3JvpcChwS+/gKsPfegbG79d
4jcdd5FhZSGVL/SlmAbVqfzYTmuXx2KFQ1RzsSsJblOo4md7E3PdTWnquHMrf1/qdNYYmDSIk/Ln
jgv+oVLbJTNSWk5x8xyhjPDh+de5aD8Vg/+1XMxudb4PDjxk1Zdju9i8qV0fsh9Zt0bfH+xUd06a
na5+xbzf6Yp5uuG7HIBWeGFiq6DAXLJJrSgjuw9gqfUYB3OhjG9sRMJN1Vs/SzOCTiqn6mivP/ts
I6n1JghCRScYjT3OdvZV/d7a+HjTHI2zYfmkJ63CsI4JmNeXq5+9LX2n2PbrBzqs/2y2a2tXpuPH
30yXv+YTqYI4dQs7DCVP8QPtunssdumxsTJiDmQzQxcqyTHTr6yXmGJsVt/KoHteGPbX399YwXvh
Ul6pfWXUatsTYdtEVBDt05JNsp/yL+lwlJypCmWQgAGsWKYWTYg3IhVREVqWOuQELylgSiokVbrX
uI8P2uKcqzQKxxT10WBqBEmP+XbtUIZpg2mq7Cq7iDUeuWQ1HjlaBDelXXjHWEVbZh0PIynjskmp
T0rkgw0nWFNcN+Ooz7dd06pr6XpntnI8v6J98CvU/r8RRppo1kFkfGghiPheX+zUms2MQIbcFHcV
I/3trODlGmZWHbSmPuvsw4FtNSNIMdEwhPPPPdDeg4E/OSvQy7Qh42+nCm6cM+1ANaJgApVwAAkH
dqIAeSht3sLvM24F89EK2OGtMyDfp1LcMurdwrF273mOKcRgijePWKxURo9Y1GTfi3SNsFifLgir
MCbHyAm1mmprN/c/+3y6Fpme3sZGzJAsxxJeC2v392GEYIAxGkTat8ZDdzMM1X6u4EvYyn+AEMft
LX2pMocHRIP/BiGYPTYfri6EQDh6PVox1hhtwoI4xROon6m5STPkR0xpXSB8npCo06ZDmyU61yJ1
l1q4LHqvEDvYKk/W3P2pZMkNMHqXqNL/Foj790j0P+V9v/4Pge3/Nov9TyHv/y7W/f8wsG3o/2Ni
e8/u8/NPee2//8LP38C2Rl5bGLrjrwlWUtgoNv/y74ltWE3/0F2dfyBc0yceaBIG/Y/ItvkPB7HE
ILOtQ9OzxX9Gtt1/GD7Z0TXnTTLRMK3/VWIbo8Q/hUJt13bWYLjtukL3CDsa/yXjOEyNZ+oLXhp9
jbiY/pcUEzgP0ApBo2MwWFKkWYeLPSOAK95cptflPGy6CM0nx6iDhRD5JZNnrJdUDkXmQ1x40c6b
mk/foS0JyxGz4goLSv4bKzRK9sBHI6neqhFmOEmRB8aeYoNVJmisNqRt55n5xbOnaU/V+Fl7zAOn
pjvCQWFHakk6aHq7tZz2JGo9Ofdrwq76Hc0YVrR+NnJxg6MAEbwpictE7RggzHB1SjLqG0QEFndW
N+WIuwFtCNBi/VzMYKR6u7urcf4jrLT7zoEC7BVQE21f4RHL4kfHa+6YBWvHye5f8gz9O9es69yn
BuCiON7PNgCU+DGd/TtiKYyr7OgF8eWaNE+aXf3GFrj9FJc+gcmOwVaS00hoPubsLhaGeLee/mAC
iUME3+KSOEvY1fhXyrH7EK3xYcOBj/mhCXBimiljfmRrx2AmOcaGiW0qina14iqu+Yxuc7SxuDBf
5iarIWpH+dWYKjBoPkVBuhOK0ZMnU4lPCOmGrCvSnO1z0UVrsuNbcdL1hcMZLUJnSrRrCW7XKlqO
oOpiufJOc1Dl1Yo6GTLvZBNJxH5MA+NptjpyQiM0oBgy9kxWpixUt4GyOR4KTVwUHvV7TEZcE208
K7WNl1jGT4aZfMei4OuiAv3NGI+i8TJQFo3gDppbq20ALys0AGJ1RbxHMTUu0mUI22vex6I760qO
8rJ4Y6j1WRLiTKWFsd9HXHVClVcv42R/CILGe2920P+QPnCvIRm5hE5sI9pougE/uzs2RPcftZQo
PF5uta91uafdlMBlabz5qNabKgET2QGj20QxlxPUl/5aDfmzTBxx1OfVES6GX8vPENy6IaFbInD5
AVtqTYOMmy1ZWrlNO++kTLoWahXRNFp5+r6PpkCS9oqNGdCcw6PUScwRXmImT720X7qMO8Vo3+oT
MyqcYm5ISCMHWpXsySyXjMCjPDQIPnLLU2g3CZ0+dY1JsmOoFQrVNPtSQtbR6fVE4K3qeOconNpm
k6Xos1d/qM1NJWv/VKTTNZ33keGYX02HTD5nX+lUFPz6Hjgp7CnyL8mJnTwY+uhblPwuilZS5rDM
tXTUwKnVzaPpe8MGRck74dh9TwyXORyRn+2E9/pKJD3sjWU5cmqnzXSAbbpYZHZr1GgFb27JKiMQ
Pb06+kA97Bjf2kLVGP+ZwousOOLv30lJDyyYnsekgKxVCSskMRiC4sX91+LTwvlK/3RCxs16ItrK
RB5gDxrJDY7eJ+BGFPUZ7Q1Hn4vr14+4WIHRJTFuDGbfbscoLgfA4mFLMEASH+kC2A/kCznnktdw
PTJpes4YxcQalQLhrjVHowLToCA8IS9JtlDfeBn/Hdh53zi+MY7vPK5lDK2dpOmCLNbf3Y4xBpDx
9JgmF+LTN2m+vj09jBei6I9TDaVluK1r67nQs4c2P0WQVYKiYNJAhi2saqIPA5IGQReWMH16ZoB1
0UcC8gv2cV+P1HFaWp47FWNWaL+6Pk42eZPj+1ozFra5spsdLuVZEozx0m5yt/5GUL4Wta8d4/ZD
MkeqRd2cZIyA74yFYt6IWKIVXbUbXG8Jrc79AWAs9y0DvK2NbTKV5mfq0VBlsDMErNNXZL4pYNXA
pIW+T5YNE7mB6yTBS2qT6glLZ6FOxG1O1aTeo7XhBFrD7zzg3i4KlW/kTWLPxq2qjad+7H6YaL+w
4KDg+Fp8X5N+xZ3jh36jvkmuQ8t2xy2KNzGfv6EoWWdnQyM4JzSwOkPMdKQ7AlwIiBMEauB5na2F
VI148jmODgaerlUC7YyIZpfAgM2LiMRh2FluMz+BvS52JUiErZXvQJlEJ30WPLSjj88aoysJOcSS
9Lax44/WYYtR+Z4eBwykjk/WG01by9HyLevMxIzjY/NMouV26OGc6eld5g3dBkDyNR86QPuTeadZ
Ia0irHHaNbHw1ei00YC74Onk6jSTR7ETejf05kox5J2VRR+9we67/h9oYu9+Q6bDNV86ExBvRwy7
i5vnmFYtd+ieNcJU24gOb0Yt97VjoooLZEiDvlyta5PdkFULa+VyrcOa62zAX77NWvtRdYL6H+uH
FCQ5uHh5ED2JOMBJP0ubH6e+vkxlD0JNUBNnTriNI/9VrvjOTk8JHtT7iYG4zJEgYp2xeunXpDxk
/6h413uCIHEJ9sCoPtVY7a2Rby/TM6oClpe6S7g2zxm+vquRlGVAA2pQIpMdlKk/CcuhbKnbuaOb
bKfZvPfcEh2zICo8ywWMweR+pth/BQPdgyPtKx6dzeqEpsyAkc/Qs4w0zTXTyXQx9UZjJhTHZO3Q
kzXTemi5AgsGZJHN6HMLMyUOMVE5K7Ma8yY91Zs4HV+qZO5OhgRS74EhaWrzubLKj6kyh7PpjceI
YcSuM8HExrnWByllN6z9+gOurHhX1GJdyANZRufM/9QW+7daSuy//TxzCczf9JyhT+3mfwzhfOXz
YAV57/50qyYWFwes5TEDmHE6jL6BGkNfMfrKTD3RdhLeHWxg5nI2gS0PZ8xmCbmWSRROxmOJV7yk
bX9uGv4pd/vXjMNo2Cr2cV1x4HDNuxRBPeQm+xhps3UgckWF/Lj3JWGlxRjsHbXURjjV7bFSLstb
j5nYyZ+dhkIsX/eeQQR+YsDcj7TbkjCaaiqrcV1qKgvK2NX23nAH8P7S0fiOXpN2pKFldFI+UjDD
qZ0cGnok0dQVMdA6OYMYe+nLb89DPx9y/VdnBM3UlSV1nf0O8UOHM7Jxylt22FB25FZSz/lqoo+c
PWS7QLXYeGJsdu608kRace7/NFoT9GZzNt2FBksGQgJbpuFgHrNLouyaRzWey7wsJk/l0Rm/rxYj
mADolo0LjVJA7K8pSKfgy+JPhIgCixtwF4QK2v7Sg+udspQkbNNIcnZePFzkDGmix6aQyPqjT7yM
SzMj3p5qEDXPvITp8CGMiw8N88VbB1rUsd3Ei41h10n3rkbiuOEP2pDFY+keR+NATQ2ZdBzyjaVH
TBvYBADiH7LcSgkAWNxBu+rdapwV94z7XNIzghqqITCn2mUx7Y0QkFEdmhEhhoWyv3o2TAPVorK0
ymA85Fqn0mJ6iwtsmrWS5IqHkJIgmZrxxNfqhZ7X/Wjrnd0c78E4tmE/xP4JOtltu3q0RMqD7ALL
VMbqfFDGffwj2Xq3hdMyCF58nJCsj04TGyH4DwwS1vQzyDYPPKGdyYJgk3AX0g+0nCd/Iay1VRBK
YVzbJfOe5hNgBuXCuYhD2yDkgz60R8GoTy+IbiVG/jNKTDlYi29Lt3N2Ld4UQgduu08juRMw2Ugu
RRg87B5Hjdb8Spl9m4U7BLkFQiqzLzYD+QCFxUcL804YIW1w2SIkkXSe85cRwSFLvH2XkRvzKb0L
jEUhlsQj8orOVoBHx7HrH9l2cVh0Iucbwk+6ODhq7f6Zidd58ac/ynDu3U57jBlhT194sO8G8Y5h
4VjqhQe2kRua1/CB6dEPAiL84pbWXl8Xj2z3v66BfSCydxbN2XiQul2OLL0flPzwpK0ox9T0bVkl
b3bVAhBo++oQU2aMWMKfBnvuWxZIB3OFYI2YzmUDR1pTFRHuo+l+1piYMMk/52C1Ui+yT1QycUh3
CXPZ3l1WDFdr1JY7zlqI8ymQFGFCq4m1Z7tzgq6RrLXOd1M1YEDYio0RnZEr8acg85123VfrT/uk
UZQNMulTLlZCXurJqcF9ZcMfOSIwFTxWGI+y2yE9YBqE6zthvAIVw8hF7zAaaJKfWP8aEve85LTB
2dFb5TU5P6p/MDsepXrkt23nu6lnKDtLgBlzT3CAPXdX91qzje1bNb6t2lHf8aprT53HJ5XV4Moo
vWP0Yr+nC9HCvJgeIKfe9m79TnUVJmproyXrXHMlP16BagS1/Wtizm2ypQ70PP7khveZRU+GP8Y7
VCRc9fy60qRPeToZjXOyW68+xqbzAaaL5li7R7Y1sFBF5dMkstfBqh566V79ekIp05sjMTs+J3RS
kY42MTazo22AJLKr3ykzB+Xj5keqJ8H4zcvAqaEP/WH5Nap10g96oKdSslER9VjaJm2dF1X2N4pC
FCx/M4rHdC7q8UfZL3P1R828sFI5tzRs7GzS/HOmv0yC/KJlc+batI7GFVC+qWJAERzjO6Ozmu3c
N4dSMdd3Gdy5HDEX9HuvqP9w5TWx7i9kbupuE3Hycolhb+ataqyfXgpghi5upIJ2b6fl4JJ2h9j5
cuPiWK0re6K9tCMxWtqUviPjCU4Uu29WP5uS4XXCeLSkabW2uU7rPQPOYbixe8oBsLUJDiobFECI
LFp1dITNF01OHYUCzot8os/3VSuXoBuaMNEJ/ZZj/Ck8kiNk/1qjeiz76U517bNZDRkLRvE2EB3A
Sjy+ABO+TGaMRDK+67iwvzjqfDYLSQbWfXxj0JbKRXCdoXGZD6Z/0czMuVVu/DiVQ3qTqIKUtRiX
TaTcX3Oyxq0pEahi/DIRzgj+JwJ8kP5xTqIvJqJpkFmsPIZJQIz8ge9rd4ijN7w1JuBcTBxR53On
Q8ZBx0AUVBOhf0asm9TvtrXA+kkbiAzLGsdNOxNAcrNmx4CjDribxts5zvkV3HmxcDDIb8Z879Wt
OntRe0oj0PyIUjougni5afkA7TwpsZeybwyZX+4TF7+oZ/ekx2t6GTXU7G3KN9pZqQM1Y6Pjm9zZ
kt1aaeojxQvpEOnZ4Obamm5Vk5yY0nDkBlGm/T3cVLL29hrKKw5GXttbcm00nWjL71Q20bEUEqeX
y1R07Ugd7JEbLNAGR2/2gpP+kUQ1DQDlR8X8jd225AFNeLcH3DfYSXXkl6VPjnVkPeu+QZ4ghyRs
6v5lbJovx68XVhcLrJ5Nxt6Z2YIAelVbOxtfS/QhX9SXdizPo+vkxwQmSOM75JOMyd8bnUGAt7G5
pvKCVaYowbS7D2hGRLWskVdMr7mD1EcLX/QmcnwS6eVhAI9wj8bZgIqS37JFvMgnLjYSRtF2GKlf
xEcBsfuuNbVzWc2P7Ac7BwzP3jIaZuEUBByllR4s0/Y5bnBIKtIQ8/W8dXT4DNwkCe5jQ4RC4I5z
CGeKlWyIzobtOCc9XcBtdPnWFA1Z/7Z4RzAyjmV5r+uGCy3aZhA2EWjEDXLnY9jFiNFSpwwvb373
4qq5G03wTuzwQx19uIIjqu4h0ZWIjTCL+LpLY3iTThNyI0huveTLHI7knYidsZwV7MABs9InNSw9
QZOBs6obFTuCyUW3SO7+Kg+VmBamkbifMFrZ2yQTtNPjTXETIuhVmX5ObVq9KRMfZFiD3r+CUeP2
37ecjSi7zqKBy3JzHAqYprgRMn5XsPFVlGq7ppkArDXTHzAiodCmeRt3oFG86HcoyPEr3ncCPNpD
U2JnHtSyqaUR0nK5ZyfHXZNjoGLPBUaXPUdz+ZTy3ATmgoFGdvpH4yeHrK9CGjlwQZhf4C9+iqFi
lYMdm0j0DotqrvbSkZeeg2VpWuZijEfl/Lw00W+jMrHtx+SlDK14ikLoCWK/cJvKEwMfJD9vwN3h
LC1YAYuW7Soh7t3Reiu4+tChRy4jct9c8tQLVDCIAbFC+OHjb/rn0cG77le5hyUu1Eztrm9HuaM8
0tsUGWkoJxkfW8mclK6KwGHsidFKv9FbbJV2Qy0iRIjNZJLjNfrqae4GH9edX0D8sMcQZ9Vj2uDl
KufyJzL7P12bpkFbJ+/ceIi+6gEQxoRsHvb7niZAkzkjkEauaopso25wtKrJ69DpI3aimG5xDhw8
e4xAQZgEDWbeV9fLkHlkVG3dXj0lRvVbjMVeyXmVyrIf0+JegJGvH5gIGZxmsO1F4VIyT8rEXaF8
C/cakbVSXGILLghl4iGkaxBZzjKy2Y/63iJ9ztXiD1LeNZPFripDVfT+IREvLiIvfhXMY22LvQfv
lBT2Rk02s4MoXQU+5cIwB74+Uoi8iCsDaeqRSUvZ+nCU1N1uMisyCXrDVRIxIQ22HOo8VTbdKluf
iOU/Jlp6EPOo3+StfNfM1VPdCX0nyvhe2I9+V3sHqfeQDHBCGDzQlmcGy6DevHx4mDIRtBhFaAtM
vxZBke2oMQWrqKhfq+mnAAH0fZyrYlfgnxE26AjSjdBJGQUvpXFt+3hnyvbbLP2H0YZfIDOUriLP
Zq5U3U/bYuq3ZX1DJdem5R0K/bGad5mBHymVV/xo5tax8KmPHQMt1NiMEvQQygw15h4uemnDTY5z
TL/VdLNQrJRXCG1lgW9szjk3LKLBDtYBfjA9rL/JEBMI0ZvDCouQ/beV2sTIMnJZejdGm149ZFGf
nGEHHDGhM251Sj9MJkAVcddcJw+XsmDwECSMzznxED/BR02ZDDbmASqGEdlvTguaJTEmRMha2w3d
FDoKJk4ls5nPMHZP0A7Ho1dXPggH/AQc3Dsr9LLJu2VhmndptzLBZCe4zPIXy8bfEdmoxmaDezlk
OzF3vdcs65j02kNi44CNJV/mbRjHcPYyDcuijCyAl5ztYgcELtMfMpujdjRbsiS2ZNe2MrEbgcsH
w5BSxpwxolj6q2ooPU0Ja3uFvESSyGg+Xu3Zv/rOk01WshIOf0DM9bFd+ud8TC/xgAFQEsKNFMU2
4Cj2PY7jjSHB4W4T33rXPLh1cgB45eXWxfa8BzMBga5i0tGj0z0NNE9XJfNNX3BWGwzjMGm5tlfp
n1IQ1B9dJty66d1ryzd74mnW3DzAYYrd2SRKzhQHv8zdmNvpzvLxAvUlMAKveTDx39Ii+lHwsjAL
u5saAvq6j32/68rXKn4WE9eVVsxr0o/gl7XTnbqGX8LOVC1/sB30BMZDk+J3qvJoxrRJgWu0cMeq
/gUNDq7QtdJQsBbBakRwNy3sNo4LNnacOOyZw3zOUKdrPMGTomxADuI89fN7FD3aJpZiXMS44SL9
l0Dwp0+BTNhY5IGVwR6Qua8tp2S6ll6bmIyQmuK9nZasCMCHGUxu9N6/+BEbiarqfZNLkIsGRWPS
L7udnCEwOgamfezYUM0lKkuWIn455QWIIkZOLCSkTWKBi+JB6O29k75ACOKzHnptl5O12cR9zBrR
LOhRay6xju6SVDv79j0uh/qQe3rQMh63gMj7eopMnFWfkOufosFsT15r7p0sxoiGth8uOUEWxcls
xDtCWHeYblrpLedmBGiX+2JnePI1MudbsklriXko9dR9zof1TDQeE4VFquo6cPCyvFh5fyUxwCrq
vlodq/3DIsc4dMzyXo1QK6oYF9AQEyNcDHZLKD+Rz1VMk69Fk81s2svOkj5faqPhJV10AIzG7WLs
B5fEq6K4wWLiMVO+RzD31kqJG9CPck287kG2GF5Gp/8p3BrprJ6GbVcsO/LQzP3cJyZee7fv7ygN
2VoSzp/GZDDWBQbllHyha/efde8cSLn0iqjyQCBXWUsezJ17HGIGZeOA/ldzzhPtoU+n+tAP/ptp
uxdBrLxB1TNm62xTECZ0FAc2L1XzKsSIRHnV32slR62sXV78LGDZvYOE+6hZ028edV/VYKWUH9gf
VcO1T4HTFFHfATNdS/H0rTYS65y0dhWmJLznct41In1xiFX2/VeaNcsRyMq7cllTOi4f21Hlh4hF
oONGvI0X90bLLS2w7CKoPALhZKN/9E7gznXAftrxcDez7hPr9YLObx908VIuGcuQWAg2cuLIa5AX
kZ8WN4zEurCc86fWrS7KX15RSNE6VPIYOxlCzdSQRcx4hpLoTGl1xpNdcLXMP0wNfar0b/V+/hUx
Mz5f9Q8eOTxAvD8KUAeVQIyNWFvwkwRmiQRSe0NxonQJu2MteUpMHf00bdMANB22thSrN9cqO7TL
7GSR0ttoWLd37E7VRmwIOX0v/8rSeS03jmRB9IsQAV/AK0nQihLlzQti1GoVPAoFj6/fg459GMVM
7Kx6JJKoW3kzT4oxCuMe46PFr96uuzVWXlOiQ5h1aOjNcjDaoIJvrDKPr0VQzdjag7shtXk0LLDp
vOQzVoYTBXFiHjI3/+s56LRDkD6TP5pPg67yCziUiLijjXfeeK7p92ksQnEjZqoGE0dllEyqUKkr
cbXVTPUfEoFvr6Da1ubzMjlf5VC/GHnaH53ywqjyXKkkPXIoka1Kwp/ai89W6v/BEwqYT+IgtWIn
mgb7i8hZe2jWlmqk5ISocVKRdGIDE9FCeZkcHzFjSPU2q8r7VJtglNN669xXVXYZVJjuLPYObdfe
gM9R1r1NTTM9B2gyXZe8DjzCupQFucyoF1aVD+Qu6rzpTQtEphHy21hCDvXz8TSqkPTEztWQrqy0
vteF+a3GWqBVyJfOAEzBy/8WSxoIXwxgOVE8DPuZYm/PKwuoa0t3GHir48G5en7zRBv960iweuPZ
4xlKwhMauLudGsILsTvqaIqdbx7rzTj9Lfr+uzBtzvrL0Czfgm7VzAIfm3dgrUxXnlX1IamfwBbd
HIJ4fCIJWMJUnnmGJlu7BDjV6uEw6f5nqetrBp2kFX1/GjJyF5S04x4zAMENXCYTgeXXZ/aP/VvV
zlnkeTTuMEllDpIUvqsyuU2Gb7NpG1Ce8uHb5zmewVoF/8YsqsJ7aXo2CtGAhj7Kr8XXz6sKT3BR
3TdDRlFfcDFiul5ENq1DvUIKpXO9Zmb0Cw6HLub812SVqdHgYvubjrjkMZz3W29CXyRnqhMtNtyX
vH3hs72LQcjS4v6UtYnecQl61j7OuVmwzu4TtkC+35yKcr4EJlF67tMBIVxERrbwY0MtWTrtWw24
D4hiBbVNMm0SnyOXcggGvlcZ9BGR91ueuWR7rfrYNT899qY2h1KZFjeGHXM75f6X5VO7Hmh9jt0g
xoLHu3qQn9S/n826fo90VnDFgjmmPCvfG3H+6ix9v+8l6pRm1+0Hw9tih1yd9a9ZAV+tAvVkhR3+
K88AxB1+cyEgwpN9lqEPPMfkjiGqP3ZtweGZsHQypfwxs6GhbyApV2MKwEQWgYtt/lRBLvZs2s+s
3O4XurZ3Zg8gF14OwZ8AQ7bP+DZr377Lq+rTb+pL17tkRQMzPmTr9SGjXXYzYQ2Dd/utqdREnUju
kKRMXhM+pwY3HED9DdNSLeYW3x3ZZLNuivPiVHuuOxLzf+M7sKfVEkQeJ/c81/mRR8rrMJI+sLr8
Ry3C2MeF1hcRFP91ysEAgNzpYnL2dfdEfdSfOHOTCD877dkJZp5B9VgiSNJA6m1i45m27Ho/QtCb
FBegwoZwxj7G45e2o1/gkY94tQM9swNKiETda85TcuyIpfue1RK4kHnraYV4gs9nYr5IjL+ZXdp0
nHzWFes932D6MBbYTwPAI+XSf0gBydbHLe43zN55CDWyIBmfI5sMZg8ouLjzxoKKl/I79yeu36G1
o+CKgT3u4PsK774d0uW4YOtoV2hpM+8NG3iFAJaCNenCo4tva+tvpGuAVVn56pv6h/zsK5C9kayI
ne5bb/5VHvywxLl2k+SmvvyaMCFIaqtz2hjXcvLfmxUilVPfPhZjHWnzGiwe8GDKaHmMyzSiiuc8
FvVd9WZlhNUwTXHA2DFYp6Ei813CpuBPbI/hJLatXQMpIMVhJzxzYjskIUJYfSP8sX1Lu5Zdu59/
GdkEwMhY/nj+mWql8BFnO7ZNnRD6o2RPwF8UgnfZaE3J2U1LZsOe86TMLmOrL53nrDghWMKhlbJ6
yNvlWLJYPMS59radRIqXypLQq7jUew16ZEoBpaXUYfFsfnTZEXeS0x4a7XcIa2PDqR1iCGDBrJtu
79i0U6QDZ8aE8aF31d3UEN9L4NEvZUnHLJ5eQGGkIn1NqqqiH3MR2QvycQJmbIxmp35zPUY2puWf
Kh9fgwbJR/vcPznrhLhv7YKrZc14NXfcPwrXDY4aJF9KoNwMu9e8WjcdzUaH3OqbNUI13MKRXawC
+2Xl039056BP+/h80bSIAzxbXhKxZD5ITEijG8ebUTU/kymvhKgtwCGghrvwjhD7+gP5IxPxxPsj
MLaDm10k5YsBUGXAw3jk6zk9Vp6M3ArceBEYCN7Co/c8/OjiUNwbHSAHQoPqgNcfFHeIHJPQ1R60
5nT+9yUd8/KAkkBGw8/gIBHi0UbXYCuOfYwQCFsIhJc8/vLy34pqxEvu2Bp1mQGx57I2mLM8xEH/
OI/1F8RIZmEyXyArnAgcdHmdBUG/bIE/0FcE/RTynaJ68E6P3Q/SaHXkJ3ksg+Ux8U2e53RLYIjV
GgZWZ2MhUT89amCEExuChXTTE3AM0sTO+FRfYTSxziQRwk4zww1eke3qcZYtN+n5z6Jr8XX1GI58
ErAbQQHXuYo572Mvu5hJy+NBtgcbBUTxYNuoFmVe2PohhnuyqV8NamL2U5+4UZZg5lpi65K5gqe3
RMvkjV0vK/0+Ka3IJufp2s2nZzr6pbJXd0nyUWek6lWCxUh0jrc+l25OE/zqhWmVnTdsPMLGHRTE
Ycxf52B5VZkp95ad/hB59Y+lZ74kmL+iGIJeZGYmTE96GHnaiYCcM+gHyd6pJKg8eLVxNYX8hDfG
599pbp0TXguMTZAhRsRumUHd9uE54RfMF9aHwPNAHhRHgSiNh6S51aQycA37j5oeQyI8pJS19zDH
pNJ6KqlF3N15A7k1mRrhcZTOz1KQoY/nQm7dNnwz2uwsOJS5ghWSgE3XvvJIPRYcdMGyzXL+XQPG
Hi05gHWhbMGERTU12zt8zyZ3N7AKrXWi1hmjf9zjDKvlacnRkBCnNZDrqCOyyMNGtnvPli+udDEI
EZeLSJq+rGUfY7gk+7YlCtYBQIy4PG9tL2k2tm4nNnaMPUhDbV39xMhMKlCv3OwIVRnZ24gnDYdW
igGHhKbV7zOxBLt8xJptouYwhxElbYePKuMZUo7E06uqgU9WOuo4x9WBVotXcpS3STg1Y5j2d12j
/qtL98MvkICn+rGwTO8wJ94BS0hF3HJlovXzW+pPeA+GeNyrtrtzbdYrRmB+1LRGPMABf17mOmqG
dY/gcsamACjOQRdv4freT5ZRsNxGT1YkNtMsQSkwHX+bFR+Ta4Vb9uwvagQwNDAbcP1hpNcEmq2J
/onic/TyF1MEfxJTvxqA2ikX1XA209cZL97KpmFYsRFpWkOe64IShBCe29w8YT9HnxOXsQEWpDRs
4AZjV6hVClea6axddwjJQ+AsBBtY/FNqgGzLq0dqttgtaclKtDoCwmQZRP4O5Q4/K8eM6ZKpndVL
7/0Y7MS2QzcQAS4nqIY9hYqt4UJnysQxqFv+kDHB9+TsjRmNXsbt04wBbVskza2qxIfMpodAZHxT
mWVcCBi+kxC8dojInJjJQTUkvHrFU2iuemAFENo4xSBXea99U5Mr5S4HJWbLU3UlbZFm7S32x3o0
JduoOEJF3flzc2+vBzQiFCpEQhlRhgHPIRcKxIZOatxN24XTfttREH9JKaO5MDV/uC30noTBhbV4
R+EBi6l/X4AdUBI1DEV9WVNioGvPII7wlf37239fcjn4x8YdkqvpPzggcM6eZbwZy6QPpmS1KHKL
Ybadmq3j6CuchR/txPnKWGGll8HPd9Vv0klaMonEcdqDeE8VJUxu8ofuCJd8Q/M9lpYBVOLkdz4M
nZonG1BNgdQp8ygDYueNzKnAzOyHkYM0Kls72FAHRBuwRm+3SMx61kfq0yCSLEm8d5gCbRyJUZLn
7wkGFzMLMbOa8ccSPGdmMJ+HWD4u+QLSKl8hrv3GyL2fuG8++7nr2cq0wOrwKGHeep+8/j32SIVN
JRQnWxd/tAkBxMCYTQtDdhSm9zzx8D5KLGF9nCFjaVxSFV6g3YylZksi9ZVV2y41PWsXL2QTp8T9
lK35O6w7KcMOeNRgOiqzTuGPe8K/+OF3PSCR7r94dC5px+cBRTWnlN1c7pyFfTydVtNoWBtQPBq3
7TtrL+7ao/k9ZFgt7f6aCdvFE5788LucJQwC351POMKU26CStnBMOz29DdP0oDJcruuOhhWJ/Du2
4X5YrDWePGO/ZbOw4cwXlOKA7MpqcdcpoAsDVo1qGUkFlgkLXvCQfY/zGcf6duC33LPnBp0gP/oF
faHIiHyFLA94IYJeVNssSHjUGvBrVMhJwh+0ssLuC0VMbWgVtgbpb9a4p6ls845vbI583rLaQPkf
nO4OWtp5iqEgQcfjDhmIrZk4vxWWJHtpn0u9jtE9BkZBBxjdGcSokWd3bW1h7aPyom6H4NR6XxAb
h/t6+EmbvrxfRBhfUkfcWXWPbSKkubPZO0Hp3QOBPgY+YEO0PcADc5pd/IF9mcl9MGIbvERkHllM
L+27o8sFHIqurgY8lmIJl5MURAjjnqixMxTAY4SNbcJXz07HTDo5Rh5BsTg7ge6P/iAM4vrrfZcg
Y9Zm1nbmIqeVG9IozRtE2sFXTf3CltZh+tC6+ru03TPp5mdq8AqMN3Bo69kgoZ+eU0LJYizfnbH8
ZuB4N9AYwVjh9Rr7U0/FF4uxYDuNaAYaH6SuvPNUBJ+2sZLMxZ0MMdEaon/giQz2MYa6UAOGyDAw
18sfp3SjGtvZpmnjr7kYvtq+P7cT+Ae0CO0kgA7WZOY49me34zlMnjHm/dI9sMb+qRzxLJufhkfa
LrYOlWL+yV7tpXxPJljpk6eeSq2B3DEEJ0b5AM0oZkHf/9qehzWxp9y0tn5JJiFPMuUjmNsPWqj6
FNsL7ljMfexXfvDD50dnrp4rTSZvpJOUbYt+gtdzTAogIf2oIj2bNy9LjzNbFc8w43M8ij1R0WRn
pjQkV8BxpsWab810ccP0kebSgBAVolUey786mb5qP/MikxUnyCuIYBXC4+gsDVE/rVYzydnUQXJm
PHhadDVDYCaUJpgitOAMJ1YQVmBJcrJq3Fvllo3ToQtZJObckqFMHpPA+kui6gnzXnlwayEPagwn
9LWg2LsSV3lCBqOIG+uDkqurVfYvwk3UW2XWyRXqEb4Ex8QOvPjm2VKouXxOs6cyUUf4WeORNcjI
ksaMb4UPbgVCTLPc240Ny48+X3MU5b5d+vFctVa96YYmAooznxyrBNS1dMdwTu9tvHAHgKfxxSa4
yyh7LtkfLS55q9S3/J1egj2hVgxKnZzOpPLW03gmEJ4Gcj9L+ulwMZxpwVHfAYacfOi9T0kx+55P
tgesRdTPnRaviqx8mJB7rmr7Eab7Lhd0TcuMJePU1s4TeTi9s6zM2v/7xzTdmXNh3E34TDYDLp83
4sL9JRl5d2Wgbs4uWVPOx8I/pnA+dpyb/ps3LX0Ek4t0axp7b6hYyRYffBwlpbhzEEEcDy12iXnZ
mqq0cAhh2ZQBZaupvIYFlHdQ2TY3sMhYsPUUmdoPNh+3rlI3G/fmyVRzfsYgjtacCC6haf/AhR9o
DCwZal5wCEmv6h5ZANOAExjV81zx5FBhIzmTMvTW2flP8XzFB/lL171/6xZ5A9uG5ZEL5tO4HZci
vut7lTAHW/YBRB+WrMJ+9mgf3v2rY5UxzDZC7AD2iviF9i72m6xvJDPafpmIqEqTvo3CGb3HMYCp
EITdGxCgQ61rYDiaSotByYMuLEhMvfm3kXP9/C8yO8UI/nVNOlrU7S3H53gPD2A7QMB6GYHmbGoq
brgX1rgszR6EUI9vQU0IMV5A16/jHaoyHV4HZnNthpdQxtfSh5Qmq64m1EQcwZyGm1k1FW7u6cfK
K73lP45XdwDByPbyEcrcjIuSRpp0NMReDy2RENXIKGvHn4R970UWcq/s67IU4qbGgq1w5hJPBjEj
+Awc+6kvdy2VFVgQnAnob+ofDf4/bDMy06P/icwCNl/3ZLmhc4KSzuDjLXuLC3lULhBjUxLVdDG8
hnWqAI37LHJnT1561/6pFKFO5bp/SYnGB3tB/2pw9myX3G4fdfeBBuWfB786dUubnXiL0Bjolqwv
BROocGDOyga3GyXI3NC62T7qOBu2CcBPoKZc3vOi6/aESMIdvAd9NZtzGOv6GZVTNE71YHZBeuod
doRlLcEkjuvSJ4Hg4FYmPqJiYKnEm+2UpT/UR70IzPU5e+IsUc/puiczfZIXGWxmyOYIJ/iTP2S/
dvyQppKA+RjT6Mtma1Nfm9gu7qiJSDcOBcaTIapXBQ7/UNBGzV5X00TVop83CRfLFecCa9i9H1sp
dnLifJFT+x+HnAkOcEAHwvQGb8P4CfhG2NOcVZUnKJ1gavWFtdEqtI+ehXGu6j3r1E3AU9YPzlgT
N4pDdv2VDoxb1tEVvqStv3EYZ3ZmMs7PdpA8dgQ3vkCUeOvaHaJer/b2OnjgIyi3iUUblaTMfUNJ
yFud1tMD2KHlATjwx4xuUyt/eqdwWZwRTXkb2TaY4NExUEYXjF85YiXHNg4jErWZsF7y2mUDVHsh
y8zWvbfSaYpA0Vz7mrJwJtWXmdXVQUqOXv78KqKIqtpidjLOUjvOtsHtwyMZ0Bljc7i3rABqjp/l
z8hGyzFFM9lCrvnxbNG9EPz9w9LS/UNDzQMOsfCtL1HnWDJhHx7j9zKzb6k0wx/zgk/vljlj/LRW
s10xqlSmIxjPuvlRegndfA7lTUUAKCpt3hJhM16OdPHJtRZqvTIG0knPXZADmFeMvDhMnxLFsoXr
SH7KrNVLwNZv6ybiXAxU+gGqg4aSWMvV8JoHv3nom84/SJoGD1PbvDQYmjH4OelDboufph+akwgm
lztm0d6AOQ/cCpyDnN3uvIi1jAlxCbcbH8wqvlAdGxx9tfai8WdxVRMeECrC7mXDLJctqzfLVA2X
XtpDs6qF/QZYgVmspjzB9bl+4QHQqTWdmjm4kKSbzprENLMyihZdTrfOt64dVV9b3xBql8zUKXQ2
180umOaP3jA+Zp8NGDfS7Fam+1TnyVuSJPdNAPwJgIrzmo9kMVFpq8ULo4x1CTw8u3gZw9tCduPC
IwZfcNjHrGk6ul7IKe1VP4qrGMfHSVYYTokYRvMi+YELz7/L8+bTwa21a9PAvXMmFKC+725yzMM9
EBiQlK10LnYJrZp7K0QG9w52a3v1yWUsFmroRP5637tOfK7C3D7jITM82fLs19lhWKH5tnK46VUH
ozLvnLJ+lWpgJQEblUehB+rFzNJL7QBrLdqH1kPgZb8F8MLv5DXTv84EXTWGj47Ud/UkY4qtLfR8
6FtVWha4YrCwmbV8H2KOFLuMDLooue5ytiPBVBvINm9Goutrb31mJAu9cKa+Z7DvjVY8k7x0d6ZZ
+IDX3W1LIIkoo/eaSghTFsvL0MVeFiLv+iMfTRp+zHPVvMZL7b6Cy8LOarhfbj3xpkhquQs6SbRp
xoW6SPHoymkTLoMDYaOxaO61vtwYl7yqMV8ttDvgVP3CtQSmTeN9Jtf/TY09ZNPUxx/lBtdsXibi
ffDp49x1d3WsAeUYPK2XJTjFThoFAMxhu/L9OrfoduU07nsv/s/QNfy5xC7v6I1c4S6tceQBspmp
o3y03eHCLu8u6YuZey2M+MBDzB5mfS8CoCuLq44VncQ6Fo+VL59jJxc7ZYXZKZntKCgPRFJAOKL4
cbekDToXB5TNLeytkLlHPMkx83dF/WnG+ksQJ91ls2bV7FwpA8ArNoUnt2eX5YFm5ndm3y0Lbnuf
fQR9TCz3tgrhePAYrNwiBhY7tY9rW4q/EObqgBOYYUWXWul8FGP6a5jNd5ZR/kgP68Zb3W1VmL2E
vf40QPrukjUkLWAZn3IwRovPcqINaadZOuifxCucmGAaSgs12RkxSUqdBhWs/J1hT1XN2cubQ947
b9Mwf7hu+JE10zMlaOiWqjktGAkJJDEZQiWjyBp4KRGcK9HrfrVVBkpxj/igmeZ1NtLuIWkZErLE
C3d27n/kC6ybuvc2YgqwJS3dfdCY2zS28VY3dz5GFOx4HuLq/N2pBFchwYOufan94KFy2M8pdbfW
6KS0yYUO93nH5lqJJVjsHWPItsHAXnKBAhFMAry+AbmkCO5ryjEZoLtd3ncrvvtPmM7OrkvzL2wp
34jIxD6C4AEi3XPR2Dc9OY9Db+9Za9/SLIazS72QqtsHp8XM2vN9XAfXfKDcdymhSfni1JWEfcB9
j03JzMfRPuVcJ2MT0pwtPOhExhHCEq1PlEfXSvC+H+WlndovG4tvPuS79dsbVn1HQn6gapLPD8+c
GXCUazmgaQeUeqIFNo1LFPKEONzqhzbj0UhYOzIyB4TSCTobT4uZS/FgZffCNUg5zWI32+D/nILE
xGJVT45t/eBi6La+v1zdDL+gyp/YPt7GUfMdjM/CIhqODWrR8inUR27xE9EMgGKi+6n6eNrnPb6a
wt7rjiolzKSUqVUEfY3BAUMUxexMZpYlV3ZiresQV8FgvHP8/BlqZXn/78timROpNNI3YNFHz3hR
2gnu/31pKRHZZQRyuXcRKurHKBkRfXm4A3IvX9wqWXba6kfwmYCoNJ1NkU3HJsC4kmBXFrC6MMYx
KrjCY+jD3dwuey/EFkls+jCE/m0UQ7pjHfWb1tzm+mQ+BqB8uWslFIVabKzxwllAOaeHOqu9C4EU
68bRNR1jRpmNV9r/6bU7m8BFNInUheQE0nCOm0MNeX0TG81ylWxt+AhX6W60h4vRNNkJygztTYqV
kaURXv/9I7al6tyQwdhYuFGmkR0879fmPGHLCnIwc2u3/M6Z4pHrHV9C7fCraXm/wMlxzu4s7Y1h
9Rwxfm3sy1E+Bn73IuqZrXrrvLfdaJ779Usyrs0g1bTnE/yHyofh3CpnOLvtX49B9NS4JHAdhUzP
LsQnlyiow11UEx7ZGM9nJw2JjKwbWiNpz77ZtOf5ICvrGTNjGqVx6yKh8+ump8A2eCU8YKxg3Wl9
8/3Z3wl8oSc/64+SvdgWrC7idG1c2JvkO0B1xilv83NT5X/YaDWUVwv3aQ6K4/M8dvfEpdWLjzUX
aQFKTDPDKObHdlF4CAXQunpyRJnseEkHLlHqp2p6ItUsGrD2UvSgAajxwX+pZi32WZvva7Nosa3P
UGpl3xwmlxCXxK0wmfk1J4G3AyJK/6LyNl6F1uuZNusIsapJk38hKnx1lz/g51ZQRAi/y2qsu+mq
yiSJOkO/VZScNV2/XE2ZA2PCTwyy037GT2Y1bwwEyamvZl4yzHoOR/m9UWOxTZry2rJm8jr3g//0
B7JyraeQEQsKtokCB17DMx/yWRoTLwzGsz3PzzXP9sR1gggU509LnT0PibW01gsYfMzlnOiMSkOv
PjryrzeyxA3k+F+j/nWk5d7Kq/zxRX4SOGAazWFhyPzXbGiW7HrMYev8IG4A6XalwuIIPd4gN0J5
nIn7Nu3k79inV7LluE1qumISiyPMLHfGMl87imm4qOtNP3VnPSKO9JqoBwCpj2miL2M9QmBLllQ2
jPt4Cq4d+fwNR/lA+sDNowA7/AGcXUFv2h6mQ0BDzfCbLvYj5KSWIx3Hp7Kq+gjvkH5rwBmmDI52
5XNdiOe9r9oXXMaPVuVaEcHIXmCXxrDDujT7jBe8J8r0SDB05kdZ6DCi4YtzotmAq4qMmprFqr0J
mvGYpLtPLQzuMGomZkLBJYcGHpNyKS6jzj8abuBbIyRZVJR88eZswNvPJb3xA/eqZHzJk5bKC6Ee
7YbWz26ODeqT2I2aQhAnh+ML0gBiPyf3aD3BrjsTXD1kOBF2UwrswrHj/yz5IHqzpwgyeyJo+1zA
Ke3UZZHoH8KP7UM31lXkYhnemBxgmSyfghSygurq16oWYJ06Tg2rnF/aQTJpxrIn+N5VEAtCFdHa
FUErwbg6zzk2kDE9WLX1YYGkRRDvaDIwkT0wNQ1Wy+w/Lx9+8H+cEDc1GrI0rgT6Z3CZwt0qFVft
itY40djT0Z8xcJlTM0W58uhFRCOOeXe5QXOnuxjEgi2uY1fgJxlscyvbd6NzqaYOeKtPK1wXBlhJ
KV2zcayR2UsGioK4Zhv47adWkBlMrgNm6eR3HU7tZWQRvciIfBmAtgY7fvntYbvJUtxPMUwWp9GE
2eYZVIP41rMOD6okWE4u6VWMEgsv/BKficbuSxnpdGKXylYLsmW3smYhT1FTkeApwaKCodoy/laR
jxizT93siWMH4zJrlS/u3Qqu6DCetVSvXVIc59D+SFP97bXd25Bx4hormmCaaS9i9+Vvau8/Vy6k
1PRyA7byylruwSTnX3fjqw1VOrS6g91WB8h/30qo80AfaeQ4Lvet7D5r+KWQhCQpj6mFzAUOu+TX
rYAxeenZc1aeRuP9xkNyyfoFkWD4IESXDgDNnQavlVbEskmhbxpjePAS3zkYXt5uxrRjE6+NyMFP
refG3UwpPzkyz50g1XcTHJVGYYu7bEGRBCeL9WFdSdTlE++gmHfU/cgstjF9DT49rlaWmfs89smT
HxMlGXoukzEX522VUydIIQqrumV+h1vdsK7OgeTO4IHOJj0K+yL14Pmj7MZmes2lZx7sevpIBfTa
AOSoOeffHiGzmTg4pFuUo7zCqBhb6ddAjaibJ19tt+rCSyX2cvWrCTkTCUiq4eB7wzMy70VnltgG
tI5itGtxEhfAY7DEJRYJNpNOncNkjO9cv0JUeRoqrCK+VD4ho7ANrmNqmbth8ofdYKALYenCat1b
kZbeNS89fpcmhBI3FNQklHJr2wRdjKnydk48/yqMs0XILwxmLUn++A03BJF/YJ3XzBgfCuELBiT9
PvcId5RdiM2c8+QycWYb2CR3zuj/GQfUu7od750uJdRhqaOT+FdoER6UxeqBtxFcRXxXdnsj1X1j
NbIRo26OltVd/BJf6jRWlwSGOMX18XzCbndqe97Ogi4oZu7xNCF6ZvMcNdVMYxGfnE0RFD9zk947
BTtWiiseeprOVzWMydpgA+93kDjqgH1XP/3UsD8KxlwURofZwIPJ0oziFBPDNK15iQy3eIjFdOcu
yAyE31Awe+TlOKy/ap09Zo4bIOvwv8Fn+ZJB8ejRFYGYBgt8LJeTLeq3elJUbXQojPRa/FX+k+WP
PwI7Afs/RgE/AwoLRIVlwHkccrWrsUCcg6R4F1Z2TVh0Y7HG8iwY2DZx015jcrm2zb9o0TIw8KnY
T1zPtrnvFHDjEJHK7CMDG+lXGSY3h7AlZO9IcglFqfp1KRO49m0MKBcAhBOyhcPdm+CpGXIKn7KZ
mYPw2bat7adBQl6C53dDM7nRwPT610utP9nQnhaMbSTzrQINfo1rgKVfluUjwN3mtBKSwRz/BCWt
4+2WBAq20sLEptDCqflrIjM1zFuXADr8Fs5eyR5bnWt6h9lIpRe3k97WnX1r05hcvkrbMglMsnns
Au/JCMlCAYF4lW7/kM3hZmnEd+JDIiSWZuM0ZnYJKl7t3llOLU3TbW57J0/0KziUjgrTVtR6mFcD
EXMbthmkBkBI7GbwfXDT2k5YNynFZpUl5+w62xOs7wAEu+A2SknfX9rL3haBm1g2+iEZW8TJfB8v
ATqPoCk2r/+kwwxx3q/fcMC/x4UDC8upP5DKKwxxq52uu+vm6bsr6Yl3qoWtNCF4+gGI4YfGzQ4H
6lIFrg940g/uUjs0IZkFxaf9M243jhcF3sINj4YgbWJa6GhDvWptvs87nDg28b+7eDCAV5hyJ4z6
EbsuojtBmkme7ZxCCa3rNwKj0APyDv06/XKW4SCX8NMyeNCVHULLGv3sYKTOyfBI6RXvTusPNQR3
GiudZqXf1o+qnE5ABWEhCWvZsZpDNfZNsYmUpBVR1OhaEtWibmj5gxbaEnl8GBRmRdx7F0ewJEZr
YsdTczWn9iVHZmdoB4Pj3hCfbfbevhN5f6uUaIM/L0/DcqjQE/llAtVXoo4yNhqRncVcHRFVco/2
7WGfTNmrn8afbZcTqSGOb/Cpi1NTHUTCQDKpS5eIFy9Mfixe+nhVFgyLijxWmjvolWNkY20UzvKe
enTu+AaeK3d5a+vgfugeFlY0KP/9DcYy+kjjMEfU49Gk3XozZOq6/tUO5BEBqYGRaUZO6wxKzFDk
PMzdpNsMLQ4Kq20/K6GffYA2yQiSx1jHConaUnP0AuS0vrlxXoD8VMiC8BL5vR6WmCxL59v39LHM
e9Cuh8DqDdbdnDW2deu965Jnb3PGD9RJhaV4mhhleC1lqWL6NPODcXAp1bB9i+THcmfh4sX4MtIh
ESY7xNmLoD1GjzMvA0PPSTnXWRUNZmwabMfK+TslxSM31B6AVnMG78kr5C9Qapz6CMcjPmt9s0o/
2+aQs3Z9HV78tLwBsLhr6XUJhZlFiNoc5BYJudppwtcktbYGwC/YpVVGQQaJ09567zrezJ7q+Fjk
xTuct+8JxHnGVfI01814g+JJmaAW2zy0vhs6p+Hgx1WEV4AhZY3ezG82gsWu57CAptTTR5rO2bno
FLis7jYkxW8V/4+9M1luXNmy7K+k3XHhFRyAozHLVwOx7yVSbUxgipAu+t7Rfn0tUNcyy6xGNa8J
jVJEKEQScD9+zt5rZ5e6cSISlwfKCH3cjkROLVuDPMzaYavtXS6EoKb2d/2AvGwRbwuvBdpd0MQZ
aI3YVvoS+XzYanIWlaf2tmyzLSbbTQJ7907xMx2XNpVYtqkIttr4Zivci2Fo7SE4vMaSTtYQN88Y
Yh4n1/jTkNYVGGTH9twoae1+1zG60HZ8zyt5GifEPKqVV0lTd9E0/hVpHzwkUtx7iYyNk/v6XrnF
sfHKHmGA/6LJ6cQEmsTRm4AsyASLGMgKSXjm5NopAv4hR0nQ3dS+usCHgAF4SfxpoFDaFR+OH7NV
+d0BwYED9bRZA/homFi37/Rn2n0hIkoGY0JkN4C1kAaNL8DnGKJ8erQgbYkZ/5OktrUi2GIj3eFQ
uo/91I/EetGMhsl3qYZ8PfrU3zSmmTQhjmEA+JjJ+phEzg2Wsm5V/cYiQUwYXyaknIe//uN//q//
/P/wzuex/P73XxiiclWP1+8gKvK//uM7V4yGd1///gtS/v2NAj4afBfLT/X5zx+ePzP+3a3//vr+
v//BD7zTsP4lbJ3xpxDSs23Hg8LZfzfq338J8S/ddYSl665pCph27n+hO23vX7ptQPkE46vCf/8l
5b9MeJ3CdfgxWKcd+f8C7JRCAh8tCxS0RT6/Hn6K7ZrS9AwJ/FM40pr//M/nlbijhl/sf7S+ah0t
BIbtdJbZIqK3zaPRc3yiVQD/PJ665xQpxwk40di9TAAAHvFM5QhNsN74g/TrlVLvOt3yHsTS356Z
LYuxWhlT17Gk5vljmZY3LvQiYeIHRSPxJ/8wjJV/ULpnHqjdpkha5ztIV7AFHUtShzqyHp8E/YaT
WaLbSaS5LeCpPVRKk4fSyl9q1ahozS2/ULJmZ6F+v/8qSRWsm6wlOQWFDF3eEpdyN0fOC69ich/3
O1+Cezbyzn4n5hSOoNH9DqPukVXoK/eVBeglKa+G0n5Bd18PDmorgvvyZ+Ya5O8kbXLspLUmGJcj
pReYL4ZZwFYTxrmxGQGy6I3veP3hmXo2jciM9wmYMeow/r5ttuEtiyfSHYJqHXue2hV6nm7DrMeD
plDbkc4GTUSRGfEwjQzYK83zVmVVqGtWZdQ3cTUbjxGZR1l0TVxCfrE4tCs9bS+01FuYqbzfPs0H
Bi8M9rqGOt7xwpOpMv4Hh0htksJmmwFkcNkxlmQGF66msrDWTGiLVdF2+DW6iIaaKAHtFIwHCxmo
C8hZHMtx/GoEQ3ZxNcghRNO/cRdp2yF3n9CFutbOdYunitD3bQUx4C3O8jeisxDolHyGcUnF3CnD
ONemZW9zG7myTYM8xjrK6MaKb6M7/AltadKVnb7MSrhEpLGa924K3iMl+xC9wXwVicB8xwEZ3lCJ
MZ1q5BmEy43FEEnqfNmwgvNgmP7Dz8tmOoJQx+iBqo46IkdDVdsMRP8paNDganGhkxdpJ90hhS91
GpAdPVQB9ahQHf9xXY+/0jq2dnnPcKUKCia1eexdMAx4l9guu0MuBKa3DsuXnU4xFlWHCFhiugqZ
Dpx4YgZfY9RH24QfLgZ5o4vBILpGa+3MNPU7Ur2uBI1my8n8h7GsojUyX4Ds3Cj3Bzv3HcbZ85+C
eIYejgGFawATSjw2DfC9mFSGqA23gd69abE7zGkB+XuexeOD1un0OjsOhByp1MptZhFOpjhlJ+NF
jK65CgwVfthmTSduyv7gSl/WPSZFPVXXnwdjzBZtUWJEbv1zpkgenEo6AIYBMUMvp4VtFdbfgTTP
Ku7L16miF+PUCQ4w8LiQJ/GnuIf7RTxUbnFUOxC2WCiL1riGjOFhnsq54SGWoQrVTm8c9dgoxDbS
+taFyj9hj7CN2qdSkLobqN+pdJtfASGPaz+DE+4MVR4uWbGwLGhIsmK7a36b8JO03oq20ZhlOEN8
8+wVo48BoODy73Fqh4kh1iF3Cef0uZdXjGfXRxdSkPoLeCEyUXBn1Yfr1czEf977niwfQ3K/1dk4
bLHGcC4oxLjm3IXnlkxZiTo6zc3+lDk2SZVmuyuyLV24eVpNyQW9xDXpM3HiGyrlbKu+NF/qMXph
fsiAD+k4/j+ahmUak/NCJ/SSoVzZ9lEO5hLJhqMN5rXVRybbDVye3PWKLX1jDX8K823EKU+Tk1/b
DI0B44HXLuFwS2/vN4i3P0yH3ACeAC0ut/+tdR0RdE7zu9ZZZcr814BOeJcQ5oJWM6ovaKW0XaaU
RRSmcHkDmK9i0837cnyiK92txlI9CdcqP35uMYmO/JFSCul8mn7mFb2JuHm/7x1T43hYcACy/Gwl
PW977GD7f+AXIhtGb2/3dTRL8m6ZOWa4Jsh8cV8qBdY8RjK7AcHGUxMR0MGMwDxXLVfgkBDB2nOX
r6YQ4dm8gNJECI4kxJGPQdT2qmbYrdPW+hhlyGlV02+TB84mLq3nGMrdihXNeiUq98VjvpuWrOD9
vHC03XMxFp/o/J2vEd+ZJSx69ERtHho8Blgbp+HSmFV/NV35SD3pvXuFkutQJ9GHsBD3nXnNye5j
mqXQkpD0RDv0Bs5aSAeoTWHyW7Br+PS5OBw61in0puZCEZJt4tqKnwcgM9zLqXGsZIuiQNe3nJXq
zUQvaxnU5JqjUf8gxqhfJ3Bz1hAeVrVleJuIWeXSkMp8oefjbcYJ+X5dyytva3tUxneLqeNxtMyN
7Q9/EkTmK7qx5lsRcuQgLk/RA9cISGlz+/rzdvZOEq0Vqt1rpsqLsKZnw+xuDRozFLIMr0lpVofZ
oIToAAjOUmUaLtiJxLEiMwkcQeWwylgAXP+Pm4IhTTLD5IKmWs3pIQUuu2VtddovvTjabmA8gdWl
3Hdi+9XH2/LojbXcgz14pgn3oFy8Bd0cLg5xLaLlPUeJo3eCPWJG+cGr7ex1FghPrdQ/hqlgilh1
tn/IRPBYzYISMzAvY9G+yx5k3TICwIJfSqHVMvrmYnm+t0Uj+V3Xzi8OmNHCHeKIbhr33X8/6+EO
A5lzvgu7HE4GqtJ1LdLuEIbR36jH82fN5vYMpEAtE2vP4FXakwg1Vvn5IjHoZS4Ts7P3hojEe0KM
eCNvRZOgaEFfGxAgsc/TyD/Tpy9ohYXVQbYQVisz4L0lRw1auWZbl9AsppU7EtRZajJ2OE1nOXC9
7A87v3sQQWYzwEF8nbctoxxFfmcxP6TsHWcBJ5a0U1SFP7th8IrNPRg4sRZumBDcyLNpaiE1FqTP
45f0YQQyZjST4ICulsiT+442L5oVEs3oiVg0c9dXYuKqxHu/HmPYWWij7RU5oTDXZfiFVq19uK8U
cIOelIrLEKog6Q9lD1LDks1K8yRNHbLaV03VJIvE7axzzJF+Ec+nGtvv0QdHr2aEXkvHybXBbufR
dEcNp/vaNzxHtVWae7RcEw2Djfalst8KklsIprZTQFTjoZ0k9NiICIbcdQ+h3+71QE1nFcrmBhK2
1qZ6ycTomDLtx5+B9ZaxMw9F9FTLTh6SIBRH6YQmp+S5jmrynHn1nF5jO1NyTEaY15Btry5IH5su
JmdELWeZ0otz2Cb2PvO1axZ02ilBEryMSq/9LIJg0avEv2YjvY+6Ai7QQc98deM8Xtp+Zz3asQCH
nFDsZWbsnLuKKdtQjnDqq7qmAeo/egG2PT19KRo7PPuV2loJCgAl3WBHfkqGN16hpewQtevunHoX
o6+m2UeEDcPHWBzHiW+r2qoPNi4OcgJtgu6aS0Wa2ol4vv5Q2XI9kJ37NKUxs6G5aGSQk+PkL8et
sroPN0rik5Kxv2xSR23K1GXoQ5jatpQ1U/vM0vZoHi4NpeWJ+diw6/rxACsZssP8ULpns6seStWr
ZcDYg5uH7EphNutaymp7r/EcWE9n28LVOJYZq1+b8UngHtGKHOKwFyVL1VlsUAhIy5VdjuM5lvbv
euj5DU13PBeTh2NBb6oN9o/oVBTk2KU+p+4OBNpaH8c/U2/Vx6mOi1UaB0Qh36u+zEmKpd0TQY+B
fn6QHhVybr5UpX+sRX+i6H2xferAqizQQJcvPZfxi5uX6bX15A7Bwbquk+AczKF6PqZpawqOMCWd
TTXU8jZ1IYLXTqt5IZp1s4ywOv3c6qDA2quf2vlzDRMBF8azBXv9uY/KR11heihq7TGCtA91pDEO
lkYwLAQ0amO3Rqiu69Hxnijk19K5RFheiW4RnK5oMS0Qkxpk/jl0OkNPWacR8cF9z3Nt+aKSqTvc
v0KOMByToNhHZdliXnHxy9S427kCmNCUNhr6+SUEJb+4nF9VMYSXIHJQjfb04O5VNEOkiA4eP6Qb
CZNPverVctL4ljTz2cKzm2vTgztQDRnIdlhp6/vVFTbb1i2Po9H4Z+ZD060MKHnzAVKr5qnpRl+N
snhieIGPe7qlhQ/salIo9oSp5+s4zWCQHm37Iygbbd2HGlMxKjumA/PT9P50sDvEd2FWbFti1TWE
lG8R6Ya7kE7sMAuk7h+zRW218dJ6JQrDXg+Bgy21TEMoQqQs2xuO9tC6QPeFgD8FiLLS+VSOk+38
MNv1BVm4a4Rh1nwzUDbV7ZwDE5PhY9gB3Wy/4STgV+VH11ivtlTomdBCveHIJvOqT9deb6JUUSAu
9IoTSlJMA+jxiqDPmJY18MyNG/re1S0YNflaUpx9gW4jG7IBBnE6XkMmWQ8TV+jW6uRw1Z0heEoY
8Q6cXuiwlxlGq1BtkiqszkUTR6QU5e2Lomf+IHsz+mrDGp0aOFSIHy0wZ4s+ZNX9cqE0H2AvsESa
obxRIC3g+gfLn/ehTPnZqZoZf5RDNrE4b8WA5bLp6YX23k3XTLQdiaLv1shTysKJaDapSa4zijOB
999WF4+PP0WAWVnDY5Khs23szwYn9i+joI0rGroUwiLcyCxb9+bp5Snqc/EB5NRbtQkTabZIAARZ
Zp7cIJkR1FywRVJZ5zrUfgdeeGGyUj6PIs8OfjAQFI7gcAW10ME/iJll4UUc7xzh3Sg0S8BjTvZs
dx7yHU+nou3rYO26SbyqPHmf1fM/uFXFn/JlhbBd2BM6RdLZBHNlF4uHn8NmTWkJoIIr8HiYDHkY
tGLlx/ZnBTAOpcn1pShpHLO3/h615spP1C9JPKuLQ+ZM0FiO7GbTCgQ1jnQCX88m7RWnstAm+Ow2
SMEGiyNbsUITwWu4/5X5S7TuzONypo/+ZPkH22WsSYqdy6Qd/XyjdbsIuua6r7Xi02VBRJn5qY3Z
s6cbn3ixEPilKNbnZxTp+atDmjpGE17+5DQz8l6aJwOY4KmtO/ME4UVsRA6pVPTyIH0pD/dn7ejN
gCAiK8p+rJ/ub7DCx7WOOwWRohfNghwq/Xh/KBx360fVtPeqcC+I7CjQpBYDJ8ENEQw5czJWYITq
GQ3nsoPLo5svtiGKfw4UOUAOQIEPgGzHk4lKaqKBTZqwiY60Iyz2xRi5yEjHxU4q1KNuogMZCK5c
ABPRdlYM8aL02+Hs0Rm+Zk3zMjhV/HEvXkZU1O9VE+FdMMPXpC6RGDf4hBBbau+cwVY2trvQIHMi
yV3EkjlASF5YdJwMlD+DVjiEDtbhyVHhPw+JkAcsMsGFDFygDdL/ZsuFSuZPuDcM1ml/CHDPI3Lr
u0D/Q9INJGXXrF+HhrNbLeebzBvxROMCOtDh4hK6PzV6dR22sTnCMgr9+LfjqG1LsRmwuoFR9JJk
Oel+ehiauMV1OqptOdkjHh8XSmEQYJkPhqfCHUu6XcNTbNByoqR7ivuCeb30UApXoeeCpBmrgzc/
jD9lIE1wwyEulxAF6CxGnB4aWfcrFbfufuKDQ4GQxHu/Ia/lvnxIMIdJkqx6zjkMpTTTOZHqzBRe
Do/tpK1Kt5lOoUzGR4Isv36OJIEwX4l55WpxMyoyo4Xc1HvNXqHyrLqeE4rBBlEI8erk/bS+rxyO
8ekVgfZuJ1O+vX87mZMjR9gBuF9H6R1MSmP68O23JbJDKJz+I+2Js6vtYgD5yrgEPOhCZ6c7Mwm2
DqASui0EctBVgSCPuI+qa1qz+0m9Cr4w50auu0ZXTT//vxo4Q+iSBszoZhH2jnOKphkL3OjxzBR0
kA0Xx5h+NKBWjZq7SxE/2trYLBEq4uRP6wNjClTSdKeYct5+uor9FGk4K8HbMJZYhPM5ZuSCGXqq
N9JLmcF2bo1WlSi+mvDUuVDNwzFeJhkhRtFcvLqBQzOc2aMWk9dwb9Do0HqhCqmb7JlkCycswEtP
3sVmP79kpCYvWDBpEpshUzk7rYCcJOiz7/2HxqUdVHPY7ZunoO6I6CDk/OeZSly0sb0qjzgNqfut
FwzKJjImUmeGfHhVda6flW//GVCBn+kBii353QFMKx7uNHdbYIHVIs/c5AiBH+7tARN86tHEzewZ
o3YNVqleZ6fO4HCJ7aR8K7PqJZ4/1pjPI+ptANfznlvi+ALVwK5JzG6p6uRmd+4HFRQl6lC31xDA
WIDy8rmwCI/5P54Ng0v4bj3LGXXzJIAFTQ9JZgYHvFvr+/c0bx8N86EyZyxoDsxHaXJeiqZIL0Z3
1mrIG62ptbufNqYcHUiVbH6RYeJFjUlqzf28QdPq4MI3/XLrBFMGlp/DRzQ/5JB4HK8RyA3Yl6q8
RapU98Yh1GNnbTkEEliWpXYIU6B/gk55ynSMn0abUkO5vbaWY2Yh2xjCHdC/huI51576wBoXQWiX
G3Pq/SdshzF+6Lk7UxrJMZoPfYLSetlUNb6F+UGHVLpNR9hvWj339rz8UXS28WIBVbVD4V/wNTQv
cWQ8Ja6vX+69nfmrsU2m48+l61o39ICHJA7pNeCxJK4xX90X82HgyCvt6On+LccUHhL1BEXz3Nf2
Uuvqj3UKpuMUZzJD0DnYOSt7jOF89KNdJrWDLkFPDiG0rLnVmnj+RNQOLo8ABuDNGxlO1Co8kGlY
nKsa/e7PunevPcYaWfBg1uLIABRbVqtwV5kcKJNmT8Vrf1vJ89CErKR8Ehd80nLVMVn8iQBsDBua
1gAUKWvjb6EF3dm2e22XDwF8TyAWH0VZfJRubh7ouLw3AdkcuUdKa0+AxaeyxLFL8uElSE2oWUCO
10XvLEIQcVNUo91NveSNom+JaiVbVMQFbp2sTMHyeNgYjHp7b9TqCSGtE+Q/g/PkCuN5vnPtCTKq
GTdHmZFT8PP+R4C3lpNL7/jBnbz0n93zZ0XMPW3cjKmfHGuCjo8Blp0FZ09aK/NH4IQW0I5RNMtq
Qkn/QJjCz2YVaxYXbsm3ICpcMltrbm5Pf5R7Ptt2Pk0FwCkxSkIZEhgJ+cZ3evkqbTvcylaEKwOZ
301MLr2OCAv33OF3I+0AE0ZdC72jnFZDR05bIRtqo8J/wgo/PNpD8Bmpwd3IebJCmzq80NCZeVEL
/MzpMqDn0kkCLryYMnw0rOECaoA0unl20bi42LJiuk2BTPc/p8ifSx9Feb69X7hU7ilKXrW/mwx1
yuynbIRqIUMYR1Go7+I2Gt/1oGm2yFMwmwzsrHieEGm0TbSj9xauC88bHjUrgvFQtOmJ8x65prEt
jxMiGNRe4gGoXHiSPnllTjROkIHgD9maosTWxmFjlDF1zKi+NZnbX9rgrVJreG5Cum82q3IfJtbO
5oWcMwsCQZIU1abNtOGRPINvPSidXd3W9nqqQ2/Xmy74NXrDR6TuxPF4bJIsOR+uJPcksRUouHmh
7+YlP8M1lpeud4xLA7aCwRqWc0nWouoPieb6T5iF1taUHYnaDb7nJ6hpxRtctZvfpMXp/uCU3T/P
hg9R4bSPo30NyPNpdJNraDd5snb1husCDN3ObrtdVtu4mQkbuV998Dq/e6ee1vevPECAP2fkOEDs
awD7o7jf3y/90AfegCVA7OimkQDWEM2GCo6A5a78YxX5uxyDLxO1283vOYJ5MOl+hzn+/6A6/nzo
Yxgau/vZ1SfxdqEFdrmOdM6/gQZ3KKv8anX/nNouaoGrAohNcuGfrD6PN//9zIoRXSaJ2RMK/Ho/
vd8fokwd87in/wltEK4deb5hExvkSdvpzey5M5XfvcgCV0ha1dY1ntTfOaXgcwYHjMuVShmo9c+a
5qnN6BEpZbWRtkcGUL4R64nONhEXTYM9rUKinwcxZQtLc99kycjFdgny1Xq+9TNy0F3jBXJKtAls
Af+p1l+LHALhveFCzk9MAIAF/TvM6SPGDYfTues1dRkroNDXKJLGXyxmMHTCj8AoLUx/1t+x4bZs
erC7nMytb21M/jypA6eO2fPCEHjgsC/se6Oo97GZVaQpjF2GaooGUIej9VxP0lzHfq8tW9Fgz6iY
RJYhQBOcys0Jup1D5QCvM7RM+9BGoNzrFm30fKner9cQ4C1IH+iUSDGjJdBs/VR6T4S/CNj8vQ3L
wrlhem237nxRavM16qZYti3R44Y3RApyu4KE1fvBreyqFznfgfS3K/Jkxb7XvZUN5/rkM0l5zEST
Pxo+VorYN/ztKFGuDCx4DxY5hadSEzUIdNyQfEsc5JDQVqy85tvLxTxU9Tp6Y91wzbG7rP0wJ7Et
DjgP3psFRa++i8hID8GA8eH+bBLV/Iz0nyE03+EjI9PpIvSwSDXDIm0Y2/piF/R6DSfB0Peq7o+o
lpoD6TUVWWRo7Uqr+ihG61t13BuG/WWjEk41zd13BoE0Pz2vn7ZY09Py8bPhCDgeOWBcmU+pQXFL
4O/F2Hi5w0yzK8fw4MNRQfwTOFsOoDlNdLddlm4Vb7wBjFiGPOyUmbXa9K38LicFkL4qEN8S381B
cR4dpTP8T1hBxMdSwthGJLW5D3DpM6Hpnhf4PvQgqMyTSGuCog1JX1skrXy/tzzblG0NWgzCfCqG
ey9aT4zxpMVgZureO9sS3bRd2imT4LmjoOw5/Z1D/0ICd1q7PjNtL3ar3ShIt9CcoEf8l4zv3TCG
1JBdTQSUe6h1KzpbCc3CefkXIbzUgCHqw32OU/RfiJ0yklgY6vCF10XZszFPYfjCYji/7RWHtHsX
cGCZWBfgWakIvT2p0cbDfZOBg0HA2/wlkBaidrqpf7ifdBNetg5qAOP1F0ipY8L59ijdrDhUATTv
Xk0v0yRMyjSYAulowgwygdlbEC6BqhPqCXjDODiNlq8Jmql3KoW/VhOqgu+dRuTPbV11pEhaekQK
IsP5fld0BeDFkk4oo5Vm/yMKuddHaT29x/7f5dztuIcjAzwYdioPodu3mGkCwnZgJpXaSWWdtwiD
DPSGl7wABEJMZVkOeDakzBAR5Vah4XvANG0+kqpkPVp1n19gBwZHozRSTslNCs2WZ/r88PPMq/Vl
mIbdOmmCgUEO2UVWrH+2gH6W6IudVSMDaONJ3WEsYwzS0RnKHBHs74fFzI4Ad474/e/nx3HSjw4y
Zz7FofzocadAXbRMvAtxsFI1Xa37xKToCKGryDCKteDvMOGQXgxPWT0OX/EEUB4vjLgh48AsN6BS
McflzzWC2GMBmr1ehaMTX+7dUgMPrCjm9lvlDPsQQcBDYJnjr7zBcmaH7VtqT9ai6/xtGCXjXlTe
COwYfAScfAp007gV7SUYZXy8XxpSz//+p07vMOjTDP/NwbmknGU8+GDq9RMGC3PDv1slRL0/NRhx
bygzHu4XahdTBxQZI+XEfB39NH9vSfLd+CUiziSqsmM5YjMeLS2+Di21n0DZs7p/Wbr2jK716hMn
83Y5QoHbEbYxbBJRtsyHACoy6G7oeMBCu9/l5DvdJyUYwY51mpNXUIY4Sqfc3lOIDKdc48DWJphT
Is0ul1rrXSsZx4co0dRjxGz1sZ7AmRvxQCjk/Uu61qXuxC+tjBhkqPolNbQeWyxl1hCN2kbMV1Q/
X1thNIKRKkeCzRXdJicCA2pKEwgVAK0Sg9heA3BPAA3bkaMRw1Zw2fSO+152FER1PowEwJDsRiBR
vbHTMX/MoybYaCXvzj9tbj7p+w5HdZwtdM5aq5E5zkMy6tEKZf90kMJxVgFvGR61kvkmDoQHAZCI
RYflxA3hkRIr5S4KvYqIxeyqX0E/Uw3Hsfx5dv/ez58ibtwS40b6QWv4Ty1uNK4PIXb4gbSnRlb+
k+26SxBfGIiroWiBZyPE1HA4nvN2pNU3VeLCkC5Y560Ql7xRztJ2tPLjZ4JrlIDz5704K3OcBtxU
WMZa7WkwzAWvu3uOGIc9a1N6HIHJ34uC1PhqJWZVkBloZXqs+rgzbfsspbqF+lg9s3i3D6k9Ukih
+oYXaiO9TqyXYl7ef7q9delzzxUIsfkw061di+lA/MTfyRA9RhB4L4gT8n3TcSYLMm/2oUVueQqS
271usBtjXKGLdbHZb1LJODqH8LTUZmSNSMXaQ/2zKlDhPJNtBRJBi71VjtDrWrYUNaPWEYHb0gSp
oKubM3qsJVVSx6pf8kIfKliHa1wCb4okyEWDmXYRGXygFq5onQuHhbpDCeIDt0UJwjh5YL6CtkVH
Kp/a5VPJ6GqpKRvWVbGFI4sCBU7xg8qKmwXejLstr+gpVzdvEglIg4Ysk5xMCVOEy9yEvOBnSLZ1
O/odJjiZ+wa1ODy+xoy1k2SKRUvfX2lRvG080u/gG1010pr2vJ4wBy5c1Bwl2PzDdVDzWYsA9h8S
i3EZehlIq0jtZDmTYoySFs9gb10TxDKgxbLxGPA3hfaAlPGPkWbuusM4W0LoXRhlHRMaVk+Ipiba
69pD6UGFCwLPXBMPBImctIq45bU1LewpCVxhHpG58i6/IT1P4/SZzlfSMNKIJRIW4HzQz8BBchId
gbU4OkrNag6C9s+aUT1N4Km72G30wSa5rMu8P5hhRbAP2hlE0fLTncpPK6QRFTgawUzpl99NAJcj
HejYkqavdkCP+ZDoBLxZknek1p3daGr+Ksbgj4/zu5HFOuwGTqm4ihdB/sYZlyixrOhXQKehC1pd
tM1G+iCR5i8z3K0P9JM3lgeOPbNQG5KE/m1O9WvnI1UbXXs/SOObKVP2SPdfLu8PmmJ8ZA5aujUm
bzcNZnjEkXoxB31a+cH0m3lhdHZHecE/3nQc3HA7kChm4HLK2+5IU7rft5ZG8Rj0zdoygcpE9adQ
w7kqqDHk2Hx3Pr0fZSryrFAkRy4JdYNFJ08XBGJ1SX8dJmtF3isn5h5bgYqp1CbJekDs26+hQMec
JDYMU8ZJGji/IEA/VhifZs2mgp1ri6gxW8mmAKShvbWDILu9gdholRwFhf4YKrTgOnxNFvDmebSR
XcKtDEvfXUs1iMOAKxjTeEaroO/OZPf0OeK0wRfplXyxZYwChYkcgPNUd1/risxXjLYksWUTIRWa
+xVkkwNUc4WepNnAwrEO66TUnkM8JrDevKXQuz8eqvMxS1a6k288h24ZxAyxGvvkGWNIvtk5tNR3
tWpuCBicJ8g9KzDVoCaN9SDRaLJelQuE+2DP4ogUZnBB/Ft9TaNMrYwZR1Qnj0pNr1whIzgZh8ON
CYM6B8x6aT2Nv9ka0I4J/dkknVA7v4Dvz47WkoEKzY2DP2fkyNyqQfv06aOyUMfDSs+nZllnDUYK
bHsPNU6dTemEaCLikXGlYRS73mbd6dtl1HUEGsNZ35ChyXnXWE/wN5dxgqWjw6YwZvonjcA/vVVs
6DGm9A3r50BniEsm3i9dJE/9oGL4XGFPlgweF6Tn3qbJw+uY6/qySLBRlpq3AGjU7Ipg+GUQdrGu
6vTvrCfKQPXDHhhFsgBgUrDXwEDifvhbQDheKafdDB5JH67iNYmSeoNBBADDEoyIHE196dB95paP
vtyWayGVjlimAi1s4GLCnYSzNLouZnBB6aYNxoqc4Te91TEswYYF/ABa3g+NLUk/yd4LnVNK6CHW
RKaKkrtnWet83lFmlien+xMMlnFgNM5LlQI+IMClnZEfkVzu6X74Z8PBZ+vWyRlb3CYlI9hxbXef
Z/leq1EaxylnNRN4YYYv71yEzDJar20XHcKeuzAWYgEGBovQqdBj+FHbvrkRqAYEssEtmKEz+kC8
vxa3mG0a9L/x3C/Qd2ANJ3KGceVBM0370SEQp7UPlvHMXuAvpZTdSviJuSgj8siYVbF7bgm4RDjk
+7+EasWWUtUAmYbsorfab+Ab3LcQYJauwTIQj29p3MYrODoIedoYSFsO/mfOiKzyg99/FAzXab0M
yzYU1Xl0jlH2G3+RtjPbJlt2Ngb6aMSvC3LikUmRtYoKvCp1YRzBw7b8J8WfpBCPboMAQ1VY8d3W
i7ZlQoQmCjDoA7gSiBjftjHZsQbebsTwBEfCWW7r4UwoCGljonhMy/wN3uUit8rwRcXmd1H5XwHH
meXgusBCPG/PnbQsyjq7FCG+qGr01BYg/ocuU3dpUw88KLX3ijBfIVBTu6wnsNPC29WUI1A+OBg4
LNqNIctkIWMM/2Uz7mQcYGqfH6yoeZn06JeSY/eR0gptdYBtstGviT7T4/Ns16apdyhqZriywWjn
okTGZWna11lPY84nE9kkHPwj4z10gk83jLITm5MkeFm9pYkHvoRCeim9Z9KLdgCX6BzjlXqqXko1
9StZeR9j0fzJa//JiDhMR0ouWDIC2EBoCoLJlauBrk/cQ54sm1qsVO70x//N13ktOcp0WfRV5gWI
SFwCtyVvS+XNDVHVBu8T+/SzoGemv/nH3BASUhkhIDPP2XttJWFGQ3s+FTrpnQPuoLUeh0RkVf5e
n8CghSxKutD1bw0R57vJpd+c1Ll2qyk5bUzmxHc+EiG3T/194kzaFiMd5mw1Xh3FUaJQWO6ChDBR
i+jFYs6lCVIPd01lEyqr9Rx1lIxHSFZXIhiIiEwqotOkxJlterS26MJnqUXSyJBCLLF20LwEqFIm
+eS3w9rFzkvcocCA71wmdVMTk7LBYO0juKOuVV29AMebY92ZzBp5fomaCFGqE7rI+v3iIg5pm1bH
WtXbvhPalvgVSmF9epYQ2Pedg3+8bVmJMMNbJU7EaWM53Ipo/cwjwlXr8yNzZ6wIBPXeycA9mGOL
3iy1Ewg5Qmzr0mCwgmPC9G6ob52VWBscb8bKloV9dfFjr3TdDTcd1lKA7nG01kTj3EvKh5AzIn+b
KKRU/qSzpjZuWD2YDLks4tUGWmWeAgmrxmKNTSlAzdljJXeScU+n/IV4B7F1YqDved+9AzGroeRM
3b41ARYRy31MtF0XCUj5PeqzwB4IJ+3NC+So6S4kmRM8BrQzc65Xx42/AXkIFQZcrWwFwTwTbCRf
I4w7CVrjmJiPTq+qbUGd/641mdTaRvLDs7D4a2Ni3dFa8NaBwGLYBdU3C45DYLT2S1jAjx2QZu36
7BHSISLqHh3J1OZQkxqbNK+BE0N3wSQmCY0bQ1w7W5ATUOva2uq79JQH3ax0gJmbSeWemLasEjMn
35pIt1XLBIzUT2GDVfM4UMwwUbW9mfRY1qk2NJsmqn87LPX8BjJTvEl73X7NsHfkCJ86K8PLmKGu
jcWxLF2gLDBrSFFzd54gJ7OLm+3QprRnlO4cHIOuKK7SE+A+jdXssXbiQzkiG3fHPflRdzYn4Ymi
u3FOYfFsExnW5DDDN5qXQfRDfvbhgD3b9PVHd1Zno0laT4YJUB7oGHPD8cvpvHQfUTQLeyn2fffm
Vk15FgnO8MjJiS5knbAuKSlsMDdaaxuSm0M0R1CpX72f3qM9slYFpAUrnIoNUOUPZcgIWiGSGXrb
AeRKo941FLwI3KiCk2b1hI1mbb5Ka1bKpSR0vdVINTSMmgKeB6IN3HFS6um+EvkDq3cYh0HqHuln
7WWTJhfykvBwVyyZBlgvfp64fJfh/aRGcibtmFNVInzJ5akMjZGzQzPv8E9kW1rbn+Ggvtt5fMud
UuxG7Vcf35qocsjqimeOLpZdeH0sdBE3cM/o8/G1TDEtomfMd8hguMLhp259WKZ3HXKsVd1IGAoi
Y3GM+WYDTOfgcHpCNjDSfcBXThyJK9e0uEkeJTZ21A2YgBpceuHZ56wlIMONYUShQzJQLBTxxbLt
F1Vk6n7OUSRII6gccWjCYVg1DHxIQHBQLxt9jvCY4F8laUbzUKFa8luWao6O7MbSCG5GQV1ss659
spOAqzrr3mj2QIEyGD+Bs5D+oZVcU8tDMxXlMZ5vWX+fLo8yFHbEks5v/8fzYtnLyrskE6r/9ecp
5Y3kqCJXPFNk154ThJ9VwqARzs+yKn/nWgQVMT+LU5Y3wOJh51Rl8ELaXMNQGXi75dWSU402cDds
UnPsHuHhIqcy2q1saK2VVXPHWeNzCZLSNQXFtlVkYMRueNWRulyUDvzITKaDWyRQBUnXANxwzc1n
DALibQghyWNGtl7nEAwjaJ5lkMhroSNc7sKsAlehHqwidTD5Oii/cTiE8FvvTRhGK9FBNijgwxwz
SGkM5ms4OtHBpcIOVGaKSRUM8EZRXH2v5Qm1erY186HHGYntVh/BSYi2IEa2029xKoK9HoafZat+
1GlzsZ0YQURUtrNI47ViunCuXNE+aqzmbJQTTdVWZ9PNr5Pmhw/Lph2FcZ/6v5DojBsalVTu7GyO
zyBUcPR1PrmpD9GRMsQV8mJ37cvYp01hz1HxkSfulKe9GZr89vxbYAXGC30zsqWLq4anvQ1GVpwx
IRH5VLLYb707CmLFjiWwePBJ3z3iG4ATKgbixCmcHggYRfjb0zayhize5wbl6wlxMpdldn1TpdEf
y0y7htRYdiT7Whe9Tb1tY3ks/bRsdizlBrLX8TJShQB/P9mYWT1XvywvNH4rTmYPfnN+29+NEw3G
ZXmbNtDvQn3Zgydi39+3LI+WfX6H1yodgWL8fXV5QYxwkMEVJnvsr8PxX37B8lSvde7XFkCD+R9Y
/uI/flRlFllkKaryvz/7959f9uUatBUTtOl2+Q1MnYa9MVYPLZQ0cNpuII9hGfEwsEp5XJ6XWaII
C5hf8k12WmFLMcOHF7XsW964vED0ErlHijw9etdFaFG+pStALcfxkbwLTBs0J9zfetJnp0VqiQci
pNQ2nXKAkSfPy57UGJCCYxLq4Qj3DGmKNVEJt+by5yFJxQZSzcTZSE9V6S7Wxk1n958+0zpaqP+5
6co+v2S95+9tq7m47QSw3gMPrwMuQhRQBUB+lA2lDGk0gYy27R4KH3tB3epXQ5FThrAeBVn1PZYN
gmkkDAwf4Ytmt79KV0+vRVz/SM3IXpNtFz/UIG2QfTTVfW/AxgAorF+SMHd3dZvHc75IciA6Rxx7
l5xaYbTlIVERAaQI3PaWxvkd6+C/2z4Gd0jp4KDmymSpuAUOSD+9uVgpc93EPddCupPZEf7Ob5W5
3X09byYyFjZOwbJ82Sfp/N9HnMr3NLjJ+0uKN+7s9TpEEsAlxcZntXldnoaD9ijdQV/HlOBhB4zN
dbDy5mr916M+/NGrnvgZCr9dWoXXKG0AujWNCK+yxp+dMgMA+YGfesJoBXtpN0ae/zyXwGKDes5A
N0krA2cb9kgr3L51bly213QqEfaUOtauARtS4/pPUVIcWRN4FHnZ2B6L7tHQ++3ffU1j/e7DzjjG
hvJQyMSfrpXlp8q7h9LjPSZ27z1qYXkQtuNvImx2+C6i8X7ZTCDnWXTSTINSxMwv84G4DnpB455N
NbfrbCjq0lFPOO2bD8tA+mgDlbqQGJQ9M/8lfp39aJthMw/cPTI3VR/WBPZEJP5LGnXyhNmQWLwR
m+xYeD80Z+1GNmXyjkjTIlbbdoyyF67gXeAgnavGpt5lOFNCF8Ue6fCgykbPf0mMlKod1TMgVRWW
OB9cOkFstFLLZzgUwbl3SKOzqeHpphc/kcr8MoWi3Jsxk8W07zxguGCucmuMc6LnDIVnWLNKqJTR
R4ppBR+8pk7LBvTSpmFl/OKVKckr0IsestBUe9m3xFl7St4IJq9WwIEhX7L8H/PghzJD8NVF8d7W
Y77VkO4cWz91HwBNYT4djOCHgxJ5oKn7iuYn2A2w0A5hXxRPiOvCP7/DzaYXCK/py0C1n15In+yr
zjGelVO+L3/E9NyfOPLdEywSJC69M53KxoV+tDwkpincEnV9SMthjt/OYBBFkb610i5/aLS0eIga
NafcFfeWlU5bR9rNYxW2zSNpM1uBF/J+2UWpsDyJFjbO/AatBYpoxB34IjlSyKOzfZTUFJ8TrJ9w
1GHP1bO7G0Iy6DibsARGs4LFj2N/lsZH1tURyqXcvncL8eiTavHk18PXpNGxz+E03aRnaucuKFi6
RVbxlbXtNRhYzNeilURI4IMZjFxQHdSTL6+fs2bT7KPEYz53/aedZnjeOxDhO0jeH3TyupfUrRGH
Gl70aDSSbGYWyftIU8W+1h3mii5aLB8Y4Y+iEadodH62Y6KdaYzuoHUBcA91ex/Z6tTaTvvEsp4I
DJZ826pzHynJVE+RKEAvuEN7tzwtK6N68mVKUhEMwCI1r1mS+k9EfMm1ZyLyoXbvPfm+YCU8MFWT
uv5tTTNXDinUHgTlF61T86rZ5k+F72StlcIkQzQBrk5KFZVDDB6m573M37LZWncqcar3duh+plFA
VTLoXrDE0EaGEn5I8RaNRY27ABHjrXLJPKCovubbeeqrqbhV8/oElBywiPnpss8piuIGyPGl4gok
esAvbssumTnBnq+dYX5+x98fGGJ1JizRJxiI37HsR4vPCR0wurWK7tjd8kpQhlunpsWy/DxNUiB8
EJU23QyZXDYis8VxnDd/ny6PSkSRzOX/r5e90sdcaAzb5c318ubl1yw/sexcNlbmfE2dyk8AqS8i
jcJzBHXZ5ysY4nUX+/ZGqxv9tmy8MW0ODbN0AicTrdlI8ss7ld4mnbYt9SnrGIhhPFoOA2+OTO3B
4RLrjcG8D8npJY/b1z/qemamCM3g8gzA8iaxux1NoOSBJtsX06uYpA2KUFC7cljkZmjMAuJwiM9z
54Zzelk2Q6D/x6Plqd4MQOeRd2GOjU7o5v9jU3d8LXC+eD6kMjw5pV4dMLZ/qgLyqBiy4jkz0S7S
MF6eOP7IHgs3RhvZ7bl/r4Zp2E8NaQ74sAidd2rECq7xuGzctuYAMDuG0uXhuXWscWvG3HsBxaCW
dpv65phjeiGcxaQWX6qvqUwxpgXtS1tp1WFQDvbAeb9+tKcm/0qmIt/WSLUPSd9aLw6wVJRE3mts
5XvpEb8k60Tc+0Hho8uEVcli33gLmvFMIUT+8JIZrJiZ2pOLwnsn3AjjNHL7R89CsL68Zf5FbdR7
77VLx7zmJk3zk0rwmHT1RYO3Nvsmmvcxza/MRoJf4N3utbqP3gMHsVBom/Elkpp2cgQ0yA4U02vt
mm/LW2t+teq94NOj8UyYlT9cW4fhluFj3FaCYamNFXEU2DevOZldIAg1kIku5p4YAB3ubqe6SeRV
t8E1wlNB3WT0KNth6+WFzKAcoZBALO9Y3hu0/d4C5nwMrM8qCc0z7nt5QZBb41ibH7ZArjbjQAuI
2sFJKA/cRU4YZgQsi6VuGrTUndgZFrLL18tDjr86d7vlsY1XCnJ/ooGQHdaS9RHktq6+Nl76s2aR
+R3SSmExb/y0s/LgphY5rfDmV6RfWTj4iBOpBPX1vP9qw2Yi/BByNyCC9JVEtxO1Ru1cgLf5s5nm
p8s+lm27HuzQkbAuD5NA6/zzfX9+zLBfApxY+37MOtb5LmU4otuQ5ihEucuGuPjgzO07OE+jae8L
E1JOQKuvSKb3YIri3aDM6KwJKpcPywt97+prKwNLujzN7fIl505P8hmKJjT8yRaNojNec1z3I9Ep
3Pz9kuywTWF05r10Xua4xlsCfPZWksd5y6phF9vacPm7PytmBgYHSYxAUusxPuLGaB4MEWYP7hMa
lWlr2YKWmVGblwmsHQGshf6NroYFSa0+HbieG83t7SPCq+rB7SEELu9w0pLrLHJfshGcVRwOt3y0
bKJqAK93Ukck3ajvuCOWauyL/haEhXmi6AgsaH5h3KKF8N6MtEBkWmA/73R3J8wWnmIV1XsdIjXw
KL14ZYSiY5TpsxkKCD1ET/Fg1dhmK01uCebQn1G7ZFu/CsWmmL2Eg1UmR41vFssar5oRrlGj+WRt
/5SrsnjPu9He9SmCQ/Q6+TvuNdxeoddelayNe72EeF1UQ/QQso7ZUtKje1CKHjYGpxvLb+bUTVJv
Fa3BHUuTkA4jWVgD2tOnFo3PKoyH+jWTiIswINosOtV4zkb7ahq59tsFNK05cfUzCDO4opVqzknt
IqIvomQTtXF/c5ikbFnjoBDWMo2CcKYu0WAx3Gk0rOhQm8xjGDs584ApYdNo+N6uU1QklDdc9awN
HcVNP0i+Qii2UWh60OS8LXKfKCDltX7uy2hCl9ZkOC8plZC812DR8O6nuMyetahIT77f9rN0UXwa
iX5pmk5/1vtIckxpmy37Cao7YXwkNscX/QURwc5tpHmDiKHgWlPf8Ks0PwrZq2fIvOUWb4faWKwc
KBJ2w5qByttoTJR3bWdNby4Vu7uojLqrbfjpWxnBo03Fm9GU9qUIOgLyNH/a4SKBKwZa1jcC5xOr
8UQ1VTQ3z6DTmFZABHQz0S4NAZU+ip5VLuLiW2jlKev96TXplLWblGLmamXtK/OH8/KGIUZh0yJs
vrfTJrrQ2Ar590T+ndDYQiOXnSl0znBep97qU6oOaRRDo6vm2Y/RfvgFxWo9SIqTw0cwg+lBZfr4
kMSOvFYCNu5/7cL9w3kgi/vlDcv+OLCJthcR60J+Ztk4zQCeHMXMSg30a0K+VmRWWpKckfTd92Ma
PrTzBvaGfZ/rn3/3xIUMHnJCtBykNtdlv3Si8NSQzLFOI3jzwVR2bzqKVgKsZXdGgN691STbNpWy
nmlEO7cU9GI+71a4sA+mS2zV8kOxl/XIAsqcNBpepWn6Cv2wufW1LF9M4rIiWbhrNDgjzoMCiyVh
QuoEKAZfqOlbZDOVWCHmVQ1yxV+2w2SUzGqM5HUyfILKqwZpfyG75xROKNdinBkfMzv4vezvQzLt
XEKpHyKwcecKmdMaEp/9VdXaCjW0+Y71K9r5sV7vNa+rXjmJjrZb21+aI/HVNaZ5TEImNSwF7RcQ
SRlOrCgA8OxZL50H8cjoiorcdG7vVBZ+63VGssf8YkmIb0fyZT1ijHOI7tnSdI92an6KjutZ6lFz
YVoXbWGJ5Gu8lyQFNYrkP+gnUrT4x8e9psGfZC3/2TtZtCpJo0ZuQBoHYtwfKYyP2X/uxNlmgLIT
ZvF31pufYdHS4lKUjA0spPNtd6308ZtMmOauNiexDsp4E9uCSAp0aFMW5icqvmRQp6c2YOGPnYSa
HlRj3BLOiujjy9goY2/QD1tZvjWtBS5in3N0D6+0O3Qd1X2r8jBRaafBnsLj8qwzq2AtzLiHWtvE
10BnIxgIVqZHeHvtE/0IkNZ9nDE8gEY3mRG169QiUq8rdfAyWf7BSMt6Gk351feeyzz0uDTj4uxm
w3s2dkgSUOgr36KjlAxPgVIbpx2/mQrbxkiHyfCv2D7JLfPBTZNDtfFsEzIOca12UX2CDp62HcWe
VaQ555pb5JueBA9BqMXbcKRKPrMtPm3ZYR7BNKa7fn7Mk+zYyQCUuxFrL5ArTlGfGl9GiyVW9pZ5
sP3gYrdBSjMoe3RImlk1Vrgz0yjfpY3x7OTD45A6K0uFLzIeLpaWnZAdnKOxedZCbZWm/vckxW9c
nfj4xXQiTJ2MaIp+TVIS8tDT6ObQu3rS7Oduto2Q51QbAjZLBJFawKIZfWvftyXSvA6BRib4ylWB
XMuNY9rZPZUJPi74DVCCQAuRo9FaEnbp3DWuWazQYa5HxKfYSX0yuDQUlIV2BSLibUYipGj85ZAb
smCtWCHUbYIspMH2bXgj1AxstFBhw5Nr++RpapRi8mJw167mhStzSKh9MxOEPWTuRI3XBEnIxGAd
KMixoj4W0l5jCZS0X0uo6Rmh0TrZyE2riLIAM7BOxv5X7fXjhcXyj8yHM6TsbtfD0SkZ/lZRaIlN
ZPfP8VTmL8kUP+ePPn2Ao68xZDgC+MKgCgKaG7fbUd57o4tnXAKHokHMh8mlk+7QPEy72qDama7H
AOONE5sg0RLzuUDzSMIxTjA/nOw7UqVo85GdeahAcNyFX20h/aM+MukxBBledvWjz1tC2MwIJiIZ
dZWdvSjfBQMsuSqU4WxqC3udzEE/5wYZR11/ZtHkEk0fgm00hwORuLhJC3o/9mOYm4ioAjumQcva
XO+n4mj08aMJ+dYUEIuHPFDrkqCZCCzXmrGm7UL6CUKcCajqziheYWQg/kMNcxw89ezCV76zQ2Pa
UQB/SoB17QKzZcRKOmPlePI3k638Lpfdr2z+yCjV12aYEI5ar8KBVqEkkLup4t+Wre1FGL/iOk2Y
b9JpKyNtS7dTIrur3E2aPjlzYlsm8mdXVOE+rLCdGUSBlA7Rcn2Zbd0qfjOr5Ju6DlLjLqY8RqJf
cKX/x2r1R1BWpwYZWK4nxsYSc4r91J+7fp2O9sYyIVDjjskxWoIsiLzslbFO3TWOnMms/UGU/kEw
YoWhtlMq+iUmYiCnrn8hWIvUcBr9G9MbxNZzjJoU1+GUsfonSc1Z0XOOtm7Z+PC5iV9oxvWghU+e
HmA+rUzSrQK6zEp8MLBzBzNu49iT5WQhxyglSsEMTq8Rt2R+TP7VomxudYQ9GEf0C/gcfIGzT5C6
Yn0rliqrNFMvUQR9egDD77tzeCpFNm70p6ktSRUJdGNljMEPLSkf5g85ptGX9EFshqyCQJBOPQk3
kZHvi3b81A1r3OFDPJdtXHLThuhv5zkGQSMdNpYdgbXWznGToXYjOr6XlPmJGgJXlAE0JuHY1yQn
eEwSXNhytzoKt3+r+4k8W1LNG2IQWix5svd+uzqpEoUONSMwQIQ2Fhepw9mdTPoXN1aUgIYVHrRg
yHddpZ+MNK3XqYI5EGHwvzhEtdnZeLc3C/4PEj6fVdGfJYZwtIf5k7qmFiDBgi674ab1XLn4UZkU
gxIJFa7jHsyib54uHABB7U3UthikNinMraDJvlwHMfGgCNWq8hTbSJh9lQioniNTXW3XePOL8aFx
ysuUtvSAKmjaQ07e64i2FEU/F5WV7Eu9oP3fha9Wz52F2j680sh5JPbjJ8Hz5z4kaCBN3ySxcZ1q
yHGqcHSgpQ59vAllngB80XzMwOTlmB8mUEGAg8DDQJ0ig7AQupiyW02V/KVNFREKEe0jnMKrpCd9
TKXDGsPZh4ZIwlDJIUxGkFvtWWKDHjp+Vdm7a4wrB4qG53TK7ifaxYr+rqUgB1MVXIFyWVFdWUeS
qPMy0DCxVQcZYtxOg/PgFJcwGR6kpbpHrjnIip44FGH2E9JlvOMEClCXrLJofIoRaiCuFSTvdpJd
YR6sLWkeHYD3VK49POuglacczlsZpdum6jkfgRI0no9lsREo2OqfqDCoh3roLsem3JEZe+0z+9Vp
WWejCOYi7RHBzbIH5X8x3T65cocYki/mEYIWSbTjkbwLwLmIlqehu1BSp48YDSkluXFl5PFz21rI
jQrWKpZG/jPBIRv+2+ewJuUqhv7iJYdBsNwCthMkt2puC5X9LyfTLrVWfenTY1BZ9zZGCDvq91lk
EAEQ3Or6azKaC8ixX3aZEUgQfqWoeNPOI589MZBa/0IE7+HWqLi+Lf9Vo0SGmPnAv9Yj7a2voPRO
tc69FzhEsEOaHxVrMQLQ0UzkyM3IWpvvAY1Ih7Nl1EIH6B1KDi9A6EwMWnY3mejX076OwHqTXI4u
A6q+hwTJHnKM4lQ6IjGQkda0m6lOGG9aYdw1jIJ3NbYtIco7PP2/wFaAZpFivEu9mBwD8CRCqz86
0rfXnlb+Lq107XTTQFK1qFee2BVVhfCCutKGSBfUBnZ7aKdpXTIn2zcO3aSUu7zlat/N1KFm8/Jz
AtcfkJwHeLdbk6qSniC+MZHvsnFlQVq6lyKv117eem++lb2GTd38TnpCP9qi/fxjLG2d8UarJsRT
TPbBUPsrvsI9x0IjQnrIDpM787yJAoNoPgfQZFm5llh8cbyyzOygGQWuS/9odqvkPYtyUimKlWa5
Dhx3HuWGJo6LlyXTzM9IN3ZSWubvKVd7AwHUF3Osu7ApaDYKH33tqJ20eJAfvYFeiArsyLeZ/jJm
35JZYeXMM849rXe/88is4flRMndpR9haD9TaEHDh4VYYSX5bNn1Anqv++MdKHZR2e6+kP5IVP2nr
enAacq366TVwATZ17vRVdOTG06JpgpRsQNv5Hn7HQZz98DWPNjJYvs/S8t9H3TXXsSmxks00rS7I
Hv+YP42IrIQsMUguy0jaZPSiiju7Cf7Yh2E35GdPy19jeMmfsW1DFLcARNXEv51tErZ21kCx2JLT
cAEvWWybuiDvjILCTSsi0lRn1mcmhg0Kl/Hd5R59l+JIAENK4sU6B/G3kzWh00ND9VjXW/mTuFJG
5+7VrRwmM7F3/3dTdw+TCTpGEuhKpATcuG78COk2zb19jHTlIPgqx6SnrzVikXCRcmpafmo1g97h
QoMoFVifkZK18u1t1DbjR87k00316SsgOW3T0Zlcl+0UPCja2JhoWu0C6O3LmxezQ1yab9ieGDwA
lGELje6zsk7OLKSMbVN6PxZjrZX9HPAuag3rPcCj45mWsHwe2klyCzfFvugb+xlBUrN18s5mVERY
HzuRxb/r1A82cYSGTTLQ6OYRVCSmuTfTBklj5W2zZV4Hk6YpnEuthmeZG9lLbU/vfZCPt6GacIk0
7SEyx+YVJwSUTJfCLJzzI9l65cm0e+0uxbOiAgnUcoYgpMK72Dm1AeWCX1UpnQ9UaYc2zh8TPsx5
eVONnvQOX9S6mJkzVuYax1J0W+GU13qmCTGdEAjjJTEDAN/p9GLxsR3n1oSxeGgtAuhWnYnsMEHS
9TZU6Ig6y6MbAWhgQhmzHaA/7EWdjLhF8AyaBRnxiUCwp3veZ0MAEAC/maUMeujO7ULcPPP/0UWD
vaPsAFWvr/sL2OLXRhSELdpN/RC6GK8XzqzfG59YbNub7pU1dFiwE/ICilOcwW/SfYpb/ixRRJto
tB7hNNsYGGqx6n0Vfk+NDlJ/vLPJKaXI/dSEkfmEsY/JPBc+hSU6AdTjTJLVg7iLcPzyH7KYybmp
kFKkab8LYr+pb0L8LIiGCcTjGFuveav6b9r5r1pnvePNqx/BLcgV1IKUdut8dZETOUA6csVeVWX/
YFC+ipuu3SRFhtRqOQeSwEJeqSG5ydNB3fs0/xczmuf/ys0yff7jp+x+Ub9AB8DavZopY23F3S3I
w0OqpHYJ5KxOzFoXcmu50oUbPy4b2sDhodWdX2k+HgUBkk9jIw3AyqWiLBYV1wLJHLMTdSTkuvyY
Qk+itUwrjKga0NXFeEtcknaxAvsLsZx/BzREX0v12yhGFwmFXSKiEMmm7bWzUzn2uXX8HHdUVvGt
7HsZGaQvzQci6DMLp1NuP2Upswl6ntFOywggUfhGjRmUgRL/w0nVcLMsCvJ/4FkkShjwCjOaI6MD
cDHu+VXYUINjCc+Ixsb4NOk0R01Wx6fYhe/hdOab17DSVYRSin4Yn+wa8oVf0fow5FdWWvThTHBS
FdGsGEQmCKIdLDU/Lh9GRdSaZrXvuZTDI3KI8I6py/hqhlicyhnOKfNxi6EgewYSZB6x7l2hT7nP
Qxn1EHjd5CBRQW38KPAorAp4RzMVYyHfdgWWmLaF5aoiTD2t7LR9OBb6+c/oMGJI9IvcumsSU20q
NcDbbqhu3jlGbp3F8nCQTk8VvarWy8UKwZIq16dOgtHO8JxVHgzBPg9agr61PYAX71bWzhx1TBZS
nv6YksqdswHksAtazoEJSCacaPlVkr+28uzauDYuep0e4uam6nv5qrX2Y1fAag05w1pA8I8ut03c
slev82ZzHTqA5VBCzmvx3jMECz1KaRIX9VM/S9tcdOYkGLnHtmj0/cisdNViMr+SFfb2Bx0cZFny
iMc2RpEKw3JME2vNBxcrp8rCi5qI0Db0HNJWP5VAVHtISaJQ28zcC5xIxapzx2RTwNT9Y7tz4YGZ
QxU+aM0owUS4lNxbB4NpBjlCQHSkHEYvDa6ZISznnQSQwmzC75565Mp1OyxW6XigqR68doJwbRIn
y8nX3kCuWbhRMVlTVYIaC4XludSZDIZZh8I6TBj0GV4CCi+wgC3q68s5L+l97Wb//hV1BRL/d5wU
L7Gr71z4mEd7kMO2pK+xB2RIB39s22e4izpxliS/BwvSO/bBSwcRAqSa+MANF02zsiyz2LTBgL/b
bTJBnoL92hkMJtAfsAMsg6wbWM/mweU82i9E778bcDb2TsTyK4xRtuemGa5YtkRb8AHQOl0qdH8C
Ef5w/m9/gPn/lrcZcRe5goxvGf/C0ReGtC0Xabjtuqb0PPnfOfr6UBWWpE24USinzwuCwxvS9pxX
7gW9exuG+Y+stImRMViosUf3Io+YDTN8Ijw9f5zG0zQ7JehKG7uJW+nZjWtw4DofmYJVc981o3/Q
ivQxn7kKYUOmOpV+qqmBpu8DxVdHn8BfQcbs18j3cbKZpCd15c6STMNHBq84VtFMdMP7PdLz5+so
X4sOFHYMcT/IbPI1qu7pH/kH/9txmT/3P/MFhO1SbXVcYUmkI445H7d/5AuEQ4zSObXbtay3Rjn9
7Aydq6KTaIUgzBB/GGtvtqJxlnmI5cNaxm9tfCAhM3xNkajp43iyTColLEXK8dTMRRzmqWrtnxf/
QdtWxh8nQjfbEcxCMZgH+axo1Fzcsg0aIqSlNOx9QppKpd6C6aprTvmaCGnc+yaeqNGQr0G4DjHx
X8Rk3o9mET61RvoRDs33lHEwS+kQdEwV9iVx7OBCwtP/f5SWo/DfjpKUmBtNhDm68BwpCHz451Fq
moTelK41ayo6CDkj4l5CPQdM2jTmRdUeN0PYC1szJKlOxaFzgNDlrNLYtV8Dp6xoGCKEiqSbEYfi
+yx3UyaDrOCCvV06mDQIiwM29WLUdfoQJNrBR6xFAV8BHDZQjgFSap5wjOVbPfHQ92DjODI8aceW
ZNV1lw3e6v//wPJ/nhYO54UUTOPnRAz5Lx+YmaAH7aka1g1hdqTEF1q5R7WG+SVox6sVutrrNFJW
HVKLiYaR7/R5NCudptpqyM+zmsI4KakPY53Vq6GrbLh1+FyLguJDUE7DZ5zgBRoaYXAgXWPlzjda
nyT4leUwo9atguDdyVc72+fmgkhrPFuOoqzbQFQw/521M91tHGfb9BHphXaJwGB+aPUi24ntrH+E
JJVo33cd/dxyvV91wrasmcKggaBTXS2KIvmQfJbrnm5Co9//99dQSrBzKihFQ6EW/Js7fvoRcSx0
2psIBxGOATsQXKJjRoriLLESv+2RIgDpB348l4WL852CjW/6zW1b9swkislHcXFPgCk5t1VWwn9c
cluQS9izP7iC4Y+4C5IeCWaXQ2iHOmMUzQvj7vJr9RSLAP7eHhL+X0MiKzwIQDKRJImwskwpgYQ5
DsgCisINqe8iI5RiwVGEeEI3Ab0Oym+x7rz8IfAH9RUX5XXUqiqSj3BBIFFwjLsICscjD9CNX9dO
1SLbqAxK+DAvv19+BKyMKGcqq08F4T5TFCodg6DiNwxyJkweablLk4zWNmFlRUSFssjLgsKrnCD8
XFVpCRUnURKBkwliFBjXZD/UAb8OIc1s4yiCfK0GmrxJGkM/SkyGFQbt0LbQgpyAmf/8yFv1FcWp
zBb6BaINlgp0IxkU81UABKFmX9py4eDvYCxa0Dsh59YBtV6OnIcDLnwqfiUOu6wORhz5gz3OKuUq
Hpuj6A/IJJ4QgYybprbc5s/RBIK6QO/AHP19YMrqTtjnkAQtoKn6ShSUH6vws666LNsIg4f7qgTB
BgKk6Rp1ntljhfsqxD8RP0LqEZxJUuAgRxVeZzgCET3md1D1rn7BL/zEuf3iBCL4nj+tmKqgrkkQ
FNx0FG6SsfluxRi4uRWIjAFbzjQQTo8V1GP0XT3penbQVQ1UeK0RNzkGvbotpiMsYkHMukABKRyv
Ajk3042izmLoQPF17PyGDfbIMFl7SfM0jC3rXIAxOY6+63oEhuHCLFIZ/ixK3cPk1YFsFg4siPVI
J5CeTBFa1WFLEH8nfqchKNutuCDyGAQIgBLmKmjZl6BZX6AayDFLUa3MweWABBatnQhy0Gzu1hXb
ezp8t79ZZ0jPg45z5Acmme6/GTzPciiTdSDFypol1VQprhZ3HSK8MtA126iOpVPaVb1ZZeCGVNHa
IyK/USHnve6l+KO9EJInuiMnyYmONEdkB4WMfmFx/QPkwiQuc2vArfo146DMkzUTG6fz3hkpIaei
I0i5YVHUoEY5SJ6sUmqojwOQDdV4z0KV7C4c/M5FBb0c5sSGsHxjVoEM1VowmJBCCXLSBX0MpTvA
sgkXmXXNuXqOeCeKHfvyi6mqk39RWriAFJFtA12xUnpATlO97giA7NiOfkGMEyxVpkz2pGgt1DI8
I8sY2AOc2nQGrKPN7xNsnsbtDq5OePLdylKTE1gQ+RMvkgyuKMAVmqYdDuwAPpc2SvJL5IJpn/fQ
TIRaN0inflfZgiiUJnwg8h1sq6xGWHgX1mEDjMImjsb7uIELN4PLyUAKNyIZcv6MmF3yOgXRECZu
qy1KVMRzmQN1Pv05wmQ5XKtQw0NS9CRmUUKIL2AhaIY9udmoQpc/iqIHu85KpYTKClSCdGo/PKOm
u5dzkHcquVkxQlEdI5+HeCcUHgcfOI1C/h/QYMZBi0YCmslFnOR1DKCWEAiCdywzJIONOP62xfgk
+f49h4w7/Te7CLcuI7wQeUAQQ/FemIGK1UXtHV+04gNI4qM2BZzPgV8BTAEZYikS8nVAVKirE3iV
ecnt3nBAA/UMAjAJkHUbJHW29hiJnnm5kl5+5cc7ZMZgZ5wgu+mfvwC53+YgscN5VBTG9KoYnPdp
5aLob13GkxbBkL6KIDDB+COIL18cH3HpR9so9cHVC9VTWEZwz0M9Ans4wIlS1O07bMKuhtyE+BlJ
avDHBkJ4qEXGzhAiMOGHg9liqxopPr4xiEq0zRWIE3SZMCWvRSIiH8CccsJwKi+qEUKaVtBO4pM7
QFFZ4/e1pGfDj0yuPeTgCN5OtrA6UcmprOJpqfXEgxQkW/DQ94WUUO8DyzQ5EVVfRckoUQ/wCSPv
B+p90AcAkT5LStW4/A0/j/leV6Om/EStA0Ty+ir+TQu6yC3A5rn7JgDuWQ5q0CdKbn17m75sWj+N
LDKSeZHjBUnEYVGkjGzv8aESEQEQYBWKMdzkU6j5oV3XMu7vlyUsE9BGfntLfRExLQBF8R+DysS9
B6ASlDt0ufDQEEVEUFUpU9RHd+IBIlscKjuxxvi2QeUslDsa5FaosCY+KQf4HOJt3iO/Umpib+Wy
Ymez4i9cA7kdC8mt1TjEIpgVdb9Dlidj3O41z9GnE05Bxi0OKKI6/fOvvZzgYh8NvMLokkvyzcAg
oj2glP1CB2NB1dkin/gXPHAoee4HCDsyxYhKbw55ED703QHbLVeERaA7IdjkUR/AGWmH8gWgTIFt
69zyTY1KdOh8uZFdfggSwv8lLzPrsAyD0wDZE6cahpd//gabuT32idLbdDCpONO2TtQS3lEU+CAq
V8xfe5f1NJnPj0MfcnsiuhAsj9g9k+Kr1vEIMTPp84LPdSNeXJVuPprgoBcvnJI8ltzg3jeCkB74
Cofyfvpz1VVSY4QazKZgqo0QThWexySIY8SU2WIPb4ylthwUFtmeR5ZcD/kRF8H9nIe81fQjEnsG
J6HGCqK6nVIODU8KtnnWpmf4AlULBQ/5poumyjwkF+pFlXhvhGnNDKnYv9R+/AUBlfJBIjngmVIT
bOWQTfccOAoG60fiS8R7axDN3V9J1zxJvd89egGgetGodCBexJYbS/xdjszCBtXeG7ARgr3HeiAo
9MW+UQOoag1mInrZJ9hgr5N0Zy3KZAXtD5SSTohoHxtr4+FqA21PRC4GOflEeb0kStmKrdhxpSgo
8RUmOmeLi3I1eU0zUem2bP+EcpaabZM3F34wU/Wg5URkWDqggtEJN3lrVDcAVPGUBkkMpi8bbUWA
HX7/uPyZTCBAqoB5s0fK7vF3JbBQhijy4NAyTCEvx8Fj0qGW0RPlYNcSN9kqyHGCZwOWCsqZcMw2
Xv2rF861hKsFShB/dT2CM0RSH5uelY284mOkA1U+YnUhZ0PvrbkfgUzUEVxFWlQKxk8DXZ+2HRCu
bHtQJsmIvUdJ9AoyVu8RCaHwFjfJPSN6QJKOqrwiXJBtg6zfRg3DIBkrlla9yLbnkVcew0hu3nt4
ARDoTHCVCgp20zcMyp7gtJjiA6UBbhqmcySBQewiRWf06300AizbZwK3kvo2AEECrkAA+aSjkAm1
Lo+ZCJmcgkEA2YNSXqMgPaGKG2hcINAPIqCB6Gd7AJaBX+XVZwdZki1IR/42n34wABPiy0z/yooC
/vXy3yHV5W8F0n1dbMr/bw1L+zObxB2rizjmR4aaZOCW6//9v+Aa+ue3XfABcGn2VdN/a3qbP3+t
+qOwOSlH/vjFvEhM3jefJVQnK+QiXBrwfmtM/t/+x/9qUZ4XNCwFCE9C7HNGw/L8FnRvPzUsp//h
t4Ylx/P/YVlFYuHIwYhN8pN/NCyl/xAeji8kpgiKAL/iHw1LXv4P7pVEmf4RADtRoaFZZRc5S579
D/xDRGYFONQhREnE/xc5SzTx7f7B8JyoiCqP3eHnvSNhhZqDXG686+5d3g5sHiDnt2TBkzXtq//s
u/88nLoW94GLW7obxzvYL9whJOAcG7tDFOcDIsXfPvTd74f9cCJeb0KZ7lXffGRiCge+m+L9mfqe
YZ7qdnf7udzPi/Cfd1eos0JJZEEMBbz76BuMgFwcHblRWODIoqpcZHZD6ntho55tahqbb32Ii8BD
cjn6ACoaNKqQoQt0rf+OMwUqPYiogRew0KlpVK8MiDKdFL611BeBhFRLdKoMtP7c3iURlGY0+VC/
wkn6Wr3fbkacaYVyUPFuGYt1gv4MyPwSgA4p9rcfzE2ez2vvP7X47f2RcIZjDi5Au+4rmvSO9GDL
A3p05MHQBhhi4382q9tN/byX/zP8lP+jhyYQQPBoCdkFo7pu9vILfy7Z9fgmvdxugZseda0zUye/
dSYqGCzrEE14b/1H+hF9iV/VPUQQJLAobfWj3nELLc31hVrjTNb1HXSXUaxUatVjeWaO7AHIRFwZ
Dre7Mjfg1DqXMlSM+VNPfImHGut9xy4YkLlvJE9d+vaNsKFncgwZgB0enO2FQEM6KII6DeJ4XwOU
ZeFrM9wnb6EfPw/MfwZdptZ8xipAJoxttBsDx4VzqMX5IcVS6cbj7Q81rYArQy5TK50TGal1gwB0
Vp+d8B3I541dj93IMVPpf9cEtcQTH+cZBZmqiG2DPUVe4S8lSDj7u4dTKxs4EIWFzCU4s+QQuQ5C
CgAlltrth8/ZQZla3RVY0/AD4NXTD/gIIdgUq1r8xH8o9+4zMiputzKz4cnCzxnlhwJDUIcKu/7R
nrn3/Mt9Jn+5GcnUikZspY2JEMa7GgQ/DbSQpxgFg7ffe2aNydQiRi0n4Og1nh2Tj2jc8+759nPn
5jy1dsGbZBAZQ3F72KG4aCAorGJVguSzPgF4tE+s283MHAUkaiGTBrqrKpwWO2TucWcYbQAB4WhD
pSnylP6uCWr1onoGpU0dRpapkTazBZzzDqkn+Vu9MALczBBI1Opt8wzCBdPqbQAM2Fdv+R1zBHJQ
eBV070Vd6a6J1IHbfZkx2RK1isGnTT3lYii+RJPZy470hUx/Y7BvP35mEUjUOgZe97+Pb/D4cRU+
ypZ/f/vRcx9p+vPvFjvBZRjX13hXcOJHjgrZrgwX5tDMVJWopQuRnqEDDh+nF2zKEnOuoC+rErBa
x3rhs8+9PLWA+RqMqwFplrsCkG1fRbIFZ97+LHM7mUStX79z+WHSbtv5TORqvJQAHoWo3UtVpcSU
hoKz0gRYDLmukQ4txrXZpmWzDRo+2WSAHm+4dHQX3mWmlzw1REXCxKJYJuEOHJ7ooa391pm2jPXt
nk5z6Moex1OjlAdgDKcSuFFjAUkLROegKYBY11RPkaNY8HYjc+aEslpIQMtqIZ8GKoZgnOY/ew+o
5wIrExzH2y3MdEOkDFaD7z36Mol26jjdwkuUdLyBXbHw9Jn3pz2RTSyWTJ7i6fgmdta/NcKdy3xV
6tsIkDjmyoJJ5KbZdWUwppvl99WIKpxYBTwi3uUNCjiA3tZRKkEg2vfhPleZhiThVl2YVTOrU6RM
luL6eZMyXLLLQp9bJ/HEJg9S5H12+tjwf/vhpuH6Zl4gBVKB1I9WoNchaY1qNqEW3SGcLGbG7YGf
WR0itTqQKt+2IOBDQLB+9FFX1/XO7QfPDga1MlK5cwGWwZMHqMNpyajJnwmcgcguQfEDqmcYHSrV
t9uam72UIZOqtnKFtMAph6/1Rnlj4MJTF/ox94EoSzaGoB2gGB+nHGRqj8mXMmxuv/TcDKIWNTBx
fplESbIDPho4hx1fQp5K3JD2/FfPF/61pP2xRVohRrYMoaaxKcHDRfQFsM+FVT3TAYE6gSDtRCzl
oAEYv/eh4otwaF4xJlPEeynlH293Yu4OPDmYvq8AgQvyUg2DCKkU5RDD5vnDkWPS5qiAZqMD1IdK
JY8Mq4pkodnEE30Xkq92VKvMivPabrvwHtOoXDEtPDXF5KbJ8PAx3MFhH+3ZB+BLykIH8/4Bx8i/
O6fw1FQruhJKL3GnOGkvIu2jVDQyomhBYBGW9+qTUMbhgvWaORHx1NyDqC8+Kw+mrwuVoAZpm2OU
f4LEao9kXI1Sen/7q82c6wTKSCLRoAtHv4h2qD2FUiIrGT0SoCcRbAOpEWA13W5mZvkLlJWUUDkC
fUQcNmr+ETpNSrBuxYVxn3s0ZR7HuM2RH8eEOy8B6pzcd8KvrDndfu2ZQaCTTvwYFSmQQwcxEYht
rak50RbrDlpHDHlhkVWD8sBS/TsLSSfX1VGZ5L2UgIuL5MD3VPVZmJ3aO0hIQ15oYu5CK1DTd1C5
GikKOGiFmVZCYgiJHERHljNALQ2zAV0eJTe3v9zcvKKmL1AubQCAUAgym45CjfIXcqBCoAxcrQ/0
9vN2IzNDz1P2My9YP0/4GOfGCYAu2AlkLlCycvvhMz3gKdsZBZC6LGT0QFZ1SHmGnCaGSF81B1eD
bIm/0IW5Vijj2SlSzXAtWkkeJckElVIaDEhQAF0EB4OSLozG3IeiVnmc1oUYpyVMo7uPm7ta2LTi
kgt0zuxObX47ALkIb0NtHWKTUgxiSnWPwJnSb5mhNaPq2UPGRiFMNW8Le/1MTzhqyH0gP8Y2RmEL
IHggUeRa2wFbPnzdHvO5p1NjDgaTwMeKMDp8V+1RDIqR5h+VTl0YhplDNkcNtqqUwAcVfO943CZK
zWwqA9QgHpz5ECQz/q4L1FCXFTLW4FDsHb86QxohUD5G7/P2o+denxppVA33Xsjg0QRCASCBAxXN
aelRFfWOXfhCM0e5i6fj22TqW0VFkBRfqI1eY8Ao+yV7NPdg4ecsZZO+F7IUD+5B7KojwDzPtz/K
9F2vnDoup6Jvb9xILXiN00eRY1AkLIDPZRc69wvfY+7plMFmZAFR+d4bHKbYRZEN3ppK7KD6u63z
sk18e/c0GXqPuPgornDvVgevAVn64/ZnmVlJLLVOhXQQ2hrlAs4AcTs2GrZRlazypF04mc89nlqo
SepmYpO1eHzjQKJPj5gX0j//3atTq7QF8pEZo6Z3uOh1yr1Ddq7XPf7ds6nVWbUQyusFvLdaVlqB
SthBxbWxXFj7M8cVOvNccQUx7aUeq6dTsF2x5LVWEpvLyQFITksAbvV2L+bOEey0yr5NHKHM/JEH
VQyF3nyhgTIdo0pcPnistJWVzGkFYQ/xd3ic3dbgxdJfOL/M9Y9axKrSoFyY9weHLVHBLGzcQAQF
P9Iy94EBHHyhc9PTrqxolv/ZOShjyX3WoBVfmDA4oB8gu15ujbHE8QJKmsrOHVXGkXM/2ruDD8IS
cC66GoAAhCzXVIdgUr8wzS83wWvvQq1/RUnUDJJygzOWyK4do1KCfzro+3dQK8Rdl3rDawlnhtnL
cNWxILm8pOzomQigB4ZY8qGB3LPCKmpIbeUqWO/x4PUrH8lKRt+OKgAfZf/SFWJn8X4oHSBHCVB/
BNZMLmYsauaaYj1KnYckQ5/dwn72ForXx52HnD1QaAt5gKRqnjwFguwZwUgUIG/grtQGKamPw5Dw
loIq6qOCwr+v24NzfQsSeGptyi3fA0Hu8Y7Hn4PwvWrfgCeOQbR0ZZTlp8fbrcw41pHl9HMK1CkZ
yBgznENOTAb4poZwqx7pBHyHZ+jqrL276PB3gV2Bp3bVyO3TMOLR1iTYFQa2ijxErtomUKtHWisH
ufUu5Ra2kzmzSZ3KBXaQxDjORwfsR3tk3wQooanjx8JXmxbIvycrgKg/vxokFFGH042jU3AoUO5E
XRwekgiyFESxYiBIhgKKMjZEsrU44bWmX7CpM24s8Hd/tjv0fI2MflRZFQOq2gJTEp/7ONUJlFea
CLpt6xb5bihpEIeFQyiVyPg/cVmkw/xsMWchYJz3aBGx2GQPZgwKcTTXIfet7jrchrEhZHNgzu7S
GXta7te+LDUfofbBJ6jaZB1vPzyGd9kjdJ0AE9HHt+iQ27eHb3rWtTaoeehiqyDN0A7OgGAkwErI
r4RIJWr5wFU1kdd/f7uZi6vkWjvU3lE0yeCj0guinSfvCC2K8Nx9iY/9fWFI+yDQCt8MLO5u2KQ7
wHOQGGiku6W7yoz1INT+MeZ1Dt0yNN070BCwvLW8qu6WDlMzm6JAqH1DcuWa9fqQdQYOeZdddR+N
LXSxChNSAjrA5qgxaO5dpv8ESPJ0+2POdYjaHoisFhJhyAjp9pLfBuBQdirUxgq+NWRfGrcekoN1
CE+Rv7IfqPb6Oe+9tI3KrKxHp+ZDgL/5gxApTtKLC1PwunkSVMqAQMshbcIqwm6HxIq0RdFur7vC
UjhWnFlFdEkLx8mEQzL+4AhabUTbQ2sxzqCHmHeAXa4lq9ICHVJRRqZ3JmvicqaxVq/vC4PY5L6w
TqgcWw/mqdTV/SY2YcG2jHV7HOc6TtmTFAg/nGxCrD3ItkEh8B3atftqSP7qnC+olPkAIJF10zIG
DaKVjZ5Pvmq32pdBvnBKmXt7ynKUgLVIEIManA5MY+RZx8weSoULU25miquUuaigxe0D5Tw6mQ/p
ExwuyuI0yWoELYg2/CEVX/5uCCjbUNWQyBwHBjetMAf677XyAOLr1rcfPmf0VMo2EDWIa4A9Rke1
g60EdMsu3nKrCOrnenrHrWpzfFM/YJce5Kd61514p1rdbnnGqtPplP2Qpe0ohbAQ1cfI1UaWCNh5
nzO/XzBBc2ZPpWzCgJnrVzy6VkHLqUHJhiKu1FIFluXLg2gsxHfch7A/3+7OZAmubB50dmXmckqv
EhigdmR0H2KUbfvWhdtLyVZl5PUvyZfM203NfDk63zIoMwV1nyWU0pTUM1O1r3GzD+V1Hub9hovS
wbjdDjezfBRq8XcVpt0YtKPjlscu28Zg/ubNGzLKtc6MiJO4axeCkiRFsHTDOwGbovLd0283fgkn
XPuglGkAQzH2VYIToWy7dvOYrkun0lGftXJP5CFdtRvVypFHgnpbE7UTC63OndimzOPv90cYJKi6
tRn2kT4WoXDjVjYTAiAahwlwdw2RkbXfyBqpcs8mQeyi3BGSfiAxd8eFfk/L+kq/6ZQDsSHQb4Sq
lhPs6zVkJI34nDvqJtEBW9WTc6oFtqgB/n2HEr9zrjNbYihLA37dY4oU65+9571SbstuOvFb0Yo1
PxW7NVHFt5YWGrhEVa51jrI2bql0PInQAMJx3j54FKzimBvVJrWHVW6U69FK3uI7bitr9SOzk+8y
O3jo9faRbADT23t6ZIANslPsYp2dlsIbMyuXjpzJSUuScsQ7cUCrKsohyb56FEKAA8dX73L5DE3u
hYU7s57oyBlYlNAYqVHm4CGOxSG9QEk+S0Va2I+oEus/Z3/aA+0qUpqARsE5BchwWrBv9u5jsQsP
EyDIaM7lqnLGTbAuteCrWqEwYsNbno3qqwffZhf285lvyU175Tf3S98DPi7HeIUMGTyAXVYgmNX8
M4TYgUVTPagJ5iCc4h6Z9+Hj7QUjXl0vPB0njJmI7UVVwJTq1KfIz8wgbhduBJcvd2W6KlOb37oT
EFxw0xY2qNG9FYu11pn5OrU8M9FlXLb9N05H5qhe6p22sEJmYtaocfjZZNUwSY0y1Wk/9la+zmm9
huu9jUrPjWctnermrokKtQ4nkVUE4LGFDJtuT6xMh9oFzEuJ/Z4zv5hfYJhs0iWbOmNVFOouUHhg
GMMTh8MzFDF15q2xIM1o8E8yDPftOTC31SvUVo+6dvAXXWUALPylC8+tDCgbEifrLc9JkAq5j/NT
24kLC43iafxZaHSqdaqkhBGgNe6UVm+oJiSPtNaQNMVQtNGojdaAyJ3OaCiD1BLdW0PWZS0bdrQO
dKgkbLBrabUeL9xMLvvClTlKZ2JD22ocExQUO75TmbXTHQG1sjuUsG5DI12Rnfxc3EHSzcz1RuNt
BPMMQfNwj7395We/BXVGIB1q4LwUg5uYxStrqi8f1boz1pwmP1rJRtmGVqzBCJjqKtXuWCwW3vjg
9NpWjOY9eg915dftF5nau/YZqOMCZA4YBbKheI/mbczWWSjrrXRoEEiOwfu43cbMwYvGiURhoUSe
D4y8jGNA/5mlBy7Y5e7n3z2dMjZDqjLQj4QrCGJRmiefB3Cb4+qOGZdSHeYON3RCNyr6UcyLgmYn
CUfU4MUHT5KNuESRNC7PptQmWxXwDA2aI8Ci1B8yI/3dPYzO9pbkEdixacHEOeL4TIJLNICdL4yv
LmXEz2ytdM53QVrVVQmHjxc4iX/PM8BpQ8zn9sjM7Go0syQFbyFWUOfquGzrWgUqWwGUVwWnKlkP
SVFu2+8DJZZ1V4IHsW3BKr/d7vX5hlLsn3sB1NZwf5VwXiiaPtGGrFnXEM6u884qEjikbjdyfeHw
LGWdJddNPEg0c468QeBHH+/7XbZwxbukO/x7UfIsZZYJ2G1DFFecw2+818yWN5A60d1BJyfUdhvD
C4Tkd80OkkFG0SJey9yPpQY85A73JitbNXoIMvjC6rokW/37XYAO+fkxQdtvRS6f3mXQoGR9GvT4
EG1Aon9O3ton/hnxNNXwdQAy9JjoHFJkoUmtgW52+zNfjkDX2qeORiUnRqovFZwDaAUkULQI2SYO
Wnx0jUKPt4XjWiCJWC4LnTB9yfV3fXA52h0ccFDAbVp0Ogo7nSs2Qbsbc7gy1WMeLhz55k4sdL1C
2RE5ijJEPtwdc0rX76FxN3y0Oqenprd0KrreD0GiPl4wInI1Tm2Af2HXBsFE9Q0cwjSkg+qVlWs4
sDzcHqi5HY2uXWB8rlIiFvcBCV41sF/tR87yVo2JgKHuI9biW4k5ap8cXG+42JuqltuFWRsPvZnb
nF6tfe10+01mpoxAlzbkoKlkgzDdTA6j05myLer5AXK6BiD5a9A19W6t3Bd3+S5cqtuYvue/Jyk0
PH8uEo6weV1OLaIo+zh8gVi8yk3fuJM1Ti+MxoA4NY4RnlEuNTjj+ZSoTS8oXL9tUd7nEE6rz/1J
WbVPzKdMNKiBQoBqIUwx50yg6yGUkum9skUz4VqMtd6BM8NG+f5aMKodGLOxVQM/oeNWvR7uODPu
9eT99hhekrKufVH+5xdVUcgmJz1abo3ITDbE4s3Mjq3cSg3VHg3ZAFv/OKzrrWgUTq2D04jLmHQ3
2K/I4VuY0jP7l0SZeF4GswYKVRy8159Bc+hlB7qIyHg7KKHdQoucaRaO+tM0udZZyt5npJTFfooY
5sGD3CD83W1bdlyyoDNzha4zAEdHiXrRxVwhb2z1qbae2Uk4coIpI+0S8s4lOHtXrC4JzFKT04tf
6RBdfFAzbtyBRgmHyMF9yI3mDeTNF2BU0/1SNu3l0nCticnkfbtj8gMHcGoJ0zZaxBJW0abQagfn
I823XJvRzio2CVGXN9ieYXqI7Xsao6dGbkFzGNNHxT7lapUBn+0KxAptMoupBvkoHaAJLdXeBJz8
axs4bp0cOqyo2MbW5riaC9U2WzXJOrabVbP1TYSrzaXyvpndVqBLHMY4KiOgBmFIYDtbpzEbe4Qp
iWwWAQzXgNTNPrgTn6GjtfNt2Vb1wLq94OautiJlwlAzBCfD5M7xHrO37jiuu6/eUVbyif3IzqhP
scbH5hR/3m5txl7SFRAuD5lQX0Rj8KBrpDg2NTDpueVm7wlgoGUzLE3EuYYot0DAFAIgVGioAIVU
WKOkwOXulfIUclbU5jp8kCWyooEegQTOfvCOKi71wpqrIeu7KkDlvN3duXv2hU/6fbKyYElnk7mu
Yo0pDVknx/xRSAzOhEDiwmZ//dQrXIJk39rIIcUJKCkWhJJAUiwPXsE8A9UsMoSWPN/ux8xxQqTs
FAcqpCdO3eiSU94/ysxpgMpE5W79YckjMWNz6QoKIXFTqZXQRKNLVnwABdqC09xsHjzzCddgu7dF
i7W4TbVdmosXj9cVS0LXVEAaIlTlyXtbQ21Og9qapeK2zWqFWa4TMznGRqV7FtRLdWklWEghNUPs
QtjbyzfeyCxXYw/Srt8itNhrkFlYGM5LDum116IMXMez/919aguOSOx5lQ2zdYYWl8bCTMELajDW
L9/8q6Gl3YHQ6lJHUuIjAL8/uem02lw6RczNfoE2LU0wyhw0mp2I7DNlz6WWG4Lj166jQYZ6C1Ja
j1G9dKOdm0DUyahl8nhMpyOLvJGccYvwqBmuQJtayhSZXvrasFAWJRGg9+iqeL5qC8ZoeCvFAl5N
FzZIJTpERrrxzUW3/1xf+J97nCgEI+TT0VZrsGZqIcnhsdXaDaeNDiByKxQ8mqLdoELHrB45bGL9
V+a4h8ZKHGCC7BUqwNa8odjQf9OwR638tWcpCwt17tXos1EH3iqPUm5HveeMc6+JB+hDmEuxhTmf
vEBZGs+tBrWcNgikM+H+ez5CsQsu3SNEROAr5KwDAHwHKAxqPM7WlfnoGa6+VGY4myw29fmbJWWF
HK6JyQYBcWQm+2iT6Wvp3oSWm3la+n6XnlyZR3Q1gqx6kEmdrma1AZlGDeI3NnvfG4EZ1lq56oxA
V0wZ/kCwxTQRHtFI/3x5gMaRBcLGVk60YnV74c9sG3QKOwHlUgaPEF9aPsXVvkYehAuB+GDBrsws
l8tx49u3HMcwDXqg8Z0RAjA8r+od89BxS+Vwc0+f/vzb0yH8XNVAZnMOIx3V8jVg7wpwc25/mBkv
jECnrntKimL/Fg+XPqB6vufWArBqWrgOA80107PAa/JZ2qkHUfMe4A/EYTLHdWhfYB2a9S6zGJvZ
hAuewLnjGUeZHSEIx5Fp8B27L/BIdriNCc/hHUSpoaRWavmXsMmP5d6/l4+3ez93iabT4JXWiyEA
Pw3cB/M8nsFEqxGz+RVa+RvU48UD9LgAt4Ta5qlbi+/F0+1mLyHTK8vi4oP9NqJIxo3HQMVHP7Sn
7FhPQbjqIT50BnR4vsjGO0HTS9b4bQZunSYjAFoc8oclx9ucp/eyg31rvWYgrFBehpzTgOuHTN8x
t6KdeGKfUXnIPd7u5MyspVPppTZDXAcCHUARvnNFpEfKB8r2Fqbt3MOnk/C3LmTh6PUDyMsO0lLM
6BwsDIww7Z9XBoaljiPxUImMMuC5zSa/zAWeXQUB6jJ9lO1sybHdNja01sAwYnbBHWOI9+VHtfVf
83tsQqifly1JstjnepPsykNvultxKbxwOX5ee7XJtH3rcpzKHkgoeDVMGMcPHXFcQcglQZzc2/J3
yWshagj6692BfXKflE2N8q/8MVhLx65bgYMlqJD/g34ggk/Brv8SHuNKyzfqew5N6Ce5xmTz75cS
t+bMPktbrLbqIIAjcE66Js+x1cJtyWuja0NNkpNWY75icAOFZwX6q5qUH1Mc4XPNe/Ggat+Yw1Yw
q8IoaoT9B1SnQC3QCA7C3e1pOXfipIsARgKdjKJCFHowgxX0hTRfh4qaBeVieJo/Bb06TKmcSxvP
XAoVS5k0ZoAiZp+jOUULzAD329HyLVnrLNm4yzVBb03ofxvypjVgbndLPtE5nxZdDTDBmOs+Q7Oy
zW/qdWDCbaxNkccRUUf/7e2NXY3maE4HpnzhLD+3JqnDUslnhdRBYdapk5cUyKGg8K148bgys4PT
0QKlCwsI2cFDXoB2b8m6usYGDrXeI9mnW3IPJOWutRNIFi705rLn/Hu98XRIIJd9lms6eMe5D1HU
8txg3j2UZp/qDd/YyQfr6mNnLpamXD9p8nQyeN9lSVwNaK20WmMwo1UIi1yv2nfGFNcf4XHyHMc2
NDXOEDJcWAnXBwzKNZRFQUX4mCv4pB0/nD2Pf8wb4bMA3zZpi1Php3sJjGtO9feQnjS9eDwmVWh6
Zb0Lo+EYKuJCxer1kUVI+udryEwNlbqghk9mFEzfQ+WSxGlANmoy6nv/squUQRKTzgeqp+Ec0R7M
at9vuW148uAj4zayVduhpw/bpcDczJLnAZT8YakDEch8b2qstbJNvyoPyf/h7EqW5OSZ7RMpglmw
Zay5q2e3N4TdbQMSowAxPP1/ynEXba5pIr5tLVBpykxlnjzn0ByYD+jxRR7lsQsqf7izd9DXOIDo
aDiikLUxzZtR+deZXRibuSMgkgXt/q0B5K760RyG5+SeBvkP+9v8Ir/zDTe5dnC0vyc4pwkkJ+0S
zyJtCEoV8XqFAL7aws7ezt+/ZrEwJKPUoL1CasS7wHcBVkjYo+28ONoBvMTRxkqtTWHx9JLgJS5U
MO2fxFVHoxSgrXh6Jt/pQ7kbD9q7/sPu3NjYhA6uDLeEiFt9npuQ54H1Su5NDWyRXebr6tZN/nfU
oi0R4tasSWKlt4tMLjZSt1JuoVlWAmTNXtgIVWQjFAyxTuDOv+PIFs0+OrHCHFWmKYTYqP9GPWhT
Blv5vX+nMrUl5rseWJs1BAvluPqJXLK97ZJr/PD1rq99fGEFnB7EV/GEyUAvde+4T53bnLZagFfy
P9oS8Q29zt7MFXy8Q8JkukCNzGW7MdDg3b/+96sjLG63kcTJNN3+fhPgveAmEQuhJOKWkb2xPiuJ
eW2J9wbAo22K224bEZD2p3yferlv+7PnIE6xgFzCUwwFeVc51s/5jvvK61bAsjq5xaWfEHpzVVVu
k4vv+e5mKDPkm8bzsGG01jZ/cePBQwVwzqhif1QNcPYB+q9A/zduRUGuH0N96G4wC/ObAtLx3caG
3f77PwzZMpNsEDmrUyURhN3zB/0VNRu3Pis+ohX34+shVuzKMpE8dSWVSosRbtcS9YuNf77yQIUm
z98WXqONY9cS31XDFxliAufuqYnYQ3Y2fwLpsq9O6a7aFyH8l4gSj13UzazYCmQATM5/j93mjVbl
KeIBXtvMU2btwrrkWTchLjga4RDj+EGeyCRITLYoqMziFMMVfb2ea8dwidSnGR2GJgbgxdQDp3qq
ImB4SsikHkd2SI/pRqJjZduWIP2x1Oeqhvr0CYIeQd04h6q29zUYO76exdo9XmLzG66NPAaaBzcY
idPhvtsXB+iI7nqfn0TQ7erd5AvPPOQ/SjwAlIg+bWX8Vp5X2pIauRFgVWpu97h6mU/8uw4VRlTQ
6XmO4sc6d1FRxBP00kXZ2xYl5ko+Q1vC8rlS2+l82zM5Nv4AAZoJfM9kbiGOe681p4o/pM5rVTBP
n5+/XuAVW7KE/nIC6WA6IsLrp8JNIVU+6CTgkAJtSl8CUehAP+brkdZOysLmxxC3GIrbSMTBRpLW
za3vKmp6X399JXBYIn21omO8j/F1Sn5K+cKovvHh1WOwMOd5M+TcrgYcg2BuA/mN3kE35qEDPprv
IXT/EkOCvoXQ+o8q/HoqK3BsbYnyHZMRapI9RhxD5aV/6S/JQb8gb+mbQXViB+Lr7xZAOOWD4m9x
ya7k0EE9/7epqsy5afjAbut3Vn+a5wHddcxN9uk91B0hKhQ6J3Rcb2CpVg7dEss7mRKVJAWDTUED
GkvXDEygVX5t5UJXzoK1MLsVoy0EoXKk1Jw4zIQSpk6+8cJbOcR/lPg+pa7AosyhS5rg03oFkfTe
dfirPt5/vfErL+cl7ja2klGxOVFOEEl2kLNDhHKo9l3mVdetlV/7/7cl+/T/nbgZbJA/o1P7phI/
vUD6xc2Krej9tsD/iBKWwFtVmyEBL7A66Kt5Nq7i3Gw+Rdfc2RJbS6GLR8h8+/aJPsQn+VqdqlD5
mfze6k1eSdlrS2ytmihTWjdY/vluvIt/yP0ALu6r9Tw8QJJmcNVo5C5YK0GiZf38esPX1msRyCmS
G0qjYk6oUwy/80d5iHNvS69g5eNLvKIBIesx5fi4dd9f0hfk6cjb13975fouUYo0YXOvKPhyt79F
nc9qlO/6n5tUdSvXdwlMjE21qvPCUU5a+Rjr73m1RaG8cviXOEOo6OYpqfG/22D8mR/TzaflSnS8
hBNa4L8DCWOmnpSX9EnfdYhOIFAHtvIzdzdb9laSS0sI4dTOTSpAdoTiMlL4APyDJST+UK60defD
DCKQd7SCtK/DYThAmPO/7fTCZ0OJpqctWPdOkL2t/SJmPpfNeW6HR71uH0QMiRoJfoyvB1u7gKb2
t3GyWggB01u26QZEBSnXgYZgjzhmyGd3HnlTjt19F21RHq/5dXPp14WjMrOEl0j3RtA80yP9Bh3O
g1a7VoPqILjm0mNzlw87G2mIrd6EFRNvLm58WmtQw8yQWSY2RAn7LpSCB3J4igmE5zpox5bU7eTT
1wu6cmKWQMKiNBqjn1C7MGqoqIWyfasV3W3l6H/9/ZWqP7Ri/t4wlK7sAb3nCB4BtgG7+kGLOJK8
8VN9hOI1yhFTkIbdIb1YO8iX74if+Y5vAAVnbliiFVNhLDx9WSROASoi2LgOCrxQM94k1//DyPgP
X7ZE9lWQU3QGjk9rhxpIaBNdPtmheyqv9AiQ08G8BzbxrgXypnKBS0O3kxVmfgo4DtArL/axDUDe
ud+qGazN82bRPrltCtU8qKxNeAVBxsnGaeTmRkCz0lelLaF9HQFpVUVHQIZP6AYOwVRRPdDQAXhR
HCHe6NZPCHaQNbGu4+/kbfyR3bXMEy/t9esztOKljIWFqZs+pm07qKd4gBAx1Aa8rn9ImIvm668H
WFu6hVHplaYzuwJLx7vnzqjcdnz/+sNr/3xhPyZiEeEQLJwt3oFgdxvxZBu7Yd47+e7rEdbu15/a
7qdtL+qkmzVhwiD6EKfca88Kd4sovuqvN5IblIjQszwBW2bsGDbqwG75i+h7ifhkK4G94jKX/KtD
jGQTu5Vq9axwK+vU5a+k3PLHK3HEn86ET9Pjk5wrq8THKbGDiVY/QGXlD7kWlbYNxUdxnB31vwHw
tT/X/NNYMlFtoox4zNfoMgD727XYaVe0J1vH7nmz3fR2pv5hM5YoqL60zbS7JSus0rk3Mws0AmJH
nfGXIvglTyG/wpOicRMu7iDFHjUkC4vR+W83acnFCqY3NioDBgeru3hUTA+CrcbPnm7co5WTsMQ/
ZSAp0yCBq4Ce47suIXyFgky/0bewFtxrCzs+W0wzSwMfH9jejP3iWR70gxogFB+RNP/6Nq14wz+X
7NMJICWlCWqjyqmYkqAz+UdDjRDMcfvRMbYwSGuLtLDTrFSVQjE4AkGOFprijYrUVYatjN7NJv7j
eC0pE2LRNubMUFEABC1oH/pzcf7VuejN9u2dPKdbV2VtmIVJ7secEQq+exT9ZEhd7tZ7dVfsWRiH
yHM419z7ekPWKjJ/cn6fdkSzRZcaVYrMCvjIPHge46U82qcMLcS3LJvjZdEcpAGHPsEb/W8Rw5IF
gTZ0gEo6Ug+dDkX77mLTh69ns7b1i8iuB2dXDKJHBcTkZdA6HwQJgtTcuCArTuxPpujTSg1aTSwo
wCCXO74S8q1MH7/+02vQgD9b8+nD0wT15aREsX44jHf2gZ9jsLRBxCbHsVJeneu0sTorce+fIPzT
OHk7O2Z960pUPPFoHX7JQ3mQEYu+nsbK2i9BiyK1SKYM8PGJtKKiMAPb7k+Qtd7ww6urtLjWZSNJ
51j49wCVR/UJ/SdH/SI9IMhvfSXwuV9P4w/j4D8u+BLBCN5dtDbe8APlXgvaiB8gEh2A1v/N8AGw
iRTmiqO2p1HymEfsmV7JPnXcCY8iZ//1P1ixkX8W4NM2FXnuZLOGiWpKfuwYdHdHZD1755EW1sYQ
a0WRJVBxgOb9rTp3A2QbB1hJTNJwT5CeAzbf3Bpk7cIsgjMxm9ymI1aS7Fo3/jNQ4ckDoNfgJph8
frcFkVhzXX9+/7RkgJ0Ap3CbTo+GxdZrvFtPEwgqvS2/tRJnLtGHcjYgndzNuDpZFqj2ZVQKV4N4
zuAEPZCdX2/8yv1UFi+5mcyQKdMwSNcGt/eiO6NgnV3FffH69QArV3QJRzSrShI+YYAqP+RIOMrm
V9o8f/3ttfup3I7zpz1InaJrJhUfb+pjV9xVKvBp5J0ZzzEgRlZy0apDrT0V046iS6/l374edq02
tcQGOlXSKrBs2Bnhqndq76JAZODhVOzEHui4IypTQY9gbFe+AHx76F5ExJ+2EMZrC3o7+Z/mXOlj
Og0Jwr28Pnfzh1NNrsWevp7Z2rcXEUAjNCPLKkxMar9N63dPgXgft66m9u8oZonnm+IsKeoBH58f
pU+O1UULsvtIjUzTBSA6+C8zUJdIrDKzC0lvldea7gwCwBm5Qo5o47L8+92iOrdl+7T0OQQDByjA
w0qi1aG54Mp7NtL1G2HRv6+iusRcEcfSusLG12XY/zCAcryB1JXTFsvoStSlLjk4+zmdK9Ak498P
vm2G2U5FZ6ybKy4k+EZkMbSdYL4Fmr+IX8ltT6YtN/pv76I6txPxad0qzlK8kDByvpdo+mwjeWJP
2bEIbN+M7FDNXft9OtGNeH8lwac6Cx/Qzsn/BU02d1PNHV7K0H600JljQ0nEnw+dR5/QFYxWka0H
+0oVDW3kf89wpESJpxv5QfeteGkAygNZ9Lvl63687wLlyMMtAqoVZJ66hGFpZadklYa1HN9B05EL
X0UxOvW0IImMuzwkHntBlzVm5pz5E0fHE9xSsOX0/u1d1SVKq5xzZSxvkDPoQrrdMLtNvZVTXPv0
zQt+OiOsNVrBrNunqw8r0SAUtpWlX8l0qUtAFofs4MgMPJ/Kk/YDuSac/dfuXQ8Lxa1P8tqcs2cs
XAD1tWt10sQO+sH5wXzTTtNG2fPfnhzE0X/PjTRGnfU2jJK0LLeYnnpqeCR/zNB4Qqn/teFbgRCo
S/BWkuI1q0HCGzA3SK2F8jjft6Hu1VF72Gr2X7nH9sI9TMDUpJWFIZy7FNRq7UnfuLIrhnUJ2iKm
1UjWVcYpnUtPVsmlzmuPAWSolcnZNPWTPT9sLNPtv/7/UFu1F8ZBK+dWYeMMchsD1b3GicpxDokO
7UuIzYJDszJHF8qPu4n+KuFaJzHvjGSMvh59bQEXZgLSA1qiUtAgV7oegs/Hs9FxMaadm3fqBi5H
XYmz1SX+ZxhMiuxhiwdpLuJdHlugsURFIKoSWfqOOdQAu6apddAk3nx9lb1TO6G7porbXd4lpS96
Krx5RDou1yd+sdL5lNqmFTR6o7i9Khu3VFPpJ71dBjJT0eVHZBq2NbfcuuWll9DU8ZGrRtOEmTqH
fEwbr+MZ2G5yQiPDMvuIDRXdCa4jrp2nOsy4qt+Dxj9+5TLW9imu63eWxrMHBEb8PE5N4w4lLOp8
PxOHhbNwwImZjYlXNCz3ky4HBbim2HtFiY0dqaAy2g2lGYGtYXKLoWYoqvemp0xaEtVsEF6cdsV+
iMcktCspzkWFmrimtdNzPg78aBm0fnQKqbvZKKpvaT13Ef7mCN6avv3VI40QxMwoIoFwACDvFGAZ
oIn1HbHLFqIFoxYohNbg0KqGwKjhaRWrIl48iyIYmEhDTaCLHYsCUmPuFKFSdskuq2UBTQAHNHVJ
NhzHPJdHUpq2S03wm48dV7w57q2gshPbdWr8t3yqoD1P9OEM5c40bHjP7pRUy3dGJ7S9ZZAq6MZ6
3LG6H58MlLg9p2GZp86I8TvwPhy6YgD8jDG6cfD+HTuqS0BY1+cjN291eo3WXiJ+TQOI4NkWQcDK
zVnCwdhU4mjdSrh9984SyzXKHXciSd6/vpgrrzl1ifmSta7OzXj7/gMksrHu0YhnfnnGkdc28mtr
C7TwAtxgYCK7gSR655Kzt068O+y/2c8lmKs3Ktr3UKs9GWc0BPnKgKSB5vP/CAxWl6SNUOMCaasK
D5r8AKkMCaQ3mm7iPatb5dEVB7BEcVFGRTJpGIA1d6PhKeMTeCLdlJSeiC8Wu/96l1ci7CVRoxr3
MhYjorRag2JB65nNnTBqj9dvua66Oj2Wndx4KqweqIWpT2ylbksY4tOY9a5K3qZpP7dXTVxqM/MU
0oZjYvtU+095QtCp/x1hxEORiTYfwaI08MCJT7q6SRGzcvOWmK1M0bNm5CBJJsf4oP0un1AWPFBv
CvOL2Kn31VPJ3Uf2/PUOrUSBSwTXXBDL7hLMw6qR3MYh69AL8PWnV67fEsE1COLYDm/nU26BUKs3
/DK5L/JvX398JROhLiFcJKMN70zQRCrIE6o+eVB3JZhq5EuzT1EDJxulgLVJ3NbtU5SclHmu6gLD
2N1DMdxNVeLl6EPfmMTK/VjCuCZLd6q8vU3i3jqwNztCtvGs7lWfH+QxvyvOeEwQ0IIVH8ZxKzZe
23Ht7xlJtTWnHMXGk9Gpij8UVPcFQxfV11NaW69FtGdDSKHMJ5ynLLGfpgJ+3Vb8rDA2tmPtzy8u
uU15N1N9gKqLrsuLCSWPcIyHeOPdvPLnl+iieEBWlnKnOvNZl+7QakdT7z6I0m+k5tYeRkukGIcd
qVungaZPJYwPfRRZUON4+Z28yS4KR4aZ0XYR5MRsF28o7UBTXT3EYOLZpxIguUaxhGugBu6pbaG6
9sxBU6cPPMyKFk2h1ay5aBvtgsy08iAVdvlgDKMCiXEbnbUbh3bFPC0xaQ5oaNKK5Pqp0IfBS9Ib
FqRLxBnRCNlV0thqplx5wy3BaUaBZ50SNzpSjTX5btnT4OUjS8KkFN1jm5Miqgtny3us7fxtsp+u
eW9PUp2zTj9ZTVPsCjAwuQo3qAu9yua/PUWWqLJe1RhTSlKerd7qdxY43CKWDcTTsskIalvZEtJa
sSlLZjrR6dZsUWqeDAYtc2rQZo8XSvFN6SC2KdPKLt2mVc2HkScADXU5+/j65q+Nu7ArZVkOE+0p
sGNJbT1Swdu7KTMYBD5Ti9/L1kmes8ZpT7YzTah1dt1mGfVmW/7xwlziyxojVaZc19SjogzowFd0
TZwnqHwlbmZW6VUdoCsGuXIHKWpTgL3ETXWj+WXPAOJ7jQoHuJFPXGmgVpeYM4XMYEiBHOCxw/Bu
V1ePtQUxg6rVPxwh9/0Nc4o9qdryUAmw2fUFCMx48pEVeVjgIdhXToH4C8FkOb8MjfKup0qxY067
BUFaeYsvcWpDCjORpI1+RMmOxH4/O4oMWpHQzgWxqrWzNIPRoDVTxcYPFrQuc653aIpQRHeydEN5
Rl18uB8gT7BPK2yna1BD3/eEdz8K7sQ2JG8TwKgtSro3I5smDmGDHNqulbRYUPZ2u8Wgu2KFloC4
Udi5xud6OvVzYfXuyNkUaOZYP8ZpRu56XWwls/60EP3jdC2Rb7LmwMVCag5g5fR05xeH+CYi4P70
X9od71wlAqO64r4SD3ixDyrcw+A+9mDRy6LMS6LfifeOkOGMUtIWRG0t9FkC5nhSzgV1BrAuu4r3
c34dwcp3442/H1yQIfhfX+c/t+df817c59QmWktoop+quSZo4iuso5G1HKI0Dn+oZgKlrBFHiDe6
h4oQDCeC4MLxq745zZXpJ475nShM9/N0gl5dZ4NIgCGBKi1OfVY1z6p+K993eKmrwjxAxQ+cBkqF
DiqrBe6baY9xKe9NKjuI3mWgM+LpkUv+zSkYlON1X0+maOyToI7730VOM1c4UwPLJrlvZkPmJoVA
73lX7Ig1ma4uE+bNtXPWQeNDGiin17P1O40b6jWltoXcUc0/yb9/rdrNwXxyJK1tJHbXaWD0hu6H
N6O5Z++YTCounRvnZ2kKq3QTZAx8i0uG4l+a2MLTmcYe5hTimGU/Qkx+noprzR3bbVD7MJCKYaY8
yE4b52jKyhgAVtpbRdCn4NxChiJFzr10RullrHc6V9c5Wi5VrcUs49KRddBbw/BOigYCtlPchUWb
gK2YwtFNaQo5ClKO175h2uhzDXkVl5JR05CfgQN5iPOJ7Bx86g3KfTehzdT5JvmsRNVsahGFZmvi
Ih4Qv8w8aaAipCnviXCAyq5xABAdgFbaL3VYxZDMQ60EIlfHh5RDQBI6J2jWZOBUHyfu0ChL2/4V
GEJDCxgk1Hcd/gvxar3sf8F1Eh7Uc5JBZxM1slfIGchTZ0DOuzENcY1b9TiSCmctUx3Xdlq+q0bN
3BVzmbsmeMmAGRyMElzMdlv7DWTgL4pK6X0iIPhISvxx3G/tPlWIKNxZraqT0Mo8qlVDiUCSDXo5
kaPvHplKaH6WDexh4UBsBBCkMBFl8VBXSf8w4eXUu+YQ9xeD5ECDgYAJqbvBLNOLcAwkrfRy7F0G
HYu3Js/HY8/UJCBTM0Dfc+z9gVH76EC6903XYzRIz9QCsXlsoqu8Bi5nwBkyoHTm4TC9KTFQ6UPl
NEj7gfHcmMQ1E8ad046Qtrdzw524IbzE0E/SgJr7XHagcswtQJIpKz1iabarD845r+LB0zNpniw+
aKDVZ9x+v3FKgEyMKOLYSwWkURYpjDfqkARcoBD9fHAE/TDM+numFehbKoXjxqScvDHmjluUzQ/S
WkKiXQfyWNmAGpBTV1fDaafjaKWlD36R1JVaASRS45T7HkmI3Qi1lMalMhtDgzLbY6z94CVxDpll
OlBHA9W0nqR6pMLHBA2ad9yxb4tIwU6+xT03rgpRwJ+l8sJNYmACU/0ydBQQnuGxbfrcI6Zzrof8
ozXpRWPjdE3bGmpovDAOslfeynLWPONW/zAzNu6mzvyY9ATBH23uVEVCxwK6by4xmfogmlT1JJM3
M0i+65ZZ75tJob6wnHs1w7VrC8q9fmI/c15fk6xR/KnTlX01AHJeWnkbGrlah8YNha5b7aVuoCQO
3kh0frfqe9OwPogr+Mvcmc6V4nxTmmrE3lfGXvbqPXROPkqmH7Icpq5O59+mPYDOp1e/t5n1odRx
uSO19QKMgb4fuwYkNXmnuHOCBolOpKA+p5QHOVYMRSr9pZ3R0CDbNPNl0l+TuLqoJKthJWFOWB3/
aIZmcnWlEKHDlNpLWdzgCT+/lWKsfYfUu0SV93pH7RB5ZgCJG6OTke4MlzoWjySVL4ZujJ498Gts
5SDh6xn7AWo3NK86/Eot9WWi8SMn2aPFptobYj0NcmymN0l9inhmpOfaLIqAmNLe59V4QFiiuzXQ
ZPtJU0Fgq4mDM3dGmMemsZ/w5txZvCLBrCeDV9ig3xTJ2L9T4FHvJsLBwqSqaGwt4DpfS1UqXqwl
P/K4aY500tNzz+0feYY28j7VD1Bd55eKU/NcZi3xeEJ5aOpKGtaa+UCtJHuUcQpDXvPY55l9TNP+
ZxrnL/kcf3MgZ+WrXXqlRhtfRidtjsYgIQSK9Tk27HY8lEZGTW8q0BYUyd08JvRVlO21K4tzmcKk
GxmZnqF+hSyzSvDsEeTJyus3LZ5Qo46z74OtvGZFNb+o6sx/9kU27lRRnzrS1tADmWzcMKPDWctF
rQfMytCLb+cPlZMobjVLehhjBe2n8wBvnEH+1dW1PnWn2Q47AW2sAtFopg/d1R5svmekhHx7r70m
RFTHeVLNH1mZUOIKqFe4GQOiU6HFkfc6hW8Hc4gG7bp08psZLJyV9SORufQaCgJ8Nj32ZrcTrQJy
VO7FDaDIPPb0UZ3CEgUT14wdWAHK5keVxb3f9s4UKIqdhEUzPt5wq14pjYMxyyMzZKgNOvOGoaqD
nOKcGu0zCFS6qKSt8GqnxFEsaTAyMELQ4ZwYya7KFd9s5uRgidZ6t/NhBGpYg8kWDHJcceMVWdXX
blV2cE4diayhEJjl+Ls0KwGBt7kOxGTeUZrfK5bN4GEnn6WWP8jGb1sU/crWK7PJ09vuLpttVHis
GdSMKOAcDAGIrTV7Bmd3eVqdkm48ZbghVMXLhBrDt6xHGnEkzY4PkC7IEgM9oUODRhJRfxNkiqEV
mqEWNIKXvhZulWsXoNXbFynpjVIo6XZtHOuv3CZnrZ5AjahbQQ8K33lCwxIDxBAC4mFa0YAXozuM
uJVwwDxlZ0z5KHIdkkD64GZ5csHJeKtGBax9cb2DXXjiBLRhDCIR3FKPVVMeSdIeZAODaZcvt1gu
t5IwdowxSAeljAolRntUpiIypHEgRlqh8sLDBpnFSshI6B0ulm1YVzYOc4Dw6Ih10aOciTAjdaDl
zoHIfAexzQCA1cDusytKOIcKBydry2CyzIOZgOJ5Ti6iHC5TBl7ZRPGVMdODJO13TKABH9SgrsjU
wdcV7VzrwwjS4tRyq46MrqSt4sYt4+B0iJtLPcagg4IunYc00j63AYZ11DsNaQ2XJHMkmwx8OxZk
3dNd0YJKuxYQVGj3cW27oC6O2kb8KT6FtnQuk8M7n9E4LGyYoCHPUMlMx7tkSNpA74urYc3XBlol
s1vpvHan0XxBH7DpNX37c5qb8sLlgA6o3qoTlykk8RyAzKVrG/ZJ6VnjIYhIUZpCl1SW58Lte3U6
mrwDmEMjqM7Y02PZVsJNh85BDdc0/BsI+5szGmDG1W24/IqxSBnjPcnSQNpTE42DUfiKqh1LwncQ
KZh8ynmO5dGBDkfh+fZ6a/zUIbCRuPJsbvWINta92mkP1In9uijBgmPOh4ZWadjfelxj2X+jzfSG
t3gG5UrRe+WQnQuwLlcyD1BDzJ7hU8A1xzBQItrZNeqBg/xS3mcJf5xJySGlPcTUBe/kbrbQCgoQ
RBsqHFeVdg7Y6uoJkRwk1s4K6/VIOmr7quWWE6YlBA0y2AMtAfW+FmseUTmiFla0z9BqH5+beY7y
eAwTouRvxCB9ZCKv5KWNonpQbANrkDSA3pCwhnolmitXgWRKNPO9baGrplsRlXLfDuVrbNBzRpKd
mGZMQqKh33RYukspapE4bkFRt2ETx+SQleUebxg14rY6XuJOfUyH9KKXFnD9FWv2tRHHeG8zw7OJ
wE2hqI3gpaSJLshbTT0w0tMPU0OrXK/p7a6P570sbYRkyU4tius8MukWdQHwENy0NUFSMO5SWO8p
MFLrpYr1O9saC88BuJTb9ctkWd5YG+96Yb4nA8r9dTqVXq8iDBRDiSSAHTPXouk9S+cno8zDSWMB
5KDavdm16L9KHImAGtGPnZXfZ5xBXiYkSs0WtC66MgSj1o6BsIbEN3W1CKqh0P1yyljAVIra6Stg
dO9yns+KHC5C9n7JizB3GgBDeP+upOyQT/GFxPVxzquzisk6rRq0bHyIVcgI4dnwaBIn89IJPmFO
4UiFp3Tm76nSm3NiGX6cxpM/JXoHOWXQfIzZHqSVZK/ETr5HBtTY62gCKRnUudu+UPwEEfRZ7/PE
71TxYY5otOw1nzEzrFiiBUQBEWIuw7nS/L7B2aairB8ruzWvxKn92DIvaY3oMEHGHk0mENxFF0U5
eMzBAW3z3N7zrm3cCk0oYNJGm2oX0JEjmmoyV7MGBHiV4U8CnZatdbCF+YTO69lVGUu9QXYXZrRn
NceBbEzs9pykHpbuVe8Qy3cZkHYOTaALC/SE4lieylk0dxgcO/OA9DGMgiIR3g0/RV3SXYZSuUvb
WD9Q5P6AgEA/XQGutAtC6Dujqj2RtUe94PeCDCen1DuvmstoVp33TOt+S9JGNNNcs6cHPEJ/22Xx
C2YFcsKs+TZXeRelE7mqI33uFSDZk6EKnU76EJ70i173yiTx0FDhmy3kEB3izZ0a6BLCw0n6kTjx
GYBYj5dcd61+dIuWgnK+nS91Wv/kRY68OJugYgwQgynFvc077ia60fuxBhaZGuSUvDZ+VWkBTTCA
s4Slq0e8iHeGbheu03cPVZvvQAbzKGl+UdPCo6C0NFvh54S9czrgUdWcNUd8N/rmjuFZNc1FDtAs
xZ9AT4ntwMAxtJA6VpyB6LWU17KVuBhoDwnVqdFdoedPcu5/2pDcvrNT66c+aiNgcABGWBqyHJXz
YIhKg8yCYfhjml65Mv+Psy9bbl3HsvyVivvObBAgOFTUzQeJmmfZlocXhI/tA4IzQBIcvr6XlNmd
lVndUR0dkal7OEimRBDYe69hH4OQH1zfPfQt/P1l6S89VrYL4SJniri7rcEPYY6pZ3XunWkmgVum
iCmx9lX0o+b9wRmyQ8HqS29LYGpkXo6/DIZE0bJLYn8KBvo1iJiMfbTqC6KDS+l+cvHjCDvNaiRD
EXE2VEN8WP50NjyVjrhVpvhO8xpV/Qw97lJ1kr6bgyk4wggjqTBTEDRqbejVaj3GtBYCo4Mjfw0z
oKqhM4KZFqwxb89V3uRzU6WxxwK4fPVJPa9otIPGE636vIlupxIYfzN57DyE03TqUAi5evclWxcf
GfLA0tULXbqLiZBV4qCekZMLGDNI1NHSqQ3R6N53Z4hlj0H+jerkTdXkEI5DPDD1TafmogrUXOom
bgdAg2b8rktwlat2USj/zLMA6MiQrTJkYSJCC+rRbbc9I1vYNIBJXvjr0pJ4EHkctHqJcTEfWrlA
IRvFWSRvJDt5mq2HRq+8MoDx7Rit/CxBfoJoTRHMXCzP+GoY2x4UaAxx2m8nm86ydJpNYdPOrTGr
qrwFPWg/8tpPsjykIZ5dgpIZhslJkeqQZNlCErFkcGqaoSPvfAyRjFZwG3WHaiZ0uSprxDbOC4LT
devyLK7ZFb65YNu72SLrxm9XDAif/IXl6mM04rOXSHwHmIuwacXz7wD/KR025zl7x7qFzFQWH0x0
30XH383U3fyI3UC2nzOHPpfgXcep6ba+QCmq0hd41vSynnsiOcl0PFetmDl+R+ZuiygqSVBqLzGl
6JuPpbdiv42XvtAkfCJFMkvbMk7rm5XXtLC/PfPWdC9NTcEYfu2jM08Vsr230X5nvJ0NBr146bMx
aNEaQgIMckU9Xjo4TqqXVCYzXYXzGmn8mER4GsFmbbufZGJfUoWHvvyEVdJ2RK4c2m/IeY9ubWI+
JoeA5p8VUjQ0qAv22VgeB8i8oDoPf03QRS5l3+883K9+hH2gd8wkLeIA2blGaacxO+UHa9ej6DPp
/ZLs9+Svc9s+V9mLKumbCSoADih0UY0PpHEbwvasiWKO9xNyZdHlnufz7mTcbI55e+O3MMSrIL3C
bEV/HH8bML5AV3EwuDo0zqtQTHdPlVkyd1USe1SdX26GaYylbdnCZiDZwkbRJnJRTcdqvDb00MM7
wEAGjpsgExCL2y06rc81TLqb3454ruhF1GUMZ5VYwlY3rXZN720qi2vMQSNrngPlzVnRLjL642fT
WvbODJ8vMfiSmTCIxPj5/i1tdHCQmY/kCd1MY5uHa2N+B9bAuhUhY4iOsNx6836wpxAJXkfbXQjG
bFJ/eqk2MzgSb2Dit5H+GPdBu2IZekqgwFLUX7rJ5pzy38b3V7AwX6uIrjh79dCsLhEtws0hnrx+
gRyU15DopPk8H2GS2WeXKLRbU3Csiu4IThiKyulGAYssimpJAwxgH743mMZAjkOamqNNJEeBLGWr
Jux3jWmeurGZmWSAoe/grAVtNzQIPi3KeJhSlkMfHC3HcM6nmYMkrB7Q8hKlld57d3O4FPegtgRv
Sn1VnlgQxp8ruPrU5hspBh7efi5yf9sY8epDU9xOUF2jTj84e+G4b26LzNHchuKzCtSBojNJMvpx
y15EjWEk8OOTBNG0qp50gJ47RYQAE9Nn3u6lprdRjR91tmTouVrrJXwQF623dXT1lgraLRlycNkK
lJU5Bh5nYo5a0aqQoKiKi21hlU6GkGDZTW4OePxIoouL8k9sqK+26yC39/h8lEDAi+JYpXkwLx0O
wNL1F6VtMSQS3+4n/KJbYALAuwY7M6OJOzLCUafbtskP7SBh5jK5lRg8Ag7cs2ho4XLP0OEi9RZt
KOa5+PIIsm6ChkuYPsJmPk1i1qHGBwKBj5KTLXBjABzoHDQlkaNRg3vsi3uXJrXw+hwlcz1jDax7
VLUoe2+BlokxRQMqOlXxgLudQH4Y+mefgjWIiHfq7sbRS16EMCsKGQZDufRxHX3VXxynhn5hj/Jh
WlaLUcBKvitQyehmFUdQzsgqy4J1KT/RaH6FUG5R8XNQ1PgOZE7cn4GlBz9SK13Wa7SPfPHLFdor
Hno1LFBYjr1sz4mdi27VSHpwBMaMaeee/Ur96Bzl20zdBv6JJBZlgvLAHYMANylzCEKKueqbONHo
v4o2lLzw62VawKQqwJSIabFR4F9KoldUqENFt0n2XYtDCq3BVCq5btpzELpgrm/qoIlLdRzh2N4k
J4EpoAGHE1bIdTeDC8MsrCZw2LCa9c1XpNKvoRxfsDS8BxxhbIkeamOkX22l9hF+W6b4vKXTvCLI
mwbERinyDOmVKDWSFyRLRQx2DjqusWIXoOyH26m6mLo1avbyPfLYXFXmlnnL9F50SZNvp1QoQYDV
kOqb05260nwLt8AAbPMjiFaHAXSiedIizZMbFeUw9ft2ObJTV99q4i7a3PFnUjqL1hm30htwwaTY
RV0JJKZcAWHBjAj1A+5jQphcsfbq10Azn0Pn09XBBj1lFsobj2lQAVfpDlwlyHKidKdN+tu0ZkeU
/1m3RYQKbyXWBQ1vVv22wr5VlKDclr+JBrmTCz6bI51nuG6+GAqHh859En25JZG5Dn3vXSmJoPo4
W721HpaRLlwF2WZEqqzzrUCxXdzbNaCyqNe0HuaB/0ynpwmPNaGLEApqR5Qr2cL0SZZkNvb+EsP3
xQkDhPpdas31rlRatWiIjUTeJcssauhbnY4ZR3DvV1WcTRPnG0uRhc4j9E6FN5xS4e+i7vx2j9ja
nnQT9OdRWRBNgoTnr2Gmk0/lOaiaqLJlM9qwaCkyp16GU0vfo4GctXSc14Al7KUkI2lnYaBEhRIz
6uKyKenivwEk/88o/7/aZyDHa+sIEO9+MM/aHoi5qPC/oSn+X1hF/2qNQdopI9xv2F5yuS3b6Rnc
k9v/31X/Cx+qa2Sao1MopA0ovqBzAhKGKZ2ieVGR8m9I7f/4Gv5d/kAJkY+yKpu//ge2v6p6NEom
7b9s/vW5KvC//7i/53+f88/v+Ovqpzp+Fj/Nv570T+/B5/7978af7ec/bSzKVrUItH7MeP1purx9
fD6u8H7m/+vBf/t5fMrzWP/8+cdX1ZXt/dMkMNE//n5o8/3nH1hJ/tOvfP/8vx+8f4E//3iqCpTk
P//LO34+m/bPP7j7F89lPg1AWuCuG9yl3P3P/YhH/hKFIUAuFgaPQ4C2ywoS+D//cF0copRFAWWU
cH4nLTZVdz/kuH/xfewjKDkHAQsJGAL/66v/0835x836txJVvQqPRfPnH4z9i9lI6LohGtgCwfKg
6yEhe7DE/hNWzAQOdA/NHPoQxiMcB+Z50dQfVoJGYEInPBHbNifeghHyOICrBuNCVNWxRS3vEnUI
qR8HOB68+Z3KvzeeH14Rir10rV9/1BarkVaI4hoUo6agD1+04EuqCufdd7Vemqwv161g4t0g6/bc
/p1Lh65rzaLFYzdIQhvmW5Tk0ZUi75J2gyvOVl7fq5eGOB+pLMWXM8LnGcHXq0KIBaOlms+B5KB/
+QQ1QZVDG9OP3jvyUG9Ba3SC0jpZTEWXXUk3DHu0in43PvrEIxz/KFXuxoBM7bIZBVwY2yCJowjr
iFebZt6QEa2kXNZvU4ayEfxcmxuS16fMbdNvrtNnLwKqkOOrb6e+RSjROGHcRHmwtWWmVk2XoDeg
mop325Nt0OU0ZpGbHQDM7kiRsq/U7dFjksn2SQ7KrE0PpQCUB+LJtRAAe2FGv+oEyK+o6lfHqGIZ
alT3a5E2Z8sKwNlyBdFA8AtGNQbA7g/irhS1Mpa8BGhtskQVxt0F0AUevCgoFpiGxS0sp9fHuVJ0
C5eK/pOHpp+rhvTnLHX9tYNy1tqyQV3M2B3dnKMg4Y4wqtTZsLG9BjU/BKmhuAswOiCEtwlB+dxT
UmydsLiFePJ2EGbAxrUU9EKysltMQM5PgxqGpVOr6FAOjrdSYV7sqc2yjfCjERiJnSBYwebjwJh7
aP9GaHRovXRYln3onTTY1ouS1+yCKnYXV6nDn9C8cELOb5JbxRqU/IbQvPF+xMxXLnzC+1ejCJlX
Omiw/ELiclfMHCw6oK2nYsq2yvGKfaM9B/2EOgBite3jGj/VC+4tTLFTj37kTXAByyv8LZxXPOIT
8GmL9dD1g69uDH73oy/fbFpZCGpG/4rMeVrgb1csyY994LPV1KXokTPwdDu1TbpxytDf10C6lp7W
0SkAeLfoI2ueAN7ZOUXU+9r20kB2MupPi1U8HVP/p3fyGJQEqJAt2+dU5Uh6oW6ivLdfwSC/+ybM
3jvwhmdtp4oXakoIgUw1XiDmiRZVU+gjuCvOihXOovExnKuh7ZaKj+1FRwySwmaiN0RhFWp/GfsV
mWnTgIp6r/mtA2AhcuZn7TkXMvrQIwhtNQnVS5YDba4GJs+gf6KF8J2/OsHAeovAIV0b1gXHlnvA
UNwCMtche+HpiMi24fqrLdQ2z6h4TQyQTlqVesuT+4jLKkTIWuMM4i3R9Em+hwYlWe6iCN12jh9X
YQ0zC7cuwGj09bHLKEMUzqtrkmMWYFnl3fwaSV+Wc/YJERYSca+UqOO8NbDxQNLQo6VB6/Mr1wj/
0O/8V57qAIViH8ycnuUX6uRy5VaC7Mq0r3dZI6pVpCt2Fl6YxMz0+tVp29+tZMkPio1YXQMiEfiG
G5QNo8/CmwB6Fpo8u9mEp4Qbe/QnRPEs1FWs0Uhu5jVldPY9kNkM18EXqAEzB/Sqzz5gOk65Hg9u
2nnoQBuhwOy6+iNy3bgAPeOLFxNaLbHBv4w8hxOBSKqVpXXyEtbuB9gJZJ9Z2cbaBOlMjIm8NGio
eHCyOscjQMePCbURtAlu5EWmNjgUuv0vB9ySB397R0qy6W/voHX13oJXsq1SXLmtzS/lOum7C0e/
hZRZuGbQL737ENNVoZKvnCWYAUjjzbsuyN4d0wNbGcV4cFyvfmb1tHnsz6qmXglgc8vHpw3jcIiQ
6aRReSQhehFCDBTGiL/GpUuk99TmdbT3JHt/HKT3M+oKNHkgysfHCToM9MJtMVCcuv09QqP2BiYE
utsPIT9hMa6uY9Di/9g/mA6dKz2rV49N8KL3rcy6Jy4GmAZx9HEgTonKMB55ntAeDwpzlmAZyLck
wxIIFBeFM6mylxplxwbApIO/UtD54x11EOrYF6W/eWz2LFpzcKKfUjPQszfUr4/dXV+j1RBaTy0e
m0Xa0Vme98WhC7T3Wt0ef61FPL1A2zYsx2WB/tXS8T463b02KDhc0SMo2oHmk8eP/UVenzPml89B
F8VQwQQLMTbRQVRTu/RJWZw5OpctPM8hVxOgTEAFqV+GpJNzQ9HHJZLZuyQngunqmxS+nEuZ8LNX
lHyTDE20TIeqfmnD9qMbWPOu5Xh9S8ahvXVwyLjeS5CpZ7qbE3EPsGRzqUa+40SZbQYfNTATFCjj
fYTG9MSBz2o3yJtMnCEOZe6eoMRzVgpzA04O+73nGoBZBS2vI1R984xV6j1N1c33um7WqWF6bsmZ
ger3U1tMWEFls5cSNs7AReER2MuQbauxLlYIhpwLkMpizq0oPpsC6B7j9rcq6g0dVPLpcFrNO41K
kZGcbISDibCrff6cSgAUmbD81tUe8sMatRYeVKjSWyI/NeNvrd/UX0mojwn64SwraN93KrOxBvj1
Ya1F1/H7Mi9ZnRx42bvx5EfNR4g6S+MS5yvpcUcB29XXcHK2yB/loglMtBNFO2xGMzibIrxzNxpW
rqXK+0MPjHipvcE7jQxtbqoeHLBqpFmcpzJ4Zp6XganQuq/5Y+XA7f1ocqyD0CZ+KTVtgftUEpRY
GFAyJ8EM0C6MlkAyJiyolELGJ0cvu3KfQlupwh/NC9R02uZHG74zNgq+aTcdwNlovoe8P5UUnztm
w6UEEvM1FuRpitC8WvjOSxcF7S/fsaipFvDZTdXn6I7203L3q5CF/EzT6bebNcNHGeHJ1ANVH2V6
dweAbcSuHlWBIp5jYzXodh+FfDxBigAjmWwafumIbLhvzCsmonTlUkRsfueuVcnKE+VJjQKlTp6o
JpD1RW31mnm2Qi0Nl6EUObLcQ33ybgfmyvAucjEMtXSsrHVDnwKUoT/AQOpno9eVN6/UETSuNVAC
1OEX0m/bo/YBt7bMnQcCUVAGY8PtCOnqOhtKsU/yNFwWdcRPBH3rFmnqO9cRDndzrF0SxbdpS5oI
1a606X4GGK/IXn13WefPRN2YK2bceg5aqwcgnaOzmJfZVzEBWctY6mxZPtpXEoIFjKF4NSCPX42n
N4+zTNZlu4YAPHtsdsQZFqRDWPbYxPgAIKUHfXxs1uB04Hd6tWXnHMsykzOEC5vGqe1T7/fuEgNI
roATm7chMajAjPQsSz5eGU2Pj90JgN018C+y8BCXvEVu0syiPBu36I57bDXiKm20jcE3JO/gdW4k
Zvnv0RVvLsLyG/Gts+gVb3f/OBXBjl5ArUw2SV0t+2lIvkEpQhWyUQ4mKV/DvgILveZd/mQa9D18
nBLqcElGNr13vcBMJ8GUDnQ6HIaxBwxbBOKDgbX4OFUOaIyYuza59gY3S3bAIVDey577vN5hIVjw
oIxuqYrSjbaQxSCujG7u2HYLyHI6rLRYH0Walx8kOWD9zt+nYhwhA0bM8tgdZSNW+Gi8SWmyrUDx
C8JhnB5NCJw7/B0wPoJdV3pQB9/3+4P4BP0ouExVhoocWkLPJz2VH/BdBuwkAnqaqoKeHFa3WFDY
coQ52FX6lK1TjUJniQnrhk9D7EgDb2HCvr4lCoSkwvW6FfWBdAxIvOa0rJtNxOR3A6bUQSFWWKjW
G5aRbsyzsiHi3mACdb7Mm2ddpvLiRyjpCnfciiIzs2hS+jwS9NQiJpo/tkRFK7Ch/T08Pct9ZCnZ
mIqs+izrjqbvuiN4yN0xHUCKbBy9f+wHJDa/F4rOda7sEu25pphhlFwfL5UasEg55Tn1JrC6TD/h
56PpSgD2jsvBZE+hRUslhmKn62txfmy54N4ufQ1YM5IU/gS5TZdDMQ1rUqsc3B50UOhsns9BEYeU
Eevg65CVM9JM6lYl/ZND1Ii+fo6a884J36kG1OrWd5qEKYZL5aDluRnC9xT9bmPGK4GQ1LXrbkCU
q9C8m/TQ9BbSaddwn/EQRIKjHND2LVdOCwxwzM9jEKF6fj8t7TvMAx2eKFm1a093ztUZAnQMdoT/
HerblLf1V4cbNkfZj5wNuott0JuHrioBJJCXnbcWxO4e1xOkHVCaPA/WjWfsOyRXj92285p1qFW+
ZGUavucRXcMLoXzR0HsBOpIT6tamm/X3DM0lqtsY6svYEf14o1kwLbkHuDXldbWa8pDiG458azPw
2ikfSQ68yJExaG8jaAfsWA1J9dFG7AR6dfQUJYHYGYORlsGfB0VYASmvF8poLQaLOcfT/SH0crNo
QmPBaqj9Ey6/3BneHSEP809g54Pm3+YHICbdsm5zfzdoN9rlBiRCXdoKFE1Mj60ozE4w/CKQJ/+q
y4KD7MjzOegs3hPAfrXwo8Sccp1Mqz5Fk1DP6QF2dt079xZWau/NlyJCtTPFwntv1JaT3DvC3mIt
GgqsHSRqGZXh74qLq4/4ZdPXLFv0ovfBtZaLyFMaAx5bIdCeTeuDfhylFPmdh1ydSTO+OdrZVFFE
n1z1iSk1ObjwBp3JSfJ3S206V0C0cLqe5gXvg5XvIxzv0qgH1FqHJ8vapzCzsN/O8Ew/Jlk6uB+D
W/dnikgfltI9msuEwe9IBeainezTOlO4lUED02UMsSWccDaMEfdrQMoxM063x9xsN8mY5Lu07V8S
J+i2pXTrAzpx7wNDgHCO6dZD5RdbnZ3RPLPbqeZA/PwqX1aeN741o1qEGhQiFdJPb3A+Hv9osZiD
h8FOoANY1H7UAtTz8ZdDOeiWWvbHckCiHpTBryrBEuQhqN8Gsh920s3NyiV+eq5Kp7+z4TcjIflB
hvl0IiTzY+v7NgYIQ4cy3JKkT1H8rj/TkkXo4hfl57IC2eJRdxqlhGAcf+gwgNtPEIWhiE6w7Eta
b6oR3K/ECZdGQH0Nhvn4igbhoPCm1rsTzsfXHqB/WanxpQFCcKpF9fHY3UFktA6RH8eZ39683Itm
8Jgpr+DXy23ujz3o/dSPA95DIkFBPp4jGvdjN4VxLvHsfkis3ecI0/ePzX+86MfRYvg1yULBCsZ8
+5UdN2g3TS7okxHskfSDltGRS3jfBQWD3ooUbFoV8vSoWYFxQpGn1U1wSKKPGiLO/WOD9Y1dgqYJ
pU9U+hey8Dlll8e/JfpFrcGBDYBe0+RCS5NcMhfIpW80Flnjp8cm6LIjszxY1TyHx4bTXKjrNE+A
eNk+IrihPfKBj7pHrF43fbFKwVGZecTlZ94nGeZLEWOd5mcY4vJz1Rt0XM4FOA6gCO+jAgy3tDXA
aX3Icv+2D2t2DBixmHcmaw8Eg39XA840XRvsUKUJ9iXTwUXMeI5H13QLp0FeMR8plTszCtDfeAM+
QdKsdZ5y0D86dgsD4JWBAMlmLEJ7RDquZ6DgLa2X5jcnVE9JlR8KRE1XVEKXLnOaa2EA6bEpqleP
zQgEUKy/bhLbaCrjNm3Ai10FPUoeYJZuOxt9QPSkDl5ZfxDzXqot6Se6cgVoFQpI/Ymyao4umclL
NQX5zHGCxagzJyZO0mwjohvUBF0Wt57zBvokLrah/nfX21kQ0TlsRdQx86rqZJUoTw7x4cM69Z+1
cQ5h3ewGuCXAtcYJYiGrft+IYVgMrFuLSIlZBZLvJpgc94BuQi+OI/fwVR73/cj8g8wqPHxJupFF
CqR2gFdKYblE5xHnYGoBsel96x8vnoYsSua4LFF35W5A+XQ3GAa7VnDFFzko+nPKTXRqpwagbwQU
nNHopIbkGWmPfxi9IFoZB0Cfi5H20tcT2SJRCAH/hmRZMbCIuVsj2rq/gH5S7whlEGq06EFjUfi/
+pM1CMU7sSpKsKcyrT9U0Y4rIBLTTjlgxcC1P+zhrJI28wSFrhjMzHQFw2fvORUmWaMAsPAoen0/
LrO+Xx0v79DgfVWCfAiEfbf2wZPV/jtp5SvoqdVV8yA58gpeK4/9EqEbaIlYAvLBubhgGh5FUwpw
2yn95bK9qgPkeonzO+eetx3S0ttWAtzwCNrTWZO64XoUaEHa3S0KJ90+5xUkJFHuwl3PNLiM3kc/
3dDPTgS/TOEVINoNOoMsIwniiqTpFpxONya5hJ2TwqRWyI5uS59STD94mXgBozPgsFue9tMyRwFi
qU00vVZY8WbTMDQHZhmbh3jullPXTNDx224RItGcPzYfL6mwyBSCKlu795NJq6dt36npNRTVtsj9
FgKLCIY34IcDA27HTUOK9sWC1xaPXtGuh4A3L04H/keYOpsmL+s52hRjEZEc4hfHU6CmIz5YTjLY
U90k0FBDj6FTcIVLl70Dc4DTx/0Fzpr9TBv6q0EAHReali/DQNgS3sTITPGr7fQAjxaXtLfGTvSr
HVD01Db5zQI8YoXOnhJqGGRg4TsbvOA4DFNx64pshyKKvjy2tAV4XFv5PPW+D2i6O7HQHkxVoRZY
ebCuwecr+DmsGluQI7jGzQaWSjdfO5DticS9U10iH+ZQDP6OBCw2pDbjvKZu8+WAZ9qBfYx2WgEg
5666A8/w8MmSJliNY4o4o3XIpwXr5wDAqX2lXyoi2auemDh2ufgtxaR3oKj91vCT20L27YKzAAPN
rYFvsajacxd51TkY41q5bCeG4mbY4GB4N95OdatEg3UPjRlSjNId9wrpO+Sv3dE3bbpqMBcuTZGD
0dKPv9Jy+oq03z8ZEX1Fd5qgUZO90UGyGfoRJfvHpvXoLQXacSfAR6Cs2oK/ljBQR5TVH/yAoAc3
7iSsKCuYzyj5XQmKLwrmMmqRdPz7gUgU+a5pvMVjF4X50RxNP2CNVDoO0h3TYGwExdKOk3OpAe2v
xhSsPNIRP1woH+adcFO51XlrQACww9nPq52Eyv8Fnoly1XOCnhp1iYTesGztibw5PV5S2jcnk2V/
PyBUoZfVULfQU2h0rukhA4JUjJ1l3/nQboRuDOWcgglZpmBAknmrtJAKq0iTvk6q/81rX+xDlHOl
Kao90bzac9/+/eWxry7P7ljHZVqhnHDPvMMqy9PZe+FnbCWbfoTLmNJg6OS/p7pD6SlK3W3ruuUG
vD8wNIMkPUmHTzF0W/0NrHwAai7i/gB+AGQOZApEIuRTmO+zbp+79z50fk+XbZG9pI3rrDLY9e49
npIYHoiYCnvnThZwd2354xWoTAg/JPOmRv6owlos0dI12tGAgQ5JWrUqUVp47Mp7swKFHvyeCrRp
SGlKBRkUUC+ISYGEEYnoQmVeHEI2NZ/Gzm5oJNnLY3MIn6VVdAskTz1pt3uDBlN9Al6r55SM4YHa
Oj33wonDlOzENDyZoRIr03XD/vHioZYJWeKQveYTz6FVQmGtp2m0hcYxvFoe6r07krep9m05d4Mh
mXM8IgtfNc+yls1HJT5pc+dMTn4PP7OcP9H0AzK57hpm3HuaBn5CKryGBjT65KhDZF0obo6AM1kQ
mXEVtQG8LrCOzJE5TsfHi5+44X4ykFD2DpDCUow7PQL3CpLOP4NQYtCW3mtmIGH0O4uG1M9C6SAO
hFarHpPZbqRYYBKIO9I637mE8LUFP1XW0UvB0+7JCZHBMFLdKLT2oGKA98tQtaaDeOcNCw+sSEES
A5v6FsL6dQc9bQACnw+5C0c92qdIqz3apouCsSjOewHPLYd0066EsCYvYRAGD7F0aVwNUXYv9Qvp
unWAtejy2MKwvxp/gFlyyyAcpDlmzqAHdx4iULBZshIpXwHajrV9vvCHqDygvFPv0jAFoQsqHl/L
Hbj8aAwiAI02Xf3q29eaW33I3RTeaozrgx5peWiWj38/9prUXfm9Srdl4MkDBMDh3Kouw/ujHKk5
9Bdhhm+aGQkRMR3WjPvuOgqiFixc4b3VsDKbNdxDmbT10EaHCpSJs0otJvxCS6itZjZsp89EDMnC
i0gLolYNyrCY5EE7Jfy3HNh/SiiPXQ8upCRZ1GNWbprSMxcw28qlGb1fnskhEptC+fw/qTuT7caV
LMt+EaLQGQyYsu9EiuqlCZYkd0cPGPrm63ODHhnP42WuzJrUoCZYpERJFAFYc+85+xSVXy2z/lhl
1U2GHF1IqooulWVtQ0vDhh60q0YLqU+jgLp0jb9yKtfGhyFbZ2MZ6HjpsDhLWTuUq5G9vHpD3S9q
Hfbb6EXDIa9DglzT38eJGaisp2Eh3a5D7aP6TYj+8jG1lLGQSaF/c+MtMstLf2nlyMA8yrWMKNVZ
NQ3OkPN+EJ7nPnVSM1Zl0bc40FZKBs2FsqyDyCplkajLbZVlbyKsvXfM++YyrWh0UpgunlRICl06
fSnX63bhbM/yJ9o1Rl68NGiAMTN3D85Czktv8qfDIymJOEbryF2FaZAGe0NNOQJGNz9Srf7K6EXu
qBOK2Rkd1YfGdO8bp8wu3b8OxjZmv3qydXM6VcSe/HGYU1AY6sZT2ejm1ha9e8BG7R4mO105Oksb
t5LRrhoq8UjJwDwUbLQwQWr2Y9zm3k7v2nzhWuNnbRkYwgX17Qgd1WJw3U2t+urbSutskbFOfol8
AzGbMInzMa27pDX9a5rgRwwGs9tniOjOXoj4I9WY9pow+RwUo3pp6ASxUzLfj2nzxAhgfZiUArAq
2OWpo3D+ULrJR9v45ocruBfjxIju3EFO17HSf7HAo9rWYwUq8h+J7MYPGRmkvIR18x7QD1iE7aDe
qAuaOHOs9JWxLViG2hi/+E1WLZ3QbdfYU9KdCrJPNMLIz5xw29ZF/aGlaLCNoDHOaATNAy3uAdPI
JJ/6iH8f/3/0VVrB0vKCjTmN1eso/HI3eaazCcei+KBq3KCz/xShdNd6HYZ0rHHF2mH2OLVJvCun
BJigaaSPXTzRlVPRupvqcZ96c5ijlIsobNxXr9KMoygsMpKmSN/quqyXt/Jg4g0B9ctkFGt0A+5i
zKLxnu1QexQyGk8IerW7RBMUxBGxr+uchaeB9lBJQbontbWVOaT+yisNZztq5trIKkKD8sF+aG3f
2Be6rDYqNts302Nfh7P6aFBbW9aFLU66k4hTaaIMbIUcn52oX1Wjqb3hnhh2ipLlmnaS9lZP1Zc7
YKvRWcTdW5Pzcfsyq31r7XCed3aToBkcgjXWGR1pSyROqdSTJZwV7S2qEY4OpKMdq6bzX+ywxc3I
b6Xvku1DlKfYNnkZFRCaj6UuLx7WrKtv/9KBq9SpcpcuC79tHg2gCnocbmDLdtMskamRz0z0Z5HN
WvXdxObr4CXpL0oFDBemnr1ngz5viD8Ho2kvdmJqa7YhzbGvcFPGke2ufSX2ymWh51tLx2vGEyXg
chk0qEkMvKjLgdLyPlJRuUU5Ge80rRErLu5gW3l0phMVHaIxdA926qTLXuALNANbewzr7z6EvEml
3F0NlPbeNQsjqUWs6D07tx4LhaavaGtn+7nEEw3+tIV76s7V8uKH2eVMoJOGQj1XnNzGv+I6PqsR
GxmbaWc1OOe8Gql72lbKBR7shjq3tpqq9kHnX4bJPKXt5K9FitsYP3dzCZpRX5Y2Fj+VdcsKJaof
meZD2yoFDrXQ6ArY7cZP7Wk1WVN18aOY5lxhxsvaGfcuHZ2H2yHurXrBVOzvK4lcFyO4OjcNF386
5OXRKGehqMHlBq7sB9tkep95uev9KN2Gg/UjsUvtVQsbfUlhPXpoZq+VthfQPqE/tj2aZ9c+9V9R
PGWHntFLiygc1O6VTV++c4EE8QEN8cIKjWyLXuTVl1CS2sC3H/xJq+nJTfEu5oQ+TAOmTWWgO2ZB
ewqD5Nfty+78evgXNKIejb5fTeHQoV5v4FkMtLisPv9pNcNNyrWLAwMZtMCPi7XD9nw8fu0Vi3FE
d9NrVvgy521+Zy7CqCQ3dCjiO5lm47GW0keGlRgvkyliNoi8VWeq74qMwC0M45+54L0NrkdicxB5
iykxxSJjjl1bUW6jauVwe8ToRDbjbNWhFeYuB1wYq2DSm3OYjPq6YNGwpGDKbtzTt0Or/cqQvMx4
hE83prSfGOYmIkFv1RthuKoVtpS+4LML/H5rB4oceE9HwN36e5Xmw8rmAllRBztPpkkkdiExKNvG
Kq1MY63aIXn0u/u+8eODYYWEfWTmPfYp7TXxNo6tZauoUtPFcdWPoLXfe9aQh2zs+j3bngpju/bI
nEEeyURah1TmjnUJJZ2itR7FfYPNTWHVX9QBNbJaWd2Bhf646Myo29pJ9TmJXC3suN60XXDssQB4
Ip/u/TJkm1lK97GzJRkQmce20AufWaaWyyqPipe6TfyFn0XqXIfDGxSAJmnxbvYyfPJdzVg61hSe
3BbpeqBkvqzZY75UCucdKYHRWzUADhL4mPc2xosNWwqmwBJrgdk4J5Ap8ULrkEaVrKG0+zx02M3m
yVzQ1eDaRLxhpNNvtH8+87zbKXZJ5whJHTrwtrgvjWLJ7hAD7Rlt2njQGiXDZY733ZD9AzsJdx8k
KWbb+ZAiT5N5obajyzK0gpMFZbyo7nJreI2ANW3LnQdl9zBI40nXEveaaWW46gMc+50Lc9iz/TvN
Mrt7nx7G1ndMukNesjCm3r3a1MCuyhkT5PbDBz0S4rgsK772QRhf2YGxj+gdBS6Y8zH1WCd99riy
tYlrD1gT2a1zGSn2rxwvVqyDrefEsupj3an82mkIvnX+7ur2VO9C676k9NywGBX12KxmOQKDSzNB
kwgLb2OZj6Nd6pvS8dUyS7RNn+rhFbf46IqFbgbJzrSle+cL9r1pml4DRabQZEUVu5U2uXZxOWwr
SyUYjpwERbre49mUFH36hN6ULFeDqZnnyR5+lH6XHmgdTdqicXtnKUR1dSwDg2bZ8EOBBvi/VvV1
KDCB9h0DfG8CZFZuB8Kevf1VtnjALa+qt9OkdtnY9rugsPG/VELxRiZtRYUuXSu6GfnQqwshWOVV
Cbtc00WARDs/vb22jSVCrX0sYcuorC+vmuU56L5Q7Kd9vAoNABbSamJs8Um91Nqq30y0kLAF6+dc
uf7ZHgEWeNAOnBKmU985F7pLw1009Xcx6L07PysYD6vvQcXOPrV16yyrfq3JwriGLge3cOxj30WL
thpOzu0jCRmr9rpdfuo157or2PH6RhLtmsBGmt7H6LY4e8oYmV3C+KV22xFUmdnvKKaM2JkSjd4c
B89J81MzVOc+qvwTos9daSc/uzwLV/5QaVR0Mb8xzhVLoW+q2D+7VmpshtAecaEExTXMsugSTt0y
dvX86glt34XYI4ui2TpFfFRJ0pxaBSzA7vwFRkhv0yYFQZSDXvKromXs/zS6oLt3XA8Zp8+Hb8V9
vRjHeRAiWbFGdHuNJJ2DGon/HlhWiJbuq6tMwTLhjmzodoHawdjZrGzQUwxvuj/fpTLfIsfzr7Lj
rRddkW/tTjdRJe49sAEkumgnwryhl49jf+gbtPW18L+dxEaWV2LQo5gfDaaDRc+l42zWAD6SSF5v
XytNX1vz9W3V2TCeqvoLDol5uN2rmALMNUs3e3V7as63LuBDKpIOy2LP2eacn86L7udgeUaIztuN
80hA9AcVfvaVD6IfgCEJZxOQUCC7xxQ5pFZ4xUfq2z/AhTif7uA9N17bf5vZeAbHlf0UuFybqPB/
WYa58qcWZp4vKP9YBYJR+80FshAvhHmtlE4cmjSGJVV84ipxjVMnRCySGdXJ9PzoRx7Fj94o2i8G
w88uF86H0UPJbUdRvDOfdYtBVPZrMnUulip88JaPjyZ0U/cp1jK57K2mf4wGiuYx19BDREWPVMTJ
uy+UQ7zM2JuXoUsw4g1Gf+6GWe+Shc1dEOfu1i31kiYLmgCzQJ+ohcgn2JKVB6+uR3p9AliE1w1H
X596nB8l3FVpG9vGFMadPfruxhGJcxaIkTdI1rVLwKqBi9/Nr06PvtLOvf6hcdOCSTSRj5WIrKXs
i/zZy+GLQacxUBAjtTaxpr5pMTMY+kMDfw2mFFU2+WcHI8lI0CT7QX7Vq3L4MTR09XQ3/wWKbeM0
AWbBKKXwrjK6zZELb3Cmm4TTmk+FqSjzx4Vh6ti93FxfCyK6frlEC1n1YP/oCnU/OxW+k0R7zSej
/XRMFqlVo8t3p0M2q8oQaYpGdVjaiXyhlj77mfTmmf+LdRpwlyebOXAlVWc+VFRUVw0WsKs1WfW6
GYf0XsDL33R+pM3gJgGgRjp3QqdupFVzFdrW6p3GYHLMK7PYh7DcaAplyKXa1N7nY5EeB/7ubvIR
N0elr237rC7uJgs92qiJ6lyGeYvytx0ucc5mI8xL+z5RYPJbzQoeUv7ZVd9X5WMdduSlmob5ZFlp
szQHLXrJSFRd1E44vlo2lCbG2/AdpheYAJSfH6qcvvTUz76gkTyVFhItVad3tV2MP3v6sbjbKS9L
H3+gdGK0V+Pr789d4R01yJf2EUpxPbCqt/PVwEhJfbPN6CS6zU8rsO5CO0KvbsqnyCmjr577KraT
7mPUaA2WY++9wclBAGrI5tUOTG2RwOt4bpVJeJbShqd+pOJe62P2aHbJsCq72LuaOhCazG/1+zpz
xDr3rAYbFgWR1h6Ls47nYAuPBpZhqaJdEfvRqUzZKomxjY41kw+E/z7Goj4IrJhpth+jQBxLVEi7
IkNlXZVxvy3pB91VAKpYcVnRxWM43oAzKu5RPJdwM5z+Sk/fXBWQXh68HrBETd7fEwq7ia6UPjy3
Pi0BCgbai82uc1G6Vvdmuhj3StEFHyOXdeAa02ccpK8QYPJvR5suRS29H3Zp7otQ6L/0KV/7mD7Q
ngFFgHtV4NsCOna77D2HspM/i+Ew6SrZSFRqzIy95Ue/2FYcQenVP6rGu3p5bn5h93yXaK8/q9kB
N4ZG/16ZU7Po3Tqg2oNmAgBK/5J5KBubXsXPAqMrnR7F4hStx4rBp36IqshbhcMUX5l28G33SBGk
6zH7pGCgQy08EtURHtvI/Ocj0TTUdhtpLf/62u2RU7tw1f56dT3/yB/f+evlhTZ2zvKvV/7tz9QU
aTaTbVx//8a/fu72uttTP9PwfcsuZmEPmrHMx+CI0eKfB/mvR1mc5c6yahBMKiZl+HbntKX8BMTl
aNFbvqS6UZ+C3t7cnqEvdgTtyCw/AuM5AeJpLxOS3HM6sqPx5CVtC8wKMdd2G48SB3qEnFkNoTZX
coLt7YtudGojwV4411NsqP6PkFWstihjLT2Xg1qHFLUXeaVnTKuFuqZuYjEtY623KrVzZvSbIDnj
aqfBN/CibG02As0JG7QwV8+6zJ1TrzCK3J4iInTObSGebjVdL43rE1e2f87c6lWFrvuc2DI410P/
o+pkvOyMqT42lu3sm7KPVmZVVq+uwjqio8NuINjtjaDV38pOrgzbrFZTrzu7uue+cvKkWNdjoiN6
L60DU8faDMX4K+sWLS302kIhp0zMAHEJWcn0k4XThBIpJ+M3rc+3ATl2DYCvcWMYPkN1dJiSzuV9
hpJ4GU9UTer59VCa6NbIZ1RUGZ5OCVqMzRAbx+bY1fGPANGC3SLPDbH44gOYcZrE/SzdEhjhMJjJ
2hfEjxh5FiG4Ss8EvXhnex72zTHId0XFYMNaM1iZQQkNQUbEAJldzWLHoO2sErEsnGSvBQXTZlVi
FbHXQ5uZi6ob47U5VAoFpq4OZdcR1jXUCPTzMzAUbdOKL2JRzkkfPAZpqDMGev4Me1rqYQY/A4Hf
2jCuMPzkQyS/ctYxa8JT2JunpvEQlGiJMNy9Tk6ekxFTvaK/apa5Iwh6aoo3Kk5U0Poc0NfgHJga
7FXUjRicVD7tEtC23L3+wkgVMA94m14Y1afRkG+OX4ttM7LlMF1qS/ROqlz2p87r5bpEFb3Ih5Ss
lVgFwHEzGE5UadoxzI7dVGZHw31VSawOAhXs0TYFdYGxBO5lN/A9RDehiR6nXSwS2sUzVk5A3k09
usWpPi/ta36nZa/sXqB9S0poDmX/oXAt513ZvRk96LrkWUZO/zOdaszRdf+RTHWzCTyzWoa4dpYx
mJtlSL0XJ2y3nob+0VKPem14Fzwk06YXboPGnn6nbgfbogXH6dR7J2g/8qmngl5bT6n65Uf2h2ym
aWnJycEb3R7Qnq6TKd8rPOavttV1qwwSzsYoxwckNMaja6q15tTI1drkvakqd62x+qj0tuQyw9md
ySDjfvSgjwtRfLWJ3ECe3WZiyh64QeqDZs8OjSd9gok25PAj0IVKmiNfADT1pQvEH7oMih5Lp4mM
Aqj6ghi19p2yfkt7AqL8Jt/2kdnu+ggNo9/QLGkm9yMoDdgDpjatmoxYSD/X9QfHtg5AnvdeLJrP
Qp+XPCiJ7202sic3Z9HQ+qPcU2wx1oOuHXRla89WpWsIpf1y09fIY5UDj8etqaxMNE7a+pKhkNpH
eGyegyg4374XGfgN8qpUd0WBSrNtKDCW1VMBJuy9gI+7KGUnrlaVaEfNa8qVOZbNZ56RLGfpL7qd
s+AS6TcCtukjtTRWxgn8n9533ycNtLxNM01BXHwene8AFT/7MLGJOTP4m1h9mBRrfnH1H0PD8L9d
tP91kDYs8EomgIz2yTzhNqF6cTtn/J4XJ3WrFZQGm+peetFlclideFPyPFR68hXk2ZdXu+IjGFjm
i5QCGISzYZP1RnZATZMdbo96gerddSNJiX7+zl+Hv73mbz/3x4/cfsVf3zaqJNgi+LxrZBmweQ6C
FcWU4hDNh95uA1Be/3p+e2S1QXG4PTIX0WjCxXDTfOFlYZEBnyjHg2kFR2fMG5Y16XjoNHc4JJbU
V5ry4LAVojo0bVnpy6ZrnFUF72jZPYDb04+6D9d3FKpcqZSi1PhopxNramdSvIkx4thBXjuouPlO
BH94GIswXVRMUgfRVtW0vD3MNaM43B79/TutEP/N6//46u+H5qg9KtMoN77shsNEAeMQuHJfEpG0
JbGDcdbp1OH2qI1C3s9/87W/XsKyd832r9yp+bOBnjQephFabgugcaV3zBUsjMaasauoq4M1H34/
1z29OgR6XB20dObZxWPBOijov+j0lYceWToIw9tnc/tCbphsr6zNMAb+3siDhnqgVR/cWIQrPQbx
hAVlbxP9BJKwxbXCL7/9sWn0qkMIaI91dyPubpeHqqP8cHsE1yuA70dA16iOnIFV3iXWpkYn69nc
J1IQyz1/SrcDqU7Dobn2FPKYkAqwVkawB7IWJkMGfaAAu6jBIWhDmB2BHKELenCG3Fqy5Cj9hZ1o
HpgcrV/LOrkOtY+RIZ0ZCjXdNrOj7+Ygj9rlVsAuqEyPRW3260jSA4ti3TsUckvmLpXSEPZCpJU5
Th0Ot0fNkLNpDMYd+oz2EAZ9exCaDerj9vD2xSYYfeLHrrIAvofK+wfWTUylbffVCo2EMK2ULCLa
ZOsVWbYzgXe+xK7aDbY3fVqxfJ9047kUFQqsoo9OsFXTNVTB+r2z5EagnPvucur4FerOB2MWDgzO
LtBdZ22EibxWFoWvqlgqX1g0BFvox8LNGSM8tMV9OyIgjcc3y0j305BlKzVqc3hbw95fUyx4oZis
2jLz7xL2FMsRlMN3i8Cg8e1PYQwOMEx3kWhOcDdTUU8snNDak0yxUwkIkTadk9/qfKHZ9coVWfVe
up27TDSzvCPXIroYTYkFAL9B0JfDe0pwm1vp/mJ0O++CdXBbRfm0kKQDI+ir11LrX2aMSTDYxL6N
1V2DEH/Zy7j8rsRZ92j7eRksbITkmFIQ86z1jNQxa75ib5ctfX73/w0E4C76roq6+NX8nQLwb+CA
/49QAS4sh//zn3b8/0IK2FSf+ffPP0EB8+t/cwK8fwjb82zPsenTO7pnEZH1mxOgiX8YlnRNT7q6
kK5jWOQo/BMUAF1Ad1GOIL81hGE5c4DWP0EBtvEPSyC9gWJqGZYtYQj85xv7v+AEGP8eSSKoBtmu
1C3HdGydZ3+PAE1Kgb5XgfsgzHmcjeDO2m+MghWxGZ76qAlPqaisTdFSdSvc9dDnHxQj6RS4jWCk
m6bxPIwKLfREZeaPD/Gf7/VPhsF/fW+0AE3DEqYpWeN53pzd8gfBQM+wdtIAh8uWKYhIbZuvyOS5
L8NRvxZoLNB2A8OirRdvc3OSJ6/stF1eVeD0RrdddXrjrppWJCdITMbvO+HfaBh/vjkxBxT8hmTM
7Ag+KsAPfP5skzhLnnQ443++OXBZMg4rNNNjJ1iO9FHrbYOguAuUPYHJqewN1tBVqbvNiiZrcc7Q
d0FMo8xIO7/fDGDDoLKYxTlmMb4Cfcr6e6AgndNJfwwjVjEVRgp7uLcrGgXED0igPem9laTGg2eF
26CnYRfGQMETENwX4g/Fko79Kq4B9oUEbZ7qeErOKoqtZ93Ikf1LAgHaxtwH9lSdDOIWA8rWX9gp
ntm4dZcmKtdgKaKNT4D4Cn9b/ODRliIuExInxZBVDa7oyWqB6v3P53m+Bf79oxS2cA0b2QiGUU/I
OU/kj/NcoCXBgc0G01MoZRBeEO6ITvjs47Rcj+99o4dniAzZOlEDfLJZEYKiAIHHc6e64txWnyod
7I3mZsapEgdfONZz4cPulUAo9lZJTIRf18ygqjKWdR+CKEh7l9Oi11sqyUtGWudgYYTbso/fd7i7
0QWAUFkYmJAtow8vt4PnBR7wU91aaNw2/8v19Ld0Y64ngbHb03UTTbElrb8HmVpF6/jYzCuAA/Of
Bju8t0BM9VPxGspCYryKsAzbT7+lebFxNLISvFKfTvvbf5PVenTX+F5Fed6nURUaD//zabpFL/3t
ihfQRGzHZtBitJrviD9OE4bUIuvB/CzCsPrRAX9/qEXUrOsIkS3k7sOoxL0PHeK+qkKLRUgRXFRS
/9JLv7+0DmmkSVOUi8yL861feQ9KpxWIGOeDn3W27cgMl8jwCzLorJeurfXUlUDUenJIsY1rbE2C
1V93DUV1k21Rmq/Tcghp0jZq41Q4Ymztkvr9yQojcR9Ua1SHxVnAf5Ou/5R3Vslaa2Smr0dUCoQK
bHplNhsXa9UGzZg+GwekU1076vAXRFWP0aR7C2egFRvW+Q8vHZ5TdzAOgWiD/yV0TICC+bcbAU2H
Y5m6qUtHGq6wdOdv+WOZGzneIBxanIRIrMaBSAWKgSiezWuZWIQEUN4hcFjgHHNrEKXM+dp09hO2
i0Fzigpbh0nsWKcRQICbeUvhdxmY++9K2tGdH6IMI1lSQnaa1og75B0QYFDgBloNqsJfFTY7yuej
vXJC81c4X32T6b8PLHKknNrjZJBCGAqcH3kPvkkfwX2xEyGbxUTWMDOuY0wavIoVVWUe27R9Cln5
4UMCylpAnord5y4mgDPRPkoduqEqqFtgWXimog9stTxYLZIFJ1zTL7IWucjOrVpTKVhXYUx6a1g9
oMq5i0JXUb2SR7s2k6UGk8GuH8KsvypvQuI6lSfTqdOV7VtrK3EBPsScsvQxCYNXzR/mfO1QSxU1
B0MtiO98rpPqURqP7I0oNXgQz1ODDKepbWEFxtfM6T5n+mHWbNuJsaJOjOGShb9oS9kvBgtfCVMM
d4I4YgG+dzUt3mN29tAF5Na+jwCIdBA17qq8GVD+WckyLur8mud3BNzS10oug6s1aAI6V64yQ3i0
rDtHrRF7GwsGa6IHySJcVjDkJmTjVJnA3+LECbYKtFif6d6mrsZLkozmJVb5Pw8o3yo+P3kpFPkX
sssm5FPqIMs2XA22aUO5ByQATi14qMO4X7deqC5yDOKtVRriZBS1t8vL/F4Iw932rYi2olXYMl08
84ZM61eDdIgwdd0fvUdYXArvzjHPtWaEl9vBY8G8HUY+5QDTkmV0/gmHODJ0JwdLxi+gPKCoxSyw
rhVn3JqUWBP7p528knVCw8jEtJ+w/wI0l77HXlt8RNB9F1oK7wNZBIB51IN4Rv2VmUfYVO28PmMy
Ww65kT3VFVVK1LjmSfoHCMfyCUn/u03D9Wx0MHMz4S7SyTpKMm3uG61pMckma9MBxJCUhBejUtyU
kVVuS1j0z7A6XuoRN59dTdWahlN4PzFJeV4jrpVoJgSiiBqCoTiXeHWXjUC06yAKY/h09143ITzG
2b5Mo2JYTq41Y8yV+Ui/GWIl19Cz7QefgzSLD7804SgY8b1lCeRAWsdGLG+Ntd2QDjA/A+4B8+T2
kKxhHxjhYdKJVIWxYmmH3wdTw0cW0KeG/m6vwvkeL9F/HfBjXml1AfvN8ktg0nAvbfqWZU4ByqP6
PZB8oqvGXwceAAHhNReA3M6y8It+acPp21g1yklUN5BZo47IZWnr7un3Acj5MrRwfizbrpDLpmyb
u78ONaXiHYE7aF9KTg6G5W1gJj08OyrPYLDbZZSHqKU6Ap4SO7Q2Xmp3R2kaJ0Kt9SsVqHxhBqrd
myl6H+nZL5Fx1aLmJ6WhajNEyZVguOois9KBVk+wnhkaJ7TR5qfTYQ4Iuy/6rZgNm0kA2OUGQGmh
JycFfBJ6KfvI+VkettDm7XG4by2x0eKuvtKHJ722E3cFv/7alPaxjhrEdAAMUX5CCCccuVxVbYER
14t/1ZlpPs+ZutQQxWsRhY+KdtIynx2WmKSQavsj2Crfmad2qnDbrGqaQ2ewwTfcbtzpbEZzrY7x
hkz9A0xyF7SmPYujVlrqKaxM/U9IGV/RbIEILRaVhshZ8pi0IEqXC89XmXmFh3dQQ4Wvirbd1qm2
uEDqh9mkVjfeQxqoh5xsunXkYTvBSt/cVyMyDXx0Pm3Z3DtEDQmIgFjWkmS9g4F2GjtA9l0wCZ8G
mJ97swdAWhx0CrTF0sMMRHEwehPiFvvTL7HnZP5CorB5Sztv/NgQyJA/ia6hzY1mct3MT5MMUkEx
ufLBG6OfXcvZA3RDz3sI9m5oP+qdGo+3QyslBryiTF+sxptWGAkK8Hw0SKsWh0kgPTDJ3oj1kLYP
ajkbw1NMSXVru/4nRDQ6sVrDgtwBr6xpOWaVPtd3nGWQx5XdPZhynOtbDYqnKesetDjIToGXvnbC
aR8KrW0fZMZ6E8spQin86VQrw3I/+bo4oi+nMBmD8tbZI6DI7IbtGDJdQ4SM8bHZoEq0+eHt+e2R
m+ftwoWgPBRtcJ+i3V3d/jUfUhFctVcqF92nEdfN2nX7DeL1JXgP8yQUGQoqSqhgsnhZ+a5h7qyS
bQF3h7cNE2BclTHAq7EmNhVMRhvwjKj/07E/VWMCxNyhk3DbIkw0ecm1o1+jD+vOnMw7VjoVyKrs
pfRzedWGSV691BXzTPfj9n/qgdq3sZvdI32jDFVTbLyZk6cugThahpA5mnxd9sp6DgvFJpKuDQ7u
+uL1BxMJ6oYoCUrJ0s1PHR2PTE0drBHcNqaeM8COPWY5muRP5OTQgI1QHQU01DYB7HncZkEB0tAq
oaWt0OoaD5rI3RUMBsb2RVxXEbd2+DRVxYkprXuIJ4LdM7SJIN2Rhg3o8mK9z+e2PTutyWq3vTed
UXuoKyEXR+T77SnKnPUUB+o965KD6NaW2T2PyJMONmixTUMRZ1MUNEVaFD5nSZVuoTTCxsJmfPTY
1d1xNxYPQf6zUYbzmtj4Ss0BWUFlKrWaMr1+1AQBSBSDf+B7rTa3l2eVGR1Q/bD6qPuvlmDQU1ma
5WOUGB8FaMyT10TVY5sFG8v1xIpdaLFp3eKqsyRdtX1MtKQOycYGJz8NlxIDWuSwRWZWQWNbf0+x
+cPqi/DJwrm9pvi+DMpWHOqxIxNh9qUaykXtmRQnzLnEXwWnNAhL0NTyPYqbhiYfvcdmBtFTzThO
SjcWE0qh1KoeSMLssCOo/mzWtEyaLjnpHj4GMQs6VGQuhsQicPSRvIk4tD/sIQ72vUkzVM4mKTU1
aC3ci9W33rKQ7IiH3FvFaKXu8E7MpoW7PoyT57Hp7uquuGKA4mbpifAo6OcTKlSsijJ5IdZMnGq2
hMj/wZoIiC5ObL1YXPX/wdF5NcmJpFH0FxGBTeAVKMp1tbd6Ibo1arwnIeHX72GfdmJnJLWqIPMz
95575bObtyoGvEGQWQVTx17zS4firYjdudOPybrerGJqD56DC09t84/P75Om8wGVKlTgrOJbw/GH
JDWe+jlEIQu4SbutQjv4Oq27K+v5TgDc2tWAuL+6FeUoBbONcK7RC3GypR1Ld2pOo4NHcOmTGOH5
xYLexNHgq3uZPucEYsQm80Y8tBplmqldO8tTR8zBeqWzUQXYVbk1rszeGan3hoMlX1Q6tzxbv1qB
cxINYKJnd4Zl7JvNmk6Bta2/9dwC5Uy07Lr+0Uu9eLbqo8Y83G6f6VzJVkDTCHOOH0Vmy1O/jbHq
LOD1ZRdPZsJQON9rNv3oZ3Cps6V5oBXhNhxI7huuKONngn+jgR40ahB5h+i+XwQxaidtM+K0aye0
lPKP0/guDOHqH/n197Zo83tFYTYo2cSmnfaB30RkDDlhPunbSVX/4c+OtF2R2Vjba5Y6LaNjb44U
yNlkUuqUr9WdXMtwrHks3ZWn3csULJ1ieYW50h4c/8vlbmG92plh5treKTHaj6LKlnD2cTOXGWUM
NPZgGf4MxIfxd0gK7sMvBiCckjuCPB/reKvWfz6Uo3BZ9LDWjXcHxx5JcflwzbTuJnXvyVx0jWUV
wUVVUWO8RqI4GG8uiWHRAlPi2I/FA/tfh42z+EXY4kFfQEeAvqcOVuOrscwp4Ib/zFfN5jtxJMCX
7WJ5WoIzWLEQsAm6EdOy96bz3Votj2P5dxHDPTji+mEtf1CdekfqOvVCYOgfjAo89yd/UVWYbYi1
/NGKdXyKC9qgu1sym+QMYMSXLuo2uxEP0lHtnbd2DYrk7QcH+WmEtQJIBZO1QEtzUQb0vq5aGTPQ
QpVTCGMP3mbWE740Wc/GSoNWMuImDXev3xuH43I6LxlSlqYbXHYMjX5Pxt9tNLpXx5976C3WvdOx
ZKkYGMqZx9ka1EhvtB6qBs530qxXUrXUnctRrwss/SC3g2Vd/xV5eTRTKPb2ZCeoF1Ad4ee7jhaE
255isrC09syU743w78dVdVs8S0uPmtb/V6wLW+4eM+pYwzh6hclvQXY2/6QtJHCUzCJKCo7TFGGw
HMdgXA3vgv0cysXsntDR+cSnpCJKaTGrrXtN92UmZPCws0YPLV450+MWQzQ7xUipf6nrWR5Zqr6B
CvVffLaaotDHZ60kpWkVk3/w6p9lI4AMWxw2jYxZE5GUge6X8rz3RAVA9WDRXb78gpek1KCxGGiI
PRDR+Chy4nWkFlhG0iGUWwORJs/FnG9X0bPqcTp1GmbO/0ySF0X8yXdDqDxST1joDkt+tuQpI5dl
g87X/ObMFqJOd9rrpLTQLb07orY3bgOMx6mNUaMTTxRVuqm132xNnxQdnNlWH1vrPhWjQDmsHMJ3
CKpB0k014llNtBU2ZsCKQWzNTpE4JpqpzdmOW+8xwZpwMMz939YnkcKkoeKZRO/HZj5s8HYELtaD
MAdQcRM+rn/KIAJNpsjb7aVVUingO+pvr9u4RuYeEFc6RlsHm3z07h0Y5Zjymv90fBHp2hIzsVFi
o6/ByEqkLjlN6H8dQkUpvyNl9WvIEzKGEwryLSO9aQ/ibKEF7eEwBfbV+jzv84hEZEO0rwnzNuN3
EpjX8YEAaUz001aWe0oseYAL35kzrMbJ0p0esb0Z2EPaXKzJ+WIogEF5+zMaqjxWZHXGU6qdK5Pg
md7xz+mYwD0jD/KAVQ95fVI+NyiXOvlRCpJs6oUgEG9znryEMjmljguV2TiRZxLvrBxQcl1vcDbi
w0CMgs43G9eAoV0VAJPpQki9DqKJmsE3gZGHPUOzajlLm8yeQ3JsD2wFV+yY6G7m3dhS06LTPkeD
tw574BHfwYqDQA/w3nU/E1urQGpmLGajD61d695Roe+e+zNw3LPnL18zHJXU+QfNDXa8DFvMrWSE
noGXsKMXLy7Sn0hjWRcas3G2rRqju/DiHt31WTofxCwDaGoBsZdohwud+lXCeF36nGQyNDYxpJ6j
yWDh2SWeA3AWJSwxJBGQepwTJNdCkuEsW/JDJgty+HoVkuMEJHxhLgxvM4RL0R7SAl36BB+UFAru
bqFN53KkZ+lam3vMxvOOOxaPXScOejN4oYDvcDIT52wwBRRiD3dj3ZB7fXIp8FZ1bL/x17gx+WJD
iLehO+pZjxAka2WEPs/Ql+6GxN40jDHGCJ8fFNHFNAUjqBtf3JjeDzMHKS6mNnZKhvZkFFwmGCHo
SNTHSgzWBdf8iyvBFlkeLVre5tHauXnk6RtXiinuNrtYIt2SIBQMKiMki+sBMMF1YfOfep1Hts6w
63ZbFJ85GphqfypFgy7Js+c/Zj0j+angIaPIAdTDT+CgUyREEuVni/CaQbknXqbVsGPb00lL9MIB
UkJojhv6tv1AY7dhm/j8IS2EQw0NufhAz/SjwyCK8nx6rVf3BXnCOxLYhJDVhnjDWRGSwjfsbK6B
7SDUNMw2lZbcbO6H2EvUyZvgsdgNWKnVISOhcPQfk9FX1A8Qmkaxl3U624jULl8w48UUpyIoBOgF
2PKgHKiDgqbygAB52PKWaQudnJgUla8srfngIBfRaynF6NTbSKsl4ISF9rDnyt55hfmmZQTD4TtD
z7q4za3WCZ+WjRkZGnEVvetqCCY54zzb4B1a5XVEvxeKFE9ng0E3TCzuVMzVEDNIGuE5BZGPKmfW
5jfLLwhOSXmvnM04LMauPK1pdQGZUM/iJubXn4hZDXKM9nzBxQxyBNnURll9RybA/ajvfF4Hi3Zu
8advrbYdHAWdSk/vqfQZB9oc7Qv+LTm1OQAqA34eN+HknAg5XuOuI1ZVZCN/wiRoZbMIjSQL6uVR
75iupMx0mcQ4T+OqHrKdGefoCP5YXR+oN1ekzZWZoYQs7ZtI5JUlgcORVo5HL+/GwLFzFQjWKTE6
CnJt3OxAO/vqG97GPI27hEep77UjG6Ah6l2mJPR7CKkswnG2oSBVBoPepakEOtYytcP/G47/bz12
3ATtM5bjaFj8U7rZw2mRE5nEhYwM6HRxZhJGVLSeR7TE4McVyR46yS0Xe+q/er6fGxidc+lkAD8b
gtW1zLypcgsJ1SsuA3HNqdF/YfVYL8aEcKkTNS+9jupIIx2v8NZ3a7BBEHUGcUa0l4nkACbkXnuk
vcxPpQMZxB6Rt8/YtklquzebEkTYSlSJINeDld+jEo8ALbFmjdNvKohongQsGjONpLP87CJxmoNI
7xDsefdYQ6com9vvUTfkYfDgGRdDgDqHwLNbJu3Pse++3T36WMViSZxgAxibuX/Vyv9lVfXJ2w2P
cjnLlZNatK+yJ13Q6J5xF5hc7HMl/iXjKWMz8IVx7DZa9sFL53dsHoB7ALn0QIKpFPhLYoB8ZcWD
SR0fOnSRPlT6BtE1cUHmlW4wGPTHTvFP1sXz2pt3OPqg4BLO6xzmtWKs7Bes32Dgdcwmxd9usX/G
2WDXlhYtPlAE3zrI178uCsWwrtSHUa8ipGR4nUbaFmc9m2tlhHTxxIER9lFQlwWi5q9Z+sZ/mQ3g
wDdeGYHx3HGOz3WPqCJpQogO9SET/JDFipUMQTwDSRGtqyRY2e2SiKFJX+pvE1Al3Dv7i5E/2I94
YbpLkrRE2lXJHFhF9Tq504NWE4rcUdkuwxBMiPDiwpudc9LrL1XZvFeuxihZdffgJsdw8HZESkFb
IXdHgm5jN0gTFFb99O7mNePfGr5eJ2zOlZn4+XK4OaZ2AmUBVsB14PlU6AUTw8IuqFVmODvoxsYs
3cWrv34ujH3ggoMMFMUyxiULtXFQOuuvkqUmikCm3ylHx4yox99Fzsr+odZR8ZD9sE46WDtUHf70
7guGU2OfM8by0ZoTM8P6JUwH6lL4S9yvxb2kij0XmJUPDbdLoPyE076iNK98ldyTDfxv2pIzlImb
hhe9WJz3ifk5Pw/psZW1iKAsEyTvOqCFzJlCVSOJTDKzPegcYE8dIQFR9rjqrbxVqXSOPb8WrzV6
xay+a1rQSHn/Z2eKrCjdgShh1lV29W/RGSfo5XdCe0pxrj5BvDuBNwqmGCyXUd3b9WlhQB75oGWL
KVe3gVl4mAqa8tba2CWb6/X/AObEIgbUGqnBEi2/OGL5sJf56rtoZhGD5nFWMgLuSXFZzbyLNWNK
w8KRu4Iqa+7G+Y27PD2NLZHG2Kjd6Wca8zeBF+RZb+ivoGS/94iDjjCGGrgoD2Qs7UGeRAwUI59J
lREctKwqj1H3MzQz5HvW074m8/rANHt3hX/bg6ATBHaDxXAILLYQbtPTEyXIutnr85CZY39nCSuq
nfrgzRBTpuVHL8zQYgQSVPCMIhBdLwlUwWBE8hnweXsvxAv/h/D1sPXV9kl2yJUgLo+J7dVrLyZj
xUAH7qTM4lOtBIFPwwvEFT0yjTJu8157tLe8DUZJGY656Hk05Xwd2ua5NVkAoLpsQoCiA28peJl6
uWRKHW10eeEwWowI2rYmEaBdKdQXOsFSIgkkX6t3eLAs165DPvqLL/AY1LsRytUvQr65bbvEwNWd
gOgJDs/UZ7LgUSzNUzQNaOk5sYq4Z6SCm++LsGQuGI5fO+m+9z0jdBEL9jEGTAehVTpiO9A+epcg
rtKs9jLRjNDt/E6Z3+KG1N7MxsVAgFsXbQRG94YWoamsBzBtlpSXHpA4FlfCCBUGeKDbHQ6rpm6C
bgccC5fWA/XwayKTz8pFp25l8J8Yyyw7sGyelmDQOFkcKlXdeALK9tnaKJdpKFQ4TgNKLocE5rKg
Umd8lsBTWo0Bpc1T0vpIyQ0OIb7c53XHWlHHwtii9ucn9sM5AWDeP7cl0m0UPZ82mOpW3AyIm4Ho
S2ZlFlOsDSN6T7bfsi4OI4klNgE7lPr0t+rJSvI6VB/jeBwZHeHxNkdEyt1jUxWRwjAR5UlBZzFT
nailvM5zQXzW+ExNGiaKGMVed5J4Yl8Xo1Bv9v7JKsGgmeZMFWex6VsW89AUTUM5QhaYP6BSMS13
jswCj3Rty/bQ+shfncl22N4hJpKERj+kXcN0jGSv0lxbFmjMZBoOXQTx5Z01FvdkCWBuWN0QV6AV
KIXklWUv8XusCxOFYL4N7IWohdQlVbPS+2j1P7LMfXJRTJ5aRhKMJSBrmktLkVmIJfAXYKeG+YIA
AiO4xqYSn8arTzMWOQ6pRQA2Dr7Nko8MdpOQKXLgkNhCFskG3l87nPXRxTXQVJHOMX8zGOxBbnei
kuwK9Kmteuya8Ziq5Hlz0eFafR0D7kPawbjaN8CzaXE9Ighi5meMBPbSjjyPmvtHEJTK0YCbELBM
ODPSQilsfFbMlUNnako41FfDZa+sDBgHJqMk/XV1jSNMUG4lmNCxV8mvapvvSLVKHpY1qIvVv2MQ
CjPX3pKo5bqyyyBPku2S/5hdZRw7p/0Vs1lwoenJoVfpk+RIHCv2qxh37WCa9tZF4NbwqF7ZiEKd
YGEsypxzs74Y2naqnPyXPNU21HNGcAmIPPS2pELRiqlsEqetGxWdKy9/X8+wXrdO0nWwS0keFzPB
0sq+DOY7ZwZcZE61bd25W38KvTnIhW0fbI3pUm2AsdeqPsBe6S9KqgvMFvNS2HlyLHCq4PY6um5K
kbIqen/zW2qwHnK9ek8E2lgmfkvaRmIez33DT7JOf1HAzcwlfIexr3zLeDMcgyrPNVfzZlrVXRa1
pfOnYjP9ntX9Yz/CuFoMHcIYg8sDfGo/khakw1QXx1LlrAhdDprSNe/T1thr4y/H0pozzvaJdM6V
GRfJ28MrFb/NRS1mvg0BFMbe3Z62a7FgUvxmjXaf6v5D6ajxiF/XpZc8pLWPTij7bdksjSbc8dQi
nmCY7JfG7q8u0RD//19F/DRlQxYNw/Ch9RWdmA02bGJ9pM31dHHWQRz9pnrBGI1RrHYpmdiOsmU5
LF5nHAx/wrJ13RjJeyA/AQjDGF0LVukSWc7g4/EWKRDPKclLIAgfVFDNVS7zpbZ1FQmWqLy8Rbwt
EHT77dtpZzIKdYr2LWCJE6RQEj/LkT1widE9+enJgKxoHg2R/s0gS6/EB+CgQH6Qc+9FcjDymC12
EviZh2ANWDpvA4WK/Y+WO9rdEMBh9VZ76sUnMAyBbhCVxyQ350Gl1VHYfOh6nsT+4DA0Ey9ZzUBI
uB0WKMRn/tSMJ11yk6/IQUZPe50ANR88v50P5C1mIR0qkaHV8K+rekZpvQzylK2iz0Sa//zTmLwW
ioW2HSUk60PXIoLASBZ57HvPw2tXZt3N7PxzWQ0EBUs8nTxNHCbfc9U8egqLTTMvNFsDvXwpeNsY
YR58hzelHDPUGo0ivzIjWxpkzN3iffZjn96Z5cDsI0l3IDa2N/Afd774D/+Me8GN/Z36IFKxXiAr
9S4V/Fl8rvU7FDRg0A45DHOdzfe2n+LuZ8Ix6lL/LMz6XXPMU9WBjfYnNr7do03dtYcZbjhI2//K
Bo6F+Bg1JCkTlYftORez26566RR3kj49kz+EnlHIJegU84x/GvFT13h/fDA/qRAdjfkMdWqAqCsm
YJ+c1fk4hM5q/w6Zl52zaiMGuAAAg1lIc/L5HvzUSfVtdUjl8oh+GsaEwC7kKmJ+/CG5dnIZznaj
WGWiALCch2Zate+1ZEQGuBE/fO2kT8onkojjngWxfimHfL5kQ5ocLLirEkqt6QKokwYpCibCCHv8
EA2z462dQm2b7hHBxV3dWnEjc4tUC9CGLDExPDZMhA2PphcSMEEGu/vfQKKDu6ARgSUWSIWtFg9A
CuOysoCZZT52EY5yS0u3KK/rYBzdfpfu5+fG++pZMV4nDD6WQ3vVmZkiBqklMR0yaZE/GmsGKxEJ
G7SlU7GxZ4OwxLtBEA3jM0KtFYQAQC79mX090vUNPKdPftWGKZbIwa5UfziucB9V5lPj41vQy7KM
qxYNfNl75m0cy/uymvhRp1iCg1mcHJOIoAwAQwWnNeFqL/bYrKnKwlWVd0VtqphJAiyUN/gDr6tf
/axGOgZCOjeLSV6EzAm1FDPicN6nslo5bgz3oUx50xm34ZvexuvAaq6E01honh8k3mFskBxWhfbT
GESXd5lgE0tLl/U+VcHqjcyjLhBwUERUbseLrp4ybXpkb2wezb74zjfvwWfsxIgmZVprsnuW7XNr
S2xEZR5Zeo/4pGJyKvQfpXB1tsCNFjo+hMW0g7rVBVmx5lGiy9tmU4em/nCva5hsCnlxM5v1lW/W
d5qT3KOUerYyvGqApSE5bp+SL7rNdD3wP929lx0OBL3LwNYs9wYAPIecgQnT2FvVaSzfpwnHJJmT
cEuHwFyGN0KGCRV755gYgaOZh4kVIny5vKRMklgXdQ6rXILhH2627V/gGM2PYzFwja23yei+cg2Y
bVV3ZE4urwRFNxe7H65yLfyzKN3/esK2InLll6BmVh7MtUvUt4V5wU/lh9hhn3XP/VvkXha2GOID
uiXEOMSrNjpj8byE2ZYB90RaiSZWs5+dHZyVgFbaSHcGMHxqx/qkg8vDS1jnJ/pf8knJcoWnNB4W
gbRHX8EtsiXpd+rMo6NXJ2/wvynOtmARHQH0PnA0l6KLzEruAWPTu7i2YeHgydRsHdtTs26BJOC4
Ejm2twF94eB/Lf2uPdsnpyi/m4NN9yQR5TXoYLiMGjbS5MNdRhfghwBdqJBBZptP3cg9hoTgYjFG
YtyoXUd7+EhTn4fWh/1bu9553QTjE3QwubNWSIGSM9j3qEnZsq0p9VntTxlaS+dkZSevQqpY99rf
NnNV0JrdURXOleFOQifAjdajqg+WpX0wGHsmeYOfr3VIX2U4cM29HA4QfwOZQjQ0Z/t5cQSeckUY
LKDD0EH6QPsRJQknb9Fi3jFUlYGqEknEMjwsFFlgasl5Se36Wi83RyIHENu/OjdunMdr1CPO5B34
U47ux+QA2/JS65xJesvJKA7piHU0W2oqwOzFA7sUeV3z16udx7wjk2EeWTr1K0Kk0rqHo0vg79bF
Pr5GFIY7RUrbyiMjnlrXfoEri0cmskbvHmvWpWSpMk5hImzMJNXUIWAYHNA6gDCgptFQc3NMGf5g
Df7LccVFbyr0UOYeL08JdVc4AGYmAe0OTp9Re9+E7v5jBVNA4m0kCpIqQmx/oY+yw3ax3FBPm//6
Qby6CuQReFSs+f14zLJv30aKkJMojCDcIxOciKtTIayDZzCW2+rugTE4Rtz+OFQ12h4rQehaqunw
TwIZd5vRPk7CYFvhSdKvvKIMTKaI7H4YRmAL46rxm0Oxv652j9lYZ6QGIYgQLbSAy5yEk8vPbOcw
A9NlOLgZpzcxxGxLkqcCGMQZDiabIu9nsNRdtrerPgrqAwl/p1YfrgSO/eY9pqhxmeJtuo5Zcp91
SKaRuPzXyPbIPvOLwgyJErgwnJYE/zQj07T+SRXFD4Y4c7+OqmBF0RQlQ8/mBUwpRjw+MOKCZLnV
B1/lBZP/7qNkzAirs4mdgfF4ShaYtADjNZONRsFs65NNjs2QJwf02qSzEtDU535zqqz2qnLK0poF
0uTqM4Dzfgpqad6VYnkG7ycP3TSAkpD91+qzjsKSpSAUTXcagv9RY+6pWRQ+s3jvWZKzIvsss19z
UulpWbjS5+xnHbc2LF0cAZab/OVFJMo+h7joV7B6OpQugbaWv33nalHWimNtzw8tCBZkt1et0utY
OfKZK4ODrty/LtBhorP+khWGqsXjhZ5RoCtbofY4a/O+e5bbWz1lMsh6InWdLPtcbbsLu2GiKoMc
hfpoMrN/MtOuGx4WlCjub4Ppf+BBkJNEYGy3aBVM2nnF5RCx9iV3cx8i681fu3ka3mv7H2Kmt4GI
N7Ew41ANKEbXS79Z6S1+ho62kH/WyadUVZC17L7MEb/7YzQvJRsNzOKZb5VRYQk0teWVEdQhTTxe
msH59jNKTexI0KnIwvK0/FbvA/GJZKZ4meTAt6R+yzlDFZeUn16VilPsbvzAjiIfhsCtoPX7H8/W
v4gd0Y6wvCgvOh8KHZK1VoifkuURwcHbx0akQaiYcmk1CthBFS0VkvEt1fSQIEU0Bnc4Ox2qK8ZA
JD4Y2Xsih9hA+RRpvJ9jwvpFrupdzqzR8EOMh2ckzp+NkfhB5ZDK0yu0e65i7LrqNmQQGPt5oT0T
9xU5vNDB5svk4//78FFbX4xJ/alk7QZG4WIplMM/tv/vfGpVNKG/CQUFNP+OHF1HbxNsDXiiQ/Xe
Wf6DXxj3mYsRvPEZ3zVQF1ugQiwFeQCtVq+Om6ChZcXbRRy7Fy1lyUXdalLMtKwDdA62bc7OZlm8
QxfSwszviL3ybBnoVCbHkZ+H4jALq1V8+pVWhorTr53112Zo/5u5wKM09Z5gfySR9Jf3/agN1ptn
lfsywuFWZLdjubDH7S47GN70qMPT9dpnc2K+hvP/S8M+HySz/G8baLo2s2qPPUfNre1bQhxdLVg0
W0WdJblYiZxJWgkfhIgfL/0V6fDDtPB5kWC7011bPFikd2i1pZ36m24V+2g42QNmhWLhWxxchSyp
nHSukdb+cYxX2Ifc3C4xccmIvV4uz7l3dGyR3hGjGyf05Eixae/KBkLT0ry5rno0Ryc7elMSDkN+
XSSK66bMeFX0KqrI3IQHVDfNiweAhqnzRt+z8vYn/bXYVjQy1sF2+Rv0Ncdq3981abqLLYnRLMfp
NKQliaUUxZ1lnsyuX5CV0VOOPhGNvtkAyYYUuiKtYf180fnsN0j8ulBp7Dc5U3aDma/V92/jYP2g
AuNozXzu/qFh/1qzNRLsIhKfcy0v6ohVEKNTDUSnGqF913l/N6OWm8AjnzUfTldFuJA3GE8KzEmI
97s46vQhRgH6PaX8D2UqnjPQz8FGxmDQChdi3/Zr22YRgUKmq/D7NwbwzEw3XutZ/PQTeZhkHCLL
641XnAJUGUURDWXxjI8IHAyh6pY+MEUEbA2UaO4cuJ+K6QlmMlzLXgrEivpiaxk19GX62W+ZiBfg
2XlXvLflgf1odcbPc9zYul0HUJe6wchN4FOgVuFyFV4PLRhyyw4LKpQBWpcQ03CUGzxQtxqu5FC3
zJTmhw5Zf4xonONPu4w91ZOjr68m34vuKsS8CsZ1mzbpnjUVtS7K14EU1c3TKGK4B2c6qDVD0M+1
PdqWDIySdZBJQ+k3kiAHgBCAp5tQrcjiZ6pQrvZKR3e9pnqIL/JPDx4+JLGAsTcAtlBzkQMUhoQZ
uq0X4eg3O40YWLO77/2avLDsR1jIW7q9sRrM6XEyaLqIkmmCZDObqB7ZWk3dnWupL9NVpPZgziKi
cz03Tv/ZJ/W9qPz0sMmGujmm2HNX49bZs4w9rcD9VhgH8tTKEKmIwqQy/Ol2ZT8a35AYBugXztjF
bSFBi8mo8tcDeXd44Imws5olngs+aKwGj2IQ8xEC8RhZzX8j7h7sS0TcetvLuPQIAD3+4E0fwo4m
DkGje55XCHj19jrZ5su2wegmV5nDbZo+ptU/qnx4gG1lH7kSDslivGfO/AHVnLWdrgUq1bpzL9gv
zTMclMx9d836N7O3L2bkWUjown3VLg9eUoScFHWMhSgJPR7IQFN8CT3Kd8cwwoSiLdQXCtl+uCSD
/HDAA99QRfj4pZl7eO4cGnZ7auvNOphASFBGjXmYAWKd0Q7z79eDV+nUqXhEPUqIPdsvEpz0QUd1
QEmmPqikMIxxkXUpt+msI94mbyg7Ngrc12j8snjjmNpx3KP9oYwh0IRVIJJano2cYSfjouYOUPdp
8e+1gR0XmceM/X+yCpZaaZPfvDBlnPsyGNZhDTVWhgfgT1owVEQJ426Kbbf98bM9is8rbpnXn8mZ
te98hiknR7H638grVFzGjJD8OnR7nyJ/R20is58GOGJJLULhCyoNwQPUUcW6hQHJgVZVOrxgc2vn
zElh+AsXB+eElIhydetODUKCVFvYPqExCZHB/LUm776QPNLC3qeMV0aLwAT3X7AgPY3cnQ3ajqk4
VvutjfmzDBGFMoPwFqr3BQkE1PpQbaO/i48f2d7kQcLsLoSbEvuaaQYz7NgikX8Vxsu40bofq565
5H8FpLZQHw1YNUlm4/gE0VO4mWSuT+m0l8+1Rq+kKTYZssgvXgeIRUIkBGH8FxuLBl5e3Vb69xN6
/TcWNyyW3AMcX8SJ1WO2jPfZ5FAF6mFXq3vMKdVTueVPa1PYF6srXmbtXvnq2ZUrAb1afoVIS+JJ
QyBNZbjnrs0/F8QtZ1UOh3oob2u58ZgOmR6jtyC+CDDZcbVHLWh3SY9mfZRm1hwpN49dQ171jPmO
nfJOvi075x5OFRLVMnsDhudzrjKTcd4dXGHHquK89smh8dIlxTmnCNlx0E3zSc0oNKeU11FsEax6
DkUCDvLUmCMbm2Jg19Dyvbx+rjOHXXCBlS1z/xSVdbLLemUQhNxr9babWqw5lEr9uATvCm++wnO/
LAzT92f/mQTvnKSOlPfPOzfqLhfyWLnFECc+AxtZvKstHw8eoGnT9sJUeneWQlxVee15npHZsLQ8
ZNks77x6PGpFDfUJJxtCUzf0CHQMyJsDlYSefBVrpJMl4DHqZ/ie1Ze1fcs3CexaiMhrsv5uRQRo
yMyKtOH/hm2yugzYlMAa7Um/ou8h3VsUE3O+8pDDWUYQzjhWdfC37QZ6N6VGXcxD0LoWc5pdXdyr
fg8C4rIvPO/WU63vshj70u1rgW6WT2WGYpZl6r4tJZGQM4C0PowS1hjmK14cxBUmtathBVImfxr0
P6GtiS9MLz6iceX/uk5tvU+s10BWRP2yOkfQYWOQb+tNk/ljrdtMd4gjD3gNH5R0AkXuQ0iOgR77
bvpSV6U4Wx31TWt9k7jGuIGs2Niw7R7JUX6u8YqCIz+Yamqj44DN4AAfyue9gwut0WOUelynxUWb
8sdq83Nux2LfV/KFeYIPGjuYcd923/ri/FdZeMsLRqRaYldXfia0lY7ZnIB+rzT5GFI8BgFKP41m
N19Rnhwbv/lLtpVzVoN1SG3j/xPMvzgnnicqvHjkag11CmxHk9+dG23zvlsf3BFZszIOs6+hHVYU
yAYzEoDwr+zR8Onvu0yCLX9IW0EM6qMtsXqqE6uuDlNeEP24/ngmTVeONyroUSWwTVi/nG5oEHUN
INXwaCSyQ2ji6CeHS7udcHYAkybl3PEHKGPsGYuW8syp8uRaU2niI0cCnGlRa0x0YD4TWMSE1pGU
3hjgAPS9Edx9Zth6rLUbhFpuhm7qsSuN1czaDBxv6/KHWZRUJnpTQJXf/Gl2WlCXbCXNLHGU/riD
RMDLZvxpgWHlN7wtVYem0SzN/zSYZuGYXBoOHZ617ahbjy3TPuZLMo/QUCxxJ7M3OYjfrOwfEWDo
JE5FuTYP91uG5Z1TQVsQmPrq2i/0EPmAEYlEypG1hshKnb0OIWuj+dXNPDw6/9lWyDsjkbBTTPIS
Nd3e8TYMVafh02g96zD4+Y2RsotuCiIKQHeev1eDWi9Ezp8Fmtc/m6wbjglsOTwd9ivuvH+FZWdn
G9/U/wg7r+W4lSjL/tAgAgmTAF7Le0cn8gUhXVHwJuGBr5+FUnTf7p6InhcEi6KkYlUh8+Q5e6/N
WdjYjgbNdZqpuA/73r3GiXn0aP/vcDx8akjHkBO5RMkmtEEgYgm11hOi5ALByHZIwpvQAtvaaTnW
lmp2jU6WKxeepKuSAPa55pKtJgm8rd0VvK9ekt/7Dq9I0+m/Og6aNI/CA2qTcmm1PgJeS92hTblU
T8m9sJqzD8nsWPpNXbLBjK+tpTSm+/RHZhoSW6zakRCDpwSd0CiaY5qGxcHLNSZIgTHlOPQaj6Ds
IYNS2cTfWeJEe9ubhvlEmexIlWaZa7oHp54KWQCJTLjmoy+V9A2oaWu4Sszpl6Qxv4jJ0PP0xGc5
3btJ9Q+6wGA/2sPJ9j3txgzjVykHLDXzo87ulji7vWORlPq5jkhz6Ohs+wxWdg2GdjX0iCbtEmlW
RRsnRHC7pgOCQjGJRxIbtPzQFJB8UHIG6Q5JvLdhijEuBWy2izlfnl91Qg8OVUcQ4X9+v9KsbIsR
P93FZ05Z9YuSWHwmFPzLFuGLQITzsAaURIk+bOvOQsvfENNEP5lUixCcPjlO4VZ5VA+o0LGowjFY
ZcJobwgKXayv/BzOIyYuSfyz9mxjTckv1lCLEbBlmotLMfJ3ekPNPbiEGg32ivs5+4Xqn7UOAVyi
5fJ1zCb08uZ8/q4d+9XIva8qiub6x5jezZSBgQ7r+WLl5fSes7r15Mo9oDfKN8PdPqV8jDejuwlL
4vlXCle4ZOh5DX3ZanzANNgaJan3jo0KUVS5+fZfHrLtXeAWvVet0d2zam8GIn/Y8wVBR7FH7AON
NV6ZY2tdfN0tjubYb7tgQKZG0GkLMejSZo1z6UwTksPgb3JUmEc/J4ArMfTXLJlMUMiZe+jDHC0+
AYNnr7GWkRL2UUy+feSO54UdWHej1HGO/14gB7sQPF1EXU4EmDFgpTBdq9ljyrMeObS4i3DkzlOZ
QY5l1e8imadvsPFoyQ/mY+j19A2gysVKevPquWl4kUb3rkbeeKmTuF012vCwIbHcc/8jGacBBh6h
rFY21JvRiJ2zZpD3xIh1XXfuo7TJYKTSJ72Eu5foiOxggZfZJxMQYUe56WaSpJDDZPJ39ixlctCN
rBuqk12cJuqzjNkI3Sr7wGB2KDrPhjCnoUcOI/EZYRZfFHnGKoXNdDF6wkNfVzO7iup7akLAnVEn
CPRmm+9bRLZOcQBS4GAkpvU/ekguE8POd4RHxbu2sfTT89LwIfr71fOhYASwiKJyJ2iG7TSy2JFC
oUQmtv7NG8Pg7HpMu2ykDysieW3ke3qywRqhI6aR/buhqghNdKv20mrWYVu2x2dM0r8XcqRIKVPz
75vvhWsKNCL/cQlmeWrv6ecK3fA+f1rkUcZCmeyhGUjLDJcYqUaOAlgs075pTmiW1i3SkksStfOv
Wx5lwMhxoRcYiWwPxTjSqDQ8yawmI8sIdpap7INWh8JdP7/sonyZ4aedgxoISOqLZGQRZIOwZ9h9
Wd/HFPldXo6kWsxwEU36v6AIEappueLo9pM4xtoPA0ihs/a63n9jYwdOP43NnQMbOpZ4hgUhqSpP
9ngc/TwnMZPmrD4AsyrsPLk6Jr2ziZmDYLd5ThJU1JBQGJQbPS1PCOvbb8O0z05myXuhTz8KkPZL
Wjr6w2V9Q57urrNh0raGfSHMMH3nl2uxZAz9yaaXm8XWh0ha/Q7XHruE1qI7VnRO3dz7OfRhdLSx
jTNcGBkVzoGieTTuOywElA0hx5isLGYXyx4+DXK7QVjXsszdnZFRiWfY+pZOnqG/m1+H5yXQkeC0
atjUlk75MZuFO0OeUdQbe2v2gBNikSCQx54nxFQvU/wqm6T5/LtYpLgHpiFhgyfWlAkMfYIZ1qNQ
FKz0qeyWz3den2b0ehxJ3kITgT9WInVkdlXVO6MS7wnOJIZfZnZj0Gitc25JKiKpVslg4hFP8nOs
xeGabK3hqOO7WfZzx7VmPIvUxCOnQvlHGHhIs2PSNWJDxyKctA8E5CEiMzt4oJjbD0PABu5N2bkI
SaTwNCc6aqgq+tYhRaLakhohK0E6wfPSF+U1cgrkw3mPBEDdenogt7iadPrZkbetp+lTltLcNbaf
bw1KPzplzi2Dj4c8p+1RDE/laerjgpVs2Melmb7zRoUH2NPhBk9AtktJV+xNeJQrK2vsYxCReOEW
fnwaikohV7Q+k7KnQShNKJudBKgbdG+lU8UkHlBXNpb5IaIKryBbqpXb3RakQPEibMZGTBaiRmvf
nYR2b99laF7S7Ic5mARNw57d2038HpkTCIjReKlEH11SPkQBvJdfU2rdYtq1+0Aw3XGTPvmwqLHW
2ljnG2Ryy2Ca0qM5uSkHURdbL4QdlOY8dJVLilNPnvhgLgtgK/t+4gyE3J1Vu8Aj0+YdJqrRWCWO
Qy6vsugJ93VF81ZV2xYl+AWw4XTBRMJzafXfcJemNTYEhC4cEVaMzLNTFRLMYjvEJTwZQknqBjfa
ejhKaXRtJ3u0X6tokEvXxbaVjVlyUhos1CpyKJWy4WgB4FpzOzLUipvxkrjvmBf7c67b2jLtkYmS
hiFO3IW1F743CHLOFKLdq6m1HKrLeze6xpqGEbWJDG1MPXP48tDWYvn82It0ahmuNT9tgoterPh3
31L82jSmS0QX0H3wyhkIIVknQmxyJOBufaJs1Ix0wIdqHP8uPgn4hXbGFdE4fKXpSivR72vUOGFx
tcjOoA2jL1CAjV8SyYdBFtu6mo8SA3xORv4iOvDRTH1+pBXMY/p9mCX6Ldea3yJFllUGpiBas9Cp
GCv7xVDJOcR5jTALbIOFddVR5HfV3pAcwAbktykOoRqjsEHpj9HAFs0fpzTRYvFbnkc9z84txIhd
lZmPzsB2VFc5fqGi88mqMPeRTJ82ZBp5HTAT6erQYQqbMh7k/SmX0bqPsP6DcR0XWMiM1fON9d3u
Yeo9PniVTUdfjsRQjW5GleaYaxZsYL2txxE4bLVTaI75vDjQBtXr8TRYVGCx9JFM1OU/tcEmH3AI
eK5QLWvhhgr4jyFmyHjsgiuZSFBCVwo6M8yJ8YSsTlHcY4AYa4zYYfQZQLh4KQIa2BR/zt7hfLLU
O1PAfOCiZfE8EmaFjh8doqSrW3scuFj6NM9McYoLeyXSVD8MKR3yEhTYEAKuELQEn4v/SNrn0q65
D9wUqUXgteL4vAxEoWMJznKaMB5lMultzOkrzd6GVv8DDQfmsCpkDfFs6Ejwp9HvGOIQMkpcj3O2
dT9fSDcg9o5Wp+1DZ+Ac7YyHeG7pJWZ8kfTupEZNFDAZurLR14tBlxWc1exHCkrujLskP+RofRa1
KXVuUmiioDg7NlkUFDZuv21a19NlLOYyug9IMi28bREI6+/ZpwZb9pYDv5hNje/ADexzJ2R9BxNd
kSixfi45Q1gf7LZR61ykV3/0m71t9jQGIS1f9J4wAJelaNs0rrvV0L3qi7l7TDuMUYyfJSvSn8Zd
G5QnhR7ggQRcW5b81JbIbbTdeU5ah5ILUJcNQvi4OXmD7DmLpS8ZC88KQ1P/TkGjNmk1hXSnJCyd
bjxhdtG2pV/bGwwgzoM4NZhQyXymtyMOmzJcSWlEWyOVq8bvdlbVhY/cp36ocRcXsbOcVFSd6soK
N+ZMv/j7zIeo/xrmFRD57m2yCaNyRg44oCNCQDtziachD1YxJre8KoeVPt8yAiPHLp0fmmkXEtQQ
KdJmPf/IFwrNerKqVB6DvUDVLOy6peIrYJcBiQ+KhqZgpBvINIJpK0tE3zifkxNjTxK4Vf5RWDQq
QSqbhziT8Yl/keOvKq2L7hBy56TNgBkoe3dxyu1wC6Yc/cHguOQKQCwlzjKG4EX6zKnrP/upda52
Qf9Cp1MZYNS7Pu85xygF8daNc/Z7Kz+EuvFWxcah1wb9o0dQtWla6wUTbXW16FQbUoL5oipd8NTm
oN2McFJVzCpevCIZCmSRBV/ZNMJw8tJp5+qKO5UbloZgPJyeX9XhaZC/Zi/QJIPoiutL3gRl6U0m
qPoUAeKpL5D5/Me3kccBZgK7lg7kYyWDDR+8yg5t2iWL3rSL1ahrWz2S5kU2DMY4KZi7uPPMm6jV
ZuRwRgjQuK1VXJ7iGW2IBcE/OlW7s5yKkge2xSrvqgQKYpCcNTSCLGckv43yVS8694jpRy4j+tif
I5h79rp15uXy7tKV3rYNZoFKliXzysg/kemijsZUdTc3LrK9Sy2/EHPyzvOihHkO9OxbT6e7lTnM
vCkuPTHcUn/yj91Yw6GyUdp4M9FXNscitvNjFbfe3Zb95rkZ9JNSq7+fVYIFfsA2uxoaHwfRJMmr
sh3ejMBwCZTKrS38z2Rvera9GgBAoWseoRNV7dIte/totClknYG7esL7dCxKcolpXlH8Qc9DLmnk
j7iYtE+6n8wsbBlsZT7FSx+S+FYRz4r6rAJLPl+kKYILkUjjoUqqPUNXfVWUIHNpIML9jMwBsYYR
a3fuPGqJxH94AomeaNH6Fs6kGBjimY6VmFZa4GlrrYuSh2m9pgDjUHhL9kNoQQ1T0q1RkOmyKFVC
CZ1Y4tgKRj6xYK8mGZeEorDwiajU5MZh0V6E82caDyzgBhAYa0nZUQVVfZiiIT0N80W26SeLwsCW
EyXH0inUxisnzN3oMF5HqobWbhmRDm69KfvW22G7IWJC+MfW4ARoIb0+1HhPF9H8P5mzCE856isH
NHe0zTZ8IegSiaSRhbuuI1CdVbPbIhlCmas7+NhpNW0cEEBIX8301kuLnKHUJk3HGzeVX6c3T8jL
EwSVdEO7iTp9JMEb0VYRWc62SZgJyLSGsVbl76pVfbC3beIh7aErlllDBDYisWDVeVO/1Dg7LcqW
dOaSzmleGNkly+zuju2p3M5oGKRDxtmP7DstnvrFnOhlRHFKKnTTfyZ4k8jTSwHieeys0JQ0MXL2
MkB+i977E49mdWpC5eC4YG7FfHfa5z5Ks6wS4UqMrrpZBEludfyZh0qGwC7GwKTzri21OM+uuW+7
Ky2GOpxULgH381NvaWjTpkwJbZofYrBhRcvJg6AUwPrdc+YhKlFbtBJbE8/pjOeYdrvhrYreto6J
cAr80yZSWKmhnfZNYJ+Ob15YdkE/KGCLXYbNNh60+tY1EMXMAKdH2XjvpkVZ0XDaI1zKnRO6UNQv
TaOSJ8o1ebKJVtkPYfYiVbFLfEKmplwEr2YfsgHVsbYVKZLBQkzVUQ8btQlDm3m8K1etbkQ/UJEC
pkCgeRkH7Wcsa22d2XZ+I4lv+1xQyb/bJIJYmdS8l0GgH6UzJSctlGek7nM/df4tI0wnNnvKShMI
QybSPl+fdCWV7ntvsC6QkqwTWjA4Ew75yZYRMdv3mBajSm3UeLMkCSKJ++nbGtVL1S8dQ5O7NCIT
XmR0rBr+DwyEDF04vdBSMc3DWB/LLJagI/UWk8Vdb7s5NZ2uFqeWBR0T7SLa5sUr/YQF0/5Ry3Ha
2yGuY/7FjkH5nnOtv/p70DLyajnRKMD94pEd6qazZtPL+p1gbnkcDJdNjXWaZjK4RnP6GiewGk8M
VGt4t9LUg2NGbsdBppTqQS33RpB+q7ZbBXaMThruab2206RjYFt4V4P8zrMX6QA4OPpWRgeYwZp2
tYcqB2F8sQKLHh2e3DZpOp9qqpgU4sZe18ptThBH30MMkJd4vshaXgeryg8KnogZ9FvTSe0rN0AP
YmhuZOLjyw6qlrQclfxdGwW4haQPX8ZfLXaOzTNv+5m+LWS7djr2mBIO59gI7V2Z9MhgPgXMQcWc
4hvcgCRFH0uTfvNREb29MRAdbLIYdNbTipyPeXhuWdfS/KcD3aMRaCuXtYhI5PnPh5myuoMFmukv
+SzRO29bMsbFyZP621Au87Yp38iJ6Bm/aOO6BdLCG2rVS0tv3K3hsfnWCbLkYi4oukQFoAhiXK9R
+aYH00ELiTaz0pdZsXrB4B/dnpdkpCCQSWke8SRrb4iDCPa8aY0T/gLYygg2qL+NBG9ipyX2ThQD
bTZrG/YB/SMYV1AEsP2t/BxvptQ8tS60zud9KWm4z4nyB/9b9UV3qFTT/GBCzb3q/nBqjKclKVYv
nluepB5yDq/yaeMnnoXyW1U7W++qe0pClSPmc8qofxa6yfvlRQ83Y8jv1N1rknS7fNKA2ZHLunRD
uz60rgrYd+zxzLEr2EDMZ9GWrX9AFI4Zx4FqaGrVjyog6p5ExewacThepqkHPW2wpmMS+X/oVKEZ
9zxIayyaLMboz0QXumiH2vyiDQe71xVYFujAmpYyG6Ia1haaZZwsDaZHJsjPdNT0IFLtAmbVugqU
/QIq7t9HKQZZMPTFRodO8GPKH7RQnc/c1mmmDmm/MYfa+WzpDcGetN/op2FTtT7A4HXrYnTMlyyG
akiASnSEYgAGlplnG6WfpjaqfYWJZ5WzvhO0N75o+KBWz6+imEHh86uelh/+3H5tNciUYzsy7s+L
FVUoBh1UTPO32sFNL/NctpIuQ0rVHCkWs0eTTfotYsduY2KBluzgVMvVCHCg09GJzZfJAzBAL7pZ
UlPce5npG+LDZnPjUCDRwZLvohk4ITEiC8AC0SD70Ntn4SRw0nAiaHqT+a/Wnwt3OIkJQadlUA4N
7Z7DaXy05mpC9Rx7vCp5lRCPPmGQfOAz1igGQFREIm3OyUj13TOf36Wwkje2QsFuQknBCuF8Kyw2
t45Sugx+03qM7s8LY1trF85PyMlN70ast4PlM9KC7m6beBJDOvZ3VMucLueqjDgGAi7FsIiDOPsn
QQtLj71OrgozwYpz7T99IcvXTmvXqOVghKe+Bz1MSvIezZuN8sxJuxZRc7GadO97qLP8ZDpB+bGy
WoopBKvuQza8iCTgRstivkmKRN05XgW/uo56rIIDhT6h3jp2mb2pmMk9igOBjDpCVAiuQp8I9xg0
TAu14wr6jBYEmMnmcxqAL2hG5B9pB26wQzm4hrxqn4YS/XniqB8J7ralGX5XqJmPFRWCXVf3nKxf
LETUwV1RX6AhcwDQWs9CvEXOjC44cOnuT2zLyHYdVKf03vx1N+jxUQ1ejJqe9Bu4HKeyK7MjNceR
kdAGRqy3D+dumZjCYvfcOMjNwMBJ5b1OteLQpf34wyI2ZFlnHuMOiotEg9RcT/rI3o9Ob7I8hOcY
yw9YsAz+/29dAQrpB696tVFLQjbJjobINJDpa6kCcpIJBTqMYyFeHcxJ67ipxeb5sDNyGGqVeAHD
BQ/RZZpuh4P7S5XdNTK74r2vy2pbay4y7Ir0vdAdf5q1sC91Qso5/jPrko24m3I0NbtiQrK3aosh
XZMUeWYWjDNkbomqoq4JVg1Tzo18T7OD+j4YMj3AJgJMFjn8SNBouy7j7cy0liTKYQQsSC80Sxv7
px6Pv6hP1aNB1exN9ZXlrtwB8MyQEpf1legfF7NSVG4zg944jSgcy/OAxKo5kAFDxoU40nnuJ/c9
1sxzO8nsnxpqVmAZG5BA+oO6XTwQUyDz11FeWx4TBQfGwL0qZhmk8pKfomi3naJo1E2mD26VTKfO
cjAdzS9r5gzHzgUyZCKhQw7bGpvSVL+wheAMLII9S497CBnzkgztdC86fZsKE+8HQ1wELAKLfFDH
xpEWS7aecOPehvLbZQRG2rDsPygCYFM7jrK27sAbHBVFu2mNIjoDOIrOrl8wKf33sdnGLxVNi93z
W/9+//lVETbMVDSwSl7m9xtgNjbuJuLL/r04NaBtR/q/Yy1ods/vh7IbGBKIb90gNHY30oQ+DqiX
j6Osjb3fWuIBg7R7a39WBgpBHAQ4NatmvPFKM61z9XTBqkZceQ4yyWu86EcHHmkVhFayF15gQsWu
d5i+dvpAaVG5uf3wff/M5jD+6BiEUmcI4GOF91LESHkM83dh4qsI9NZ6M2I2+Kivd1KA/nqeV5Hk
W/t2cDYFc1tuN1RztUfL8NmUIGW0WY54Yh7K1Jp74m/FO3zq9p9yFN3SiOkmCEncJVIKPg4SLmRH
r+556fUBzgYCW17wN9oCe69ovbMzX7ROL/XVUBt/+FxapCMYhU5W2vwnOKS3da9jBP/Pnwb3NYEL
mChDurq8Dc70m4aHsX8+el4UyOgd22HJTlOIEjsUWq5KDkcpKhJMTVyXHc5f5AOVeaBtfq8T37o+
v/W8pEUouPnB7fyPPyCw501Ida1K0NtuE4ZnbTIDiCvphzup9tDpnbXm1Z0otIw/fTyqT9xLdP+n
QO6VnWWf4yqd55eFJcXeqcobxSqdYcewHrXZcfqehPWOYoZPmKaXb5GTP6bK3RRtOX710qvXWLUZ
bMPr28Om24w4el+mvmCP9kdz86yuY5KChmFZRIF5aFKF3rFJtQW5ML7AKcqSTq/qt+USmJ4ZebML
RmQScOT+wLGajXdVAd3GrD50XSf/DnhWLYoXiCz10ix5BHKUoTegJkboE5axRVwRVRoHS6Wbfwb5
Qeufo6nhxNu0wQVIfYk02YpNBPNdfCB1c/7FqoMzu48ZaXnoCNN5TUWjSsSWX4WfHCt0LPlkYE8W
YeZYwFGC+KsMHhpG0KnaaPEvk0nwzoxcQHdMxhGtrEIHkqqMcZ97lJsumjmG2xg6SmCKoFmKo27W
N78nsTKtw3I5R/s2DTdI0fszMRBJsK2Zi1GRd8kQ2VyilkzgLMz2NLp0yN6bu/QVw/D5L5LHuqRF
kazJc/wnn7ufVosonxH/shUV3A4OhmtVU7OFIWfkPvg90P+2qTOX+IOZ0gAprrpcXXBcwTSmveeT
ZWeSKGpnrrvXiR6MLJAlDEDLQ2qbWxemytKtFIiS4UQPs7tmmNeK2FILVU4NxlTHQEeYhevJ5mjd
IkfzRA0QE8OLjCmg2Ml+Bj5tm4B+LFKI2fppjZ8+8rdFrovyPJZIlQOr6XYNduS0xxZKA/Iw1FZ2
nxqWi4h5bmnRCpst8J4V7zs/O9VtflJB3S8b6nSSyk0oGBF7JP231dh+V4TQ76mpAewWwa3VTO+k
k4pRui1AlY5TflTi1KaaoWOpD4uoxcYbOsjO22IfC31bDKR1WG6tbQpbB+sTDYoFH1OXDY1+2WTq
S9cBSKQdSVGBUfpr3yr5CVqbmrgQ2UZqYICGVaKSHqRpfWl6RwJWTSQ7OYkbREb7DCXHrohwaHbm
LWR2++aGEt/F2NJrQ7puOogW7ca/oRWm+T0TRSdfm6VX7GgcgjZ60nt71RlXejDplmHkQgPJv/eL
KNp3SltVnGlWLjkDGL3Ar00pEBAyMz/DKls2ltms+8lydlG5CsNvH9/4w4dw2bdltJ9aWAEk0qkF
ucvuIW/wKASxWBBh6WR4ZewG+xQQ2lWXOwlJoPJeBQ3tUkxHamzBvQTOALiV8TOR5cVQoZ5IHtAN
mFxl3W8wdl9AOEYQimazKdVwHUpMchhE05ljKVBmrUZn+HStEDJi4rizyvng2skbgj1rDfGMtaij
cO3tbw5Ra8Owf0s0EStPTpQ0w8aaErExu7qZh6TJSnIIXhhtaWElyza62fkHXyGaTAHGMekDtwiC
kFHfRBFnZm8Ek3l7csc+cajSaiy+ic2xNk5vtFcTHaljQUucyuYbx7n9XrJQFp5JUr3/EWeYRauR
QaWNEfMwRMYnUfAsh9K+BZHIMM1hwNZC6ztyHF7pUPvyaJRu8qHdOWF3L6EKUxanm6TCZ3EQjpdc
PU5I5eSdBMf+LzNstjGBpGvB2gsqis+bpb5rt/v2E6aQZIa0yy4gE6Mc1Ra0wM/QyX8NdjqDQGYw
EtT1ZYia61zMt4Krm2Jtw5NF9NJVe2DAHxPbckfIxLp1Xkv6B1czhsAfGKAWoNhvjLCwTlFEqKio
BgAqBAuxAbBUGSVkGxPel0KnLUccEXqXpou6IDOit0gy6Ja1LH+R4HOJTFneIKvTM44BHNHVABRZ
Jb/rGewjmSPSxRVqJSriPHV73+hae2h7eR1z61QKZPDMiG6uAafc8qZo3xiSxG5snsgIKDmAgqI0
6M4t2VSLJEb6rXfZg6AjPO9++dUpdBijwgTqT51ahYaxnqrcOkA/RPQcH3PQ47Oa5zI4+c1rm2hd
yuCYKPGHVL5unfflLulT7VCNrn+Q3Ho0daZphYG/p7NTUXYUPcLvFjUy4PU/GvBH0F/eUTVuhCZd
/+CT9KEiuIVo5zauhINi1cLhVutz8Ky8YrWoVoWBis8qUKRpNjyRNvsNcw1WYbTMVYCZWhjgdt/r
EqBsmrUvidK8Q+NfVYXTGp9IuURVigrJZoLhJSAHh57MYAWRZgx6NHCsOxvzptXsHfSYgkfloZU0
GMhT7xl7s9bSPSZDXPxhddLT3LuQUhStfZewBuvRBiRAQFY/Twb3mqjG+KwN2p8hba4l7rNtqRMf
MfbiT5nnH3Re0EX5yZ+y7d7yavpRTcbFDPGyY9EpLeTPVIQz6dSEe+NxyE4gGVfqc2hA07R6/0ON
0jmIGm9az/cx1sK1TakYJ8G9Exbj4e5NBYP4Rs93mcP94TQ7Juxrp4/EkVvrBaAPp4y05pBFLCdB
giwB0TYetf4QIwlz41zuwU+fpNMzc8i6AzoFuOB+dMi8gYSKAKdJMwcLtlHUbrKcz1KCG3UYOWf4
KiNrV24wMvyeAv3WdOVVBIVxduvkoKpgJ6NcfLizPASZTopcOvryvIgnFWmrmD976Qmkp2nFso5m
zqCFuyi0KN4Mpq9fjPFtFCPi0vBkOzrixII12DCxKBkWehH46Zr+wIeHdx039G6I8l8eHJ9Ya521
3WRLXTfoNhtFs3UNKg+l9frSHwn8TBp73eJuPlsl5/ccHJSsDOQiSEa6IvumRdhdugZtq0WGAg2s
pTfb8RFZruCz3idJ/MXkxPcOE5g/nKbmV14SIpFJa1Nn+rZMgy9fL3/n9oCaCSwCrXe4ECK+5LqV
7BgoLBJtq2ktDV4tSNcG/ostk5Z7pxnvUOpit/hlxOVXNHT/lIONsgZLzoZmbY+YeTz3FYhYZ47U
HYc/sZnfcUPhRGAmsHMHKsKu8Rjve1F5EENVHqiZGCGfFf6XRelB+DEr8gUQItobl1nFazkYHwK6
MFbuvFrRXU59wNukTJNPGU0PxLU4qBNCiSPApGHn3uMUUbRXeCCZgFGsDbdHBGajILOtdtmUwz7r
6M46gnwYn0LwUVnMDoQOz3JYJTG2ckZX90iAQ2hpny5tOzg2VW3te63bytpZyorE7ypLUFdVnrza
Jd3b6Roikv3d9Rox3WzaxNG8NaxcFcetoyFf+VjXF4XMfkqh/MrO3fR/mkA0a8MC6tCgIilQCjed
V+5LA7OKNYSnuC64qGDrYI+d8GudPYqrRZN05FuUclPZGYBGTf/pBqW4lsTBX8F3N64W7DwYkmQ3
JhvUVJQ+4/QeThBGKyv5wvKjvViibvbkT0eLwZcfDWO7VeKLBw0EiRjNTncoTezdWLvgFIjEcbhL
dgxqoRuXkEl8c+ivGa7WLGvMA8fl/xP2DIasZEaoNPkGrGW/V3hR44BUn1GnCwZjLsLUrtEQsXuE
6sTEZEF5wepnvsqiPHYONKzBXKHuMUzkvIO4DnkY7/LI2XOW3hSpx3CFUeYuSEhRKKaHTHwO8hY9
x3Hzv+eTCfk/07Nc05CQlDzhGDbku/nP/0s+GcIrB/weBu1qImnGbQHnhMSjr10SdZh+oStx2BER
DQb5uualRt2MQiBv3RdjtH8F9dI1IpOhGcqTJBou//uzM/6fbC/XtHX+A2Fih5SMYP/7swMVw9ln
bHh2AftGEg/Q+oPUv7f2BnMhL2XtRBs709dZYo0PYTYoG6IPW4Rnth1tU5dQ9ei+nbAOCNAsrCS5
QWc503bEf+gfEz4evMjl/yeUzBJzjmGRjkGRzzmHdN08V5eu4TjS1HWHNtp/f95VLUH/pC3ovefA
BA5tcsHvjf7MG+UJnRap2Jn+EytpvpuosP5qYuDlwAfTLJKDcM8xuLZ7+nDVuNHGSpLL69WHaujW
qJGSV8tIXgNvzDYBumGGVu2GVbxF75jpDyyO+qPF2KXVMOgmzNqkWEBG0JULpJE2pG53pzaPe7zE
tQH7gZBeuwEJilkJGKRFnEFRgBfw3eiE4Ds7BsU0rBQuCgolc936qrg1rahfeAEswF0kQGgloK86
LpmFCzqUpJ1Hxwju4RL9nI11so9YsgeYNE0csSpCa9vVYLlgyOF9UqXr8u7aUNkUNnTOWgTbE6TM
MifmAS/czcJr1yDYWBuMxDsEGAIhzoK05d8w8DkZ2jYuzPo8ySLcWuEYLMPUajbo6dXBLjUY/PPl
+RCM+nuMjnHz77fSMA839M7eYTUwF2sS2mhsEuRRzX/r+feff9UJJTkG5MZY/hRe5XxRORZgw2hP
U1ViwSg4mgow3St3zBlvMmZiDTD+UX3t3hD8L9TcTKyC3n2hO0S4hwB2bnD6SbpmBJLOJa3hTrQ2
ynwMbJdn66sU5rgXHVKSgEbGetDylBK8JYokMugqFP+XuzNZjhtZs/SrlN09sjE5hsWtRUQgRjI4
k6I2ME4CHIBjBhzA0/cXyuruTGVVll2zWrVZGk1KiQxFYPqHc76DN/fnF8/yntAjuzu8UlmEm6eC
tNL4+7AzPrpsVPiQIX2Q1FgRi8Vv3VzezKxjgs4kaFqp+6EXzZ5ZLXNU47z05GItjn09hkhBIYh9
s6gFD3PqQGy36oxEAzD7Uzd7d3ZbI90ISHoAO0Gs7uVL2RRAKvwOrKmbGlekyVMTmz3JMdRZd62u
nScJUDE0suVhKUsbQeFibxJqKStN/O8E3mt8WyBQnISMHnti1dQ3BBNLkmsKJt7sOFH4zxyLcHFv
7fo6D8Lgprcr97abz37uGlsx9OExmBAU6LYHXOt4Ey21cI6k0UB5r9v56nbirLzCo9yichYJ/ICu
7besQOJhtfjSverpy4zLshSrV3H8qcPkYcsEZjlNRlKeCRRrWB+2X0BHCeD0VY8no17bjbaOkxPi
JSXP+55pCWtRpqFrRpQZg2riFMrGmtb55TrpL1dHGYWJV+xJ8qtexrrMVwnrLadV9b0LVhBOxkKU
wgUkwEYpvBIYICLN7ZxErQYyPhljgHXNb4EF+MIdbexZcKxviwS3QFVW/ib1Lj2MLKD1dT5CtkV1
a9+f2qON3XZF8kKnOuiybYCROkNfwTpWHucg+ex4QqBOma9IIkfJC6vethuCMrzq0AdZe7DDmtKc
6dfemGV3lnGHl7RCSRY3IRuTy//LuN+QX4b1pO0CWhVKaBSgQdNwXA3n5BvhmaC5nH9tnV6hofiI
RT6xzL6maHCvYlcgXy3KV/bw4uTHOoF21GIIzDsVtS6WyJneM77EmDq1S3till0kSeHaTapEgGFY
X6gp5m/pBZdOerYLW1CzwIER3IkJqzFqcIWUCp1nEKY/cO3ae/aW9UFBkdxobjfrbjZgemqzvs2c
JdljmT35RdjdOLIVFKt1/jSkXCJGf6xcVVwhLsy2YxeYZ8NnzBG0ITHyPipet9LXDi5wLKkOoS5V
BtlmPuZBlr0OF4DznA8+MQYWUw30DtjR0XLY8fD+0wdESumyyowX4gYmGFXHYEYUBD9WDM+ofU8M
3MJ9qCZ/J83+x5iO6k4WU3MuLdNf9Y4znFEwutHcO/JK6Hzej/b4Wo1MPkaNWXjyp43CmDnHXvfS
ld+ki2Q3cegxWl1U1CcQMIvx3Ivhsl0xqh12jfEm8MJjnFrXkgiVmzh2jcNcBi2BIunKjB1qB6hZ
Z2opNnILXYelSwP/WztuVTVcPtDLqtLBmGYQpsD83/usYQtdZRpqVJ8k+thevrhM0NbDaIsImglP
UL+x9izb1OMCnXvv03CQDUSp6MSgmQobxhBozIMkH2NjMC54N8Y9iJ3yxKym2SkRL+tkRq3EjB+l
tVLXLp/Ci9IxQNM4no4sau3fY2r/159yj7ufgdIfVT23ksHhL7/998dK8d/fRnv/fxcAbgvqov86
Afz8pkgbe/tjBPjP7/g9A9wWv9keOQUmeGvf+mMGuGX95rumKxhe25ZDWUh19R8R4Ibl/RYyvRQE
S7lBaAuf2GQ0gH36z38YdsCfhU4QhB6jKiukKvsXQsD/nAEeWMK2+Jc5gemGTuj5P/OZ/1A4G33r
kJk8fPcR5UIFIWIPJuDnHz6P/yTMO/xTGfnzNXgnvsenYJuu/WsZGcPsgq0q34Kyrld54O2QkkYJ
eDTTPYJCj2wmxMAL2v+mKbAvkbn/r3zldXEPCWIhPdfkg6fy/nP56pJKAEvG+tEQItc7L578Jv1u
I7tvGYABcAiruH6CnLFrPKSsOtwAV14r4zs6GKe6Fu5RtyfELT35D3//eVyyy3/5d7kmMaV89rCB
7OBSdv/hMx+yWiaZYf9IXEX0xAzuUDBPl3W6TUwfoAOlyd+/4F8OsuO4ZmgRhWdZFhOKX7KFJ6rI
uo2dH3FAZWsE048AANiKemn6b97ZX19IOKYvOC+FCB3buqR9/+Gd+ZIdEmRuQqFFfvYq9j2XHjJx
n/7+/Th/OaMc4fAKdFSXAHvL/OXI9tihGGAw4rFgdwBwbHE41dOLrBWEtXazJHR+PiFcsb9O6uWt
acn68nAYE5cMPGOkdbAjChnSSOzIlhS72fBc6zfu7qvaZC5e/sgs99SXw6F1rqlbd/2EXV+8+gLL
EIkbebGw2CfZs5CScSwk1mU5YAPiATT8ftf90033T2HzfzlZBG4603G5H3jgon75SM1lDvH8XjAH
gH5m4E12gseuqv/ll/FNSwQBTaAvyD/+yzmJk9zOuCbsGTJVA/c9vvbNeP33B+6v5wev4gkUW67t
CLz6fz4/vK7uVWzhM5+bM3mo26B5dUYd/f2LOJb162cGujqkefUssrRD99fPzK0XszBSFjfxmJQQ
8X29xETKSzeQO4p+R29cbcb2mcWR9tCJAZs5helIPh3jaJ8E3jCN2UG6LEu3ysd7cmIFYSdX3K4b
bfPpV/No9g9Ws7gufGSfodL8QCVMhl8AWqHN4EKEHnSa+IP5/BzrYx8OwfLWe5LRS4wuJN9DYQRp
wcIrKJlsgs7cORVxu6uErQGGFxcTF1KmICYvEY9AfMWqDVBJzIAO7Hxqmy8uEXT10ZhtsNUVqunP
qR/YuOFtsTImWs74UJtmGnMwIXw+wBxka94oANKYZXjVVYbHcTiS/hy0kWUXxqlh+VUdQCJ7cjvj
eM4POct1UqyD2QekvGIYB0EPngeQmMwg+VAmJWDzssGMsgdWkgzMgCYIhbwZiqNEG50DIdlC781s
4wJwzJ3R29MNgRDOqd4YzHZFhvCfZTJ2iqrgh0RN6jbOs9MJVnKTCKX/bE9axSyTc4BRKIYRK+6b
gAAzlmUtnC1/+kq6tJuIec8QUECFQ8pdnBpR5bs5m6on/KF8LrGIXedxcI3pkk2VZOW+N615OLNC
syYyQZI0WMc4x97ZBZZx1KfSYDvIDTX40foNwZAyH6xw3YQN1a2uRe0j9QXvx0Q78Iw7z9RB8e5L
2SKr5jh2xhsRdHHzOAzS8j/oYJuvpXUhCxUjTVACP4fFY8xgFOkmZsVCIR6GZYGs/MY3ct6j0WL+
2eSSGNH1OBLw7pGbIK2e4ScrpFVj1T2t/tIC5+aXMewkMwSmRSpnvU/8quDQeOGSsnEU6E7tks1i
wJw6DGYU84RblWgYQrs27huLI3hE1Z+3Gwn/u9i1thjCr7LEq/fsoutowGNJDxorQZvzmHHwEGIw
8B2L3n50Jw0tZHQ6BwN3rUJfnLSgg/1o6hjl/mYC49q9zZ3Jki/3Zz0/gAXW2V0pFiEf2GfN+P7b
Eef3nq2gB4uR+PSx3dauhuAd6j4O9mXPSORt4aKt1oksrPgT3C21LnCkdoYCMXua3IquR5R4bOJQ
FWTMZfDInwJTJ/bBpMqQ33AKcqrjiROIxAcP59HaChn7ACGdsBTfVJoJzL0JEtvCO+Q04YtvsWoi
N3BxJnvP7hEoRZzIeI3EMTTWSaWzN+x3xitVvUOkfS4rxGgtLRguxBGJj+/ZwJqCtmOU3csG/7PA
sxWsuUzaZUUkVP8ovZ6LfoZIcEeCQs16LWOd6aDgNsPqzpkyn7xerdD+msBQvK0Zy966ZmkrqwYY
N/6tFYhxD7+0ZajYXQlkN5K1iku+6xhMl94v1yYFTqo0+8NpJN0e7bVRuFAv4hKvItsfgA7plP0Y
p8xKjr0Q0E8XmRG4i0QccCW+/WB8JIXOUpFaWO/u07BUmARqWB6kOQYmCkqN/XAGJaiuiR5BFTGi
b9K3XZ+a1qYviTMCRj2F6KUd7IKd4VbXTS2D8OiqCltQOYX6okvxpvu2UsjuIEwTFOJ5pK+ypwm+
z6oMmpM5E8RODloMDddnk7ZTI9G/ICAr6UTtYCLCkB1R9qOvhRUlAATf1QVZdIdtM5lfUAprtOJt
0TWndFzM8iZmJzhutMPFG65ESwwmq+kau/U6o3LznV3qxg4VBVpinzzNVjVvjQYutLEHaY9XcZVO
5pEc2ho6vGWSzYPi3GJfmdTC2vg2eVmHOXf6Dw1SH2TMbKHHTROUGetGigyQ2JhcHDUIkdPNYgTA
w9x8YTfttGn4ZpCggUkyHRP9XaDfHiNW/JKgLSrL4BQL2D0/gkIM8VmMsndOnORLiGRDLM/SMJvl
2A/wl5/8xdAcW99hQVW6zmeDsKi4UlLN9jM2kgHAZuNo97rmEg0ffTOci33VTKP1hFSC4SyFjxeQ
v2J6zBAja6yT7ubnE/t/urPcfVU0W1/dr+3n5XX+2LH+x+tu3vq3f//5d5Ov6vIbiC2yn+8Qqcz3
X91Q9P+nb/pX/vDfvn7+lMe5/vrnPz6qoYRQe/+VMIn5UwfoUUD91z3jd6ne397111++5fem0XF+
MwUz98Cn6nN8yrF//Jv+6vp//uPSTjqUvBTxITeowKfC+r9No/jNM4MAeVTIF4tC6w9No/2ba/m+
w7MosOiHvH+paaQ//LWSo7WyLe5fHh0slAXvl7K0CisX5qY2IcVeDFtuTakcICAzc3KMu3wPVQ1J
ZJnPyLiGy9wRDt0cDxn0HdxrwNlXMeQC7Db9wEXoI84wu+bGrupqO2WOuiFt7aJI6156xkb7YMTC
Qrqqq3F8T+n80MHk5LIhWSvJihfV8/R3akdGIptbbEDZIROA5s3lZmTpfB+MFjZ0bl3XRe3cmQve
qHDosG3KC3bQxXamuq3ndF7UF4MZOcHFiCY+Z02ya5+j7ycFFEZR51Lol8B/bT+tb5jvX7lCHY0+
VSv4BcuBNAefnKn6pSzM7gGK3Mfg2E91DiZx8AZ7p8DsCpGBOlXcZ9JY2efatwC39C28sfK0DAX7
+WEyr7XaTCpOICU2IBnlNL1mpEz58VugfgQqfmuMOfsOCderJ7lqHWs928e+zedd3XXj0UUAlfCI
2Q/pgAMoUE9xbpAfUObuaZ78H5q4ju+21Vz+2ch01BxDHkIMjKgD8pkzzsOBQshcw+OGWvGAUa3d
1KOV3cOgo2QdkLMP+ehup6romGm3zUmUZiRbE1uzreV1HtrkaA7mV8rhOLKQ+0qqrOavq2Fvh4W6
Ghyj2yO5s3Ym8qymQt7X9H6PKZqHgO9bJXFg9Vdla/PQVujaSh1kJK9xZqmWiC8fTxohPWOxQf0j
cMAxb2WPhl5lcB61Pw3ruK/9JzCiB2do35sqa17mggxIgy49Mpu42iGriZQiIUXWmBnyJP2OSvrF
96igMBGQ4oNgBp/po2SImGI/inLYyWDiuhcAVzBRcI6tO6TNPp72yrAewL+riBsjuEYXn6QNN/rg
6B44RoFxrz3ZbKMQqIaXHHM/Ujrpo2yQ36vWxPxZYpDFGb2ZCgKfIYVjkpVy3afZd2+xDAKeRghg
AWB1KNgHQb2EVxpo3YKSelXNKCurubpSNsMVHyEMwVaatsXe9TVRaNLhkKGEF6vOEF8Y4VljeRW7
I/gpTDfdz3IZy/00XYI6Cx/jNInSlQpuXX6HPgzdT8s9YLNYstz0fRPcxH53xu9z5wE6PHP9pI9x
1d+l2v0+ya6COAwMbVrcZNfDVmy9oV7Ps9VFys8feVRne9xdR96COrfFTTnGL00MjqbxiB/qCzeL
fq6AcIw5dCkEck5kNsye2eyrutxnsjbvLhG9qUTJr4x+B2LsiKtIXGFReuCiixFjcmNwc3AlY0kK
yhCfEo+zEbE9ONGaHCXTYyt2NQHKwWEcYKI3Me5D+CItoL0PZTruMKW0O90EJ2mTRMto6RafeLCq
K1Kt2Yy8TQQ31658NkxFjncWLysxJemqMbpjKYg+NBav5KxPgTDA8qz7qjyVS5q9uB7KUKrhDQt+
Z2sh3wWHEzvrWBOK0nEsZZK7r4DcTtgXduiE3UevL84x95hFQ/YfIV8cvB5CQdOeC3d8T5r4PQFS
sQLXeN9n8aOp8AXqWN5knvXhDiNYCmU2V3QswAiCqyWkVKbLI+V5Rvfrk2cOJEEl+1FSs4yDw1ra
tV9QqKwXLyf3BXpj32ZbUkrupzJ+7Be4VEVPweVrSIBkzcPFd3LylQ5ZNpz4jnQmO8VMHqveUNti
9klzrPMbACAXKUiQ3VqZ6PZBWVyTscqqlLlcNk/HdGS36JV8lu0XGUIPmX87CjQvJaEIOCfy1WR4
5OQMzY/ZbOXa5iTf0GjOjMkthDtGY64CBfbaaKqtbOonoxrvqIQ8HjPMe7QSPsnPoDNk5hKqA7vG
supdn6GHpX59MH0zwbJOHEyqEHb5d6mF3qe2I2MpiRlX4yrX7YZ1EVmxiAARauTxGRRovfYrtbYJ
7NhgoFv59ZifrGJ4GBNLs1wxvONAhrHvutVNwi0KmDBov+4cZMnz4olzMmL9mQjcRX7f3FZ63mgk
07FpEaqIZGkNLaMxSvBGQ2igaUVnmCC92cy1e+rq/LwE5D/0Y97t29l3d6AzvIg2dZtW+LG4egC4
v1ncc+Bi7kpO3EkH3lPdZHcSx7LiJ0UYCmDU2Yil2xYMdK71azrnb6o0vMi7bEOSMkficqOZIuBz
FSNvE8c+FtPNUAaQIVzvCk2LjSp1eq4SLhDSJY4hl/8M9WCz1PrLUhMYDq99SHED7BwNdTaOITf/
/FXoDOAwhxzuLgM54oAhobLV0FnwYyzbc1bazVXd13umUiC8QCAQTQuuU7jhakgJ8XO0h6lOkkQT
wmDAGVN/joQErcwMHXo8oBmVcb+WarSO3gWzqnB/yXkEdWHh+2cQjbsoynXAU9AMz61tBFsVAjVU
iA+2iVCsfIPsPbNIXbEenJBowpnwS4EqvBndFcF0VhRIPNC0gT/yDIOl9nZ8ZvWra5i3QYK31eow
bLfLQFyZuhr78uQP/YHxjvMttYhwg9gIDonECcWUBvLIgiNvWA0j41MvrI0NlTj6acYJKgEbLmnA
91k3tLh9qnYzMNQFiW73m9lxjTUpLM0698YTrREq32q+0Wpsor6yb2lqiGt9X+AsEzyJtqid/C+f
7dI6CdCNlNx8er96ANmMAqgnG9Oor21uOHvfa79hXh/ZnK+Chti7vsuOpkbz7w70T7INDikKKBtb
bt90Z3Tu1pZRV4rvyJktbwsvnz/FsB1nn+NcNRH28G9VxTgjHGaOpFO+WmHOE6HTxnXx6U7zqwE1
m8vKfotRC0RWZd646Yj6KgmLM+mUr2Tb93tpJrt0PAtd5vczgSt+SJ521YcACgdu7jEm3bzL+1th
NJ/S35ROaxPmQGS2z4JR5tRvGXj1Pd4btE8aOGYcukWkPD2uymHaEgadb5ownrfzznQUbJn84vlr
iKaQoski5HogOXg2jU75xdGhDSUBvoRmZMgnpcHEkRptWrJbhzWk7ObyNLYYFwDWpkdNa2dFrbCx
UgdlphEQSqIUm97Bg00TlPHB5K6/kL+c+JQQflbKq/KhqE3g+Yuev/vl+MGjWKA3flC510S+TN/q
ntu/Hmxa/fpKMxogAPbOk+6d0XqfS9eXu7j5Km8N9IBMrBHWLi7+63o5Z8lF3i8efHx0G9uEdKox
2CRB+JZhy4KIT3rQUn8SE/wZk+rkUnYLgnRCDJVGfJeKj3ohc2wgAfRavUEvh2iRHrw6h18jCQBa
LCheSVQOXX4qJ6RABtmUXP9FxO61jnBGeUw+oppia+NPDtHctf1oQ0cCAuDfVOQf31yXwGFZPdtR
WMgezrRFYlQfgSlV0diThlgb5Q0uV+LD+uBDCaYFsXivkQsinWR50wRXuTFg6UzcZOtW7XI0LxGK
mFtCODQbM0FcLNrLThdKOSeE3JKR4IbYqnk+xzstCrZDQuM1gCUSFwMeEXwi9BS7uMYBIxi/ePbw
nhsNPlbXeTUvVP0Fj1wsLUJP4GOscBJul2lWeB2gowW+x4DSCgHPnuVShbCRUWr3pYc/OUwfGqkU
djSX5F/0xlCIGCUBD9C5fAhHfLtOvbhRB6fPF+bTlIl477pM+BaN/cKxbt0076O+1R9LGQJ8ohZv
tACCgjQaKke8Lyrntvaa694yn43KeLUZRsLFq0EVd/lrRzCBsOIbT7zQS+DFVuomgYe4ii0W8onN
4m7h6iEGj0sycO6HDKYwIy6A9KZ9FZMpL6oOqQXrbRDheQRSCMmbpw9+3m9tq0I3LcyXpCnA5wVG
v00wHAzoO0xRbd0ye572s00CRe3wI9NkcNgeddumSN5EF35J4N2lTwibMB6aFPs+KpJqzRw4XhOj
c7a6xSKjyuOFkFbuEw8HWWI4+35ob8nZ+MLAxRsqOmh3yXA29EC302KlWbziSbTNEOlJJuxWUFIY
NSev3aSfsqITwMScMJrhaSJhOqWFeitR5q6H2nAAQQmBdki7G0aL+6I35p2fVve1ycHrOesPo6+e
9WDoTdiq9ykXh2zEO7IYnA2Dna0NKX6kKhy3pRgMonGR5I+OswFfunHCxHoY2/LcpcSsWhnPV+h9
wCGSbyBFmQqBHT/Aad6BlIXgJbr+bhySt8J6alsP2rgYeQbWC0aM8AJwJW6G1M4N41JSDnryAej3
HkKh513KeO0USm6DMDvE1jYxFpp+tfMqbkJUOHKPQd6CuWiAEu4K42AUYlMv8XjnkFvyOIz9S8O6
CMMa/3qyDFZJ0UShHBQ2NE7hykGlov2A1VuAJdGv9xMJ1N/SEeuXCoZvZmBPe56POBDHY9kYxcma
nievx8krmjpyZ/YPrFPeel/eIbHRq35wbrAQR3D5xYb4ymTtTMlr1cUkPxktcHJ8lBUzxA3juzc9
uO9u4L47U7BniDsBOiINzVR6OeQE76bhvdEyqB0IrCLpulxOEAmeuyk4XTSSGxF4D5XU+6lBuUa6
ObqMxE82cebYm/jiNB2nOYggQ9EZeriuEIHsJqDNqzau6FInPrGg6j7MwTkyEyWKNY5viZfENDPj
FmcI7iCcXkthAck0vPGq1M2xYEUXqQrVeJ6OBPJU+4YAv9rq7RV9R7B2ScJYnAuyZ8JrgmPtgYQ4
0idL99DjCsCPPXH/gjfpko/jeKUL8c3+IAcUtQmcx7XrYVbpl0Sv23TYx+kxZlG6Ikqxi9xSA9dP
GIcGToe+/Iks4xTEQHc5AmR1Zt0r1Z9F3IbxWgdoVQrAtDuzTZanoCPRsEaXtaN6oBh0huu+aNW2
soor25te4NI/lPaURh0ly3amSER3mJ+CBDEn8U3iRzuJD3FhgUjnoU8G/y4rcyJxMjrSeTi1ChNL
GpA/XorLUmY0bsrMNHHvMDgQ2XSsrfrDr6LCgkMccCB35itFe7fPApYr5dgN2MvcM6sbbsfK2Uv2
dLvSswHCg9hXLjxB8rejFo3PsffUA7JCE8N8YB3j7dyb4ZERGM85rwXHfXG8//7FdBAw+tUXROWV
4Zfk5/VxE+ElJnFY35cpEYZBj5+8daYl0l2u1ykBMri8/HSd1T54O/yoMH0BMQWze/ACvMBxlz1g
afsINblQ+ex+xYgQWP9e6PKK2mM7BYK06pbQjTl8ZsYuIotscmdZKEvr6rYthls/UT+o6kwMj4FE
tMrNbMCqbs+4yQf3dvDG89JiJ9RqAnI6DvAtoNhBSB254cK7y++t8E6nBCTWNIzIBMIryTZwbZdE
v9nk9o71Ec3Lh5qS7OGi/pewvlwQcKRYwirQ6PN4/NG7GbKD1dsD5UgR+0Z1X36XBki/mEDmlVU1
2ZU52x8dqMqtUtNjrwgtmM1UrJlfFbWPcjdTLojK6qfLdY7o2cfr3KJXlTpH/ScgxgEVgj6IYG1l
OeYZlEcFBYDAFBtu03YAQFj2F2UfBPK1Ku4HIz9SzVgbONkN4673qsZRyFMLkXtHlWdaW1aRtH0t
j/C6Hz8b6W0Whz4270nQls1T6A7Pl9noYYjZzOiax+FC/5lV+URgBtEZ8QDAHMqMh7cmW9WAEXes
9wkjNBZ3bWuAup1KSWTXCF/qOfgRKnU2rXo+qOFgGK3AF5meHHf5EaQopuNTOHrI6BdWN2JYALp2
/qrg+tlO9g151ThE+vK9q3L89UR6Dh6OvYHHQciQZbK+hZleoJFlX7Ti891MnnpUgBetFL8u463d
6ceRuu6knUu0q8A6YGa4+3yMAnEN47AzcarbIbWA0MlxdokNgLaT8lcFWeDN8pEUZUKd7tJDFGhL
hjHvd7V+7hOIfRJ8VBR0MwYXDpE3Uh7Sym2A4296C+eY7JzPeryQRZgIuEs0tPMJYpdJVDieCa3K
+vjzC5Hxq26ccEXmbrCCq/OcMGnb9jJtjj+/tFZFhOXPX9p2zT308v0Jcuyoyr96b6bKEEQ0kuTA
Bd025HXOxS4Mrf4ImLvYkhnfclDI2qi9T8bO5HLo5rpzY/mMhxwXtC5OtWSBGjZziE4pySOcq70g
CSswpjiCgXIrMLruyvbCFAmsnTVyrY30NljwvP3Y4tq00uoBBjZveLCf4oAZOA7mAtTLkkXsbc+V
dQFiMJVps6XlQWuTVTYYRiR1tawRx3JaC4EmvIrkHFgHPUK5IaqpjbzqEdkq/t3AxnIEMXmV6MmL
mtg2D1q9FtwVIpHgOCAFIl/B0w/WbF6vWqtMtrg0F/x+iElmgyADHm4nGYffBzlWxxpDxcnOrOPc
V/ci4hIjQxCh6kpo/2oArsXu0AvJ84sLr9phJwQdJ1A39Cty/ZwDectss2dMSMB7cWDGh4kAMPDE
zglo8mFpL97PrD7EzH3XOFOfIV/ZMDICgcOSQICq4sleuZEomyAyUlS9DWX51mixuzR1SQkCH3Dd
siZdGeB9dvFtg2LgOMzmrtMhjGkCfdKFAZNgBsGRda7qLngpsp7UCQ4mc0K3jJwyt459WX10TLY3
k8HAK4lttXFrOFg1CczcqTZ14087kdgLi1bZbMv5huS+8Vmn8VoM48kiC2fm6dw2aInCNaiVvZ+N
5OSi1SZAPOUhXI8rw9EQtFwyEDPbeFrK4TErY4bFDD7XdXeFBydFl8FS41zhTd+MQyyIvcdOPQa8
Dx0QfTMxLlCDt8V09WDZasBjyrBWtmw9jNqApGF57S7znZeUmPFC2c0zwsOVV1cBEM3lLkepvM9D
3JZGbJ84W57l5CBwTb34uzmEW6cYbgTGwJseMxduX8tZSzqOFbgxnGnEIMAnBu+O0vXcj9Ur1RS5
lwwvjaCLRp9qqbGMvc2Mf9XOeO9Dr7tla96sC9T+m3LOv/LOeIVzbGKXJLZ4qSmtM51jxDGfwQ9+
A2q1Hj1G/CMr8j3xS+hk+AiRjtP65nReedPewebtrmRf3sqxu0HVQA6Ie1lHgy01qrKMKM2+OnkJ
uC/S5yxmbuV2h+zSVAypelOzf1fIUEYIFwhOxH/ldJvEXDiC2YlTY8VoBkgFIWsRqRhfGnX0IQ2w
ElVsT4JJmPyoSqyelssQ1qsvWZZ2e+wEsKqRuEZi2CntUhlvXKs/Z3rY9AHO4YKgi6w10dA7JNsW
WiZr9Tmp1NnMefoaBhbPc48Z/CDqCNpfv0m7Zw/z1b6O5zem04/SaTdE3fabAhEIj2jy1A0EMCzW
uo++LD8SGoLVpMV2IWgQD6J/Q9HsrbK+Vtvavu4q8t9tCoONDM1yzRHaCYuhscxHBT0136nZwnzS
kVeDUYLYRqBi/r6cYzq54OAlhj7XZnyfd+W0I05ObCFB98vFFc9qH7Eod+c4brKDO8evrXlN9nH+
DQWDB7KCtJmUAeRNW7KdaT0uIQZ3ZZQnOYcTc/idclvrWJfGd5o2rvdaXVI1zHD/8w/l5W8MRtve
2j7YuMtf+Pn/+0Zu5qmwzz9/16Zzdoec4I6xh0fU4RYRIHEsLXzEn1/C6pmCcW+BqvkWw+miKiKq
ubIzeKM5w3GSrmJSOKpml1eTvMv9zgWzVpTkTeiLAqv4NKeuuypS/2nkXrxHgfQaziCTRqKOoiI8
k2+GT5gaDTdiRrOQ4qAwru3QVI/lYqc3ueleI0NSj6nH2sU09dmNGXljO87DuDkEMP9PiIELxny8
0xHAmh8qqIj98AiQlvmVvTMXY9jhN+/WXtV9iR+cgPpRdeVtIWrQW61uDwqzzGpChXNlwLtBoCX6
tyaXuA6dL0yz6Mrm4JBAKY2WiTozgUa41rVsdkHlf4yNt9xUmQlnTts3I3FnKzXaXHe+EV+XgUxv
NPI3PDczgjHhBIBIoXdO2UHpcrhq6nRfuiZOjJbGKGeFypzR5ZRCK3Xta39AKRO7m9Z2tkw6vSPs
30vS19xsSO8qdyLFtNoufbGbDGXzwg8Yn+xN6yq1bnMWtOay6L1JOLnp7xc/6Z6wfp9xRRM+5BX3
DLsjTMw8wS1G9YNyvtGP+deGG74DEVzIabcs8kHJLeHHnnubp8HIiO+jF1urDfV38jBXTBSnyP3G
FqwH00neE28CsGFMkLRZ8eJD3qZ79xJTxPbYsolOLUayPAhaWhM4KllwLOlJMdi0aq0iZ5bb1jeb
e6ecn2zA/xBXGcAMZvJZADPf1KTB7kzY4gzUjRtT8L2tlb0XptRbzxiXnaJVP/dmZ2GScpJVkOtx
g8pVrukO8pUcPd6x9NZ+AqTApYyrm/hz7hLKVzsYHjxi6nctSCKG9y1rsDZn78n1zqZGRSVhe8fB
hgEKyB8SXwtEsBkZYoLmWneBc7PEZ+RO/5u8M1luHMuS6BchDXiYtyQAzpJIzbGBaQhhHh/mr++D
qGzrqjKrRa960YuURU4REgkC7/p1P37V8nLySQihpy1CHDqNBRkZuA+GLf2kTHPgajWPMJ4UcU41
/cPQ5wWl6iC+7Pa30/NOAAhAJ+2qX0plR6yeRr+hwW/DIgviFcRV/LhDRTVQdjEr6qToJO+OVrT8
qPTT1weW8r4yl1wBOUYr0f2QSwXrl2crVYOICU+vOqUG3Ip7TxqUCUPC3SgKK5VEnFWzFgcb4g0D
RKkT7eSjAV50OCBiPLTYNAOwX1usb/VR5xFq6qyFqKHJg7Ipz6NkcsH1A0uLMjqvGZmZyw9n7rT9
khNxlNCngir8zXe4sH6wqNrlqqGgs/GbhW6ouFa2ZWJdIeytQWSay0ozPuAsHjeGQ+BN+ahseSux
0uxYKdng28wjQOaa/RMotKwlU17D1FexP9G/Jn7N8ZeT0UWlDuJLqOKBSXs/5E59DwD9h0ETMm/s
eGY1hwHGkId5jr9xr04+VtW7wnmuHX3Bz1xZwRCyMRIdTa5tl5xa1QLhajtbaMDv9ty/TMuyLdzi
VemcGkvz9CTGeNh2gsZIbEsMQR0Pt5T6l7Dr0N2QSLd2l/nku35srngPWdEEV36gimaLxZeaeq35
HZV5zfdWXCXeVj9NjK9sFsU9DkQv56C1XXDgsj4Mt1L2zVGOeKZC3b0bsQqOGsc93Phdj8Uh0s9w
d4hFQ+8HmMMrOyTWuXOpVTDcHX2DZ8egjSCnZhFCROp60AzAls1MohzBOJtEM7/7ZjHrnrD/fNdH
OWbLgW6wIv+CupL4RpKce7Y/tFyKXYUaQ2/W7KULVoEWgERpLJeaFZ+nmkO3iWUf2PInLKLFt3Vt
1w5cnLq0b00xzZ5ss56Zh10qXDzYC5doqH/UtVa3dOoXRKDoYBTObzHgL7QYqZFENgnPQbfrtv2A
BX3d6Wti3NvNeNNZdZM2jf00xPZds9ACLBNqlI9QYZBsloG9FEZNTuALTSoLt7XxKDE9bguzYYRQ
YMYJBfNulXMpRul0EG30MFtQ9IbSpNdA5SdtID3TAXOOkqHcJsid0HPEvsJEAZEkudiO86NSrw4K
OUl3kka+LprjBxlql97J3srRvvGHJRwvCF5Jgvyj0YPFiagO7PRPbc746PfXHjE4aKCKjMbvyWVg
cVIYT8aMd3QBaGWsOcm23ZVAY3AaH00mwk2riYsYbapDG/uux7UcpGJmZYVsmSEHeakDggLo3EGk
ImgIiHtLb4pjK65top6LWjyCgB4DJXaeMRtxnsXrJ4xeHJTmVcUit0X4NTwMpNQoSrQQbKD0rIcD
t4x0L4wIEEwD7Qa7yW/u8wYvuaJy+2a0cSfOuCzSLirR6K2jcfiYnBqjKa10S1wfJgs39GzcTNf8
5YDPGtNdKMqKrW5DxmSgfWViZrAdbA+FJZAxFHrd5fe4JOgy+ogUuvQvuRt6tJX27ldXjWWgdtw6
8bmmflqw/KuJnMETd6Dq8yFzWmokzKHEKWLktDnogBZTkGvaMBRQyvPLkLufbufYuxqcAuuMbdjP
9lttsSewl9HraEnhR37mOSOCxJp48nXJsK95YIEXWCXfiGYJMH+BY2vi1tv2OScTgQEVMb+LHCYz
1skQqbGLJ08T6cUHaIxDTPAU6VP1mk7juzK7Be9T+GWHmbEFkkzN1TR8cxcHl5TR3QXCAG5kBJcb
Fz4ChrldWhAfsdbZdLWSRZUYMaZ22kIVExsaDDA71SlPjNY6FcPE0qwF4j0m71aO1aRz8EmE9klK
40UzGjogen41TlGINJUX2xyitUcePOSdUpGxFu7RbTbJN0WBsDs3Cp5Ml9GicebFh5VBiqhYV+uR
nK5LMWf4r3i6hFAT8lWQA0ohalPZMZprK1of5mLjkbrqWPOzF5ubbvDCHMa+Zd6rLuvEsompje1N
IxCFxYG8MqGZ6JSuhuQmPZH3Zzq8yo0O7tCDxAIyrcIRW08bvZi/zSm748L2qPlWn8iyf5Rpyx2O
+blTKXDXpQZbauGKocV02nWx/jqBNtk2LbNyofhrtHJLKTfr0uJzyfD6Nln32PfIYgwrJZfCFn8L
tFIV1qxh1dR1pRTR6i1KmaMW12KtWBmExuJae4G4iqgMSYyqlcrv04xe0qyf9iZRWwbBnjsUPqYa
7YVKOusls0d55NoH0piRpywW3suxpwy+ADSGwnwspi7EtbD2uDrVjxahl9lh76A+ggewPiWLg11v
wv8orOmnmtlRdNK9RI7y0dTFGLi4+be1C9tb8oqFir2T9iOzEZ6rhWoCyZ4aoNYD4QDGTxR63B7t
L2lh+mOty9osKfOdIcBtxZzGAcviFBtuqCrcCXg+AxcerwR/Kl/abeobYvFbyuB3S0esWUySDp9+
uIsmh+wR/Mpdr2ZfVUHtWN71Xl33nBOs4qbo3FBtCgR96Q4zT3oO5UxsT8QAluPSaDeFe9p+cW/h
JE5OQg80UiXqc3XlYcOTro6eCq2ydjOld948jyf6Z+ILUGEAWMLqgDDyDJiW47hM4IyARdntlNEg
SZEHRjYKJ5TT3D/GIV6J2OlSPsMJ2AWdDtFk6ne6WmUX5ujsgroJql2NX120U98ZHmDOi/uqaa5J
mwqPcPHVal4jWf6yO04sY9fykUohuBmNgNFcTb6FoLXVjdexNLKgREyFVtytdygwlmYrWTxPyb02
wQZqW1Kw+E++yZaxoEreOKw2j3nfBbgAZAD+hQJa5eaU+n1kfLJRxmcXq2+yxPfFAcuDOM4VYw7A
0/Ng1lCiwla8qNxFlby9QM4xAuyAJeYoWmmLX3oVZii+yYNdVVeXj0NccgAYxJzfW0680zsZHiwL
/DnAVM4dnDlCUkQ44Q7ARkA4WVcjztnt267i6RZm7ljV7RVyQfVNRvkhJ/xp52xVjONjxMKyt2wl
GDPlGyYDT24zaY7gZDyi9689Zlpv0Ol60brJOnLnSVB+sHubzRn2ZuaREPqdA+tG7u13Vf5HsgCx
NNRvboKlT8zbZcwRLnXxVM4qMPkwBXzrxJ9jas30N7OGaHjoB2bU7SxRnBJHpckufyg0CXduaFqP
9ysEuoOtUGXbAFAAeVD9nRYJjoiGeGKmqS02u+QB7cq2ZxZZ1h3B6ddcz88RAfS9Ev+mwZizkV5w
iVk3JKqrKZ1dtkDWTkOWqNCuNw4n0I0p2RMww17mYn6pp5PtQrOhLtnChFBtUlnr2ziTtOGG9l3Z
HhrWHEDnQ6qhHW4mefY5cRiJ1S+DMocDSfJ9WdGRZ5PB3TqrrF4pABEHeyLjNP2e9Vjf1rXC3Xle
eIUiYIrzxI+oLHuaEo72XKheWaLIGhKvSUF2Yzd0Dl7kyNo4C6SmCaNySMHR3iKpUxPPbjMigYB+
h0CLfkqhvHd1e+nVTvdkXn907rqR69AHKZjtfE3OH3HTHRB2Obk5hu4l6q2qXecymss7ULKM9Lfi
JRRLEEziYTHPrPBIoXuch7FjpT7qNuajAdOGVgL1MarxGY8Mdsw85TbIvlEnKzV07XIilsldaeSC
AC4/jdMIBqk+Dj2yu25wcWuAgcUQdqfIgbSSUqcMOiXxTDECZRzb66yE5h4/ri8Uc9ipXfye2sj6
kVG5fqMPX7GOmWFKLlGfhT7tGEA1i6MwTRsQr3ZJ657q6wSd10rQiMAg6ZGOJ8ry2/J95iFzSEAy
ZMVymLGxYZ6w+mMd0erJqnBvifALwjHmnLL8tsWCndSl0lbRci81+2iXO+5dr4keBHVSM6UXb00Z
wSXRFZIQERw6BGXZDyOI4Hb0v8eUbaOitu9V1F3UYZ7vy3xpAp1N1kYu+IWWXBxgW530fK421qLG
x6LKXiglzPxeH363asyKsqhIRcgvNuukrvStaqC9lTlweGNmozOUPsx3eV+scDM5PfFwrw+G++Tm
GZpYFQPMTzXAi3F8N7NgCXDgYh2W9TEBbxBTZNGGn+US4UvQxy8ZJle8ohettPnkpujl8YT6j9d6
CKd4G6f2XtPtF6JNBXAIv4naEqgcPCYcKV6P9rFNEP5UxrJUJOmmL6+jydlMCLrmKFPdqWLi40Wr
6hhjfGms7Hue7TUaCRkkst2NDqUZQaV6zTtMiVwkr3UNV5Q5r4AhEgZDwoqxz+OPSLY+4Ub8Lktz
gHDL/6Xr75XDWSQ3LHsrRPqUASAJLB0TzxJ9tdwaTYsyo4RQmmeN+YTfRbmp0wCpvKYBzAqVt7iN
XpyYEzfo9PZQZvWnpswXaiHR7pmcZDIYnLVPumuf0LymjVHng1dMKPmcDZ8HdVJ9ba7eSxfgjzsm
NHTO6qlkaD7QEfueq+y3XKcJyQhSYUcL9b5Kx2e31Q98AHnADZzRQ3ukbkFa6Gh9Nm+bmcqUiDOV
ZWC/a1KdS28mMR3rGG6q2boSM9RZqDAvDXhpvGmYL9zmfV4nLnD6p6ui9RGNIBhiL3FN+xGBWG5b
UV77KbQDbgfgusZpT53kUzI82NYsqEVekqM9ScwTY3+D5sFBYQTzxM2MBQ7L1US6NyGzR4VB4c9f
VNDdaxCuaNsEGZzdxcwEnoG+sDdEfBSJ5u7UWHpSa14yiDZ7uZ4tI+GTKXNfljF7UNKXbBFWANgp
5eKobqG8MhvS4dLkb7WuhHtGuIsbz4SCsp3ZMK3monyUkfa0yej32iRSPU2xPLDHfxJaycQypj8c
+t+Wun9sHW7Dsmuex27CaTU/Z9AGjmWIO65JoZ1KZZ84nc4RY8CXFeI16K3cAaoqDhyh4LMXZyut
x3XJcwMqL+DFH8eeUyNAPkw2MwcoOl12SYIHUIvFU2UDt2Zp8rMYCPFNY/DkSCqOIjF0ymzOAp2R
9mTb9FElGfvmxum/p9yCLGVbJ0McUkuwdEojpkJsXQvO+05GmFDHJPdywmYe5x3WdPvWkECuUqRc
g1XNWCu/FQqOBhhzHsfrLWJls50oFcM/ZBfn1EpeWrbZW7twSMRoFUUKDi9UXmICmsnHOPBupm54
jiqaO9N2P1uxel4q+WlMgvcsKh5qeMQHrXu31xJwAgsvcTOpG4EHEHhOtw9zhd19ON+nbrl2VN9N
tQsnhF30SLUcAkqsAIIc9bthPRuvSrNKV46aGYhK3Rqje8fbXfQsJ+ZRPBst/3KKBKHcMNmb7D5I
Ppa/6aR4dygC8eJQobYl49Vk57djCxjUlvKAbw1Fb/7uhdAOQ149lBwpcraAkH+HgLIsOx4eWx31
S4+6k22OL8M0TH6nCWPTq5BWpeGOF7iQ7HunDhK00mPE5d5U8LD3GCWxyTbYVzK9EtvY7CnxMLBN
DelPHtHOA1UbD1XxBcSyCixmVL0OYnsMPavrn1NrvCmLCZg0tgpvhK2MvnRu28jFe2BA5s2/Ghcv
8FSySs4yeHepPmIPthF/syNp8oAWt4BtpA9hsNpMvI9BlbkewVoL55RrX8rquRTxqdcLd63aBN1a
h6UXmlBfovVcutSvBDYi9PknjGk0rKfpddQL6C14ZEKyMEluiU3DyinrECXg57A65K3T+/rAISs+
gIo98jN2+4k/YEzPbQ2u2lQ46+hqauNi7YheE7AuVBOFS7U+qipTMBtG8R6sfrxNynpnTxB0QY6U
XISSmTqCbE/kdzsgEBfEzSB2olsIFX5CTq+0i7CWYWrpVvLiwj22yJvfzVo2XTvNA3CS8OI+SiPX
b8zIR0rUg6Z2kc+TLiSlgIzFpQkn2Aj37qJ13J5c9vQUee5MkZ851YDWSfoH3UByDclnQZCmaaXX
4gmp4arLot/lXZNtSxv7RhgrBPqV1tgMsxoMSxcAzWRMwNMTohNNavfoAvEG3esX7CH4i5rjCo+g
TUnEpgDudLDl0W216aJBcSZS+4tYFA5+236e4nTepkvOMMr1nprT9+Qo1Z72c3IHNHwDC5c8C5fS
x4ZI7Xq+x301smSmZc4okI9l8uo4fN6gOrOHxaKZDyc3h4M8rETTMQMzCUBiHF0eNRQNGl2D75do
pas+CK1leauzyHHgsvsj8v7mz5esYOagDpyzbr48p5EY2HYqMZdo8YKBAn1zEjk+e040o1unCCdM
iOxWjtTXgPHlPOoVWhuTdXYQdGd6b0hund12ohXAVTJWm0iL9FsdYyyVrcK5NoTclqKZe5nKqTLL
NS4q/BmJU99FXRJY9XgWaa/51bB8JA7FOuT7Oi8d3gcMsZygWbsbiXrXUdthgWjgpQuvMFgi7kPj
ylFJTpZ70iWdHdUi31yJ7Xe9dyvRuK8E0k2Wo+HEs3bH9fpY5HzYpGJDPgwEAFduBxkmOAIVwQSY
Aws/D+RhOjuzxFK5osUHDbEzhCWedEpN8kkrfbD9DT6vTdrb4Z4KFfSI0tQO8Ty+hPiLGVV5tTm0
Y1ZSLF5t+V5IwGdhh/CbcSAfyNAoUqXJvmDGGrS8CIoQd2/YmBiwDHmajRb7K+mOngHDMMplo2bm
VdURrelQuCeJmfsYRJtt5YJyiKBqtGa2MxZKcEZaswsTt46NFuVY5XSc7LVXJJ9OrHvPBLcGXzoj
EDRaIYxofhF2rWwcdWyZnVrcsRFWKcRpujUXpn7s6LhYwA3LvL2PU+gkZXgbFby6fap86y76O/74
LTjkO06LrJXUavRUJ7/AN9Q9x2zpiTS7q2KHJ8pXWHGxjhjdIqDp7w4zSbZtPrC0ZgcyBeRRWijK
kgsE9NS8mahpyl1hbw2CP4zhBg61lqEV1n9o1uc5XBXceTh0nfbZhll/5sPDvS+7wnyPN9KIyJhX
FxDbb2Mv3QP+nIe4aMEYxEE96qQBo+QX65ZgHKlks1ZssABX5CIgbueETxspZ/JPGOzyfv5AJt2M
S0dMOhoZQKOHLLeTYzTVLN9DbFSwXm7FcitZ6kYEpDf2ULi4tqpdhBdQF8M9C/OdmKk9Va1+o7SF
c8gq64PzDj29kkG1b+xfZmtVmzxHPYlqYgSzzMXDny9hIm4zTIZthzFxYxFeJ5uSd2R4MJ6W2MlI
UxXF3nGoSsG9jfcc6qQVUZUYV0FTlf2FuZLH7oq011UMVHHYAq2WgTPpBD6y2t6HI1o5B2KvoEfe
q22bnYbFVe9U/2DC/B2P/hvc9G+Er3/72/+fwC8LLs1/Dm/zef3okjL51/A2/8vf4W3xF4PYGozW
bZXieg140T/C27r6FzSqFQJmGIYjjJUT+9/hbYLd/JeWqQrujIBUnH8mftl/6RppH3g2bAPBiGn/
K+KX+PfstiMcDVcvxDHB72qqK13pnylN6A65kqkKWHSn5jC4cBQdgY8BZU5fCzF1xymiwo4TaX1V
pv6qWjMYi2weUEGSO/i2rOp126BsSEXsm4qM5lPnPqegd2f0wt47CsDhiLZVU2k/i5zCVMh4fCCa
+Dgnjy1HlqNYFtgw93NEkEvtMbNE42gRyxpJ/irwQNAWDpKMh6aRtnVL91el3Klr9QWpa2CKZmp6
4cpRoZIVp3pp7uP8Rs7UPimzXZ7Y02ymaagO9IVfTYu6XLnMAUDvzZhsF0feT/BWt+vGPLTdD2RF
P9820yQv5RK+LA5/4rRMdwbV4JPO2qeeSPSEcUVvNC1z/ThkR4MQMaQF1raCykqVLawximMzGR9T
xnFeGHrmt0gLdBXyRQ49OejIBmc6yN9/COLDoBN0YpOqsmLCTNjNnkZLVjhZ4Y6VIlI0xJ4tEseh
LNkST7GL9UJt+6Mo4XFLE8HeSVEJtXgcDjpKMOOMim1urlnf0WK0B4GswEWZh3ON1EiL96Q+5dpt
SHXtOkyOr0q4QbRH+Y26bjK+ck2Lz3pC+4/W1OB8pH3s8VBTriEEjOdG2UJDyX0sCARuJICtXpHY
e9IwO0ip3ZvQObOOibPmvo32OEy5c1e7LRFB04VbxYIgxYOD74ChVGTNoRzbp76GZaiZJWhHBAk/
j+vqUq5fpjEj1s3wxXRLKTQTD3Vbv3PgKpvafuJ8SnwMxA1uc1XdLBlYJ1pJ5lRpWI2GxpVyDk/a
Q6Dwkl70Ts2CAqtSU9YUx0AOPpidSbYLSyeCGi+hrqtXHCrVOnB8Wh3sXSqtbXgdGFs1X5aCHXbG
M4IQ5jtITn9AQmaTv06+eURKBme/xajr8PYViGwOQkpPjjtYSlZL44IuYIt8T3fO7xgI7Zs2LLBz
auc5dQvrCCRUvphhgv11tN6jiaFs/V1bEnoBLAeajsri5rpF7XUu6rRpfmnUxAO4dKgFg0tJry8x
zlT0BxKOrS8wv/dcOSwHbg1mMwIuPJKxOFBt3el3rMLCbRS7zK8jFeDR8DSUMshXl/KYPmToNox0
0/Bei3aXD91yF1MIyA7hUVfQYAeV3nt1eh6U9hLzCPQ7qiYonDuyscZZ1szUY7p08S0jjgRnmUm6
qNfIJckTS1xRcSdProorhG8QIJ8sTlXJ+priHj+hXvveSkGHjzSYmqzdKPQY+L5VRJUG11ZpW6NP
ozc/hm3oH2xQsXQMyXdpoCQidxyiWdr7WlffIFmH+yXr9gWACvIYWqD05kPRlhdXYbpGWJC1QilD
b0a+kVkzGTHKyyf9usiwviTlc2twKHGGGgleT9q9S2fmPFTILRa7ZcLHG7A1IxYha/JmR31ZjOoL
Z3rr26aysB0eKzpjqp9kISedhLP9Qg8hzWWI34x4hQ0wwbWekX9J6y+/NIPWb7AHKGaYByNppw8s
6U+GStN9s9V1w36t1rx/Q+MUz33x2HZAdTF+v41VBSWoFhiJTRC7NjUUuWm8FoXDPl8DJJpTG2BT
0bTpFSfaxzEyYdsXnPqbHyAMuMd1XDz44EGWOkgMNqcY6gG9DmiDN6j9q56HPhxcK9D5tKD8Ld1B
dcqnsVZ9uzaGc+6WUPrn8KQpEK8N7Bx+ye4jsMCbwgbepCMPBlNnnEqJf+WDu3cR7ZA6tJm9cmPg
WNZzDN+vdh+Hx1Q+FNXsnoBa6Ydej/YqqT8vSnV7QwueVcr2wkIhPXY4nAZnzA7YnC4aInrEQ9ib
O4LeGO9gHtClVVeQoeaZ4hR9JmCZQ+1j7PcHq1X27lDFgaqXb8poV+vdAuEMbgnNueKdvaXjO6Z8
5GPww7bi7IqZZ5QWNaSXsO80K4xgzrw4h5JZx0yfmjZxdIWkuoeVWzCQZsRswuRzDXVtk9optsCR
PNYADUbWo4GTYh+prfB1sk0oAnDJWd35Tp2YGwBEvHOGRjFYfIjDebhXq6Gl7T2tr1Y6xwGbE+a8
sTilXUV+gFaPoMOfjIYTe42JAdIwkjep9tJDQFP3Ix74EuPsRpSkrxqJTY7SEv2RwR3YZtvdS5vm
jQmLuZFg8sl60nUUGwAsd/erfYPddFCxs2B1x0Qd8YDy8dPGJUOLo3zFFHMG9koH//OFoQvjRBvQ
Wc9QTKZS1OsKcFoLqIrprKcUHOi5g8ANxCgUkdhw2D4Qw9Q2kzE+q4x3LLsufLjEWdTVnjsIrZsO
TkJc0vlBCcMd+eWIS+2n5u5Im8AEMabSPrIMH1xe3w9OuBNElagIsz8Nlcdt7epvmckEYYZ245XY
8Ag69kRRcgIjqUMHEUn7ZLHeCg4SQedGrS+FgT0ly7auSV0X5pKN7hrWihUAm7ZmiEqDZ3vYyPa4
mOWDTESzVuuEm96JzaNFlcg/cIn/Nwfw/8jlXb+dr38C/v797f2f4pN0jsb/+QT+VEXVv5y+1//8
H6dv7S8qCyzHdSktMEwASv99+FbUv0Bb6kIFncRp2hCOybn37+M3LF5Nd6iPcOH5Yb10+VfyH7xd
6y9NM1TuJDZgU0c1Let/c/jWKPn5FzilLVxAW/CZOOObrgOZdj2d/9PpG3cYBMriZ95aZRLfBhaF
Nyh9uGHaYetmlbJtlYUgXzQ4HuokWaSlgrolbLALWtPe4hXyPsQUH9sKRnpi0eNWUyyaD7smv6Np
BDDCoN9Tp2duGiejalGjQbxayAXMtrlLGvgpki2SF8GwPFAKxmNOs3eYXWkW4MZ2HDPzaOh1tRLU
G3yeBIgMnoVt23sFFcpHKC5eAflvw5lUej0Z3pJvJ+BWiVBXQQKc47NbSdMfmvSmGPWqg6dPSZgM
iGsPfVuYu37MqFDJ4ds4A+elyiXU3WJMtFuU1Tp090MY41y2f4qX1EEESy7QPgZ8iyvCrOJWzyC9
A5/8IgREHDI8u8UBvT9lE6fZ0ksNHOB0LQFNIF1eYGMqBgctZ5Xl91YE6NFJZ9MnBHlrlnu9YrOT
UWPtYQH5Jll++mUq2WcKi3BfNlDbsX6/wX/YWPnEsqGCctg5q1nRfknuNDU8xaBeQGK49LI6lwoA
T4VyMhTLwzg3IJh+YvyIZL+DyVUfe816GZz5bV4XuXN3clTIMfpcH6k2ljg5ifLGoHgW3XmhApkD
RJFdSw7Ubfm8KMVzMqsPXGG4qahll0kxbqHLjShk4ReQ/tld3qyZXpuJW3i2bvGSSfo6P3QsfEAr
XEXclRHu6M7reQGz8ZZmwBHo2bsHy44SiSahI9H2IsPnZtcvtOqSS3PQAqOw8xzBrZeF4nOf2Fc4
IPAvkN4nIwkKwKEQrD6Wc0yfAN10DmKeix+URNDG6b9i2ERQQV9p4XheuxIOjqN/x7N6GQpHBrIC
3lIL972w0UXJcR3iQvnqEJZCm2NSkjb3ydxvQe1MG5bNW6fIH4xMe3Cp5cQQAagrZToBKbCJ1+Vi
WP5Uespst7Q6Dr/kZ0VkFpX1nI7mS2+AbwCmsoo5s/WhTqxomtbZmXNyyyb8j0ohR6Rg9ST0hoen
Mj+6g7LjFH9Tu4jfXPafsXgw8kRDuCLCE2k98QpCk5VtFdtXYaOUm3OF0BzVnhgZ7oiEnBwLpBe5
pheDkOxmbvunfOKdj5Luqq7J6tYCu6uwicSbji99fkigHdigu865WbLZqmmXLGceOaEX6zkha0Fd
HXGzczP16dXSM34ct/XMmuiXtOipGhUKlyi1PNa1c4YU+6gn1ktqZTkeNskWjw9ZpmECMBfWuVFZ
6UdbKuKYrL/6n7+twqndabN14ixS0lDAF00r/v6VabLL0KAMsl7nY0X5KdRgyol48Mt4OIr1S11F
RHSjZd83i3lMOMN49priW6q6Zb/Flwa2R+AUq2u4vmuqu1xt3uvGaYLYWZ6zQntIeUdIcfYULwrf
RnSm1v1kEKqHnjKZIAPyHVYax4uNNSHVYHWir2ykn5U6imrCopDVeFLxCkJATQzzxMWdb2YaD3c9
+2PwVpwqQ23f/imp/iNmrL8a1+LqP/9sbMugZ4DaNCV+ykWTb2OG30DvhnOBEa/cjBZwEruJiVnV
ULRoQOzXipg/DTKpa+WedNi5wWHnE5uLPXyUaoWkVMdpsj5HFgRMP2Z7jDocoW7hpETbeN8mDaCB
ZbfYH2L2A7mq41Zh/0jOiUvKSVYXQZbC1KisipNljXEEJvIGSzk13xQ9e7EAbFZaZ+la81GvaO4Q
BSHhHLMCmW2sNGTBsJqD9BHpRmUWhKOTgQmLkjsuNb8RUeblFIgHrTIWO3ssadlz3uuBUhsFT2Cq
srnrIyWo8yfJRXR21PlTCePQN/v2dcyQs+MOHEyRw04a3MM80qUlnpNEUjaBvL5iwXYIYpJ9FRQV
LeKU+UfgQLt/1NKqDlqYugGz1tWcWnrfc+s+Hdix8CpjXZL0ZomyOOF+MP2wJT4Dqnc89ql+1qu5
25nYV7eVbb82WrG6vFj9GHiHShxrtvSzpMbNuzAmqXjf2qShiZstgZE1twhXud9i0dsSNfzkDVOA
H6m8E7MEODhSrQZNzW+FjVkmOk759GiUgjifdQ8o5ILaYeN2WtkQVE7v1hA7XPF4hZvAyatfnELt
N6Hg5UUt2zbLJM896xkrYp0oRp09SIb1QJothUQYGwPD7MR2HiIeCTmPqaFuPsepovFJusSW6e6D
8QHJgkQntI0woGaKH0l1Pqnk49ahUB4xKhrm3WQ9A9f5fGe65X0+dZdZiV0fG/zTuLqibAPL0jKx
iUsmrySQDaA4ChDBxj17CaR+RVn8CBLxhbga8MQ1w2vJ5tdSc38GZMn+VuF0bpE7sCTGIRYxlQLn
ULC3YjOPRRngD3KI/pgo7qZ1cUJaMZbmtraVm8Eac+ob5nRWkUCX4N/NBkgjgQKz9P1w1N3ar3JN
9TsbJQuSx3QpSnzgPMkGjMtOfTTZv+KEp62V4z0nGEqgMLhGnh7lrAvLFMdjoR6bWM0IQmnyIVGx
To2objtmn4sdjd+da+NCJ8FFzih9qx2lPglT1Ke+TPxikHRvEWEdRMNuZkQz0ovVfzzjB+zj79So
HK/oFwpPLER/kGzN6jkm7q0oj8vS11fNyeebKrPLYE3pm5qyVtb0ATQOvImLVBNKmOP4GRLwaiOf
iyNFS/1rwlKX9ZwRNHi79mi6bJKq9Zk0kGfMLPvUufXJGsiGMHnUoIVS8p3lpSzIDmdGPwdmykgJ
1uSeIBImHt3dWQqXe2ayqhqyVr+zkhqPtjSnT6jeAcnCbqesPNgByF/grKY8qOPZpqFK7QFy8z7D
BxV3xY+hJsNjtjZJj7yLt7rk0mTA6OnPYonbNS61hFnJMKmPxwz7Zj2T8MkyA3CPAg0cFDLTNK7L
rVvl53pMunOi289FgTfZFXl2Nub6uapDIL8mSSQKMasU0FZor0sonZV4bYzkjm2ZbWU/KzCPqRMz
VMgpdmYuyEyV4cmbW9AHhV0XV2l3AkqEW9gdaUVSk3c9Dpf9lAPVj2mk3+GNMPaKUv2C8jmiOfBb
xibd0xW1x0vbvhK/eA+tVN5oQtY25n9Rd2a9jXPZFf1FbJC8HB8jiZolD7JslV8IT8Xxch4u+euz
5DQSdB4C5CkIGlD7q67uliXe4Zyz99qA0es6nQNyik2IuvUHeTfGSQGA6ItKX7dD/hfaMI9Hn2mH
VCLASgDHdJDzDKZNhsImX8iOOGjxZSApMMmhrjXBeF+NiIswXY+8AUcjk4y+gba0uyIiedbEjKOj
/0HxzqG2qEWvlm7t+2x5dNsNE2TybE0IzId5q9tP1qAxo5fd0ot76KL3yleYBJk5Fo3nzEXqw2fg
0hbhmzFzAEy2ZSlWjsmFObOxQYOhKut1BPz7YRhMtDtIrPapUm5QcuSw+gFgVuaxmGZ9Y/f2DSCs
e/bs7pA6Le5XVT3jskN5PC+oxMcTnlIZ6BI8UeLRasLMaW6ljF6nmhDfHDvYnPyJkbwW012mH3Mh
LF7okYI0EtnrnF8HC2VZHhW7GcvBGf9JeRb1NO/99L7voLwEGp4vC1xscJu8lT44pMGKYtimovqs
ylg//75oTkpXp6p3s6+WMLkMldIWjDiRwvto3P5y9SHbIjuOIcKhJBpFjRgyU0vVMBEkp61d2bQD
tm5DZOnUxEFnqj+Egz5gj2WSSbRf4CCMNQe+SwTuw7rLCMs18lyDGWAw2GZ6eWBOvTY9+dmUaP37
Sn2VMO0mk8Cn0LjLWwAKsFqIGK0U8ENM7DZiATRSKF2no0GKugfMZ2WPo9xPmVyDxfyOhaegETg3
RZz4UldsDBJ3tu/hsdWNoM7av1beLckjYTvpRYLwKn8uG+SSI+trWSH3Gep+3HtR9mrpNaokn4lE
7tDY6kfSnFoVtAaGt8ZL9jOZtYvY4fct9Clf6ZjaPcPCjFLw39OZIa3IwqVH2RAAfH+pEuKOCu6I
djIecXYsGw9cr6IzKj35iOJTM7yLPtOXa2f9lT4lsQApfbusAKybTGi5G5bGUuH4WaYjgD5AWUsb
H1TQON5BoE3Mu68h1ItzGBbPrTSHLTYT3S+RfGpiTR7Xs0nffNGOHlQGYaMdsl4KmW/TPCnWJddP
TYpsFflqxSz1J6vHN6sSt8QBGUo34Yrx5GakxDjlEFygXGEAwYXm2SRBNGXcYkqGFOAV6tJgUaDW
0Dn7iwuyTo+iE0nnFYtnsywV+C6ZudauyB3UCwSo6anmQl4obuGEEkam5s+c98nK0NQn9xg8ZGig
NA7jAMxevajs8AWv5c5oUm0T+tTMxHFyuEkPkFaJ2YBdwZ1TDDRgiVaCWilpkndPpfVzU0BCtMnR
Ra5Bn9gYq1UzM0PpvNFZjuoYe6G+FmV7RU38yQg82aUnO+/nhd/fS+pMIx61wUUyjXyMSeHedLSD
WgNdoexOc2EHjrwvzBFQv2ndCn/a4kr5cseETCHUPAR0vwhUFbqBh7Cg4t1Oaf2JqPSSj/wWRKc7
mnyw0XcsrYqeWt62G9g/Z9WKh0ZrN34YB432d8CPgTKDDQuF3UcTi++uIU+vRK/myXn5ezzE8Udq
N0gq636p+tUwurischMnM6o1NKRHRmhc0JmG4MhGWujGbyqdjxAWmf3fYyJQJz+4MVUbGSBvTRXh
J5y5Zs0zekppvIux2hojkqsUo42XIfyP6u08NTei2dcjHARiZZp3ZpSPYm6eEpqKJhiVsEMx3JNU
n9wzBN/cSzIWXElGZluYzulGAHkgFBW7WYJ0wyLb3vfvv/KwBg4othB+CoQQ4Sos9Wf7buyQE0Wk
W11DHpjVaHPRKqMvP+qRZpb+psiBDjN3XGlNdedC42CIjWCquHpNsl+l3EWh+yXaLJfKycNl52D9
4FKyjO6HUwjrTKM1Tb/WhRwcNctxbt/CPHZ2zdm0OGqjGf9BLHNUNTCMzAcmZqAspkgGtkrQbtJR
WTGHXYdtW66F3n7TeafiYZMPQUYHlkuEiYyL5zGqN/GM1i0en2UjDnFcf5J8vXBQpSxS28HtgyzN
VFKtMUlevB6RlZBbm7jyhb5FOxOIEF6biyznfp2Eu2AjeAMaF5QE265tB61bSaSd5lvMJnJgvlxE
TpqRrPWasYlwwDqiQXUEbMtpGHkiARbk3DoyTi28E+5kYgqlwzOUoGAL+gXbwY0e9eKJsPkzQqhx
JSSYZAoALWiwhQX2eE1DFEXGnASV3aTYrSDUzg4AwWE+YhfZseWusWVdtEK/6JXz2I3TN9HXXLOj
ehe2TDFBpWJijt+0fr4B6YZ9VFD6hTF7gXrhamUEIAwBuHXxK+SHLii86YL9AWn7t5D6O4o3+KHl
yBfuNQ8dj7Wa2FzgBliEiyxE7tym7I8lBQ3D4k9nhlcthywlk/orMu2LnrCTM3t+TCr3yyVyqCKf
Nh0rtRqJjg8iOH85l20l9U+LcWzgx+ycpPosYO1G6yLL1y1OXUwirL/CvEp2lo3osTRlMVLQ5r1J
4DplXfjiSPQ9Ufjqzc2jqOGhZ4R4r/q7GjsKw88cwBx2AG+TcM9wZ3s7msYjFH601v07gLFxNdvi
0c+G9yzP3l2BCGfwp72TXGf2g7mGxxhn8aNSJhevxrqMXCDoslDwS+Ro811Kmjnlcuyix9kE2YUN
+jO29dsQASJLaGHVs75O+zpCgoY9eByzPbjUS11MF6stt3AhmNqXAnlD/8jk5tR34ICmZP4WFh3V
tPPXaWyk17IxaC66CJz6KELkyECYSvIl84HAoLiCUAWp2uhZJma/HxO01YL8RZ2PDWYISEHapkt/
wNAzdOzXc4w72OWDG5sUQSSd3cAY4lXcQ3Efp60nvbfOLrmihLgAXLaajsn1OFC9cnNd2Mjq22pV
iwcL0ftKuxNXPJkeSsbvxCNyInsbgCYoapvs1PfGZXYsjqbkWk1AwnS0H4skDr9DxM7Ucv22lfex
lasmjEQVqdcxEjw0h3GY3RKiRnKY4kvihcSG28WmdO1srab+gf7CfLw7nYopgcCnOuSbmaCl20dX
hwOzEGQfqrn62xPmkXesT5U2OeWSTu46zyMBSB+uG49sBylud+ayUXSuFXM8JVEy0mi0o7uGVXPa
gMmis6qsyGXcra8t+hx4PAFTcbPDaY3PTQ7+uSF8ibv6XjMzuQPScHFQUDT6QVdhFahcvM4Fvak8
sc4DOcfLhtSnVdZbz1X9Wg0UWQb2f9SUFIrzJmxPjWmh3YujD7Mc1LqYBGGNfricDNykyUjkD782
wdOoWrMRbGnt881EUHRWYdFgHZqix9KpoNfF+2ES3/fLdFDM7VGXpyieKL+bYUNPNdW9GYdqnmKI
RI/q568ak+CczzDckh19YX1eqJ/fE8CD6GWjQGgAg1plbLSevm2WX0QokYu047Oj5ckmHVPoY84x
qskjAAdUHqL4/jVxO5s9t4JapB8TRK5tYb8aNSysSgex7TxSUB7qOe1WfaZTjqBVS63pk88XrPOM
WUJ2tO0BRnE41DTZHX+Z4jzOqfNHzQuS2HgRMaIOA0co5iTHwbapP8BQZ4CwT4f2QKOQLFeGFp8k
ztxSWd/I8GIXq319JRpMFpXnLdOcR8UkfRfpNMQx1ZjbBH7Ukje3rU07DPA8ZAAm5Ycq3T91le1c
S2tYHbPxOiALHJy+oCeWvJM7OhK9FbWLSsOuPN6HmA6WFw+68BKuzTdcJtS8DgnJEcaU7LWI8OcW
gOa9RNiL8MkJ/SeCDf90tULvZydLLZovpNlznDw3GTe5Ji/PTtzW+8yyhnUL2MPS7lL7MCYOKP3Q
PLd/6NHj9EU70upD7TsZ4S7CXL0KfWrg3CU5IOwajtv01R5TMPvtcKpYZkeKI54LauNJh1IAJFeR
X7ZsRHWbmEMBSxgPkaaWhh2+0ujfTXbyUtWTuxBJ165G7t8LV4vrBSC72/28nnuFchLWXg+NYTF3
9rKTAxhRy3qKk7wGVwjhIJnkZnYAbYinDmRlzUMeaE1BMhGENNIh4MQykFsNQ2ItYmRxq4w20Uzh
AmDq7rV3JOC6YTgg5EceksZgRr2OJi6OF/vJRfbPJsfKNugcYUAsdpYzhhvLi13ktMlbo/cvI57t
VhveZjvipIvNpzTbeB1nGEHgPXpe49EQKUkZY4vowBz/yiTfDAM2R+VRUY4R9IbairaV0dqopYbv
oimvll9zS5f1c2d6e3gQJAVIZ2VMCq2ywW4pRbxSkZGfWKxp6/unsTW8cyTul48E79UQ0iuUGkcw
lHD0Ys2Ha4bmKUPl2Wn9TZOQsmCBpYFXw0cfgcW2Gp5RXEuBJepPouYk5mt7USakLoVZvHCF+MJq
kzHEGQ6FwKYwG8jPMjZH3WN/0G1rkU+Zt3K8mcoqJfPM6F7mYv4QLt9ZP3snl+ayq1HBwQTVlzZJ
LFwAs32m/HKfjZG9GULYW07dOXvOuztKRBEBSHpDVU0bZ2L0AFUOKJ/lr5oGqHMrMd+EHy5d216n
CW7i+CLgRHdWLk7rhcok5z3WCNBe3nkmCGyZx/3V1rwv9Iaoeer7n+LgGQoWh5OyITvQpj3P2Q93
TQuHyHsa3ZEWel8tjJ8o2853+ZYWlU9jE6GBqAUmfvOVRvpHhS1xMczZc23zqCKmhblZIdfuXPK1
8aeRhGAEVOvhqkdIdG+AzCYtjD4rvwbMn6fy4HLTD8jU6FZ+3R7pO3eQaym058ZPAypgaDFZ/1ei
DVuzYXyMWWtuhcs0DFYwdbdDzI2MK3uPc5DDH3ZNkaEIKCvLYqHX68GeWKQt6gLytLrdHBEZ30Rt
C/YiguQ8zDuQP/5ybDK5ArwTsv2Ee5LEmeWCHjs6/jq06OAhugSlEaOHid0h3vgDXzvNMzRBWXg0
RvU8ZCzlvOg/RaWdMyqSPGy9JRBxHrWUpQl8C7piN4uFHzrcS93MXwP//IgQUNO2LN8FmETXRUs/
CZQfyo1ZR2xNrePjEcLXsCCvamt2nFsFWotigu7QtyaXMjqpKE7RXblYBFrxAwD+nR4ZFSTx5Uve
PBWyGst1XlNRiTyi6LfVzS2oC/TqfcIGwVhphYsMhT/o0EPp6cd86U4DgOsq/6x056RqlwMbJ2Nl
Zte5pG6Jq3FTztYzNduzaudL6BMOUbfPc8gOWN6yUG4ArwOBZGBW2RZq97i9iSZ7zrkOr2cL9Alm
6ZdY9QeL3HA6bR7WqXufiskK3AQ2z+gRsKG95ZHfWxwi4GlVuzI53CLBtSeNpkCazpuvyit5BWIp
2RRp4YyLqAC0nDThRbLoXaL2YFoStCB4cSETAf3dMhp7GkfC30Y2Aa5b5bqaOQA1GCuOBXBDFvFf
qa28GFTN/De+6i57OhArxuEa7XMEDgEg+GipywaGTIepwKLxO1JxCrS5nsVAUceAxYEA5BESOaiG
sJIbqyYkEPFvgIURVsnIjbLSWUwu6sU821VzScQ0YU61axEC4+yTuJebSMMB3mv5R5lkuMyH7NOl
v7+E60z12BPrplUkSsj53maubdpJ3Q+x84q3RI9ANdSZM22pjMnQanRAtPrgv9g/3H3V9cWjx3Rh
sVKpLD7pbJ2ydvxRaahvHasvDjJit4ltB8NMS0M3LDFjVq0zHYTZOU903VZDA45PFLa1bJQVB46o
C9Iip13fDS/KAkzUTtgrUCpmQ/aVYbZs9PaVe3mzph3J41Rzq6tabqQ+DZPFQGRdULjU4PAnsIP7
kuJtZu4qTHmiKzttk3ba1X7yTQgKR5udLUh9+SGQa4JW3T7lhdiJyakuEhHz4Vfl8n+jB/p/lKb2
P2ap/Vse/TT/mr/N3/+nGsj4B6IeIkEsnX/zuOf8pxzI+4fjIgZjGOaACPbNu0z/n2og4f5D92yX
mwnWINv+FQr9Uw1k3MO3dd3kxdRt0A3/Kym+Y5v/XQ10f1vIgXTdInPXRuH/r2qguuJfcxXvRRR9
E9y3LfriWboMsTXZwyig+3fu4CrVZq+OBp014EdNtw5TtovemdjIPSaV85SitYUOMVp5eIyyC4iH
EuqcKs9RJdZ9bCO0dOdwpfc5UwpRng2VhztUMMVZcwmkgukbM07vkrPXmowHQhpCM+oSRuoBna70
wOeHXqN2Nh77x0kPo2YbNyXA4ao7YVedTX0O5AgeLQEBczbMMD9rEAcIcWqKjQF9+TzLZJPb+WfY
6XI9GNV4YGmtcz3HWzaJHW4jYx+lNZUnTIm02bvhTAlggx4mzAPtXmHX57hJtLUxIIRkU4rOJK7s
qmLcIfrywHVU4zmW1h2U4rirpGzUqe6vCKrz3aCMM6fWqp+HekGG490FisD/98XrfXV2IM/RBwIM
E5rmSXqDtrPqkkSNnsk8/S+TACtn+BtDyN0O949V1m55/v0p4sRZz8kgQFuU3OJnPqS0Y9q/+P0o
4qJx+I8pgxBPh8ybEHNR/Wfnxr2G0ZCcRG4l59+PPuzbKjBqCfkoa/sgFxwhdjc4J7PK//ny+49V
53O/grDAOMWl1LxKt9BOtWlREsbGhH7Apj/0+4fgdbSTxcjNqhO09+Usz+Alqk1GQAbFX2vtByPb
JWA0TkIT7un3J+P+UxX1K6VKSFcgfUA4TdppIvXn9PvT74seYnajCw4tlx26cyfuS0NV4Qjt8+8U
T9NW6D3wjiAzoqffX9DN+OR56BKYqDhH0/vL70+KZyPDFHz4fb/z/cGZa4KlQlwo8H01AmhjJ2M8
8vvPZGvm20YDRSfy4qNv/PxGzQGKgpw8hvJwIHybANiJSJxV14QQfoE6b0ohugfPgL9IDqwB+qHE
RldxKlZal3ykTfuAFgnaompgNnEbwNsYH0ih0AM9NeI9okOBsb3zL32XWIHSR04D4n7QtFREN8fD
uK9C61qHk+TktuQbiuQfp3KGH836TiN8aAvhZpsiBcLBmfsZY3FY1GEyBhgyQzwszKNGZaMygg3A
DKm2ToXDjVvmYb4kGG0ErCeHUzQTMWg5fnSh44ECgon7nyJ51ob+HBsWTGjKuJTwZyabWviYSj97
52KVLhPpY0gOwYlGSeYHeW+A9knpyYH0HNZkDgUWHpWHRNXwFKuofho1aMyOjBY1zYAvH6Cjry69
XaSIb8PuOSm09KW+iyqs2cF0Sl6LINQVTRk8wigLtw7ehlMzSieYUj3Ztb6tLUQEWxs1V/np69wW
+rb4Szjao1dEb7GtwieTjA4unXr1NN15rC2x3Mvx/mee0XpH/d52yLTsLynVKHPV4B7Dme6aboCr
nSTBkWbF2MW3/cvQ4/vM5ncPm8zfIpouCsjXi98mGxWVwxKVqPYIxYpCE2YwUO/5nFh9tRLt+JWY
4bSbYjc+V2xixNGVxVVokk4x5c4FFXWyiFFu+K7T/DXz+GWo5/oWJT4o3QmGp+CLKgTREh4O/oV9
KxwMStwg93lCW4l0ZCj2eYIkUCeLimfBc7uvRFZqD1voscEgvytiWKNaER56bZpvXI8i5riucywI
ki3CY0OqG2wLc3qfFFMcSEuvQ9q+2JK7tiOU82RAv9pFXfwIH5tc3apQV1eXrwUEniCuo444veGC
REY+CgUwxNbtbW7ftxuDrOB4jKHQVyS9hX9ouDSHMO5ge6bxk2cPp8mlxyP18c9cPxVIOFdljB+0
Url9S9Pr7H6C1LOvZFrZR2ljtzJoMMViQu+gqxX6wmIaGpR/0jg33M0Wq3HG8Vkm8Di7qXwvlcGT
zqLpZIVqwlrPTNLBzlXpoWB6CMeJf6JKDXzhJsAh0ninz4ARG6qJ25iyUfhqdE4eLa+rMdp8m22+
qytTW+lJ2e4YwTq8Yd6Of1dxRyD5sQh4JzU40cZLJCQ1M91ShrVBBXtwWZpJhcqefqKVEpGVRJER
xLHu3Yy8+ZZjPcOmMeu16Xvhk5TF5feX6e0y5jNPH3H+eOvU7dTNyqZXMZLlnGipt21agBmTVl4z
VRk33a3s9VhTyw2VMG5Dpj/7efE4UiYfoYdoD0wwIC+ZLEM8utURo8GJ0w9+AS2rpRiYdss21N64
Ui8IezRYxDnHLYboY+pZFclMXnTFbrg2MlDafDD+Yab9/KbDm/eGclMPvrEeCUnc4Wgiw6Vt2nXk
JiNWWIT8RNnYJ8gg5gNSvmcdhZBDZXwmhY3MoMJXuyzm3WnK+6HrOt3siIqjTDUKkQJ3cEx25EsH
Y2mg7XdrUIyZttDWXUODMbez7mb5HMZhXs7nQneHzehB10zMaUNrT7v5cvY3Mw7lwBmu9e+3Vo5f
Xm1UjzUej/uAeNxFzXwqk2h4alPx4jQkrA78FJhQMxDc3Kqe2J8m7g/DpE5EjVjPiW4/pGxdN9Md
CDrVixclQm0t7m9fCXnFvzI8sWK2cd+Ik1sk18nt+puACbupGLytQ53qifzn6NQn9geuwvGx6Mbq
2Qinx9rP/k4Je1GWxu+oP7+hZXZBjOVlpZv9D5O38cmat2YL09Qd5Zb+O6OBvAbNTgcMOBHAMN51
qFrwvdTuvtcjRkly89aE8UfjFIw70mGN2c0/U6k8OvgXb7NGQ8yQdrXo5jtbExP2m5dT4FdAn081
lKSSxJCHsPzWO94s17z3eOIvGnZbBBFAaex98KNSr7yRCRWj7cgFczuxru6rJ/Yl9VPpnTIigagm
+eXcqcmfEAq9lohCITS9mc3c3D/3et0T/7F17agPZhTNDI4aboKK81RWeO4w/U/8P9xAYhdHggdS
xNhJcqs1WAxqkq8oL8vAldDqJ4/nhL7alYS0TBTl6wD8JXAmMn3o8V4sOboQujNrLzwtZOVMjLru
/8sxGgDEtul3bNwZrmGlXU0e2jCN1C3XM3+HBXznzHe/mFNbb3LkDiQSdegUCN5CM4f7LgYyKH8D
8rCfnb7elT1MkbqP+VrSFCQs71NvdYf2siWPzP5h4E7eUTlV8dxwaV4iu4JOEE5/59Huj5inWKWe
y5R4Rq9P52aToHp/cfrm4kViePIBXm/EwHEhi+7YDUb/Nur0SzVOXhQFTDzGsiVvLJrsQ9jy2NtO
7B8gFBB3N6s34W06K7ZftZGA0S49tWI0mAzUhzQzCF+2yHTSGw9pmp4cciuW63rq6qsQM0kPYuNy
U71oTtI+jqn4k4rZ29kSJ5wOCHGDkCxbG1Utbw1WeLZxzkgORf/gKq4C1uDe7Xl8Kg6jPcuX4VIx
i18OlNF7G8rVKtRkvWdk5GxMqL8BZ+PGzsLwojSjX0KMHYDLde+pbqW3IQGG4oG1wuZvrGMnSl50
jcgEu2UNxsLp3lxSRzLTOoAxJbBLyuTEmITOE1vPW80pFhBPQMvKpwEUT6+4s74thvoPKRzLKzSc
5WD7r64MxePIpfGAO2Naohohyy2JkgD2ERJYWdFlTgQws6FloOsl0xE94T7NJ/HMOc2+POj7KGHT
qQ2ulTaOwz0PyEzX0h/eWPF8nJQefn/PTv/9bjTzx3Ka7EHRZTDr1xYwn1L6G7tkYCadv/N1LJO/
R4gfExU7wVRCAqKatR7SlTP16aWoJv/RNm14RhbJ2iVidK9+m6YgwjB4bGuI8x2H5hl/ApQShuBn
OK0VN8C52uhtFQYgr7FlFbULYsZKwQUQiaqBBSU8gWaHzaXGT9Ls2LgoR5hWYDD03jJRWdz0dXBG
FWwU9VSjZ6/p3py7Vvtq4zJ7sOv60+hDNnsr609TD+WBmSSJecDHgiFk7mbMkvDpyfbgWjpESUW9
Ty42LK6pZV4fpd4qYmNBcZtd49Q4pvYQH0bL+jHQJ21tKFWrZO5HmpBWCvoRGEWbd+GBWqBfyHfV
C/S3Fb2+yiz8INP5m+2pdkX1HE/F0dZrGEKDBNMgvry2K97o5D9FRLUtxT2Yr5bRe9x2LYGnPJRV
hSavVBC9hFeLrT47r2XlTjvlG3LVZnzRTMBcCmLE0dYinVzGjKp9lxrMnNzJCDOp1C1BQTX+RI3U
Lr8vsavenSJk/tpHSJaEp2+nrhCBLiw0fcakXXTaWEcE3h+mFmqXkvoLkGf0adKh38QtzJYywvmb
Jjg1mHkefBr3gT7UqzwlCwL4AF4gCLj7tHJxxVt/U02pgMqDpnHLX4J4Bi2XdN644yTE6Iu052Ay
IqosNHIVmW4fHF/vqaGbz8lUmIc8Gx5mBwAIcLr4o0BHTSiBddUFcJGMVO9EwEIi66h+tyugiYXe
nDMvezcLDUmgnYAizIi6Fl17ywZ93jLsmWw66RkZ6Kp+SEF0a1WLcnvIrY2Dcv9JZPVVGiS4qwpp
oEWIS4fkzIqaQ43osJxw3cUF6bpGWCA85CvoYuOY+Ghlqg6uTBpXh8LFWZqdHMCfAenTRzfS592Y
qOcu1tqlrU3Pqe0/FhqcDeIgoZlL5/H3ZZDRCJzc8ujPomFLitR/GJXno3oF05LfcTU2GbhLH9z7
s46p6Nm2mO1naTHyNVZokhGhrLXG8B4b1np65dcNkekevcZ2nxgcbgtb/1YkQa81LjGhSzKO5yTm
ou1nNp46U0+WB0S8q41yByOpCxqyPLy5BS0vDrJW0KsH8iWkQ6sAct7cmVeCDb1FN/bzzu69t5G5
/hEparcyZ3dgWN3mR4HUG74dpB+jIxHRtwJCH+Id4lpAl9qZ4I7yETnpK2Mxf0vTiwV5/z770oXY
5apXMLj1smpKYKH1iAcNx/4FENdBl/WEPADdQk248Yb8UfXoD9WfdTcWKDQwXiBVjaLdpEjTHRwO
pBSZQyL0JZz+BjpxrR3+64VeNJnyxghaBde8NoUP/BZ+IFkUW1OLXSb8kkHE0Gwsd5xeBHLpdWNv
Qiv2Me2Oi4y0qpMY9e+8YRhRD8hv9eqgto0Rdc8+Zh66LHeWDD30O6UYwto9JArId/UfL+39pyy6
59LK1lhOZdvviBiuIEQUyWWobOYvCSHsoHTs7sWlDN2bfYfLQmpGuZ/ukVT6KOyNqrHZ0KRDg7xS
IUkvAKMBBc7OPZHqXmDm4tDY5IMl0WutXD8ABbv32hQnDlPJdKAAYt5glrX3JyGUyUIDQArnTSh2
1VmGYwB20yIsMuk2ag7Zzn32zClNLp5OZz1ExU6vSj+arvWQEEpN9wzvC87VZpcw1Vt37n1EkWAP
Gudh04M8+J47wHw5Y5m7hIXUPhPDQWiS2UGc8zwY4oVrQcAepH/J1tYx8Vbjk/KMH0dl7tKJ1JXJ
FrWrF07PKAOfelCuYW2e4mJqX+fUw8rkluIF+C1CQm3Efot97wz6Y9F1CMEL13wv8jR+YSR46MOy
vPmCc6JP4UFxm07OZGbLVULsEvWv7gcuMlgRInkt4vhodnZ9gMH45qV3I4+hNydAPtiHgAMGEYqV
W45m3NQVSwTb1D3a7I+k23ol+LVZeQj1LMsAl2bC+WgIOVxE9swodThbmn3NDE97mOKfoe5OYd/0
X9RHH74PzdMZdG/d4KIes3LcZQWM3CzGHAfACMkO4EKUuUV+noAkjPeywOrBilY5orqWpuQSSJkD
VamoabEYLiZ69EeJD6vWr+kEAJ841GOK29uPn0cur32q+xAUkr3HvWDDDs+s39AMsP/jW1UNdyWq
OJI6Em00S0cFWDd7gtZ3sDFZ910c7QfP+eosf94M3Ai9ufAuKaluG5GTM+K2PsysdGXdGzoj2eVb
1LLbeB7EucxabGNNYy9m2/n6RRiVNnY6nywc1n6C8IirVjx6PzgBuHrQaLhmGeJ5ZMxMxYMKrxEA
zxaiYUjkM4foCez8YZw8ufIqQ6CHnKpTi92ya6j5jYJmJHDgLs/M58oRB7eVn0N65zW3MBDNbLrL
APPjMJrfEVPOZ6zsr1ECVKbrsJfFKGGXJPOmXDB7RC7jmxuSzAlbleIda5mOm3CO7K3V2KCGwTAs
cr8jIceH6JDZJU1ZQtlABlf245RrkoiXDORiDvAgFCZahXvUPAlnGbbQ0ea0MRBooD9cT8SkP3Bt
/eEaSvSebWurAjCakkz2CD70NxlmrCXFmH2MIb1e46LC4+9uEzJMHuDyrdx8VjssTBuDVKNzYdov
ZQMZbKyKP7ki0yuumsc60mxkoCpd9V60s7pWkrRFUpWpXAMLBcoUn8nWiDcpII7x2cL0dHCcfDdX
Lkl3KTcrPdNeOUzdc9KMFzMrT42HMaSfOuB2Lf1fozuZbf7GJBNnKQ9emJrRNgmtG7v3aylQvCF/
qFZGB38mivpXzuBwNycudIaK4OB0xOUSFYeeTjk9OQWYES4fXjOSZ3L/Qpv25Ho8DpzYXy4qZFh8
HWEo4SBPYfVduMwxGnw8K/wkHV6AqFgWdYRbqPtKZ6xp9Ik1hEa0dTQcehnyPv6ETrsuD3n4mNQI
27RE42IXC1gsOAT0Tg2LHJ9r9KFqjzY/fSlJJHFdm/UlSaE1C4Cr6Na1vQ/ZwhdFurXFUeN2v20b
o0K57dARtN57t9vAxEnWfU76qpcqSGZeo+5xxD8O14xoTM/WEK1z4f4kWR2tZYJ1MrMRKpRRGgUE
qYnF3Tu1d/uIlCCprI0iQfystQxgncHDe2Yi5g3jN98pLx7UhyNMTJv7JxvJShS9+dSqnT+KGCVK
xgXHxuz571y915KkSBtl+0SY4SiH29BapK66wUo1WjnCgaefRf7nmI3NDRZRXd2dGQL/xN5rx/nd
1f50qS3/3cxYL+boC3ECFsG9tn93MoThUMOaQdFMaEwz39w6j18by7bvflVtiRbEuMiGExKeoe95
aOr79yMHasjGyLJ7gLF7lYZyuvIeFpu6hSCLdzk4zUEewoBa8G4oSrbNzYoaeR8JMa9K2LSDD7UF
qfBwdlqD3fly8dlZr3APcPiFMakCRVphC2kemRN+oQnOFUGftHy7xnSMs9Wq6GJpTICyITjk22il
KsyvYYPNDJWOmUUAuFOF/r/RSEoXLyds64+I13Kf9ZV1mKI3/tVzwccNkGd0JI/S5ljUrvzgJXW3
/ozJVLGS8OAlrdVQPpNkAsEoC584jKI/oeh7LQqaUWCix0JFJ8G89JCzTlulAhiRIYcRAtJiY/T/
/0dMEuB+G+41DAz/Ng5NcAMZj/NqbC7ff5RXlKldPZ1Qw/Q7Zm3PAamUIFELB5J9tNjb3Vh5s41i
gcxNlAQXnK3i5scUTPOc12SjOjxdLt//IMaojmbXH3cSR1zW17eaLBtMylRFMFqJW5uBtHb4ZT5C
nIDndPpgToAtMI4xchhwk+ZKbBTaK2BFgn/cnDTvck0H/ja3mbWfpYnBLUyKh/DKu3Lm7sBcYItz
kE9hGiUfEUO4g2NUCDuXp5Dm1L7TaIznwULnY6TWW4gl81gk/2YklOssk9aHzfdzXxkuTkpOskdX
e6e8Hl+7GSx+GP9r8/Cl7+3f7ehEn7ZVfmHUQAhjRLsOhwMikQB1jnT6M/KkbWoIZv5udBGC6rRp
SjqKDn+d8eECZZlKUb7NoLo2ehynx0BY6K7DD3xVYe0cEpPqElXpMXWj4mwLCOqD41306BykU6OW
8OC0ptN/5JVF63ac3mnHSM5LxW/Wh8mx8/TBDzkgKd1+RCaeckOgPeNL2a2s2v2nQYsSsFX+RwAp
Rc7cgVSLQGCPUUGb2zgFWDJzO/Tuhv1QuO8x2VPR9FDg5Y+kSW4YZI1d7GDozWT1u/2wnKjeTuac
H6syZsZdR6jT0L4gA+riW4sIzbVdhKwV5kdyIqh4U8TC6RgdtYijlfNh8QvfR5n9gQTaS2NaUVmz
z8JuC1wprJCD+/mtij6jMt2PqVmczN57J8bdvn9fyG6iIaweHMNHxBwgyUabsIfKmXfI8BBE7pXb
mI+kxB8xVp57sALSawODER8uoHse2NWlcYZ9m7bjXgW4Atto0reqqtm8GACec6Rrwzj0x0g2r7aM
rTtzMPG/S8xsfIdbAsRX3mxqw6UJFMtfGYpGrwOv3HkpjJ6uIudGz9mdrQZkyBBPyGB4sL4D+QKI
VTI6T/hyncOG+yTKUHYkvnWQsQ2o2bp1FD6bVimJrJWgAenfUysrH9+XJg5x1w+OuXFs4UPOZ8MK
jmjfeh7JU7Yy7yQxEF/fG8fvZ9+XerTM+4xJcmBsfQHXgGBzNFHPBsTz2tm6Mtt4hziJgST/xy5D
KtfAL7+nuhnv/pB61wr8Ge0fDoWM7ijsTfXwl4thIuLSCRN2p2ow+zr2jtQ3ZjItUkXSv68uwsx9
7ZACOI63JEKnx1wJ3LVmUoEVyaVzmqxzAgzZNCYXkT11iOv7JBeWofuox2xm4yitbenF6iY0QiVh
oQrCf1wP8muqrO6ssu7/vnz/GSn0DeACAQurS6kapvyZ+SJ+ybPwEZpU46j2n2x5yU6rUBl2URtC
Mep8GlKv/OqVxOYiy+42ykK/S7gdjllWXyVQETvPTtKHve1LwfjeJx7ISEV4ElSaXz687ahPjffE
7JsDSRO/owDTIxmg6VdkO8bWDUB2UnDwVI6fjpc6D+ra9JXJz7J9O0tTeS/ehNebkFSxCXoZfxk+
WtWe28H5++ns/nSpjk9NFxTrBufSzff5f/T2FEGrJc88q2cEQ3kefSnT/UOGp3tHO4nrXgzeiU/G
Nmnj8LNHNX4aDEJgZ3Yrn02g8JKiMj+6gaMfk51cInIGTj7WZuSZPpoOFCdXf9GImsyhN5HCsWQG
Hvu4qUVby4SjapPylLH/YTG1PMwNKKiQ586AzONXNQixh/wXH+JWy3fDKu91YeQ7YXnO0W4wqqEO
GB7uTJYMjAK5qcd4+K2WS8PMYF2MAGgDAyJjNjUPjLcOx7s3/i7S+GoE0fABrWDCLy0w30R5viUK
dSEH6/4UodE6FSjTCPp0op1fKuvmj9bn6BfmO9uy7jx3znFM4vcBufV7yIDhrlPn+f0MfDKYF/z4
YL2pOupygnAO11jmQ8g23UW2QJQY9hmGFAqEKrVgG++tycuueH7UIe2D7txBxd2YzmRto9oMIGBj
ZD2NaekQ9YyKryDz+ujn4/27C4Z59QVkhh8tCbnLVd56ALSK0h6ck91ClSe0AbpZ2HyoCsCjX5vj
nZKhedpJ8SuuyHmdnfCN1Sd5HQPJpVk0rJWb6w19GEpqBnm70uJYhAvBC+q9kcAyXlLHfa2JCNp1
YMXI441XHCCYNJ3KZMjjXQ0X2bsaPrJpXxoqvVBSMLiY6j9VmLsXFu2kAM/tq1InRolLhEiOMxYi
TzrHjCjFg64UNV8CDHIci7/kImveIG6NLerwaTIzlGugxssoRyiNJYmxuD7QJGCjy5TYhKb3roYA
MLVW+XbKur8Bg3CG26V/ji37SR7YbSax9SIVp7IHcmkXKOOILF6QjoM4vxjt+RD65m5idWPHJqk4
5EZMQr0GYW5t4NdP22FQ+WW0dEt8HXrYMte4cxELIr7yD7TBNTZl9vwIGKKrt1zAF6ij2RdIgur+
3FfV77kbIN173JSQoH+waB+2mo2nYYrf0udWBniFsOK8O4k0/91UliAGzrAfJdyKKLCPs4f5r/Nn
vrDomrBhmmSbRX8Id5JLTGnlFc3aLw2Yj0E20/Ogziic+dY5QMcDr7ZY5EFk+Rbr9DXa2SLHN5lJ
supDJgcID1n55/rnkEu8OmGBuAVVp1+5EJDRI7Fm2/a5m/4KbQgUaW2/RnH3owIYeLJq+RF9StM4
+hx+mypwYPBBQmCVynZhAv7jddEJnRU39gFEEaeIDVvSGXj9Ccb8SzDr/Bi+ZESWr0GOmzH8cSat
dxXfz20hSEXSUGqKtjxJxUAO7XpLLlXGOq/Qr6bHYhcj1Mqlw1/F7LJ0bL+NjYvdK6S/68IlFtzU
2FTz5WAGmbWRzpSd6Be2QcL9ziXtRzXU+SIrD6bnLprPud/GRfbVKSc5NED3t3mIAyXJEfGHDQpk
SHH0uAGUUIyD+OS1d5MpQ9usb5MXkLVbxpfco/Cek9iAyLrsCuxoU7AeetJKTE/epBnb26bJ/8u2
EmzNCk9pu2a8zngoTzaFQ2Y6cjCCr4mSTvhixuM1Kn3sKDnK/KSjYW3F9COdcnsdFewXsACs84FB
lRsjFhmrL+o2/3VMirUnnkASopcqsvI1GHzWQupPl2DWQzfECiklPGh2YmavHuHpvGw99sJseGmK
vt+xDGLwzxE0RMYV3T2DInjkLagYk9nzxY/Fs23ZrPra66FSdg938JlMpRPIaMyv9AvyTWblO1oh
62yGHtO9EpOJ/TZJdpeq9FkHN01FNA8LHfZ2BqBucNKd2BiMxmRdI9HofJJ44nJH6h0T9MnEgDPC
ymL/GgDKZBamyInvgouRld3ds+sD2HVU1Lb1FFhYb65bvLAd24YEAtbRo4mb/JTQZW1mFA7InMEF
2WXzI2etT+CBcs8AyEfDFYgACB6FjYfRPnrPCDo5iCT8r9aleWSajCND+MXRi/MRvEa5EBH6faMQ
nBjNzmHrioyarNthAcsnaGh2Im5/18b0lVf9fFBRCtsqi9hA9+YxCOxzVtsEEpU033Ogqo0kyXfj
8q4zN823PZ4ubVfQ8C0kjbblICCupg89DKT0+BCRjDR8FE2uFoFMwVqARqoA2DWNJoDhKd2ZFrZz
1fKhLQdENx5BOEka7yQIj5UnavOQEz/hNGCIrSK52RwSAI6TH6oPiC3WLb7p6QeE0+Keu2LTpggq
TOZcdfpLOE58Yf2v1nGL2jD0omEzJfAFhfcvmVznwqd2Y6EL2jct0vwuRdME+xezkmnvBLe9jWvg
DvATtOdhId+juW1PqnRJUmxoUWh/i7TbhxOBEUz10Ega2PyNH76foBUdyj/4pDlq4vnF7dzXmN8Y
V+Ybt3fS5kGaFVh746R6AYO0mupHFOHdL/gU7Eab5HgHj8eqMvn4Vr2+NQqDSZLFYlcO2WsffSa1
JVgOkvcgnP/qxgpORS+RE6ImFDnoq0pjYaxmhjReW+xRtdj4fk1g+naPvJMd1R5FalOOZx/v0YZg
JM9fMMAiqY6J1X60mcmdsZHpLm6GndPoPb1IRKYUxlNXGmI3REG3bS0yTA33V86svJngyqAWHU3Q
FTOnuwUx5zxE+uYC4FwrzkLMcsSMQhFm2AtiaxkASvevMs1L3Pqf+QRqoEjIbgNrlHgBc/ag4z6a
QmVIY5+fv59ZijY/FcGyhl2XGy9qnx0eqW3hg9Y0J4eyXxCImQXFIRxpm5YsgrTDWBnms9oSPQf2
Yr4FcR9z46mXzFBGNrywxCQ327qPN+QZq8UrOjEH6qZ3j5hdnwihyh6POcdAiKzWC8Z70+EKNNlT
7VP8tLrtDoHw0PKBGvtZsQKpDLNYSq1mRSo0+j2L88DmhOVnlB+dZBvR8l43/hKPEbPlpmQVaZKf
JewNhZYRHQOxyEHjE5qVH0Kyouuh+JsG8qLm8hRM/aFGK7lJoxQ1ZEvwypCQ/Zr+mJLipc2ak6cd
g20EdU5UUkoWfG6ubmD+gZ2xyfzgbnvNJY5ytjD5vmw0JuycXW6VY3zPL5P/YUeYeGDt/Jt3yzUa
euI2XBHjt5PZjnDEfWoZ5qqSSby1QaRA+tpi308xwrp36Bq9YWJ1LG5xqAnz4wUmVAy53kIkDK1l
oqZeAJSjjrHcrStEeWEgqcHTkgkNrMg0WSHPzDejkaAps2K5b0a7CJbixk3t8NiEiKyBeK3MBkPB
bBGHCT8WFDRZtzVbCw7wtgcYw4ed/KxV1qMGphNEQIx0mHHIjvBbnyIxN86yyKleQ9i3mtGxy9tO
6gIRr2R5FVPM9K6IP0x/wHo3+zths/MdKwRp0+JvMhLo1X1QGk8ye43n2Ncl+uM8OQWJ+Fkg+EKY
jZcO/W6zK7jT3gMR94cZXOS6bIexPIb0IRejUuDvsNjtIyY7K98e3TNaa4KQcvw10lX1mwr88TgX
0Hl6cMxvom7nxwLWtgmpiMhBeNimgPKyPHICqLJuDdR5eabLSd5Tl9u474COmAlu9LxLnJKEhIoV
oY43umKXAlx6OFBISGAILgCHkkeRfIyqik8avMVeaJXsYjP+lwPy2YsYrE/bdupi9dWPzHKnQz4h
B83jwFnNae8ecFHhG3IsB0gCE815MPftOOK0nBh4+mlYsxJMDsayUsNSiZ0PBcJb7VunYQZJmBai
Plmh8g5uC0Aid3cR3AoriOx3U48dgCsWAdQKhWRaMUhIE0SjpZtqzNhTj9Ccutiy7mpsRliCWXHA
lkrVlrKYl4Prb0NNO6Tq0VgRFUh+mAknDrUh8kL/XmeF+2A1RnRuE8aw9gsMpbTcKHKzgI8HY3iP
IFCanDPatY0zjCbMvBr0/pjndxLMPzT57WBJ1ItvlOVqls/CLwP8xKTfxFTn96mpmWt3zYR6OtbP
WTA8yKwo2Ltqnn6M6Tnx1KZKp/RLh+KrayTJVkpfYB98klOCPLh6K0UDsi5NKIG4f2yqCUkRK8wM
ijg+MT9BLWMV6tKPJRuughiisbxiGnPCjF4HPghJ8vZOMzIFZWeE93a56HYy1iTLxNvG6Ni9t9yu
5GJxaDq/vImu/0dKbXQEB2ncDSt+kpczbNNAtIdEmxSKQ6Y/IN/g1IlZHaENKvV+rPtg76NZgCBj
tWexXCa7/SRPKNv1UchSwKheIS+fUkum17JW0Y5R5DPPvAArNBZDlu8bJA2wDWvwC21VvU9I4dd5
wwcnnURzsFOm+qV/cZG8sRNvCVbhpfNPyFTtvUvsCe/eMJ/h94zABfjYlpn+2ZC9+mG0oXVGozK7
DXG9wfAj7LxPr2iDN2NwvrRF9HYCsBKuC7LyPmIxJjCFh2H4iSYlusMQ7d+sAvySp4jSnP14TysW
3f3lQhvmbyqboLK0RvoUac4ga3L0WwQUy+PD8/h+xld5cc15nC0kk7h21N/s5fL96Pui6/SWeUkO
8h/dWWdWKI5kgVKZ3S8aMasH5Zwb6Vpk827O+uBOEuZ8tCtESU5gFm8Q4KNtiN4bfwRdQCDCz2rh
67kcS2NtEOjn2+JqT4dgDJsfYoqOGHydd7nogEU5rqyh40Y1u3v44s8BmYJtOOqzYlxGkpKxgd6R
PwUj6bdCI7WKvbw+QrHP3lSeP9ABVKw5qkdXSn0MqyEmOG9ErWa0X7krp1PMtOw0MSM7qQynXexA
NDdrzYsQ5D3BBuW0tlCIIXWU7THy/V+BLoGjm8S5BLl09iF9z63omtc6L4ttM1J4tJ4CeOp04d3s
SnTEu6kgUCpyofiU3RjetJ92lzifMbQl3lbOJpQvOHQbRNvJNZapt2Z5QvbklJ67MvBemXA/j51l
6V+1i0Im6ptz2QdUIJ0P9BexhufM5sOLOvIB23BvgsZdOULH96ApYpJnuJnFdNyvWLWzarjJSV+i
AvCB8tCiGNiJmXyBCUSEAwrTD2Ew5pgT//dIojA4juXIACIaz98X9FTjOSYSYVMm5PXNZLSxuA+f
oqAg0YGznkXaPku3Vc+sT3+mgBQOIMeja4BXmv94kyisMWxPaQgJzeLYJ/mo6eclzcMlgNfCntz3
3SPy5z3zUuPYFMXMQAKEkdFY+SIAuuDsa6/CmH50zNBwlXP5fvR9of8clv0TLyF99TsHaXWtAm47
QbUtI42EgKklefJjPa2G1bYvEPx6+GZpF8xIn/3Evehc/6EAbi7azcZXC9oyIq0B2/Vo7XApdR9d
1BF4EOXrEbXPsS0d9SygVuLJDlKijQdiWb+fR3CdYHDFzFqzLsevpfpbR1TS9zNw4h95M4Fgzj+J
KZqxB8XzzekYI5odpwV8JETTy2UIogkr7uxvghGDo9GTUtiOzXy2MuM5dJW+jII4ZCXU07EdSinh
7kGmB8+yqf6YJuwSU/SPqB7tEzch++RWbr/rLYh7hqXsF+HJEHorMzjeavyujqBXHJAAsmVwS/Oa
Yo5EQkrBAJIO6bgu86urRhg7nB77LIr+MAzIrjGdEWlRaNiIn08SN7oDeUiGYTx7DmpiVLLAR9A9
w8C3/Us9RdY+zh0OKjAiR4G4k5RS4HNuv6QHSKlfls+czhF0ygnyO0cKQnT7Sv7FwRKgr7M5+Bho
tw8UOoJAA4T0iGFvtWyqe9Gkt7DAZv6/Z7oNbna7AsJqnmQSjESrtNCARrRfa9Y16kmyXkFhtG4y
D6dD4LywowGgN/ASwbeNrplI4ms9zyDk65kzywn8+/dFAFjcfF96pt9rFx3tlsIQWIDK6r2n8fbA
96L6sgsS/VpqS9ec1N6g/btlkJNuEt1YOjELUx7cDjI0v4cMyfH7ZzUL1zz5vki27pQKaJAUT3Pm
IAmM9a2HvM2ypqT/nZYLsSwCI/5rYGIBtJgswrcoWUHWnHgAqCaaa3/nYdM9Mit3z0VvtMdsIZBi
o+B07O60m6xd/XpWSCmCdVvWKHaqhpiqsX8NxiHZzNGi3udMY1TZFGzgR0ZzPvO+WdX1X1crlhNV
fso7jZx00O/RAOU08syruaDL7baxdnzegxVfsoHFoz+bF6cjlYNd9Zdbx8lBdlh97J483iK3TtDb
rNP3o3o6GL0cn4FVji8NbEiTye0jXD4lg8Oiwp4MUDx0vzu0nX8qoxebLFSgZgs9rma8Q0eRS0LP
8wDUnS2rk+F+EdTUvAksZe9z+KmhxYIJO4GXRhQOdnsYZPbOiJyQTlmDfikwWHa4M1ZxQmJiSuu6
IY5VXnnX5dWywCEPxvRHtjkSZSNNf+bo7CoXfg2K7SQx0xcPF9XUNM8G0dchrGOkc144baCT2Ieh
a/AvlEi/PZlWzBj0QBo94G6+RRmC7ya6+VPGVpFd7ZEcPf0CuyDdMnC4IREyrqGf3vychTwOufId
FykbLvgyezmCTXD8CTGWOT9jOmcM1/bV7Md9pvB3uTHsDZSIpKJOP8DtXPOkGUHLhr+8sbrjWhKf
YyHJR4qZpZWSqUjX6FfoOhYiZJBtQ+bHO0zw8jMEmJSqh46q6WfNsG2t+3g7k3V7sxKdPMbeuLnZ
wTAK/cOUoMfiqNQ/BssvV2Pz0aZT/UoK2nBNWQGlMNvevksHSX8k6trHA8tEcKQyuiyLq0NEznvg
gVBpE5yHo4puU2hEkCaw5FPBzftmoqEYWqumdxvkoRoME8Cb1x06AzrQiIbpgHbR28t+1Ntc/22Q
de8rKsFd3NFVIsn6JbhNrJIxZcXoZ9VaAV1Gg+q+0ipc6mIbJuCvmJgE6ETJBoTRnt/9kFrMKpBq
tby7Kbo5bSbtLpz8Wzr7bIK0OiEpRxY1iD1VT/1C5chrMXcvnTkUv5DJBBiSIH3UEHZjRvl33yRf
vLN1eVYfseOJz9mv3rseTEvrxiGLBD2+NqlmpjSSd+E5lWSmvmTWgf48Ee0ilz0hI2fgd0GsxI2B
uKDhS9AIE5A8eu4vW9GieMgfzwm7HagCCbJrrTpwX350ohu2GM+Bl0Dj/P8V4qhdsABYC8xtZgKC
2vdAM0CBkdnPoJvMH6pi3DMIDyRCYs4btpkpniJVXXt+PnROuf+AXX9H6Fvt+wjJTjvgzSzkjNq0
MoAnB84ByTDxxcyTm9nubrnq//Wdw4AmDeFjnP73TtimPOOq+qcDBk19Z+UnP5Hq6ZqDev4/f8bX
VV+BpT6hyWkzJPvLM5srHr3hZcL6uFJO9jTtIb0kmZtvdNrFp4xpDFt/ptxt6saHiBfhajhfYoq9
E9PFIwP1hrKDcqwfgN+6zsicOLOqnQhnHGAxN9E0Lz9HxsdVb2uyGp012c6QeKdaovsKy0MY1t5q
bOMXp63l52xj0vNdvrsochNUiHV5snCDrmowLTdj1OOvrCxvrc7SR2XxXs2xGE49vh2fL/uldDtv
pSDp7xLIfOvvIs7px08ESoRpA4o45FEGZ1ax3+gSKkZ3LJZj7gc0EWdhoBcvoWF9ddMY75eNGGfk
4KQH05n3bL30GdonZu4cV5HMRn//3YWlTVqezFH+EtoqD0TJ0sYnEjAZ4D2Z8evMLMKJm4geSS/S
g6NHi60vGTo923DQwCSjdtA0u8LexwLxeSTEeNEA4uB+E/yCGM5ihUViWAGiELRE6ZkHiBTMeBfK
F5TSiYPc9U59AhAn2tUkaz4dAHjs8dGo0C//9hUpDRTZKYRy26N8/mvUpSDjOQxZu2DXS5hDMsRi
ppT8TEsckqG3Ma2D18sD5xmwDDj4qgYqGDLF2/C3t/bgFqw5lCJAGnpIK6FtBVPySJX2Xq2w/kjN
+GwwRkMdcw2aqrijNkAwsORSkjO2yMpJCuaeRkMQEHaNC+0KphsKDLNUpJPsmJ1u8dhKWDHo6MqQ
nNo4ShDFZIL8gTmmritpU9i1B5O1mVu5TXy+AhimCeSK66M5ACSacx9oj6zTHct2IKCR9y+LLeie
vqueqIZxCkK6+Rlk9XnAnPgfh9kOFNDeNMq7pV64exLXHdTIapNdMvne1mZL/yVscw9+oP6jwpKC
pEqtTTMTK25E8M3QL69j4z8s7d3BHO1og5wBAbGSVxMF8aXx4/Cc5SyJ0weV5A5EoLYvfhSAxwn5
OiZtn/zyzMRbTR0csX4KWqRM/BYm0w3qnsw40MmvORHOScLebWIFUALij4s5/omoAx4T1nvD+C8O
A3MbNmDYGlqPY849DQMZ6aW2tuDHoJ98NkhU+NDOrwDH5ckD9b9KOt8gmDlojw3rCxCbDRvm3Bvh
nMMh7BcJFGL+5oRvDd+1u8qTeieWXYySZ2bdiKAte2aAYbxHHTs8skYcajKitjHVJjvL9hys5V74
d6hc82DUXnCjoa7XHjKo7ag68+KmCc06iP+qGGHSmU376GbAx5U7/mPN9+VnMY1kGxfvwNxWwps2
CeTgQ9/C1RvdoiO+A6JC3/YXCZ1kYuB4MggGHJezEacLcYaZ90xnEuMols90AsSnTEhnSKP/VxRm
9ZIx2a3DYdHsNVsGz7/Ytqq1ycZETum7Ihm7LaIA/LY211EOZ9QAlLXcwECbkcBsDvJ3HnnepiHr
2gcDib2fKPa6VmDVJo7mWPXH3OPMZ2S5HotgrwcTzfes3sMmfI0tpRmeWuGaFwHJs76BmzEIdsJi
rYipauoqZVbl/exnrO4qqqxTOHnezjOMHiEzWZTBhWTzfq/DhPXy0OJSYi0+2cOmUPKBTPBB8LS9
A/E87Eq7qDaJYL/eNtRumW7KtRjmrzRjx8Pk6s2I7PEgVKu3VqBf5YBgLvZ/1zCiCxQcK0OCIxSo
VjD73DHYJptu7IcP243ClRi0Pg/8rU1TaigMvG8rwKvez6wb/iqn4bPlMblC0/27JM8+Q9G4ixpQ
/zhQ1wHFdQE/fYcPj0SYiZTitE23TBgZ3mX6Qmq2XNdN3HHy6l3eJv5hGJBEk2CcVqg2dZ+f2hA5
odnzLZ6Wi/qv9JLXlBwT9qZ1e+n01a4NrGYT0F5yJoaf9RztZ/NLNXn1Q/dkcDQw8k9DNtTvgwzR
Rzo7FFn6A9XMw7IcjgaQKrfYDMUx74twnyfEk0SUrmtreumtxjp51vcAHJE2Ym12HcRyJwo6vmCz
BJzMEztmViM6PWCHMxBo3GCvAuQJKgPzMWF3t50Y/hd8vvWcGM4nzSuzcJxgB2sanU8l49cBJj5G
HNVhuzD9bee6eyPx3M90jDV3ex963Fx6nyyzuw2knts8Qk3ysqK+93R6NuaN3TTQnyVj/kczvXop
OnjzMxJIY7LFizkYi7F+JjnZYf+uqr8TDIg7IAAWtphb9Rwn0Pqu6BSSPWxURIHkKAMFgR3QM3Vc
ez7DN+qDjcYVPSSJ2jhR7xyRHr4OSYTpM+5fI2YkW3AlCF3zFjUGPGxq0bsxOkwFJ414tEtfc99n
WTH7yxjEkltkhRlzOMIQyR9JEWxw+0QWSJWlyGhCJ2pOwY95Gt9ajpfb0Br2JZF6n2TctnCWHRuk
cKcgtj6SXjY7G7H1glkITpG58xFhHrRscDEhdEPbgrs1LcbPcfrpiuq3rsCPWpG/6otW8sNI+Nts
/9flXP91JCIZ38kFUnEnfbLBcS9mTzhAoVEa86JcvEVzSUzRue7S4ILOnzvCEOudmLLmNs7kSHYq
IdHcMe+lmnPuzL9SsFVm3PH9BwS4KhBMkOLh19d4vkaApyBXxtPF92BdapQkK7gf3TmeE/AQs8WA
e7JOGFl99IsV4+AMurYohi3FT3lyLOVdRiP2LpxeAq0cbKo6aA7sc6Z959LR0tucvy+ckjwiTk+i
vTrnXeZsUSeyB/wr8jK4ZZhHt6LHzVeYjX0ROT1ibxX+1u5cAzFqYZzN/pmaZn9KKrDw2M/CU56i
zoDUlk/dyQVduOet+sNR7J+nYfLPaIqU5ekjXHMvctxTlw/uySoIuA9JIsDJw89mR6hyvGJp9ZiM
lyInFhEP09ETw0dB+fksZKAf3IngPqin5ZTGsfXj/1LPGu5yAQtmDcDlCl92ITaezgGmTq3zv0tJ
r8HIUhGroNvk3Jfdzxgt3i4GwMuwTP6JTYd1l+4BcxeK7K/vtjnRE7qHOmuZoMfuBgkgAnRm4GwB
EX3Y5d9OSl6pKfo7NsUxRzbM9DH9lCweYz/Y92UOJJaojI1pgHkZUhQT1GVsgCz2t9GySHGjVT0y
bK1C76EHCd2SIJTIybAuzylOM3RL+9oU7+gnJFj7rj811OAri8mRqM+qN85DVs6XyJaIq+me1zL7
h38Er8I0HZ2iJWi8hg1KzuIxQAy9pSQo1oWNAC6u0SoElr8efHgGbfMUw4CwJaOhmXsEqRl3fhYg
9luazXql3MRfN8ZzxjGwJqH4GmDZZVLWW6egSIvtNCnIJblnIchMT7Ks47OgVbxBTR0dFzeVi6Er
KRPrKsk4m+PmzlJgBxuARspxmWgsX5nWIaa5+dP3vHVt6N+Sauj301iJfVWn1wxIPMR7oHBh9TYC
f16bArKzhj0SVEic+ao4W5kiGqKtjBkiE/4q8Wp4zkB0h2eHe8bx7cpNuumORzHeRjG4btbVezaS
4Y1+YTp2on16NXftuAVFQ8iPiz+6/zUJ0E1DVv/pvJawlAULJcjDu30/InXg59TMw4HMVajkzrkS
1grDVXiBcG3vshnzdwracc65p0leVrR9AqqxbNtNRhHhMCc6dRbeJJCyFw9psNPcs9mAw5H6n/ye
2zpK5YkPzcf/Ye9MdutW0i39KhdnXEywCZLBi8oa7L5R38sTwpZt9gw2wfbp66MyC/ekcOQDeFwT
Q5KlzU1uMpr/X+tbgwmYnZ0mMHv2jqfeNiFq7fJRvZsZ9LkM82PWkgMmgomlCs7spoySA6a3iwy4
FIIKyuKJh3q/aKcXOzGe3TxLj1FnYZMEONlOxKyMg13sdV7/DOijAlfWbx5ha+uKTUjPTmGF4gOB
qCuvy6i/jwzZrQc0m3tplcRz1XeZS4N5kcKlsjsCHoHrj3LQreGLMgsupnYqwYpPZ8XsftvZIfEH
9UYIZe1kPcGMZExAruznLPGX6tC2k9+NkuiiKTbSXZob+1JhR06M1jzE23RojoChJu6FMMQA1ayu
AuSVR53QUKjtNxBdYHhNgu4ssip60sWQcrnjIcxQqLtxu3eqpZZdQqYVJrUPY7Rv9BSxtWkdA5u6
vAWgvAELgdTdLPD15eTVESjx4JZWcnSq9jUmW8Zx4+/EmZgbL/QqfMOwraPQw1C7buPoukeeTtmZ
vbRX3SKYYI3QbRSdRYInjG8NXv6inQ9W1Vi3Ecu1yD4C4NhZOncBPalqa1vZdArNtqLKeBdlqffV
MijJwpHK6A+slq02vdrmRg3kANQjJYwJefmqOXfd2F9PJht3w3DJsKFnPxudfZ1RXSchG2elxLfU
O8wKkFvr3kYEgyh4mtyOB6mLrkM/JX4iA9mmodbaodiV/qtmtTfrkz3ESD6pVt+Yvpmfs0TeTqXQ
q6CxYZwb7QVsDTq0mKVR+tGvpTAQJt18bw/PVh7r68EhnIE79yTz4gecROekmmUhIpxzb/KU9bRh
tyFNvE0iPNbc07TLkyK9NxI8dWb6muiSYKM+JVqhmbEI1tTpKNruan9CGk1n6aIMSddqBE1zLyRK
EKJLmKX3KEzoivrGA3YFWDgzmSa1qN/aoB52GU0cZkK2jd3wPfPmfN/ZQQMrw6RZV8U3ltHeTA1S
QZ20lGZ6ZDPIkglZNXDH2pZPneq9jFymi2BpilHnLPPcrL1MMCXww2okDCQqr/EC0Y318mhjVdbS
jVvEnYKKekfYkGjaZi2immpvJkfKeMJeESgeXIXLKNuXkYJKEH8L+xF7gkIcMrGMWCLPkBlpcMJ+
SGB74/dHP4huQwNpVuoUDwqhAi5+/Vp3kFiFrbFBL/9Ig3Z3CmkIiaZL7i/iGNcDozNGJGe6iuWe
LMvbyM5sMkpMqj7mC+29fEv07NEqcutCwefclDa5ihZN/o0XeLS9wOLdkueQklmoms3UGkcl4uoB
PxlMWLolXLt1M/CMD8tmZ5LPuBkJcMwD68b2LcgbTUEhYEIbC0i6P1miDc5OFdxnAznBzFjHxGDu
CI2pO6YusBOKJFcatzLpxBCAbLs6+bloHoaiv02yHCP/IHv2qMUXadkdTkIM0C4SOSS6tNUwOa5b
0dFPsUyWkwAUtxQsfhLZ6Z1xdrf3vMmLMqNPYiUoFr177bgMRYDf0gXXR0iJocPgZBrjC0LXPWwy
DO8gPUh784iPb7tdEPLchWlmX+PK+ulQKaEPjkUyxJtoa84JC+a0EolzOwpPU0u1MsDqsLoLUBxG
QMRqVKHKtDWQrG7k9kBmuWpNbd641OY3tDrZAcr+hKRZqM5bi75XwEQbQu6p0a+Ry+o8TY8wZd7G
ChAIkjYcLT3zfLxQWTsJB7FVpOWMzKfryGNYqaznMnx2Qs/fVeEcXbZeRFqCOYttbvYHLSK1V1gL
VGW62O4rQkuMrrmIDWAXdd4GG4HB/ERWwWGs6JwPxQiYrwFxUZbt0TbNh5n9+mY2BzKhUfKsp0G7
exvnOKM0vw/7dtylC6Y17CzgYI5Fbamxz+FQbnXfreOpTx5jI7kfHbAvLEEIRmDJvS6qJjyw5tHr
3nOWIA5WcNYyDycuiWE4EEyUoSdhlVfUS3MsV+MNSc3F9aJa2nHelLBaOno0bOVmbAvrpOaAjlVB
GFwVxy9j7zAjzRnub8bBUUpGLVPs0Mmt9dBYxL1hqCoCTUdZ2A/4rdYNHchdiAjz0nQjdJkeKgb2
9EQ0p+LcTeewn6YDF/lyHuIHFut3NA8fRM6yvhslA1wgdq5h1Gs/iGN23rW5Ng2XOEU8sty1HmIH
0hHCK9Fib/BRlSr3m8s2bDK74wz1z4rSkbotcobQNUAxT523dcH57uLCfnxfC+cF71uOWi2ITlan
fUi9oF7iRUl49JaKOOq77GnEvpdTPV97/dbDEnkwFRvfOkTk7VLH7pSTIyx1nt/QJVdXeRETFjm1
p25oOM3BOylu4n2Aw3F5H9DUfvj1BMqzJ4prULDciF7KEzDEVXlsIwkSioYiGyRQYcSmb0JS6R/7
DOnJAjnfskPydkkhsV5a0XyKBAFcFb4nH1gym6f4Rg76Pi6Z36fafFIEqLEEzryrynmYJ5azoobx
FCV+zmMRPROHh+A0hszUiPGIec09YENic4oFyqGKf29kLN2iHjXWENMpol7irASX/cEZSGViTD/F
gmEWSpUGKATBJme43CJtAeYb6rPve9Y16Uct7YP8wGN6CaGg/lJ7tkIavjB15PQGW9MjdWsIMcro
e2mRpk6qgn+JpWfbll1zzAVUfaCL9j4xlbUdK99fUYulmMEF0VEuz3Hh94cuqqmaSzhHhjgNkI32
Vt2hHTSib1312hjdj2oW2YNQ7t7t7XmF/ejM5i4+tJAPCNHBm1PnCT4eyvI3JhXmiUrBWYskABI/
b+O8cL74DWXFaaWaOEbmisapqMj8yGsIf4qhWUOvYnHpPZh4hGj/yydUpgFSW3yFbnVqIBR8KbGr
JSo51fagfiRxf0Fc9B5QU3+jsXBeM9h+c2fnKi1c98roYEu1mU26HD55q2McNtr652yI9qrX+QOE
QDG57l1HUbsdPYyysCM377vEAdEFoUDy0i1+uIPyH7VBArRbjlB6BGNN03nFZVaxBqMc0D2TfflA
zSk+eTk0w8G8UaNP2CY6sIvIlmoH8EKxB1Hgg/wlhW+hCrRlg5IIABKkghqyCdpqDKTuzpBj/uCq
aMfW/VFOBisAO4tY59XGNU2vs5+mb9QU+1tNzCrKLVYpTDdDQHtVxvEPemJPPsKIRxqL1oFIxICq
hML3m0btoepGfZdTKgcNbV9Tt+3ucsRau4E+pcX8UaoaDDW/cOrFQPCC2bHPpBBwmouM9MOYFIYt
qAWs6GXRnt7/iVqXitv7lwo92Uk2otoVPUUsXc72OsJIgdq5oIyJDtdoFw1s7fXV6f17Rdv0gB1m
51RziLbWjLa9Ykf+fszWn+BqLEefQkTwrQIPhycV0QaC8fev8BWhDn3/fnA1iRz/+vL9p001oLuK
kPKndmQgauMfl7jWw4ipfBS2d4pbSkvMvUchSQFo4h6bYTQSIYHU+mRHPuqLdmi475bv37+qGlvs
iY/cUzEYTpS7xtP7V+//AO1Mi1UnLFxDvgDyBomOCuixbszwKTB0eUUOC3TFqXWfBU78XRIhRXCy
WOKeRIYPNZmQKzjvl6IIi2fqoi7G7Oe4HKJLw6+WaTvxn+1e4GHWyaZBq7X3i0Y+ewqISUjMTUu6
z0U9QoVJ+5Bie20+Z5L2Qt14X8u4Skm0mK1n07VptYiEKsnybS3kT5/K33Wd9MWDbyNlKr+OWHae
XQqTFxjgGSyXbwvKa7smDhvGEd8meIc9EdLVYzsOxZmEyfYpTZ/ea5J5L2zgzdhs3iuWzRwF2Iki
a6Wqcf7XBQhT56ckDOgasG964fgsoNv+xxS5yTPzmXU1l/hgcnxDTef0NyIVLEg05cu4LtJnF/zN
tk5cdWA55uE3G02s+DHF68DRy4YNSA1eu6d0eHi/2kmGTX32Mca8f+tgUNqiKzL3eAYSs+qfKUl/
t3M1Xve5qR6rhZq1FEyNEV4SQLJgC/6MZEmPHUpGhw3/CGl1E8GjRxwG6YtoImB3KNSGWiU3LB2/
BV1PzqnBXrKZoOD2Epmpu5g8hQv/xveK5FrVjXzwA3R7y89tigCDO9KUolKwEYTVvMzOiGkuLtrz
+7cJpUxzdp7iVtfbEofNGoCDv+orw3/BkAMhRKfuif6keCHxY/lp0tqIfPpo3/q4K4ZGMUcP+ZEi
VHyFqRDvMNKsV/b+p7lOICjGyateQlcH05vWkQYlMeI4J5xSn/FykeXupNNVV0On8lItX7KZjatl
OBIgiSdf8P6XrTCfvbgYzsng26wxVPBioFNY12XiXLigDdfICGyWPupAIjEaN7Ltgrkjx8Yf3MOY
kfVCiYOk34zA5qqr5h048WM9w2aKfK+6sUX+1V7MsYP02ekscX+9Bzg3KKMvSVBSeLGTlyKxD5gk
b1g1TVt0M3zqcZ+8JpTE111BMVyMlDgjfQYGl68lNlnoMN41ilMACg3+imAqDxQaKK5oeAmq/9Ea
RI4qNZPqBd8G8VToXVG8xtQ21KewL52XmgArDOZ0TFLHtV+sWr5pNeFp5j3epV57F3WD8QgVa9Pl
BJopi9KobeeICZwsAF6QmGyoESXTpt5yx9y3NFSvmsCgYUue2IgWus4mWM/Z9v1aR7NoNzPuH1yj
XPoi3DS6yu/aobxmLd1cSG0GFHFd8RASUNXQTYTMFHjH2uPB9ZEa+0YWvGKTaNdTMi7YV+L3xjq6
k+VIw9Ndnqc6H66wrJR3WIYesSJMr/HM41CjEESe1iNONbTxwmy2bmfMReTDpxeMBLT+l5/XtQEX
xCbu2VRR8RSO4l8/j21Ss5oZfKfDoJBlbf1ChMx7r4e0W4u4eHKcXUO16/czsxqW7Kmo4gtLOP4T
ZW3ERci5izF+roy7xGzDrcE4fnBUo18HNIZeU/snGRSU20Rwr/0Mh+w0BFRoQ+/VJkaapSzPZmLW
1V1oyqf3n2vbEKwqrPIUO035XOAIi9ACvprmvO5jWjSRqDpiACdi/5qiYZ8zDbu+6I6JW0WPHXXr
s5uTCpEsf0QzgHZiW3nnvs0uU6cv7+wwvPTh66+j2jXPds/2Z5BRf8AqOb4qnOCGQ2YT0XRt4ZLM
SzkU/1k8vzoqu+EZKREauUBLKucumfrvM7ttm2X3JBRdDZJjVlKyYe/mu6kFzkRfIFrJaaheECx3
ACZRoDH+EB/T1VQjvOaxfW4g/r/kKDzQ2lM4rksGz5DHzcV3AbXZ7PaN090TaER8B6V5WleTuith
jJpXcTrfWx4KfQ8i5qY0a32SHsOVlV7VRgTmzUm720wz0EvSibKGQbsf2+8Qh93XjJqZ0/LZGS0V
6bEsTWZigptlyf4gwSXJCL4zaxQEbR/eUWjRwPJA7nTLh9cvbeNuDlpinCPvFpfYawuaam8uc6lT
cY87YlHnQOJg1pOk1P6MtMpfCL2fj51pldv3H5txd0Pid3cP6kTCxinh+auvFFmT13DKq7Uz0luM
0t5/zHl7djXHr0HsbqGxBNtIjjiiyN37MkcHkXcw4mnoMGz48zHtJmtDdtL4guIbJ8dy7W0bcYa1
2KBICtuPgo25igSQmsh4GanuHUI9GVv4KSH++u4lTin0zZ033sRO/H0u9DWFbJrViFpgrQGJwOYH
u6XKEkAGnb0LTGhdUATWmH/Uax1hEZ8zGoCFGNWrYUz3heUS6jSQrRZ6sGXYyRxQGrM4sbnrYtBR
jmwOpmGVr4OL5ca4AG1DOb6uBcYjdV+3cOIm5R1iK8Zu3gbz69SF16GT1fe6a/rLmh78Oqj7+ZXy
BXTDvkR8iX3l3oGy+v77atBXRjLEGwazTR5TgK3xSTP+vQwrSt0WHAT8ZWQ5mdvRLqk/SNN8wQZe
r0OaWn1inW3fkQdVcv8GgTy646lwKAElDk9yV7fzxhkHyJiu87XEMgYEeGlj8uQYMZbhTj3Vw1Pv
gzNQ9EdPCOdGnnNXvwYdak6WWCBpvlaRi2zAzMVi53lo+4L9UepN2wa+ASVC+9UoE1bZkD/ef3Pq
3fsor6FQy4eiN7+lJeCWCW26Spp+NxrZmd0AYoBk+j6l8Wb2veyi7+l1G+RZW3F+VnaI4H9Qz45L
0mectmREExmx8iiHsVyDWNk79aucZsoJqfAPIBLekgS1QpRb9/TReZJbnZ4bl6lBkLdFy54koeqC
tq5HGJ5BYClzmTtbnHmKNSPhcc5rItWRkznbCsoZFSWW4X5OizQO2C4HrcKWhfiHwNaBUSqmVVQ1
GC8MItjkMo1r3IRdz8WVKpBnUKzOg+fMp/cnys/wY0kZfqv6AA1tke2LsCRerxUzNeithXYa58PV
TEYbcRGyAYcdPrgJ3K0klmumkYSqt+Ofk6x+rMpW38l8adda7NLN0bJew6C6TaOSeyzwyVdCNbsg
sgY2xwer9Z68Di0iTXhWLDnGg6Y5Cla36Boi75DzjoaleyDsuN8mk383TWJJzUbHSKWBXV/Sbodm
HFdESJ4j4dMBhgMxagzQ1KqlHrMLmL9PPOt7dG3P2DqfQVYQ6OUhwgoIKrwKwaysdMfKp2hGqIZ0
+0vTadZJlVGCnxii6fY8kttK9ofxkyUeZCJJWq8lqboTmWdvcL+BrqjbRyeuNq2MzHstFM+mSQOh
y8J1jjkVsIzT7CfTzPZpbbZbhDnMwLres4MmeVub5rGYgLa2rIzZamPFFwOpggRlfWEjd4WVjnwO
b5wwZVRXInOLY2Yh3l2usWyT/LXJk28xdgG87/kJ0c+l0Jg6eKpP6YwR2c9QRrhyQwESfxfAaliA
Hhr85c/FRVPgDw3JzKyRFq8T+9HSJCBDGzxFRCytM9mJy6GCRogDOwPVy2bW6dxHn888XEoZQTs+
E/ertqGTch6gy59jHxY2H1XG2vcQiyZbJUP/DEYcXTPRy1WEX5EHdmmyKCPr0W0CkmiXTKvFoTBe
xzOPgSCmgqJbaTClMiza9HG/CNfCg7OYticGz9kzUrpXUBBa65EGvbOLWmigVI+8V0lQIfL727Q3
0hvEZOVl7LEiT80y+KIt6ynKspJUCnYuJsP4lliTYhmMD9qpCfgDYbUpveqlscyWmczJL20+HyNF
dBjP1MbcjqUSBmCyQQxB4lig8DQwGMm2+Olqg40JKfWHPO0b/MImBgeRZZuyUwAKTdaFVIGv+Kwv
aBzBG3VnzFBXAftDxA+S9JxYy91slDiKgeuSUi9/FsCUT4b2HiL8yrcVF3nlh+VlbTEW+UPrnGWt
xBnmewsdvT/VYI6/BIVMt405JScrydojU1S50SX3fUVuYlKM9U3Re3I7uZcUYfoDaKrmfvH5M3R7
Q1yRCm/wRACgIo60qFnL2x6p4+0ZA0S7M9OHokTo6sXnKvDhNblfqIFMMDg4StSRbQ6YNqRWvg/n
hEygJ50PPbdmg0lWKftSLSYzn7+4tAZmgCEy3sjN3uSlPe25/6YVizFzXcVpsjV5AbT597D2DmFc
JBeTg/GOeBTykZg82xgcR1gRosVyfdXJrj+movtJy3WA8+F7AApaur7qELCKXw9gHlZxR+xHHVqM
WeYbU8TacGmj5S1K4i4+zCZr24D2waoiw5uaef4Vx6i+Rm8Ix7g3HxZBWrKsJTrEenrOMY6xv5xD
UX6ZO5O0QPr/hceUMPVAvUiJO1VmwOBsU32CjWQo6pyiYSPW9QxQoEVJNfdOFKe4DoHxPWWrvqNr
D86iQ0w5lsG6qUtgGoYk+24aDrS2IWMDAQb9VmasF7r8wCxyskhEAnsWQuw37sBs91eNbImuY3cA
VhMVwjTfeXVrXdZ9ZKMs46tBhKCzNj22ZBzV0G5mAxemUyYu3XWmedrmdGK88tBbY7hkSgoqf+QP
D7FXvMoYJQyWUnUwEv3c5naw823eUEInWYn2KAyrfSDXRm8SQ9+y6G93A0U3PDUwYjtUuG0yfLXn
YZFFnIwscmCBTT9UuJnoKr9aIYBdijUxXQYiTjgety02CHbGtTUwgqVqY+QUiS16ppc1fkXMxMg0
K9BXl2U8lHvH7cstCFrkayzUDRoue/yNSIqH7O797AK0gssA6ZT9cDayEfilR4/G8U1SPYca/Upu
3VVBBmuzinA2L0Mt5TtgwM2aDKr+LPuSm1pSWHg/BE6oW+04a2kY+iabJ+9mqsy3xkvVq0PwBoWl
lQyc9DjmAwEULEsV/ms2eQaLymVjbi+Jl+/77v/ZImaow85mOodrlilFXR3hpiTbIGXx35GHu/Fh
0L2OdcaQIyv3qmkWMnCEUm25rUwLgeRA5t/OtIZ8P9pV9OpGxhnm13w/0DzFWROW+zLBKv2+sIJ4
fiAK9FJ0rov6w4IOEwONi+SJ5zq8dPObqcTLPo6htUn7jWkUZyp1/jbovQtW+airtdpgiLMOQpdq
XzX+hWb4PI+Sb3hbx757S0q6HIya3SqKBfeoY+BGQjgJ+71DIKL8d2cpmpbc5KR0RyIUmBHV8XOD
kFWMlE1Hq+IUEei4KizKPSpG9hrG9ZX2059Q+uiHV9QhjMi6m/tB4LP4EVJ8OJBLtJsmrdfahm3d
kYnhZjS1oqABstVTIGZeIgVxjfU+WXcNStggVD+zjo0jRYrVhEBpH8dGuaephos5GtYNlEK5yLJK
SgK95lL1gUSn6fAtJS4+ccTB0LaLrRjzGU7hdpaO2GVl9uplCaYj2nIrTfYYqzbvth78aA0c6xVH
uXEihblqivs5JWXSpalFJYtLZpAADIKJMU+PvFDKos6P/fbQGHmDcotySOlh9MwMS+8SLvIBkEJq
ERVa43IDBtIgnTd9j1YX062HN2oDKJf3kKPwYZZykEHP8qIBzEIzRBH045dss2a1BMrvlSZZ0Eol
pLXwbqzEZuxA33T5EJyZDR7hXWOvsSYWsyVJMW7ClhTU0jaiSvVKjOZLWTNY2/mEggPM9BqUz0a6
18aQjdu0jqpdZYzYVLwXZBx3oyo3ZgZ1w7WHbBMfo8xDCEIDnGx2Wkp2dzkvnSCzaOC7yapCMKzX
6RepQ3Ao5RKp6zBCJDaqqHTpmCHJi1lnrHNifFZfevSNOABt+q1x9Yi7ZXB6SucE6Abu1x7kHItX
crjH/Tz49yKaURgsXTDlqMVg6q6Cqj2MRXrTZ/MtbrwnFt4bE2ywq9UXIbAxqyi87Kfs2HSXVJa2
NcEo0oJDKXL2NmP2hhUSwkcSQcwo9rLTxq62U4vCHf74gifXBA8aIMdc2XmOR7S+CZtvpBWU+84c
KUm6zkkqfUA7V2yd0Z12bUxzImA/PYQINUnGCUzYxG7d7IYcu1yv32SJ9rAcna9owb+PzL6Vk6JT
wg5JF+WmTM9g+dUxTvWzgxR/z0cID5P5Gj0zaV1FfTbSuUfXFSCK0RTiWk+Pp5ptNg8GFGCrmKaL
shyPicXVcsPBOcYjVesUuxwET9PZIFAj58xmuc45jKtK+1tXdmcF53Z2rOYyJbk8KQxMCVae70Te
3xUW7Sbyx9ZVkgB5poy5qoZg2zskvcbUwfO6R0o4Q6yC0+LWwVK/8F9GkX8Ts3eBsZmSnPHCCrLr
FVn15vSVgbJdaTROG4gK44re6YtA2oh0KtoCnJu5mVXCdEnC6ECx0MSOQ79HEZ417+1W7G1/IMUY
kA9bJqoDsh030TBRG/dCi+YZLmnUteR9zVW4a4jg7MkyOjnwPBkuETMzvqJB5917VYVEdPmQI3Ti
DZuJzvNQg3vzcSQPkKC024hx3hjTn4ULLB8l5Anh8ZOTWCFFOVoxEbN694pvoFnX07chMQByZ2SH
KjIFMtfetjr6qZOSSnc8+WvgSSzxZPxQhBHiTtQwO0+VeoUyfEKcNd9WSfYwDOWuBw29Fy3l495B
FkZh0Fib2qhZ/O4Bx95XwZjsBAXWjdJYwWaWcell1FsU2PBsjl5+6nPiwgapL9iLgRmVxJLieEPk
r6E8hbXPGGojgw9xLQaTNGkGu7DeFfOWS7nYMvobnxrBvq3rH41vNOssAklDnJKuTCSjDX2LlFXs
7AWIdvUlAJENQV00FDyyzT3xRkAXse7ND3qa4JwsUEhyrJ+C0N07nrNmBfogzfJr6xNuIpxvIM06
88JjQVA76CHF6O5c02TVCrdwY7Zkl+n4aDfo45PqzUd7grgUV2o4YXEIjWNQm7cqAB4S0WAXrDj9
wnlswMjEU3uu5PSQ4RBwuYu4g5lT+gKIcNoWAY0jM4XjRdCwJaYnQG4yT18ql5WhNVhg2hKE+FJ/
LYZWsVstK2QO4odrxJBP3VVlmcbOpoqwBsN/rp35GM3xNuHFKaCi4mJir9aQGOX8PY/ce5Kiv+Oe
bFZ5SccKrTU2U/j1lPbfHPKlVofKlyxNIRDQq/SuOsCbssxjLiLmkhra0ArF/ZRSF6XyxWKAxDwG
jxjj+0xfcP42Oe5rHnRfM5B3Iox+GH3BK1nojxOHU+kf3RGvBDoOZwPeGIvz/MXxGPbF0tyEP0HP
R+0FzfaLwPMJAUIsq422ArCvoq0ZfUMtUgMYwFELd0us3C7+AtSNySy1uLvp1nZ2h7F1LojEbdud
M0j4Ak+Un9aJCCo0wThOrTjgNqzbvWl3KSHwxamyPShqfnBHUsS6ICpw3UFfcq3G3UxzeB25S81V
BndmQflZ0nlnlhyceq2R0BQ3doZ1vfcWMtOO7MJT3Ms3OkzXlSzbS0p20zEvrDMPHZJ5ivBu9Z3f
gDsHgz62d3OLDaqSKQRzVpiMdN9GZY+HFnxdb3vdKuGpZGNrhBdxtpURgvdJRsVGZOCYpKRkoAbj
Is0xPBWIiOm2lOS2brhCeNAMEuQw0hSGnA6ORzJBCsVYR+Vbljn55jaWxC7+/5zfUiMIfpiqH//8
402hC2+mux9Rokqiet//6/j9n3/Y/vt1ehv/O/qhNl/113//39XXgj+7nL6Wxdfm4x/8O+nXtP6B
MNB2AkxXnm9J+f+SfgOb/7ClcALHsUyowf8T9GvLf7jCl+jSbQKgfS9w//ivFttH/M8/gn94pmdR
QTNNHCtwKL0//s///tcbu6G5E+F++fD9f5VdcaOSUrf//IOY4epfv7WclmFbwheSt8ebqt6+ko4Z
8UvW/5pn+kdO3VUHYP/qYlZZ8VI5JcaIP12Hfx/uzy/P2/zLl+fy/fnlAUlGNW7U6iCitLowhmAY
1jnGLUA7ZUBv6NdHWV7tr07C+8+jxLbykb/gTXeRM3GAVuqXuFButq5a2+4OXe3O7o1ODEaxXx/x
s8u2nO+fLps9pq7y6hmxqRGE0I5sNPpx3sEI/vXrW0u68l+d0nLgPx2g1mkTi3xCU5c1ASK8zvLa
AzE/1avRI0E8WZE7/HAsO3ow8kG/OLNHf0lSPMFCiUHk6ddv47PTdP7zXRgokYQQ0Iz7anGJuKmq
cwTDE+XKXx/gs/vD/s8DxOyfmlz76uBETk+pXFo/07xGY+dFBtFSv3eQDwnWrEgBSHtY0mri6GGl
xLm8zpoBhHHRDPPu1wf57FKZ/3kmGjPw6MaqpkNk9deyrgZoxiRX/frVP7lOLiPEn28HlVS6142h
DrJJBLBKZr59WkLhh1Q9W/b+10f55BzcD4MBRbDY9iQS6tzQ5N/VhA2ZOeG9v/fqH8aCNDVQ0vtp
dVAMOLc18qhhE/tsT7e/fn3rs4v0YRiwKPkIkkuhLmbTOFxHiTuZx8agVYF4pKjjIy1WdUYxUOIh
MV3UBSQ6LZb4ALP/GfWvSLZhboYCxGFRIRA3UFesYzPzor95i8vH9RdPtbu88z891VOiBiX9BaIx
S0Ovu4W9vkXrKPBVZ0agvkyxiPptFpaVc+H5mk1yJRJ7vv31FVouxF8d/sOgQmd2AN8a1QdPNWx7
p1DczjKlIoTH8IyyPfj26+N8dh99GDa6fK6ydEjrA+vG8o5lCQ06+F/4kH7v9T+MGlFSzZmlAkiw
bs7OK7TK4tEvYvk3o95n99GH8UIPXjc6aVwfhqbD/tW76b0RN+nbMNXF34wWnx3iw2iBWaLJaa3U
B+z3uGaBpRc7syGTk+Q43/+9x1l8GDQAdvpBGUusuJREyHZamnqrrCBB9W8+h0/OQnwYL5hsZ/R5
TA9CUffdzgPFyk1XtLiJMrgxz7/+tD87yodxAwW5mHLfrQ5x7bZQJyHkyHPLrZxfjW0H9ezXh1ne
9F88HOLD6NEFkyawhtQpActpXLuWyPS9b42jf1lOgTGB2gSIuTMwfZmEpkyz+r17QSzn/adBAXgj
iZ1VyLDVJ+WDnyCcWft6JLCrgA6S/s3pLafxV6f34dl3mnHQozOoQ5RBIabLYzuk9w2UVyvCN62E
wip60unLry/mJyOA+DAC9NIgnHysaxz+bI/QxuDg3s5dXD7+3ut/GAGQRJuOUDbL1oyFNeiBVn0X
uYm/9/de/8MQYMBwwbOVVIckoIIWSA8rtEeuwK9f/ZNpQHx4+tEd22DsUnUYEH8j0Yoj/CxbiEIa
DctMHQuxXYuRl08fW21WU1Wg5hUMfzcPfPJEOR8GBmxavbAsPh1SbIOXsHDs73C/EdIWcCT+Zq75
5A5wPowNkA18r6aPc3AbNaA0mQdE6lCvfv7WJXQ+DApl3mem7xT1AZAKhSssPQK1D2AngOEqoZLh
tAna3TCUqLq7bMpe/dBz3n598E+eJWf5+Z+e2HhMSKEQLDSgCNjs0bEPIIomAGu8TSpjMO79WCt1
9+uDfXYhPwwPlWFHFORzbkVRzN9SdlSPZkPm4t+M4csF+4txwfkwLng1Hah61PVB55OB8AtVBF4W
kqNpcNTqEWjO/tfn8dlN92FIKOhBd9MyacMUIV3NGfuO3EZFEAKNX3PWm987zIeRYXKLGvJZz+Uy
4ZF3fv2owclSvM9/8wAfhgbIVCl1Sj582NpWu/JM2qR4fOgb0zjQ2bdfn8ZnH8uHIcKuZ1clin35
4ILxebSQeiwd7YJepqbK6e/mIaThNOKuMP7mxJZP/C/uBPvDqFDAaFeOxfrcpMd856Q5pTZwPEX7
N3faJzeA/WFECGAn+K3JHgZ+IvKQPrP8YSsre8lDpYPn3vz6yn12Gh9GhgiIga1Dqzo4PVHtQeuV
a6erq988iQ+PviqaArQqT+P/5ew6muTUtfAvogqEEtsOQ09wtsdhQ9n32USBABF//fv6rsa6o6aK
bS+kVjhHQucLKKLCWxlWLSe91uZzAw7ovm89YgV8wg0wChKfq7xOUf8s8BDPzPQJ8pTmbt8UXafu
Zf4KqGxRG9cXPUPPvYOy2l0HMOJG6651tgJ9RESrMe2wAFD3eSTIJlW1ZsewqbZuz64ltmI880gb
KQ87NS+z9qfyPXhNKC+vn/dNjxXhwNX0+OqdcW8GpvJdA6fmcxuRzZuYI7SJFdocYApN8IF5yZfp
z5pAeaate7j6zjAHMMmbGi/+t8cRXFt8JaIDK6KXGnxY0cCgRdfFe9jwfYM57h0BgbwHYhZIlwed
kT84RPG2HwBzfLtXx+IEVpgX/gysIo/wclVAyL3wfq1J+fF2046dFVihbWhvkrlCBskERfEpgolK
oL3g0EEIZiO+r3H82pRdf38RGuDRVwkJhubSD1MMKMx6ggg0vyckOmlO2++3B+KaIyvETQPpwdzH
HMkMgIcVGvLAYqj2dLt11xiuvb4Yg4jGvAs1rvoQQIUOES9OC8xnT1hsuFVGa3J/uxvXalhxXsMK
ZAR4FV8UywrDGEUn/a7FF0YPPIA/lDu3kxXr8Cir+mAB4CgADpVMA2Q+cPvfudpWpLehliLrCdYh
faeD9bFGwScIYFpA+o21cK20FexZbegIJrC+KNmhkqPWZB4fawVN+svtVXC9FPtWkIM0VuipBUEH
5TDYoudkeOg0JPdVWwPTXJHqY0hE9k72FT0HeuWfutBEQDMCwnn7HziG6FsBz2YolnZ1g5ABLh5J
v+k/DtCieLrduiNb+lbMB0DQjw3oyBcSKu9dWgwo5ud1s8LAYoTqELySGvpdrzMQzbc7dA3HygAQ
IoigfeOjwzKAzcA69wX0OMDP2fm971vBzzqRrsE1xUQcyltFwhp4o5kAGnooye4bw3VsLzJAVvd5
ViUoT4QSVfulQz2zN8Af327dtSRW4BumQfxgeCmJ+Fp8Uou4SyD9XIF9HNdL/avswBq+3ZMjk/lW
8GuoYvqTB4AayRak42kFWFmE05NJafplxoXifLuf61Z9Jev7Vh5oqA8ZH2iUXEJI313AagaqdIHl
IyhlzEQf1nYxl7I17Ovt7hyZ07eSguqBZoETDs6xXBfiuMwB1LBBbpm+eC0MzXZtAsjp/L0JgKcu
R1CIcRB7szxCFJ7eSxQbN/LO62HCIyvqTU8zX5XYYoh96EboZriPTFLe7ZkhFDn//u8+bCfCqEZi
TgHOgakVKvT4IsouQsLrfF8XVpyDgINyf4DEAnp48MRRH3jf6AheP1UNQ+LbfbgmyQp1IkwBy5uo
Qpk/hJEFPnMh3VD3GyMI/t0w/923PLLiXMOPpw/Lvr6QKqo/jLC+vMAiu4R5olyfSDn08cDC9QjG
Jvy36wpYVMjEHgFzy39CQA6+85GsRX5qRQdzobILOexlVEg/9lkLKH1TQPAWoiXJ9Hlcu+ChkCWN
PVbAA3XVw5cqX6H040MkP6+gxpCKnvwzTH33ZexgOQqyG5AlEIjGvRyEAeCDYFyToCJbeeObnGTA
dVWwGmInBaV1CI3iQvRQg5RxVWbNgewLKzgPJrJ5F0DwAuSmfPi2AmadAuBqFOibc/gum5L11Fcc
sq2wm4E7olYcxkIem85Ul9ByT8X6PM6teR5WgC3OLCX8XTmt1Zd0YT+6YvZ/NWW+PKDv4gekweRX
YoAL86HVdsmAWL+qB2hIgwIiBphnEstxghIVCHIxCkz+Y8P98l4CQMjwSb7Ud+G6ko8io/J/XcD1
F3gBA3+SQ/wYb1QRTL8SqGtBWkGFkDCjQojPOQewh3PQckEGkAbWcL0w/E8CCO0DUcVAzpUnxwjw
/qtmHG3kHYDX2Yc0yQY41OahfFY8bJd7KPDCmtyMKvkNtGa29R7wepbi0sofc0+pXKlWF4O6M5RW
BT0NGpi5EGSmjfuX4/LCr5iIlwdVHZXeOvV+dUnzEOwTmPCCKreuompjP50DFMcMleE9GWiXxAUs
PtJTswIHf8mWZsaeDRO5hht/5jqu14LJOtZ0D4MKolR90elqPpuaQKKuW34mEzRDQMkqQXCelCLQ
y4GretJpaK/ezhKOiY6sU27B00GdQ1vgwuHVGAsU6O6a3F/gw1H1G9na1YV1wLF6gjFImYN/DzK6
gGoCWU4hKp3fJRRw6c5xWMda3/mSp1CEveQQNTqTKjT/SyNVP67wot+q0jgyqrQOBmh0Mm+8ArtX
PvjwbwmhhHMUg9Tfb6+Fq33rVDDNmo8UEhgX6kswnyA0cTQZVDxvt+7YYtI6D5YE8rrA3JUXYBO/
JgTCw2aKWsD+oCYBOQO8Y1f+cAdGmTpWhaIbG9s1JuuUSCi4GlNfVhftj7CIAmI7ZrDn2TiFrjP/
SthIK2yGafV4GwxAp0BAZz4OUKD/Xz61wYesDWnc8YlCyxr45mljDh1bWVrR4iXtXIVk7S+wdwSg
stIt3GtoDlM+1NNV9Xx7pVxzZgVMwOCvS/EKfikbxSClLqr3QST1r9utX3fTa3NmRcrVO4bJKDMX
zVIOae3gSjyA+w+B1R6EY49QweyGjdV3vAJxYeXxmnE2DFc5Rb8gzSEKr1apCU7mKvs5Q9G8N/Pd
nDf6fsBtd6Lmw+0hOiZQWJkdwERwsJoZRg9LBWW71PPiNpfdxqAcm0BYaaBkfZQnNQEX2od21wG8
t5SdYWIBEyelkqTZ6MY5d3Y60FpUUa67C2wBh8dphB3pz6kMM/0ofQF56en6AnwHGlQJGaI8o+E9
vI2y4v0A15F1409cZ+yVzcKtDa85nGdRmGsudef1P3LQKCEH0WZXfwm8citwSuH/ws1dkQWwJLq9
eq/PL+PW/FawbSmmdZRxOkHsIY1SCL6LPyQt3t5u//UAYNya11JSsFOh9xdDieU8VhngrVqByD6O
HwY8sZ9u9/L6HsQ+x4y++Awux2CFvQyPYhFAN7Fkc3P2czDV97V+7fVF6yOYR0GgWALh2lm/9RRo
wIkv2o+3W389rUIV8+/WI9RgRKLhAFiCMc48MF6goSDAXlhBlNQiBpf0+XZPrlmy9peQaQhqqC9j
6NrIn36emjuis+TTvtatRArflMkDvBXjSOUzY3p+NyTgJNxu3LWNrDyqYU7hq2CMYp6RR1jnPoUh
gfRNjkozXQ+3+3BMjw2967nXAFdtICyJk/tOANDwZl5Bht7XupUmUdUjxC+WKI7g/hirItMHreHF
frt1RxgzK4zndfQYhFCSGGRvcHyAIAT5ElLSbee1W3caVx9WKHs5LJIhHy/jueqq+wakMDg6NMO5
wWJvRJqri+vvLyKtVMlSNzUEsgN4OcKG6EyD6rtQ7fn2LLlW+Pr7i+YnGjA9GR3F1crFI2yLq3vY
gfr3t1t37FFmBbLE4d7ysk5iUUB3EDaL8s2Emvs9iE4GJJg6jOLbHblmyYrjqWChER6sKUCNBItE
ffNgC43rS7ARCK9fXhmzI7nyCQDp8HGFbTuEoaAOkcAOo2UCbFJdgtiBDyiQiLE+fneXQJKkh0yN
BlX+9vAcqxRa3fNkhRLAnIm4IWkAd7TFe1I66d7va93KJG0ShWWRURErGikYWnohpI3LYOPzy7UH
rNYjnkAVtptwnF7NZuBAAFmO2YAXz+fPc+ht7DTHDNl4P2+AjWLirTJeO939nMyyXvx1XB5uz5Bj
DDbYT83BnAsIE8TUq+6hNQoqqfAuUYU7ZUozsrHKrl6sjLWMHlG0zKOYQDu5m6IvkWrf6oR8Hqqh
2Egnrnm69v0i3uGcMEaky3H5UFF7hioAj7uo6zauNq7WrWS1NnwNuqRHsmrT+RIaRc4Zz59vL4Kr
8evvL/56jkzLFTEiBg2oL4+LyivonDeAXG7Mv6sDK1ul07iokQ4yzsY5OWd538aZKs3nfX+f/P33
NQjL40paGQ9LT55YCXdZDtH0jQTo+u9WhkhhugkHcNgxTFmTw81rhDJeP6udu8aK4RXKvkPEsa6s
68qY95rEV8TuRq3ese9tSF5fg0/SyVRCA1y+D6sA9PMuekNFCclsHn3fNf02Jk/RHreNqhVxm/TF
1wCWpB+mQeuNJOc4f2xIXhcKoKIKzvE66s0fBMm6kwcy5iPAAN2+FbaBdwSuLJP2M2Q4eJFBNLiZ
s2dIMwIDvm+CrNj1YVcpehryWEKuK4W1VZdDXZNl3cb+d03Rdee+CN8wyQL4Cbf4KJYD+77Shl6W
UqbwbV3TD7eH4OrCCmDY+7YU1l04anD2fhponpybpi1O2ajXjVE44iy0ohgq9VEuQ3wwQAsIyqVT
30MyWe8DJzEbhjbWyGz99QQIU3HGh8MPwvxlY30dUWZD0Gi4zFAbh2XwpAyEcjugesBdh/dIM8Oc
bQbbfCNZOFbhSht8udBjOpSrD0GKeEmxxLM4L7r9Hqnw1+1FdqwAsU6wMpkVzHxWfHoCCvqsoO9b
3BlJumrjrH/9yQGCqX//fVgYVjDQSGQM+cmT59GnSc7/QNXzOykIvBKXuIV6/76hWCERFGnH4HYs
4tQPS3WAMghUfJc68/2dS2EFhPBA3FbQQIvh+Asp0EzFSyDPM/QJ9w3AigY6h/U0LALRMCuIW2WR
ieojINt0H9eQEetYG8pOVpDWxsVLjDVkTnxxzCJYL9/++66dah1rZWhWvAAgmDW0z49w8fq2+Oyr
wGPgxvw7Ys4GofXhUGiIL8s4FPTjDMu2uxqcqwY+Pffe4m+cPY6AsEFnkHhAZcDgvcqs0L6nHTS4
YZW69YAeuMZghXMyLbxSyRTBiSzKUgCeGKr0cwpXLdgKoQb7CBXeBt5MKwh5VS1RL6jbij9rHXnd
n5Su5Fs6QR33klCp7wst5n8gGBJBjD+alDjdXkjHFNhYiRn/z0hw9mLpTSu8mqiEWt08TWRjHV3t
W9twKSlfO8ha4JmoxOOKhPTJ96EKlH++/f8dG/HfuX9xNrYKutFqneVV0hz6VALrB04/q8GNbwU4
ohv73TGMf8mDL7phgHnNZMIVdK7H/ksSkvG7Wif+vG8Q115ftC47Pas0JYjVNoM1AkyM8U38mOXm
4+32Xf/eSmb9snhc97WM/WrhqOJw9dwDKrGR9l2tW6kMhimAKHgFj7OwpdDqiQroHUHraY327aF/
y8AvpicfOKk0yqcxnp+i37gYLp9lHY5fbk+OawdZqawqxLQCKRjFGoIsD+HU+mdIT0OHHPpC+z6x
bbBdgsIphfQynusSaF8f8BkMi4K2zJnctz1tMN1CBOzJGhyHDWpcMEEHV69W+VY9wzFDNpgubUVU
JoOfxE1pILIChfoOAsnZFpzymg7/W6lgvnUtifyKDALujnHQrPccKqDHDF4ComsfIIqenjI97bvk
2hA6aAHNKdxLWFxlDJ4wXg3O7NV8sWdru28z+VYkKziprHBKxrE+VZAzGWEvCWWcNgJ1eJ29b7d3
bOSYMCucq34VYZZNIoZLMLuflpD+JqbroYI4irMXmcdmnT5lV9O2qVHF3e1OHVFuo8/AyuNZLtGp
L+YGZqKtgaSr7jZyyOtDgp7L3xmwpS2diSqT2ATPsEBD8d9cogxP2yM9X61ABD5tO4jRbcTL6zua
2jA0GF8UEFhCd3DuhC76aCaARL0OmjKqFXQjq78+Y6CD/z2mdejAmp69KKZNNd7lsu8uTJPpx+31
CK7p9b9hg0ri381LgDPoKCWPmwV6N8y/g1TPsa9+LjAwGZP+IAf6aIi+X7v+0KTdE8pa+xi89Cov
8vK8UtCslVMhrl0vAaoEIYRvAE09mr5Ldm03amPUONyvdCcpj0GR0ngqDP+XlLBauz13ruW3AiiH
dGsTmoDGg6qgVzXL/tiNSXXAobLxfeLaz9aZqK8CkwY1dEhLwjoxre6SEG5IDSsuBfHBpp5hEAyf
JxjQ3R6RczdY9yxcHE2XdXiTxPtVyeOq9OvmXAy5hkolpDohR0VKLzmUuohW0Ke6Zj4uyRrCxMhX
zZepJIU5+JOfLG9u/yHX5rdPVXzsK69d8eTIJy8uCkD98em5hcJ0tG6DzJiA0GPtZzxup+4OB91z
SfuNJzVX09eP2xeXjSKl0bgyvJVC/A5qvxFEpeGYmW9s638/v16JWhuJxP26XSisdeIx5HI4y6VU
6XeguODEKoHnhgl87gXveZp33iERNIGHYV6LCabAnS/g9+r53hHqCwE75WsPQ8Yui4A4KnPCzEMH
D+RffijFySP8PUsMJP9X3FKb4wTQID/fXllH8EBA6K8J6nJlIi+XDO5u7SVIqud8nrNDQ6DNdrsD
1wpY2SVvhM9hfnbtYPgnwDIf8CayhWtx/ftrpy+Wt7w+1aUrZ3ECKcxcyn/Umn6KAvnPvv9uZZZK
mNCPOnzWj5L1j3XaTZCe9bcULK5T/NrmsbIKXgFhItl1PAbRz7zD4xCkg2eAhE8NQDPnBVb1G9vU
tQRWNmF5X4iVCdyUYPHzC6bu0j+WYYo9eXua/v2Mf20kVnqgZBzUMq48TglEi84eq4fqCDv08nOQ
wtlXwYyCPlbK1Oar1+Vwea1WUr8tODLXCTxQIJZZtJAFHPhFQsc7HSA/CQUgGAP6OlMS4FdciU9g
y/cclNFlCjZODscK2KgoLyOw4U5gvG5M/nzd/NftAyPwFhZJ48ZdyDH5NgZqTmFml9dExGXYwaYh
iThU6yjxYA96e/ZdHVgXkyaEEnsa4r26NxTQbNx47quMhBtHn6t1Kz9E5ZiClgtH1BVPiwAaRfUD
ENTFvoIuFVZ2WIDWwlF3/dr0YVY56Q5vWnhLhgLj7clxJAhxHdaLBCGwlcw4zTB0hSfDYWqv+AGI
/x0g5rqvJkSFlSRAF0jzhRseQ4m4uWoFpvX3TCflrlIiFVaWWAS0VMoebpmrStv7MIPkuOCm3uAZ
u5bXSg0aLHl/Nj2Loyk0D+tsqgsWfB/2igorL0BLpKpBQ6CxDmh2SryIneTq7/uQ/Vcx7+Xayh4s
Y1Nj78CWgMCDWRQqPRAIiqYPJRv4n107yBbHmxezthAFFzAHbkdIAgv/oyBL/s/Sw93ifLuP15/a
qY20A7aPrVWJBN114icucxUwoDDcBPFMlRQ3u4z9HqI0/zaIKRg3+nSsvI2+AxgOZXaczfEEq9EW
2tfgdODK3NHft8fkyK027s4bYU+kJ1QCoWLTSlgv9iw80nWN/sdFQ6EP763Pt3tyxDi3YpwOBb6V
sg6PkmVu3ua40fyAwQL5CIPFel8Q2kC8EuDIpIVyKN5V+XDP8KaH0lpQxvsGYIV4LXW/KJ9gAFPN
umM2TslbP0zlD2juzxtntGuLWYGew8SaQweKYbkLkR0MT9c/WUNgCcxWvQgoyabwMJw6/JHDCmjS
lrifaxtYKaCSRYiNtSB9pfQdDM7fmkqcVhyKuA8X6b4j0IbnQfBFRnk94c2JB9G7UA30TleM7osU
WxEvolRhJ+MGuw5B9iRpGlyGjJW7Wuf2CeiBHeYD0pFdUqClPgdtcyrwmbIRGq/PPgws/z7+kiYP
QZpss0sLdelj2SQGJgthfh4gawXl6K979i+3T0DW5wMTXZheyhWo9mMIssT3qlUTtKITRTfuUa9H
OWqOfw9FGiR5cHHx/pI36KOtYOhQzlc7RNqcbo/j9ZQIeda/uwgmBacFQ6MYoLbxmYeh9yaZI/H9
duuutbAiAbUZIqiHV6pEBOzbiPddA3YdMeVpQnF+vAshY6A3RuKYrKuY7MujMYJXayk9FPTg4chP
OKrYwfPW8JBGcAu6PZzr9fK/d35un4tBCMEwo6f0MvsJy3+LERJVD0Gj6yn2/Fqbcwu9jOF+xr3i
f/t6tC66vUrLoo1GAFm9NjjWPaOQxO5HaHONIQHzw69KWUKFh49bUo2ODWGfkeMsMzwuF17cl5DN
Oxo5Gn1UIfTeN7Kyq4Pr+r24nmbdnEDWH7SIrvZhz0Sh9gjN9xm1r40OXBvh2vGLDgqykk4XXoJa
BTV3ZVRGlzQb5kdZjFs0AdcYrPtvy0hTzIvCJLVNfexHGOoVkmzJpLlat2KS0VxwWCfVF/grfx3H
AjQSPtUbugKuxq2QXMc5nwiFcajnL8M7BsfJO4i076sycvtUKqGpwssExFxPFN3jGPnRxZggON+O
BofSKf/PsZRWivmJIvGQcvUNqF96JBp6uVEJzeOsBeNqETMUREMGkzodENQRquhBFGNxMRLGtflc
yjs8j33t0mUjJzhSnA01D+GTia8fqS4g6UcITpFMv4BDSj+UQcl/j2le8o0T37Gv2fUfvNjXEu6g
fXR9ONC0JccMrwxvhB/Qez/Jk41PI1cX199fdFFD896DWB2I1EADw7PBM0/V5JPPabr2f26voasL
KzpBfYakFzLnhU6gOxvBawjuVv5lGaJhY0kcW9xGnidk8mGryYvLVM/jAN35mapDKup0H1gXXr1/
T5PqBtbqGR34vRie2cjDC16Kg6PuSvauapot6TjXQKxEUOQrQZJJ5tiUXebDTQwFfDx3D6vYmCnX
YljJAP6Oy8CzvrjgIYv/r8x8+jRUIoBegqr5vnRso7PBItecVwksRJeivht86lcnb1oY7Dsazn/u
2lU2SFt0qQBxPsGKBA2sGiNeF/mJCCCgjvioCPdhTTi1jmOKp1eQAebiEg6anukEaPbkC7lvNWwl
1pLTKm3mrrgwWcgnM67NO7Axgw9V0fKNwqtjR9maq2SMYBpbo4u5Iz/bDPTktKW7CiacWpFdpZPh
RKjiUve9fi9nOR582vT7UpOtrDrN0AftO57jLG/Feswa2gnYTXlJcQBnrN33dM+pFdoonqyt1l5+
4X4GmkopZZoea3iHb73OceSIV+6Q1IppyCKIDDYV8PdL6c+oh3VqVxZPdJ7fTuO8hVl6vXjHbaFV
LTIp4SOXYRThW2CRf081FXBzGk6tDL72eAQBhOMT9baQsY48YqO4NRxZoQMZ5jAf4gAlo3IfPvo0
NT/8ZdwqHTi2rg3iFj6DzyQwyZd5BdBwTVCZCzq53t9OIK7WrcieAfCcgynNL6QJvEsAT9YL5J3C
z7dbd6yHjd9OPRGkvEqh47K2UXVuZm7oQ54N9JcJIOT7VtEs/9DOWfRjUYHfFvBAgSTG5XbnrsW5
/v7iUDelN2nUMFMYG5IZBj+j98GMY47aTiG+3O7i9ZcWboupBmE3shICfhCoM+dOit/1DJ/udDE/
I7rA0aWAZgRd5nrjSHEtlnX95ryGdByozxfojUxnL5iGr9FSbipiu5q3ckBTeaEv4Od58YB5emSA
N57MmDQb5VnHR6TN55qTlqUt7H4uqgzed7N6z3qY7gEF/C1bxde6pxv9uJbdOts1nw01Gd5BGo83
p97Az9VP8A4yTzCXvL3sji5syLqCY1QufcCqkho6aAceqeRt1noU0vTN0Ic7e7luuhf7t6OotekO
Xryl77cXsTR9eS4igOWPw1L1GxcIx5rbwPVpNfCy5osXg0y4QJe1fQonOAnum6frWfBiBAKiUbmo
By+G1os6JG3+rlK0OBVLshF/rn9/XaAXHbQj8m4h0QHpm+xEYQt2389zG9/++67Wr7+/aL2r9DQG
BWBAWd7mTyGgf/etV2/J47pat4JZzWm1wiIhigej+J1gC/zSzE4qPAyD/v7vueIMeix1CkJa80c2
VXOUHH7S+ybGOssJDJejxeu9uOZVFusEBmPCH/ONL3VXdFkBHLZdUA/JGsVdH3rQNRTD3J48leHb
FtBFtSX/45h/G6cOCZ51glY93jJ4SC7jOKVnmK0O+y6FNkB9gHNOGBXApoqiKM6JiVJwUEi974HU
FkYNQCZdTZIgAXUtLgUMVpfzUch2hJNhjWNhY50dK2FDtNOVkDEzyHN8EX/SUZUHooM3OvD2lYS5
Dc7GyvZQP8rTS1eU5SEwE9yGErkP7MYDK37zuhhbT0OSpOPB9K1E8ejcsUgf1iw073dFQmAFsViN
rHI4/MYTqgYHuFJ97RezBVlwTb8Vw41mc92taLwN0i+B1I9UJc8UCru3/7ureSuKk6GBXGBUpRcN
xd57eDtXj7iDrZd5XLYUiV1dWKEcLQ3YJjVJULZdP2RL/eAv7X2lYU94ewiOGLbh2UZ2JQ9z0K6i
qSifICmywJez8/Te9q0juA3TEeLvOB3bcmbPvcnZR4MK8Xnfv7fu3jWlUzRnkCvJujV9EmppL9kA
4d7brTs+uGxwtpLLBKESnI1ePZUHyPChKAQmyrHQD3UaNBuZyLUC15V/cUaSmtApyDX2KMzCoC+t
C1j15ssm3tfV/vX3l+2XWQ2Ntg4nfF3m90levpnWfAvT55oiK3rzGbNNEhwBMEudDvXUQ8Uw4R9G
ZKQjDOy+3V4IRxDYRB0CE0hwLNbrJvLN90YHVf+mVxmRTwyfPlu+Dq6JsqK5qHQ4TgNI7hWyxXFi
A8NTqZg3ltlxebcx5DwaFwplfcwUM/Se1V34oc098N5kca6VLL+0gUw2LvCvf1QxG1HOFCXRIqD/
lxWwSAVNrXuIoBZ4L/AKfuZBPd3DV3E5F5DS2AjE1/cBs0HlS41USI0CqJzxjyxErclU6Z1v2vd5
RHcy7W1QObwe/TK6AuWJzNtzPgT5qWLD1nP868vPbEx5mOMqVtDMi0ezhKeij8QprEy4cSVztW5F
eTMlbThC2jMeO0gRJRz2CmMVVrsQF8xGjENGrtOyRektrFM2x3hRrqcjzJlEsfHI4ZD1YpEV6Cms
3jKRYEuFyfh9aKKvJlrbc+Stj9W0XKiq25OeyOdlKR78ZP5zO+5fjxlmyzy2U9tEa5Z4oEKkTQch
WIjjPxioFvSnQmXQSVmYCH24DbOZbAz09VTDIisJAN7LTJ0Dtp2R0byPonG6+NRrPwaq21KBd8WK
daSHMPxd8QQJauRS6ejADFHTUSU9/04wnLdTvXYb8+eoekEg7+/c30qIqBQrbg+NDwrLx3YhXXmG
krZa3sMnWr1PPKqD+6as9QqrUaHVoSe8nQ8yh71WnCrUwM4L0Objx3QAKOZUgQfjn6DmtqlN6IgL
G/CZmMVMjWBRXKemO6hg7g44y7eY8Y7VtEXvAEfrGIqK+BAKhyfPZI/wJH9YxnTXJwqztVjhP4zH
0pRif0Je+wcQvPCF8IVpnm9v/9ff/piNl4+CJg2CZo5ik/pnutJfcPpGgaL4XKxw7WZB8sHUC3TU
8nHXS/nVH/evqwLVFb5WKMQW+rD+tGbzWx61b6e21Lsum8wW8wxRR1caEPo4jaDmTwDjiz0v6jda
dyy2vG6xFxedFthJQHuBeZnX9piP8gOvvA/4st564He1b6VA+OKyaRGQTkva6uMQqHtvrO9Y0m4E
q6t58vffn3IDIWlZ4p6WDBA7Gpvi5FdDd5hbvQ+hwaSV3Pg05rNpMAIZ9P/kBBuJb5HYXP/eSmpm
DJk/DMg0XiLDM3RNkstI6/qcL1G6sTuvu/C/9Q9m48+bEa7PiQ9ZsG7KxGc2+fklFF70HvzPX7wM
t4rljkNHWEEQNknV1xpooNSHatbcjnAUbUfQ/khuzqSAbwpJh61z1ZX+rtP5Ys/KLEta2mk8Huos
+E5CoX61eSI2Lh2ORbEBbUXSo05HoMPNYFh08pt5PeItsYGze7V18XMNwAqKSKQ1yHjQvdCU688U
SNJ3Pl6F4tsZ0LUWVkwQTuup9rCrurWFJZ4e6ugyp12PV9x0PJUMBvOHdhFb1AzXYKz4UB4ZSjUi
BFPOl7ibNTJgRZvz7cH8+3L12ga2YiQfUQSe0gr53G/632yaK3ZP/Xz+vZaoGdwV6fKe+PrMlyB/
H4Gsk96TLFm84wy6RxbDOuIfMURl91Tohj1FXsDlQXE6mNO6duxz3vdyC8Tp2Dg2Iq6oZjaAly9j
lEnzr1NbRJ8gGNvjob6f68vt6XD1Yb0MzLM3qDKHsgw0QIa7iA7sMFPQkltvE1P0+vahNsIm69U8
1nUQxksthuMABOQDp1FwB/vs4dyZKLmLZFI87xkPvnP+DuWQ8mKpIcoOoTFdLccsy5v5BIRkDoFd
iHhtWRW9Pm3UNkQG/mGAeH0axhLQ7WtF4FNYVtUxn+WubwnKrGO0oilbi3QM447ly70ucg0THLqF
G3k9xOh/EDZVMgdDUNPYb0p9V47Y3mLy27vba+Bq3coXGrr78OqtaHz9mGsPJB+DzzPMjreuGK72
rQRRasBQvRTtZ+FHugr1lq6y2XWZBEvo7/2D+nQfZGkBUlI3cujU0d/91eh418TYUBrAZ1Gb7MCL
mfK1eAzKPMcrX8M3/rojzmwMzdjMc1CPUDHw+0atxyIpVwmtw2ZFMFC6sDvhm+hrNhLz6/ZwHKmU
2nCaJOH5sAYyjMshbyRUkAe8GYOS742HK7v5zdBIBfsBAovG/qTDARYYwIvCLujU5AMdDxRuBP2Z
ZGDWHaKJ8OVYcAiWg0bSwUo2KXzUoPE9Gz5IZbLft/+0Y/OE14h+cdZ7eVejUAjreVxfzHlJfHaq
VLuvGENtCFBWoAYMv9YwngRkYQ6zrktz4E2x7Ks0UBsA1FcQNVH+hMRjiu7UBj09enU9n3ZNjg0B
IgX1mpVhw6wTGS/4XFMfmCr3meNQGwJUTVKgou2TGFW39gRzDvNQrxDbKKtiCwby+psbKst/r+6k
QRFtG0pA+i7fLQOFJCHJ3/Cu/5zUUJxUdCR3elO9yXEK2FigcIBoHRd1GKPUF95Pg0eOc0LVRWJU
G3ev67n139sKtED+HtBYQGejg2I8pGojJY60LvXXyE+a9hjWBaBN1Of91qHm6MtGAfUo7vWDCoO4
ZtVwkr5iR1+R5U0IG4RfcgyXjV3mmDYbCcRTkxRzIkjcr6uB4AVqHuYgoz4Lj9pU/bgv29q6jjCM
N2N/3W4TBIEu8N5IThmUyDYG4coj1kVDDT6uhn3ox56S8piBIHfC2mxJvbqW4trriyxV9XPacwg+
xbC/qlHqWD70/jid4BYBWZ0teoprCNZXQ+VVooetDwFNc6Zf8K7YHEUSNl925RJbbXGRWUlV4wcx
74rxi6ZV8aac1ZZTnOOws1E4Yy3LeW36IJZRlx9WbcBJN72XDAevT/3PftaOI57OvGTjI841V1Yc
5iFhSzFO6G+aIGBFB3WEKJHZeO90LLcNxJkYhQtlYYK4NHl1ppw+thW7m1i2HISAYOiuFbFVJBeT
SlnNOohbL20/LfA1fsf66f+cfdlu3Ti07BcRkEhRw6uGPXp27Dh5EWI7kShRpESKGvj1t3yeDoLT
t4F+aqAzeW+Ji2tV1ar6t7HtH0713wocoxOaJQM+wy53cbsJkl4DHe5DDg/6/6bfjf72j/Tw6N6Q
akPRdjfRU2NmeTtCM/Lrv30/X5/sfx261qXLiL4lOCKiXR4GbEaXYdv/26bWP30/fx1phks7TOI0
OG5W+YPMMmnzxez1BWEjsNT+bx/h7yO9p1BNhC44rjKsyxj5aVcfLf8tOy/6W4yTcNNYeEmFyKWI
xu8N8eoF4Q7/ulj/T9/QX319umquF13jjPHVIJuM23JFGBwiI7rgX8aq/xvMjf7OME54hzVIteIR
kzF50ehJi22Zmjwm63IlgilErgX9xY5L/+LY/m++pP/wyf7W6CRENqMYUAsFNgxpbqaJv2d7OLfF
hvC6rfr/P/x/qCJ/a3XayJIGwgRcSTvbz2G4iorA6/yw+sZUapndfyJRo79VO150IcYJEhzDHhGN
Jz8g6BaQlnJ9VbtETRUQ045CqvzVov7/P9o/lN+/FTw9NDvLqFRwFEjUxKIxdAaza83hv/3tX4/t
fx18nyRLGjRfa0mbbe61JeGr3Pf1X965f/rZ/zr4TgwNFCqCHsPEmWri7TtiOf2/fDH/9Mz/OvB8
mqhFWgzOjE7G4xaQ7DSo3iPFIknvQG//t1WW6H9cn/7XVzQp+FbToaFHM0TYtp52/bWk8W+2CIz/
T+zW/9Ho/m2xSFIVDFAY0+PGmuZPEK0cG/jpvHfSAYaXtr8XE+CEM9/6Zcs3s+8YcSci/HOtrFzK
va1NcM/XJKPFbtSwVFCXbjCDxERcF+BqsM/WWT7Z7xlSPoI83rtoKQPiunwD6Du3bVBEafSMHLAf
1uzXOqmH65qx+jFlbn9ElpItlEmWQi/tlpt06nGxjWFO0nHNYeB+2YT9EU7Blqus6Yu+XaYi5vvH
2BNEKJpovcQ+0xDP6VvgOluZwfSkrPv6tEauzUlPpjwedI04tYRWKkOKo95loeHdulj1XfOAHPp+
/FzYumEJp0eCBWkexep/q6n+CsYLX/lufiPl8jufg5eZrnHRU+fzJZjXIgyiuNDzeqMshUAkjIYD
QVwOp8i/hSmsKpqOXxZNHuKWmVIt8QMSV+fcdObOTeFTH/IXOYIF4RRNqBxjXphkQhhzHKxFo/d3
32zThQTbW4pAjSrJENY5h+ollf1rm/X3C369QtyqKTe6LcdxVlkxyZ2pvN8dgupIr3Mm1v21mS09
NhFulK5xt1vNn2uxkXMLlTUcH1hO4+Cxy5zMsT7wohCFWmifNvDgmaYyTTjJ7WLIQTf7h3bQrYso
0LkL4hl+Z83FZZvIRQLpimXvHa9XLJ7Q37qOHoNo4HdEO7Da2KiZJYNVmGC/A0omsD9SHuclu9bj
dpEuuyDZ+4NL/0lsdDb9wI5bNKe5iCUSvmtPyw2NaQ4nfI2PqJfCtP0v06Vh6ZZoz6ca+hlsVHfn
IcFGB2wg+AmrosOl3WxbhkJsFWP9j0S0N1bZNI/nkOecY0Ewou2ftY36vKOyeXTN+ATauoNjJRTJ
/ZxMuYZlUZ500ye4472cR7lUiQxexmTZCjy2DUGbvcv3TG+nzboadjI2LZmTsgwx2uVzN79S7p6n
2txzEsIAdgZGi3OUwvkH9loubZ8bZDzCzMj2JfdQ6weQLR8bPz+HEDzk2kBHo1s/YYcynG+i3dzi
UP1OxuCUNElamK9AqAUL5XnAMloRq5acqvmbjAbMT+H44Tj/Bad/wEKO6wIyTSihKZ6ia9Ifixps
pYI+rEZAFIWIWp1Ha/9zohnyYokD0jL53IbDjEOnfkcacx48Z+9MFD4uMkXg5uLPe7OoIkv6Gx5l
B9BY/dUb2hScAZmsF3LdW+lPxtv73rZPnkRPPsaxAU2vjpqg4AWT+gwbx2Awq8xB2xS9reYFT+bs
QOLWlSHpfLFKeN2NY0OKWPqPmS59juQO7Asl/cM8BS8iyR5Hus/VgNzJvEV5KlwAi7HVzklumzk6
xLX+tGbtIBM2cFIbBUduWrQUEvxL7p1qCroj5yWlOz2xUbSl3qP2MO9uL0IsP52nMDZI/tyDggzR
3RC3bS7j5EPv8es81fAqxwoB3hTn8gW01zGMIFfN0k08A07il9ERK3ITwGh8ZFnwPYTX6ndTd0gt
DesQzIiZjHjMkPoYFXy09E1w2Vl4683x7W5TcxGOdQcL47EnM6HauGAeliKJgGEXCbTobb6QuDng
+Dd7wYKFvHYL4riThpkGj4Gaowy36DRC83oJJh2cLJYoDwvrItw4MX6K2jt/6bevrPg6RAHdYLh1
xjrb/Mz33pgiq5FMQGGoCeRt3PVNMBpgjaLhIsrZCke7HLrZ7C5wqv/j25Zf5xEOX7nViT5qBEyW
Ef5ZkbuYtVfuqDgtM01cHmIkfyAsCn8M7WKvcHke/mTt1DyadOTPYZN2HlnYYfjYZHa/UwzdbJHy
cXiM0oZ8Rvu6fGvUmuDppuSee9EfVyyINrjjeHe1Owx/czWq/TYxvdW3I6wCsCTM44HkM2XsJkvm
9WSZ2OShIZadMj/vJ+qs/7akmXuZEX98Q3ZEKOUIfezifGi2ujT0a8tu3LkfKkPT6XeCHQyXt2Ib
sdWzQ/60ufqZfKWloELctSv/mGYYlg2THYpQZl0+zuPHXk/rUz9uMBBn1uU0CMzDCJeJCxjMW+Ry
7Dmj2zGN6fdasucUL1AOWZLB5YXPBA8HVY5ueiVU0BLkGzBvi/ePp+rNt+TD40W6Ro19dJ2Czx7k
5t/6oMZLEifigu3AOseSLq3GIAzyYYe1Nsr4E++TS83pK3I63CEdoOMWu9ovwiZjPq28K+yEeF05
wcEJ0T8byq4wD3DbjUoOR9QCV94v24n7ngC1jk0yFrCVDa97ZBD5mca+YFw/dhqBloOeYEOgQFY1
U3DHY6pxl+OwTsi5POtE3s2IJYXzd/1tm/mAwGpaRYD4y9mNHBf4YgrqxZ5Tqz5skyEcZY87rL0s
C4r6MOP+xxAiiT0OTItCxxPJEaR6J/3cFHUvSQGDJZL7DGkGg2YvQu628AHaC+224azb6Rd8hLAq
3yRtPqA7yXc2H9cYjf+UWl8IztNihTVDCXfbb+OOdddOeigaAvkrFQsio/XcVGMXvkKe2udtGEo4
0aqoXPmqAJZmSzEQ83Ouw08ETTW57fe9zAw5xXxMkTTfd+XcwWQCiqnXAaxtriV9CkKmL7Dhhtno
zPfbeJApblrW7aAx1fcmmQd8NJMc2o2th1GP/XMEN9Tcz9txaFRwWHC/wZGsvl3gYfp7W73JcckH
J9hYtQdCx/gwGclPdUsJMHw4oGdxOsgitWNyaIIZbjHY8W1KZGyLDlV+78ZH3ROci0msoOgGbDn1
t1wzZU4pUo4Own8dF8yFX0nne8Mf2BZMIxymoXMreG+TJ7xkS0mpTc8sC79Gd6E+Fz9157hV/gTf
0r3a18b8CuJ2LBKduod0idiF1iI97cLr85Rx/xwwGt1buumnGjm9XU5nTt5rYfXTFkb1HRSD8YFk
U/umkKxyQlpm/YTU3bmcgXfc11mrfiMZq62GdvK3acbmK8RgDfInJ5gTqXoYizroMpkbuqJCjKl/
1iyCxiRVw3XZl9XiWkaM+OqD7Bo0dXBEDORarZCFP+67WEuXSR+hMk7uFu86fbNNb781I/qbUXbo
xDu2IshhH3GE4/a1C033PHtJq2HZU2SpMFngqaDv6xRQMWM1u6bE88Pc8xCv7L7dNnasS8di9bKE
Ir1IzVuRp7yF4zlu8hvdiFEcPNN92XRNWrCkpgXiPLoS6obmAJqaH6CMchX1PTsPGR0r0c6/xprU
H8pt24dcG3xPDaNVjHDa9yxes/sMiCDeDNe/zNikfTJDbw5pVuuqz1R7FHM/ll/P+VbBXACdRaJg
J1qTk93a6SQnh8yDyCCUkcXrBXk3Es2Oh+EpLJWqFvGmBVqerTTjEL2ywMfXBWe3TC3Td+MyT6Ug
8woeYggfZpPAGPlLKuP6NYGrZExLl8TkMUt4fJIzWKjcqwwls6lr+mrFnE0nxDci9X2O57VCqK8U
8FhKxj7PWht8j2dkX+YecSO3XZeQyxB0EhkVY7DmtF6ah86v/BEMsvuMtjl4XUPOrnIL618brcPv
VARZ+Cp4owH47pJiN8nugvxMenyZhynca1UQYmf6s8tCuZdiy9r3NtTLeCvCcRwrvSNTAppp6I0K
0XLyhpjXWmI+afrvgvUErtkNQJtLuHAiK9E4Vedo1llUsr5x2wWvuZwuLIUtUkGNanmQj6zu/kSw
ckMpJz3yKWSbiP0EY5wgym3GTVvaHflM6FPpOFVrmMEvu9dtU7jITfSEvSqkujlkOqvftEf2+RWu
Ll19kvUSklwsYvmZwInpvk9mjmShaeniaxPtsT+YjYRdLtD3tbnZo3F5XHxE3Y8Z2PhWwH8MfZJW
du7OqdJZmK8kGSyMPSnuLAV7B1jgiK+YhylNeiRXNA1GJOTNj0G5b/WG16/HI3giuIagnW0N9r4Q
opSpY2jb5FNi1WMtEL0R6pudQgdR1lGbDZfI9am6aDKnY64GEs5FNvrJ30V1yHqEhejsRocTGkOx
GRc9RpIh9wT7xxgZfMZn3JrJLIKhIsZ2IGMl8c/ZpAZscHEGXjtlkXcHQVgYHZZ4254Q8ETYOzxM
QUlTPiEPG/G8UVcNaN/1YYw20j92ZAKPoraurkttwlgg6n7qpmKhS2yOOhyZfg86NwfoMBkLMXp4
EbgnyHlYd+nNKEDvTJDCXlIXhmjjVkhun/debunFkCYcjtNuJzyEbhDddlaZjMJzLcc5vQMMkIgw
l3alWbFmK7G5Y3hsOVznYljI7J1uMX4O5rMdk13d7pzP/o7GChHiuQ/adn9ninVtUZMUBYEoE6aX
vlEuzTPuYMgF1r+bkJ6I8l7RbcZkECA0rc970srTROsGNsZoE2BAsw4OtQua6LqSlMBjFDchTmUj
FtzDywrm79k3LCBvXzHZ7OBoiGY66DuGsXcfowdXOwblNuiLnK8krW/ZHlFZtgp146StX5ccpPjQ
423vVrxUosniajedJUA7uNLnFMa1wXuNBdRb3g+BzRn8ytA4pXxu8ZlGpFd6GWb7IcC+OsXQHyqB
19tn05LHk8tWnN4RyWyo/Mt4sOE8/7GCL++zgca7XCGmrU+dgonwXawJTS+UQndUwPt5W3K0cWy7
gTOBD0tix1bdimXgM/LGUjmc1VwPYeW2hSnYO5jRvSbdHrIXahlqGG7zdS8W26QBTH5k0lxiziC8
jgj+U9VYy6A3TRvoR9tn4DUxbtb2gFsZcx9jru9uO7KT5OLQcHUIwOqRBI4jmCxnZCq4b7WV8Xci
mqUFUkMtL5agBhlRYLuwsQdM0uP+4ZeWRXcgT9vxN1YYQ/cb6yD48TQcHSqakkx8UC/Vr5BjPixh
mz+znG+7X+6mAGkD98MGb8jCxmlKHmBMZmyZ1sIJtFSBAlmOHJsdlwGNcC/AKxgI06Y7ONKvVjXl
jl4GpcCJVjwgTa03b02AyL+LUM34vnWZEI+RohP8VbiZh0orJeci3Wu9X3w69yEelOklYkHEzvKd
rszf+Xpc9+MyqJ1cZLz336dGzM3jspqF5c6t63jGu8PGfPcia0tsWvKtCv2q1yOd+vAPG9vgt11S
/L4hRJN4xGxnkxuT2FBi+l5Ri/zgHL+dFrh6nx2fdXAZmd/8OTK9WQ5BVBN1izcm5E+gHBywKyQL
RYXj8RpVMZ2EK/s1wCzPcNR/wgPL7r+DAOaw31qImnwO+LiPjimLMyRoJw47JIuUcQChU2ChrO7b
wVyjWaW+DMM5EVW8bqO94bHzomBxRNKzpEMcIERZp/Q4hguGgQzgDSYPYld/aGE48hlbueoyGrWJ
cAe5Vt6A457ZxW7jjDPscV+VjsieV3Xi26yaZ63dEcCcQ6mveY+3HkLUNm9Hu0VV2plsq2AQPmFI
QAQYycEoBCZ3EjDsFZ1B1N40PUaKojPr4svAkSiqYFlJ7pZJCnHMGiivcy18C6YSppU2tyqIuyu6
5nE+YSyM7HFhut1LiYqPSSzZGnEVKvJ9ScRGPdAyVf8JGCFrFXcTVaXQvfwhede8ItpFh0W7a/on
aaFQy4fFdXM5tQmbytat7BGO19Pvr/+JvhfON03F25b0ZRzp5i2B5jXMYSTEf8xR0JvzRtt4LM0+
Lai9rSThWHBp2R9kQK28WsDBGYzxNVA1ylp0R8AFG3XdEGo1HJLZdd3RWj6KCxI5YzwUGCE5Wrha
z+Kgk6yNfd7hGLXVYhHr+PS1QdieTYOsTZTcuDGPLsNaeQFSKIxv/abhQd/sdiMQPWwBg932PMiF
XjAI86Q0CT7vwUJoixY8HQzmJ4GcTryAWNyEyH3yr+PStbCRxMQf50REG/9peuRiPDAEV2+HCKGG
/TMcTcOkAVSGpKzCiNk9JZ2GDIlzJF1+kx3vzEk2MM6vlkzK7mwm5J1/hrxJw0sG+TNs8sOh795g
wieHA+pzDMjRKIolGRxIXZGmC6KyW51u7nGBwdCuIyTVKofQExsvaEBA+N/UMDldix0LdzgYWZdN
H0qzWJ/8logNNuja6ysitzf2VQn3dihiXF8mx6U+ijxDt4mLu9Pd+ohxk+IX6g7kzGEAmHiPjk43
BwOIac7dvOm9nGK4KZ9bdIvhJSIqmS4ayGp0GagIT3DGszcSIll11lKh9jjKPMbPCbkfFVMhVp6n
kTOQDprX6jQb2ydwz9X8ed39iD5d6j4GwMJnwB39Utd519F+LrHkzAG1rtKYz5m7gJT4NkX9CE8N
QIVKR/xZI8BJ4woByllBZ9GEBxCnM6oikga6Emm1wl7WdKzfBK7T9raH11aE4VRMSQ7tts/ueCYm
WAXv4ejyMUuXkjV0vWLTbx3yWa/6NNks/AQiHjwA3E7e6LDrGJfnOlVbPy3Ys5GTf/xqcnW+twpC
JREDlU7UnD22077qvB4TgMci6mGZxNunjMcMevVg/0hU2rzhWlmuHdw6vtUkDNDiCjUdR+8n9JOd
9TUGaIRed0PYHChpkwp2Vf1tsMLwNEdVwumNUPPhpTCTqwnXLvjCH/u2MrLu3rtpBUbS73Ny02rk
AxbCEQ74sN6CaqgDZ3HHZkGFuBz3OoRUOQxFhr9KC+yiXiD6rDrTkSqZrbn0eK4gH1IT4OWpMzD2
toM7Vs+35DDxbcVsjfVhOORbd78zOr3U/eAPHBiFuvR1gxWS0DkgSxGhb1njvDrYaZBgHlqbUgwF
G3BhmlK3o+NJ91PsMYo9jtEwXbA8g7lYB903AtfVKiaie6jVTM4boXgNs1TdNv3KscYYpwjAsGuy
oOYpehcJMAjNEga/sK/ujusCYf1XyX7puo2XHuT3lXvd3VD8u6g1Y/ucTBt7xBZk/TMw+o8a07ZY
1mhzeYaNldO0LwHLcQGuwH/XDEWCJNB2M1xS4NBeeh+BI26D2CEUdlpufEeTdxMbFJx+5Iesiey7
nJX96SbVXOaonT9lkgKJ31I6I/cEE1C+pWq7TTCk/MI2M0XN3FYjD7sdkFqDAPqGFTSZx71sPEz9
0bROLsr3hVOfT3vYtmcnUplWytTbetZw4FwPGOc/Oi9eOhGZCqkM7C6MvUyLEM791QgbZnSCmNcO
yajnoPIIzEhynDcKfHhfn1Pf9G8bY7LMZgSWNunSPkPNrv6M4GA+Uj/TTyU9mtdNBj2uJG7KYLIS
M5JczLldg6c5JSB5BfuguKhvIR4D5yyi/TvrhSkCk1mkaEWulIyN2AcfsiJcSf3CEvHly9XvvjK7
Q8Z0i/BSsEZL7gmQpUTG40lKlgFYgCkYftzosGFQqzJV/xyDvQYZuKaHLfAC4JGQB9y/8xus69G/
wAH6rvH1Kdl4UMGjdMw58X2+DA5RTjJZfgZ9Q24WfG39HKxXGezryTllXAV/aQKmCD4dv78kgu8U
6w6VRQBFZS3cFuZU80NMSDDlXKXJh0QWUgZXJKMPqDFRZUjkbhzWes9TorPDLCYoR1QSFeAh8adr
2V96EZNL7FJ7BvsWnvYBwa0bOi1kMm5xSWVav8Rj5s5ZEMY4lhxDOdw5P+Dup5Icd69/6wnz8KzA
0iD+sP9kCsUqVF9uwiA48qxZ8aiE9egYZlJ6dBPHoMVwOrPRPsRB1J2t8xarqRtOI+mje4WVdwme
LR2PsDbY8gE57AOEENo/oYXnJVx4SeXWpW0xtRPyoKZpuaZZw95c69y1xZBVbAPp8rWfMUDTTm0f
PvXrSWGj9oZQ8j6EXfK6LPX2TdnmMY0ChwgoUF9abAIzELbUBX6m50Dy5rzzcSpSM0yHcZrGN6D7
6cPOW/0G0sdGZbpw3Cuw9iljM8dDNfHFBt90N+BdChYjj2nC0gphbW0JCbdCxjtPTYVmKqoWMrGn
WfKsRNCHurSd8+g5M5F3KgmRR/iFZ9R2ApUTbeXoKbubx8aVg1z7O4CS6tiGKizDbPvVoCu4hadm
++D7hZXYM3Cn1tCtGhRGGxWSrEim9r3e2V1rJ8wwYc9gYL31hcRKexUAcTlGtB5KM3e9g59iAqRY
1QAWganvYDYCmmGgIyseYxlFLf9YJ9LeZrKnl7mOVwrY+Qv0X2l9oJAWlwKEHH40UcfF4kz3aeLW
5zGb+9fVUNQlMExnlsz177YL7RXRX+Nlar8YOPiDR6/JvjHwRAtG+SIZm3bESB762+3LW4xvEroR
jJ1PgWLRG+fJ6DBLGrRxCcNO3Cbot7DTzwNH01ykQIsAcotpwUp7B94l2VBe8lFlDKMxQ/RrHo6T
Q4CajPrj7hrziSUyf6VL15fTpmMHps/CIBPAy9mkrIannqeHdpHnNHDzM4Gd7mu4N/ZddODa4Hcd
lCkCNo+rh4dvtgpzqx0OIzIt1HWISHIeXNfiJYH1MfwSm+Y5ypjET0jgwCPxV0PjYaaqljHovVTb
qqHNM1I8s8NKtmgHEZgmF9VmGcAI0rEqlVT/1FGIlFzYBhQcSCUCzRJyh4Nu8gRQ/oePSPA8KRaf
IoJCaNY1uyzYUDvMGOSvnpHkFrCfvdW7BclE+xOspJoiIbX/BXSurQK3dA8Bky/DEMrL1k09uHK7
/jSTfESqEliu0WCNH1qbo1ZkOaMj27u8CX186Hz0olEX8o5N9ck4FCyXLfRHK4fwZe9X8lwHY/8W
R508KhmG6IzBakCAtv+qg4D9CeL099yrGszFNCXlVxIXWJ0M3HrWDQenAnsrQ74eOLbni4wP7M6h
wuN20k1w6jorSwhmYI4vs3g8pl87viro9NUj/fcMiUjzMwPI9biIOLjpJ9f/3Ni8HNXC9+d0jceL
D2dSdUqM99loSbnrALE2fVb2Vvgq0QIyo6x7wxZ0nUPoIcqU4LBSsQEYbtFXU9Yl95AYboe6XZtb
WWfvSczUY6K/QKaMTuuVNEl87V0P4g+4zWMkxvWwdAswfhGwodBouau2GfFkY8kV+jDUQWB0QNRg
0W8rBGHZTzjo0zuSZeTgYiHLLtsgWUZHfMl4GGNlKvGvIdg5THOw/mzHJXod21TDJ4xUDL4M5UCz
4YaGyMbCP8KaD5Wm/jsx7NfSjepOr/JxCPbovqPYmjXAmm5AF/DKDGt7injNX7H9nf3k3tZ3ew9y
chCTPm+S+luY6bUXKC/DKghUBYlJ8tChF6wI0csxVLgdc2oQHBMo0Cra1T+GJAN4uGz6UxsALVvU
AXNRvQGUuLSVj1RYrQb0n2pnd8BcXN9g4kxOFgjjAecCdz+AqPPUrvvvbXKI2jaeX9cBNHancJ8H
TQRRwOTiM5e7AmMiDsu0y4MZDDtEEG29CTsDeOrS1yiGtTfWjrY7KOmz0vemyycH3Q1UCmBtkKGe
HhYoDtE37sstgEh917POnkja9FfgFG1unRwxRo8S5wHZuxpq5sJmCxiH2DflADOGH5MBNWKEliWt
0QAhvios1h2YQovb5SYOsxfJEwUBjjU3BETCcwPH7gau86G7oW3W3Wyj/5WYliD+r/6T7GGlDZNP
IQs9AlrBdRAa8Hzw4XCA+gMovUcf1rb2sIl6O5l4+TWN2QQ4z9ICnNV69PDTvcOWBQEO1i/y5HVE
KuPjDxyarvqiZm8yG7gT5q8VrUQvj0CXo2cCOurMlgz0gUzeeg4DohpJRxgdYPKyUCTU7MFuzqH8
IjZ20CbbtipgGtzlNUb9b8NAbR6jNT1nGGMLB+zgHdgR6OJAYPaHDf3r/pVk1AYI76t7S64YOdIz
R0/8uC5NeDYoTAe4BkFNQzBo3i5z1j1KhKO8JZsTDxJWt6jvUFzVzaTOoMPlrTDTfZgt2Hea/PcJ
jUAFhLMpBsPJaa6zOxvv2QFSmQ8nkrUMGtm+EnQd9z1HF9UbcJlbIpfLBorgJNrorQlx9GvrFgoX
5X4oQXqPZZoy3EMwe/0N4ZU5thwcFUnn+bSTFdcE4i+aGg0uBAP+02kZMwRldclFpJnKV991v/0I
Dgy2w6paI8TWxnSWhxB0JjqRrkN1x2SAfb/mHDAooCSAmA5DbKvu15gBmm7ipYB6ywKnY0khQjXe
qJqbG9PJ+rxvy3YMllQdlWqxY4c8mRss2o15GsFfM4zpViwNCY+YRIIHn2K1eeVxPOYJQIS3tQMd
nUhFyq1V3/1O+48k2BChmC1Rcw2mNQU2Yh+haknyL4PmMqn5b7YheDOmiT/aRmxlN6PMyVSiKVWz
PfhgM4eozn6MKRRJpsv+H2dn1iO3lWXrv1LwO6sPZ7LRLqBJxpQx5JyS8oXITEmcZ/KQPL/+fuFy
37KFdrlhwBBsp3KKIA/33utba8+hRq/FKKudbqfrb7pk9Scva8TWY13og1fF/nlQTh8644jglin7
xl/FF5tWidnowIAhrg5i6bpw0LIL28apMPV2jMxqZjBaxAvVWf258ihnJ9U/9cwco2VmigW8r6K4
zqo3Nk43t16bxIHy5PKSFynBsKaZ3RSr1hxKr/hmsB2Bwtt5zn3b2LjmYsKgeF1ktkxyBqMRG6OF
xKtZknha4mmvSWXc1+RjRI7f5zyyuNVmkawgHBwmUrKO0El9k1+HNgN1tQidVqZ7vzB0ni5GcTK1
hTGLznNcCJ0lt3b+bdA1Gdq5lzzogvOT9aawdfHiTluFjywamh6NlACKSIEmHSo4hpBRqxPUZdXc
DNf9pEO7wPOhuQRMmutDPZfTrs7tNhz6FqNNzTbAVKQPbO/V4Ebq/rjYljiNi0xeDcPnU2XHuK1X
Netok3g7F078MlW4ZeI4ZW+6PY73E4/xm0SrXjsfbXccFb6LrOTOUmR2t53tIMB45bHUjHdnsT+Z
DmrPkth6oBuQqQAHG9+PQdbAn3lWaC1bPGtd3gjLdG7ZteSeSYk1zkRVpmE2ivshd+TBgjKMMt9v
orW36uMoGFRY05IHmEongjglc44EFt0qKoPnZOkEPjIagISoD8x2IYX0ZAxMnRY1cQe5ERZUQU2G
ESsTXuMcDgHWTQQJ6EmQQEgEEntEqLEtiUKySs4scvFPOQ/B29wp7H26xPNn0bDUErVDb26v+VTB
1FfS4XCqGGS29qSeXZHRoSXS2DAFEf0J8M6/Ax4DwtCNnvXS8bxX3N43CHjrHXvXUshJsYVl6M91
En+XuZ48geLYkTvxMJSGnh9TDOEIjWwlTsalf8hYEh4ObTZDcWnLltlmfEK01AO8vvkm07X3ZGDg
J+eGrn5J6oYFlvVSgUu5VgCI8T7xyz4go3WHdEqy0E7H+6znDctF9VzMo7XLMyh5joLyuoX5Df0i
Dx1HO3oV3RTyP4uZLFxVy2t2RTcmR4470mTLkFetRPa1LaDP/P2quIaEYJo86p1Xb+7eLbTWC+n7
FQVoe2TjzGXq2eVpt0tQFu3zaqp7NVIKGzOIi+n1W1cbPw2ueO6EJKJ2ocxYlXbXrgrjUlkjZPv1
dOGSMlEGTDO0G+db3XfZrvc0PbRMBuEktoxBDRa5y4f0XC3ZJ3emNVKy7QLXcppvgoiVE7UvCT1w
GBfT6yqaX6Dezx4m16d6KUcB6erTnhWsgZI80z7pwzjsvE52e7vM/A2Kik1quu+FhQaEAbAJUh6q
QmVfm6zVAVDSWQst9MadNjIiVX0y6Rcxopb2dDzfkdXbc1dRFdTCdIog1uY28n/BxUzoqnSUPZEn
RY/kZDkR2JjB/MNOmKm27vjqCw89eJxoD9ZaPggowje2IZdvfdJfH/XSOfYJUzcAwFi7WZvKpLhZ
YTOlPljf/LotvjdJQypBAxXMA8yRL3qFAYNDRiMmUxsmQxBy3DbbmK0pyPqSpVymVi9vsp/dvUea
AVuG3fVgpRJOx1HDcj+2TodQP3fb2SqKXawSEVJXlidGncY5X+Zsv859RYldDFDN1arVW92Mne8Q
DtlhLBC6cqftn9lmM+1zzQVDqTla+8I37xtK+ZtlwOE5D80cWaqST84sVkaUfK/Is7lVNaj+l95e
06+oiyyOyytfMMhcVPIJyaZ+Jv6mfRGp7W/MibTdqdHmoxCiZQXRXKigTdrhq/RV2wfOKFZ9a64Z
yBhRVUptBihV1tQWWcfmiDp293g7hg+NjKcm4O0saKJpxqgk0jOtmXbUSKg5MZMsAdby0QDrVr7x
tvoexKUw85mVn0V2GztIijx1WjALCs5L6o3GrmLzzUPSDcKNbFO5TJRy5hx0u0bgpXX5Ao3U1Wjz
7kgzvrIc+bSqRvghI57GB9co6nmPkNa8LYkoXxpfTOcM0oDmToHGsoOcaWqIDAmP7XSVO28qe/WR
Qmy3I0hzpGtBvNOTQHRjiqqTCgLK07xMxrCrOmt9ETM1b+AveuKGK0ObTbFWFIUpt9oYWm1hMtS1
c2urG7OcaE6K5gOy1e02HpZs2oDWndJQzPNUb0iEJ4q6qMdso6gDGf2UI50CRfG076ypuYsH292g
NJqXpkLDOhDy7rthC5jgnCfBYJrSlJXQ28aphR/0g1/c+HXCBbyYqAIbp5YMw0zCUnIK5hndmhtW
+5IzAKweijhlatrXvCnhwNxHRl3Z2k2EbVF625lYo2l7rfTuBr2x/E3Xm/0doLt/GIfEbaJ66VUV
Qr5ofpTrGhKxIbPSpJwcszfL73t2v1CA15u19JYZuEWtWAhyZ/APbpY5rgo8jKu8IGUbdzHHW++b
H6ClY3GfMR5bAzAewzquXuMYIYiZJTexl8dVKN2c+dbYjPmEytdX4G+MftUlm4qmJzCWmpnA/YnX
KeYcXyLHacz4eWyMIX5cam9tvqR5Jc0KSGEu8y3Z6Yb2GY11mXZuRjE0kom5dvmuViTRR7Gss5c8
Kbs7Iku7p6xO3TLQmNpfei3jp+RcpVRif4FbRZXeMNY2u6V/QScys4ipZ68Oclhomap1TD8PuW7E
Yad3ibzp5rRfI1EtLtK2Pw/5BzKvZd27uivaWzMWcbmb4cBY4DVoJfqB44BsEndzFUpmw+NhGi9X
nHulaifHp1XP1rKK97kpsl2qdVakG50RlNn4UFQpv0ki8n3s11XEUsbxyQUPjUa9u6fhXo5Ojmbf
W8tAwTHc52yJA0z3kgVjgF1vlykXQQ3rGpG7xhSWHzRkftxc1KJTUBTVmsGA+khwdquvARUbM2d0
4w2K9vLFXuU9D8RinxnSfBose7mxZOLdDuOUYN7rIJpU3O2S1ubInczxWTFiQ5BeXicBAJYUgMl1
OqeRh/wKlrloQeoZ+a5gzee1RmRDcNE0j+hQlJuWLO4XnSVq8Ahy67mpipay0c6zRTJ+Y2PGniV2
Sm0BO6GaaLYiz2PiqFyL2tXtjfUy0l/cJv44zxu/c/UvSJWCE7ZBxjLitvs85qs8tNAgrBHXuu4E
J6n1YQ1ZbYQU6OzumwZvo3l0BDhhOOyCsouTVxDP/pQVdH0QRfp8YRFAB3i/TP23TDAy1yEr9XDy
vUzH7FJiKCgz0vDJ+F14TPjDvDUH27j1UTOYU3JBoc/Kx8Qexo1sZMk3bC3Y/zJ/MqYuOfTOWh36
tbW/Fo1BUWjU7W29pu0phsV6dGzhHI1U8tSYDTLjZU/DEujSatNtk1kt+5cNuSWHkIYNjI4YPdVf
y390uNfFNQraKq9Rx36R6tXqGWkF9rr6S2C7sEw5Mt6Bh+GwoVd5sQ0n7qLemdoAosB/7wuQnLYd
9UeLypP+aHIjfbGHwHMhqe1EeC8uU/mdkU3xjjz9h9jXXok/KZDkinRrNeWlaqg/1KrcgyXhRzkZ
Dy7YW8Ty73gjmFzS5TW8ec2t2+cnU9ZikxPaGeX1DMAmsvFIJ4EtQndtOlbzrckysP7GKHeNHNog
t4Y732qmSLV5HjlyIvBm8s6qpmLu/KS8yT3XCbvRWSNtHFxMPO3Fm4wz4NCmLc16r8Zi36dzlLuA
fw1p5RdySu7qGphaS7KXMq2scCgb/VM1V28rWn9gydYLNZlCSLn2EzonWxxYv74hFfINsOjsDGpn
T7V7sLX2NNrOswfYyo7OpUfqSc9c7ysz6BovUZ8YZNXq/d5kxhRPUxJ5Zr6x5/Jp0op3tiZRnSGI
+BVz/SQ9GHZ6igeAK7xoZ/Rnl/03ujh47UpYG0fdGKARuhG5JBbClbVhYcJIqafdXTlUuHduMXzJ
ZtcdpjZNnzKnuZhqnEIiuopQN5Oc+qS5jxfMXk2SoofyzgcLs1bkkSGtgryzso3VgfV1POGQtRJz
OwzX08cuRHamwnmrrIy5GU+VDeqdhEIbXCbR9Glm0Wo8rRi/W7G8qXvr3Dbzm0fqcJT46xcfSjBF
OEWbTsxD5iumfLNrb+u0x8DRtcwtrKwLV1ThAyK8uVFeWm2mETOWObfuV79G2HIXvD+NnZtHdqO2
92rxxicnyZl2sTcuIv9litLZWqFU/XPerIqb3Ur8l8m3X1qz1H5pmqYt9MxJCr191tzy7K0VG3SW
ySdFzhFfVmdu31MvmanKav2MfF3mJ7wTnIVI0ie3sZkMa5SKK/uitkYM3D9iA1iH8tPgd8sdvh/E
Y9iFcHES+2Yxpb43fXN9nTn9nxDRkijvmNv7mXE74apCBptFMFpuhyydGQCWLQ6iLn2jwMYIlgxp
9tBrQseRBvI/1G66hHMN1nxkpIBa2E/vI8zijYWdb5SWt41zA8Cqn+5z0Asec94ztSu4iAaIXmbc
6y5Kf+KsExvOuuFr3Rtq3xrJAZ/b2aJv2etGWl5ygBJ4sC95UzyLuP1SNMmxBhHa+VDF516yqod5
tIy8qVm/8OLpO0VBTfz/ePXrtKN20xVTMwVitY1zY2BaTAvuUsKzAfhgHtITfnFuybHD2jhaQNmu
aURr6dv7QpvtU+e5zQllmyo/ncYPtxXJQRuc5ruyuT4c1qddXE6kEMuUvgW9TsNCahbzyKllJdyk
vmXukPfBzL5rSvvcAXHw4/TGs/LsVdZkTpAlbGElNZvPVc6B6LgFqpn9He9CcmRJn/Ed6X+5adK4
3Nd0i2CTSX8yWZ29H5e0CO2lyi4D8iTf0rMPmYZtEWNGUgaDZlsnV8Y0OyKrrFdpKGqONHEI5B0H
Lz9XuFjKkJRE8b1SLtM2q5q76WEpeh1wJPf9l6Ua7Ge3S/Is6Jp2PTdaJfc+SmO2KzrmQcjnIrsz
LL9+58JJyqPbmO5D4iaLA2loY6SL2eo7OTOWjWt+yjFeOudECJl+LyD3m7CuloVgokzMke3XHQYC
R3tvHA1XHAaKlX4rsVnb2ZvVXVZW6etIT72XUqpvg5q7Ezsr8ymiY/c+yUy1Ypen68qQIYeJlcK9
M7hoh2DOJ+ZjEmsC9bDOHl1wSDtsaqWDpSH/Uaulnc28oO8uBpTdU6ExeDGHtjzhUxgOzGqgx/BO
nbvY0M6qmL1dz4qPGLNbXy9bPU6dqBXa0POau8YDRadDqKzwsy825PSxtMRwyGp73RnFNco0Hz3z
DMRb3ZuTV0deN2NuGBvzrPWufqJEhUtg55EHvQIcM+OVxJ7vD081BW6U6tepnhBee9fCKxbh3Eon
GqaxDJVhIC6MpJ239vrFMuj/hqUbX7LU07b2ml99U7N3n9P50uKYiCUzdvnr2r/vudNl96WPeRdJ
MW6/5XpLNTFA01PNk42RiO6sG1Z2Y6flcmN3vU2skIWrLm6Ws2kobcs1UmxsxwNTVsqMWDdRveTl
2oCS+cstQvSjrQ8ZyzSB5cHyBp0tNZbEvcoYHir7Q1g1Q5aUdkzZ5RwSCIpFCCNGoJfOo8C8H7Sy
w+83M33pTCN5AuyxDwUrJx4JbJGboYOA12c5EjStIx6lFv4EyiHcye26gZUzadZ4HXrGC1dSgXFe
x29GV07/wHH9JE1RRWkTg7slkOzU5g0lj5McdCRWDg0GqqZhGIcYontfOesYxsCqd71uL2sAaKJ/
5TG0bIeSUD976hlisk4oJPdvoa8o75j5elsaswHGneFFus5AF75zygaGbl2a+h9ZW16nYvFy8vtU
Bq4Ro8xWi9iSs0KV7iB9p2q6VGrNgHkdigeifaK5cnP6ch+BNdPjW3iNOeSdT3dTKk5J3t8iOOeM
QyGw8mGg5Hc889G6CnpllX2XtDdBvRTrppQpe3OrIdutsjIDgWklHAVoE6S0vkkwIPJH7FzaxqhA
Jn33wsa9ZxKjXdYT5sPdzMv3Cvvx3bxaVOqE1k7PxJ2063TruqB+zIUYfdKxBHrnCXbBsok3B9qk
YfA0JiXueuuwP73JFQwtxszuatYY9FkFGkO0oBdc9lbJbK7M5Zl6ogr6ZN7p5bx3FlC0xAbP0zt/
3y8Fn2bSiFr2NT5zsc5jqWdhKzF6Wh2L5mOr5fHRut85CKyQRqv6Vtme3FnK+Uo93N92ZsbLqRi0
4LYYjzLB3dwX4i73U28/Nl53yLK4CLy26Wh3jYFHPbiXZ4LeYHeiIELFqbUy5vKyB/1SwgDucnje
sFhWFLwynYNsJseIjY+fi6my2RxPCVnV1tNIC8gF4uS72c98BBw4XEWLfKMv/mcSCv2Qh9uREfTE
b57UEXBCtXH11CdZmOGYJFXlUfN0HptAj2/ppLkZVcpoH0137h6IaNRueTSv+6yfejrcboRiTGwO
gxl8qwYMHunVd3j37slqLY+a7ZVM6kuL4jej/WPyeqhmWT8s4FVTImy6JM4If2QiOynLDB28EAH1
UUY+lw2egI9u53qpxt3rC/OTI9YqROvgTq+bBbUe20DbipoRnHJfJbvJ9nO5OhcFsPywlHKKtFKv
Ls7i1lvDFXmAq0JnlFAO/OviSLxWFWx3nK6hZeXFZRFLQuGW15HhLYrMlNHck2D0OKlBj8TiX/MJ
GvtsYZgLIZqZGxv42Gjr05suq86wU7d20ZbbbEiSXRnrt+zpPWvQbKGp44zzloYHI8OZwyDAu9bM
Gz8ZWOMQGqoBHIyVjgsLrALpxuttHjc5rs+asnCeggyCk5NNyA2n9nmur8N/yNqhB5ypq8I9jso1
nsaUtqFkF24wZi3S0Ho1TBcNo+2+ZqCca9OOKdW466Gy7mqWMtKTjDLI9ekWuviTNmtiM5SxFoCi
DWeT1z1yreqmMdNPUO9DKBbo69amHOnX8cLQTT0OntueBjIeW2N4XUjA3haYexm7tT1zRaafidXB
eRpUHzGHhq3gxPCFPCwcoaHIl+d5md7tjKe4ky7tFuxFbmpiZXdmmZ5jsuk2k2c/2skk6Tz8vVNY
5UYVvtiKpEl4O7pny+XjrYteUdWf+gIqc7aNddMzK7BdDHMdKfUbEyqFlWZFBmNbVAeifodnV5qf
Va8KeAa0h9oagS+l/1X3nZhSTq9Dy+XCW1WBvx1/L+7wkiPCT1oWA/vMw7Ls0VyW/i236hvHyNY3
jFrFMS6M5EY3ci/CTRif56Z/a9k9SONm96itq3lbZY1875em2CpazC95acpjjedh22BMfCx7HHN2
D5SdsOv8WJm2gRvDuiUnAInbR/lDhGcTeQcYWeIWtCY9NBzzlt6iIneBKaEU/RZv0t6JrTtiT6l3
ll0rjPtEG7ecjDdg4S/9kJ70nGcc7FwWDi3YscurDlo3bvC3fyRLXfAQra5PKhl4ejFEPFcvWHOh
TkV+MQi7oJHjYG1jgUl2YZ29klGbjBs/lThNJu1SAnNtJjkwlB0NzJPJzlE5JF45fXd4AhPE4S6b
lVozWrjvg0UhF/te/hXnFI19SRwttkPyQcpCbzb6uBZ3Wcae5MrjCrC4qhKNFwKv6munjGfOwlcb
JXUbTz4evlSzosGZILFob0FOq2zLc1yhdxbJJkn8IB9a8+KbKUIgy44wW3CTlJM6eoXzaLbrvEvW
9V6HtCPQgXTuRaE5qqIoadmxn7edXh+p3dgTRpnXMHKM5Us2GSsyJxCBbiio7aX74mXDd+JE8MmC
YHraBOFQxslJxRhAoZNUiPkR70/XtnvX4B6xamcJp6QiflpRwFQlxhRdNeBNgEKB2YgMbWt4ThOV
M8lTF9qwa+kk8zCGRd/YOKcDMZinckzYDFCgYTqr1oY1Rgg2H5ZPTWPqwRgbd0VTgZ6UzBwL28KF
w4guTKr0S4L6zq5aDlBY9U4LM/qujcd21i2AOou/qupb3KgX5Tvl1kmyq+BT3lqZwb7AsgW1K+BY
MxsTqR93yLiG2uqWWm79YnXClLLppTfVFLaajLm71iQyO+Ret2dbOBko7RFlzQjw4TvbtsdAj8iL
hdA3jmvSu0fIghmhLM22Ai6QU2l+7wjTxmi2lDvTGl9kUd51jBMDyVDs6sbP9obRvTWeeE5ZTB+M
c6pCQjlLrmqk7FVcczOGZ290+41rSaw+V1C/Neirq4oiqVIvHssJN3R4dcCxiEJvi36nIK3Crs0Z
MVuyokbrW2XtymqAAcYf6JuRtlItBEuhuEk0vcxuU1fwJqamU37guhxemWTVPZK7nRCcurpHPEOc
gPgj9Y+MM11GvWn11U6bOk2PVuZTzc7oBNhPIjUSZ7zeH9Gu7DqPD3OSTkTJkg2dwugsHe+jZvb+
zranxr9Yc2IvR13v5cscc/k+FY4ENzHKeHSCxjHjaYtOng0oDr7iVmN+7jBvFkBf0B/Z8tfizvQf
UvniiRWvhktz7WgdmLjvi/Xdw0f1/d/nQv1BbNePa7lWTS3LImy80rqq4KMWeWJuFwe8bmv477+F
bpAx9b/kHokfArgTlj3g24Vyy9isre8pqnOdq44hV7gC8BHb02T9iIjlZG8U++1HP3arw0wvNqqz
0qeq3RHXstz/+x/nD+KkxDVu8TcxT7OZcEsze9rFTUP95Xc82Oz5o3LkF2Wuf5Kz9wfZjeL6zX/z
TTRKisJDht91tVVRPsbxi8GwJgvKxMKb2+YF97jewZ7/+1/qDwK4xA/xXteF0wUoqtphc2N4oZUq
mqzeePxrX/2HeC9dmDPybK929dQ5ES2PtReiyf4k3+uPLsEf8r2oBkRi5A6vlUQggzkV+IkYdrpu
XGz+2i9wvTJ/83aUvd8ID7Bk1+h+1QYJPhSDmjBP/ySX+o+uqR9i/bRarzHE4VVMu/vUmPaF1UYr
5dismX8tkE78cAwgopTkc1WK/Dbzo4vRBPWL9mIa2y7rm790EZk/bvMCX57gIDwWEhQOM4jV1jYG
qsCfxPD/77eE+ePmroVsDrsVuaI4u0rd9tDsVoIqdhATa2T3eky0SNf+yRv+R9/sh5u8gJfM7JE3
ZJB2zBoEvC4sAehv1iTJtl5b1YyuZPLP9Lv/+Fj+M/nW3P3zKBv+8V/89wcztz5L0vGH//zHOfvo
m6H5Pv7X9dP+/1/7/Sf946mp+OfHv/K7z+AL//qNo7fx7Xf/sUF9Htf76Vu/PnxjAjz+8tX5Ea9/
8//6wb99++WrPK3tt59/IiusHq9fjbOv/unXDx2+/vwToZL/8duv/uuHLm8Vn/XfddKUHIj//Eq/
/vVvb8P480+G9XfhGbru+Z4nTJcH4U9/m79dP6Lrf3ccV0DgGrb960fqph/Tn3/SrL+brmH7QiB2
CcOCNv/pb0Mz/fIx3fu7IMzyt5/3Pz/Y796Zf71Tf6un6q7JgP5+/slyr6fKvx5GnsCLwfdwPYGA
62Lf++EKWVnpOK25xzZfmLWBkfR29Y0qKDV6Pmeqlk1uMStxWlPjA+Ur6QM21iSandZcj3Y1rKE9
mVhV8SYeB9VVx3Ya7UPbUyRe/9cvfzASqo4EEFvIw1jHaKmBOohQHknKGArKsCE9VklHAgxOV4+J
DFKAisebJMsAJAdfw7n45ODAvvnXH9WEAaQ26GaEl7WgNzWrSRgSlawv/+Xf5dz/z//uaCUDv1/0
aKzN9aaT03oz2yvJZFn5kVumfWN5k32T+u4ZCP3O1sh4wMyHBxuXhxMYRGSnuc1c0UX9YSJKTQys
EuocpKnXA6UoU22zDQkvWjicR5kTDlFUtw52vS3cxwp57rtEJ0ktxy1V3a6kBASAgnfrMgOlm2jH
Vmm9G1nxgqzWkJ/X2FGTL3deiu1tqm672bERb89QCS99rog/Szsiok1WIqFtBRg9XwubwKTkyn/p
sRSB6xQngaMvhK959Ul02ZrTjRZ0cOyh2bBYM7HKi7S6bTLX0ZCLz6ZcZ6xhQ7SQt+m6D0Pb1cH7
6oLyIVE8cwg8+NXiMaMGKtKM+kIXT+m/kES3yloReeC8156kI+fWYtSuRKBhjElQTpcRMFHzzCwE
y6Z0n4qa+j15ryo8XkaThh0dBJws+YDGgjdEETBCx1JHEgYgTuBQRlzDhw7lwskV5hq6wwLwJE3r
Z83BPVhgqdOZSSpL37o6M0X004iRpYt1g1faixcrVF71Yg3iLZvTJ6VVz9iKPk8JC4cSmj3fXM6O
Jg7+mt/JZb0zHNTlpJSKdCJkOjmUt1VS3cZV8S1f6je3887YL0+LY70Il8HbzG+Jtf1EnEoadRNO
fBIEMUX6G98gqdHTTu4CZq2VzU1DbJmHXLFpCsb3nWlvC5ZrSrtMQyboASZaY9v3EbRVaPaCURUm
Dgr9EczBJjcwqdyL0U+IGcB3VZKR2DTGwWwxmK6F9+oIt2YNV8SMFJWZ7sYp71eS9zdls9J9+gCH
CEtHQaaLmst2lzSbVBm8WErhWJY7aOc+KDz1WeHII5tll9TJ56lRXOi1AI9t7PKmQAaJUutwjaNT
hbM8S+F5Zy48QjhwrhMnh3EPLoFUQ/XETCcOknSvrbO6Z82DGckBuNa1julMeGJdMdHhdyKlcapP
uXDmi2exNTtm89ARawEtMksig0ZM97GBE3tNtZu0JLXAyjwrSmTy7qDSbN02Q7Vbu0fTf5rSfPye
ldpLbIhh4ybVcHT0bWv65TZ1PHDkHkm58MTWxrHPJJYtzmDGzSERJLuhuiQ0S5vVeyVDznj0Cyfy
VuBPa4n3wrwq5xMhaLMUn5jCveOmzaJFI80uy2bGt0u+3AyDQBAv041J2F1Q9AVZraYzB6nffjJK
3huG9A0ObfaeXn92oHxLhes8CdpUoBiBXbG2chn6hnFey668CD1+tKe8PBjerW3LRz0mD3X16Ho9
MvBu5z4rThVtsoCxBnYrv4ydNR4St/zasjYLst+88Xu3CRXG2G2NZYwMU2F8rn0CvpC0NnIiyHsm
ysbA0PIl67Q9nFrxrOxZHZkla1cetd2NFjz5Nfon40XgQiYe0svT68zh2fWU/Tm1OEecfi9NQgYA
87Gir0t6lI3+PSuUDHWxfPdpYnnFlX1I07WDgudG6XJ5M053qYNgohl4n2Idk5kdXwRZh6V3KYkC
gs3EaKd9h71qLxh8Mhps0o20zeJeeQ40G4YiUtwOmfd5LZsclQMNMnG7/mlVVY3RO+6++caTzTzt
oyJ8B8a41e7dGgI6t4sHXUceBsjgudUmT7J3ScnRjlVTDW/+oMzNKLjcmX8z8EoRuFLbOKl66F8B
hrSIbry+6Q2AvmzUtqx/nw55R9zjRDgbOip5pw1upwvsGnYf+oY3Yk3OgHkmOTNLjXnVLIhMXL6o
lf5ekj2xLSvzoBjj3/fFuMsK07h1UQ5DozH6fUEqyqM3ptmlNIqLr3c9vbYVR5KHzHm5/rFOPBM9
Fa8bfSIKNOlG/B3OEAC3mGcDeNbqmLAYAJRXdKkN9LnRj5MxXSaE970LFAs+Hoeqso3tNDDeIfII
loMHJ5iLYpIoiXYg74whkz1GTazirVXpPDlF9loygNtYq0J1LI/GuqxvWXFFY0EsjGzc/abI+rWW
+X3t8kPp4lNV6aR/sEGKFCuS8X7fzRg8kwHBzdvhqn4mhBYexGh8ETE/mjHkkevFyab2PtJhBi8Y
d1Yfm9uMxEbOE6LkAW/YJtjWL37h5ccY9SmYjT7eTob68LAAEAlikOJn97jY4l0h8xdyCj/8qSmu
5+43ixDO8+xNybZNJQhjsnANA71QpSA0ZWFFxBCBu0l+x5BuwVU9p2HFpPsg8xyrrqvWh8TU1ofY
mrAsuLoXjOxW3ulZwxunm/2fDB0c8cPqHk8Xlm9Yuu3ovFRsk/kxy5uFCU1tefIdX+/Vf1kfqsS/
B9lFLgFZDuOpouLjtSauDvm3XbR71TRPSVXeaVr1xiBqjBarbyKT0J+uJ3oZQtLoxjxifjxGEBHR
5LOgxNJTa5tiV5LrlgSUCBdWcatn5Q2h73FUdXINPeIftesyldzuP3x/PJp2QgBPSYJG0ndTKLHi
sc3lUY75w9oAX3fijcNm+X+Mnddy29q2bb8IVcjhlQgkQUqiRMsKLygrGDmnCXz9baB3Ha9ate+p
82AVRYLBFMKYY/Te+ib4QhBPiQAX5gpywtLjO8eamcdocIC1Lt1bYrynn3URCAu9YRQfo4s6ptnh
5a/QgHVc0ZNtBCs/WGoyBLWa3Nmzdr+arXbsCleT1S5QB2a9liS+xlKTw7Ftn2vwPxBUwWyWutUH
Y3eSBqAMjt0+0jp9aSZqCAwM34uZejDncq+L5Que1j1Bc0gNs7nl603u1BFPhNIDhKqz5q0eYbuM
ncc33XpTfqks58lmFO6aAKAU8RkZxhdjXPgyjfIsZicKe7V8QlN7TnKc+PUr3orFmBO/cuaTVujp
fQ0Bx81Ge/EncmQUL9MylBlzVSILqXCuMR5hoBkN3Ln9mEd1DvGlHrGVt/954M82zcoQmxid8+0V
lrpRKJ1HNDidtAz7UVYLsRciWzw11zhzAqJXvHZ7SbMu6sPS1x+3N7h9qD8fYnsQ/Fx1l1UYNf7n
c/y5acbFZbH6BZcdm/15u6aUK3eBm8KeoKf3f95jUDh1td3NtsGWf1/6to1jGHJY4iSqb29w+0B/
bjoCVZxsxn/+P7d3MQsFRilASZfsqeZei9qfg2JKhxpf//0Ui/r+dv+fX/vhWsRje7z9drv/tsXt
11LVydymePy7/d/NBqe8X4Aahre7bj/W2Mo4xhQgxGrdhbOlvqkKsjuZedGuxyLtJhhL5NK5iyQp
PogRCnE+pdiSJiegb9OTwX2XLtZe3iSWIJSgcJjRUNOUryjFc/MYmbjYAegdVsDQaMQn1AYGKLYu
9aZYZ5jDDkzFHDfKE/6HjoQNVPCILDI3t9XXEko5BVIsB87EbCKnyKnw2zeYxgst/TFJDA1HoBt6
zOAcO/yeCvRAc7bhoATH2ii00usJHGoBJzOXygNCut6DzggMxxEoKmteoNKPQF9qj2B5fAxz7+p5
mtH9eGG0/mwgzvdKqXpc+/astuPvsjMRfb0MwPGCQn/IqaV9omcFgJgCUMKg/yxUAKeluIxSW+yh
Y1ruDCCxKLpys3n5VZGMl37N3JQ1zK5WMGAhbwWExoo0s/bUB5ckVh9hf1GstoyzENrOzFml32b5
tDjl5CERoCrVyAnBVi3QC5VXYZaN1wAf9e1ZCI9OMa1/Y8/UutppSVSebXKc3AiqbyqVb1ZX5ZQX
aJS1gVMIPb3lIjE+BjvpqkbzCi5MOa11yFCz3HEZfTWq6m5otIF9YtPCz89M0pkPY5bRZf01LSnY
LcmYoAZtTgbsVFKJAbtudb5itSBqq1JaDxRjCQVG+1Cg5KhTHOizHgWrSCLf0D7kRHmYEg4oh9GS
buEhNJsP0ocdJh9ViUi+Is7XvppdpFxTYDBqX771mXiDceVvjVZ2D4NSlnklA5gRQKklZjQRjHp6
yhro+NKTGTfVm1kPi9suWJu6ETAvaJ16l8c2otxSi8MmQmxe3g3IqZhBDR0TxihnnkTAXLooDE2j
sbmzEw4TLA55j8Y8c8rfqzp0YTdGx24D+cHQOQxDF580ztpayoizM+sfDStRBhBFPFvP+AMWCP7D
YS774U0U1h5CyA8LxzZGCDPxykFgUVKWb5R9MgcciFg0kwWzM9hmhnHX9Ay08iU1HggQAeCrc6DR
pHhGvJPVjFuaah4wEq4bOyV941KHWlTET4uhGPC3nNc1Uh8ABlGM5szwqjZHOg3iCpoDTPS6RVOZ
xhlDZpdrCeRwJwH9j8J81HKcaVxK03q+aEr1Pil29WCnJg4c691SH5pWx0oEmXbzftf0bU5G/VDR
VgEHQX4odTry/Kj3aujjAdpGXcVrsXYzM+5ex/MxV48ittVD3IBSY5FJm+2DZdKEjQV8nBxBsl9J
7mQQQmhowuJEhuMBIOorGREVw7usvK4kEjVTYSdBluLKKaavGJCqF9f4lU2qcLglabiAkHWbaLTd
Nmt+6x3fzXwoRnCxzSyZjJzsX9GinlWhTweUT2ivCmBZ0GLOZiYRN6JjmGj6KCwKuwpB59V/bt1+
RX6uHSXjoCAJDpMU8R4hFq9Fa76RclCfaDeRejr3YYrGsODsJepQ3bpGUm3W2IjWFKNVw80/j99u
3h66bXm7ddv8z5a33/9u8+fO2+N/N89vb/T3Nf48PZ4/aOiPiI7aKrz9GDEtr27dp1X452aOl+6f
D9220jCjEoGxPevPVv/LvVU5Q7P89wb/t+f+433KWCuOI757RSmr0E6jMpTZhcJxUClfbr83cGzz
P48D/ePe26Z/t//z+L83/ftS///Nb4/c3u7fr/Zff//Hu99e/b89/e99orcC0dhtkNkajJjtR1rk
1upH2//vHzeVvkcVdrsXAGOB9ms17WPXYk2ZUaZISR/ebmEL7cL+9sPATg2QnN9vd94eVgrdVPx/
PYdCnC3/bnR7TnO783bz7wvfbv374X+85j/e47++8e1Oa5ko3nShGFA7/+fj3m79+84/Ly1Wye2c
QCzKcazK60hv21Vq6xXkau8ZyoKSIO+e8NRUnqwXmENr4FdCPY+oRXZVjLq0mArSE6RTAacViiLW
UwuGLdYov5M11lWfBeBqENp55s6l5eML/BgE1AA8UTuFpFGuy6Ak4vEd3sKzpVJazkC44qHVdjW8
hF0LrpoATiDpmeQllND7IkaTAGyYVsDbbHciYHyvsn5ef9iZDjkSUpDGmLoYQJ9LvYWzJhp+K73a
h6OU3CfS7IphYW1AFga4RAFTfoarbm9uDAnJtNGctEjP8Chz2sQUnh2VqH6PLPJMIjJYyQhkCUNm
UUDcTM9b5X7cCSp0qaepszVb+qSQ3TjeMN9TwZc0P9UjbNnM/tTllhOs1e6TqROsz63fE8IilBY4
BAykfvMvDXWQuyBV3zeES2zq/pQusdqhRzxEbT+zFCm9jF7uYbGLlxVpCS9baZNn5qk3x496ittm
mt+RrQmvn0HZCO1nJa0KHdKu9mOwiLuSiAPPHsaHUi2WwHHoGcyOFI41V6nBUr5reT3nnXRKTPmz
7h0H/6nzrTnj55BEF42mnZrEZy2pwRolpuHLBorQkrXZoA/cZQwlc28ZEURJ0YMtxG/TzOKyMr2b
DsAEdbT00F65hCFROypAKfksMvQKQBAYiRWPNrnr4Jg+QpG7DJRNe0AkJasDRM9ZZqehLabDXKsD
9tqO1C8WGqrtGKdqlY3TUiFgls09FeU922p7q9BYp/SZq89kUQqniMLYGqOwW+KSK0+n+TR28dzm
M6bgBoV2r+G+ViZc6QLykrEN4wu+RrWrVYAptItxnB8UZ5y95pyO5bmsCErBTQs8zE5bH0SDjRtw
oSg1cQGapZpxycy/5KUFCYUrmfYcrRzKyR3CHyYBL+MIRrbN5SXINRAMVtH9yNPhWdQTRNMigpAO
gr1bBdToxHbROT7mpSQhHFmgCKfJe6bPH6BHT1ImXazSEpiZJc9uNuEJmIcANMvjqpJaI1i07+BF
GZTMPLgOJL3U7PVZlJWPwKnx4st3xVcupaBYJbycClRClD5fyAa+m87UDglJWrFpINuPJ9wrxAzO
tY6aoKSHrefJfWFGBpC05GCAMgHnseHKLISQVkcTNR/cGn6c4zyolt74FtK1GUu/ry6WzMSEKxBD
SpCHO10uLBdMH6CQub6QqvIw4u84KKDTi0ieH1pjoQS+s1HhuwS+yAi9e3nbId4mVd+jwzrVMR0L
jk6yibKKnY2Se0egSE8HVNNdEu5pxFHt+caEO8YYRta8iRwRDOB4mHxlZleV6umF/UHaC82iab1O
wjhCaDB39JgUz8FBkRTJKQX7zOrEY0FPhgReu3JiSbFaBaVYPAerng5HpX2IWuCWChaD2XBW196o
y/JoD3tEQJvmnLOqU2Bfi5CH1pAasVTuJqjcplam/sDoe6etYEcqxhP4sXZq0+mBJFNJ5VS+2ocz
diO5HrxKGa1AuRL23F5kx4QTKMM9hMhyD8A3dnycVyazBv2l6AymefpjSRTHvSFoFKOlIBaJwDyX
4m06F/yhhhZQdOksfmW0i29aWCm7LIEA1gznecYjpWrKhtOUdiOC1mCZo8KnaGduhCxo1nQQUjUu
vq5QF2Sv6z6zEAMvZkL/y8zkY57Mj+tk6jtgKVWQ6aPujUwFd7qDrUpf0ZgpoSxP8oGVLBfQ+RSZ
UbZvJJMTc5W+oGIu2JdEt1OeRsBRe2rsyYsk1nWkPaIJNmm+RbA0w7RjbZYkltfGkUH2xYHL2Dum
1fFiF+mbqFg5Yt0R2LGLcmsGuSV66qucb2glfWgPGUZc5m15ubdiWPVVrUaeXLES0oxmolGVfSBJ
xlmGqX4swZ5QEE4h0t4LWd38Ie3Y2Qi0b718GdOiD3JjLvcmsOJVf11X/arI5jGlivRmWUed2bTl
q1V/ZTK09s0xN6jRU2sOMInjVgqqPJVAzCRbfg34bKf0jXhugjpX7iYZi6G+G034l7UoIj8egHYU
a3eMSuDto/GhWYhtu2GQ3ALCNc7m5zUutSASfbwvm7XZT7g45pZ9ICJz0DUFzpUSRaYFWjqIGdZ4
M/6iU2naX1GqLAfbhvZHXoVHxEl/XK0+36110QSjXu0xseMoJL7hED+jvtXDYgGBq4LIF9sJv1IA
PPS6eYDLVTF/wyQik7+0M2qUElzACeDghNVIKokGdCxFLYWxwzVMlRiqrRVDxFjRn6S0POVZ3XlJ
BendWtIaA2Kzy7NhpnzVqWoS7WmVG+NYMV9QjE54Y9nNfqrKD1KnXAEmnBWjjvcs/CGr4dNcrR1g
fhGqMnrDspyX1+lF6riO9SXObRord4xhGzRH0YeMP2PSi/g0YWCTYj3221hwes7LCFwVH9oArw+Y
GPDRdyLQ9494eXALGC+1olcUCpF5TEg9IJOOQ6yMPvNRDeAQlIexZahZ66jTKok9rLUr7VyZCokO
R7pw7YOkTyHACeE2XWF6NGDRnRbFdBQ0VFM7MYIy1V6nNtkjpTtrQKHA6Mv8x1ApExqgHPjKoyBX
cXY1hn0qHPtazrxjhZe05Fy4K2kS9QhuhoS12eJ068lsnS+TQ1+Uan3pNKIyJknW8ZBvZ1kDoBSG
uzjl+kbDkPW/QMnfGZhDcVQ0AWTavSkhGJwiEG1KC0kMZrPbrITM5B3MltF8mxlnn+u+/QGEMcYV
mn/SzHybGOZ0VVuh/IwucqMQIFJbmguXXgktaAqu3uPFR+sUMiju96A1ZH8UjyLLV+C05QglCCd4
rw2BlLVfeVFIe4mxrZ5O1Lw46b2xo0sw1OaRHBJLiSRiYKafcZf08AoiqGG1+mStuDsQW6JzFdmp
7ktGIoDDdmSxPaQTmBxrLiRU+BjAV+unFXH0IMMxj+zNz+OsMnWRZoJrsEmMaofJcSpOOZ4AD35t
ScL0nPKR5B9OAeBKSbX20OuMnGbqK8X6spHzutFEwJmhiPFk5DArNBPDsKLar4rMDW2EwDsiCPWp
ShEqz9Kha5eLTl+IHjjtqwQxBsYgpMECew9WIAtjZsn6PdcPWVJcO2KD0Di8w5HNdtXa9vvUCkao
JT7Xat1rKx+eAoBeKOA+V7+MGJdAkxVmoVH6Ikv3VuJIh0SXPmHjDjBaWOtsTRJW5Yu9l2eRunPF
H5u4oGa/iEe4L5uCfMAjaSqGpznxQDRC5VWDckWyNB4tad1ZaCCwoySDj+t/DgCCv9daPp8lG7QW
6l4vD9OSaoKEQANAFJpzaJD5bnC0uzZBLD3BD6OET1S0D6ZOIkgt7dRxCjtaSwBClwun4/Y0bjqC
SltxaHVLggecaLXynd0PqxoUzJ0DKZN5sViD1cGsWrTia86pc/IlZn2hmFBPmL0Ri1qGTvyOTP+q
EYDAXoBJZC3gwKmwhcbedzTtGUwwigixj1l0Io4mKcqB/EH73qvqUt9ldBKZ/WMlS5XmgYtOvU9W
CoGqodRgMbErGrAguMd2MLpfbY5BoQw0BbcT6Dw0D0amPuYIdk+6bF0lpz9Xi3lmtNywXJr340rc
YEySHoNTzCq4YVhxWc/own5Hco2PX8mC3CTQiliyBZG5S8eaS6c8EFIoEODSOfmVjvWvAoDIblGw
aZn831xHKZ86PX1Y1O4J7v4ENqAuAEr4pQr2C+FeERQxIhMtV7YC8XfT6z9ri3mT+tM0Jh2Tc93s
us50Z816iZLyY8Esmo7NtXNA9EpN8Su2rcto0b9GUU1Dchszozl3Yg+x9ndNhIPW62JHokxGxsC4
N+N+9Yv5PhbLV6sy7jYs6TU3lZ+R0b9QjlcqdaOw4OrK2CB3KRM0DyJ7JsacXjY97kGLQbVULXu5
dV0dPZhs6VFyVBNXHCci5YWhhEVDD0ws7fi7dKA2XEYR79qBvAHlTGwXYRtA5ygl8L1IxR3JiTF5
nmjmgRAGulWrXhxNgUlzOkQs/lgV4+u4EuZiG3AY7OJLONrT2NHE65SFcZDjvDiMCKpqNn6jaiLd
rQRVwzKoGvR3EpZeLHPw25aaoLsMAIx9GNpkmAN8VeAh7bNpepBjYvDmVmtCcGwsPScUwI/5GG0e
VJv+voEEC9habsMOUavbsw9zZ1tBqmbHUe9ZMlUYccn8BgkhdT3QK9LMnWk/RSSQzNZyUJojOhEf
yvgcRnZxFLh8XWXLHzTr+bEa1PEsfSiqNN9leWAAgQ1n4Np+24+fLFY/51STMKsqIA1j55JlRFfW
a/ygZXI4JOibEp0xRluAqh+/e9G1QSeV7a6DiOBXK5eeJEtOwsoCA9JQMDoQk/UKO5hs9s/EFQzM
wqyjAEk2R/Jrn2CYdyRtZDZo2sy4UF/hT77DVsNSzHhcylZ4km6TTwehmfyvcdPaNAd1KlFr0xM+
JIpBdO2oWJSlpzgaW98CDgOlNQJDmTL2JHXqzMTB8ErqYTc2uqCB7gdQevEHHO07nSvYbjZNdW8M
h0pmIEIMbok4U/mBrVnex1P9ViU94D9gSpN0p8fpF/KgD8NyYGBJ1ROei413JwLbDMimrANcrTBV
Y6qnUXZUDPVw5SirjXVdjqm5fiVJu+9bYAupJBMoxkByp7Pf7ASkgp0yoNpZtcg3G4vZaVn7sPQd
ivDxhfY1ezZ5mOOdKm1NbitJ/FFFIzsmiggwsL/WGS1mWgd4urVDszmgUJ1sLN3JRXnCynoAIbtd
WcaVgBdGR2HdENgoxQXxuct6NtbkmC2j5E3ZcMpxw7gs+2kIVUfMIa03Yy53oXyqeH9RDw2bzk+r
bchw4+SL3mG8X8u5j7HFRH4jnUgVeUNqrx0E+WSMZDh/q9PzmleXql7fVZO6pu0JR4h/0wjuzktO
r0rHNIrvgjSckT1WJf5u3zdMhlOK0Br7xw4379FgnO8ZcmntC2Nz0uEkOWjFDzggp3Glg65ZnfMU
y69x/QR7DikHTRzqNu0LJMjI0p5WIhGsO4BZn2nJImZRk0fOmb0vpPGeQsBmZSfeu3EDtwv5JY+b
XyJ/Qp92ny7156qOiDomK6eIhqNrTnkglda1a03IOsWEWCqd6vsYbZKNesSfNpI/71ZH4qj/FFCC
+2iyPbHQ81ynfZ4uOLL1FJNWy1C7+2Xg8va0blpdjAcJionhsWQORsXLfqRFv5j35Cz61KvVHydh
PZaEy4iyIElGvo9YOiL8jJ9QfQRbGpY7GRvstswfOoKdMfPB6kI/gXSwzbmCWNMumV7XAb4miI7F
0yusb/FWvGccgZU5lLtJs77oZviMKFgVqkZoQZAX9Xop5+Ezg6EqWe1xgei3c1IrTOrSZeCyn7az
uDE66b4su0DDnWybpu0NhfrJHB/bRf17MQkGm6b6HC0czTPD+yAr2rueAJ3YhCGoNz+7PkXbYd0l
LHjtiRSKViHlFABwO2AwRYnmy7DxWBu18HWtaH1RYxbZwJfceZbGcG28VUz+SuB1pxg/Zh3FhU48
kGup9QHN0K7KcEzLiJDcdF6vMoZ4qmtkRi0+51X81rFbB4RmQ56V6iAWPQxV0PudQkrmQEVnFdjq
VRy7bkUXiphHHG0D+KFYea5XRw5vP0RPdXy7RftODpPRuSrQVAMtJrCQ+CFlPmQKhYeQbLfpE1Sa
Q94daAIc4jxpwyRhsr8TFYvcmjERZz3u5Luh22rOFrMJoMeHCB8J/cq8OhBIcrQ5KFDElfZKNsXW
ZI9bHMvFKlBdtNaVqCEbP6lzz4Qw3jlSooRjWjGUI8iDf3UITrgJO9lgDyT9iImehLo2A7dQYF3k
IZPJ3PaR7FMXWQmkbWlcXRDtdRhto5xSInUgr3hebSh413NO7EnO35VQZHObsptJBJsYmHnGd3uo
WmbQWRefW8xRVcpnnBjHp6nFKKlJDuh7janADT+QbMwgM4cMoNZ+E1U2eTmORJVgulIKMoRkgg2t
UtETqioWdJ3ZH+VxeY7JMrqQNxovw3kglsuL0iU5LHocykLdmnA0RevGlVrkSSrYb7db6BIDi2XY
LOm9n8Co5IpNMA8EaRE4Gy23LZwxRAmMF4U+ImT58Uxpy9BPQKnaojMh3HEFBTvzFquCw0KxRzQC
xlDRXwL7pozIFrAOuhqZ5BT8/dKGxQDxELQnSuUC2Q6pPKxEfxT29JpmXGZiuEN2J2ceePYN/CkL
j34siCjleW1Vz6osJprKK3RJT1JVb+BPsDeEGt5e+/bD5oT9n/e6/U5F0YXSjF1y7o39uM1Wbj/i
qCWweGxCESOTwEO6TTBA6LhDrX+xIru/3X/bFI9+F6oka+3NhkmtaolTwp6HeFeBBkmyDTM1lAFV
CFvvP7du95UKdGuhWntbb+hspOR60+Dk07RkpUTQQv/cut1nNAMJiA1c6VRLCdBKdfZwHJ+Z0I6E
JFaek+m/oIw/CY6KneKsxCFbbe2taeu4sj4Drho/2jqpPTu2aDbD1cT5jinDnjGOlpFxPzVzdSds
h1MjWC7spfKVYBdcOg66jazmRY0OF33HWV+UuQuDPxjn8gMf+LchmsTrmhM9WuS0U9t4Q65hDEze
+QKf+2S5xqQXUL7E9EGsb1iVk6/Xxk9oeVeCvKWrvt4D7b5Ai6HHkvxU1/oBmvN16MyzJldfKPh4
cook04H3THg2CyzZU2yVESG+03gD/ErimqvVKelm9K7sdaSPvzmr6fiT3I9UcMpD247nIl0BekcM
nQFZ7iynuzRxej/lCStX9GfraDyNcfoDxrOHwx/OFf3ggW7CXmEWz0gCgyqOR5qYT708XTKDcW8/
ncDVq+7A1+bHkInc5L4DMQSnqdEJvGh/K6N2b/dpKINs9pwyucshGbnptJIVvcRf82hw/alAqivd
KxEu90LKQrmRDo5omfZjr5VXYralNqAWeyNQHclK3Mvh7UcCIPZIVPRTX8gPyaHsNnVpZH7W8hST
8zh/540N8adWfyRS8jlrxrVC/+EO2aAEiXUBLvO1Ml7zG00j2ZJ1aly9KkC+mZ3hzVJQoLntat8l
GW7tGQ60NHceuEyywdrroJcPeMslzyhQbZNbRf96HIl8imlTC2BRdvkAmOoqzerd9m/V8udOV38u
+u+SufOhASDeoLmm0awR4tOy7FYXuDMWefUM0DktjQRLSeyzs+ZIO4H2q7AbQJbD5OVZX9G8Mu74
sijC0BFwEpf9pKEVlLA603M9WKrh5EjCOWBQfaO7FXUNguSuki49AOY9lTFzd6ArMkSROd/n9oTE
NH2YZCHgGtFppeMRw73Q/Vpnbykt9YwL/+yAfxisxIWJf5ga+mw5YZI7olHcRTRHi0OHarAAUQwH
GIG7ak0UiADkQq2qmvD265/7UNjJRFtxZ1rQx1Ra8ztubUKO+yuIQwenAnWk1U6/ddAfvpPmIXEH
1l6M2jlr4d9FuAtrK0vP8oFAKahMKBtwemRuMsThWjWXumsGsNMU022Z/Vq7lBt2+zMjJYEPvdqB
XUCN7dJrp7RPJVJhw+zhkiQ9npPkM4HB7+pxR+tIeMnGFcsL+YJL966BbjwvFFFJNX016PjRmcrQ
QOSVJX12F1vOb8Ppcm/S06vFBXTKpC90+Xw4Q3+x5d6bzWkjx1Ihm0DuHMzwu3WN0wM2/bNRwEzM
SV3zVltXTk4mKINqyn/UVNjH9BaBq01G3yRjOkhrjgy1iojPtmQcBKvjVdPyhi98epZi9JI00v2C
wINgWWi2/L1s2UOZ7odWpW7Gz+5XGl/byBoMpzkzMkAAo5Goj5PVIZt1jGcahyMjlGGCFiU+0C9V
hEBUTpglD8g9mZegFSUlCNYw56m9lhf3ZgkMcVHJl+2qOJhk2ncMYMnMu+es6WCmoPo0zNrPIgVH
QjRcEj2TjrMmHQ1kx3dw1Y8Ehm1M2QyjEQPZ82gxNlttHLkLBBQ6/BK1zlHJQxY98lFtSAyn97R6
RUOadqu1ZhAp0yP9e2e/Kso3cZtjaGU2EZjM6ezYYDRakdPtKBLjWFlZuWSzJpNlFEuDgw2moZIY
lhreqGF/N43N5HMsfIC4LF87JXNZXr2Z1gRSCl9OMpf2Y7Lq+06LzZ0G/vGYzcbH4DTPko1PdZuQ
xBo59fORWu2cGBhpeqfwlqV5VlLqBXCyX8KoKFfb3XDtcvWC/iYUDWvClYPelhlG9Mv4OsmslWeQ
J5TY8j1HRgXTND+aRKuPrG/mFQKdtX5XxnztTE7YbUQyjDJ/ldNbXEbf5iz9TLSFZn+T0QApvyKQ
qU4J4jJay/fSX1b5sYBTVxJ7xnmpD/Tql1rmzH9nejYwYXZ5+m1qViinhTs4HQ0CgjK6WtrbHey8
pCKUADdOb0KtKMW51WmQVEyodl2tndOhPt7AxS2vhyhAZfRRwtBkRZ59VFL1wJkC/M9Vyqw7hiW7
Jd2WPtYHWbzU5dI+S8xT5Iyn1dTP2VTS0uliug69B9QLr7idEB6ifdTAF6a6GsAmLvquS/ugHSH9
jymEESkJGghArE6Xl54ATCmar5kzv9adSZdpCuj/sIR3HpnH1N6YzlfYOQ8TSgmNY8uzCueno4uL
6RCYmim+U0ePspk/sYDq6K/QXCK1S7XqUFikkRkRMUUg/Z465iqbsdxRz539HrXikRMXMZaeia8E
MFyNc0+lhu0MAC3x48wUzbdKo/cmqC8I+iRsRzq5RLWvj+1eW9twZRqOo6D6yMzi2Wyds64mV0ZD
fK131KcPa2GcoB1R/08kLIKhMCsKGQvRBUiEq1YVVDM24MypP8EbhPeg/SpzapdxHICG2g5PZKgt
oRrgA1Ertyy5ywYV3ObCagVDy4FZM8ONVA7y2jk6ihmQTUV28kjIstXFcLAhHur6xIRgICkpQwGc
G1nLgEGwwxrV62xc+3V6b4m89jHe74wS6KOWdR/AZC23r2O/lKXvSYO3XJP2TVkVX8jy/aj30faK
I7gfzvU7bdHQB1bmJuSYmQ3UD0uxXjjk6LvM9Hc7OBL8r97TOeN6Go/EQo2vQ25+ks5l+loLHKMl
TZc9CeC709HVKqwkXBZtX0AE3Bt9Qym1kc7n5KmKZa5rCsqLxf5scgbEM74GJILvKZG7tENYS+a0
sQg3RLjanLGTD0Guq0xTuao1dC98LUN0E1u/c4eFtUyI6jA9pHSh2l5TwoTh2ALrntoNwqmki3cd
GW2I0e9QC/1U0TbdYXnKDlqM1jgS4hMbwUM0H9XIui5W9TWqBcOMoXwFDOgzoYCQpY44IBN8k1Cz
+eKni0M6hBvnXtptaa+SRa9VWQ8KVWyybrzHjGu5LCUezMQVE9Szo9IkXSbzAPd1IzOg1eR6snLU
vUGnfd3+SHU3V65NIotwdL9cjBpgpnpGFhTByO35Y2VYeyTlp6Urn2Qe7eYUUx8LMgHHCVsAOQla
KSFsEHMbkgrPzIDTSpcx+x/y6IUuIBQouf2IK+N7VT8zKf7NtfuXaZwzhw6ysmQP7NXnpOTgLvLp
yS4uUBnpy+aEHFkqHhyTCORY/S0bj4ZAD9B1ALqji7NaTxkz3g0M8ijXNvsTLD/y7Q6Sml3KfnnQ
oZnAHkQSQXenZUrFTIO+FyqWzG+mGD6lEgxS+cNupH3RS78sW0S7xmE4O5pPoqr5/myYqwmnfval
Jhev9Zq/L07yxUydFoEDIhjX0Qf+3ME1f07bggMArHm/OAhxWEhQ6GdULwXFp+60ZNtoDGGlQwQm
2hekGAXyHN1nBntLqTPVwnCEG5ZedDANnImqoXWJMWx286CtZ5jNVHXyQS6zn5LW6Kc8kvc4+/jz
tJx4rDq6kgP8MKRoyZg+wKSzeX9bQU+ygoAhGC5mWtFkiqcqxp2ZlsaO6LJzrhk0JB8Gwuu25Y0p
sKI1PyQcce7aUwNC8NsLJiVmQlS61NhxkHbJj0yVwy7v7o1hesSase9Gk7WDAlEIQkqHV8extfgw
zeWPFY72zprK3/QRfs5S9puS57tJVHYTXfwiqNqfYTDhkpIvxD1t6DuGQCJpkGdwZigXPqZjU9F1
uThFy/uSme+p2b7OZfc+zYT4iYUvKCfZA7iLdci66LGly5dk1neRJISKMTGnX/WuoSzZLUP9LHqW
7xO4NabqAV2fQ2Ly6ogYnsR8n1jti0XY5EhSEns95bc9hEXNMzR5pMb7SicRBRZpy02XPQ1dEeoi
JnqLEdUUc20dm+appSlHi09hqVAF1jzBzIuqD70a9pR4vZ+16qUdqZ5w2/2oWY+3hqX70Oie/x9l
57HcuLJl0S9CBLyZkgQ9ZShX0gShklTwQCJhEsDX9wJvR9TrG92DnjAoiXIkkXnynL3XVlq1N4oJ
hlcy7HFSTZP+SMx8Q10XfAUkE628HqfLfAeAG24aIeJ7Le62i5qbDONiC/HcBgVNmh+BJODUagQR
NjaaLUalvdHCMKuJvWRbi74MFr9W97/kkgEpcOG1tIXMOsbNkY1/0j57KXKer9YU91OZ/mbu8FAW
/TGupl/YGkO6jLSOvPRlYKFjsq3udBo2y3MVJ9YZRchPRcLZRhB9yOmKus1elfkumHzSAGJKibF5
MXNc200/7QAZ2xtnLr7JcKNHp4m9ha3ZboNfpH9/+HH52zGMeyWouxJcziNNoRldeucmu+WpNOT0
BOKzDf0oOIyi33T2MoiY4hc7YPOkCK2DaEc2HNc+J3wLERcdt1em7S0aPuTYcf0yq5yZDWo8Xrlt
S6ezRrHXMMI1YsoV3OfW4D0K1zp2VkcLTa1FY251tAHR2J2J1hjWtt883a7CgWhOAh7p+uvmW4fg
Mu9bmNR92DnGryYotHuJaLLRFCud+zgnyUubBRe9YP4nBzpHTlSfbEZy6GY76GSY5Zq2KkJnZsgw
OdMfzB+nCUw5Y9qY4343IsvCaD5WC8ut+ZCtYzH/JZ5Dd0C4IzMhBfrdtQlW9BwCuiCuYxrzJhr+
zXREFT0d28xv0UIaf+ZKijXnJnM9C0ucbjdp1dMV6elioSJKaBFUTLtNBhHd6KPCr317XUwmLtBG
AGuT5h0S0GpHkHt6cgcjPQlAs6emhN6P8g8HodYcqbl489zu3jpQuK9WFNK4wVwwWF2bHS2ajGRV
dhWh5Y2+j5w0Pjudo51il3tDRiVixOJAEantHPLWrUpnnQqaIDhScDpc3XRNZtbkAz10Emo8tCy3
LlnH5c34i5vbh2bsM/NREXHpfeYjXXS9I4Yb9mgFf3Bqkchn4F+PGXFcqO2IUlfL50zAaPM/d2+P
sTPL22QOBR01CIA+iH+j1ZchqXIVCnluRIldZRUtSvDbx6mzdnXgDkVmjSd/UbokHYeodoGxDUEO
Zitj+7jdJbj7yvaMG9BBxY/2B/H+rQsXR/uhKMuHLMJo5Jv+hXpSjvZmMj0gYM4groFZr7QxWaKL
48/SK6O7243oxghygdPsokm9ilit5ajzVCEowxBtXy3JOKPvD1VX1CcuUopb6Ven24fUk+ekLcxD
2ymiljXoYaSX3QUSDMMMn5Z02MA5jwaxo2Yjz96sHkTX/Z4YzZvgnY94l7KnBDxjYyZ4E9qp3qJm
TtFayO+y1191G9Fg8ImKs0WqyPgIMMBOB2J69JZXt9C15yllkVA6tjD7m6ju5V0+kUBjVu+ZVe6Q
3ngfQSLMtd/5X5Y/JqgjPZpSdomPv96ScbOJBAYtwbRtMyZmzJnEezWMWUclyCneiyPalEnnhGkF
otJrvTu/sdZNnPvhJCt72wteX3NcZmaFLo5qDqiFbnfJUV2AGUXY61G5//sQY3mch75npSjIuTrn
Lx1m59YbP+KIFL649Q2EK2rf9cK41C0ahqSXVnh7mSMINKsUwDoS8TxYebz5QZsTWwTa7Ji5iMNE
hJLFQrKycsRDGc+SzgmdY3phLkLFUGt4DjysPVvVNij3U7nUT/lRWmnyZMKDwCX9yxl6tRdJ/hXH
9NomOWwcggNXWGOWo0fOHtsWIaM1dWdM9xaRw8+RHFAzeFlwjCkvUxVxcM7SKx7PMCmCaeem+bT2
qmpdJPjniHEGpm9xnNKr7M/sp3srbap97vkXXnJ9X3HhJEKgwzGLbmuOjtoE1LlHXKBeYPOkSJ4A
Dzki/qcTvTKFdIeDntLT9oGQEUpHNzqreObS93p5V5vkc/d+aW8Gk56awQouyOy5zIzDAFx3q6aZ
22MbT2fJofmgxYD1S6Yo8wzSdcjjN4+UjDc11b90k0FW3IEKtg1t3jMaJ1VL4J+Ey+vuoEjHRW09
5R0StpICYIWQcu/xbD86JWoBvWketGh8F9mbKpv6qBoneMSS9h20Ij9qVDK14LCJoFcMY/1oxPQC
Gl3GoI0q/ejQbdBdGrMl0MnQ0Wj0MYqVWz2AC0lGzz3t4ouP3IB1nPhEZSBytgkHavBk7CwzfSOg
7jEf3Y/FpJ2ODAGtbET2XphXSnJ47m4K/XUkYVQJGMIGgvIAVnKZ/+45m0OE1LEtdovrXjjiQiIK
CyNdwP0cMyWMJEe5Zk4/rHK8wnG2L32n/INh801TWXon2zPKTT99e4ndvPWpTgRkIwFJol3CukYS
iPDMk+kjNaEH170EbNDgGp4n3/yQC/gC8WJ3LQMebdvzc7ncoMs7mC4oyHIilapN9OwVvdm5rjFd
Ep17sXylHRk1a5uikgpLXZDe0/J5gN4SXQP3wUY/fho1XOmFKlJi2TkU2zMi56lztR2jGZYaa/qd
kwcOlTZyd62Nu1KJ8RdwSZzmvGvQ4Ys90HaGA71Py7eEMtfOI6iYnSwT44/dtr9gI/EdBPGuC5oA
Z7oI4Wi23V6bF2i3QHKjeOM+l5Z9B4TEP3BoPS4Ji0K37K8us74mxkj4DMaHrJ7bc95PT02RB6ee
EztqWvdAyPEr55AYhL+pdnaQTY/4Q96afAAqMtUOa69LC4scJtIhMGIYup9dA0qkG6GAvfJXUOJN
BdSebLzWeo5m7bFumBTHU96xPDL0iTr7rCdIAYI20J+ZJ36bSH15n+ClTIPtkMbqXU+TM/a49jKm
x3LKLRqfmjw1qL1l6USPkWbMp5YMSaikz50/Tr9mkhRApGYnVgpYo34VBi78hZGw9AfD5czgSNsO
tSpldqtL/bXWzRAkvI+zfaY6NZCScf6gSzOj9KNsTO8QA6x804K2WS8SoiQ5gu2+ouL66dtMnmsf
d5xWTflKP2FuzzaDT8i4X/nwc+y2wg08aU9pNd9HHtcW2fFXztaEuAC9xcmO85y9FCzy6KcHe7FJ
+I0kbbblkqhzDlnkWngnNbhfzuTmlwGHpTVOJFhjOX7w24FjU4crXUYfmjDzhzlGTJmbzEwskt/A
maAHaWhmatPimy+ReaI1YL5eD+cps+7lCPqhMvUGznWwZ0qfv5qu95GR2ILcxr0oZpf8zT0jt8HO
91X6ncVwQIb2i9NGHDrIEbdJ/JbVgN4ziPJHJHX5czNnJ9zmdCg8b7gjodTacz7Ud0w6IGcyB7jL
ncPs19Fr5brssTHCX5vAl7e6Z0jeWC3ZqfRyGWzk49VOYxlyAM42GmIwojq0t6mnQ4WememYBQe5
I4TYKJDpJ/w7G9ETwGWJ/jwi5qrKnmjuycI0y5HqPqjdc5lg39RMz8RjNZpnX+Ll73ysKz7I+l3n
xPZKSJT3ms9Ax/EY3XdEpO0xGUDFKb5Tx9NPpmNbW6n6bxBg6Z3sxvTOoSGSKEmNGk93KBzdrcfR
EtrpeCy5zJGXWx7dgJERCIAKtOBdmM0ue4p+yWstPsYOsFph1OU+d6Dwk3+JYqjzzy6SxdVQKaJh
9PLc4o+hfQ3wtBMZeUNL506iH1rnpBYTO5KFRur0YTso40FVO82o5OZ2IyfzHgpistVRXJPwBDsV
0/VXL3rjzY0rDko+WBGn/2qz6VgsWaBd2yXhVF2W3OnDbPTuNzmdl0hmG+wR5fn2+pp6IDYY9VfU
AcQ6weHf9R7EromO+YY3OZeS84qo50XG7w5877DE07EuM+2trCJtF7XpLq0tVOcxAd5epJOeW1X5
hhrECr0i+t20zzGQmj2iY/4peD6bxrD/6PRxjpbZFBtEuASViNHaYvS7tANhNGYztWHZCy5Dvdr3
M/gy2aP8bIuculEEm8Zh8IoWWEPBV+1Jy4SqJRigSJoBCnjpE/aXp6QyoAI5KtgRppCx8OLd6M3h
rTJq88WjWY4/xFbQiDa3bcQObPY9W9PW9OZxGY+WuCKAQl0oc+eoE61JKi7rjGpA0TqJsHZ12pHZ
6dBh0grlbud0Qolbqec8wiwuLeX8CrLiEWa/syVy0wrrpm6gsTMZzTB8ZI77yQyzD2Xqb1xIFMIy
tY3F4X/ChrshpFvudUSqVVA9gYBldclc97nnyqWHj7K0NCYys5hBBT0CuhESp0ZFwAjXuA8gpx21
XO2m5eUzsxYOQT8xC+Rk27urFGLJJ9OipwqWVzx/2kxawibIur3NP0QDPSEXjjQGm0nDBje3dbRB
uK25AttjXvXBg8Ni0Ptue0r04UPl6ePQ+S08B1me5w6rmUZzFkeLhi60tUnxYci6taK3LutHnGmc
MLMpeNCn6MD0muxhpAR7O9IZ1Ckyi3wEspjL0bICOsH2giHJi9iIm3z5UQo9/uh7RyaC7a71zVPX
+wK5aXmd1Zjh7UHmESkbxbeUHJSxk2ddFF8hTiNWy6I1flQaHXQn9gFm/pTNBtVFE79Hkck40FyZ
wTTB16Lx7nW0tL02AEyUiUNCX43qWt8bNFs3JkAP3jU5AifAUBs7KuTGSbvxwMxae8xtSD0aKIrW
+F0LXfwxTbJsouYNwbf2pBr7OUEo9mOpclvaMOlL2vkXW+VfQZS5r7mOcd8pp/6uyEitdXjSVvjH
jZ1BT+ea+DPFelun327xGBN38zPMOPfVsie3bXDVSHPfqkb6Jz0T7lbSolrz3X+4aOU5sDKAEBX5
usmIV3yus+SQV9kDbrGt1Xveg9X57y5NJuyVjgV3JM4fHObCWTFFG0n1dKKEcC4gpdSmRA1Adazs
B8t9yNiU3lVT5Uya6VBSvTKQCGyUtlSPgxEIJrKIarO8IPYjrraD4lWgCrQfHIa+zJFag/eL+eMy
/Nt0A8ILTs7WugO6HZvGfKy15G0eQIfVsgv2bVd+l3TI4Uto86axiFIikjJYo6UYKaJ6uBQqcn7p
BvtNHNi0lL16Oklf/Mnz1glrD5yaz/SPWZT5kPjdVsfbtW0naYa3XVeMeUiwwh8361h9/CNNineU
PDlu8RQVCzFDFPAQA8zqrYzR5gisZauqKfWwmtSDnCrvaFiJt2U4SfrbNF4zLEmb24Ls1vq93zrp
dlbQKAZYiBtklFRKFUubqH/mQmqEOEB8Y8EdunE4zjqOHECp91HE4iNiNotkzl45EA1nGWC7qjCN
QgGxSJjonk0B8Q+1HN2cHJEObYMlGxfprzmSHEu3AEPrsKVthvm1SlHe2ciy9MgzyCS3zhyp/Nco
+MgJcztS2yYHlPq0yXivECeSMRVlm0iDIt2B16kuydVXjOqw6chDHby0Thkd6CIs0ci1cY0SJz1N
i7TfMMz60n2WCgBGlBHS6Vj2CrsEwCBHPbelQ+Gp1fKlFsnJ12sPGSyaYc0fSdeAc/tAuDmGUeTz
7Ep2sHNz5T0ANr/XJkZoNWqSTPbFUzoNPtPP5JoGsruALnqpxgHYpdlfmV0pvBFIZeJcm3e4wN78
XKseeGbWsbegIieSFTyv4EOT8QTjhEPfOm44+gc04DU+PYHtq0NaFOHOW57RtRa7zp0RG/2GXTs7
+wZzqM4VS6/CtZ9c1S6WrnRHpnG/EU4wrvskco95nUfQGlztYNKnXA0jfDXVxu+TNkVYrsfTlFjj
kvbwRJqhg9AoMcjI0g6zPfUh0Qfte+NcSVtSjylBOqt2lN+equJTW3E4ozmQNOzLwgRuHvtS7I1K
bc0C5r/V518yz6JTlCZ0cDIKZ5Io5L5F9reG+wa9pi8VnlD9T5Pp+jXvFEMJvHS25p/LmohZF98v
DIkS8299nfvmJ+t4R+DhKH8qEdOjFAmq1snizU5zpMxn5Oe6gXAdr+MW+e9Rt0zA6Lpk1FPfCc2e
rjZ8ptDMxn1GcxLy5lNdM1eLPZmeqxwRgWOIq28uGvOuxOzPpB57MlOtNr+rLONP38wkT1kDAPbl
5YGpl8LSQs81JKN+cDL9B7tgfxkD9ahQnkWtiLZWOe0zL4b5SfzvRnijt9cRA69cacjHjgD5dW2A
zp/jWawJvYqgtGOuR9VkMw9rKTezct5o8Lk46R71LEqvEMCehG77oZ2jxJwHcDD5qG1hRe7azoY8
VlHTRowdFR4JqEAC9ziCN0DxbrHmZBfxTfTrSy+tWCJWFd6fe8YMeE4Rp6N5Tk81e+rBFY95I4wd
lwfqirrhSpnbn4Km3MYm55uc8TNRIjYpRnkeNqZ9qTMHUFFc4ihhZtagJUSXuk508tIUC23d1Xsr
57my8LngzAKx0ptfwTgKlJLzq6UVCM4DuoQkBhobXA0NI1Db2TAeROudkCZZVh9F3XLJRdqBhJ4H
nfww+lbeThiHDu6SpTwRxhpawnoGhTzbj0Mrt1OecPb3pg1svuRMytBTN5rNIeiLuzGHYqpmjP91
5yfE3C6OBxzmq35qovtZxAQDiRTiV4/Mi8JsXfvJnygiV4IuXYcMxbWNjdB6pmG5fqZzYIadb7gr
Ox2PYujF1qmYgE2ub24Ny/LXhSC6Al0meTK+QV9sLLeJ/OA004TBuFdqOiuBD7WUtKYahP0cAErK
hOO4nOPYtlUbFWcoa3rYoYA0+tbAS2h9NKNWk33Ga2kB9D3YRvVpO/VwwZvdX3JRW2vGXHjadHs4
p0hwzmOe3lmjJKhn+SiodxXCt1PkceCHGYfLiYYW2PagRwM8du1BzZnPq4UnPWgjUnzyRi7fGoWe
GxmrGHTgZhLEoQekozPLTqpz6acPJgCqre0TGOGAQ72z0jjeJPEk92Df7hPTf0sDv7j0ZnCHXUmc
XXBq9JQMOzRdm9NXU1zM5JMoRvOxU/YTep37cZxeAK5ldzX4sohEVDomr6Kc8+cq15IHcrJD1yzy
s0jaJ1K5x8dh2U3z5JRPN0thBhLN5Xw7TkHYVoF9tQd18iVa7imbD00FWoAc4XkPGJeDSJKGVsuW
mePC0jqJL0U1RIIG3gkOegeD1rNZ/YL8nGcefvXGOGS5GLazQSKWpxeb2fLzfW6h8ek7LSRBwQpN
w/2SOr1vPFzZ1mKDXkeMH7eFhcYzcCfrRML3JddH/2SRUJ4YcMCQ0iQphnMj0RGhuRzKiwQ/4NBy
Cs0nZGZC/jD/BBlcE1FpDGmL29Ji6hk520DVmEcl2DkmlaITdLU4/w8NaAohMHynyjceE40BM6/m
JRjEFm8/SFB5LQq1y6PWwtAWllYldu7EYaryUAt1BhS/vpjOpcakTihXbEdHXLtGGVvTDaKwZylG
B6ofiDa69Cnkz6kjuzLzi6tXz2EyYP1zsuh3MuvtnSV7KAfFcMkGzmNZGl9Sq/4V063g96YyHIjt
hrlq4ksFZ5U6ptrms9ESr8kOW0G6fNDtWr9oBAtjT4Ary6iHUL+6S4otJKh23UdqOnFKbzjY2Oib
Bqa6BePMsKi8M3Nnfafl2KW9asRHhU75sdBxfI6RYpoEWgxiIsNkQGXglT+ThlCHsmtOlksBljuu
trEDCqHat0Bi4ZYLO2aiK3KyxImW+x1cAH1naFhxk6iNVxH5qZsiXUTYHFBO9QSOdWico1Qo9whz
36LOyxAguTjnZX+QQLHOTTpM55nqj9nWMoA3US+bpbuepF9u2dzsX9k1JQs31GwOWmUX2ABQqSvr
icNsQrcIuRQTg4pn/TjRCSHvKV+0+Zyj0ZJSW+EFbA2Mmi2EybXBtrThRPwicq1YQ9AKtmn2Mvpd
e98aciWcGETw0DM4h95Nc5SGh8xfqgYVodvhO0c7vZGjhYS8KtpwdjyFU7jSd/NUvPaR/QUej1ks
Dh2SULa04hhb62V5rjpWu0Qa1qFHgIxyKC0ee12+zkb3XlgcepiO+Fl5HDP30Poqeg+U4zNwkOld
QK5RIGLj3kQJhujOsT/IwImRHPAF8CklY6DJWgDT9wmDiHsbVb+fevLR9AkKi8omDSt76thsjG4+
ecsNcfPZwTF9TN/te84mvvfnXL+DYTnfkV+4sNaiXYpKSqzamc1gnGcW8lRLzm5Zvgz490CK1umZ
PNTiNDiPTBXB9C43zEPsf+4xE43RLyysCqV7/calYkQFFcE98Ps9Sb94DMgMpBGOVjlpvH6fFs1j
UMb8Z534o8cD+aO0WAFaAIJNHA3PZAsJJXLy8YKxmRA9vX7WBSOUuvhTBvMEWVf6uGFK3mbUj1xA
DcAtOKzoobSaOArq1FGOhyBvjQfTg4i3/Kio3NL2LU7s+x9u2nzJKY22jTQoSaPID521Y2raZehJ
grMILNxxWt8MkdYeyxk0S9768c4x5jcQKfG5nKu7knbjfm4xYxjLjYf0ecPkqSaTyclOtxtPD75V
E+vMNiJ1ZEA/7yXPUOwP45E/41AR1ETCyLpLSlQDuXgTBIhtBi3dAXWyt4LgKLAmzMGUzdGzjJHA
yms+3ftjwIwnoscUtSAs4h5fGiLnU5HiPzPcduf29e9Mzz5QhdD7oJk3kFW0GeuIXCHlb2bSs2TK
DCupmmbtEnYmB2dTdJbckoUiN7CjsxTvZhNr2HZRPqyWIs617c8E5KYqileh7GCj+6g1bYUxvUHp
pLt4dseOOFhCTCHsexYGyE6pZuvYoZr7r6yV2JfqXRPjF3X68pXmO6qRGhlACa+clEcUVPqMUEc7
R4UHBgN84FrEOzGCSeFssTcNj5Fj7B7bhCJf5Dw7tf5VEBKdZoooRo/oeaM/ewkiUIEPZmb8mego
JKPR+5A2BDtH0/CZvmu5TpSF7m4by5esIYjaUiuoef+bdyIdLm1kQQouXm1Lcl2b6r3xcccKG383
MhWK2KxdsSL/nnxk7nlBH4HfpGL7vUE7vkLzJlZklD9JNDJQXL1jNxnvvIuckD9v5+T+D+FHDEDd
5iMaEO+yDsCVFickPiIs7C8nTl+KzB9D71C7NM3LgRckcZ9tVYH1JVePi8Ol+Ij2de19RIGNS1kk
z5qnP9N3wiLdQs+IUaL0jXfV4HOyi0d4e0ZA1vczIiOOK2BPFv2nEyb0NJAo3VWLuajzJKyJJl5N
UlFhssSlBcAgm5BV168Y6GrJkXCyjkRlCD0I8/3IQa8EIyPymTuWsTp1yUMOXrUP3gg0RWuMjXjV
u1Sdo3bNoKFfbc6169nGxkL8Ftgg7zWYNcAQ6Sty9XllT/YDILMHLCQ7YDe/gqk6tTnSWL3oXhrh
fYCkXzed5q99j0G15XMu69HfGlghW9y7WYrRGQQJYzocxyirPw2tZxmY1UblzYwIBv98ajzGpMe5
NvCq0ddRHAZJmJnfGMZQA6aQgJhEnFmf7osi4i2hq3VlEEfq2t3Ots0XWVJlVqfZTG3seRY7/AJw
j+WumcSj4yCsqEtx0HqUVPAIVjPMYJA/HcwwOs9mi8KeOue5cvcQNz5HY8Sv09Gp9pv3vjZQFSGC
t3pF9pBEr6abxXOnRW9uId7MKH2XVXaNdGz62PKYSsagADomqplTbApgFJxLAB1ov1Rh/lnUKEbx
RQ65vlXKW4ssvkwAJ/cdknRrtAHOtnFYt+7FdPN6n9X6cVTxV5Fbn22JOSiPs7PWZXeVcp8wxKJI
KdUbopk9A+PXIZ6ecvi0Pp5/P6ee8oTHkaqB6+EnL/4ITERJjH7mMjt1oQpl72PnZ5uW8MZp5NhJ
dBVxeIuzjsP2W9uRep3VBkHU/ktZg4TS8YsYc7um2vHWCYL37Tg370zPr7Ied3lOxG3lI8qLPYew
AApZe5GnB5guWoBIDLDRmDZ/pKg/p0Dt3IYTwWTobx4dFrRl+tztoUpF+5hlsUjQjiRGvO5m2Egl
ZB47+ON1GQ08AxR/P6KDGhkTpFl7tppk6zigamLbf8DmFq+NEiZ2BzclSmSMpiV/yWXrr2XC9GQu
2vNE+vQqsEwdie99lZmXJGVwn6fm3s/An9Ux4jokGnYYxPhJUoxGiAnFR+eO+6Y1x01dyHtyzVG8
psxdaJCF0TV2u2lfivS5gu3EyR8lYdBMvBCwlLDjOXTUvRxkgyeV3BFxjRyfvnPYOfWnlzh00tak
DwjPY26RwbmaHQ5/3qNfIioteqzPJSATTpSczpwsrATKv9hkFdWmHzUSE+L2W0h4w6YM2nLnN+WG
eOw2HHyG1jQJqEuDcKwz7xFLbjh2JjEQpNad7WjB0s31c1uwS4zJTztp49Fu2fj1BG8gvlqs9DwZ
cdDxjxb3cSSxrQyszcQQbBHChqIsn0zLbx5bPaUXIrvQTxiaa9Vn5zzotabeDN48hUO/EbvhTw97
LlN0KnprKSl+hoYroQEDa8U1KzA6FrLr2CzWDSvurjWaZqU3LqpJqz9ZsflcGMEVWhgvCK1B0GnO
OdJbf2uIqdjwxIwwhvWxPtzmlYZhvGZtgomOGTYDA9MAOep2BmkbkfED1J0pdD0tI+EVrdfZ5zie
Pysd7bSS/otwHnxhv9Oui8Jy5rmMTar/maACY8rvRw9L8qThj58NmNMZjUSOre3MOz6vEPLoLLGG
fYeEuenHccVO8ZU3vE70y+7yigAzu68ycMbh4FJw0Y940QMK/KyMXmuyPRBWykci3K44ZxB3u/BY
HHXPOPI9l8UEJx40WBN/DzENR3/izdrhSWj6nzlYyQYik9bqc+gwBSVYQqz1BIW1GMrfSJG4KEbj
MSPEpR7EIZ5xONEus4/tcnO7N6P4wdGpvWe254QkisljttgtqXnlsW5yhGy3u4AAufv3S7d7/s0F
ebuhChvFouvI4IBGCwz0dq9Sxn/fu33uXx/+bw/5+7nbg9FYVMe/3/avz5H+A0Nnroy1MxM6ivD1
P2/S2PzPD29fvX0u/59f+Pu4PJWLY3j5MeXt7t8v/f3Z/9vn/vXr//WQ/+ePvf15//E9f//wzCPb
/J+/7+9v/OeT//qVf7/n7z/7fz7kn59we+D/+Zh//f9/f+rtC37qtGGRtN/Y037GYIzIXE1DhSR0
L8uRaWAJ/50UkHVmyTe/kPW2nya57kzX3Ex6eHuL3W4cCZxgXhr+U/lNT2zcd2W7V1atjl3xyeVV
Y88EtWLmwXgkhnXtkUYdNqP1WnBCPVYtEbeq164QOX6EPyfbtqZI6me6RiPz8DWh7qAEZcXiF8Dx
S0V9/HuTFoNaz36C4UDPdwLN1r6lPUO1WyO8hXzSB8WusMgMJcN5wR9GlFjenTTzJ220pq2jJHtN
Wbm7XkrSOn+NtmfvnUTfJINZ7NDuX4a0b45K5Y8BbnQQHKjs7MWrrldltU9LQAGj8YstoNxWmYbk
s40BWN7WOndppoIAkSUDDYyYRxvr0YE+EAdX3OzacuMkUc+Q0i3p0EbdMZrJ400sQG7o8/SP28Uz
O85/X6Bwmui56Bq+JQlcilIBm+O8WCFRdhCSdbtrGVAMHFzQft/9TkWERdgj4xp8E9tQZg5kGWFz
nEgrYpz/yjiYZmeO7AIcS7Bk4foCTZkOpV6VwFzG99TqkDjl2TaqHLlK6V4JI0wa7XXGGLKmWf/Q
97C3OoE7Ysh2cG149fpyoTJRygJnYUsczqWhjgmrLucDwle0OftsUNYsp5BzylkuNDRCmOVF9X2/
G4quxNhzyPVoHxFtRGz1bJ/VyRUplpAg5nxUnhTA1WO+lH4eyJUNKmDGJgbnM/bgqkSqCiiM8Wky
PndljXZQM9WaSIqL8R4N8aeDDxl5vv/lxcWaIPIW+ifvYBE5/kaYSYnScrjnzThsbHC5uVTO2Tb6
13hcTJ70qQ++Nf4ZcVPx5PzxESkzRsyOEanFa09LfheD/WKM2Qct3w98LBy6mTTkqqMZD010NekN
Ky7cGQYM6TruUAy1hvFgkV1iuOle6MPVNaa32R2/E71+y8B6ZgOb61KWgAh9baB0m8W8L20fUWc1
vOVlds7y6q6em2f67tYZiMEl7ocNqqtsU5pM9/WsQqWEphiADJARGlfZoT0VVZyELm7VdUVGT+YE
DDgr58tUwLkGn6MxJ7gTMemouibwACOzKUf5R5XnnLHiqQ4tP7iLAGWumpqjV2a+uVpUbHIkIWvN
GtFwD48cLLCqmOKg5+aL0gyUKm314OCLbBLvJ6L5SDj6tBL4o8JUqf2cQYdFbgm+pXSeJHkOO2Gy
qigtLNzyUSpq16HH68QIfo/bDTdn1IWatD414Hp03K5uJu8NNSRP2Q9BOm+mluEGHNon3wZ1GhHE
SZttlVMCDP6LM6UdL37wU1tQrpoXxDzHXDfeapP6F9fJJzhWEhCa4T3TubxdBJ/gHhClB5gBiYFB
jA/5ywORRJfpLqNsWeZDbuiCrVjrfvxKyjXx6Xqyax2UsSCJXKrHZGu2LUO0gj84juwjjZxz3tXf
FtVGQofXsTcmtQiemWOnO3QpexZnjK87R/CKY1Odoc2vU8Li6iEF4BY/uHkHaGY6xeKrZAEifW4S
J4Zrx3JE5R6n452b0pL3qalC+hgbW44JTfIxpWFikbwAJmyaL5mgovZAFYmRvyS26nWBCwQqSv4+
8ZKsC+QWvqHfGSI4C1lua7JOpoATChdFvDO1Fs1nft+65DpzxrkLnEoDojDY6wjRHRMaxdhl+K37
dnEwBu8tn5LHJPl03fSeBgy59Vi0oCArEn6MpAKuMx7q3j5EqflfzJ3HjuXIlmX/pecsmFEZOb1a
+nWtJoSLCGph1OTX12K+mrw3aHTNGkg4UnhGeFySxiP2XvshCSKLwsG7ZQVpA1Ftr8emulFtnXz8
27TaxYuexs8RDi66bvuUIsKHrEVkoYzfQoNg6ZYBsGiau7ZOtqVof+qIzUnLDULVB0i6kRm0Ga+9
WNP41ujcPbU+OBN2vBnARCav4IuwbObm1zwHxSFHHbgyF/e3nck/ooCaTb09P5S5/zEv5W5PK78h
hujiRyg4MiCswrvU5m9g+28VKLubKaprinhkJSK590mL45Jna+wnB1io6XGeotc2Bpg1Vh+eg+tq
IJeLN0e+m530E12jAehnunJi5x0FK6akc+dbH/E8k2aNFbr/qEKCCHmNI0EKfzoTxBzd1VsXuwhC
9n1LrIENRXvlFTNbnbspRUIMpo+Xon2vovarWebp9ZT/sEr59krrr3Ar7LvL/DJK1QkD5CEq3Dfd
T69+41zcRVldNRgHSrP6mWcCcGp8A3gUDrIkSL6fNCSOTK4ydzkuSwIXCiYHSRgTbuGqHP/DvEUA
QZOni4eRQAV05ufcsd7cAKGetDWbfP0my5aMCaFB2gTB2fFeu8R+tiY7AjrYPTosY4Fnu7++vcCC
MfD6Q0r3IpMv8KL5gY0eO39xJc9oM2oU2XK2LfyPFAdVeEIOckkbHiZemw9x7Z8PTV8VD5FHj9WO
TIz7me1NkZFkQtI6DtwQM4M6WaSttl66D7t401Zs9WsfLKo73XIREQah7RgZz980ivB5ccuNRQBB
YQkqYkym8wAAklNki8zqMXRaE3gcbYlZRyeNThhrdbavmwAsawfVEXM9zMhBrexQ/SkjAiFMrCoT
mcL7Rv80Mc0RL8u70lMZHuBoF+XjCwZ8cKsZiI4k+NuNtnNgPXnQdXy2e+8vVFnv0Mn+WAfRbmIf
xL7on2m0lf8revd/FSFLMix//Wc47L+lyf6/pczu/5RLUGvzn7/U/4c5s97/NWh2H30V/5Yzu3z7
v4Jm5X+ZnISO7ytG6I7pukQv/yto1rD+y3QcWwJsJwDJU9Ihd/x/kmYJoZWKy+4rz7dN/hv/1/8E
zdr/pWxX8p883zVx8Vv2//lf5MyacLT+La3NUS7ZWY7Hj4KwxraU9x/JzY3X9nZvfBWjrp+FDNHK
+d4FX3KxZ2MGpj2frgnxAccQX+4+ItDWmI7j8laR5hTsQRUiRNAeyJHcPkqz8C+gSPZQeAGyO8m4
UxmEksoSKarp9jY0XnnHSYPdfDuY4XQfS7iSXhQ3F3TOO2yu5h5X2NWlkrhLlrMURmu1MZD3ruqm
9dhPCIC+ab+vEEPBiiswcmBBR8t66ZID2XsQXHtvLSMDvIUtmxPq0FXc/Pzzk5lwfx8GnJWYkoHF
u1Ufn+M8x3zuHVQ5NgsOsMB6gwuv13kD1bQ317RV7qaOJuM6xdl1Ub+fdFE0R8twv0u3K3YMZHps
dV7zW47WuEtkywRJx3iz/RnplpmOTKULxlLLH2dSVX8cQohcSNUcdNuNg+ScXULMd8Ru89FQdi2W
fBYNbpMYZ+V1Bt/G2VAnLUhvdlKsFlZaYhWYE9E/tWwsgXL1LS1AeUK1k99FS3hZUj+R3WsAqTCG
O9zwKXYac5YnpLzZeVzsYEmbfViuMpBHBHew4J0zqtvH1J/QkosJViVY7/BStwUEkKS66+YifS/C
/sGCO9uXWIKNgPFhrhisGQoqdZcM9g6wi0KXaSR989AkTFUsA/c6g0D/6MT1q4FOfzXqIgCv4qsb
n9hHFNd3beqZm6G35kMEbcUsLPhjPnCxYGDlwbioW2wH8a0xZHTLLMxNduowTTfFvBli9GKD6fGa
ydydJaG5LTdKlfQLIa5nQnzMfa4XPQc0UuzOCCPxIjn9mspqfpYxVOSZA5wXnLMZi2i8VhRQ6wmO
0c5VsTwZY875m+Dspe5aNdPgXv75kkUCiEYS0QbU7NszrEFB0TM0lgTYNNSZUWncwIcYJ6Ey58Zv
fh5ooo/hEIHe7opnfgbFgkbrS6sRUqT9tPHKLtqargSzXHdQPWPIgKn03kTGEmuwjeYXs7RnhpuK
eNgHZ1a4aNjhpSJ9yaXVvKPBJUEYQq+JliknSfY4oo1iqD30VytFBjGNX7auuiuAeGvdZFTf/i0f
y1+j8BLAOTz6BaCpTdsTlcBLByFJg+ZVauc+bdrpGAwsbyo3Lq7MvGD9Jzsbmf2/PhSrct1LBwNS
9YwS12ehzIadWNuc4xFu9BzPJv1IOp2DihY68kaIrfzTgMiOAb7tUUFA08audQTUUl9Ce8ZpYSzB
uLZETzPjDs3DcUbrNPYOSVbli22FQFFsceqtYti6HrU5mkM81MbunwuZGYND7nW0tclGwDpVv3pZ
VbLtmPRzLfSRGPZ8bwSeB7EQ3DYPBVma+OnpQq2C7N2eRXk+1YzZ69G8Ufm+exI6R6PS9GyZc7Lx
py65Gnn9o4Z02hvWkIJmDcLXoGd7k4OEWPcILc752KD4ZSS+cRXgusQOzReK/Ogdjmx29e304nn2
fIOQ42w0jf6+CKr0bE9u9ZQXFmAv4pZVP21Lx/9TY93tUwhHcRH+JmTzKQOqKz7Qq294QH58aF3I
GREyKCLVhkXSz/0J37KRAKI1hKoihTnQyK7mM2xeMx0/Zz1qYpJRdtrlak/Y29r+2QJIqiyQ0s1o
8wmynF92G5R3C5PbbN0HXB7T2QCPsEIeO55ihyQDAJKQ1a2sYOkMUiBrhj9ky12nJC++6Zu40rrt
ivtuUicC2Ca4/xZ5Uc7SgdApI4zIqbGJaPBie9wzB/0jtLMuFrpyyKJx23Wjvx4JEF17pVGs/T79
RuMVrnsj+4oMEOa4BvI91I8TnkT7Ph+7o57Zq2TpkSxRLXBcigHcBaHYEmWTMLYOCS/IZPN9lGLQ
zeqZMTamv1Wamx0TehQZPQMrG5vh4Lbpvqlgg+acetMwAAhB1zuKtl1LNbZbXOv0ZnAWtzRMRRH9
VTYBxYD59kgP3bVJzudukcSOA6tfXYYPiYNYoOIxxEfG0pkvXkF+GPtvaAMYEpCSRWqB0OEQNjzX
Yqxcso/x37Isn7ZmaBEZDhHA55Z0ZsKRm7o5zXXnkHsS3s8pPxUh247Kt27r9XBUGvwHgMnreno2
Kqtf5XkJxqdOH/Gsv7c968IqJdTZ9GnSg3wvS7KI5QYPwaOBX25q5qcsnx9t031E+Ye2MAvWfN+L
pjcdUDks+6ArQe/f3tTjpeOlKi64an1UqkTtmMSF6IAXvqg+DbPCcTK8w+OHHqZZSwjiwHa21mjJ
cxbuetGkqsT+RDn8xxinC4+ccUjifp8PqiSAeEkbYqQIvhY2O8CNQrqLoNbHjcLaZlIsp+cFqVIg
pdjTjqLWqD/xWgHnDosvyyJDyYkMJvwp4p82IuS5IZFnW5CYsAVRyKY193bsxW5cgO+knhqq//Gx
ATtyGeP2aSy5MaRjRvuYlmyV2dGIhoe7VPk7+OXjpQZ4vdJGcMoLyB9li47TlNoH+GXPx0X8avhj
g2zc9XddrVtiR+CW1o5HArEPJiCNEBYZiEZ7lHlM5hbX6eicvExPZAGSU2MTWrIa08Y8DNX8BYmV
0W4w/PVGsSTZ+6yvSodPkBXhmgHvJQcRBx6yCrfVWQ3efO367MfKEpdTmbV8n+CKroON0/USJ1G3
6VQJgYRwABUKlpbcOvCj0kcdcdcw/f8KE/OVUwTaNNF+YVQ+GOxbV9hWzT9CoAlLw5llf5B+qgFh
QNp7p9jW3Ia8eWuXRwwNObxM4trvNAFqruH94AF+sTrA61xJ787xyGMVXXTqBxThnXBADTUzyUIO
8M/CrbdjFn0LvUYeFG5D1/c3nmZz307zva6mvRXQeWpQTptQxbspNxc0WAWITRUO68K8Ok19fsqC
kZvdhTzgGjHVYGuugia42qqnnS/mr0m2z1NSvjBAR6I8oWRSDZe9WZq9Cig/yrpVogyCELMRIUqf
bhnI4cpglYmi4jmU1HglyTaOpb9dEtq3qYL/h8jN12xS2S8nW5X7xqEzuveMh94zA/PaD/WXttjy
GoPcDsHEmiuG2hxBAmUDIb07elv/OtX3LZnfV06GjR4Y3ZDpHO7T3N2M0hQXpwxOqmweHV+T51kD
onD7Xy0bZ13bwFOkK5GbK8XVrVg+8g7MhvmvU4j+4JCIhSzMuu/cAsVoC/8gTfdAn8wHgYa2Nfq3
sRhWhjs8D2X2xp6JRM/KJocZ18sYgHUlgIuw+QIGVw88xwqPgG+XaIeIWaLnrLMEBuiCoFA1m2YD
9RXojfiMHdTGIpPzVCWu2DAYxg+NSJC0AcbBdRZvUaau1FOfMvVD+EMmC4dijK7qONn2Q5cv16yF
3E6K5ErMNhr2dr4f3Pq0wHU8g03rwDVAEsyjrDUK9dmJn4F1HE0neI2WPJmqP8++Z18aq3qfbBQk
0uFQhwQuNg3J0khBNACAS9f0V3dIqHYncDnLTlCFTC59z1tFBs/QLINjiGgEBx+UjB6PaOir7haH
yRfAnxUxI8m6HfpNBgNrp6IGS25W3jWpBtP+iNMYLX40P0Ghj9e4FSmTqg8V+A/BralmpvyDdSlD
YLFu+lqWCMqMwb0NXQBgMv31y5bNTBZ9jRVbw7adppXqfLT7IzAnWcefA+0KlwvdeDvLV8826ktd
pcepVB9znn+1vEQg9Tpog40WZQRWVBJ7zENM7BM0RvOYZj4OGs9DptkNa1v7Aj9/DKc+1+8Rrwtc
Yd99yzSeQI7uHJTNKUg2fNfNDJYXIDNJMiu5gDgAn9k4IiFB3QPsAaUPQLSSWk4P6pLRTomZjS6b
aayq2KIMIIEU14JYraSlUuiR2nr3vvFAIcgNOqlXbaVvMXf+xAuVkxYhkLGU+kNenXk85m1ieUj6
oOEtBsSynx4Voo1VWhVParS3NMZyP0fDlnndNing1S3MO9BXT5IlU3dyZPwS0oHOfvZKKcteOCOE
QWDUXiBgsu73toMtP7/+46t2m3YLGPk3G6JT5VYfnT+F97jsv+CAsQD3Gc9kA++tsuOPZ0zxeEkG
F/UDrunC8YN1CWPMKkHG13P81et4JonnyoidTCZeFGhq1pmcd631Kkb3kah4WiCTss7IYozfJJxn
Aw5MdN5b5vRnN9t0dvwE0SE/dtapL0B5Bdq461A47WNIUus4HeuLYzK5tcVOM5M6eB257bMBI9Al
e42yrSFiuD9pklo2pb6bqsZasaK+L4CwP3WZ+HIYBo6RC1xBTtlhnDgcA8WeZK7+lpZJW+/Rx/MZ
osawVnIEUF7HHPVKOBshMB63/XCrlEP9Cc89WMySVG4EkWmSZoP0vRLtJtWR2CMHuvgKE16bk1lI
zwkNgziXqVK/qZfHq9aY0Py66Ytw7fe+k09lnV5J4+NbJo/tIL58/viQ5s+hRaygUyI0qa1biU50
4x5VyZXxPcTiOQnIVhJcXPJuO6ek4nedN1sfsrgGSclI2BSc9gOWRZisxYHUtAVnRc0d9IK6x+DZ
JS/oQAYOVmSjPSEUYWmWtTChi12uYRcW6Ft23uy/xHJ4XlBsoA28dapwxofB8nZghfFSUIMol9od
adovs14cBb53JYXiviut74SMZkbEJXoZ8RR5zhOf6wk6YbxNOyhgjZ5JNOHhrE31gwf03RHu92Qa
tCRteA+ImrUASQKrvNj3NkPUkhQJSlP3SQYud1ic3Fs2D2Lv2C9T/5L04mSZtO6NzD+DtP8UjgUh
2EJhZnSfUVyy55X3AqreAUK11VEK5EH/gJXluzdHZ5X5wJJtzdsb89Q9hvQ3erCDEOFLL4Jp5Xjt
J16PkwmbI/PAj7WoNdg7rZu5ie7zNNtJnYa7sgHRXgXpJhyDGryX+PYzX11t4wL3PEPn0Y0btHxn
g/sxNvwfoFr3MuYdFpngfVHAhjk+/c4MXiBvfTi5BaX3Q83ee4izdQUHAZsSWEEOo9mrbwqy5baK
Shwjufi0498KEzDW/6eoM9pt1UavMsrI/vABPobTMztfb6UL62BJJNVhP78nZvQWC6faBF54crH3
HzMjO3TD9CsrXJCt+WTb4bMhxt3QY7Pq58vC/K1r2F3SoyYDRLGFjc8j479YMm/4XTyoOxH3MBuo
gd8ZT1nxMKjwvmwnwmXKuTh2VXgpQkRsYvjG5juzS1uh9YfylMzful5KJcnjGTFY8BCwJW6yy3Rx
LSlgli0WpnPSJl03rMDIp8EOhsLWcSg+XIkwuRg5T+ygNMiIcbbygKsSuE9cHlI3fetc8STHnLYe
dSbdoLlzBCCkBZweRvobWvp5SqfHbCLIhXTzIioeB9r+namhp8YxYqzlfW2L5tdo4GOEs9oJi2Bv
5NWMFydW8l0ZkcXjmreUFyp4nGie1bqzSTwq7pE9usfS6N4yHq01PCO1DUV8MZY5jATr4SXlgFu5
20wufQszBaKoejx15ga+xWYqFggd0dxospfMRvMUMo9n11I8VEw5sdmZgLzinxBORaB0t5lV9VJM
zYrQFEZgDeiTgV2OX+JWjTvr0Bg9MZzRNrZpwqmxb9ZARSMsC09Divy3Hc1NbCVEQj0UGH25gZnQ
rDs+ro646wT+AdOPB5Hb98ujYWtUsgGngWG071SQBz81WEs5e3a8LXrk6mDL6VPM1YF8AuIEKzqq
yI/evEij2s3nm81NtiL+VS13wUWp6K21+vwC4GEj685asd27FGqKNx6yMFYTcGu6DRvGjg5Lkybz
2THaYF42kQ8lXrpa0bRG1q+RG19GS0TPkEc8qwb+qmjbGM0+6+WNcM47J6n3pOowo0EbwO+d3YrA
+yCSYmVI72lO9HcpwuggJZpJm4VsOD6DJ8BvO+Blror8p67EoTTtd1Gy4VB5cRQFllzrmpgZj3rk
vyaFep8HB+QgO959nfJkBjAktm7GUDW92mYfH3un+rbL5iXmZNmNI2G4hIc2M+f1LBkuZ1PLQqmv
bg07aCqeRD9iTviE6oJtZWQmNydohk2LIhwayLCcygvQ0PB9kNsEiOzzaDxqJ3gGc6NXYU4lhyUN
HQWYQdMYvwX5fRskkH8MWNSr2SjeZWKoDawIvGtY6YqU8NRqXGIhHRCcGpYg5iqiTnbZUD0Bb5Mb
o/VJuh+fRIfroikjxDTOYHLlY7Q1AZJLKxjW3OYsiuU7ZpAX1An+2racdybHb4UY/5SY6GYwqRs7
YmIN6G6XjPlBpi9zg5fdy0ICEns+xjysHomds8iY0pguACD6PUM5/ajA8N5ViC3icF/0wRkNesUS
2o/W4GZXE+O8tTHKgV6qR6lTpflKsE/mlUyT5fnmK16AaEcw8FM48You71vff7XEsrglmsDFytbD
pz5Q7ay9oUZcvXypcwLZFJbIsARp7S9BfFIgHhWsZmMX6qYIPHiDeE1ZEM+MKsdt2w2KSAhjrwA0
b4YxTxivRK/1nA0I7hBqxBysttLD2qsw3wDM4aex7J2TQY1Im7+FwJfnJQ8q73ByjtV5QkQO8919
j6F+rSy7/o2rAl8Feh5ZI0ew0MP4vUat2dmknQgosNaUwJyJnyW+1L1F+7eyWAdQUXHupiNVks7p
36ZHZvg4SB3J4ZplC0i2rVZVZO/TajxPqHet8uJExLCW3hez8idhU744tE81gq8FPwk4Ydo4kgae
FAFswP2pUz7Sr1Ruawu7S8KsM53QKuRZCcAKVEleW+/o/58GG9Kr2W4nzHPwFsXOzoZjkVcveBs3
RuPc+8q9iBysfJh/NSgy9yEa7YI+eWXYNsUjkFJgdnR7lJ90ufI1qrsPYwzI6K3NPVbCS6SzO9lk
6qKbKL22BDGEXQUJnlHdVnbyIeWD6rPGg1s5kfY0DVuzfHelh7mjPrWh3IF7CXdRkiPI76Mfpet5
3/pI/ZmB0GRiMevTEvcdY7rZJi7JUfQSUieaeMmIntL56LSBRQKNNv6WugRqAvTjU0YcHgAqUAqP
9y0GEALQPO7autjrWjMq6zBS4yj4jMpJ7qM4fCX1mbzGaMMGBRNHyEjYaaNhgRc+BbP+sXA5n00a
RrTgIbh1w9mHwXTXGd7BzswC+ciWlE3CROBRZPZ8tlGxMTCdj51kvJ1EfP5NqbZz1B5js0lJfWCG
ZjHDZXRLD7c1u/ozzbxnnZpbTe4gkv/x0yyGoxAcyVkmt+Vw7jzrfrYglkQmkifNUVy9uYTXLnLu
LZ4ma12MS64fyXsr0uuoXsIGhx3yfFzyBJFU9Q2cYCJrXDrmwTYcct4c5y0cGOOUjbUnpdbeFx2+
UkB6GZxN0kOsDt0aVEUzJTC7GcyTENZDWUd/KLQKvMTQyQP8EbYP+GiGiu5a2W2sXaJ/R+tHJiIk
7glbRzqMW524aEm73DsUpAH2JaOcbEj0Nva0g6SYWFLpfli+0+3HfsYGqqpz1xR/uoGpP158xgQL
inFuhulY1BRfoi3/sus7ea5Qx4oOBP442ptMYZ4InWMnjKNhtxfTyfttrKiVYNO8VJBUd5AUulNH
e3sqfQ6foUpIcnOJB9T1RZQ52p2GCXYWUaBF2cadH+K18l1jG/fhH1MQAVEQzbvtq15fDNfpOY6K
z8Zi3jKlQIoUW721J7uAI0b9NEPvIH9HoKGV84Z8otykpXOtySmhWoTVhXn7VkzT6xROX5KAWdGi
k7JwIEdJ992UFlkymW9u8r54btrmF2c6NL+mhLokpg0iyGjTO0OxqQmWuU9s+96WIXK1Pkp3WRLt
Fc/+McJgkXOXrLRD0EJfRDigqsU0ydgFlj9xQxNtcVfzKztG/p41IPuTjjB3+HCkM4SsOoUjvQ1O
wgG+5ooUkf5cEBa2Tgkz3LC8sFuQeIlfkE68qM4sPVxaNyRqFeZ3lLnXf+Jf8UZjSjNz4BuLSDjE
lovqaaysu96amkPf6uTSojdLyPOWmT+gdRJA4iNqPB9JKM4bsiw7tnH1F8QQQMKUdWQNPMcoWYcS
8mgNXYPGZxAnewjubQgDOxQfVFsknWwEIu7OrcytJ5g2ajthlbrwkCQeou0IxhEv9Ufasy1gfS1P
/3xxsn0DaGZL9sJzGZdnDaSqZcm+w9uxd9rmjnSCdk+UEWMMF3MCcNQ1qRnky2XmSxI0KDNk6EV7
FJT3C61xT/90AzMA7gB6MNvUTTHj540KsAs+pHq2vOzJPcaE2F8XM5F+Q65rIZeNI3CG52kmxaHL
d1akv3KNXZk0mD9RKS5NIN5a5U6gQJOnzmmCzTRaGHITJv1NEb30eVZs7ER/5HX+YQOOWFW4lU9m
b6Kf5KULQ2VjYQTaS1lvaAKeWR8y6pWQ3xhnTowQ4B9gGvU8qFEdSWF5yfuxNDHWDgQql9iC4Rk9
Zh2SvbJmdtSxmtl3Zc3yIjH/yqTbWcCTbgog+1bkGfDJNIcbn37ZQHGtjj6lAkW1ioVxoQV5gxgE
ljYcXzxrGWQh/yxzoOdlnn0kw8RiJqzewY3iO+ltev0o2A5ivMYqiR7KERxhlh2MOjtkXvo6h/jJ
MV1hhKQ2t7v0vbZT+vcUY7yOmggyCVCc0aRBC4Nn1ifNaardbVWbH3lX+zQN8EBHFwfXxNKXFU3V
bDLPWkPe2MSD/7egpN1F2EaJhSgyDAMZaeYGkq3K6O8JeTU2cY8WNcInf7Ct6rudRLx3lfVMk00e
jplfECD+BsRsHGw0Xk63UAwm+sGsRdttG8fAldfANb9Nd4K77g3bCJccNz7KbUIJeMTeQMhHdwMI
mBVmFDBfxVPQGU+AEQ+ON4ldH/Juq9zDHLT42j3LO2Q5ymA+4j8IoSg/uqHfx2DDhVuozYQnJGPR
uY4WAPg8XhsYq+vRA75hKu+x566aDedXF/I6wUN13cLbzyndJuRtuCSjv0+ICjC8Lt3XUu8Jq/6I
VcvMtnSvDUOCdhgx02XWHcDmGJw00Qg+cNoNxqlzyXITgQNkDCR+6BEiDIyij4lSkyQYpq9d6mZH
Fu40kXPt3MUeMu8CFSl842vYBz37pvnaUtPaMR+GdPu7yLW+4yB7dbzyy+oXOJyI3iAYV/PgH8i0
98Ae0Q044z5vGctky4ig7r5Tx27WM8v8lazRcaJQruEpScSuETfXYybERGLUOQabfk4NQlhaRCCF
F2MejNFwiSxa8icdhkwyfh40FXmg0Mq4ijuoNOczkY1PdVgcslr3Z/Q6hzGRDm7u4lcLG3kmdusV
stgXxaD5Pu+pFEo/c1n6414t2+YtCEi8rxpW4dLP1bGtmRR18uTiGqr8MQULjDzGILyTuo/yJPZo
c20rFysrjeFxN791DEKql4uPa7TPnhsHx7ntr+QRHVSHhLEcCvDXyChHzGMnUDF/iPijbzZe/8Ez
ons0YLvO52RAYZDodq90yjPck5mLoIn9DlyXwmPtkTvDPvjJU5a5I6hK3fLCtXnksPMT4a5jCKW1
ki/kXZGpwajZ6ztMruyhNl2Ds5Ul/I7K9J2cekbLDWiquF7X6KvXsdSMZqolrQ9vMnvvpSzi4rxq
A6EdJjt4R1qO+x7vpD2DmAvp0tf1IoF1g5jn2urucpt7xtb0ObVpsXxgIjhV44EDNLl6epOz2TPZ
9udSqq0LLnyZmkt8/WxE/Z6pCr/e0DABiZlNtCgKXLDeBz8i7gdvuq2I73CKxGIBwKQ1KGyeKwfC
DWbfoTUosEwkTFkfnbK+oqvluFCkbTJd/BWu1259TyFCoF82NG0AbToqZwNdDqQ5LT5HcJWUoR+9
af8ky5hEJ/awK+3U2wnZvCcJuP7BqM4mVjDVt8lZxJjx/I7RhiUSspOtDl8wxgdjsb2PWOVWjGN5
qUWwjszg4MzpfZwr3O5h/4i52gcBMb4IKqJ1XgweDazIYW1dAzUATi6qPwYp8BP0Md5fKVPhnqG3
eBosnniXCfLKLcqfOMzqfRKFP72IboCs1plmyGQXSb8xJkUn3hARtiOcmszSDI61EeBmy33MLUQV
NE7Ez0pEDS753eQy7LF65FOtXZNftAyD0pgh4fIFRpyChBy9FjS0IZUNAK1zAq+GMTChmy4RGkKr
9lrPJ0mDep0Ezi8J6RPf2nicKdiuREyHu3Yo5apjf2wIa1y1ygABpvV2LsP+0mRYTODykP1d/Y0g
z51ComXjBNg072+1dmC9rdO5e3BFam3MxHvM2rA8x3N3T6QZsSxNcw4cpkm8ptaTLB5r1U1IdRQK
ZKcoX9PyVl5cHy0ZA7oY3Wl7syvoNVYjjy4frqzdlSBlZka5t666NjuF1fAjEo9MNe+Paw+EiXWT
u0mSX4bwGOXhTd4XWC8yzqz7VJK+A3DEHnnBeSkD4kbfghyeSpu6rJMqBnPp52iML2aLzZy3OvGm
ifGHoKbkPsmoDudK7xAnkRH3d4KBZKcNIc9DcU46aDzdsg+OBRlnDnlVj9MyYm78mmH+HOhz3Inh
UJMWCzTc3Zq1+GSDQ3haZNKPSOR5bqN3Qwz2I4oBKzXC5/xyJB+OX5JHP6KK58EmrSVYmZYHyBxd
yiapqz9OHD0XRMqt/ICNgIqBSToIFz3gbrjLLzwbKcZZavOwjW5A4yDVLyJGUuVpkLo3v0mdB93V
J/78OQiTjmVmNT5MAXQlE+EjsziFBBDTBr0DKKs2ha3kABd5HtOgO1jYKJXtfPVeZpybsjfO//yd
Y/cs50BbfnsKsBNSrqqjTjOxGNuZv1f13x6txck02BeMqmU527H+F4IG2hSpd/Ti6t0hlAzraBvv
wzzRl3mB8aSjX2EAne9Ep1jdktiH0ZltEIkJM5uiu5KcgpVKVXcMGzY1oT3+GQMz/TJKXu++JR+Z
DCA2HiAoxbDwn/omu+eIiU9zOhLEYCVgTPnQolSzVacgh0br7wRA65vvwoNox33WKvYJLXE5LYoq
K6i6N6eHNmmUMkRomUYHAXBlh7Zv55TEmqsf4ILkEyTWPYKN6DwZuMedKrbeKTqnLa+n7kBCsfke
Key+Y9k/O6D5UIipn4zcebbxiKibsjoCWzho7SKdKp/yzhFP6bIds5ef6x76JC6tuHw1RiYI2i4P
Y6NeVQlKNZ7lxbQYURk733WtfdoR9wNFU529p9FmcKvG+DAqQAeq1cYOGDYCeQNUQ4BOTafRt2GW
94PIr03pPvhsjbYhJLLNkHg3Wunw3KkxPCd5TyIeAtytnHNNKlaHXwbL5i2yy/xGPHl+Mz1GWYid
ntLln/75V3IuAiQ4Lp3lSBRzT4YJzuZ63VTWqaADhPdSAvdPf1lHL+G+izhLdFQoenIxa1EPWZ4Q
W7u2IcYWcCqHAYWISQ7tYLkT7RPKJqswme2aD8Mku5ekpY3rB2DMQbyEJ8jUfR3K8JZV+OVoDzoG
90hPB2YDV5c18sofySRwFOxeBL00ZkiSnDKW1xCTzgFqAfuUhlQsdDv3geB1KO1WrIeJmHanm7Zz
r8q9E5h3itNyssdsj0QyuSZe+1UAYnm2OATitlI7klALMiX/AkHV5yi5DiWjR3TXIEjMcjybaYMI
KMYCMo/MkQVm2twRj4bJjwPh59XShwCq6Vrbpl63TryvPYa1pTnV24QdOtRRGR5tnL/XMZTZtQFy
3/w3e2e2G7eWZulXKeR18zT35uZ0UXUREYw5QoqQZQ03hCXZnOeZT98flQlkZxVQQN02GjgIWPax
LClI7n9Y61tIunn6zZtRM5ju2IQlION9apOT2TLRNUIeTUbBEiMGPmnzqOtxyXhWYrylZgC+Izyg
qYZSivwhYR0EoPTSlM6LcKOXOKaFLbieyAICcBzDNsKPbnsjNLijbahojYLF2JY9+W8DvO9ofGMW
jIMJ5FwzcZ+GHAXMYoDrpHTfItEoXYbqmLvwrirgz0Gq/cI+6Y60I1qFXajWx2Y/ueOvfOg+UDyW
tAchVpbgVXer/IBMfTjCpaU3NztyCvvuoo2EJ1MYkuYG4jtoEA0G4Yg2y8bsHgXK9BhsBrl8HY0w
2RlTRKRr4PwheG1N7CorfCdGkTMY1xxEgt0g4fX75CIZ2tDr6ohE3zW/gSQL0TOxS77PlH4t9OcE
iivNcThRhAbzYUSZg9hnnGErNFP07OrkDrH2PPki2ehjTmXf8X51FYWwqZJtXjde1GbIlu2N1fvQ
GRLjZPmM/4ZRPvoB14PdqBo+DKlgIQ9n+D1IDvFfNLs48C8alPWNP8nHQksegsDdWAaddwIodJU5
06br7Z9tlx7qHi5YUntBgMEuvaiwu7ll8uKg19zUXFzuHdQvYSMazmZSF05B3Z9KJc/ffSXKuaeR
lZ+hh/d4MC4q7zBqKcZnBoIVK987UJiRV+arAK6cHdYuerSatWYrUB/KjQCuuhZVeK8KFsvks+I8
yWGIOZdCOr8mJnLAu2mc8+7nGMSv5viANczNLPK9UHMfGyv9sLGcUdqvi4pircOKvspjJlcaqC0z
517S2VpwezCALn+3rs+wismAZULjNYDhsJQIdhXKibjrNYZc89l1q6eUpGRkGkQhVH7lOQTJ86jV
tr1EqWsui/HipQjYpscQGZC9aYaXIPzwWO1XK415PwWKZa18rUzWbhCTBzC89lXfbQuT6VCOg07G
qjsRQtNQDiKYnttd1e2GxHQfUKryUKpguK7jcGb6ZTqIaIdzDBlsm+CFvn6/2KYfHgrD+GlyoP79
t7IuJseqneEhqcK+kBw2ntxAbr4/atzJvnz/Kozcf/xK4VVbI0ZmpoOHkGOqaHdkqCh7k0FT7aRj
nxPbN66pClCS91yfliTFN7Rg/Rghq/Dlw3++QB26qkgGRzepyJYMumlLuFFxVU7DrrAsc2/oTANT
LS896neoZBiZLEZfsAfsmy9miLw803EG3jUeijdON7mfpU9uIEm2HD08kmJA5i0Dtyw22w19oYJz
3DMBjF+KYapvzUQQTgfqs3dwtbrhpw/d5xHZsBcloUdMjnOZ3bF8C4E3VPPUXstvj4hmGYfezq+R
HJoHS6r93/7tf//Ht9kn+F08FukUFHnzbV75LMqpjoKw/U8f/gdGI/77zwah/7e9RgIfED8nvkl+
TJtf7a9/+523UTstXql//9vqV/3x66toMBh9/+7h69//tvyNv9uNNNP9S0ld1108ArphCx0n0j/8
RvyRhcgDlZ0DPVXiRfqn38j4y6DiNZa/qCxdKf7WP/xGwvhr+dhxTf6ebSnL/J/4jfis/2o3Ml3J
oSwXxbTUmf2bNn/++euOWr3hG/lflgYwfNZB4vaFu0mDX32Bdc2w9iTTnPXeYEiP/GVxHi8iIi7Z
2gK0QrqUNOOPQgjKjEx8omJifW/LfdaS80DfqjJ6rjlDilY421KKz3E89Ywt8CoUD6X5M8jQEfMP
xsO4Ja9SYxoa/k5M/dXifDF4+GrE3Bad/kslwbPDRmopY32EYDNRN1h+IBjgyKyMixbkG4A59PrZ
phj7XQf0hLJlTWHELB+nQKofAL1tE/PFbR0v1bJtBXIZLuj6W4TI1oBw8TVbaWGnG1TAjzNaPcUD
cUjSU2ZJT/d1b2Z9yoJpY/NIaFN7K1jz1IuKrwyqg9Dv/XjH2cy8ze7O0yLDbhIvwi+CXO1Na04D
viGzyK42KrM2TnYm8uPCsbZKgJkGY2boQPEhGcbErXJQeByKu548OCMvnvgY7pnNhtPyAC4VUci9
362LEacvQjfhwugvUt4O/aFJbK/es35+KI0lRrd7RShzSwYHpGq8xeVyq/r3YoDG7tjgk+KHhTZr
8cdxSt9ZZc2bSrp1o/BmR4kkazdVBlt/sSIUAr09cbf2n7iJDhYBpEbsnItS3Mn/xGS67fps3bj2
1il0xufTVrItDmXCZlcnE7B4Wr5TR31qc7rPEkYaoc65EnqCCD5l+Ecxo3GsM3I+mo3fkq3hllTE
ZmLjOUjXhRLMkskRrFqoRrzHOGQbf2SehIZOm++GIhWuPlgWGVLI9LoCoYpOZVW255wVUC0Osm+7
tQOguWJEC+opPuZIY9EQn6p+fmgcFLeoR4tuYg0Oo42hSmPDpNcaT3DtIFB7mObop8a5nunbjI2P
6ElcxE031ihf9Z9m9VgJ9JOovuaqOY4EY5jWk8mFVmpX5T83QQfXmC6hy66qNXcD9WFbFpd09t8h
zu4n507xeCA/9QFY1saRw37MCIoK0lPDVKUTPM+RYNtQ2JfLc/k3FCI8J3U3GQqLouGmID+j6jVE
Ss4mqQ/Lvy3DjzJgx6dvEvCMWiWPWS82MUQgn2WchvGYKcq6yBNEFGie8h8liWAx37RPpRQ6pNNC
QgzjiHS/mxkWF4pPcoYcLxIgHOJsr8h59tmxMovGUtEgDyhAlKZY5FhrRm10qwHILiyz9xwlwzS7
u6n9o6fFU+FC+M1xNtvFduzkkeCHbWu+TQbuBgQ0NQvj0EBYjqWEe4s8Ot1ABYD5N0mKJ4Gsxtde
fXZVluKWNei3jzgMbiof/9gkKkKwOmEAORkGE99l0k4sQuJau64E2QzTek6dvdXZ5x7nQx98mSq+
RXa6b1lYlfif6nZcK1cenUhbadgeQgZcU0lU0P8/Tb8PwB9TybH4WXR5W0/336Qg5f/32Sj/+9OU
bfR/+d//fpQafzE6wjrgSFfoArkaJ9nfT1L9L5txzfJH2GZ1fLpK/vMklX8p4Ri8YZalm1IqDtl/
nKTWXyQGCVfXTYYIwrFM+T85SaVhqn85Sm0JLJwz2xC67dqmzdf5r0cpIKuwLjSgFWYwnUzSBL0x
Usk6I/WBh0DzFhuWtidF27jG1JvXDstIzI4dT4l7ULZEUtARYykK21jpdcpkP3ex5Y/q2aqC4GLm
AV4hFvC21mWXUW/U2R890ujdy/dLQx9mWFZ6BmnnXkaLRBF+cZz0Ibhm/vwbWF2xo0a3j0REAJ+e
GdjI0kSU3b8G7A523x99/34CeWEFT133zK7G456Zb64UYpsC5D6B20SlptuvgzNchzldx80cH91c
+FgEfNruOUOprMvxOZwTnmWxIpanQKXg4zxjNVRfIhNEndPXM2k+rX2Cw955Re8QEB45xUlPUuQE
rXtogD3sQ/aVJxxFbz77gJ0PTPoS6uCKQpHsnOWjwc/IrQP9ueNLV575HVFdwv5RTKU3LHXEuh7n
20wuIk9slI2dzhO2TX5NpRkdjcyGLi6nY48vYhtljC/0aEABLvWjNql7m0sNngVI4NA810bZblVP
qsYE37gtQ/eou/YLGovwAAwEt5Hm+z/AGW5LQrUJZ6zBwzq4N30KHJp3AZnkqUjjZTiLmoAOMY1t
XIr9p5mj03N8tVK8g2uzQRpklu5H60omGWS/rnog1JB0/5RTsCeME367xaZics9BxLuhjRBbyr55
6E0xvM3kM2oi+Eoq609RDOQhmgB28s/IRL8aV7JeE5smVzm0HK9zgn7jwG6nfQ1wahSkPI/KPbit
fbBm8EHWDJAhaXGfSSM7VR0Eqp5hYJOxMA9xF+LcLbujFoZvupx+1FlXrMeiSQ9EehxY13wtHE1g
5A0cJDwDqVmTkJ1cwjKMdqZzixh1nSKoG30gnmx2Ets6so7TojifyIlrrOZiWrRJst2Nlb8wEh31
gOdk2+l7aw7Ycg0tzAe7lSecxafK5CyVmFH1ZTPw/YIq8A0zjrVmKMuuIwdi1JJZx5IrC7KHLsgV
n92ZDq77qZoE6LYdvMpwYAmzvBQzJrOCltes2wLicEN0tolb3uzha85V/tNSIHwB6X6ZAKm4ULIP
6grRDOSGgiEhqZWpH54tex10mDZL4HcxY9g+Mf5IPcWFZRvBekaivLhQwL2i9yPEjjzFYFr72DF1
gD20oEx2zOecRdEqLxV71OqZh+6yNMMza/BdxQgOTB01HsQ88pAIggw0M7yMOYnPla4fv/XHUsfN
lxjswiuGvScgSxSYc04egVUPO9O0vma/hOZiLhCcAN4vHswZBT6uug69hvqZjOkrXzXnfTDwO6P6
QRNJagq4R9jh864nAYyAEukvugCvjBpO7x4lWD4j4eqS9DaPJLmjhuRMTWBqiGha1xi2N4pd5IDk
ep1lbMeikcDgmMHpef7RlWSx6hBDK23BTXcAtW0NmZUDZ820UWGY+Q/8BMcOg+K2IodcmsTV5ccu
mHeig0yAaX2vN0tc6xIb4fTFuiJJYt3bWrGZS3IkQxY3iNIm/t1yfNQiqm3h52TQyPxtUOJukNzO
tL94b2MiJ7SO8U7sO2uZsdCttbZiFZqV6znlUVAumtuWIaQzFdhHY3frjOhGG8FEVQ+7YqMwZ1U+
mVgzRXTRlDrkW4Q8rJsWcKns1tUUuOtcpp4O83WfCOvPqFj7WIp/sS/sV8J38ctNKMeyJdww4JvA
FECf1JFoAnRsS0W+zU2WJ8kiaIlRgHsR2U8qhOZFmuCZtyjZj6I6sOC4hUN+EVEnVtIpXzNnSRGB
B5MN4rFnJbHJ/R3WuQVyiq+QELeEOPngw1pcW92yB9nmE5GlYzUPXmJkTz2+tlV3MVDDk1rZP83o
CYlPuqYBJNREMVciCxXzXBytC6uPMSGih0OBg+KbWWCCJ6TLSLY0UX0wlI82acHg0jSNVZSND3WS
KubfY7ixJzSPo2AFU/UOsds9bskkeQ9qxCnhjJkiJ8MzFBrmoDb7SDJcW/6w4L2JMZboTNpYTQdE
4rcFh9v/6dL5VHKNRtngL86bDbYRXPmJOS9jqSdnWpisrY2aoKwXmcfR9MdzmPs/VU2Gp2PNT7CO
OY78DAFvEYqnRlg7G/M4j1GYOuPMWJiftbZ1ug8HahnLguheKNhoSPrvU8IngUayntj16nr5MCy4
ViGiexZxSLESOiWgz1i7p6xmcc/mjk/sanAlNngfLEpXLrVDFJGTKnDVc8E/G3g61hymA7r6YSUK
DtXYVxsjYwtpdONwjDKLRzjhXgOD2K3V9AxUwQkmU1Txw31knw8oTAAoHkV+CFV/B+VL1qvPnBZB
rX5G+w4/RDW7gS3Eocm07TRUtZclGMTgIj/EdvVV2FJsjKH0WvWJ/9/A5dP0O9z0Z7sjk5CfCu8a
kY3mKHeDpJCPjeRcjeU9QYW2dKM5wkNCT3rcgV6LtxEZbA9dwm49ixSqFzPod2kTb7Qw+9LbsWPh
wsrYjRFRLEs8nJuV4VkmqcVVxNXohMUulhbOZHdV4CbeEpvmr6rSOLS6sLFJB9wrQfazt+lk4+wB
Mhou2k6/grhKNjP20FWczMlDnCovq2fnFn5mGFZoBNFB2SQ17+aB5VPTxOdAtCDZKyTctf3JrLTc
ZAhyi76aTplLV5Q57KicyMMrhLsgnO74pynGPrMxM7aRrli8Y5tg//+DwK6zrdm/iD+EAp9bOai+
axk6v8wyACkGrd6352lrWuQmsfLxWVxiuYGqupUt1RuZI9C8ZHzTYiaYrV09sxp+DNts3rLiZn2j
y+fS5p3tk/FFbzga5LwQ1t0Jdip0Ri+Jf5Mt+1hnzACEOZS7jLNuUyf1bxICoi2YjpXu9s61ICqy
j+jrlT+TfWgX0OJFMa7cNPgsiclZONvgInuIcA4k9EMzPVD9gP4z9UeD9KzbAk1ZEnn77eQ4KJLw
XIR9VrBl9BkkRaHJ4yR7tWdWzh3pxPBUWIbK/EebdNytBFo4Tr5J9OmkhI77PuJRPtXzB6D6Z0ZT
sOsS8y1MowQBM+MVpRU35RvOJc61hehM+mg2PGW+HmCQUh8FLIGdSQoAWXoEKmUGcIfJhPhayMNs
k6Y8AuFHmbZqyJ/ZjnQerF6yE1c0KrYeQRJU4CoUt7qKXlTCvEbz38uG878IMafAlrUqJfZjUr7j
8tsME/w9KmwMGwQ5ZYUBRJN6hoCEo2qjp7EzMdsWwY6YHHfTV6S9DxFWNmn09AZ9+CNsMWw7Jgh8
3UrYkRO8guMFKjcePinp6UsLXJlWzXIHOOIACu5DzAzw1kQO2WQj+nh+byImLSEa0uFiI00XA5XH
4pEaygDvwzwAvDbPxdxFe+ZhwEO2QcwXXcyp7dk6Z4/RX4aRvsUKpueIhy/e3+iRncEjzx754Hft
tQiG1CsXRZtRqd+QXlw0wMtKJFY3v3a69QAuzCYxY1XG7Y/K5d5knFRsqKIs2DZMWjSHM6TtgksI
Vj9yiPihuthAsb83XXgBWEAYXmgdgJAIjbVpQNJO10xbYGY8C+qfuZEKvDubVvjtzen8r1jakCpH
VDBT9xEaZF2wHGzigmQJBBWkjqE0w23znEY5i0zAK7RNnlGTrBc60R1xQuc5cKYxkEeRpyRqH8vw
93XIbtXp+cPQ0RY/R+QwJMyuZCzsfL2ipsjzzxkr3sHwzRbsBz/eZq0UHqqcqnLDjf67GdTjUNZs
nTjYXNw2K4svZpeq+oNBT3rUTK8hKJidAHx3WqM1XkX0Yi2psjqUuo1VZzg/s+kqMdN79mwfIovh
rYGruGsz9zSOn07HeIXIEZq4rNtRFbxEAAg0kg3WWk1zkONpamxCacOCb1gv72ORWKwELZupV2Ov
fR9hKMAYDAzoIJrM5MGXnqt5fpzapIBoeo8aXVzCZjA3GU/Dri/rJzefn1tTm74C6xGq/DqBH/kZ
u4BUg6VYQCS9cfUk8KTG3rCb4HgDfm3WGFVBPziL40OWlzjo6mfsqBmyp7x5r1AKENkmLhHIR9zp
ZG7UNK3XifYKQCCwgTH9Qwwzfhl/sK5hb1vX+PulBVqTQk+EDzu9odVPr98vE46dtWR97dHsTtcw
nwHHEUG3UutZJ3mn1tB6amkZ35IsJelS3nmjibsVtqCBsWcqmHw4Tug+cmt4CbJwV4IeR4sfrXrE
dA+j+V4Xfrylw4UzyuB9ZUf+Yz0x0fPj5M+omXRl1vDRFUSyBcaur8WPOHLOaVKdFP7bokjg94O1
XIGouAZxDuzSlFjMsdJRQNqvCJvL/cIFkEoBfJmtk+MDkOEm3IbUCFWazrumByLIZRD30SsFxqVL
w2xrDbilkp4YtgGxxKRwshF/1JbmLZKUMbUDg9dM5IHvHwMSFnrS9NblwAivntjuDQWEDjlusUbF
WDvsgyCoSdgIoPPpMhKavLIkMWM1zMrGjIu9TIEzwRVtDtjbdKdcQEIUtElmnR01jRiVd2UCbSUR
CyMnI3ajQHPpEq2+bzr1iu3iAeX+vlT6QLZM/Ty0lE2AX9AAqJ9MfORdzzvMYGlzdJhoywpmYTd1
ESbRxaxcIVHhWZ3z/HrRdE73LUnc3dZxppLGt/ectvksOa5PWHxnTzOItA/enJzbR0fwRQnXvBr+
zYouVlOeKjCMGcz5dnSiTYN2dp1Nw7YMgcs3pm94bQwuc2i4xJHyjW0QnToTnmluNO918pCQxdl1
yE8i5BkbIlfyrYN4O0QZcBIJGdbknG5DxuP0BoTQu4VLX0M+rbCxCo65BqF28QBlBmBn5p6gczgy
oEtrO92ymnUv9I/cLMS58ruchGb00UMFjD8J3BprzRAfekv/mvIp244F6JAJaOeq5E5E//jVsCy6
uT5mAkX6OIa8vQ2+wgjGa683FLDakpzU6KhqEyxUyTN1PKwsgX6zCUbr0PY2xiQ3O/iYvbwmFYOn
GEU5GDJWKXlumBarzdzf+3QYbqOdD3S79Fp+hYBsmODxZ4pPfu2q4uhQhmYFUwkkEpmDEbvikBsC
IJTZPC17155YsORhKvQ3eFLtAeZy5+kNrU2YN1u+IhfxbUAl70JFaWb7ZDf2O75aQtug+6796ck1
muPg/jIj/tcKiSfMvBRlJGB+GRvsKyQh946SW03w/oIKjcUwbzGOHp0w4Fyr5Z9YhO8z8qSu+Gii
pbQQ9bCJP8Ce8edLBNCQ+s94ubFSFCD9pzdT+GdoEHeZjUdiNwswpCT6xY7az9On03anNOkPQcKn
JwhiXEUdYTZAMggK8WNtnQduScaEcx7Q6YH6q/YFWuA4CMW5791xk3TltLbN5DKlnXXQWPyB9tVg
pvGTPWdqfstH5NxKD2gaZxi2kdnbt2SOHq3s0kHq2QIvKtazzwgomigVLLemSmtM9JwOT+ix+lka
6E810CnIz5jfVUEP87M7ohuwV+tJxvehMU4UpnCf/fFoUJ1gwh4OVaI/c4Vo8lcxIbOBR/ZMVly/
BrJ27RMs/SpdMbW/5ZOj04qHeLz0/GnygQGjgqMcfWJjyiAQcklRrPMFcUvAAhJy9qzsqI4FWOuu
jm9jUZ2Xq9Mvsp/cTb/NMSK9lvy4xSRsYibU0YuyxuoXJNpz37efsU0uJBZsX6FFlhpEZJ8Qen46
f2xVPsSB8xg5ExLJbpv2wUsFl3pVdea1z9NLkBR/4hDH9mTUH/WI9CIpvG6cYGKYrDKM8oTSDoig
iaFmABMwsA6N6OMqRxDahkcOWZAt+wwG+G+jNIyN4dfGxmz13/5grNPORkyTM0LtKzBSeZPvsTQa
W5oGqFl6c2nZB6FAYPs17OP8c6rNnxwJO/TLRGAa9X0YradsHPUXUiQobevmIVBN/eCjRFp0yNa1
IHmBMMB9G1Jbi+CmT/YjQ4qLYIaJZUyrDoqd1qaOxCPh0OmWjSqxTLnKILEZr36o2qs9Zdl6KoXx
jM8KAKHC4pi5xXWKtBfFDhXFdQcAoerBBgw+PktCtrM4fZn5pLioetZxYd5f/KSDuSOffYtlL4AO
c40srsQeMlxhaEz7lFPFDd46GFtpVmEHdYHAcirGhQJu9ZnqlfFgav0CZ/4153q0t2v/jitddDJi
z5ReG7ejC2+5JwXwVooa/GQdC6b+7lagY426gCHV30fGudoChhqX2ZA7WAdXaT/qFOYsClJdYS7H
vShLHquBG/1Amg0srHnpjY7gtqWFcRhG+AHZHJSzfivuopXvqAsRzUwoXl2TFnI8Sh2CdHfqMBpA
dCG3rTScp26mVIaJh2yPecyId3OwHWvv1u1b5hwqZaYQ2Np7FiNLS6YYv+/orAgC8Lgc9qwYpm0Q
5Be0LStAJze3aSIEuTlFQ11eUjkD30gZCyC1It+QTPe0JUkQx46jodrjlqi40ljW0WvHrDM7KMCo
0+f3eXy0B0i/QnHy9CcSqRna/Q6S/thAuBTqrVuEt6Hg77WFvBcZAyriyMsWVRf8BLZFqxi678rO
0q3ZVCX5OxEez8j+0s17WVWSJoNQYMyyTG4Kkgcnvk9bwJwEqw8UPH5OWuPTcvT9PEbXeRB/jCUZ
bZCsWU0v4A2JpcCU4EzveSWfM33UVzmYhXBiOdGQfWpMsvdGeaFpr/f9OGDhspO1HKovRzzTF1Pq
Wr9Ai+0aPMjgEp58XeNR2MFPxIMKjFui6a63koywsmRfbgYdVorgRXPVa556FdJoogaNJzUPH4T7
Rk76ESkf202mk19IkNwxdl6N5KeqHFacVniffZcFS1pcJsmzNeEJiR05qzZaNH3oIkEqUe068ytg
AyMCmpVY1TEwwPDcEEnYlMyQ8DBcbfLTglYxjZTVvdH9R/TevJm6tgkS8Tz048dQP3diGE5oiqkh
48IbFB6XRY+k3C8ncl4nJ95H8fDso27Qw2Tfg6mD31WsiVs6dTFiuTbnxJnwNoSG9lT70zuMRZQC
KU6MbjwiwL7Hkw1TjnnmWjCGNZhdi9ShKrfSez4AhA0Sd+fqEIXISqbubc+4Q49NCZUeuIO1m/Xs
ZMXFi5hDionaf6irYN8wrlg5KY+GKUquPaTLZG6+at197OPsIEbjRWuCc6y5twkc28ZeoDmtgukf
7wNcNatIc4otaLxH5NGbBEPy3seVtx4DZn8KdECPn14Z8h0d6lOfoqzqnYJnpcZFlDxIshnpy3QL
R1n+4Tj9YWavsSrngIAvWeCzCtrbsOhmOhdGC1ui2DrNimkrEIxDFlnRVjPH56hVng6hcB21BBzL
pCVcahgOfaMtiOvDUFu5hyI/2WYdN6wCchvy5M4YHiVKroaEh75mFfc4leBaagEpyn4CUw5OzzKf
alUgp4+MVWcgl+i64FQTVBdrxiYzMR9LG2G86+dILev0iYHWfQ6F17HQXpNYy1IpijZ9rz9VTvBV
xU4AaXzaFEn3mitCEfiBSQAQhCn4db1XXSo2JsvUw5jVnp2TGSXA9K0Ksv7iOH+3HGo8LHTA/OcH
hHd0/EH4LgIrXKfE1bP8S7Hwjnshf7XCgEKhtZlXWc6nnLmsyDU9cIpsZjW6EGmS3uubFzBadBWh
Rc5Ft2ubge4+VmuGg6A/5Bp4AHP3koWBOc5fMyJN1950pbbpMm1D7JR46Hv5zByyHUgOj3WrfZyB
OVnNBKK9ZTrgYlzgDCE1PFqCcrHUaNjbCMGIRkxJgTi4ud7edH8bKuOzzbP2AF0F71zLrRm0zGVQ
B/Q5U2nbJwmWOz6R0R85RPqW3Mu1U4/i0pEejF4DJTKNppd28UFNnIQyVPU9FP5rnvvVyxB6FNwM
XGK+gDoQA0Vx9l6nhtqneZ7vhhRrtptLgPJx+obZtt2aJRqaivUDNGj2frjEm0dkzHBCSS+EtTIZ
m1TUNDIsBnBeFAmSYSyKuK9x2BrsTwZSLlZlNuA20W5Dh8pTVflzWELW74IEEFVnUquq5jzO8dmw
KbTKGY6pr7GDw51EUztBGUFJsuXTHXm7dYTZbnyFXTd7OdU3A3djkbwM+T0OaNgNlOZPuJP/xF1w
t6ZhX4aJemw15mu2W9abDuvG1kZ8TaNqtLsZbnrXmOMHqTQLoaVmZW5q3MTa8iW3cA1pWRhiBA/s
zvlCFDPOLEM6j7H5UoXxnj1lCTqGqVjjlieO+ZPowd3WBUZJ4QiuTnyCez2eFEgDe9U3TvcyOOSj
NyMrrwasfK0z4czK1L9QGwTejGB+35FU8To3yQWODpXg3JU3ofFAbJTCQ6Wqk7AYxkE64QYjy2uj
hi8x+fVVZiGWd0yUXLjVeGpa/5D2TYGFmkmwKakOHfxfAKReG5kRIevaE6iv4SuU7qVvzXanY+zf
FbJ6nMLMZD/KCyEEtNcQa2SQkr0Z9gGFCLN/mTrmEehculMoZDHmlcfQIawlpaBeSWtxidomZW1E
8vXsFLS3oMRAHRIzS20AqSDbwKOhATRisS3YGPdlr/GWYSKu3LbbhLD4pzwxnspSEAPskrQLcxSp
zhIYN6AE73ehkxBHOEWnaiAyNx9ZxnDivztlZm5sUbjYHdlO+tBnPTMfF5TlONC+aB5D+JTZRcQE
YHy0FDY1VvPzGhnUj1ELUSaP7UW5+QNvy3Q18qDe0FGYXBUYETHoZ+dZdz4GgGAwxfztnJuzVw4k
koI34uDRG3ifY/GCe/xjwlS3GsmeRazRSpTQdMC1WSu2mfhpxWAMezNwGJxT8ZTz2BDMgdTflRMz
YX0JS6tKgmsM+qxy+JWhc6vTcJcuT167NBH1WeYlsh7Ybnc/iOd7grLBota8iZG+O/KZh5o2KMlY
sGtKpbatWusDnwwx84NRefjX72rG04Ln8uDQg7CzYrJYJ+yqa6RlGdICns910h5Lgfoht21KbGAq
spjaXRsbZ0MQDeTWS7SkBegSe9JJNTOo4biEOYvUYlcU6uE7Ibmy7Ftl6cN2nlFhWTJ9MtFjgGmc
Kg8MX4AKD8d/Veps5FmfhhGAdPE8aWF87BCoHAhu+M6W7ZN8PLKhxfCKx9vWp496biBqpD+aLtDY
bYweDA6gTlF/Ep3x1qcppROsS9IwNSSiQbLBtujpWXANF6vTrOFesWnsIKixf3GBSun2n6iRS2uN
r0QWalsT832McwshCykwbT5uKkz43sAIaGXYJQ1cQRwUw9UeaxDa55Wfkp1N9Kqx73nuW1aWbgYx
I3CMK24CRguY2FrSkwuzPtISDh6d0weIERAIywuxaBI4EtxDpwhAzbGji6QITxkMgIIdBpp9RHWN
BWyT6cS1DRvn+P0i257FGXCyCcNnmTPtbE22LUGebftRj0+4++KTHZXMCr4/xl9VyS4+thli2nHE
A9hSjxCJq8yTGBBpxCX758EejXUCYpAWlmOj5nZb3GPUzhEBAKMk5MIfTRwVsPUcVloWZX8lvazt
tA1aEGh1OcyVeXxOTVEBQijeCC6X0MsTbOSo1tPtJKCMA8fTHW6fsQVtQcJ2pY+kvgZqJ5qwBzLB
C0goCB3LC7BQKoBDowMP8g0xH339jEEsP+pLhB1uYKaHsOxhUoz1jukp7a3FMOCIvNg4Kq4YLxV4
xS3Q53v0JbscQOdGRdZPrRZP6WSR1LH8ezFzRotEK1WOi6QAmrfBbLQcu/hWleJsda7lubgPFvXh
Zsz0xxJbNYh6DsHZyc4h2yi9nh5rRSCAwzOqRXMwB8DNi7C+lQyLSJ1tfgz/h70zWa4cubbsr5TV
HFno3AEf1OT2DS/Jy56cwNgE0fc9vr4WMrP0IphREXqmaZnMZAopQ7joHMfP2XttG83K5MoHR/Yp
9U7IxYfgRWOcYf6YHzAzgRVfoMFhpCLjG7+iGNcLh73xwHdeldepqN6mxh8WvTncMI3ZGdp4a1h8
hTRvPE5g0pfR0GXsdsKbosKePxAjVI/ylXQp2sZp4eIUSIh1y+U93q0Ni+k3WipQYFof1Kn9jdAT
SGKag4sz95aeYX64OWOcPplIooyuDcEGGloaG5pmCQfyCnYvbEhsjX6qkW0S7BMsdBhL1LPHPIFZ
ddhs/FE/Oa714WoMlAQo+6F1HxVzf1d762t8KJES2zInt9gfGHloB2Bir4mV7+OB6+mE0adF1ZvG
6kzVeE82JTo332tWSftni8bb507x4IUlbwHzqUWagnlU07VmFFdZS3XnBO1NQrJv5DJHFExOaEEN
a98knyvftb7FTDim8k08bxf2BiD/6YlqV6+d9yFGPVMxzJ+FBhiNLUpCGMSWFSOfSe7TYhek8dmi
SlpYtXzQISSBrOAJmeOUJzxqbj/H/Kbdccgy7PX9U2Ngt1P6rQhDJl9q1QSfeQbXjTeHFtw+a9HU
YExuMvXq45EiE809lhcoeR5qtzykecQZULKuTcXuJXCeUgAji9DKJVSf+O1yKgiUitFqAcsnqoiP
0phfWYoteTSKtfADIJScswYbDylJnoYdSC5M1OzQMugr9JvSVTHAVxvduSROkGkNyT5qrQcnDLbM
sS3wOJbAszJ2i+AUuj0A6lu9sz+jwd+P+EZ2LroNdDxw1gMmEqVNz5MW0AuMRCpVzbO3QMIxbkFD
c/27qEOXWOXBjQhTMrsVeRi2tbeY/HDZnQgKKpJpaXEuEa/YzL1JShoveQ/lt+DV//8a2n9HQysx
afy/HSmgZIrme8nt/I//raGVf8B2c+mS2OTcmIaLGPcvDa1p/4HQxEaaYqlZwipQ1/4dfmMZf0iH
+BudvyR0S+n/JaE1jT+Usog9VpYzq29d478joZ31sX+5jmbTjGNKXACm0g1bOtK1Mbf8qJ8ViVfo
VW6S17VOrpsj2QQrIIWPzfa7q/G3jel/ZG1K9E3WYGLhHH88DAphqUsdva5yHNedZbzfOV7CjtAq
v8WcUBfjm4gs68KIg3sKlHPhJ/eVstVNnWLe/c+OOvtwvjuqLtMeNhtH7X1CPcICzzPCwnPNoCSm
oiwyG3wjlMVfH/VHdw+X9Mu5frmkfEbxd/QctSpT9kl+YK09jV1+a9IB//Whvqqf/zyU4xquMG2X
Z+KLkWhgpzbpOuLBeMocHy2k129S4rhufn2Yn52RY/DIYanShbS/XEcx2akX2uxhhZ86bwFaiG0x
ZOluStuWTKh/vTb/5oNC/hsnpHTX5MH/8Za5oreYPXTcsqlim0LQaY2kJgses7btUTSArpQSs2kR
jePLrw/9s4vp2BDaTAdtu2mSN/X90zKFMdNyq6I/CT6GHrDrHCA0qcOvjzLfkh9eOAd7u+sYpiFc
W9mO9eNRpOMDNrBxWk3jrRbfAVVk+3UerftfH+Ynt8xxFUuKI7CsufaXk/EZf1pdx2G84GQbx6l8
MMvb/+wQGAC+v16pRvxS7bucCXtbIWk45LDxyAH8zw7z5YIVbWGHreJMxupyBBaRsjnDiPmbo3y9
+XhjLcZVEncg5j/D+fLcRWNFQkKM4G7KzSc5qk051r+5XvN7//2dnw/BayoNSRyaw8Tsx+s1JIBM
ahejlV8HW2PeoBkJ8C2G3EjhVP6b5+zrwv7n0QRfHns2QepzsNr3d8dEMBNHGeosQTIe8kkwgSlw
xs8+jY0LGkvmmrrC3ncQWHMGE354/vVt+9nxhcScYDiO4N++XNC0qE19bGvo7pgXRz1/NVzV7NMe
jN+yzs+pn9Q76UT16teH/fqhmU9bzGsVr7CyxdfnvtELo6lDSqOiSuAXWE1rICKVmv1qKLIC4AwM
gnkOMwra0eFvDv71pZsPzgKpMHPwzvGp//GaY0uuST0yQFJ2DCdI/lxQcG9N17v49Un+7ElSrJAs
kbP7Rc0P83ffNUNNRJcNPKymU0CVxNrMRlnL6+69JncMfU8UB+Hm18f8yYUVQBpZIA2Dqbv8YrRp
4HjFUcmmy83NymHQ4Wn6aqiCJttWtqYbSx8LO0AtYc894tiHYPPrH/B14eTiIoi3bUxIjk0V8eXi
CgffCAnHJB5lST3O/cIQmig6Ugx/TZcjS0vh3+Y6Pb/lr4/8k7XBdV1OHnMw6pevpx4hcDPalBUI
J4h2hTs9XyONqvf//aMo1zIFqIX5pf1yfjIKbKcozQh5WUvD9zUIPn99gJ88na5ihcN5zBIkZlf0
909Nq7thoqMzQDlP5I4R5g0vBr0Oxxzt31yxnzygSnco99iySl13vtQl5La0hT7M0QB+r50apobw
+IK2fp2scEhQbZv1b0qUnx+RRRWUCwklX0uUKYbTlWYBlRASyBV0FmeZ5IixzI7mXsLk7Devw0+e
Cd4+OS82/Iv29Y8XMzadyqKbCmrBLLZZkqNrq6DT//qO/fORJ9wS6KnDU4cHT3xZQw0vRtUO1IbQ
Z8wf2WbSiHZQNx5TqwYG+K8P9s8zIriXL6DLw0fepvjyeDhaZhiAHCKKZXFr2fLG6+RvLto/bxKH
sIUQWKoMJb6uW1PV1wMxkIS/0JRMzZjRMGl1eobb7Xel/z/Phk+AKU2+fEoY3KMf708JRLmMRx/O
jw3oe2mC5Xg34tK3f3NK/1gWqRYs3I4U4II6XH15a/WhK508hHWdTz6qs94w3xArYOcd4j12pJWl
DkCctfdf3ytjvvM/1BIwCNjlm9DyTVLpvl7JOOaDPkIwXGrZVdecg8w65EZ8aXT2bui8CzPBsyJf
UB785qs+h67+88CCV1pQJVMxfXkkA79oR4J/iYcHhVFfJagTaWEcPf++9C99oExxfU408p3offzm
nOcH8Os5/2lEZYfFM/T1nEGGNB1Cfkamq2g/tUvGs/LTO4S7cHE1LL4RAL1o5Xu1OBRL9Zu1+R8v
Ipd7Xpp5PWxlKefL207gqvD59PvMpRvautYuzZNDQdaeidpBYZL89an+4+H9cjjzx4eXaEg3qCbH
R8phHgMzQiYf/maFRhX/5aQs06IXx3fNpVqZPwpfHt0+wZYhCpwlWHvgHZTmhJs91EdCZ2y9c66A
jU3NQgOHqDbNME36GkwqYhWDgStlq27woa1qOl208YySUI3OlyQ+D1LG040otbe2tA9lgq8BE4n/
kVvA80LfaXdVajgn6dEo7HjOVhAOy7WN3AchgSRU0mXEjcTpg2xEyax7fM3s4r4dhtuYHj6HfcZ+
sS3sD2+6S4W5HsGmj3Z2SkamyhgnUvxrWmHCYCD4YlupN4B56wEYgFX7xwFKIVgOxjtMc4tqK1Dd
l6JnstECQ1DbCRmDdV+S+iZSeBCiXAdOjs8RsFal3SOEM7ps13tEdASoUQyYLg4d0r2IMjQYGTQy
4xxUjFZt3EfkH+CPPsGlWjFiBAWLWygk/nCwbFrJDXOdoD/aJUowN9h5zkObTRejyC8QYqLzDS/l
SMREIsCSOu1Ag1B4q7wjPIPl5s5r0l2CXV8QvqQjcqgRVVFVbP2pWox1d5nVO1OFBwIZGvkeagGk
gehe0xziQerhHaLrO9o8AIfhOXWHrUZ/OrRNqJbIWf2qArcEzSp0tiSj3MZh88iMdW96xdJG32p2
zxaijwwZvoNoCp3kyunLDZgj6H/WVurdVolw5UQYQ3Tv4KFEHuz+wio+Iw1IuCooiDMQFCo9M3Ze
j9Im+RBZJDjQckJq3hwYwyxL5kKeMZ6MtlmG/ZIG6ywjhWWCwKXBANAQRHUPSWgKb3qiyQgyKk9K
HogdsTgHmHwQJxYmlSjTRli7Y4QfG1Hya8D0doYEjxdBT4t7m6sFutpE2xnRptXsdW0T9w5DBUka
/jK0NGLd+I9Z+DEk11q0nfgF9spAG9ga0d3IPNjGiqgzi3edeBsgip3CRy3uHh3kJ0VJTluO7ZrZ
lKsuKm85i3wxTXuEwdD23w8+9Pg7NGKLiLhNnaFCdjHZpOgkx0KSnlY/5fp5EMaK62rYn70HYBEJ
Khosm2fBXSX6RdJ6eysK7lMoaYM4Tdq1rXZNceMFwcqUZ0yzC1FdOzT3p6u2JCIk0jZJqJaBT+M8
7AqIYCdLioMpmZZC5R4+J8mwAQSWYbxNxNCSskoIgBk0K1JEl2n/UIjbuHvqZhvU2lHZeghJRnI2
9hw0cj/Z93m/r4fhTgRXzKS8cCOJ+YDtj1G5QA2sxytpnlJUOOx6VfVYw1n10A2RDHow/O4KIgw3
WNZ7148WiFz2HYxEmu7puE/CZw9qo45fv9vr0cFtrsMWTqx3P+jHwH1zTICqr5ox+0AXLqM7N7OP
rNXsP2v1mLcbjg9TdnCvjAj5TsXEqkP1TSoof9IvgkKQH4k3YsnpoMTZixTM+xZtQGTfMXYXdwjn
CZbrBJqcU9pcDuaB5pQF0xVB7oI3fMBhRSdf677pfcvYz3OSJayYd0O1V6UYv2WFJO/LfSAde9Ho
udwkNormBHkUrZq1cOsOO4fQ1lVdZLhXhnHRWM2ITGQWKta7oWovx6jZ1qDLy1mLSdzdPKFAM7QT
oc2ICX/ftkzltneCHQGBD+1kL23fO4jA5YoM3llp+VWalFcmyEgKL3mezGpTBuqy87RuYYYMOOcf
jM99WwIt6LMREbF9AaLsXpJNFOhAWkbTwHcwMw/9rQ5diCSkTdVVr4wFgfCIAwvKPtSwFBovcJzX
7M/2daZ2UX2Ze/pV0u4TF/RotDG58/l0CPEYA2MeUH7e0SDwFbA+3gnjBvi02170wc5BFGJ77CWq
NXHUibovwq2OtC7YzLLG11hsqvMwhOsZfRrsMu9spizTs2Do3ah5mOJjkZ0yLBb9OhRnvEnI6Mj2
i1/ziFzM+1pbGvRO6VRgmkARfJjm1Fu+VUnKnHAH16iskX4jfzzyqLn5TqtXmnOswLcFGH/wntfo
oTV/GxGN4FsNnoZnGSZvvt/cir67JFGr4WcU5Dd3c+5LXZ6NsT+ZpMv2aryymrwg04+Zf2+qVT2I
jUZODe2J8KlIa+JB9NvGHnGWIpBEwSlKnk0UDB3ewguzAQwadTs3LRZ6ecr7WesYx8+eca7tkxw+
inwbyy3pNcBRu3mxu+4m3Mn83O6q6++HkYe8XGZ2jLERGqb7WItdjZIj+UhpFwGX1IBqMlLs3j1G
nnp0VwWHQWG/O8bhS2gcEbgsghDpVvjsI7REh4dODI02Pnwez0/ss6P7KeMtkAi+aNiHm03J9M9/
ZBfAaO5Gn0ARXWr1bWF6C5BQszIeRSYE6f6TSsuT5NxW5bXyH4tBh6iL5Gl66I1Lm+mzb/pHuver
GCpSlhtrZfOR1OruLssgNBaCR75z4rfEaDew1NFRI9uJiDopTLiP7DdKSFZ9hBioe/AR5bVh/Yw9
eFaY+63DLDbZD1q4dctnOwJ11XvwK85mNO4cvZqf27wvtwlzQyaw0QEVEDofCMUNxpP8VsAl0GlX
M/a59wrtwRT+ZT8YN9I46upVN64s+zTCZmxQChgqWOTFfelSvc5ud4g7itDEusRy0YTXkamOEYaO
cTw3Dev47ezg1+J7BbsP18+2GI1bW3dQBRkvJD2uAKaux4rAwkqCjXRYaeXSJQ7B3FnI5QYPZxw4
V/xL1lVJeLAdpusuPyiiaHu2fnMEUju6qzT56EjqnkCnIu4mCfZU+8+JvnPATiZ4/DYlhqa0pSpK
b20Nf37PDLp8qadLo7gH5iizVy/tEPkR0W3KTUFwu66xjkT5JcluO9mhdhZvjj6te6RNiF/WlEJN
+uS1bxhLLqh+twkkX3cTabe996wY3IxjhgWiWuU5UQNIVEbdvkonPEjd4O8m19iPcX6WI9oUY9ho
DtVV2q/ymkVosrZ9cIq9YqV3EE2t+ipPhh0dqoNRAAkOetZzojfJeA3t/C8Bdu2RD4UDgz3xSm/G
nqLIe6mgi640xMIkO6361Ni3ulz1c63CFSM38aO2D425Hw2MpOCf+lcLT6sbhsfRE9sAbIcgltcf
Deiv5SEY41trotqlT1alyT4dsmdJoBpa7Y5QFnET2A9ueashlDHaeGP00UpvwwuSWm4IOdj20v7W
Bk8Jz2FxnGBAjJq6aFJ7M4bmCcXgtg30vd++5yEWTYCe5JA0ebAa6volys9+7zwmwbGdME2w+27H
+SPQrBGCtMRNUk4sevFkBckS2OHSkq6F8rU4DwQVGQ4OLCgz3bTJtfp+9K0NJD6Aqt+mBAEmNosG
F5D5alqbwCnx6oFJpRwVcXOkEXNI9Eu7uEuQRFptgHQBf5CuJqiirKJmma08NRtrk+7FdRsylTrj
Zuxfu6rdt/YFOSQWXzs0fwYZoXDu9XgaqGnYUEwav8ws1KbovHFNLJS8A7JtMZSYvE2FCGuDdkFx
m3H9oep2b+lKdZs8rLKTiBm5Sz0iG9dL1FXnpPnBiL2RwAPnCJ3+qOcheB1F3soUg990BDFLZcXS
RFmhKvNWn/STGzWSULFwFY72OpQpFA8oW2blP2BkWEbIdEn+foi5GE6gX+VOt4fQCipTu66b5NIy
SKHKlXQf3FD1u5hmgtnOXJge2/HFYPCAONoVjyEvYmMenME9dYW5RUywILT3mrhStFHRReXWSz+7
89sPVdj0hEGJxpsmfOhr1FinaDDZ5CAJK0D37QnCoI49KZM9kkEbBnWyOcOnZ1NDYT96RnA3AzUY
H6wq6xpD0XECP94E92BFuAPtKsSvMJHBGPr5jUGiRlW/CvEthxKWdBf+4K8hbtTASGCH4k+Arsp+
vXMQtSSrIi6WHppr2fQrvebb4V67ZMJ6PGVFpNMxLJbQ6LaWGhcpz9OodpYkoshnt1iYT34ebUk+
wfBn3vHKPqZkiAYRgINeqbNCp5joNrULEYl+/lYFsIhRbukErVbeto0w8HouV81foyZDlwNVgS+v
JoGlIXWOTiPIgw7F/kizV4sJqm1BNb2ktJtzZMi5dm05FUQDbLG4fVhFu47Ugjksi/AAnZ2Jx/4g
VLe5fvAA4aVS7gq9XaWlPBjZxUg8ZHlFYDk5fddWCto/iq/YgC80KHVa9V71FRnQLWwJpp+Nvw7w
t1gBRGbIvGkYz2Te2Ry2FFJCKAxBuUUlMI7kAFS+eh0m7c1QxrVWSgTHJbJFG8XhbKYR5DGKAW0Q
T4CXb5JhuvYk94TQlrsqGz8BRS/te1WAkjia7rUiaV3nGynERRb5FD8fBXWsSSnGE+HK4MpAKejA
YVLFmuwusrEJ9HFOo88eItzOn/nRv80SiBv6jvvQx0QrthU5BkAi3VXP/lUuiuRK+k+2SWzhTvrX
nX82aW3O2fZT6797QLpCyj884esEwSntpKA6DYJamc0wpm6nIEww2wOcAepKis+OUTL44WaVkfuF
Ho2M7rmeOg1YBtA2guYbJCmeZ/ZiNnElCMkBa9ZzJ+cxQelbBheuAocCNgaWwSKrLwT4wuSux66g
9gYFqgXPmSJPtHtiVNaNsYu8aQul8zWd1f1TqhXsFus1fpUtCVHsGsi1Ec2hs7dwDuHbI6gmX3R0
PgaerIUi76Q6d0g2TZfL9FlU09IgV4ywBC63vfYLQsqhEakBUEhwCNrrCJ2uhm+UXRnb1oz/PtEl
LMZl6xw9xiCsddBHJh9b5f3kGWR1fISEUBgMKy4972nSPozuyhyhQZAJuOmTyyolbjd/dViAgRZG
4YeWL53w0mJrqk2PhC7U7D8dStvhSKYIJtCDWxFte9lE7aIeqce7m6Z91CiCGcYf9SQ9Mgm8iQrs
G+YyY8ea0eEhnCMrH3oJ1mtolx7yMS38pqW3Pc2YRI0H2OhV+zrSiIGrjDfGMu9gG4XEVngeAx7v
ZYTdVmLptNCnMP9ZBPX8fSTtkOVLjBsUkj5+pwJbWyMnCPb3NFKmSZFexN5+Rjk58pQZROlpB2gZ
i6m8q33WrX45DwKD29ZlUPVK5jvCvJqOED7rCARPvdFs9p7skIABLEjF7uUKIqXoz9F43fOe9O5x
gCOdz0mL1ENUP6sxoHYXhyHFkMMOvYqwyabWJdKaI0FD/MSb3J29yLVOUUhXIGZXeo/GjaNWd6Rw
rjyBqTZkcSVEr7TuCv0gch3Yt4tgFHAEEFML6mrozjlN9ibpS6IqLgZwEcMMkYPDzFONBG1DfN4a
puOaxqGdX1WKrILiBAs29k4WMbayoDDqikUXw7WXXbsvAFjHmfdeaM3noIx9PqV7Tc9YQgikKKbn
wXGJHArxwmeIzExWbrmi4XQ5y4p1Har7EC/o09DAkAs0KPS7sa27+05/jXtcLPVlW6WHrnxszLOy
iBzw/T1OuE0UfgMNXVf1NeUapziuQV6Q2uTfEvq8nmR5TBOf9lZSbKz5bQF44EK/IH17WIpKYyfn
AbFoDep/papwEway3LSuJCJNtwQnHU7rNKxbZ5Hq0+zxaeiNYYGEKwUI4q1V1F5rc5QYU2s2audE
jtazAE7uLuswnNxFbnTeHQnEzi7yoeX3nlu+9CaNNEJbO7KKX3szMN6aKp2Ag0yDzQJR+vpNkWmi
X0xj3i6nuisTFuxJe6myBvZtH8/fJc45ux79sOfrPYQwRPlPzDGtTt8T0hkfQzcCu+JnWskuqLSr
jVfDsiLhBJn7ADerkkhvSOwy0GXWIRwuW1bRi1DRdHRjxzmiMxsa4kVIyLUMmdxrIV4quH52gR2V
zFG6szk5VwQFXdWebHcdg+YbHXnboe1rGA2dKyycxXW/1ZDWrsvWHB9sE4E+s0nrvk5b864nvu+d
sG7SB5VntLdhz3IyGy+xy2tTFr+5KLcxfhbBDdM+z4MsXCWvRgandDcB5YKKIKp+gxm4hpaUGtsm
5L4ukMqGctUNRHdaJXcRT4TLRDlRVfksHdD0U03fsR+ZQdeggJ4kPqrLWnBOfpZ3KJ9d9xbcAXWP
oNVa5bFLD6ASxozA84CL4Do45yKE96BpNXkWViifI5qoF4E0aT42YZpdggmoFB0/8Cb6GPDpYroJ
06nLSHKiA8vSpGdaBwHM7t+zamRT3LcWvKq0CemMY6vPH8LOBuGsQ2jKlyoiRVF3vZCKLbHOyViW
l+WYDtepZeYvrmcO9coNyStoCB35lgqLlCSv6RV+3HoS0aaY+ohHHxh9jbaczyhyHszfqZZTGZm+
ARKxjbLucsxdFjanwfNaxoaFCQq2GTGlRByYxEUS1zbGZ0ntdGilppHmY8VXuga6OAaUQgJvj+eg
q2dduMNXFBtA/eI3hn6rm335CggmuAiqyKHPn+dkMGWJ3j8QClERQSMQ5XcDCUQTPSzarDZLc9rr
7Z3nDMm616vqxenRVEU9meYUAy6S7Dr78yMYVJdg7u2PQYTlQuVlf7KyTM2CkRzAWtHuIjTUhkDk
DwmaOLYEq/aoG9aqrUo2EmVmluE2Km2KRyytprm1gQhmBIWQrrHRG0hz+4ZsUFCQBFpii4Rg5a0x
+EMS6qrAKfbljMwaU4fEqm6q5mM6kYoOFHNp8Qy1Nq9vRachoY/TPmbnTMFu3lZxUFos1zifNjkq
jGIOtEjjTxI7uvIO5JCILnoolPVpCCZ3eEKPoBAEty2Jl5KZpHuUfWLnd4ZMrWon9XiG+ucEl8iL
oW/I+27BIg/PoWXW/T5GHVmsHSBn9bJBUjRsA9t2bso0M8lEaMGC0JXN+ArpoW42Bz+mer+I/WyC
c10kbrOLaA0ll0Y0BeXGHzLWTM/kE7Fi3yHzrVUFhMPReB7s9DhBp3evVJcAYUKVatKR62NgpnHT
VNF172sGkAHR2k5WLYC7BiYt0XiOPReBro4qsYlxmKsb20cfQjZ63vcEIFCnmMdSw2yx60pfEQtG
0+PJFyGUYhWGzmzaRXUCkGOwmkWJpqDiSxewDQxzmcpLU8RJebSKANG3W3WjsahFK8pDGBBxMOMJ
rBB7ua3y65SMLDLT4g4D8GtUZE62bjokqbPJn6zkyBwjcamqwNP3Y+qJ6sqw68LbC1+XpDYmdZKQ
wynhOGrEUjRP6aD3DFdMkcTei8lfhhTKojRRPw5wITaJ1hR898eBbTLbgBxkC5HOGY1Mi7Csnmqa
pKbuIWhyVRDGIizHpPsu2oLBkVEVQ85ACkla805CIOQOI/cKElYmI/Oj9z4O+ablZtz3PaVNRQgB
TqEeNpLMTpP0hj1WQKfiA264zdJonbGi8zUOgJS1DBTWIutAS6y7zhqPOIHM2whu4DiHltUWIXWc
7G0kszbHb1hqiU+v2NEubA1NPwDXlP2hjwimOvum3vr73CzC4b1vS1mcoN4U3kr0yqFo4sOUvrbA
6yg+TWtg/qdcSLuwrzITNyaoEjSU5PzVsvvWg94Kd3lKQNPCiAcgJ1M+JNnWFJ0Frs/Cv+tcFJPb
itdkGFX9Ag8uja9bUnEzWAxo5Y9+nrZq72WiBanEjjh9ClSLU4AAnm5gE+UkbAutkASsQ0PCSHcy
y7FQh7JUbfjujAMc0VQ5HcgcJ/HG8j6HjFltPTfR9HSjZ4XbpQzBDPr45FQYyWbiSxxcYHWkm9Z5
XgUvA5xTI949UuIqPuxt3D4bY8tTt+BXKWyhgO4i2pQs5toj6IiBzZRf6eJy9Do/wlQqcSJbOgiH
baJ1KrxEEm1js22kRlBJ5GsdXNu0BtOSCj87qtAb2SUyxg1IVWmzvG9Nd+1PgwlFNGc0rDfPLp4U
kb7jd50g75I4WnyWmltN7PdkGDOuXUCf1FLh4HvzTbxyW5P6Aaj4xnAq8Zfk8H/9lcJw/dcs/ks6
xZc//jthFdtv+RzjUH9NtJiPw8CUZeavEIy/jzunP/wrMWP+w/pPuf65/TajrmtyWb7Pifh3/8e/
kyN+A86eRVj/Ui//M4airdrsI/xe9j//hb9l//ofru04pou8HtWnbjN+/1v27yLg564p4kAQECHT
/ZfsXzP/wCY4K62JhZDSdXSUBjXD4OB//0/N/mMWfSDBdqUJmk2hQ/u/Z/7DvfmvYJHvFfkIyn7U
criY5rAl8EP4v6KUQqX5o8yAH1BFMJseMvfVjaM33aLaymhNi6o657WKt77wn/BS34LPIEhOrB2/
vrEMoHMJkwjdk3zKVxbG0hWT6prPRX5hZVQkRQwtVusycBP5m8pJPpr8EwotjSZ89Za76T5l11R2
VC8If85jioLKhCkvUio2+rsYCYNuKyccU/XoPAxFfuU3BZuWrL+a0upgjJEJcGkA3VHzmih2bElI
NBRCIPKlXTtb19Z4h0rySnfB8VpFGx/9nV4zTTA9pOsZaIIwamg4s+8sdYIq4pnRxdSwKXjx285g
BqVaKNEtcVKh8WAO1iaWzp3w4m1MPiSeRkaoUTYROF/TxWqNdefKYxNM5043bvW+PtqBpS+HfgCe
0iyHAU8bnq8PXH4PRt/uGgHvwmZkZ9UgZ1QTrHrQ0CTJY4lroLv1kje3JlGPTkx/kZAQeagz0K24
VVVbG4+WYZ8cYq9WDoKcU803b0OmlLjqbAB5enFjjbC2WtRpZpKpG+Q0TC5zPUXvN1oHLME0qYmV
iID18og80xM7upVvr2WS3I+VfzFF9HVj0yQRUwDBDlQXLY2AcdJHVdDLRrW1jKR7E3DSu1aH302q
GtynlHRNQavDadmnJ2A9oHX6e2mbxb4wrcMUYFS08eXpWugz4Gh2XoNDNYmAbY7MkYrxUnTtACdM
2xuIvIPe65dhiLteT4N6ZQt9ieppm6X1HdaZD3wt132tEWlujZ/1mM1d5OEJyCf/BM6ySK2n3vsm
E+3A8BEIBdyh+iL8c0cUvAV+BEedZ8obcWfIxFkkE/trVpsXnqT6MPl5chlNcDZasBnSOcNEb7eK
/oauZUzw6VEzwlU0Kpp7Ihiwjx08E4oNt3IBD0H/TOPiPgzi5wZmdDYy7oeLyGTJZ9zmzhnyZkUT
P7AZnzbuQYTj02hOauN3N4pcyn0MnGJywut+HmaI2r+dVHTMRpuhu9acwlDUe2e67LW02PsS1ILm
qEu7c58jSIAE3p1c0xkXDkEqQ/SuYtQsht0/DOw8AUNna2tw2EJJCzbHEL0R2IZjM7oOY9lsNY3+
Uk03WtPXAwrfXZ16pzhIzlVk43CsAey4hXqvggjGJFsteC31h1dPpyDWb0rkLuRlZJ8Jhdc6LqY7
EELlKk8ZK1MRv7Dx7JDv13R/sDsj7SH2Pk3ZrBJZuHSGOt4ruPwLqOPV0mSfvAa09ghigDe/amyo
r6wq7FmcEkGIJn1YoF76WDisA9gdcctWl2iAQXB01UsRaef40x3sehUnLa44YdI+qqR5lVpwzlub
nYNojrpvPU/eoXJFe6/84BiEMGXjXPJOjvtxpjFFGpbGaOYE8npCDs4H/7EOVbjOtVvstA0ESSoU
P7a3mYzqq6ZDGBeOQC1sa+Oa1bEphHdr9JdhahmLoq3WWQkjx0xprFpPDSlkCw+8KEELyBMY7qzd
DC0UyW6u7sBSleR0VsfS1a/lWMol0e/8CubcIDNZP1wllyW4koMUsCzyGk9naOasAEVxTxZ8v67w
ABcR+gK7pdCWJVMFqJogTlLM2T5NdQD0qJiCjCQy61An0KcD8lp00a1KnYGw4xurNOr0nZ0ANTP9
E6xDMqVt9zMCvqL8bA39nZZ7Fh9Cy7hUU8jgKe/UsiX62vfUgxq0g2bp1/Hkb1WVfAM3841cvBQQ
fvLY2vFLONYEfNfXgZHxPpqgfe0IS/eAhdaM3WkxuPgeOdtne5xnAwKCkl856xAywMkas6fa1faj
ojXCJVig9pLplTAm+X/YO7PdxrFty/5K/QAPNnvypR7UUL1sybbs8Ash2yH2PbnZfP0djJOFm+cA
FxcXqJcC6iGBzMiwZInk3muvNeeYr2XQea2oHiGt2RfVAoes78OsczZkvaGWip3LINSZ0AiUzbjH
Ga31VotJJe4swmIQHOjoC4qlBq+Q4xEdZx3ApA5ruCleO2m1W1qRa8gCj4QwHipeYJClCfyX7jf7
4Z6a8hzXbCgyiz4ysKXYiahRdf1zsNQLK82u1QKoFZnHAZ+5uGko546ycymz9ElJ6c31qn+H7GZV
4kMX9S2sgooFrN5Xg3+PRhDeZWkmSxVY7jKxgjn96RhJSe5xBAFvlOOqKgy65p22dbWHBvJ9QcDH
LM4rN0wyckwni3iyzeUE2MMas6sdKk9jhSR3bHvocfVNm9OgYiuCftX5MA3S5p1IpFct1YIt4syl
Vpb7zE+4mRiRxuINQwBsV6ZEuU+P3XB2paK6b8J9Uh2bYEaotpw/OArKDjqMaYJvVj1F8OxMBc1i
1SKtD91fCv2eLKCn3I8/AbxXK02jSVR2QAp1AdUnruRLJXJty6FuWpEzO3qMRIadCimC9DndytPn
jKkP2kTrErSOB2o5WKmjzWxAzd+nUXeYriak/ygRiYaTAUMdcHTVNvmxKEBOaYHP6ddJP6z0TnrT
OrdxC9YVWkzNGM/knXIKBFWfxsBg+6m7oF5mNj2MazcpCYYK82Wbc/nQC2yFFB4ALLQbSfDqktCx
UsRbO0DNgm//lFgcSmkROcJ5KogsRu6LAqNRbr3jTOsCrheI2A+zij4Ydv6YI7uHoYwPJUJEmQPv
TcDGhxO5kTg9HD1wtvQ5HxJr3gIuDn1ZHvtZaKcxLftQ0mgiBeS3oNrQWG1PUI4/Rppwm7HXtklN
eTEFDl3lweJElhzcTmFsmVYC5jBARxeY77HpFPiilX+haD25abkrmBUk5Hi2QMs3QR5sdLo+GpiN
Uel8jtt0xVNTrEqzn0Uolg9fhMup9o7nc58tOi1k0uIXzy7dIPig2puKPitzKm9S45eB23RkEJNF
w82EtvI8bWVHK4fhbfKiGvziIBHJJRD2JkMYyFlzPCHqmIEaDTDuYodqFlxUnaIM+woKPVxPVLW7
LhhRI9bZyg8ZD8QD4ysjjnaJC8k4IUUmGsSbP5Mk9SjJFxBKDjUCD1mb2dpIsrszMopRmZnEQ9Wy
fTNpUqcBeVlFAMGU0HnMhbKmOTh5rh5+dmF9iAIVSchED1EN3V9zisBQsD1UXM6BFPheLuxR7Wae
nVh3iVNvBkZ2eSSQ+BQ9bnIEWsCtFl00VAeMTS9pVKHQzwfAUJEezlyItWnMvT8ZljTLxG+RkHOQ
1hcH3xN1GwkCfCcri3gzalM2WyIoulVsq+3KrH3lpKWQqB0HPmOhX8y42TU1c82iRCxCR+mFvLiv
Vi95oDTwpiCU2qFaK7VzEJhIllXJPpK0AbggFHX+EKBBU2maFGrzLXUy1QLEI6r2htH+d6BBIFLj
7rXUAfQl9Qu5JC9xQw9C98lsN1jDGNe8ZEVVeip1jToQz03RvSrjhrl5FRGLlm3ajmaNpTnzBiWP
kYa2DQJD2ae/NJUNwiwdqEDEjBY6UxzWs2M8WwaFFlQbxep+WIbI4qza71BGzDrlOpzQpQVGMsE8
Y+omcgp1RLDbGe0XiOCX69IWtDrtqBkuEIogq7dRpzN3YxwGPCv3KLTjeVjmNcLI1sBVaqz676Q0
EVRM7NYuMdRjaTgvRuycerPvyamdNjCALcjCbb4ucRwtle6LJeJM8CeD3njOxnCN7zxRVmo/fGSE
Em4aeyRKwUTlg25BN1j6UHRf+iL9hMJy9lXwTZFFLLLlh09++tWZEeoDsh5UbexO2j4gp95F3ADT
mErjlyKrYQ104qo5mbGE3CzX+oSYnWNSRDm1bJOQea3sngIiNBZQgMaNwUikjYYXBqx3p1NLRJzn
kAzqAJMCQNJ0yUr+rNcGI/CusSmwmh+3hY8G3NbyBk3+7uLhrhS9fuiFfSikpj3XiI6FDLMlj2uw
YpywtpoGkUwaHDTLr/nwsKXE3NyMJ+cVvzbX0XIZrjxUvfO9YGoPRWbDdrSVLUHURLPgz1ixf6za
tNO8RmdE1l2zvibYWf9dKEhMCsDLS9ppb7CNaZIxV/Hj8CnpuDTSNlbKCPCYB6bRVCxDI6Ik8JwC
bDGitXZP1ghio4KRRohIykACH0z5GSIeHT+NGNeGMV0+Mmeop3VqTYxpAybpxhSj02LAO5awXByY
JUNjU4Xh2abNuBtr5QIpdZ+q7NJlpDEcv4Ixa9blaL9WJs9Yb1IgJOjyEUgiwZQ5AMXQNn6DoDNA
eMwKo7CjF6we4/itR8XG+NW4KTo6wZwcg4VLoMVU1kzsWMTMLr30I2KFoUVcQCzRnCnLutc1yyxh
xmjE1a4EM7+aImPXx4RdkOk4cIMi9YvlixlXn4ZsXoZ+egr1EDS1CklvhJvCrb5SCZblivq7qaXn
28b1zlGNbGmFjCI0NfpwmgNTLs6klt8j1nSeIXlnS6IInoXt7Gfj3xLcUrFiMmx1oFPAkjpIXwod
OIv7HEZgF0Fa2A40pYbdcWIsJ6yU+R8wT739CCw49S4gg9JxF1YEylSDtbkdxYqc7l2YDs9JL58J
q6uXDqxKjY5brD0yDARd8WLxYLcjo08GwX7boPXADcWsTd8NVeA5I7dibrZPpsZzOAK9IaIXImMa
Yf7g3UtquU5Eb+U8SA+6fhFnNIADCa+Ooa+m2xfa+MhH5K6s5ElBg2MnmblNJTxAKTTan7axHmzt
O2HARaG7T8qCShG/yUTACeVh9uqnSbBsKvkWuPDNLaM6ica5R36oeVb2IUzk3vFbBYBpLePoSU07
LzZp50Awoo9f6cFzNUwD/DrJnC7GxKnkO6eyvql7gCvlvwq3QRBljgLqugOkrFNBiU6u2E8uvKbJ
j6BnszKExix0tjZqSHZFF3kC6FJsXYGxH1WD7XuOibLU+pD2cIP1moTxXs/XjkZffigxsOHA+mjt
+BJntsevcdKn+lxpzQ583DlGX9nEFIYGvEmZdVBEAbAW6lNTxxekMjgsovSzausfkzpb3C3RDLC3
rWswWTMY4DXL9WMw/uix+9NlJeBmZEjNUH358JkVeJdCTo+0H59Iba+WksAzw+mfsPEuqzp5zVL1
2JO04BrNW9mmHz0jaFknl7QWj7ptfiKG17YvtlKAFvzzCuFnk2gfjj49GCR6dUH4j1I3txjfQz6j
vcAAQqsJVgJjVNREHfqE7xZx9DI2w3MuTKS95UER7rpP4hlo/KmOnJONvII7/tIo8SfAWm+MMWuD
4m8SWlVlEa0bK34O5nguv+BMo2Yf5pwK1oJWtZWzrQyvkYWgVNWMF2YAF2mm59IMPyVWODCkzCj8
kqaR2rypQXmQfXqJTd4UZxP6gg7huNwkqNCzqSK6aHxVWHzD+mFAGXSYf8qSBrukk1LKT1MjrRy/
yDJ0zatWydf5Uyg+Ip+5uGtKZBa1PBHNdMkiJjfNsM99+iuI3Krp2+C43Q7NG+mwoIhSHlWdS4Fl
/WnSil0wT8SoDD+NgEgcQh4sJ7x0OBI0Nbj7ibWWE1+r0pjX+fPWDUIqn146iUQcgZEqapyww9K9
p+CDrOAYmEPJxogMtRbJlnEYwhZqisUoY9LFGDQhrV6GinjqWuW9Mm8j8yZ8LnNvh+2sD1jUKvNO
egSaCGTgRAwmlGvF08CTFYbhOQwbUI4GBs1GvQWaggFHaA3gJwP1jH4hAQVjU1/e0pQLZZPC1zTW
IRHZlxaGEDCjMxhGdEcBg1O3OAptODaj/IKJSF3WtyqciBqBDROytIUUapvJqvXDdaAcjIzwVje9
SLf5yVxuMN0pwbaC8J0GVncbGK/mUJmGZY9nDlRxD0dLlAmhvohYTYThQh8eHM+8ZJCvRt4Ato72
03202Jm1bnoqIsDmQjyGIv9OijoGyxXMiteCuTr+pNzgi670+KWNp3OFrwYjnMVNEnI4ZC2uUL8K
n0ZxxW5RhL267MZwb+AWYF+7u1b+e758OEi+ep1vu0yCveG6m7qhErCH6rOlB4m2CaJ60N4g4paQ
ucS7HnNcpTswlcMTtyKZN1K79oTHTnI6MvNVt1aafPo9kQOmeRoX9Qdr00Bke4oayQI5SDjjnKnn
2J8ukazJsXNV7YlHLaaVwu/Z4fgQkAu1jDes9O6cZjgBhv5RzqwGMYjZcvnimONHZcTXSs0tJPkF
nqamX8KIRcBNC2ZZYVSmM0QBVJbWrZI64FJreGc2XP7Ttft/e+Zyir5rUoEe7b8PXf4+c/nf/w9N
ZuZxyn89mVnex+ye/69dk97zn+bvA5r55/6KCbfdfzDgx9CpEmMKrMHGMP/PCY3iqHOCqQMLxpyB
MH/wS3+RmVR+CqoKAxjL0jmUa5gz/5rQ8L9wHNMd4GWxxjL9+Z8MaLQ/7KX/NLxicYV/YwkX/a/J
iEbV9X+dz/S9jCcxOLrndnG3HHuiR4kU4ehsegmhBlU7/ehGWW8rQX+rcbhf5/SjQBabisay7jKd
FSMC5hm4pqLTClrwd4W4gZ/ZMDV5acP8nlYtS0UCLpvWVeYmkhfh9tdNliMa9xfwGctWH7ZjAVQY
0Jse1nsR2+dKlj9IilpOTvMfa2OzV/qGktstyMV7MkSuHnQ8eWk6IhEdG7qvFb9CV0+UIwDoynG6
Va11HtMRL8lwnQpaDrbDZmT15AHWbcCUPCFDIh1v5JKM9HDm80p/sAuA1qQuHXJiJkxSkWX+Y1bp
1aFnzvwGcUc2yKObkdvUuu1S6rwuAaywTrsD3ZFbZIX3JLLOIlGeXPsl0LNx1dTwSFuRe71C3E8D
xDcdrp1dg/kcp4PfEGg1pHdd5527mP6CZZ7ndwfLt8r4C8g9jqP/NsafTTt4RNgcgslddHZ3ZR6L
lvTGFvjuFOMbSS9zJ+wm3F9j6x6kNdwY2x+0JrorlbGVqrwWfC/mJG6AnldTim/CqRqPUdlB0ZJ7
NiempDjaDBb6Pozuc2qzreXb+YtpR2PbGfo2LvprxfeTFOY50PtroSEisHPtloTixgbP3Psek4z6
51aqsMAVvLqTA6LXhkOHqr1ydvN/Wg1tiYEMn6RdFZN5RhLGLZFQdpj9TxROZ0uP7raibwM+4fwD
E7fFIO+Yvc6dYZ2nbrrlSsc8orvWOY/r1F854a0Jjtg3PYdVncNblKC3KNzPJErvsqMwzVLxqZnR
jiwpsaibcpN07GWaGz84QF31wDzTzuCwRagE93Y9Nl7XTQcjcc4K6u4kn37Rn1pblnZU+ZbDWbQr
0vsYDDebL36+jHiFz5bzMK0UU4rJqTDv0tcxvELH/OfHUMaDrZ6ENZzmizOqxjkOxYGgFLYOTv68
3VBaZ7OLH1rBreGP9m6QJsRud6+UJeTsOf/Lie85tk9CVw69ET3II6IeSe8iExC/+w1iF88cYv5b
UsVY50SRt7QeF73sMdZNp/nizhdJGWlYGQP3hf41YZWZ3zmPnzsYXdQtBzsoleUQ5udUsTz4mzQB
9fOf5zA0ea4NMVzVmo+lpPcB7jsyIdLGlTi+qXJHf/pBDtSVcIll4OAznauHpjLOf1t4/5o7/33O
7PwrqmBexUyVlVLTBJ0KuCb/ZmYP+9Qs0ihUvfm3SYrkHjTdG+3zJSTPh5uIW9SON0vTbpVCq80t
tqFibscsffjKcLXq5K4QJFUmzlcwd5xym+8qeWRs+2Rg8UDGyMqQLFE8peMHvYxFJzl7R737JCJt
LzBJot4IH/ObT7iYa7feo/l41I24lfzjZKwgsr/adfbQB1IW8FoV82I5rxHD0vYda5Gp6rFtZEEH
k4S0aSSHOOSdsSYjmw7WfxYd3JvMrivrxckxkFrtdV4G5sWrTpXftaTRWI+EBwOBTqN7nrQsUxHo
cp5bquinSru1kj+bF6hW6VZWxzOrYkNugnTVJP01i/St0vPkm8b2v7k+8y7yr7sM+BLHhR8nNE3H
6/uvu4wNRocs+0p48/bQWjRkXEdefUtcHIsjPIHSi56FqlD3Ct7LwtF3zmgve1VWsEl5zNlQemX8
SjtjDcVKWdKXpElTcEWG+qOK/DsJjrVWv/fGcIXAjGKyjTAhDNFmvhlobgSW8jpffwvzzVqo7vcM
2CnZ28kI1Sdexy7Yp2z+pU2yh6nUHieGJTSt3/M1Knp5i3khrY+9SSTvRT5sM7yv83pZIu/mOHSv
6GAznn4kMbGHf555IzB36cRZvH2bOkYK81/w4feDnZuPL357YKSazo2GiHZYT6bt/CqLCa0O9hGa
nUbckGDHky7K6OGk0QNJwOPPdS2ERjucBCG7W1WVvP65XP+/3vtvlDiqwbryXxd8x3sro/vfC70/
P/DPSk9z/qEBdTCFaqH+QFbzf+o8TfwD6YvQAHapcLQ0wbPxV5lnOv+Y+YNkiWuQCCkB/1OIY5r/
4DWcGfwzN6Uc/tf/QIej6/Mn+dsTaAvD0IDVmAh0QLnwq/ybDkckcTtSo6J9NqZNiCIHGR8Ox0aD
za3obUAEWoLXVWCgyUo6MtAC0xVhN8vU2ag1WXPtDoucP5bX1mc/qoHY5knlAZuDty3lwikabRE3
ubNowOEnrgxpXXbWWu0UbcnBGsysq1h7Eb5mZfacopm9ZUzKDc5ek5oA388JwpA6OhnSywjFOo4K
0eysxn4nmsPY6e/MlwTm0XDblHQSsPJUJE5uiFJ4DpEAAn5vD1Wsn+xEeaGv/45ajdz62sENnZjq
aRT9USaIEwzXP6CRXXUiPOWEcDlWtSL/wcDpon/YlkLBN2oGWIlu3SLabfR8RUTZVx4V9ym7T7H+
EyD9ZXyOVxznhh55rSLfrLrcGf0Iqj3UkdYoiSeC9AIq5GxZ+ar009+Z+muAvb8sXfxbaUg2cEFa
MvPwexCWZMB+kZJE690/E5x7KRBQ6+G0axuW5vIdcD8WSNRPgUZ4sONVhr7J62HlqOPGammYTMqp
wFcaRE7O4F0/Nqi2yZww1zmCKKMAT535G9d6Uyp7WGMltfBbxKussVAoMBDw6QUEXprAqbdqT0RV
MduoyXXJblXe3uIjvpLfkV08z19yTZ4HcbJfrWtCTR73nV96lP4HmWv0aSfWJISSuvUlRbit7HQb
U09L42REyqrnmE2ZizFUcXemLja0+7dS10ms0Xa1rV8kmQ1KOOlkshFpk9kbhbvOWEy+s+WYzsTc
mrR9yl9yyIVDx9AuW1Ueq9FCuTGZ1+Tdzd8qlWxf5Bhh/JwyUg3IRA8icyU1XghI346p284FDBHm
w6YwPoLYQAHekzcnR9QPNiP+aN4KJs8OsScz23m10lo7oJz10GM7uJ/xthS1epCGQb4Y3QxmlCW9
ITr2TfsNOWxlo4wZ63siBP5T+VO/BQWhg83wWop4VYAdIeoBoxJGjoXUReNZU/xkio5qhHjcBFpO
4Rez0hfzT6MRKpRGGz10Ln6LpM0IBK2kYAKrH3L2SEXyEc69h1o1PhtTNZE2wWMOJnGUQxVujFnS
FBG3scwcuyQbKT809MrzfiPB3A15jnRmLzqs2TVFitlQ2tx18zP3V9L/iqgiiywlTTDEuCXM7Jih
jd/17qyx6eR4ySu33jE/KddNV6UrP/XxsgG/F4NG7xiGQGrNpiW1q892Gr0xvjJeM1KNXrri3Npd
e3BDeWkVbD5zJgTjjp7SVb2665QyKaT1Q59lUo+o6g6hkpA6h48nTF67jq1Wht9MSkJxamPsAhRM
ppscCCTfGvYSO8RyyqdFog5vAaR7fmgx2oyK2kc1qy3wcloxrbWOPA75hq52YSIJ6VVG0ArOql47
t1x7jsv4jcin/iB5YD1qe9XGtoFt1xYvUg6AypGn07YTNYJ6jI/Jd54XtLwnxAT41ckb9WGoOPQf
FRrwMbIhdNXPsjlZJbqZYjb+d4vEkhQxyrLLXtRq2gx5s5EYQFM7XjfaZcCCQpu/Tj914jVbpE+0
TX352hJvjoc05YaJxdkPxPOUX5pLA1lfpOHehAtkqG8KIhv0LkF91k3Vk1EGSF7Z4A/eZKpywFJD
zO8TU+SlotNKb36FAy1Vf7xwmcg1or3G7xeBm9jk+nZSi0VUXkLhPBeCFHaVyIhsgVYdVV2QNSwF
+XteDa8FanjTHrwhSbwaQxEOH69UKdk0BCTKGK9a17jhp0QO7ewJGyNbYRWl/toPxhs5Z4wNV5P1
aAy5V9xxMTW4GuNyN7ThOh4GNpePokZAUr9H1gnmDVL/cD14uRJ79ZwfG6VngjXWgxNt+jG40UJ8
TgbCLJp1p++j5Lty1i0KqIkZAFFKOHxpoGN/T/sQTxZe27pZsi8uI6da2LgkI3RfAcZlhv1pu0/I
UC2R4lQZmTLRS4s3gFyN1aQFv7KOgzPpcJm2w7RNqIdK7pgsV0hmAvejCoqNjKQ3DyCF+hmEj4ry
dkJS2MYEQtEeRhTRR5dItXHLshyi45GudqlhGAzYSCU4FC78wkyKBetJ08OctwmHYTUxssekEwQ8
mRslH6ulCsBFwxgSxh0cq3hXwUGNe1LtwlXA4SC1N2aLx3bS3Edspr/+/BlDXFH5o9fF1TNyf884
11MEvkooDN2Y5C3JPS8IJQDDW+mVRj4mXt0eu7MS3mC77jnvbMc6ZQ1KHCZc7VIEyQvU742SJee+
n8NKPn0VYsjTQNiQln+1bbUC37KaJvJVdfQpHdmat7zFK4lljWMe7ad+XjtoEZN5nkJ/qFqCE4jb
jl9k3q3cxDzW2pXIezASNyv+4AmaR7ukOE0nUXoRah0/3AU9R3i1+ErCcoPF0ctcjj2YDWV0A251
JIBk3ePVGvp8MwJQleYvG9JnJvhqIybB9C2cdU7ufFDnTxGe6klFYwnTCikI+1yabEc729cDcldt
1l2ykRISrzebri29zGqfxGisOI2s0e02yo/L6hpWbFnm75wlr4hMz2l0D4EfpcT4kbX5gjMM0xk8
XTzTau85JdmaGXN0DMpAR7ds7xjMi81IHHDaWB7BwZRsBKkX5S7T5ElF58dSmnz5+kZW8pfZuogx
bZT8Q0N0mnstBiJjLfYgtIEBwp6K3TNGkUSE9CMwSPbwsXGEqwJNjZVp15PSczYpDeul8d17OPav
Vh5/9R03eEiyiE3obgg78EQkxAYAIQEl+QvkHVRDBRLcCTPTMsvEJ3UMhaQPpXw5NPSrddk966Rq
rmfORtIz1rAZHC9B5+7tip5g/jPFww8Eawyx0gT6Zzz7yLSwHPaOGLfYIdEDzAo4ORw7JJF0Hmkx
ID9Smw0Ju2yRwTG1a1S7pfOhMDBFfGJta2ei1xSsol7hpohw5uYVjKzxh8imAMnzXM0584DhTYuh
F03VNsjHqy3Co5G6L4Oq4kEjhMLtvSSKDyQTVZM8V+LQ6toj0J2fNpdrmw59V4/7uld+apQqUwkk
GLQPwYcsB92hKAfi65wPA5EG8SQTMTLT2SyttRWCEEBPuWnib9D1K/iznj1qC9Wp3i34OBLmGOLM
Fo+hxjBqdEDawQVgOLHuyIUu0oOBY1owY5dhwccjujx7GsavWYE2hpgCMY/n5YFE1WMpByhk5RMd
2nDRZGzlPgKaeiFVAfouM3/57qNgSlSm9RaT0LoVZ1NAVR6bVcwEuEDlGeT1QZluUagdev5oInEb
7fyWRZqnAFIabWKXpq3tQ7+hcZvxARy0CFBMK9KzquJFc3X0FPTLqA+JLPSiHHyzwyFcZewan0KS
TrpbRUiGdH+itNjEtCoatD1TJRCafOLYAeZXctu8ak6yHaqUcM7RK1pyRLmMGRKIUUp24vTVYt0Y
ueci806u6UtY7MiiY3jpWytq70VOzBGIj0NG+l6xtZ3XCU3WiJbS1RhqSZQr0DZkr5CCUbxGRrzn
Bz1CWy64dzAlY53tbWyrnbEsiamujPKjNxVmPt88pnuFdMVmipddLwA6le+h3l6QXkNaNHa5WsKI
zson/E8z4DX5nfT6Ksa6mOkmo685HAW+NeKUCRv6sNJjhamQIi2KTDu5dNEovcgixbeYWC5j0zD2
yNA/ZGnQnAyzNRv8czXqL7FVrkh2R75NBnpZpW8OPQWfwEMGxSTyZtNTAMWslJReFqnohE25rrII
AQdF/o2EIRTUc3jOD+E/tJ7I3E4g+836coFFM12xdC5HRF0G/b1eY8T5kydvrU1wK4FUU0W7JAl3
wtmBIFwm7F6aaaDfCO5ti0DFN9iTkP5lW626JsO+nT2tiKt8gIeJMZ5M4xgjDdTwXxTO2aqeK5Hs
6FZSdJVMusl0RDSq2KTOt5QuyW7oXbhVHZRGqBHgODiuI5syYbVpCD76pT8doFlxZpPrbvDfqkF6
k9sDd7KJ9RuXjH6XIapJu2GOjq5yitpTdnJaBsa8LqszivKtsIIDgbutNRe/235q7wk5so0PUmMc
rrSpj2b5CGJE//5eUm0UbGoti4VEsX6feDYjPuAUvw5+sEVqvAlj5hRFtqpz54xV8BS4q0ThyKnJ
baq2WxXVXBabhyYolqpFWCdFSjbtbUROqcacIdom9rvKYSn1vzJiENtEbtXCfBOw6zjUED3ziEka
j3AahDkSt/yqOveGYbiDLLTUv+vcpvF9Z5Ay+s6GXnlK3e8Rga2/OsJ8jjOVacROQAbJ6+dO3kpq
MKAdCUC6qG7XvvkhAWhMiHg62AZTy7dKhHNHCqELG4sgcdJnEQK9QiXbzMlUAUtFo7yYIGsYPS0I
LvdUaPWS4MuUAa0gN7hK2JQdQs3ZUodfioJ6XT6NXJ/YDui+2RvDhxUK5q5oSB5PAg8Cy6YU2aZ2
Tplwv+RE6cIse8wnrMfbmPJKG0+MfpeW+mrCvTTwLudfVlKzn//opuUpOQSiZhthNrajaDfmKCts
otzc4FRrRGy1KGHRZPVEd1trs+j2k+liR2zJs283PBhLa7rblPBaCnZ+yDYWBZZNdEUYDVSSoGZa
Tj0NInQEmQ7Lznh08qsZKdsEuqZVIrp1n2t455jfzyq6BFNJzy5Kzg43zeAnbMkO42FOLwTuWYN2
1mApJVzDruhg1Haent4041Gn02kWBOhJvSlDfQVoimIrOsquR0bRFXN+b7zT3PoJvU/uIdde6VIh
KCUCposU1meV7BUT27FBg1tR/HWUOS8Efq+0UNkMlXzH3WXQdWmWM1yJ8RjIgrK/1HbQEwvkaqu+
Rd+NbZW0kO/MfotyVHOt464LNbskgX8Al0x9iPo1HVeWaW5UTi9Dl+19/VGTk05h6jV2d4nd9rmm
4HRjx5viZKPU47YfQD81CCIswhWhQDgtpMXZntCQCM35rnfZWgB5EPlM2+AysvvUPelqCfX3mF/o
ly3G76bdTfRddE5XDZlnZBIA4Vh2hfqNN4NdKt3rsDBkjuGFb4gZya+etVULIG9xRnCJaMPHPk3f
euog9c0AZCJF1O8D94bgeytz3FkFnoRhVebDotZhcyjZO2sCffmdFjq/i6LZ9MA/TZfuVSw9tcxW
E9jtsskOIblfQws1sEzW2ATQQDELSsOzPwIhIPBMwq7I8w+BRCRuS1xpEAOM2Ats8Ic40SYipEPo
hYafrhwwkg4hxi7C+f6Xa/we0x/QMgQ+JdvGNC8NA8xBxJ7ZNStQKjKQbEC4Y/rq2aYbFOTJSi2c
U6R0d5u8NY0m10KO7bq/psJ+Aoep9bh3HJip957TKxxFR7WrvdKa26ScHW6YXfue1jbUFDwgOdE0
/SMvbGJZ28pa5cJCiq52eyhb4nBiJBw/ZIvaROxereotJjmajMKip+ysNb4VxcJSX3BwDTXAIaGL
/CJAJw7r9xg65Kobv/VYxZyQHG2O2gPj0YJU1ogMSK3j3G8hbXYTG3dLvQQNwrv1n1Gh3MwYAsfM
EeTxHtgdaqFz4t90PdLmZj9UdLOQCVv9rpRnKow1vhSK4nGjdCjWZh23JR8hHFhRG7tOI8ZFrBj0
UubBI8qeo8p4qXT4H8bLlBdb1fqJE3NTm1vTtTaATVY0ZtaO/IXKDtFlzK57SZvoavEcDAabfDnA
g2HCPlrFuctzfg8CcS3x6mullwaUtKnrfIIDWbn+XjCnMmwsyfH0w3F9MUz5SvTuKzDYqpm96cx6
jkr1XrLt+8rDmjXv/oc2g0bc8c9OKaqYzOUYOB0HTpFuGVmyA1NBmF9a1GEiGT27/x3NWvbGngHJ
BWOLyeuMxyBP1pxSp2LRwJ+zobY/k9hAQ5Yjmj19+JyeJWX+7HnOm2I3D2eK5qqliJfJz+WFuBue
W4BdVBnD3U2qNzzK+NzhnTP7sd/qpL7hqrvXSf+7ItxYrzmZEcRKB1tnDGZmn2Ss98qG9iDOywAk
VekRRYU6c1vxrPgNrQwlWydTtu/N8ZB3MEgpPGjDwm+s3/PSPRljiYY+O4g4ufUcGYW21QZ3a7nH
MW6P9kiLuj0NmbkZVY2CNlpVdbEcpuhi+C+ZGR1mYWTYvidrrK2U05VtgiZIT3V/M/olSsOqbs6y
fs189k7OtBkA6dZG1D4YL1l/0jhs6SFZwzOjA5MjEiJNLuH51Uu3DLdaIMOtoyZvjfgP9s5jOXKl
3a5PhD/gzbS8Z9GzOUE0m+xMJFzCm6fXQutGSHegUGiuCeOcZpsiqoD8zN5rdzSD3l3W+dmGs+Vm
eLEK7yuaojNbs01UlS/9mH1rJj6GXT4XEcDjBHnitVJ/ukEQB4OSSQY7q2SMxASgOEpQQX2PUANU
GheC9KjpDIKeIq+m3O540yhgfYdeVuMLe3TTt8YsV1kP9rd6K2VwiIvqZSxhOYx/cu+zscubzn5x
Odjx7afizXNfU487VbkMHn4ju99OBCt2yicquQJpam5t2V8F5vwhGo90yfHQPQ8pz4nSBeMFnCZF
2JbZ0U7N0S2MA56cn8p/zGd0a/UfxdBDzRmP8HYfWNWPl1sbNztN8XgYACGgr9s1dYg4IsFZymsm
/6vutokxvDpsqFFhm5nYtBQnKRgi4W+zgM4q0dC+PkX6NtNzSO8TzjS8GusReO26UT8FCwWVQQmD
eNYJNiKhfI60+Z0MydFvO+wfUT1uC8urN6kfotAjwB2xegMpOuzSN5mNp0nbV2r0e2Mj/shEMLAB
5rZ3tH9qCs7ewcZAkGWI/GKHS2U1mbUr0tA+TeAwesu5qtC4VSJ8kTNbCBpx7r7cfagzajWjuJY9
5kenCYNLZwh9VH70bqm2vCVsFMek+MiD5K3t5oHnS3F3MThOiWSQMWFFShBUFicOzemxGXnAhyp5
D0CdbOdAUY5GzjHPAofTbNyD5w7WuWytbcs/EFb/ysmKsRAKxtK6GyVP5E7ukuk4yOaUkUVYINUt
km7501uYVdsC7fFqFP2evdWeTF5kewtJSeD4Aj8NFLMJHBrQ4J1pa1PPrMjbYQcmkFjOexoozKzG
0W1tDUAzY1xRz+8aQc4oDXn+94VpKlt7ZV5UHD0mBFWjNbpg0Emhr/ebCI6cQTEqgmxnxTOo3O6Q
9nJXOX8GTnzWNPjfag3jUnk7ttoPka9f/EXzfdIBGseyCL/8moRRPRJ0HBMMPYm/qufOBwWcFx91
YvxJQedqQe3DBNdmJCoMVhi5BKSr1fg6juF7CKlobfeUgBO+T6H1pogYOrXNgUjNnbltcEyMxdFD
k8NbwKxMblC51h3HHMGy0ucRhF62iYcLFx74X7VN8HKxcYtA+siyQkplbxOwWtXiWeXTUpndPuU5
1PdQF7vdmElz4xkezU9WUqxO3BCMeK41YZ9HA1IGxMyNq2mWHdIsD4BIMHdgw7K9/tGqjO/YUAjV
CYFaGzKOL0FcbiuzjS6xa2bnLhgeWqOeD7EFw91Kr/lkWS/TcheDizow7vdwbl0zN6xfUph90kmZ
Cls9izdEWZ4h5uPQY40tx4gRl4/sYsgG/2DkDtnjDezL3D+UEwPDOeAFJNKUO3EZwTBtvbQb9x4x
Xmryn2ZsmlUa/HEslmMjG6Zbemyr2D2FcXGZsD4T73kZMwiKVfxQzvGvEVvwrgL+i7+B3r12z/++
mCW3u1HR9JlZ+wQMJzr7c/7qpq9CB9mzGRyrcgZpKLxHB0bH3oow0FhXZ+j7gwz7v63t428B75db
GXaDLvCuYeWu9NANh9bg/cGvRX3vZRyUUV9DbY9s2JqsKiYWG32VnoZ+irdNCCTNxFCclhojcJC3
a9E6EwidbtOHA097W4p9gRZ5FSxIKtflEqZ82sdAv3oAUzFAV5fUESR4ODZ3b+DujbHy9ry0t67t
bAyQHp6hEKQistbIiBWJ8gusLaOr7ZCihhTgA3G7W4GKb1NPUO+GBAnRVGG6nftU4ZnpyJ8lhCdy
/pL1am+7Ejt6rDEbiBEiINtNlQMiRkUTYCwcHrwch3qcGcmxjXGTR3wgu4YLgWyMv5eP/TnU7kce
ucUlWoZQGQVfO4CUpj2bGWJehU+tlFJtln033xH64c5jeB6HI0LfwSRn14k2tWUTJ4WLbVW4fK57
aR/KQPLO2dFiu4f7N+A59Je7tN4OPqnHWsF2yBxigSPSYHGGJVfyyldQGebz3SHN/qZyAJHLuisR
yZc/RuiJK+e7t3/zVkTgWMdlKW2vQwF23xXfmTCiZ6C/Q5tTfuf1DpPyR+/Y1wAGlZPqt7A33H0k
1a+kt7p10/lErrq8oFTBtSY2ZB/hUrsnNc9ZV7npAQPzxDSjQOlylbSeKMO4+YO3JO+NlQERN2DP
5TsWgQlN9gYXjZLIJDe6CSVC/7Q+j6qcD25swVeQ34jbn6n0ozXP5XElgvguEKUYFitJ4vAwsBkM
5io+hZUbTzTSEl82i7NI2vcoh3nojYgDxlK+9g6OcBw2VzYt8b2NwJ3XqsvIrKYAkDMLNzAFRNMG
xT0W0GiiqPoNjrP7bKCkaQ8lOXZYfWht48MJWqgz4OVZtqQXEAnv2JN2dtdTujeSu272n9PQu2dS
L67FeTcKuzuqYgCHIVi+17mMV1r6izMpYA5m4mjPp+lvbAEG55N/zPS8AaXmH2Tn/HVZkVOJDnfh
GOVOQ8nfVmVLO8M44t8XR6L968aKGa57H6zRPbfLrLNLij+GaP4iPZLO89Swmkokrv+6oiw90jvI
gyNHWvf41HFuM51ADur3EIjnYHF34owcDGZVccb4Fufntfc3XafCLTmnet3kxV3hoFwnKigvOdtX
K0YfhQUGQva0zo1WrFUpjKORgjRo3QDeRGFszYHYbX6edFTJ2cmNUwn34AD77KeZx4ChXFE9hQvC
Q1XGaTYFnzUZGzvTX1IU0vbNqeOKmVF6qk0ErlVXnQ12rSBDaMo8mCvg08dBIyKdINAWrsd5m+Ri
HypBodJlpKglG34qBap0fi29HpJ5HHGeVPYqN0y8L+fMSCHHVqkgkX0iIrwF5NhVB1WXv8jDGSD2
ii82S9QcMx+GPCcj1w126ER+57qKd3FYYZG0kHR1koXaXC8UrJJyiUbadpihZ2nY0QE6J1TQwWac
0wgHMgyKuGlqUlyQ0eUdF1qH5bZuBm+VkoUCGyz5gLy1wJPrY12H7yOjplVqw+UnUmWVx138ACyb
Dj1sN2mLwHdonoQLnzDXw1HkGM4CwBd+lCLJGHwgqiWgFiATi6pM0S2OKFJrVuk4zHdc5+QWpu3R
lFN1TpLG2/p1uNy7jvXiY3Ct48E+uqIn/sQNng2j+DH6tHvCpTGxXEq5JCUR2mIKol2O5eoZ87X1
5NHA4DhnPQA83D9Upb2PCs876yo6cgWN/UQ0ANyW/ibD5tVQYNyKOgdCXnjOIYvs/DDytEWuk3un
YPaNbVPAIMuLIHpUvViQDHLFyMF6qVFF0QemyAvxzhsQBfGSE74Wj7/sCNJ/7qDU6XX5J+5j8WtW
+adRfgd9Ka/TXE0vWZW167TjHUwTD31iHbw4E8/suMdy/u9/NdZF+s+u3Rpu8gzigidMriiNkkaj
ZvYMRmKs53QjP7ib6n09aZDuWEVfkireUxSzQrMaffLTlB99EXBbZlXdNcSfdUqu1044VnWnQt4k
AecsYffJFWimunp5PG1iWCVrfyoqZi8MNEhlt07/vgTLf4HhNlAv3jyvDE4mBM5iZfWMBWPp4C82
v3K7lIioC3YuDSuAKexu7jwSpujGJw6V5B4o+zAydz4JiGirBfS5TSrLOysp+jMKnZT6IwDHForq
Skx3dc3x7QBPN5NDrDhtOzUZN58sypdBxjvpRtPL4CKv8fzfjqHkS+zCLGhiA5qFdsptXtTehgwv
xvM+WksUCaD0Jm/coy5H7F5W994ygpvH2mRsd3Fm2yddMxaYalpH6LbpoyXtfdUW30ZU1deUVAIt
aDUDG8OQb6hL0io8glN2qLu+v7l0d3unSn/NjNfiyc7vudUg1zJlccdb8zfXUm9EZnNOJ0XxBg+n
3KRiCLgtPPdIRjoUSnuHG4xJH5G2W1uP9UtRub8GBzcv6XQgLjhG3kBmYrlVrXX0JRtrMy+fagTI
56hlOhT6Bbr9vnhiKUvkQ6TWtWvWB+WNwQvJpkxPO68HwVAwfIyH7LjwQXVth2TbSxxqjuoAP9Wo
YpnC7kqtm63j+9apcrK/s6vkWXWHxHSLh8au5g3Mk2syTtPOj9zqRLn2mA+DvRsbTh9t6iXIpJe3
cPni984nmLVpK1lLNbURP8y6Mh6s5Us6gkBPLZfQG00eGCXUvZHmeLcVnOOZTZLrRMP936+HwUTz
2sOtLqbO2OomDVa1FzDzMrGFr5M0CmnxvfyKau3MezE++n4/PnqhGM624b7NDRAjqArTOtVRe3WL
sbtqrH0jbGH4NWQxiciYDsSlMQ3RZXQx065hBdDlW/L9GmcBAmNZptDeQYRzbhH0J2bEMZZROAX2
qp3sN1IMI+Zj+aHQKrg7k/ETsDDl1MrsB28kQbXH91U6ffmJdnmoFoCNrwhPGqP2YlUF/QBTT5Zs
eXmAx59tcWV2NyvhG30m3tkwNLvBnoxfLd2smpubdillhwGHLZMXNvfoA6pYdFsdGPlpbJR46WoP
ERFWbI/q9QofE9ntAB0gwz21Acm1SsPGPlqaMtvviKJA1fnRjh2pDiFzLpGnPhVSMVwKaAYr7Yhc
bhBAAsCTFTY1p8MkAcgyadTw0CyOa3RvyQOO8k2qg2Yj53z+Ledyy4M7fp+FiR4nRXPI/fsFto4y
bSgfcN8Mb8HMMcIJdFAL0ZmHcXCfoja4RzGDaqEMBnwKI52LUu9FOKP3DMS6TKHRxpY7n4mcCF8K
5R5Se4Pqzbx6DewgH4HYGmwkvW+XUUyUJL+EJlwFDAVViBatT6HdY5RWdlvdp36ojkbco2mSFssh
BkAnZ6j1R700ZRHr7hEh5Zwn0z1ImWLwV+I8CCfnClZj3zSNOCVmbe1rp/6UseNcDTZ02zQAeIjh
IoeEEdSPlOQvIjH0uUW3RvQHxnWrqLP9iIYMsz9j6ymOHxLMfiJjZjJWRbL1HZUfgFQ8p3b8KMJa
7b0OoFfipu5HkhBdQEQLRsXaWkEpZdRjxzUL0f47qLLgQ0TDFTLxQ+iP3kr27DjEmKSHdpzImE0h
G2SVonHckgc4XcPe3aQjsUCyDX9qGKS516pdBZwCPWK/yTnSV+Xo3Ydofs81rasvsEjjMAoB1+X1
ph7Z27QoKFYt5yKemOnDBOLzyh8kAsx80EniPrhW8A45/3cRm7+SbnrjAiVraPx4rbAcT2CeVqJk
NVZmA8ZeHb36ebuR0eB+Tj2cDWZekKsLpuUCguWjb5KG5RAK15Ua62pDLIlt6aMdzhfqEbnrw4TV
dt//IpNuPtWxayMx815k0DcwNbFR+pZ/VbxGQ80gbGTh7TNDsHi1LmGaUkhVJloyHDb0RQwvcp4G
ZheDKwPyu9aFO6/b2kTXZuODRPGe7YtF+ZXCU11FnTsATijzi9tH7V5Tz7qs0GJhsF/xJJ5RCMQ6
dYi6SvWwt00flOpwa8J+4JfD9JjG71HUeo9S/EZK+wa2Ij7oLryQ/9w/R12F3oGTs4ZHUVmmQ4F6
BpLUnFSKRoeEP3kf7edSlPCDBoQHQRuQHcumbJrL9qjDHIVulzjb0VmnEUNEh3ocLd6qrhmVY7X2
t2l7CXOeFWH8HtCers0gdXaTTVJQwz5+m5lMuPO+dy6ppnnsQ0KxRVk75CIw8/UqQLOlmjcalLNZ
xMcQidkV0fCTrBqLaSbNeldkw1ZJ2LIidBcpCCwQJVkZhPKlruPyOiIXYH+Ue1sAOCjKZGeieUHD
qQMHClrGx3mykoecaNKHLry1FW+Ay2h4BZInpiDX0aqMIBcn7Cu9jHGN5043wKghgPTgzJ5i5/GC
L4n1eyqd4pZqA5Of3+zaKSDIYghqUB4TKB+ZfI1Za57yluC0aNzrjAFwW1yCAQavEHDHJlPoPfii
/BiJ/uT0j/2IFS41cK5a1bEc9e/ZRwUajp/lIptJK+vHVraH7ogZplJoINuktfmND2a6ONljtgih
Q2iWzU7sElTggTLVqq2RjfUpGuuL2UcPeWn+tKaht/HEIr9lYAnt9Za5aPk8ycGIPM6DEsmKCcbF
3meQQygk5A8SMV9VyHMw9pFb9YxE0rYFutOOzjZMLC6aNRnPjJ7g/k1gigt3AbiWi+Ygbc7Mz1p0
wExzB8Oa+exRfjMZcYOEzdpsGZADO3VoCupRevZb08wV2x5/E5uRtZtpow/G6Pi7ym9e63H6C8x5
vETSHS/G8iWyjR023/hQCZxHKeX9TquJ/A4XOBexCIcEaM8m950XfMAXyuV67070M0OuOT67yr7N
lj1DcfxwI9BbRJ3tRjN9YmcwIpWZpod6wLgPXc7dQ+Vst8oJnHXJkE4V9lVYS/hq3BxGtxN88Jp6
o93pr5sZwePsVeEj0BWP+KARvY4x3romIXovSOAeEZ6+tTITuEznH/N0sI6BBlnJcPPkvAhzNi9e
1m1Lt/tl9wyeitBaKf3Dg7zYVWGDkscbF4uasVba+fb8VxmNLKNCfONzeFTthxyA3NhpCKqjoSCp
E6AqU4sss0/wgZqRorojQBR80HoEqrgJioiJOEd4pZsbj/MV0t/xCH8E9Cb1yRz/CbOyPGq4HL5F
xvqcW+batKuGsT79to7lm+O+mx6iCbtnk9b5gKCwG7iM8IDjUAxVt9xHATETnc4zA0EUOC8KMpfO
ajDUUTnWtGYGyXyjJtgvn73dWKI3TBSPQKPKMfI1FToiAnOILI2Zb9LgWFnFYLfJkm1lly5SAXXj
2TVskpx1d2xcorCyTlbuP9vFGO5b3fLeZuGOiC+8GY7OL1XePLP+jMkwVaRrCdo/JykvJCS/aN+s
kMLzg4RosHzqSENKEwyGp+7tn87dMU+3rzA9HxnarsGsjfAb5/FY+eVbyEhpP9goNJ3KYR+FLsNu
l0Oawr2YUVKWccK9lXnjBRrha9+6TxCz2gd36M/OKK48+z/tZv4Cv5kcY+q6MVOACXAnWA3D3HTZ
cUN0tbhh1lzVnRJhsnOLbx6zxraCfLPOel8faOovJUOFU0/BguyZpZvtzIyTgLITXiFsXGQc2YsW
R50Ra+cHbJ4EUVmoD8y0xzDnE6xTfNfI+2ZC35wcKYubcLxb/RAQNrXvtN8fvUw8ZQOZAo0FwKVs
mmQbUSnGtDorayrZ4Ccl2aiXcZbj36D/VXQWnbHK22skfgTo7VVQT1R60lxFGMB2Q4YJIWEAAg+o
oCKb6ECiAV1/wAphirwK2NCjzDMAE4V8rbuY3lZzuy5/jEek2ZTNJeqXDEEn/knsnISgYcfpDu28
huo/+NEWp+YIyaH5HgRcIW0TyBO4hkkUYGLsm/wIs34ftglKJWsGhpQYRJO0xNwNAbtGyd5pPbnz
RNFXXWtqqrOCZDG37hZ6DYNl9VIloB+iQET4bFmnNcA2edYGM0oVFeyGpn+xKl6gCCa592b9Wbc4
HlCieBszGp9CdmabQdcpnpau3KhZ/PQ4HTIGIifXtLa2TygRKJqaDI/nIeQDz1Bb7vLOezBJhNkO
Jtogn35wLX30F2H7GseoUim+MOBhUE9hhK+A5JyN8Lt3gobHEWy0qf+jUwPuZ4Xwgk0HvXcSWRdz
FgNgsWQRlb5XUBz/PQTCAlCOz9yy7hgWS7XVoSx35gnufIwCbXpJSqJgqE0Yajr1sMptRE8puvhG
t+t/SIbRYdiXV9PWseZ30s55j5kS0L/9MqSj9634aXxRkyIMONEDZbpxzf5oJ/1Xa/kglGplHqYn
u7TnDVSyYS1bxr0hWLONRwMu2D0FQ18Sq9GzLCWxYsPN+2naebsNwZOt4/ixaiuY8LboGEQseFlS
ONnrdfktDluSL9PmEHrVb9NusBVpA6xGN3PnT+WLa/CsYGzABeob6wa7SrjeH3QIbxCQ6l+lk1zd
PPB+gtg4Rs5zpMrmPjZx8MLg7guAh3sRuAZG+C+BIdxDJvKTTWw5O8ghfZbVcCd0PtsEnfT3YzMG
B6ZiApdO8ZWl9ks3JtNj61EDFa9hDSbGj9k6ROxuyb0BypLU5aXoOuiM4J/dolgH6j4qaz54gne/
WTboIUCUTUwruJ5dwoIoMiVvCWO7KMcM4fgGmWyQMg92nb0R3BeeLd/w9m4UyLVdzygvLS7J/zdW
/gOl/1+MlS7Gxv+zr3Itf3//767K5Xf/l6nS/Y9pQjpgxu1AwbOW7/xPeobl/McNHBcJUwC8wjO9
/8U3t/mWZ5IYGIaWbXteiNXxv+AZwX9cJEW4HLFj+r5j8q3/B1elD3Xjv7sqHZPtWGAie7NMImsw
V/53X3NJ9epWFslrFlamUTATVd0pt42XYQjfene6l6H3Y7rTOe6XAXN1jc0g3Mt6YyMVuBklpjz6
koeJKFvo/+nmI41Dvo/lA0pEfKnKd78zu5MaTh1TWGoYJMt1WlwDYyYJAKFaqq3y4NRZjwgb3God
g+xOUdDLpFonzHf4a/sPo4i22g/+IKJ8mKbO28wcsR4U651d5+DsmpDzTi6ewPKSNK1/lm58dzHD
HsAJrLp8cE+uHg4NK7D1wOG41vEhkBRctSCJEQzNqqHgFWLe+R0SRx+gFjPXgHQAbqMpId/RL4Kn
pgFKroQ+mUsaDw/kPS++301yPlmVukVCmtvaCD5yOSGTzKHJKoP9Rkc47ryQqVKr3oz5zH/MCqwQ
yQrHxMj+FsdhMY4MY3FoPfkdlKwzHEvvYXWcBz1/j36HH7XS37H+6l14SuDgSeMsvTewGl9ZD/g7
ewwz9aexFKRTh8s8G86DjVWCnjB9Isdhi0NVbMeF8cTsC5MbRg/okaGXfcKBQlOeOpuxsO/FPBWk
nf5IOziGUXJOg/AMI25edx4DWOGlL4o2XoZc7lHVJyjRiEKWaxSoFqkic8eSE0sYxm+GNps8sM9d
pKtz6Cc8zWr5RAn4V4z9IZqMnWMlf704TtZMaqkUKuuRRWy1KkNistm8bis/5SRsH4qlZC+M7Kts
DUUsfX/iTEMkRwB3T2DHKrHQWRHHimZ2NFhYL2pM65xPmBaaiaGe6MCKhtSGUJQ/Rmt8a4cJaYx4
NxtYlmrs3p1h5LzLix93Sl49ElXYRw9n9Nio+lvmsib0+oFYFDeFeF8NaH3AQm2zxjkqDveVzW13
sx2s8Wn6mvhxv/EGgpDbjB0NgvE+G4+Bm3u7IURVbowheTZ9TwlZvYUNRNUeJ+kUkTxTqfJoZfO5
Bfm9DtDWYLDZNRIVQOjrt5aEt7QEhCYWSUUdZVC2h09sDkRo2+rSSUFgIAeE7/ivtaP+5ow7UMIt
poyk+uRt+MpciR1JBR8TWbBdOn5UvQGXJjHeGq/0d61iA95IgzeyGdhxjf43C9Obpp/bWbP3ZNnh
Q5hV0ORs+1I0n143k+neBT+StapmEgJCixQ/guJIxMYRK+P8VfqClbK5AWgImqe8BXX02rn5g8DG
snZjG4eF/5VJ61ro4DlP25I7rn5wUeOpJv8RmUe9IM62VA8KqKwhxyWTNF6FujwLwfa3SG5EABFP
ztwNkq+Vd5/aZfLbtvm9a6Pfadif67l8qHtxK5u6YmdRvHptirEk2iB2rjfkCNCnjxIzFgJSL23I
SlXHaARTT2n+i+1+NQ4YNPL8QCQSapLRPyoJvjZyMM0CRt2SMQz/rKxPPjwJop3VU7B0X7adXf/9
TxFeHWGvEytBes0/3Za0hWqoWctP/h96PVQxEZA+BoXMlCRx3tWHEZQPy7wssq+llMQao9Yz7GNj
tI9+ENPaefqL2gLIOL/Dpu/NUyCDnoJkmZbYeSUwWYZKkLOhO+I0t1mi2j+hyYcex9J+8skLZxS/
xVB5MB1egRz6ai+b5R+mNsTfNVjmXTk4fLChPOdm9aBV/9rZoMvSifvNkTzPlNvdSFBDrmbsUxvA
fhZR5teo4bO4fJnQb5VzMzInab5EYl4yxUhqjuZN28uffDBecltGcHkZtSXlU++g5osJsPma8Uhz
aQ2uh+A+CrEF1dafcnIuRkwN6DahvSK4/m/jLNu+sngFwbyCuM2Yzw1+Jbg5rW7aVSXkzbZ6Kk3n
xpg9j3mEj4iXg3qJOAzYPNYP7Sz+RBYLtZKxIrU2qaG2f6fBz3asZGs8FDev9q5+dK5G9IYEpJPs
SzRw91kV5DlAueySkLHBsUtdcpfZmKxJO3+qzBmkhz6xobnINvkbYfqIZ83WTw+YzAPk5x1MAgXF
LX3gtcX8tcY19B20AcxmGG/B4xkZAhAp+DqwIIXtSrZEtti3G+YVxatCAI8TzXkeAspBljfTxZP4
lDTmbwZWR7z+NoFP4tSL8mQG3VvE3YJcGG9fuEWQC7e2Jbe0LpiD+hBKPFaPhPcusVdv0L/vKAdf
SzN50jGe16iZUaBN64n013y034re2DR2ck6w2nEk7N1Su/ucR2jghnjUfiyymwrfcDdV6yw4bsCB
ZXai70YAF2GsCjLvTYyeAUQTT9SALnQgIYAgQ7Tc0h5WeLlfVVnC0la/ZrdhRY71bQgePKheG1qS
19FjihfhgKjHhOTZJZa39K/Yc9+lFLclIlGbgF7jyNky7y6GEMEsLRLKHQCztmYbMBsHWzk+Zcma
nSljXzezP/PSN7CssVtbzPkNnxkWv6J7ZYEZ71giQKUdNI16MYerJsmqj36jBG+msnuyyoWJW+IJ
fzgdW2di1OtpbeZpEUNYU731l23rnHvmaRSKrnpon4KuTs/oEr6qUXOoRigMY5eV9ayhFrEVO0Mb
B4CTS3cbzD1Wy9l9t4xltO1Ef5yC/bVfT8OZieIadK61jjNWbQzCXzzDQhOv2+e8KPp6xYMQeXyA
VABtvrAx9k/5g65Ei8tlMpluIQ8TmO077KkxpQzBk0nVgaL2cCwbn3ne4CRZUBvtmPZnTxcvPIiT
/RwT1Tbl5qHMGdz1xnQn4JBI2mzY9ZH/p9OVuanL8RmglxfgwQRzzaIJvJLLtthk/2tb0y+/kjgs
jPyMOA+hPfXEOncQROYYdKd5+OuUzU8T5evM9uoDP6W/J/b2lZHtE+st4lMqiDSLrDguST506CY3
4aBObi6ffJAVaKeZ1899VW60nuedTKwYuSkr81pjfWbTa/nexnKy53h4ggVlH8zutddQOkoMqRhb
GiJcmg9PgRqmUkTOShaysSSqmYOzzX0E1VbK+VEW3KNBELNhho8IXNhml7zqOvnUeWw8Jvq+3nyq
Uz625CGDIknyixGSMMAUZZUxmAApIQ6tT8DAjAECDrZub3YdZztR6j8a5yEl36UkagF68HF558rx
NwT895qrzpsMQNGujsk/YwtOZgS529osHt1pfok59BJCZFxyVqtgUY5bD9rOkK4Laa2I/nhuhhAg
XfKphfNjVi4okbvrDFuM3YS05JiWQIjxrsa7xfLZJYSKWM7ZVtl7n4HwAUw5zR4mSuse81rNsj2U
kcA8kBEzP68SFAOrpPefqtb4JKDMu7TJ02S331Hu8lPJ4bUG9QRbtvuacR209N6pWorA8pxH5mOb
zYRhzsRP1EyfVBxcstjfmp4+pRNJIYYOD//egNaF+66n35OW+8Rr98yzf4yoZWQNU7eIuI0yA8ed
PaA2rt1ok7uctiatDKqcpVXxiE0PC+PVq0PCNhOTlXFhbgta9LwZ/hqNtA505ZsxIlpg8NdWkL+T
6RlsjACzb2DhSbPuyhPfGPV7v/gbD4s9CRtoVInvXsI+7kZowxxkst9pSspYY3gjfDwANKCQGqPW
scTFFPONaro4SBGgjldfjitYsTLrIO4Xuz/ULWL3pmIXt1O8oewgVDC4IIsgxHKeX3rPuk82UHLt
9Sc3YM6X9T/9XKij0zJuCW1U+OiQaLN4pnvRfPDN7AFIAklWCeY5f5eyh6jc9OiPjXXqzei9gGHR
WsQhyrh5rqDVGb69zIM5DJhb96s56l8SHK084tTjXIRsRb33aqbl4t5mjuTKU1qbu7CtbqTc1umt
T2caq6Q/9NLfJvjAnSw5OnhkkLf3b7PdvCALYNZnn0LfvY8FOTecOryo5U5besDFAJDOr6MApUz6
sTEB9RnEjxXCxWKWhqbjDLCeDJq5OvD+zpuaMKrR3sRKfQsLC2INDH1dYJRqdfTU18531eQvo8hO
7L0xruyETt/YFX9NydwSWId5ynC/+kTzM8Yzqxuhzoq7x+hjag/ylPF42b+hmYIDSz9sHGlA9k7p
zAmeN7hTq376VUgeEcK0/lZZKvfLohoIwHEMfFwOmhbWqk0U9f5usvTNJW1cp8WPMyPVsqJoZ9Ys
NsehQ8DuAdB7sYl/3VRp8hRF/b2MwUf2vWARWl/+B09nttS4EmXRL1JESqnxFc82tsGYqV4UXKrQ
PKRS89f3Et3RLwSGKjC2lHnynL3XnrriUXpkX7X62LlY2cdeHiP6C6teZ3gH/PaeBjF2noAtCdmU
E/nhJm5JS7JpBIdxjWDZ/STf4cAERHklOBMFJsPLux9BnU16h0d/trm6rZmuJn3SiXgfKlCtZLoy
bSbq3prxdbrxv0xUiDWQ+KF9hxfgdpC6h21XIImxveHlL6CNCvwD2vQgv2U0JnAisQMSUFCtbeva
NyQ9B2z0DzNwniSYbrIlYqkinsvwX0V3mW2xJ+bzT14m/9IRu+GkXVpmBakeedR+ZBqnb93JkzMB
DnAwCaX4GGw97ZsgeKuTnI46feTQ00fdyncno8Zhvk1oh0hT2hBMlWQnvwhLwhhOWe2PsbkixYbk
8mFZzSz7Ycz881g2CJSL5i908PvzYJr/RgYkDz5ztXSoTlQwJz1LlGbR1PAHImQulgyhrMgvLoqZ
VV4yYIkBATTpcO+ptPZlmjxWViMXDQwQn1zchsbLd6pOX+IRrCFJJhxCJsVsFPummTuf9awu2ezd
TeTCrGzQrNzsxa/QFo+oS5GcP9t++T3rIsD+lhPgGY7XMi6Kbew7ZyJBiMf1xKPRqE/G3Jyvx00G
R7L2cxKbgIljJgZM03OqCwTzHyXH22h1pxE/YFUNQEcavFy9tJi8dONl7uXHNIWPGgr5Q2WVLw5y
V1S3w3+5tPCzoMUXYfinVWmyo2SiCJ1HGtj9KnfMCdygKh5Mc3CP5TAea4l3xawmgBLhFif7kz1z
klPJ+4StMu9mn/st+KHP8tdAH8d2fjfm/G8Vz29DGGHtq7eqm82tGDCvQtvalqMwMSCmG/w+E/qu
Ml/W1UO0HXDdWOQXrUyf0zGFIVpxd35yZwvcscSshRV9lZNExtjQkg8dayxcfyKgpGUhqKzz9TAk
W9WiQhHJY0ms3kPVt3+FZWfrzpRE9s7M4XFXL5NberjgIbZWar7MVTGuO8/9ke4hasbiGIf7hjpj
4UUoCjt0FSUdlCK/m4xJNjifK6f611gmWZ0jmIME4n2t2E4azHxV1OyifPb2TROzLxjqSLshBS64
Sd3+07b89xxpy7oKNRNKaEr+QGMPH3+4QxPG0bTBZwkKhdOLJvsGLWtwT9j4k/DTqqHa9ogH09JY
54NZrRmFb2JRfxQTzfVU0qLn1PdFGsi6tZDEUGzuyLHdAi8jnwfdF5Me/VnFgtOPJ5juYGOFTMkc
vt8LJT7s8o0zDwfKCLgRiXqXmSzovGhZDfPXGA1fk4RsyTREIjU9EABRb3JLlEss00efokIkjfs1
WMgjfWJ9lDn5aUZwmaBoEf98G9T8XjVvZVa+JywfGUd6DubYthF1MqS1k429hAmIEmOALTuDpdLM
d3pSP3A/HQLfknAjUxxxox2fkmJ8NEsur3kkUyBDlrPYcLQz3tI4ACbQkOKQwO0uzZd0CO8BNBsw
YtUf/VbX2B2zdgRRUTH/p7NIIT7RtkiHtdQofeO5J/SvtP8jlfhjak38wA7xWaFj4L33ZEKGO8gw
wmLIqSqwKS9KrzQfbn4/t1vYjg7Tvu590OFhyQ3AoNkjGVY/th5fBQldDyMpOuuophgW4ixk8WhR
To129jcQN49+Sc1IJQQGqtIBiiNLt4tIx2qbBK6KOy/jvcvU42cLaI5Sax2nMfkkYvzCiWnG9D0/
5tJ5D+wCw6o7XhsZ/KM/9SmY8jzUeQGd3ZqLVWRrtFPcZWB56l3TDZwQw/ooKZ+mOv3npx9eMne7
oWLzlGrgGJNdK6NGnAF7NS3CQwZtnPGQ9WFF9Y0y/lUjtGE9vRcTwHzlEa8HaiJRL7Xl/5n9/TSZ
QKf0TyAhYaok2OPbvTIHuyKNuIqf0Nb5MbEiByoRnjgR/QQkdXN01Uvfs1hJK/sP3f8fXROKwbXr
MtleM7bboemfduk4fdis1g+Onp6nhvpdOTTbwuSnMommGoh8OVSeumkgJEEADiAZw2/0nxukaEii
YN2BLnsmK+mQdEH8aIADiGPzUngzhilfvOEeuZBojX2h6VdjUAi8+rfEqPx1q7sPjjr2ztTNcWzI
/ZuKZzExdAuMS+JR2SZNztD4cwpTGg9uGawXdT3hQ9BikpbZaesy8QuKB9v1T9jbbVK/GrV3lPWX
OO/pYdRoDtOcP9xO1zNDyNvUzP8Fhk/Xy7xA6KLX0aT8dewQ9CkhYyca7ur8PHV/0qjY66ZvGHXX
f4ol6GD60yHI4qwZfukZ1E1ie29Fgzkjd/tb7XCY8cbknbE60A7dP3o2rk90WXD9kFWNzFfD6j8u
X2KHWgpd9gUSu2Btr6tIPQX2Uxeeiqh/LaX+b5TJM3E6PxhPiIsIx11kRV/EgN2HFC1VNI9r7Zmb
WtVXL4q+bS8HlAYLwO3zV8jACH5mNnpJc0q4BYI1n3wTWf0tJa3NoS6vJs+3Vc2R5QFK4gLaCnX9
b+59a202NZAWrlvOeCfhs8xKSoGcJBVp6ZIO8lk4S6vQiT7xoh0IAGFj6KhdK/8L5Sl/Vhuf8uDo
eiibXCbuK01+bPivCzskJIm9G5mOIkDqUcLkM3fnxc2Tk58H57TWPd1X71vUhsZCblcc09ntC01r
t/PptOMo7rv+ppPq2YKG1qRm+ehHYHQjFZ7zun/q/RTSbAMfjqPkCvkpDaGhu/buv0784YIQL5VM
j2MXl5tJwf7yPZiT/fiHjAfKqsG/oK1YVV7Byo5EZx8hNoxD541BKKypATKssthH7QLHIg2nOJh3
0pEkDMRgpSr/bTKgXhV2ePbN6pK5gszORZRJLvC2C2jF8pohT/0bpGrtVvqIVKbjYorOlSFJ7Yrf
l292C8OtDqzV4M1fbvoucRgZqjWJ8JpPTTm9UHp/LV10J0I6LswYaZBX35X7IaLwW2Zmv7dm88ci
7WKZftOLKx5xlD/Iwvo7DQT1prYOaBX5K9gXW5NUHeC1Et063T819kR+Dvsc7txqzJFLmqlzHkao
Lt3g5nQ3giM6XHm0YHSuJmyJjJi32KkyAN1pvso8A5X+HK4jwAY9tcUqyqedFdjfE2+z8j4J+kzX
uOSKPei2a/JQ2SJ48T2oFlb6VVdk0xVpcqlamiMyHf8LyXeye6OnKwEeXi4IQJocSArFQz+6cpNU
7V81O2Qw+JRntf3fopvbhk70Tm/CYN6dXpQZnmfbH3ZY9P+Gt+VdcibUnFUImyETwbdwBCwdHT2I
IvyuXZwojnTYhNSPMxVwRRXaqg54OcFR+KfabQpHP5fuuxHgdY7yA+aGEGcxAhWrql7TIUeC5iKo
JlvwKVlejyZmNC6sP8KVnzVY0zjnKAi3HPhzMuODM+YbO4rIR3ObQgzhQNdvaE4vIYkpxyrvrcMV
xGXC8aTNi/TBQOlGwnmwBoVNMbK3ZHzJOqaamqkmOpZ9ONT3UfAmgUKcXPLZ5ZJVL/2k3LWF2jjd
oCnJGO871Y9RjKcEo6SPVnOT23pHq5ExH2R8VOEHy+IsUzsNVQHufitEaOK27rZIZ5ouSl849o/b
Qk63EFsccWHet1PA8wb5XsY3QxJhNZM5TEN72HKuPFgeQrwqi+xVqc7e0CT4ecB+VbT6o4Vlg8HJ
2s3LwwFd81z9dMiZH8oJpEdpfEWNdPetqW/a99dE/60692PAwrPywSystek/FcxOj4VtwdwA9uPW
wbPIC4vebBDTTqYp45J7sJvpp0fvPRsDIPr8O+aojj+KM0FnZjYyc4u4O44JfsqOIWfxaRk0JMek
eWrakKwaca7m6KjqlpomZIkzNcgA3FDrDIso4xxmanD3gRfp7Mkmh5Ehwx+fwm9HOm8KVpPTt0Hd
2km0ZD6gXS4bxKeVG6+qOn+SBBKu8chaRQ2DpY67zRSZTMOCn6HX4U4OTFey2T20UnhUUtz8to2M
pimAoi0KM92QOmmHxqUNgvUwEXxioExZfNf+TDxtADdqDG8j4KRjxCk6VqiShYov42Kpgm/LUMwB
NWsA7Z/iwyI4IaKy01upbEQzWx0RFVG6KLvSNvSXpw24JOT0zwJ84KJFydM7NxkKHydP9OhONf1M
Sm0a71xwdPYeNEq6y5wrf6Uy24dkHJC1mgcfIaRWq2DgKBUauKxuOEQndbId7eg7bnJ8YyWKd0m9
QlxXUR6ElVLKxmmy9UR6YdSDjrIyL7N+troheFaFg15rhv8jQ5tXpeZpF9VPo4P5JugyHnEknIZq
fA5qZ9ePk3uu6zY6E0x3htL7To/yI40HH6O099XEC1Rw+VCil16i7kjOdf515lxsp6xZT43J+pn7
T1msIGfa2Be0cRaq4nhXwiodKovkurHq+IV8NuRwa3XWflE8oA9fYCVjvrfjjnPTRLcLTKgmge+Y
dkkMd9Euo60phyejPiBS9I59zM7j54sIF338LK0/U1bFT92A2LrLfCwHVaG2ghY3kPTXsMiwAhiP
mJze3NABoxKQ0txbkpzf0Xpv2qYnYKJpj9JngOmz8SFJwkBZzOnZyF25595F9jOYL1OKxM6i69KT
YJT46XsRGQ2z7qn46LPPcSpIXbMZXWSJd+Y81cDQIQu0NZ4Mr9n7sdnsyrQvD33kvQzuwPbGgWvj
gcW62iErKF7YYqNQA13KrjQ3YdGj2Voe+qlbb/wpxifKhnd1mDQeYoFgYHnkya69/n4Geno6mKr4
pGkPNxA5PcdPjlIVZQH3vb4FKRntZBpdOzCn0K7nS48ekuhSeqGyRvDpB6us5EUsOjQKPilQK9jA
yS62u47DfnCMSJgUZvTCfNvgZsm7vZvRVCzY9NaWXDOF/lZInQ527nlbaUGVxT3F6zkUepOU9bnN
sStK4RCAHvm3WjMekyFN3lmUX/482NsyCZODCV8nQF9+ziabUGzIKwsI5AxwDoMDesgm5DDaKhvl
nUAeTE+arkzVLxGIrPx1zp/d+QOb/PBV5ikOGySF0JfiVSo8Y0ee90UuEUtji1PJ6fEpAdJRmf/C
1Uyqe8CUIDQ5o5gaGbu/XE6Wpf/29aBOdaPjFSXti8942k4kXj9e1oYzPd7ieMfb+Sya2rtiWqx2
XUioQUvpUhZDc8g66sk2ASvW07oGIQSxK26HA1Ww9ww6sxjnCCquOCaIVJ9rnvfVDaDWLF1t5oVX
x5eMhj12w66BqZtGlF5tf+h66/3XUtaYG89qTNCI6jF0OQByYmz3SdLF9yD6xImuX5XTVYy1x6uC
J4gR60NrzCRML+6kKH0VNuu/EzcGwz8ve++iBpKCSUS3VZMtFabdqYhVvNVt+W7E+TuifUrADhMX
Q0B0eTN7bOF6xAYTex2JymBK2ERPJnwBQD714+8jI7UI5bMEcyXTUNsudmzcx3zIfQ1kpc9Jux9i
JKWqx9/rGwUlIR4qRr3pBk+nILZQ6E1OJtbOxvq5iRd5I/Nu4AD4iHpDPrISnnQ1X9o6QaEYwcWZ
6wHBS6FMbGdMvXwaMo/BkNN1D77qVv8oM4WHSdURNsOOsRre/Uq+aSJLN0INRzMP8RvW6l5mzs+Q
KLmBg/23H/xzQy/jTVXdfwyrjWNaMTHsm+BR0ZaJI61PPi3/sM7iDepaewXdaNjGBWmjVYXUJXNe
afIPq21m1kSCmhWcVaIuwsn5k5T5ORqs10b7e88mGbX+PVbq4jEj+nGXw8YZscSvXULY9hkBa7hA
OYP6KQYSigtAYAncYOqmORHRJs1oduddTJhri8IVI1KQeEt3x34tffc/OxTPeUqLHwYaggAQ0TJq
vtWbUYvPqPWQQ/vIvBz1xItHe8G1qDLsB4TNdL0nbCiFSNJtieIIPY6zofxmWBC03d5IKk1wCyEt
obpYWSm3VqiGRxraeiUE73WRH+05bj4CWF4LbAVZExIKL8mu2UW5BuR3rBtB2qyImt+IYEj2HScM
RM4xdB1AQyRlYOciWwBjOEIObmIatsS/lLURndKR2i18n2D4Y9F51HGsCPO7D1hCKXHYgYniWGmW
2y33OLelojVsZDN+4vFqx+0tSsfr6CDwNE+s0wltsIShtf2a6CVY0weZ0+SEZSg64EyUE8OCkwgK
DBmPxlEDyoT96DW2qn1STvu4KNMrveqXGVDIWIag82f50v6SmuGUx+MrBOm16eH0cnvrEDtEQjr6
PYmtzyhD6o6kWSgmJW6RFAckbPgr8g7gnpO+Vz2Z7vz1rZbmwW7GZ7PVd+D0YGdS47No4Gs1g/8x
tuZXSeDn0A4fDH1fo+hAL8FAal3d5EhyaCjB/KSmgkgl4LQB3FkN0YcQurm1hX7vmiRiCWBuJeU7
Y5AhGYzNIOtwHTNIP2qD99SW49bG6PnIqIHJ1Jj2j908NnuCbtPNNIacqkwBNjSyxqcOKiIK1x72
ASlSUY82BB7BdCq0IobKOU2F8pDwGgxBgbJuMC/RxuUNTh3DO7pm9oNe47vyKAwtBiO93Wy0E6p7
P1Uoz8b4xi8qUQdmAOp09bHMsqFsEQhgcTO5RkVzyYw/jGb68Cw0KQ/ed1fN/zV93pyqBi++mGg4
myVwabP0P7SQapdWlr8zPOdTFT09dLPy9qTJvwiMyI+Nu2RyMoXdRr0V7FyjTTZdvgQjl9lfZ17Q
VabgsGACJ7BJs62WTONyyaTssPbaA4L00B7tDzNneZpC3d74/dTjJCU27G9IzHFYU/Wu4nzauNoN
HyQFm+tUajd0OE1C/I6dGnZTr08z1IKlpsNZpqZdHzOUxrqLVMDNnjqO1gBPo+bFM5EdGlVzs+f5
fYwcfe5TlmPsnOiWLIGlwZAnFw3sg/BoFKtg3I9m98ZYYjss1oBypkiFGHXow+4mjbk5DoV6nJs4
eowVAB7cv1zYAuYK+1Ca5vrJSMgA6O3v3nZP5cjJuui47zunOrPAU1z5JNEXqgRhbIq1ghquUcjQ
j8Xl7QEAdxLnbUAuRR8lc1ZuOD+6JG3ittfbmBFmkwGqkGRCrO14dM6/HwwKpzM1F8U3Cw9+zac4
g2heGENyi9EZgKufPjJH4s7tyneL85/XxG8ATRicDHjMFDZVgLJ4hsh9P6s2uicCuRQJQBHh8aXx
hLbjn1dk5akihB7RDvwt7Rl/HEpsLUHpcWmcfFqogDqMA6JhYuRcbR+gVFjomuZoXqgA5GYO7tkr
Po0SiEbD2YKchoxTRY2JuY0wRrqRPpbmfMyjjAwAMn1d/YHGKdwYvBJdB+YK1U658QQYXUHkgyxr
5rAFebn0phk7T9Q2nVRALJk0aWAZXOuXoWHy1RO9UBS+IlYEpI4P6mX0fhap0a4M3GObuu22693z
FGYQ8yBO7GKj20ZFsp9AA6QtvM/GfyPL20HdRxXpVwdHyNPQVN5VZ+8GEcYuUK+5Nj79kAWnn64D
FiwVzBUhcqTMD0KfTCO9ddGMZKDwP0u7J1uu894yp6+3Tl2/BLlxtdyuWCmHcxPsR+QNtG+SybNX
ZlEgCGCsaPgcVa3E0czyyDAYZio9xxN/WyWPXQ9bSppNBh8Mc7LuunsxcmD3U071qFfYcgKfeE/u
dMaT6XmxWe/o2nM8R7261knakK5dEZignfc8GmuOn7iLMEZwNTvf6cC5VIT7zir9xyx0DpYU4S7d
Mgng5gD1vBbxeJBIcf1IOyu78dEpymJTmrStuUFWTDpClNIVcRe+CdoNM/nsLUbbhlU9jJN4NyYE
O6B3rkzeW++QsPLltUdGK0U+08nyk8kCZXpJ5z4AZYwy3N6PrS+xrC9Fx3SqBxhdmEDXwoMolLtF
yYCkIOl6SeKOJCRgy/vL2QXap1zKiBb7VFki3W1YN+GpMW+t++GY2OiHC4xSgNNCOMaVQ9/Qq4Fv
zvAht5E13xlxrsHjq00RI60l/jDdEcL2kei+2Iye85qZChHeOHJAJiC51wOkrMRT+Kjlq60iUPXo
Fh/T4mswRsYDKJhy1US70MieoBr2q9jwAA6DvMdSbRL1FzTbJsZbHldj8WRQeQQILQ5cDdHaA8/1
RmLloxxQQeQDGqBI+C8l+KRjWDnmdZpT8+rhlnX6XK8FOsoH2ZvJSQ86OYWUSPsSoLXOpLfPA/lM
Wlh3Tqzp2pJwsR1T964rTJV4fefVYDn+0WPriUNQj23bvyEf592rsC3ODJIvbCUd2d82K0VObLE5
Rs8iacD7MzTDKyXOJoklGL6LnTChUCoDGKzy6gs4piVX1zAXB/rrbyMqyYq7ObYsDtTt3TEAfb3r
uc6pJRdlPLlBx7xz0wN08Idh9qZjRQDB8fczp8n+77OY/+APjp+XqHEc2rWOaHZiSO2nvHH6exMK
Fv4akyMbGJdia3RvmaLFzVw1OdM0gLrchpw7PSz2xpgClXyYmXHhmB7uZMf1VxQ2R7rla73QQHSy
LI8a/zb9/29seMNrMBS3TOdwpQZiDAO8O3lcvcEBmfcRsN01zc3yDeOBu/UMZLZpIKM9rmOxJmqy
3/b5RGkuBcEFY1wcEeNk28625q305uENvTxxAtkgduPIIrF8SZssWC4niGKk/J7C5IwU492zTZzK
8r9GYzbO+l69ZTn6BJU81oWfYvEy67fgMppLWkQ4r5ISDgiMGyg7IdMbfOi4wlvWaHgfSaF8jvaT
RdoFN6sx5W/oZt0nu2nOpHfkb0ZDMkFk+V9+ImiLpqfJH//qJTaA+e2wmyFJnFVX1jxs935rxM9d
04d7aDdH2bxPJiaDJG4LQkzt4mCPU7S2loSHPIeK21fuzIxzQEy//OI5y2lc1vQ9f38zAUkGrAXz
FLiKcXkIMtP1ZEhB4bBeI+LBPOWw6uOAcxmM0IOc4FJOyVMwDPvCVVjIkiY5R5Pbv5BDuLGCZOfp
3H+26Qu+TtC9S85euwq+BDx1GiiCJ8q2guQ3Ybfxp6g4OEYKXporpB1bDh7TVS3+Z/wS9auKjnNl
p88KOcws5nsL4ekxaBC0V87wMbs+p3PryKwLNKAR0ITomV+GhD+vkz79McLB51yDLy2n00rwpiLf
e1w2ozaXx6Ds5EpN6U8FPmqF8D5cE3I48Cz4ZSYtfsBIdFlDVPkS/6svi+FNRSra5N3obWdysNVs
MU6vpvqQc2pbG43JUMSjd0IvGF+vjD79bjq7aIrnHOqaW4ldp+oQnnRDWDO800NX2wqvKZK7lCKQ
KoGLj/TX44xiFiL5SK93dr65oJwLb6j91itWOL8LrpLxPxAm84CltecyfsgGouTz3hbbypH2Jqj9
e18AqWVqsO5PKWiXSx+WKBIHelfKt8dD00I7aWLn1Qvtapua/P6lxTsvaD/btoOT782L+aypT4P6
MyrI92WZEn7CKQc9U/cQBBk0a0RvD47Mv8LSG9/EIs0DPxBzTuffV3VZnFyzWOpfbCMY6zFIwMU1
mds9iHzIL8WUZ0fLFgv5UVivZs8lnQqrRoGDKtrr/9W29E5OMwZHzHVqwV+iyu+nfw0m5k1nmPWm
E2RENAkdpKWJYbWTsTOGGPvE8jCch+JA+M0EKSvbVk01XWFxPrfBNB/iOCA3bbkpYFkbOzgTSJ6W
h6bf89LMcEqTOOe+8ecOblTwLiJYerUVUz91tBmUa74uLpUd2ZD1ZkSocDQbnaySQle7sYXIzmGs
PSSJG6/HSoaYqJpTiDFmM+Xu3kHt91xWZIYI2RJi1pGcFpXGjVjZgB8GxqeeSvvVoIu9oUM9YKcv
8mtT9/cq1fOmTwHCoMGbprJ4HT0i07TJZa/yLucYmqbHzhvZ242vmb/1xh21MZ20PNo0DFcmcb6v
vQrzk+Xwcv4+7HSESpWX7CERI1ANplDHtlH+aSojOK2JjN6Y189HPWp4+cvDWEIDK3wfPqNBW0HP
3auRLaaLoCCAKDaaY8o0Gm3t5EDE4Iqflq0BEE+28+PaBIjCDaVVESK0ZAHHQNJeRa2B8FbWSrY1
yVRR276addItLb1kb5RR+2p0yyw99YxtsDz0wPRsRZmTw7e83aV0C4KJeNN+v1sBit8bZlH/78Wg
6nI4QAoZwRvyk/FNO0enAafw+5Ojvs0fGR8RyrP8KKOLxdmGjfj7yBm9/FqG6cvvoyQu3ackXBIz
lqck8unWWXr9+8gmBeOu00sE9GvE5nUUQTjcf7+F72cNRs26/T4qQusQ1l349PsjPVPdctOrr7+P
fN/6bhpXnn8fRR4yz8A0q8ff/9iOlJepCYHy92GZ10SWTGqmJOJ5zxRosBE9zZbIk+tVEW8GVBa7
3+9Czwo2mjBRRpK8BHldBdsmgJr3+6MM34FaPnLz/H63yav8kDsMo37/L36L9uiZPpEby08eFCzB
vvAZiyy/NwlEcU6Qu9IY5icXGR3/sA9ff38w3MLmqY27x99/6vdNcktDiWIIBUjTQR4lCKh/qXFV
1WU0Ej+Kg1aOi0vnavTSvaKgtR491rKHDFnDAMTiuavZ15mdcy6Np+dZ1Oeas/dJoKbd62kkgErh
kHY81vwq9sWd9/5kdj4CcgrLPTZFG6ItfylijWJvmlG4NjlosCpFNiqucaSpN5nw1EwE6MTbIh5k
uK0J4sH8AvJV4MFBOA/pC04GmOz8ObN8456PXXrzynnNXhO9BssHx/+UOhIvCSFPqarEU0l0Rtp3
yU75Xk6kHbjoLo57VIPxy1Ql/3J2+bNY7msam0TdDADfHU7569+vOXiYllHAoXUXi5G1bHHt/OGN
/XAQEnx6D5rtda7nXehW7U7aYBt+v0QZzGCsHYmgamufxHGeW5pQIfi28ZkRw7mLnSXeuqrN5wC3
UBtj2vn9kNiXKM4MyEX8hX40bdtoCXbQ7tXVqXEn6QtCMDXMuhjK/8Dg3oQzOffAxqySMDB/BH/U
7wgmEus59j0a5P60J9HQuUt0o1u8dO1mWv5Hi4vp0LcO6k5NnbssZbTn7EeTszuCezd/9ZyxQ6tS
PP1+U3q62HOLI2OYsrXTxfkrav9jqwpcZS5T27JiNa7qHyukpRB5crzPiflSDpW+GCWK6DDqnwi/
GFdlJY19xS3s4cmmZWEzr7CdXacDc+0SxpbqqL8L7FdMgftnrJaM45ddwa+M6JAr2KFjW3Z3HRbR
VTU2F8vVI6Lx1ZYyeOLSPtLP987aGT6FOxB4lsM1WsIm8r64c769DDlvC8lf0QK53rMyokkUCYd5
lTzPef+3C8CajB2sQ9rf7qoU85K5GHOg7GgFpZEbnRN8OCYJ2pZaNA8ZHL0gYkDRhGZ+j9IeJDkd
gbWtaOcn4/Q1ptw5jCyXgMJrauhz61viMjq1fvZVu+UYO2E1Tb5DirKXUZCz4pc1hKsSrboed0LY
x9iKrC0Z3dJDIjR7lbNvM/KgfRAkaUauYbLM0Ry8VFtglkRCa2h/VglW3ef0N3c/hiSMLhzr/C4a
Cr4oeMO7gXNIkvpRcbyIVaVvnfEXaY730nQuMkMnnpBRZNRTnNjLwTpV5OScpRO85JWe10yns0Pe
4Zg0l+ckDUfTHeTI7dZ+tF7ezRcEF/AqhgtMxRfsqAQULB+MzSTbZC3DJN3/jv9EnbIKpTR6lj8i
cngx/OVFNBq5DVTqrkV9ZzJxl3XXksUlH+E6nAnhlPgyWE66wlq22lc6zi72DW8vAxqJJK61B6xu
B1/04NAGiBa20SMlKoOKtleg4B96oJzSIWDLr2EHRkXEAQiXlDsN72ZiViCYvWCfZ8jVJe0Zx35V
fi8vcQe7qzU17hYG/ZH+6GsDULaPlSmecu8I8KonraqoT3ZckNKdKOOlFaXYZxhNyZffJjUKJHrt
wYPC7LL2p/7Tr7HAFDIpTr//nDw6RERCvGnyc7oGsG8VDS+jUWwNCuhdZHRU3hPaEIKbpm0qMzbo
OriaDsGNzWzf58Cw70vZhBb2zm0srgyGj2JKPzrT3YyZHBD7hO7dEpZPkO+Q7dCVeXduynITwKg2
8/SzcrJH7c7VE8f6C20bhOhOCgubljCy3wdGGH8CFaR71/e6l856pAmh75T52a0ECOcuMgLfJqRM
Y+BpfOsSCKffz57gVyvjSYv3ioHWAr+j7+pO/aXvKqiQy2fQNHs4iM17bdFopXGDcppVA1aDn+GV
wxMlaLvq5PL7IeU22kykxhV18556XnHJprG4xP//WcWZt+Z4eiB+52xXHQKb339RLP+s67FXZ0Fy
y4Z201BCUyXz5VI6NrPShL54agkDugX6UEfZx7LLTxOGshWcomA90hG8qDymiVQFpwzd1bbOI6p1
G52Xz/w+wSqdzlhK2hAa4iTTR5kcfXRiZ9pUDFVpteziJFHkeQ2ak3PJuWD5RoAe9H//ybA8NGj7
hQBqGZbx9bZl1y479KtN/wEjhkNZ7kPs/P/Pfr+G1LjYWVN0BiY4HH8/FJgitmxSf2In+ohBm27J
lm4xtGQ0Mazfj94ctsffrwb9jPLl93GPFMzNvqj3oq3RUrW4U37wwua57cxXV3XFHyCuMFJFlNBX
KavXPhaHqe6z5/+h7DyWXGfSa/sqip5DFz4BRbQGAAH6Ilm+aoIoC+89nv4unL+vpNZAoTupOKYM
iySQmfvbe22tJDo55DNlIuq8tQ2MTx3iyWaa287ru5F+xYbeRRyOgWdMYJRNIjmfY5P99G0HHL63
AWQBoN5D3Cp8PVnKN16sjVXm3ScbQzj2GKzPJfsz2mvTEVch+zOVgxGRh6a9RVa1M8MO015sHeFG
Nvt5wS2aZb4xrr2UyHm1OSsPlSWOCCXEXBvFpt5AFY45LtFVSrLwlHSVhmBnjZ/phZK1+L1G7Ssy
E4NIIilHRgzDdVrk33kpPAZVOyXrrnKomc9KxHymWMrp3kZc7wVdQXjsOS9OWgfSByB5c0ccTdvD
46HtmZQmqnOU7vMw/FSbLe1gzG0Y0z7WK5G/s5pkB9xy8m3msLulMnyV5fKjzl/jHGBcaAn9WWlM
VJfXpav7r4YiI0oyrPKSY7n2RKITGWgqsOBzRXmaisTBCJDubZm6RDGG9xF++31U6/FGzwf1U6Pj
bWakbQFLqhuViVOG/k3opPKlenqTq/XVmxsY5qb5iD3qg45AZhrqJF0tTTNPZsfAYegDciK1eoHp
tJ1DnnktypCWeFYuKvGnlkELYQqlf2M6/oL6GvxImHRmY+AezuQaRLE+vPL2lMYgQfMBtGdL9fDa
81bAGzKYdykxqUeDHlqaubkcTIpA+4oaBQKJJESKxThqErlBLYGnL1kxhLxa1Z9N6WPODEiV6RAf
G2Z2rhX1tFKSl+wLJOAsbWze/N2EcUaXHgR3c8yU5VtoUfnQorhT/hBmxwg+7ybExWVRuDtSBrbX
CwP7s8oiZzHCa4OXyC6GbVLP/Wmh5fIQdhLVk1F2pmMsQ3+YPpcAbxWj4xraBJ6ccbZwtWHvLi39
vm1CNqtpo1nbpQCASvHLic7D0RFdge0bK0rWl8lWpAs1RMEnd/eMPKYaYvCzzhSdzTsom0WHnIxU
vnBGRPNtbloI/GxR1hKLDvcMm+KIGxSGC1MvXFDp6sFIKpylqs0Awpws3FBM4Bp1Ehg1f+NUM06c
gczTnz9NUfg7Nn0IG45KJyfKI3cwjNWiZabEXkeiqopRuuvUWY+WU9rLXmIZBPhyRfNbBU0PX1Fy
Rn8DqFIAt4oochfVMRqmwg1qwKnByH5RzMnpzweT84nX6HPrFFZcecYoGdxsa2hboSU/GVqNYUVW
jopiPlnl3G/VMDBPBRaFExBKG98Jbre2Dmrcz59zZxGaa/AF8kSfpPDRwq/mDhgh3XHl92J9jqCu
8Se5ymq/soJvHKRwAUX/NhfQuJkNkSMmxHWMVSU6RhTLHo1RXo11pLBV5gtHef3AyC4/zkpuHyRO
dFpY/PUv//l/dTx/yBP2sVnjkzTsJjDXh3/8ySgfTDKbh3KSRvLyfJhpMxXJTHHrtGj6To7ZBw6Z
0v71vXG/wUmGDy/WnxTYxm5JVHhIvfoFvzM/VGg+tdDsPZWkpROp+DFEDMULdbsoOEhwkONeSAlO
SS1bVx7rjnxqmzA4zSoGNObU7EUIQsVeP8jCHI5ykOabhFYGl6qSiqKMQwX/TLjqWJyNiurqYIoy
RC7Wn7nQPv78bZjr7PjnT//54c+/ZWZ2N9pytJXpRhCdfKzLQQIVyt10hr7vRPTTIytqGo8dtiYe
3PyREHjnxv3OxuJ6/PNBwfrqVTpUFL1cKOWSUPrY7BPY6KibaVU63tRxb4yt1xJlBdgCTXPpmk1u
tIRJIUT/efL+vEJJHFLwjBCgV9J4HaQopN7CWu6lpMKkNE7seUG4rTZPAk1zCYJZ6Zgg9rJ4G4QN
NlCaP3nZLshryhXPLUEBDdYXMBKgQPVzYcOVsWb1oW9L7Th3/UGoCz3AhU6pr9n+atSzzURLDnGh
XRl1I4BjskUKV6TXpV80J2xLmLNE1v0+LinulfriMamSUyRWr5hW1vejFiceyl5/TQbQJ0NDZtkk
pbLVtDE+VxqYGN7m72rRjMccrW1fGyIki9JRLqIVyq5SavW0aNhGZQa9B7kqTyrhXCgZS3Flipl5
ShCAZ1jUYlNluBMTeC3sExkKZt1XNgLJzLD1TJGlP1WOVaaM15Hi3DDRuc9H8XIYNBJndXOTWD1H
YnO3hXACvHVgRJy/xgSuRrbAbi0Q+OEzNNJDWGXKhowSz4lMGhHcB2eH0jgnML53oDJSbiHVdFAN
iUSgwia+X63idadiGh+CbtfImuWT11r5rRnDNmlik6Uwoqzg8y8853GHqtc0w37QA7/MGBCLMqOd
NZnQDyCSeIPKb4++aHiFThxrlml9VoT9GdBu7ESmHYBEn8hWM/3Lc+Wsz+q8L03tklZWs8FrYN3D
62j/+lO7DLNDyeex6mbzlJEeJxzYbRR5lu9KdTobggRFFNSwPYILZ1/Y2wi5aWTZL6tYos9lwrYd
g59mULvaMLa5qhX5vQn6T2xMZ9XU1wqCi01yzqfKo3Sz0jh2KvCOXSJIjJnU3VXsLB4N+k9Yj8pv
WLHbtLT2XP0VR5vUxu5cS6jXo343LAHtntktzt87rTb8qNf7bctWltuDCrEyjtbtcH1NLZCGrTym
bo38ejF08Th1pXyfWTIVwICS7DKmzTg1kw97dop+fDep+uK8LDmTYiuuOlUP1SxhcWCJNsIaQSon
cNV2r2FCeGuWumHbMXDg3WSLD3YbK1cWsjY+kO0C421sK7CoqebpWv4DTf69Uaj/oFwsUAdBW9NR
mkMKYCvB7L5utpnA/2IH/UQISec+Hy3yC2Kt3wE8dAC/K4+K9jjm0TFHTtgxuW63MW9jmbQ9Httc
6NF1qslEJonkseNPNXhclWlP+ypNqfQcKN8YGlO4lSq9szphq7inuCG6x9+xoUUBksjIcUkLtL0c
FPd5rH6RIlePaqisJYZYYaKlewtahbdDnF1ErZSPEXkoZtfiq0qMr3Fst8r65JWjWMtccu5Zyh3Z
OYoOBN3nsCBcrWCwGeb1CvEm0WR08zdWJcnV1+Qavh3qZGIqwicqQytuk4Oou21blr8GE+SOnjt7
8IaMLlaTg04NvHChdN1piuB7BDia41NVwvp+wee6ZbqzQ70kEz+pEnM2Ue2KXK0O5sxpd56rzG2k
NYK+VtPbjQbYS8kOEmXzYok30WrliG1qm1G5flrr20zse2vUdB9cNm/VJuh83TJCON+FBl7lNCxl
fwbA1bgFQfT1C7k8AbxwNcshMQA5zj9pFaCYNKMqS9Gb/gL4cgQd5sQxqWUlnAqw7DxVQYsFZcZs
6NRzY/tBHsWAQAOIanMpO3HNMZ4QOe4hk7y63s2neemUkynTnV2EJCD1tHDJtQOJIsGENy3+xD/M
hVOyxwlJLrRD/lJW4nUcZEDDbaMj8nZAtGdqLchFYOCsn8oq7zFX77O1312y2JRXorY429bWuUdW
qkPrTlAFi2/njpCYOMP8mmla2lkxfmG5Q9TT2YGYLW/erg80Z+4LE5XCKDbDAJHgoRapDs3JTNxo
UJhYNNa1ME0siZq2S4gA3v35IDvdoFGcvujHJhx1NwyoZocLQ0yiSrMtlE2M8SJVt4MpgF3qyZF6
95oJnyLu/nxI2YooU9sdzPxm15xzCExy2/3srfeMtx5rdlq6EGBucjcYx7BN9+TobBOIQ97cVyGF
Vqg9nyo7/+cqZBZfb0qZSTjvpyk3eAlGq9mTK/xMiBt6Y0N5ShLPL3JvaB6c2tIFxHU1YuFG1fzC
4+beLPNAwDQBqWrECSwbsw+zR72mfb1qzWfRxqjf9mtVSuK8cEmOdnU3BQyb25RYBfprgp8X+pgt
U6Oi0ItXjkWyiWKs7kKePiQ8t3ARqxcsm5OvAnDJsnj2DQtsTgMetc0tjBPqyxxRqzBIFFByZLWK
OD6bdnLhlw4SqCVrloxVj1bEgHzSQzDJX0asdJ+lxA+kjtknIZY5UR3jgJKtERpRq9NhoF80SnM2
kg7fwC5cw5R2yYH59+gwTG4uo4IknEGZ2Cwhdm5oTAsrnf5DQRuMsajcxlMU4L/m9Rz16s3MsoYD
svypSNIDzSbfchdp3PBI3Wtx+gKYda/m+Zkcq3TqqTgXeJnVLDkali37KeUfB7Ow4E5gx1NxlwDE
Nu+WvP9FWqCnM09+wsqwt9ycONzQLwXHx8s6ZsxUyaiHxVa/K8wIrmHI92UGMD/i5XXI65BHI/zQ
ydBNZLN9m8BU8EbeyEMs7WO55KKe8/4JKKwNkSa8FCl+ZD5FlpfkWUdVmK2RW/bcLtsl7D5xjO9a
u2Z5tqXGQQ4oqLTMsHDG0fOkyOExWvTZGdr4c5blTwllA94NOwUNYA1cW5vRzKarcmjkeccENyU7
1SkuA3KCmlp8GkpB7VBwS0KuG24XjU7QpoEW4JCqwMuI2SVKasuJBK0i1iytA0Pi5NG8haXgmo12
hSOA40w9cgvZSKGGVYDo5pwovS+CgXoUncWxjDitxYglVac/jVJ4FZn2qenJ7KjVIJAvpRSfVfnQ
S+FTutRM5fOFAZwBsqheJAaN6lNg1i/R3DnNrP5GFcc1QvputtgfGpMXXMvpuw6SIFXS5rGH0RfJ
5T0EnkeAbIozKvoH2UzDVS2kqUpiDUES1+rvSGK2Fo0BVI9i2nBIuPU2+JI59wPRnLAzUKTRrPWQ
88ospuAjji0vSErT6SQd3zBorpEjR5jBF7MAWGpBRDMWfSn6smc8DeyYwntHM7sPSWW5ABsEULsw
LllosquwGYHLxV6xagJ9XDcpHnQq2KozU5SIroD8QWCqWL9XXex7FSzxQwqeim2qyn7Sfg97An9Z
Q7+VLcxHYc7IXxYvMOr9F54fEgvdjAzV0IuKEc6sYseMOF1IabAxtfQQhTEaXS56t7DHU2t8pGp0
oPcswfEQvmRl8zqZbEsNu8FlP7ZXLh0PQxK1f0382arElFpJpo3S+G7X0vh2tncVhGEM+ZRGn0tK
1XdpUFyWiAKpDDl3GyYkQvDCEP4B8tiSvE7HEIB+DwNMsDXM0mCX4NrY5TEYYmRHVlmV+oQAkDo9
E74+WATAOx/+PBvObAjcRCMHVSIUpYZyUiExaJRGrUi9onjAdGXCCbSfmQBSXc82cAf4+11RSD6v
cTEz6s/JjM+tTUzuZZyyuJew6bCa66zw5m7N7i1lR1zQOXxB0Xu00+Cu1Zhv4SHYqHEbkkqbSVUV
g06ztvIMRGONdo8XPcPIUkkXK2p+2RcaDCpp58Z+mNRtQcKZ4uOwAyptfStGx4PXoUv37amYFQWt
v7j0okJBkdDYMZ9i2OvyelcIGt3ObSl9SbEoTnDNix6NoTU4H5Atu07yWrTAuAwh8yiVLcSY6jes
YYANKeHvdnkag7cOgzWGFNYlw4I6HbYDoQnpOhsQ52OzYRuVv9Cde6p0qedtLtANsW/ygoJFKzcx
tcMkUDDXtViTZSl4sLLxSR6gTZKCbN2lsRveIKJ1LdD5ZlDve9mcsMFSG6DaE5CxkWqTpWWLEnuR
uXzjNHxK1+s/yPJbJSu5KyLzLLVc2N3QelKvnnlFBLedfPEomHJGNfsANfCq0RdOglJmpNO2MmcK
i6LbMGS5TIII6RGDQYvwoWe6J8chqa+WkDDCT1tmno4Z1GEy7CIoUa8sj4svSxHNFWDk61BzQaBc
oMy/rsWdup28c2aJCAHcx9UCczz+5erhSa5JIhfcKSyTZbIv9PfQhJk3W/Amm2MTwSmvgl/TrO9l
qtG2JOOSwr5S0vA62iO993hGs56ae6N9DIvudyq2vU3Ja0M+DM5AyznksKg0VLA/bAMCgGSHEcC7
a9jd9XSSEGHQEVGVd63P3kdgS3TfyuudyqtiEk6Izrpfc1KQqZFD7qA4ix5fbuSyAhZoQl6XMDQt
zzzTr3PKz1XniPtDflXtHLsYgBNMHsZLTTS1xlbVGkzs6kyqvWE27jF0ftk/hkQ93hxhkk/IvI+t
QaAh9XGWqvvKFgfAFafQ0t6JvtpbSFm1Z+cCxqHaA5IH/D/VNr4C/X60+5sEuMKdUnBQOseVYHoI
TBkUbU45RBqEn9RG7S0cAxF33rHpkJzD9tOOqGKsKvYNcTi0mz4LHvA+gYAjIUx4ym3blBcoAFNY
cPdm8pO6k+nzThEkGDpm2CnnvwJQIjEnYti48aSJToefIuQQKn1EJN8ZLUHGqLrfVBT3YdS38CYK
r8oRKzoJOI28b6TuPlaNkxGWT3o03HNTUqPIpwkW60KbAut5ZGNMYOe+6qdnO5kPak7RKWeSK3fZ
U9EJIqvcQMdEdtVIXLV8PkQ5y4Ta1PjCWq55bb80xi1sCgAK0SYUBaOUWy9LhH8z2Mitv4ScNeR5
QVNijh9YyV2kq/wvGadqymEeFi8WveTECvoDNxN2i+YXJpw7eWkvHT6KkXmfGua/He5ZD77RIxUb
tAQyTND75ssctVsXckkmdJ2ZMtVrC+87s4MxCoOQbOp9wXpP8uHTMJdXOeCCCDWJKCgdJOPEplOl
PGheTuiULOTwZeiMsX0N0+086e8IBQCkucd15GML7kwpXuXAOlQBE3XKwoyoxkTVYaqO/UIZthEd
jEa8B8iys3XxkL1XEdJoYIyKV0TjtUskgmS0cw6VQh2GUrz1lBJRThwF9Anx7TXVtOA2s3tV86z3
DWog3aYnmc+5O2MDfs1EucXETLjGKvZITbTbY2BybBBRGVasXdw/xEHxmjS01yl1eRzkTiYzxnPD
CyPrFUy3vJD8nvFQHdnPYd8YW7YuXExQhtrKLPe97U92/1q3U7pjoc3w2x97jFdOI8CIGMrr0A87
Kmjo2CHw7KVqcTDxfm6KkkrHudOXDXe4yVWpZ59jqf5LD4hTeRcGHQPEFBt+u4x0O6TXlTAMVoNk
SCIRPozT7igiw6MijmTIiOMkyPeZGgzneCQ00b2JZtjmZER26QiBHxKS6ehCrXdzEWJGFPKXoBHE
41ZHLyUMKgijJcvpfp4soHZAhpwwqI6FBSl0mYpvK143GvgB3Y4bvDun+fOo4jmJZK1xxbCv1pRS
G8DkaG1QIszk8ilKmQZwUh6xVTagANGCEZnMx3HqoYKnI+FxyB3YBRZvkjjOzGzaPSlOqBLU9bs6
kF4DK53YoOJ3kphNsQ/BABCFOxo5OIRFO9MED2IwU9qSIzqlAoMbBpObfjfD9TkJqTyMdsZdRwsw
8Xc2EZGxwfUodYrfmIW8wUpOj1C9rVsd16mWUdCUcx+rDOwwSY/TsI92GN6PQaXBnupYZyI5vWr4
d5sS0BFGbib9K7Y1with1saGpGF8pgaJdxAZKwdrzLs6NUAE2RDhZvJiGowZSIUSsxGG/GX5GiAk
Q+G22aLrN3kE+pR3uHOFOr1oOuxGnCISoJwu94SwmdjEybkviXSvlG5jsVH6pa5DSuk8RWKfGrb2
RmRQPhtLeqZhz6EqrH/Ai17p1UZndYFoEZyAqcWbdtDJx8j0aiQFxBrgNiBkDZURpyrnfqbBPA3C
+S4OwZmkwEDy+ZoAod6H+CF5ewAhSsuXHGc5VmRKhMuqMQET4sdVkKpuNXO4RhqMDdCDzNcnCoBN
I6J8ka2WDcyiLxARyXZxFRC7Z616wzuxtZfqrBixtjGYtWxKVRMr/2Jkb8KFZiWpPxgK3X7lrJCB
LgovnaxwR3KOfZP0NQZmu9PlDtOj4jXMkudSl6nnCjZVC77Qwu/GOO/NWmqId2vwUgY5Lk2QByhw
cJIZhG2cY6BAe3hvmf+uoxtUqgag2KJf80UxNloq3rmebSq+c4l8kzbKtJ06lqpl24TcB8tRAIFO
6C/ySJ4qV3mVLd7zYNdrq+Dc12KaztKWbvkI+dXqx6cgZG8KPCq1aCsL5yLwmXoXjAI5NJmdkLcD
yymJrsHtp6zfwDvazxFDLJmcHM+dJ1nzDCIvJxAXN+dOD2fPCOl6In4fYq0kBCtAbeC+OJqq/VPo
tJ8UVfq9JNJJxE3PqiJbzoh4Bi6r9pdS/h5rfuOSfnIZdivaFDY4o4fICDFk2GsZ4ZaCJmkRARGE
0gSebbxlcaF6VdLojsmzqNdYszK7gQdvBM8G6ZFTPzd3Kp0EdwrNahwgNg161ElExciZVtX8OBVs
D7XQV430IR5D4YyQHF0QRo9/qABzV3mhFM9bc1F9ahpZhhgGeRRxQZkto2KT8Dy60ArxWpj9zeQZ
NPon6DN3zdRpIJIUkGSVlWA1SA9G7ds658bOmtat748SEjnVaiWF9DuQCmnIqDJBoqxJp3fS1ZGv
vFySqBGucg0hhFzZXDLIa+zqhdwy1Amp8ZKKcKCFgOTI03ILmE7s4QrcGps+ADSGFiMs+06RjDBo
A1gDcSIfcyW5IxLSPAeT1G/TkRbpnuHxJp+LYyWx8SzDTykOvmCaHbW2nJ7T+SXEPUOQkTmFPbMP
z3IAJ2G6YPWyIyaZ+AKZx1jpPlST85wnN4bFxgPdu4OjLbbw9WArG91wiOfFj8c88c0w++6gYbVN
2T8KG3qxadKRsO6nh1R7iFUZH/hw1RecjDibOMcsIBMq0lO1IX2zKTguNmHBgt0PzOck3PZSfW+p
EONUqfnqsHyvDVM44oPgYNFDWUXq7FLZ5tHXQ9uWsfYXkDXOtQSuKGj7bo7RkMP6jXXmrAGN3bRj
dyf1uW9FuQT0k7W6BDTmmZ06EUmYZNeImOlwSgw2vSTedc2kHcaeOo9WaxJKAsJprY07dnvvtt3D
hiIsC3/IuGD/6jZlacfsVnPdbShzzi08ZEZTfOvHBTnP5Tg2bDHhnuQMRFGCmyPP5OUY22DI2J7s
YwTujbzU+g4DBVhABCKwmiQoF3XI3SmI7jOa44c+qm99u4FYwYXZGg3MicestKFOB3K7r8uUTOSI
xFM227guzW3KNd2bBr6GcVdQYIYDwdwisQYuzXumUrzG4Umtu3av9/kvboJPpjUPJl9kKxDBgToy
nZ3N54F56eoxmN2q7h4TuiacKKwvgSEPu3ydk4zENTS7vokilLxGTp4GrnZexvxhnE6LNVXrAW5X
TKt9rsGYHmvjOZYQNWZsKZZu6sxUWCNR+Gpf9Pory4GL1hS8jdSuw/bVfCOFtqPO0PWWOD+ICDtE
JcnbkCcEYie5OzDRFsjzjA6oUYqAhWKfJB9MOE8i+QJFur80NA60pC5MkrK3aWlVhIWWSwxWFdnw
DgJLCUm7zzeyXccHhStkq5MwgGDzMMQBTt6OINfak6azGZDkENMIHUlpg+O9j8rvSm68WtFehB1T
y5oM6OHs08uBeEoqeUuD+WaVOj27hoKlo5nHWkVcYmQpLKbXLAW/xIafmoHNIJU7Xau+c9YcYDPc
xVd2cHWZIF7tyyzbM7P3jCC7tGN8F6BUO0mO/C7JrIVlppxH2uMTjInOtEB+yEtYNmGL+Fn1zLhM
FmGOOrJHOHhVBQSnD5DFQ4dnv1hsCwmwvcSqJNauMuihtBrX76reImwTQncKuh6TdPRibi6ORKnY
WCj4oLRdiV1vTUpAq0f9UuhEniz1swqh6SgKM7oF5ocICuxTGnV1OZcUcJ4CriXkhwEcuqQi/Yse
QINcYAGUDX6XAR+/HfzkKO5YKkySDDaKRKYLsVXy4M6WsO5b+ULRdh2/oo0h5CWLLxq8ZnH4W/ag
b6VkOI7CyH3DWF6zMf5MixrEe03Bi0wPFpFx1sycu1AdFhuZHXeF2YaboJVuYbOXd9Pazz7q2ZV0
DkNjSilVmElRhf4ZKExxqpUFMLbNR63mJG2GnpZA+LKpQNitl4uR1sGdqcp8iDTjEFf9TRm4j2mt
uUtL6llVhf5AzDB0ZCFhl3nJ9lguP8ZEYUo4NnxvyFb83hrCZp7h2qffbMeaODzNi32cJRZU6m3c
uhYqJ4cuOy6zKdAhdLDkgKkPAUvxzagwhochDnrgZ+XCAJIhCWE26bNtG8OLQGG7Za1eM4rYM7gj
d23TeKm+yplx/S6rZcfuGv1ef+oLTbklRqze+rjLzxCWTxgpin26SKZThKl4CudwFyhIh5XmYutZ
drU1TXtlhOhhYXilGtOJmVmzmE3Mn5PpSbIQuS0yLmql9UBkSupIcXRd5FKIQ991B1vbpH3EzJzL
3ltG+VoVwwcyJmWmLKscgp+A6hRusVpl4uq1S9MOVhdru26/mxOOE37hH9n2I3lOt4MM9dNIA8VX
UzL5KqWXBAJ3jZFeJ7OJjiTj1fRDnwr8y1WFjNGlPve4A2Fy+IQ2I88l/G772m/09oC5+dMYYgwC
w3DEbsMEiLTGdixgekcGc4wSm1URZO9Sz7CzCOuPOdZeLZXEKwSoyLFFNDwohrj2FvFAOEv0ZGjl
IW4BcazmgGPUdIgmyy1pyCsMWKE4U/Ndp0elZgpc5/omi9QPJkoycwVqVlRzSbacTi4NeeghUiYM
PQKMM8LakslwtYzG2GfRQqcsoZ5A/uCO8h5/2SKFaqCzfAd655trC0skqz5uI91RehHvWpY6YyX3
mTZAlb+txVj/52v6t/CnvGIoCMui/dNJ9VVWM5yHqPtvf/33R2TSMv/zNf/xOf/8Ff9+jr84DZW/
3f/4Wduf8u4j/2n/+yetj+Y/vjM//R+PbvPRffzTX1jM426+9T/NfP/T9ln3/7q01s/83/7nv/z8
bwrEbPnP8/TX07R++3982fr4//63bfzZfGTdR/NfW8TWL/mrRUwy/lXTBAMpocvC0BShUeP1V43Y
+l+mqRHGMEziVRzBtb/9S1FyCv/73zTzXxXDsDQsIpomY/6k3OsfPWLrf8nkYWVZMSzTVnTl/6dH
zNbWmrC/Xuv999//ZpAA1TW+IQ/QxHlBO9k/14gFSxhhcS5/GbNE+2VfPeb3yivoJhKiFlm/jel9
Q5k7RO5yUnbwosrtuE134shN7cc4Dd8UF1/bu+Ix20uX7Dv5VjbGLntcIk98jc9AWuoPFgm32M8u
IuJOdat9uMOjelz2wzdmK4GA5IYHlJRbfTA/oqv+G+/Ks3FSP3AN9tlOofnguXnsTu1B8lvPvnC2
9oFRutk+fVZv1Wn0mH7tNb+8V13acq5sNW8AC8p+Yz1SN7vTQ9f2i0t5G5/GCeeK096Wk7WdTv1z
t6/vpYv2xf3OjXy8wyf2YneGX29xVO84bxyETy/Tb3ItDzzKO+0odsFzfg/RG9vVL3MoPLcgO1AT
UFvY61GIiYh5qA+gO4GhNhfbN3byUwiHCcfa9ZNg+YG66kN4F13ng32Zn3kKT/wOv6pHOcCe2oWD
6cqecSwuwmH37FNw8ajuyy0P0G3dRyR2j/HUST5op2hDqsOP7qzH4ACd3CtdfdM5ZOZ+OFU2yMiv
xq48KD5JB6/b4V24NUnpSMfgXezofnlgrz3dmGZygqaMGuwB0z1kZDCRXGAgeM41t7/PDFB94Y5H
Y9+7pFX86ajxuKbTTNbAtd66h7nYaDBkMFK9Lqd8B9DqWG9xmSR7wLQbemn5vTqHzMkh2Ud79tw7
qkqP6qF4bN+lu/xsXfkJL7avBI7sRXvys0Ts/XQbb82NuNd2NaGYb3Rd6QWz2GXcWr/zGV7V8GLf
44B40Y7dQ0OZuqPAFqMORt5h+4cRIu3ku9gn972ptpiQ/f7DOswHOpWBmXrkIC7SA+/PwcXmfaFL
iUYmpzzz9RuG/07om0emfzJOEYdW0E31BsnaqW8D9RgOs1ANPgdhMdfcTDt8vY28UR4n8hmFT4ZC
pjLlNPiQUHMn/zQ2mMC3GGCBnJyvuevobnmPPdZhgLjLvv3ukdOM+YyxLUzOo8XT9F56THiYU9L6
0nqqB9ta8Cjq9/y8HAu/u5TET3K4iA7XG28jNqNkeDHiXEzyu2lxQizHetv7ivnaC9KG3a/EFGa2
f7PgaOQIM+6k7Sbt3DnXr9YXLpiGYldv9E3QblBEtafhNj8YT8A3UQWq/Mi/GWznQMVmbvvVb/AG
PmWepbi7hoWeEmdmpugVIdh+B7esoaFxJcVV+ZDab+BLWoK1O67Y3G8khMyr/DqyqepBnu4DdcME
Tn6zlIc+QGEju/4RvpUBNA4fhVsSE6KJD0ok8WQHlM54ySCu0tdGGuBp7cxS6S5A707dTvphCQ+x
mL3Huuyh64CICSkCeemFZ9zHOgSeo+1ZJ7b4R3MT6X4wXYvZLT7B/UJ8wl2SxRQcYvtwmPm7qDne
eM8RH+Y3+K2jpuxsUAQx8w+Hoy/M4VR5mYnvpeV7lDpK4YJpz4KvALuZ5msPPVPQ6Dop+FsOYAif
MSsrb/pRMPd7qvN9/tK/xIvhkHSxdhg0MP+NW/ncQOB6F+YWonr7nEa+aT6zr7FXk5hTkhfDeIMm
6CGhycVmee3tjbFsab1L6aH7qBCIHhibWbvxYXwQz7wmpMvc6a67lwf0a4etX3PobunmQewViDKc
FYn0+vP4HVmn0L6F0mZ8aV/kG5yXwUfq6jEVOR1HfHfHlq94wnl/3+6+YbEWDmCEDEPhWdI/xBnB
zkUWv2C2cQDhB+NZCe8LX7v0lF9D7HoX/VOfI7jVAshRwokBbNUXZRRbRugU8OzjDTnjTXw/eqjb
BPzEOcEn4kSPfJ9XxP1bJAyMMD4VrhxjokPj9dVZtc//l7rzWI5babfsq9wXwA0kMuGmVShfRe/E
CUKkRHiPhHv6XlBHmzvoQQ960H/EYfw6iiOxWKjMz+y9tvOFr3+TBOlu8NGrnPjYbeBSlw4g4WQj
D40z7AQiKAD0+IVu7NoA2W15OtwhMN6g2Ba/MNM4qBswvH6Y5Ye4b/tPEZ1cMpaiK+JYWLJN/W23
rz5NwkWfC/+qzEPQ7OA03Ns6GKbt67Dbjd9wDx3or8xXNxNRSe/R8me4YdZgz2UFEefMrr7BguZs
3OaAJlzOpYzfeNTk91mEtcGGShLzgQOfbuu78zaLV74p1uZOVrwzFB7ZGAfZc5hu2WcgkisZWG/w
hp+YYG+bL+8JwRYmzaC/NdmWPbX1xZf+lp/na3hvb4ug+UKFdOKv4k2tt8QgXknX6VpOyvpEoNZJ
fcYn/QU6dLzoL/kwHtXFVhuQ+xPRcQ/VFZlD8zHaD+LoBDqw9rxWQEdi704H/k/MpuzIdHiNI4Gb
wrieZ7XGs8nKcDzaiMUz8jBOaUKrE+jq2NvvYDGjP/oUkq25bF1jVxIAaQXZtK/cwzlm37XhaR5u
0BlQR+ljEvz2jgheRbVnq7n2TBhhgKCMGDaDP+zPIWj9Pyl5/z8qZhU15v85Dffpb62/8uT7P6qf
/+jjv/+xrcqo+t8L2/U//++FrfD+E0WvJ31lCosMY+H+j7pWiP+kppWYIGzhuxS9/yseV/4nRa7p
+r70+J/Nf/8/y1qqYTwj0vQ9yzI9i//U/r+paxWs+/9S2HqmZ/ouEl6FlU46prTs/1rYCrobZMKY
iSySryJhGo/YedhBjZ3zPaWvperbvyTUw0ytJZqjBahdMmskLiMCBZjF93C5qq0P+vAUVh6h74Pc
l9k1bdDrcT5n/HDuIOwZd2MKSd3cZXNm3JEXYMFWLeTRjw6dfmC+dJ49WW+ieG6A3i/2yYvZJprm
9MM0fdguifoJWUpcwGISHaIyCqW8P/om4yUrdvhO1Gunk2NaKpRpZFBjlCj3uKjavZ+ZhDFkPvVB
5CyXjlnIayOjU9FO3i9kdWPgSutQk84CaGoJVE1P60rGyVGxYrFaNMlsiNSZrvI0TgzGpkiftFH+
6oYhORYemR+se66eK9booAwJBoHiW8GG3yofiMTIT50LKg1mx108qlsGyA2zFzmJfsMhsyCC1lgP
to1VLVzSTXhoa7/as2FlK1V17+CwwA1osoQWi7wxpfE5tp15kFM6neOEsADhkB/bWORgQsH4mgbz
XRo9i2jtEdQ64ZjEYoXoywmcRFnPi/cZzzqjdiqBS0fk3RrVqbBLKpdpQQrgJmIvOPFEF5MSJ31M
eoJxeNFdfIbe63DlrY/T/sfyX4ypeTbI2Tshqln2VZJ+sUchbq6xkRSPjUFKk7+rxPjYOBgNMJSV
F3/94ioKtwRb+F2iy6uRu/KrICoTezC5Rip1ievDQpOaMghnQheMaPWpU3SU3fLiDmYWhC1pK3YZ
ZkAbNpo28DZnDtDIBPGAOukyjoPQYcYelaZ76KtlORhF9NE5zcFnrt+CyzdKUtclEV1VS9Rl9Dn1
yz5imLPaqxhQtjanc1+TiVacvIHNhp/pM1QbYrxS8oNcmV+NWNMlDCZYgMrsHoTGNmlOzNoMfq6x
YIiFbY1yPL2oiLUxikdmEiSvYcwAP8aWDc0z2iqZ/LEkf2U4lCws12AnucTP1fjdRMZ3Px7ZmDeP
oYWvyhzufKecL+SE0j+N1fuc+wEOv79Ajh5whn9EhbhiNSk3wlxF6ZCuWJY39vjsN/OatpQ9Rh1C
mbGG9zHm5c4ousdsHj7mofgxhl9o6++jXL2FdvJUtunraC9XGyVuYoPE73+bZvo1y+lBDN4S5CaS
mBiQQga7cnZCtuY4B+Lu0UcwzW275M4bSwyxwX9UEUbHX2stziPHBusvaF2/hsK8YuU+VIyvRkNt
jg6toUY0nqboB10QpgtPpdselhxJgOdk9+5gg/+9jUPyRhLoKwzUP03vPDoNSRlm8svrumfCjDXE
YevqOSV4GdSYT7kNbrWDVhG1Z83fmZqEcI599beeaMVy0C7nDgUCyME3la/YdZo8l/q8qnCehBGA
OQ1XvWG4nrkJM7TFfGgX8y2fQHvGLGka37lzDAt8QzQum0Fg/uEjIzbCIu2K3OCdk2FTqjl4gErb
AJOMkRoLAt4Spd1GJVjA8Je8JikBuAURkFsTUCLw2HwXD4cxWsBLhf605imWp6Sr2tOoiANPy+4d
sxH6NhhlUESnB+ziHMLG9P5vEOfFfrqpXCgyUnoMX8n4wgsECFzAAF23zDtYHD+1uVAhadYspRpP
Yl4ep34gCbXOTp1mgpYLSNmR6L8xt+vRljcNgMoJkZhESYO/oOa3W/cHQ/pPlafWrhVgSHoStB2c
Df5QgxoUxNWwkdyOWL/IizLk8FU004OT8sOaddNuAOv/YSfHIVbFX+119JzpXOY4P6e8e1fd96ST
+RV8za0ngQJSI0O/pcxZhFdyO1jNV2Yjdq4jfXSHiLROqxp2SjXPfAzsPfzR52XBe8jG5iHsWH/g
a/Gq/mFQxasbGeEhjjINr6w7jmbGstw8pfZQ7bVX41F1reRYOhopA6RTUE10vICsSBpJ6ktnkJHU
2tOhYjUNVhxyAyyKNWW3ebLdecDBmXzmlUIbXNUsuHxBBCKuZyRBWx9QS2BkVH2VFtMuQbd20CtQ
ZVyGny40ydrCowMC/wpeWfzkdvVRKvRV05T7h6UO9TPa318eLo++ghqu4jX3VdS/59hH/2Rlr7Jg
benYyx4qG+ujhNNrmM51Cw4CK/TfXoJfcFXxe0mn6YzeJ34awnNMMmzeFK/DUG/DdGwCJryPcNA+
y07g/rX7PyS4s9IFi3uFMig3UBAeXZdEqKxjRKIN0ujnlu5/0OfKZeOXlgYW+wEClGKN7CGwNLz+
2R6ZFTs9+9LWceCXJQ+jyxzY1dyihtCPU0sXUkToO+25bVj9QbKeJuPI26ICkE8w2rHYI8UfbzyB
EVUuKdkTMOCWPzZpFljHNlwLyuG6Ps/JuCNfJ9oZhvpKCyg65uIs9Mx0WwVCNKdw3gWrUjIA4jvD
Hhh/sN2wurn6gpvm0qy2lBK2sWydyCckIJ/u8i76mDwaiins85v+KgwxPpF6dwhntZv6dlu4o9yO
JNaM3l/dfJgFTAkSNwmKWtg9dhc75snvzObkantGR1w/zD1Zdi7WqkW4SNNpcy0GSpSOn93UdCCM
+FVJwD1P08WMzJ07OOE2xEDGmdoxY2f94P2OcBEG89ybOyalB0S48QFLCbSVuTgt2OZQk4igWtjO
s1ktNkSCvvl9lQfKAri41AB4wHJj2Rj8k/JJ9R0y6+jHM/Lnch/B10z80ju3wTDrDytcWUlSwjHt
SUIrBfZbhw12xzv6oCr3IUWtDtNIdbvp8M+5u8i6PUWdCCY+lPOgCZV2l7OVlE9pmj5TH+LdEKw+
YnPgDXP9D9kAm3RH6+x4vXN2Bu7qgaVGARNhgq5zgMt2AtlwMQ0XYZAOm2t09NqBBabI/L0zhR+u
Lli7uIu36XP1KWdVb21/uG8SoC6jka+pJQJfFN4ovTCHcxF7REnuBbWAvx/zbpBK7pyxyBD+NfrF
sSmqZ17zbayJ0I7VQrAX5LRybUZRMmeXadwY7Qoxm/Mr9wOTqglBOCGDThtOQeoV+Y6CBNnnHEcA
y87e0hoPsXF2lSX2hskMFGUhLSY8eUSdoJ4RIT/n6WfKlmObNQtpKRFSMZBFmM/nFps8ZvRNA6qE
40v0OxRGkt/FZyqwhZytWb+kifcbhRTCrhDttGHGXPqePJGayncQy2q3SgKH2bxMQCyOcWns4gzN
e0Ye7ZzKEKFCY9z4NBORBQvZcan28l1a6HYXzcZny7B+7xvRvWc0/cqUnjdyJCW9Lm3Yc8RmjTuV
9fGvEqYTAWKQ25a53TdCBSiWqTJT0z/abTJu9NQJXAzcmyWGSkoCntAmJBh+5jVjnkY6A1AfV60M
CFM89rpInvJVuD72Tn6RGR6vWtjHCO/IpupSCNUFkl2/tHE8p1xQeWq/mnFaAcXsN2BHLAaA3vuC
4XMzEv2GBAjLaFOwWOZP3TRRiyI/ZLHWIeybFN9gaHWoDWydrhq84USOxMsir3QZLLMH5qnAAp9a
C4dP4ajfyh8+uFOa7RJx61Wz8TdJOIDIA10uHqIjQ6d3WGxrjj8NNx2VmctzczNqpItejFpoCsMB
BieCNwKJYZzk6ZefudlOc7oheJOPmHecg1WjLi9BJQ6y6W8jkBT2BXPm0iN0FTnGHfyEXODPX9/1
Br4SOiuXkG3X4NwgA40zICCE5IpyJz60M8+87YuTpy3zYunotRV9zG532RHXiMolt55rUS4n/p6N
BwIXzU52MKDT44hdVh94jN20TD30pAuKYyFvEQyLJ91KwoVNEEn28JQZc8hQIv49+OERHTYqXFB/
2zztyTYCaE1eJt6Mbo5OaR+VV7chwtrE67QRaavpI1fqEqEoysHbPnt0HX0LSk2PqN6shO4w+p5R
yKMx9vQmVi32E7f8MVGN8Emv4VLYDItcfMtTTiM7hUR8Yl2elkncL6nP1p3v0MIsAXpmeua5fGP7
mV4ckmBy1Ny0vmTDIJFoTxWuLMJ1Zsy6S/piGRn+ulbclgWfa5G7AO35knrf0m5ONulzT0ZrECAr
zW7bDMs76I34NPkrCqkA2T2XKIfTMNzMSYPKKeZCZiDwXFPz3nModZcwEfW2RxLqlgyS+Fek5fFG
eoCJgjVgmKSnU+zDL2YCUd2FNlqIhrDwghDV1zHVT/hNoIRhiz8PA63w4BBTm9flbcCeDNuPrYRn
RbcFmrTo5/MQuvdDZCdgihAIQydNa++VJeb4CEXnzi6yk6rA9owYuI/ZisWsp/4cTphi4gGVbtyX
01b1hhXkNj9mAo77A2S16X5ujReYiEibl4krI2xudW5ZVzslKjHuNYsupfL7GELTNuM03RQGIh0p
KhLt/JukxuIpUDnHaAIKS3BtSTU7qDSQ8nZz+tzwas//vkjU5CEyi3OXJHcjeA/wjlzKo0hP5IwQ
d4FGB9+tcxI5+d8V/IIYXyztrrVcpn5L/rR9IZRi17tRfStl/7N0Rv/oOO2+0l6MKBaftoT2keiK
/RwJU0GvyDfIU8YRA8SxADGSfvj3ZZyK59z0Xseq+puTc7Rd6HCDGo8ZdDVnufv3ZYQKe8CiBmm5
5MVEQqdYbMbxaiz9GNhp5G9yzxjO6fpFOlzfqU3W86zI0RWIG4Nas2OLQ9M762SBDZVBYrWpN9Af
DSzN9zUE73ftkLNSSq++82ozeV9rMZWmuMrI6362zhHzmHbW3ZOpjD5oAfZvTE2N0SPafEsq+2za
/lGYdf8bOTVeP9doCKvEdKjQ7AStlbbPRtgjM8JBRutiLjBZgbzHBLp8lrazEyUiuyzMfurKPqBe
L377bdZu42RityG59ysOBzKyZ4tcMiu7MBfAtzvkd43Rqcfe5gIpkw6IRV41Z40qMHcJYuhQLCTO
R252yWlu3xJ4j3ikQ+CLfeccPJcu6d8vla2MfWEu0+7fL1tQkXtgaNsB+ECgYq97tYouOfCySX2t
h+61m21y6Nq5Df79EvOgPk3LSnuADt7YMNsFPPlrk8lbrdQeDHT0oUIqXro9SAphgek5af3VyOee
FrAU2xqRdZBroppcKlHKdm/Yx0YHPZrRwi2kbA1KpCpHzc+BwQDBXrkU/YtHvBE6YRN7qa+fJ+/k
cR9u6VvmR1wSsEHl36Kri0NlOP3O7cz8gCLzodCZumZEIQd1zODIJKI1tplc6TgV51BO9P8jDlM8
yq8dLvOtGJlCSV3x0JekDITTusKqSA62NCGQxPgYJ2RWb1NsY+Izyu5U2WRdGvmiL0mofk9quYdr
EJ1xzZQabG4ur2WLqN5ryUdzbTTZHRyTXalcmoO5jcgGTJ6rAR+j7I17hL15sCyMzH1l3MQcq0PW
MR+bI4RXTSsOqWkOwF0BQ/SydD/7Ynmsiej0epLP54K31gxh4c8q90gtqyFPpd0J8zmHgl+P9MnF
V9NSaihQMoJ1w4BuxrPp9WJowtgs2iclonO/uI9QTBgqZn9V/TCOzfADdOjDgdc3iztzsrZD0ybX
DAz5ZvA1aY6pI26GjNbVXwyqwSt/IhdIGTTKg+c02bl3xz/CsesX0EIPiTGTQY4ZiM1gR/KhNs1D
HqePQPMNlnGef4R7fuBtZLKJOP5Oz9lbmBoWudXIrBF4oK8zShpbTsnQBOIRxSFhi0Z9y5xFn8nH
OEJhNIMhNjAphD7JSmF8y/k3VT6qXeeFrIiSMr2EtnYPs+df4yrizvbLGU/H1hOoC2rfzk9hD2Rt
slIOlizqbo0ao9WhRGiIYhNBMMLRWpGtIr6ujM3TZE/7QWDEy0PzXIToQdVYVsesqfXWrgn9bF2M
TFySDjPK0IZBzuYx47G8OpSNL1Gees+2bdwzJ4O14VHhoUjfjFiq93h1rV0cleEaBAJOM/J25R90
zNXjgCNyF8H/3mm9xMe5Yk5atX9A+wxPyCZJ8Czso9vNd6bJNrBgCPdd2/FWIatzCvlGlkR8Fj4i
f8OIf5vUaV+5Rf0ty+432R3jDYPLHPg5sfUgL/m5LGwE7R6ME7Kgi6PAVGSlbQeeUN++aeENDivj
MBjtH7hGF9xZTPEWBl8qhZo/kt11WYNGQFLygc0ghjCuYPzwM5kuUyWi2kSPIwInNUOuBBOL6NTV
4iL8ilP1Vi/XxAWHGsvafkQ8uNLKgHpYGBYJow+xK53QWO8ZSplnFSP/wwmKZ2bBqtQSjedCX87v
6rYgfNplcyp1zUS9cU4UidWZngR0VTHA9WjPlVN9e6UoH8KYDWwpGAEtbovAolHeBjv9cZoYyYZm
uCUdibFn1lzCNVmWKVx8RI2KnrYZrU24uO+yRepn+OHw2HeWvlq6O7WZOwazhIcRu1a4xz1TbYQB
YKsSUKDSnpFYEdferuon/IkKnfJCyuJQRIciczCNCBKO0IxMmYm1tQ5/YeJmqmtSqYM+6VOeMdHG
EN/TItm5USxZxmGrdsuBIJ0KZ058qQdPvvDT9OKPpFzGAwOGqQZlxcVylBFliBTa2LgdV5VFy9S7
bXsEXMsqVTV7Pc8kzc8UX6Y15IyV2LHK7kX0Id+3BfzKX/x95Lbo23ugzCIjgj4ZDrLv1Zatyjsi
tXI3IvEjzc1vRknHzutfAR725D7i6ZKkOkQ3vseWfjFGjb6Qfl3iXUq8HqVPxq5cR9Z9shawIV7o
RMSfmZeWB3+Kt9LNioufzkFhkJ1WQzMZFgQeGqVf4ALGyTsr3rvYpLaipJIiLZU5WWT+CRfOWanZ
8fq6fIwL8i6XGMaKcAlezXNalCiBs1Da5p2UMGE6E5p5ErbH2Da/+05UB1SKFzMT1P1dqbdW0+xU
26+CgWgfV5a+ZKI4pcI6QOPQwZLjuge2m6MJIAeVAO8CzwC5b2bSMwOdO8R6vTgIad9NBvXqNJQ3
N9Y/09T92HUDedJi4evHzoDOIdykrXELCSHhzTRfDJIWFjYBTPvLgzTCexYqLWF8Da7tIfpjGTXa
SqQ2mNMhEtLCBKJw97WJd3+Ju+vAWJtohPhSdUl5/velqVI+wj7Zkt6QP5rc4tiKjPLkc9zOBcFs
JG91hACSjIKkxIRTfUyttISDuJoVkgnpKT6Nnj3ZgW8ea3xNXmWpb1CfmoMFHHQbY7zZ3Ka2To4i
oVcUDcNYC5IlmbrWAGOnpevJr9Z5WuiN3Zw+d7axSndF/s5EqTnSeiZJeh/H2fjosfupTKhZnWhh
JpK+25pIovF6i00ySiPoS9wDxcSZTy1r9bXxmeXvpqfw7ujktcio3Bq/+SDfu9h4Pm6n1MkS3rgS
yUu2PJhD2+0iTQxNydBZsDjAKZC75EmHWA09Bz3LpEOgE2jR0rjAQhG28FsbZ1uNtOTTDG2uUItD
ahHmcmWvU4zFiTlH2m9yFIhFVRJC/m4W7Lp1HZLU0FZXMnfwCkuaJXe9Rzri2U2qPJ27gBPy6I3l
m6O8XeP5xFzHJfYo1yPXyUD4nBX1zbaeWqOs+WQuXw1Ji55XsgLnsoMQ6P7MXLcnrEOfVYnvpOHy
JiFQbMhVfcAHtvMK29hPEzgxXfSPso2xbM6p+TBaFpehXP0B30tafMWZmC9LHv8aqPl2QEKBvli3
buisPUAgQbiMRLyXgbNrfMIwSTtJgDgwybGL9jVBwhuwN4a7E/4OZf27w2q89c2s2qk5hV5r9nJv
SCJpu0y9t9z1N8ONyF2cmvNQVj/rP2ALDdAK3zifI34AbrldwkfPCq2b4RGWiAehQ93jtYeyiOBJ
GX6K8Jhc1GJ5LdzUDnxiVgnEajDTWwJJ+ID1xhxf+p6itH8mEkZDTm2wcCcg+qLkzls4jK2Ykohq
l65fnRxGJmE3kAiN6MhyI8g7PD+L5KKsESvlsUOcHvo5c1TxDiovkcxtxTmWrNWCvnidGk4Vsv9t
PLk3nwFNPEawsVzf3EEoef33fRl5c0rXHjCGcRJ2kuVxS7J04q0I+CmER4Bwaq6R+qeoOhaBTV/w
Y9xQRrxQvj30S/vcwG3OwbmQZmCevWhADjSQA5SRfGHrHS902Y+rzcFOgQX1DJ47KKObNrGOUDff
pOWRCD3HOKgkA+2aVGWch5t5vSQ0Mdx2ig0JgGxSvThxfl9Mxs0eMDBrb3qPbT/dJjdVMjPGHfVg
Y05lBIYisrSgQi6gKfKOCXbaMqt3D5mp/KC0YLE5/mHykz9VvnwYwMpxx2rotP6nzvFcYDuljm2K
zzzFHKAoluGWvWShZ3NZ4lwkzI8YUid+KBSoNoeHezLsv1akn0cYuhvRWk9mZb85huI19VTLoXvq
80TAd2we8gLAN+O0DpU8F76pewzW7V1o2O5+6oYnTW4Hirk534/YDrdkvn9KYyCMVJABYVntndHB
D/Vn76UbdXfhDa+FVx9UT1HbL4j1OhiXaVqc3IFZkGJ3gdgJKerozvsJyjIYKG4aabzZZr+uj0Ln
SAj7m9kmr9ZDNeMeMps15KZrDgKtvasQkFfzyEKUrjdO8x03QEkOomcHrmH9zCX7B4NLgXQzeGDF
HpAu+FusqiA5DHIxZrwrUhz0sDicYIxa3QF/YBI55aW3POAVybjHt3E3JkBPBQAI02A2jKp8l997
bfKrksT+LlV/EfwDUf0a2VG5h1tLeqyD/7xBGYRZZoLDsJk0CAqRUS4Rhk4soQAijamnoMvrk6UM
gPnkR9m5n5FVD6zgq9M0qoPyvD+xPX4kWgDaMFwGz84XNW55MCVKJ88kaUClDdYklP0Nc1ZmMBcF
yzyYhnj1DSXpJUf9tVeNRy7UEh+ixnlt5gZP1YhtYE49BIiHKk4hqFH20yR2fpvvGyAEW5pwg2Pz
zROZvtAHo/R/aYQIrwxGKdjnad9n2O66kQcL8XS8N8DZWF3yo9BPQHE1kaItmXv9FfnL/epPDpTi
lBsFe/bMqiinXciCA7z1Cy/ik2X4SzHL+96AaVyQ16Dylu3xQBVJl7fFc4XAUIbfS7WaDidgaXOW
dhCUU2svNU86xh38EgDhPeYcdqr+JHkpN0wkH5jZ46U3XwgSimF7JyFxkx6yQHM+OYP/ZrSlcyLx
JqVKD+/qwnN24BfOZk4Nn+h7XJOshADDBH3C8DiM3PA4KDYu7Vfi4ikfugrUiH/K6zfZjwaTCRgK
8dDlbEKI8XMUHUWa0TmZZXo1jHe6l8fM50OI1A1D+j6douTJrnHzAGsgr2D68IfuI53Db8gw4Uax
ek4dDTMnwk/v/50Nj49qM93he7lQS0Yg2BZC4onwwlUZm2SfutwrbGZZsTuw91CjPi/+GgERpSyk
NqDi3XuiIbk1UcGJObxZbSx30URufSRDBMxWdWoAg4IGcQC0sUnIwWoEy8yfAa99pyyNWbZCyViu
DJkSiWkjEUAMhgnoxnPyXZRgKWf3HXgFT2daoaEYJbapggmCp9sno5LDpqmnbq/aTNDD5s22nZPn
crHawPrmlGO/B4aIJbXT3EUKVfKyyC+heNPz5LcZNr9GRDw4n2fUvFJ8Fo1vHDWrMKU9ebEtNK2d
TEdMoNJGVhBhkDKxtGUYyTY5QJuTTOfT5FEs5hi91yR6j4xjgWi6X2dKjT1v03ANuVWps5VkDUDS
QKubr06wCDlDk6yhzsNyQgbAooXILLQCBEDOpKDzWOmz4TBnqV3bvRYprQ7UsSemMbwHhCtvXLEK
ASmw9lglU7Ixn/gE7gr3nKfT8qYcbAYC9a6fF/fp+mY4IYOjOs98jHeMETR7sLPo9L2/1l5mWQjo
mD3DsWUEqLx+yftpOZvh3mHCi/IBQQxbpG1YMaucUuZexTpkwrxjEKBTuFUgSpZh9lSn6AzZ7dlF
IrBXZuFrlwwotklx7ka6S5jV89ZT/ivKr/xBQ0ax2B6yO4n+0L1wrLH4gpGS3IvcGDZ3VeGl731E
crcVEtBSv87ame/j3n7EEFshzwW+1BU1tbSFnLPXFGeRyv3tv19a2poOvTliCVh/1xMoglU0/Snz
Xuy069CmRdOd441f6xKA6z+Tp1kp43WyWihxAF4Jqho/FEWctFz3FEODnUz9DlmBP0iU4cnAJOwB
+jdJHj+EgtdneFQA4ei4N8sohzetM7TN5vxYpmJ465Y9MfSUNEKMuO3Hng4+S9BJwyPo0Vjw4Rtc
kPI+giKXdQLGzvZtZA3S1OMLtvvvOolfYnJW9oQcfPWyOC/MeJrqpXtlL7CfSBFgCbf8FUI8eNAU
OgdNf5XyycnWsaGPuYupazjku0muEesl2+XGBnVCINYUK3UyTDTxLfiDsGAXknX4t6OoGbflFm7S
77A5yyZ3t+Uk2Gby/i70PUakDsTyNejeHQ6AydpbM2b8pv8ga/PaVj3XuS2wpxBpvtXqlBWsWlnP
UrVtwMIBtWg5zOmNyqNFsmdI/MR+5Jpid02ZkhLy2SyckEX2saTJkdAYbAGEo0nd9bu+NgO6++Jg
DGAuqqz5xXzy08iKsw8faLOYLOLHyqUZA7bVG9VLauDZJ2OLbTGEs7l9imp1wnh3hE55xYVebKs+
+pWgCRe62cEhIH6jUPVdhgUjt8gvb6PnySEXClWKi7Os+SBzJzlwjO4I0SZatE2fu1TQA3brdibi
emZ+ui0b5Lt9lRhQW6OXWqq/2TIXGxXm2c5JCDK00hNFMmzLyCkCCh2SN6w+sICoWJH3ZfXiy7TI
ppxyUAy1RDhOfKjXvnDa6F2Pm77xIaIiPewUdTr552xc83qfls4tncZmqwlQ7bzubz3jop0a929E
EOBWr3HwlseP2dd46+q6QfodIQTsUIaUbw0gNsbswMkkpASzxboH844awaOX843uBNL5Fz8Y+pSu
BRIK8AxNxnKjcfPHUJ6rpFgjsFnbL6XMb50Y78fFkKzR9AcDud8UC2gTAFyAXklWUCQWQq58PfOp
gk+1IZfkGKF7awc6Bnv2iLGKGiT+C0RSKGQB9fSdtCfSvgpKNm+1PCfOuDeVBTtTyG2ZSZa2RSIJ
DKtJ9+nAarggr/jRoxK0MlYNbS8CKwKTNDBLBzyEitNGwLF4ybKBzv651OXnZP0TShNAT/qL5ZR3
/USAXWxIyJx2Ez46RRmMWM2PRK0+zKO77nvj92iqXioZjWerzGBStd3Bskrivw3OUEv6EmGg+bft
iZU1K/3hAm4B2BCezMG5swa+BYJ9M1Y6xKNTaaSQlKgmYDiGt8XI2fyH/vwCBJowpOVUuuSYsFEu
AzQkzbmdwqe0ogqLGfPVo8Le0+Heqq3hjnFDvJklj34f8uQmVAoYSrczdcYbgCSG/oYTJLII0EOw
qH2coSGgax0+W9rBTW12v8FVKgYmaDQdAJxby8wNeLNgIVW0G1P5FaNoQioc8ejLLsBP+2J7f0hj
NAJNvMshtN1nu1fX3G3SQ47Ka+usRCb5akn7aTT9HYS/cMO2DYAcpkCwDCyN8/EpBwUXkutnRtc2
KeSG6oj0nto9xzPqMPpbtTksbR1xW5bmDlvtahdDAgCKHNxg9GSMfEs5pghWsc7duOaeduDQPdk/
C38dGDPWTdnnblLDowOk9BxN5zIK3rHYyT84k/2tP4yfNKLtJFCwjCO0DtPPA78yPyB56I2lsf7Y
WfRFV8YH1S7PpUpuxXgk0y5ohXwbqvEw4Pd+jTI60RoUhEDRET1VoIvHESeXhgoXjccmr0qM7Ayt
oixOzuNAIeXZSEyIcLr6PZnBGai2NNXfw4zOGM0Ls+5SvGe5OXJ6YZCryzeb+UWRsSOvzRGhqbs8
uPMTERIvrh6zGxEpCD7q+jgx3cULHR3QsnHIq3EkkaxB5VD98Cqo9tOqPkNQuFukeR1DIhz5MHDv
9+JDz+ZEFBUyVqLJD2U37abRdtjgZq95HzXkNWFwLuna7OJ+aA2S1KbkVIFm3I4hFTyQESY9kBAJ
9f5gcoGJbkjvZYq9yZMRWAh8zSkJnYJs+q3dMQT/b+ydyXLlSNpcX0WmtdAGIALTQps7j5wu5w2M
ySQxjwEgADy9Dur/TWrJTAvttaF1Z1UWMy+BGPxzP95gyolUf8OGhZEQ77Dd7L1ulPvBn95dF0dI
mWCJtV7RZL5Z/umKmZJ9Wk/AvsMXoGeJHNZeoI5xVD2Fv23E3wbi16/p9+eZZ3fTgeYyiqCg2M57
zoV7nQPaICU6Og67zfJ3sWxcvRyXRIQxkss2oz7yUSMOSg5dO+DoNEpiqrJZUlZt40YX8D3IJB++
l6A20KU8jD2zXIVXFqxtBpEEpYxoMfMR5LTqMRAvBf75VUDLLCLIhWc4XzcgMXpXP9E+uwiz8akb
UMz9Mb83bbWrgcZuebnfhLdTldnvR50wmDe2F7tmOpFHMLo7ihYZ2YiHENAos/9ooTXg1I5EZDzV
oQeSOVO31GjeRVkcXWoG/IjUR2DijGzY4kykoMGSDr2D8XM/QFhWxiO8zWxnVYL9ZALwogbvLFqH
GJjZEsOfR/sQx5xXxuIkDXjUVgw1F+uRExTvuLNSIkPBqu+CO2iGkEP40VgLRaKVNSvY8gUvYLRm
Kkyds4PaMvnhCQhkf/RbQD6RdEDBEXQp7BAL1CDr0z9f+ABGDG9EkzAccnRJnWgjNGUUIr3XAmhN
YyxVK4C5TiG8sZNrLV2/sqqZO8YjB/me/B8P1s61Q3qSuupktrmaKWDmf6ZOhhuIPrGVixNno0zD
PhGy5+jZ0zlsejgNOcnfmOQ86aRvaA/O//PLtPzfYuaPVfs+p5bUGPdelN9lGGtARup8LaYGNQxf
WnnE3LBBlN46Jr4JyxDWKbAIzdENW9O8Mf0dg8nehvEyyC65n+t+uiSomR1Mrbbsd2ldnd35KZp+
MBtQSJ7oWxTEJ0Fvb12gmI6Jephd8z5FZplldUwMgpKJfXZwjbSZ06/R6wrr2yidqx83V3zZd/RV
XjoX7dUDtlyH9ivIF+gWJO/Z+2ChDBhFS/fi6Y/Yda/RGKz8rv3Th8AgXUbfFRuGQbGJl1QHKK/V
1viQsnvHtsTzLFhIM3CnLWfaJGdkZhOxWOdj8DjYFWs6194qPBZB3u0LbrSUx7y7QrzzSOO54U/s
ZoeSqoSRaSoPnkR1Sl6aZsluptEr9qy9XKgNwDX4tpHDkpRWR44jzU530FEEXrHQ5cY2X4U5cITl
nkyjAlMjyXOx3BDbYRcgDluQ8VPs4CM/eAS/a5mDy0q18+1zkQa1vpbmnRclAPNq80E13bmjag/W
vSSZ4suDGAI8VSw4Alo2xk3m9vqW5+aD6HJQqhUgtpBzFGmKT1Hpg6gZbXDqOuJl4TqDaW0Uz+WI
Q77nuIqU9ibZM8nCHLsSzucXfqZXyN4IgaA41rb0v83B3LdyjyJ9Hl3EOLOO742YDa5oeQEsmzqZ
GAheOj93xfigaj54VHPsqVRMbazW3bsBV3aPkbAdxLjbY8otcwaXQCGX95j/YGIs+2t5hy/0PUsJ
7KQIIja3JnnI8pyfnHexnX28QL7bwjs0E+4SmmD45jFat9T5T+BHMIqyliaI6A+P5v0YloewDR8x
sDG/FFxIEb0QzZ672v1pA+vVjLxTmdB5opmbzEH9TkhmGcO9VAUHWSrSpAifNULl8i8XznRfkKUO
kuhU1NQ/xotSqigCAIgmbH3xHMVG7uOhOmaiesnL4Wb33o/pjDQ/+5tyZBbBjY5HsucaYKnsYZ6C
S+pUTEqKEn9jsIF1eqOW7JTXS3VwfZkGmF0s1jbL/oMBbnDu/e85Z4fzkATigbmEUjXOueKosHTX
FTaujEJmsPa3QGHHSikqWQDsppRfovW/weJAu6CFFaMIux8zgcIeL54ZPnMP2vRjQgH4EmUp1Vqq
8YCYeynKmdcAQG1qdcc2jQjY18gODc2yi/G+x75Xd/InqPJP2/cfS36tSPI/PVqNCFq1LughGqeH
HsssLSVsRZdkav8mhuEy/ktMeE/lKU1zvOznGqzcKuJ+Zbga9rbCNGirmaZ749V9G/Ly70h4oMmD
x8moLy6iQNXqC5dnPKJrFsI7VcXRpTbFLitZC3xlzVsdWqzvbgc7t72ocPjj2ZTzsJw0do5hgWCM
CS8Vl8BaJrzuvehvAU9gUdS3JvWZWtnJC1rfHoDmK9pRknC444jbFjjmR0z7Uzvdop4aBW8q8HcZ
j+mQnnLBYtjxcwToHHDFY2wLUfapUOKlaZ0/9BwzobNHBhB42kOzZQicLGki37Q2YGbCnTJDdzUT
/K8ZVsaDxdvIUSioiM4KbOoOc5a0y48gnjR20Yzz/ibhJFjjGIoTjtKeGyAa+2vBvGLlQ1XckkE4
4cvEfTjVL5birpzl71nssS2zR3gDf4sYt4AzLrUORGCaep4wand3FlXJOZjKpnGvWtoZQhSp0Ugi
X0W5eWms9tyFHoeilJyqKo8V6EAMmHT+mSDPuYu9VcV45+SUt7ZFdXJ8fqi19aNa6xfse8+bi23S
EI+o6je0jKNNNkvBIff08Jrk2X05zhcYxq/GNFwY8q56lsV9z6FthUk3oVgQIMIcPqeUq69sc43e
iykhCgmN0JBMbRLD389p+nLt7qFp0d1Lme5A9R145JAWi42HzDxm6cH2ykPxm/FDU1IjUrqGs5WO
HtjUWIzwlGFWk+phaDCVDu0dU38u5xxrMaV0NCv4noq2LNx8EzZRp/F/wrZ+8wZx8kde1cS04L03
/VeYle8yaLJN3zxlMeOz1vuaXL6NMYkTIzg23clids2VwZbcB+zlG9OT82i0A/tsc9Q9v4CRi5BH
OP/Q14XRjNS6q7ujJS+two0gdHcLSN2X2Fwd6iZWvTNvS35kq3Yf9TNZNcWDVIePQ/0VpSXj0xCb
1RIIMER2H3kVE5qYHogkpI3Ax3XasKywQ/AJFNFnaRGBQwLHv+pnTMJneTVZkSjKWHqIj1J/JX1L
bIR/5sPsQhNblhwv+fUy1pwx5RGpAPZkI8Nv5s2J1HjFvGvp8q91dOhGQIzQYHjsHbqB2yeXVsn1
nI8Yqq1DYzm7kFrLpsRqDDv+Nc3xZ8sqOKVVvm+w4No9JnXHdc99hPes9+wPHYWP1GLYHNbDVyMb
+zujSK9NgOWxrPq7rJjc3axDpvftVYX9kzT4pAynSbZd85hF5iUSiILEjW6d735n1BtakwPzGJhG
wXUFitVHaP6pXEQD6aOr10GOmZdNMo0mfKj498khsZyZA65tgM9RX54Amb4zr4QCYZoalPufMDKN
o0MdEqOIe5s20JURZiZnnPFHx8Zd4qdc7AeS8dr/9SYAcoVFrZjOJQTU4nGyoFBxrH6H3c4s0Aw+
pj5H3ohwl9qg9oL+6oN35TKm3vNuQQH+pPVnbnPPBU32BVsIKguSuT9JsWXYHqwzm6hgRp6zGwww
A2ZN9jvu5r3nc2uQmF6Z3eB851CL/9miZSpDCQ5j7z4Zp0fPLG70QlGTQB2IH+YcAVT9UMG7W+cS
/S5L7Pc6gycaWWfPsj7ygF0lFQPAkUbsHU4uRAg+rC6gjDKVO6Rv8Hdl2KNEUekqOrwF2qTXLS0P
WojoV9PBlmebxrXV5wRsjiXthdKUH1Ord7+Dg6B5SAphvrk8spupnx681jqPk2s+yYGeTQdCxzw+
uvQncJjOfkHA0vg2yuDQjsD9cqI8Fd50aTk30CpBQ7xGcOjQMcz/0QUC5UAxB9JmoMsbHPRHmiPM
3sMNkjr0uMb5Xw8P7b5r7U1Lto9izvu4ggJMVQ0hI03FHDwr3ah7t8edCNY+BCwO+aqA8VJIjFAw
6PnU0l0+0njaA1TdxgHsWf7OumMP7we2epkZmHunbW82xiPGqU0wtrA6BX5xJ7zMkLRGCFb4vXFw
zDJpHxilvaANPQZYH7UTGKcuxT3qYiv28xflPKVO/4WJwrpPh84BPNbtQksmZ8hnIOkDDzy7+eQS
/aek3nrrslOVGibcNfHZE10+ZElJVyL1P9w9cPYxSZrK0b3mXfg3nikJ0uWmbXD+oLCb27oeH3p3
fvGAmXpksy4aXPtKlxiSDdJobfYbJpVxaT2xVap3HgPXf8gm11+nbeeTsv4JnazkwSUlCBi29qs7
kxKhjnvfzlXymi/BQzb9a4LjRydTcmopcYiXnIPCf8vgMJ9Xc1K54A7WFFexL2W/zQiHZbE7931w
yiTdWSoml9ZazabU6oAYf1ex1DcuuTfVjbeFK1ZrPkHytV0OLcTsz+w2vPhLwLlV1bCb3eytYTnO
nL0BIHdv2m62KU261OMO3RryFCu7cz+PTrikJv3juCQxm2y4DIk1bOwSbiqmTZx7Ns6t0rgJYZDM
4gBAJVGDjL5pne6P8JLvKqYVcflTNRnH7ZixfRwqxirxTJkIDro2LLisrsfYuqc2455WWd5eywf9
Wbh7UxZ3lnnP52vARU7iXYrjRrSEbYKa/hXLvcYmjBdl49e38jPv9b1MWCCcXhYHu0rZJxrOjMzJ
irNgrbBNzoRqCD5wln2HZHhw+cMgtfKbji4BGSAcYda4UfDnEP1D9ClQKrFyj0FslPsp1D9xKM+F
kalN2dJa4MwwiqgoCXCRr9hEOO/4IweJ8MAF9CnKSwCpTT5sMvUInfgyWcOAWyE0Dz0VgPOU5MfG
5t6UTnm9icOqPoeIaObODxvuTaV4xbnoPjqBwLqFvZfX9CXwNX4ks4bKVzY18fbkq8jhaWX8eDlA
nCqznhh4cqSu5goihluRWjPajVnz/gPQ/y3cNnii92hxCH8NIP83uWKOicGE2/HA+WHAwuWCSGQN
jSBKIVgQCmLXAei/lSQBn8RD2tuAhGK2fyIRMEqT+SWzuB9Yg/L2dKPSuBi73aFI4/FCXRlN5HiW
4H0udRluOWB18JN7H/MHEsFiso65Eu/8gT/rGKDfySG1Nl31WGnKl4bw4Z/W33++zKn37LSWebB+
EodVTWEDwKoT40sqWjzig9wL/EjbzB8tpFyVbQXjIbje/m/O+Ht2QPq5c0G0xacG3fdaHuU7nwnm
qerr58IJC2B+QJAy/zHNmP5lIwmoIfcxBcNc4HQIcQTt4K7B539IGcIcjeXgTs/IJ6TZ6YWL73HW
xN4R2GikboJHKIYR5dK8awy7nkUzvVGoal/y+GY5o2Dh6rBGiRIxFIdbz1wS2weagPUYUPi5Azee
bBMkMzqRzXO0YPYnsx/29SDGVWVaFMb0+EWtZNwMEkshGBkb6xvFbIOb/tENI1uT6xDBbApGHawi
+zyMF3mMN7e2E2Np2wl3OBznQF2npXyozNrztHxx6xycZIa/VSvLv9NDE7CUxTQyqO78zy8BLJ4F
wkKCx4mYwGbo6HSeCcEgJo53raDfE8urDOuPLkt2Uxr1ezYsOkDyzttmyyx9skiTDcHMicLB0lUH
rLd1UfX/SByd8iB99hcabhrMSd52MlDtJngCkZ0xwJ+mawLH4Bi6o7rKFEKN7CpGHTBgSWSdg3z4
8jBDcb0JFExvda8sZEPfhenRWoClRZ7s2ky8UcUMhKPD2mtE1eswdAXKePaML23YqL78IiXprJIH
F0Fio9F7D86skbk9f+31ajwSjp3vgHe+jROgYBVMd7JA1qj9Ad+ejYpt4JrRYVlvRIXRKyriVydw
M+SnHXaUD+0rEGAlpfKDBpWKo6qxknzvl+ZbWJoIVW26tyvAW9wza0B/4N9xIM4DmQqesVMYMtMw
dVduc0FrwdjY7qEZ4vtad825bdDZRpltSzPZFKJnqFTXr50V2uS+MSJiO900GJYgbBoPQR29QBEl
Nlehk2WlXLaPdCYW72UfxIs/ateogSmh24wtZdc+W4Qf7d16YmzE+VYnpb9P6BLF3yu+XVE+tehp
QV3Wx5gCtCrk2je7MHGb1FvPqZiwyrX5SIiBX5qng0HzGVIlnuNijAhTV6SegrpKyf/Vb26rC24U
Kdpc8SFb708SAVfpJyqU7Hm6imTeyirLeKAE0aqw2Q0lw4HKTe4iZVb7gJLzXYaYbbIuvLNjTGys
4F5NZUzvHsRrmt2U1Ylt2/Db2sa82Y11dWuqCxujey0bTAz4H+5x2XDZluumdKGnxlV3qPNWXklO
c/0zmuYVXy/VyyNB7MyZ663j5Q4WngY0NXd7TuG87aIDMqd98yj80tsIh/fFLOxN1XBT5CN44crE
sDM291MUikPeFfdynlHFHxTJezjtjn9vgHdlh1gqR6UkyZ6c/Vb/CaTuH+KRGb3pHUDKzgzNkm/F
8YOtnFh9GntoXzo7e8tQMaW9xgq5BteGvmUWFg6uL6SkgvGqw+6FHY5AUGrLXTJSypDFP2x6wMTC
m9XzzpYEt3d0RzEgtSv6jkcyE0FBHZCNZTdozW+sTO0jFyGiWFNwVmsb6/FJMt+8dn65a+aqgbne
vwZF2NyWOg5iq8m8se2zxUX1hZ5j9kwftCxebHMomgeDqqat22u8oaU+RoYRchLFBUXTy0HBJlRC
qnVVQ4DyWmwHWaJfEhAJvivw2lpDcqfkTxsh21e+fVDCXRt+BVUWhbnJcd1r5oTkSONwpzeLB3Q3
te2pmUFJUwLEmbT7x4fuDB9FS0xgDqk6NxjHUa608I1HckokrAzMxzuGgRHg5d6+9oPvH6wMWlib
27ARVPfpJAhigZPsrR4JQ6XxBhAKVpqORRHq7DlrnfVgqh49Q3NdJc40O9ZjHQ8V1y/rU/n73O6C
x0yld/1gLz8GxAe4KncqGekInNF6qHihh8Odn6swhSrBpkf05GiUNrHNmGhi/mRNHY25yxfVYZzz
7aHce+mzZVdrkNnmxvDaYsfe7jEt3JcyLkh9RdiENT6voQeF27tIArLdpMVogSlCr7ZSEtLDuLdn
jwt7j2KUNeKvdoDwiYIZfYBfrG18l8Ywu93mynuyR9QtfM7nZAIdUIb0PAKLXvnNWB1DU796LtjO
lPOC4dXLUbS1VpWdXY2qCyhyx5IBuMNaFx2BnrJX9jHq6pOd0zdCyYaBEXIlZMMjP03hzjShFMzB
TNeUV8OFcLgMNNSo4m+8t3zzThvsHZXbhw9wLLKD8DsYN7rd03SDIclw5YpdW2+ZEztr34ChndBa
sO8mSitnveQUTYIs8DQw06cfgSY1XuIDWNmFtaDOuTzw2Il95dMZ4snqVFC6uEoG69zAq75osvvG
MKdc7/CQDDVFp87cf+ght24ACB75rvoWkmXf4N5AFGPP3iyxRRGikxHZXqgCRIpJl9lhyJyTA2Q2
bC2RMqweNO5l2ZzJWn4kOlaEybLfsgVrIaE60V7WDVuG/TtXUGlkmDMrL7bjrukvypBHpadfsjvB
Wk4Tw2fLPXWSFTppnL00UHutVCEdoQPhenYpoJkk8RK3PATdfJYZ40+Nn2jvwWPYhHZ81GSJN35g
vsq2FYcpGvvHXtUUVUHOPnqaE2qXVeh8lcExNzb+ulFL50zWjoR6Bv9kVEsYcOnzibJfLjDsDY7r
XLQCRdFFyW0KC+djqaN07KVqPENoCOsfygkoXHZLcZ/r+dsjzYPVELvurGER9b7x12O2tIEPT0Ir
BFpJ8vXU9Nj2JYeaM/r/cJo75ysW4PHGHp+6MVI9l9CetZoYRVGCI4rS2XUj8DnVJc/oBaxLfnTi
JAeBX/PpBTYfWp/ABHKC6m+fzZ/RFO+GKIBmhO3FnGrQg033yBuKAR+OWPOhDNfaT/izN2lvLaRv
1Z6M5YuMZjT+f/5/22RdToapvKnZ97cLHdt0nIJgKl8ir2MG6pi4i+2puUNEiu+12QLEnYeTz/Hi
1HXFhbMAi13If8XIj+N0mSsW3aqESE9dOtpEFwEYt2t3F2CARq7NBGoN9glzO3kcgwuKySzfST+x
LWDEJ6eT4eJk3g9kvt72OJroEVkabeWjoB2PuUZycAvm4+aYyRPnwHNbcjKy5/zv7BMfmcfmbWhx
/CGZRPx0DW6r/k+Fm30oLcyxMy5ZIccNRYvxLjJOIy76dWo47VVHSxgnGEtQ+tiD/LL8qowwfZRm
c0ULvhDuWJ7UoudKyU4TU/c2D2oC+WByoEgshcQRyNfMsHc5BCQrxbDuWGsmR+gMdcsfYMhf6yA2
NzNgINsvinMTQ/CyKTRAM9B7fLwbBEhmE5P/A5LolDGssCspzpGPgO8n2Vb1SJXUNcn13KYMkHOP
AvaecJlJLUMd/hB+BYBfMofjLPfSla3Hm1ibzKEm4hx2uJdmF11bB+yHAhpRpQzssmg4tThNVpxF
GZfHNO1w6Q+uA8B7hnUGS0Z39TCKb3VmzqfOpt4ho3Vshhiwm8yOEbhNFZxhweUacSQCG8ekN8Bc
o8KDYiqOH8QHesxQj53A8jmRA8Tl1TNuE3hm2DGHKTaPpsUmOmscK21NPZgyTr7CAi37U4ILhRlm
8nea/uZUXG5UAHaqpDiizQtnh4eGynI670td7svlCGxIbAWd6imldSNcDm+97qFFPxFIMR/C1vIf
mtT8zos2JtgrtwIYyZkumRNO8+QZlJtLIhNmja7c+HmMuQeoSd2RQrNX5njJhjI4RG1UPWcepRzK
GbCbxw4jfda1WyOS+JZIzNaTTRQkjdxVVHvxvVsN20SN/h7+YEK8f8sC8tmYxQNdb/cV7tQ106Dd
mNtnU4vpNnJ4i8l03iggG56xQG5cTW1vY5fbQFYtthJrU88pMUFqeS+BgMgnWYNx3bJzy+TAeJS9
K6CgY/b7eM+s9mTi+q50a52U3f5ELJW0UcGhHzF6ziPkKXR2ayd8hNgOAwchsWQ/+qNJqr8KiH5F
9aHDqbYaiqTYBk5dvHRD+mpHMXAx04Ph2ijvFeDcusvkF9pAS+QVb8RgbrlfelAyUAS6un5zfqlv
zhgocSTvmpbAadzQrgAAsAnmP5J+1e+QpkbGeeQSffTCnSWIhMA34Lgc8BCjEu/AQk07q8Da2bPf
bUz/kMVTiGPAXXdUCF6qNH3DCcdEHccp1wsOIaKmWSFzzHM6xd9yir6aPs2vPoLdJtM1uWtE9pb1
QFHTGUfyiZiNcY5drPejGWXPk9IVtk1SSxk7l8qF92L7muRzlezsfnpXLtDXsK7bzSz1zuts/eR2
4lCaLp3ZluDe1JbiOawjZmYS6Mri/O+h5UCkQrXARQkJJtuz4KZ3LZIHUwoqjGOHBcdlwx9onkkj
PiTpvIlIvrrW6BzGKXlo4vrZ7YPsLbKL6TAux296e0msZeWBhZYhv1S32CmeRrgk9I8QT5dusBai
5+wW0BhEJV6hU/eYuzRYzqZv3AGHhA8AskFWv4LbAfcYrlBSQl9KRs00J+fSK/+J7AqPUEQ2vciy
H+/DBMxAbBf3wmro8VUMSgDceJsiGHcpllbce/paG8aJ1bdctzNMINzvI0xZfyMmYgwONxCqpPq/
uh7nQzrGHqFgz95gux0x7jbODroIWPVsEO+wKk/pEDzSt+FdB5MBXZFm72bwJ2w7A7I0452gr4dt
Lbgrt9KBMFEL62xNH7jkbTQrOGg5tXiE8o8hLdS3rOAphK1guVjZpcRV59XIeFnFwcSaEu6XeXpP
Iq0Hpce9HTMFxp3snB/gpQx3A11QXEjYXcz6ag7EozwPyo1da+uPSM1HDvPzixrDBdERb+2G2pIk
CKb32FVPVc9A3+rBeXcVAA5D08jMJLjatZ6pX/zQAf1Ic2Zvl/PWZ5TNnGf4K9hEcW6N9yoSJJ2D
vH1Kpz1wDYLZDA6fJiH4ccFcO4XW4G7DtrV55TrxUIQSFcLv5muUApoy6pcsTfSP32D/E0VuvepW
gVWyx/qe2N10gBSAHK0cAs20Jt2nEQExZIDqK4UoVeDz/An1+FkhjL7mFbzrAO14tEZo950c9tMQ
uWdZzXQy2ZF36KtquAj/knM4OunCDjbprKdPkisnK0valw5L8cqvtXNWwnP3jlcRn+h1s3MaV+z7
2Jbch9X4jFeACiVG62dKnmKO/RwmDInPxEg9Zsnado+1e9MuhbzY3pJ93XactI0e4JP2rioDjoZt
j06wvB+eqSsHO8l+9OFl6qOZ81fPFNFLI0Guc9q+LQXo+fK+2TORFbuN+i+qQ3lt5Vc7Vkwn2DVO
IVVBtzAw3ok4xM//EHD/f+3F81TTX/HN/LxbSjQw/5T/jvr1YfP+30nBII+JSX/9n7/hP9jA0v2X
J1zH9xxbSkuaLp0S/9F5Ic1/0WZhwZ2xHfC8ruP+z8oLKf7l+NCYfEooHEu4Hr8JJWxpw5DWvzjx
WjJgJxP/z5UXtr1UWvyvygvPhooUQCCGTsxXPCRLJcb311NSRuq//1frv1XEeW14ScTzWBirrUUZ
Je1uaEzcLrNFgAqLuvrC+jhfYQjDBRIRYYNeTSYVSB6IolU4tglDvFypXahntp0mkh5kKrdmTqWD
sx5qQjucVt1TGefVQ97BCHCrxH+CqpLcEyHAa2dKryFLKcYPwjTjRUaUEk1BanyNURDeRggwj3ZD
+GOd12bdb2l41S+lNGxub131PA1+96C7DomiqANm8PSMQ+F00n1SKf/ol1H3EJYMLqMwTIBPNckB
ei4xsnz2vmq0wq8+cqN9qX2X3EiPKbLu7AAwqt8eU3B3LwVJ3lvNcktMA4mKGtQYw3tuF/HJ9gyQ
xoaXhf067BkEjaUemd+iHMgV7t/6J/DCeFeCl/httY8XMYdDlkrFPKb2CQcBbyy4siRZ320htEnQ
LFHDaMPBN/5oV/nwVjiWAVwj4WV3CVmt214a6P1S7svWNt/blIaqBELyJbNNSpHwEr+HwdKLV1PS
tK1UAwOJUBDKTm5IuK2U4X2qaGw/+Cf5X1XP+D2iKXhoItsnGtCMADwSGkRTf7AeGmgfGfauUG8E
jBZJl0eAJYXNOznmVgRzS6ORvpGNdQ6ZUceX3urDg+Q0crMKV27DQMjvzog8EEV2m2/RtoJLANng
mhBPeW86kZ1J5+QfVtP675Qsd9icG5z5VoPzjwCfegIMkv90Nnj/SCvnUPodGEBKi9B6VKfKk293
3QoD57DGxlkdGETO+0TyNNM0yq2Y0sFNqCMYBnWdonUKwC4HA4YXUzTlPJnuJF5r6qF2icKdviJV
0OxMPyQZaLhs57WyZbseCFG5IGsitEI7w/1NTMbamd2c3lH3SJRQWVZEyo6IMLhh6lw6d5naDUvM
ddCo5mXRG79d5g8PXet7lygt4nSjW5PqM65Tl06YDqXqBJq8VRVPDN8wJaI2hVZjUm1pRsQjR39X
Kzd4yII5or6xmZbu0tbSeDKCssCs5cOs69pZbALcN90RJvYc7HtKwpNNFnFa2eBSoiqmxBgOgqeM
mJ+JKfgzW3RzrRrHre97dhOQwuEw8PBAlzuAR0GPb7qa6hhhB5RIdVNHmZ4D5YTar8bok3u3HJdX
OO/dv77hRp84hKNrryJIFoHKIFfMfFaKWDg83JU1VdMd+qh+02kcTbTbmSisYes6zXYC/oJRhnQi
/BBNzN3y0VDosTQoXDb9QbR3/7ZQ/2eN038p++KhAgvMgmZbANj/9/UPwIOQnEFc13I9xwHq/u/r
X24FqUuYpOQFImRFEynKgYj9z6JEBE3SBOy5nfVLNcfIsEtR3u3F2rhzAsffM5nks8e8yufo6PAn
G6v8VGRi5mZX9E8Qd+heczs57akBq08WtVR3MHxmQBXJR5ik6YsFD6aC7uiGGxEg2YcM84+t4Xsf
enTaB+1B94a9apwV4OKWKPxsvaEOEiqHscBJozHJlFqdS6UY9kbwD3mOY6FOvnNK7qkGYUAJVtDj
Qoec0NZ7A2X2lgNm490mnoDVNAqvDbCvh1FxN7e5YT1xH2+2SCD5tUh9cgVQEKeL5fu4x9taDwd/
NsxbZ1tYGa0mL86K4mXcTzNUVtIgut25iTlg3ZHJ8AU2ntojEJ3tV4LYP29tpWvc4CbJpEnXnzYZ
CxwRsvmbLQwckpZ01EHTJXwcpBbjZt4kAELOg8vkbacHAQm56W1MhW5foQSLuRxK+sTCcOslHuUO
XJhwIprOWxYvoi3B1ei1XGYlnN0yQgwBZbyU9hFdnCdIPkmXPEhi2u+iH+lGDFkBAJsZ6bOWg3/M
7PBpZg69rgaWkKhrUpTKZhvR6KiKpHltJhh+qwnSOvCDkYoQ6Thbr9Ypw+3wsw7HgFUiiLjBUgqL
3br5kzZkYJafFbPtIHfqv4qQwTVvwfylMdIFP9vykjTWeE2F5bxPBNZOXl97v4EG/hJFnfkUSqwz
aTR/B7Ahp5XtzfQeMV5+b2IbW3rseT8xdOpzyvx1w8PWbzq3tY6Vv3QwVw5ugZrfjekmjW4oPPy9
hti7OWM1HGjzm7YycvpvBx7FnemWb6pn3Zfz6N2qAuquXfbVIzR4zdseMOULuYXavlff4zad7mpQ
2/ThRAbjsFH1rDxBtXft2viT2W6IDk8IAstSMmG5AKmcS58lz1C9PAxJp2/5qGHRVNVSpJ1PNxxI
xK9wMuxsHh10Id/bJDNMv4qm4sXbj/da2sOxmieBDUKpFaguubUtmyyHY2NKcZX/PHcdrBBnnPyz
tAJxSiIzPYy5IErdjhwnWjJ8nmeL/0HdeeRYsmzZdSqcgH24Mje37tUytO44IiIjXGvtrZoG58EZ
cCYcCZfnL6I+CiABNthgJ/BeIuWNe82P7bP32pux8sy9RRxwo3rR3AnXHu7/5mKbHGLRXHIJXbWo
I1v2UChtUM7WUpGk8h1FckWm1OBaDQw+HTWgJm3YJStesXZX9nO0g8dcrP/PR5dpKAbEfz27bGla
llYWGTnXMbRl/6e6smR5PgUdkEzLAcZ3sEiPv5m+C325zrwRqgMHzjpk+Lk0qPIbR/nNfVYlkGY0
kGsyTfQzVRXILo7FFe5M90GUrCV4TbpL7I79EbMKraz01G7I0lkkT9LuULUB9tPJzI/WoBduXW4R
GLHnahVMpLDjOorvWdFhrVGjh+naaQ8wupqtLJPi6JEDWcNtz0+s7mk/nacFVdYiQwXluBfNJB76
0pl+M6LnK9OuM/7S8SK1OiywrDQ6t5OmF1vMejOWqkW6wvsknEH/qSDdrgrb47tUURKzNuiP3qUI
PCud1fJWT/mrYasO/hAo6bgrwo3rLYJvmXH2przrNmQ/YWkIO9+VsTKP7L4gxVhh82jHFj2Ry3jm
8Qfsiin/mpnFdgCIpq3Jsv1QBBKvcI8S2VQNxUrkFHixQnNLHWSyZzmO4VN3+s6G2Lixuj7Yxyq2
t24TLd0tvr21qU9djCTGmZQi5bQly31z2YeVNmaMAlYX6pnf7ISajPuihwPMk52PQ+B8Z3WMCsW0
cWcOhNoDA3I6LLoSwclTK8tEYFYBUQWR3Hhgho5lQ6VQE4R6BTWNdq82sL4mWkJ3meTcnx3Uupzv
LBQbJ8cdODmE3KAJDxEPfdhR/AnzXILutj1rTe0yv5dRg+8ynG6bVkZLFLHL0OUhMTDTO1u3Dez3
uijlew5KACN45TwFfq2v3uBMF4hNUYssORrXrHEnpGpc5/tYKPmCcZCkkO0PlOiJfjwXybw0H5je
m1R6OCSBqU746Z13XK9MGxYhiqaUxTsRUDqZwYRRFEbKns1k3k4PIiHG2RC3JAtX59g4CYMXq95V
8EJ1iv2MD9tHAf77vkgieVtbXbJJ3WV3jsOJvL2XF85p8AdN/iYdTlhyghuWs4RUoFF7VwNS+mHq
OusclKHxMGRViHG3NcAq9OXdVOUxCJUs+J3tniE+av36hstV+mT4Rv5kZZ5HonEo3ivfCy7xZA9n
kSugof5EcD/3guDGKGaAY3B1MO1Jq0PGbotjM4NaTg0bKq+TZuUtg508SnZ7V89phwvrSfvkupP/
2KVxA5XTxJQjhugR5gz3ibmeGDJlyI5K+3lx1Vnl3mLKouk1TcP6kkPqblbtYA8/dmKo65A7+TnA
9H6H1QzrWGmT2q7jtntTfpLeC4g4r/gXY7HKw8i7jmzEjgU+nt3sL6mjxsemzFpkvBcki++8lgEq
dhcLXo/4TcKq+wFUzMwi7PDemGNrXjd5SemhGBvrtMww/ooFs7iWugu+wVPFz14/tJisGp63kD1J
jJmQO8kN8ypjw0xLCsUSKbsPVO8AW2M4kLGRjGSwiPOLFOzvG5iHa2v02M1kFv2jBNST8A4VzkUN
J0ggfNe+V2lD22Ieq3t6KzIyJ3jy1xPU7Rq4yzS8xZnW+5a381sKhgB7O9kGrAHcVf4g/7ff/RCJ
QwRE6iMJkC0xdWEHWRdjPdykOJsA7udFc7FIgO5D3j07oSfJoqyyqYtbZi8GIMawapnIMCVVW4YI
hjj6FKB9GNVdklj6qpPG+gNBdjj7y4hXB3OJBrfMffrvDOhqO6Twol4MEWn5yRzItFi1OHrqoSAQ
Hi7jJKFQPBKjFxYv9d95k32MOPfLEOp0XX1X2KX9Znm6ODvLsAqf2t/QJFvfUcMjN4jn6YvRBe96
GXElYbubehl7gWNOe2q0eeFxgHUPfhkZd/EyKs+NPb8YMcs1LvVM0u4yVLOaEjfkY+o7wH+M3Mvw
Hf9zDu/i8ZDWM5dXSoOPESu/Tbc8WIEuR9SXi3an/z53xy4pMakoVgnJ8mAWyyOalWaAxYrHdi2c
adMtj3ISQMtTfXnAm4Q5kYL9BLMZj//MAl8zLSOBqGBWZsuYkCp+Co+U+oztJT4UiHMndxks7Ak3
1CZexo0JxA3d0YwgcYZL1F7GkiJykKmXUYWG6uHATbs8xcsg0/M52YxxkB4oIZEHfxl4qmX0MZYh
KFvGoVgH1NeRTTvgaeUpTVMGhn/A5mcQLedS2kO6lcuElZmtwB/YZqByGL3S3FXrVCpq8hBZpht7
GdJCV5Yw+hjcgooRzlyGuXIZ6xxu4o9NIpda6erVXYY/uYyBRpxQbrKMhoHTqsd0GRenwhYP1TJC
gnlhmuQ2jiS8jJjpMmzmOYyVYBlAAybR+u9MGi3jKe9vY+cEBmIJxgubqwpxgyTL8xfCoSxBW6l+
52XeZcZ339xKjGR6TSjhYSrfNBDfTbvMyv4yNfNuZYCmFhmbfgXWipPAj2Bez9nVja4289ffIdyH
ZLUdcxuvyjKjZ4NHoXjKRvYls+LL5EmuYxTPr2c7E6cQm81T1XOWDnbofPXuIkR4oRPdDctVIQMF
tdQLEKGvhM+QUatibyFzv5BCVxlo22h4SRiDjxpSM1cjN/SGDURHQNK6gSUh4oXCbhRXNxG4nPt+
vNE8i84MYNWxQkO6qrJPQJVxlV2xtRmXpHikbrMgVAdu1BF9ACxqn6NJhvdzFehnPJ1U0oRd9gKk
d7zkABCOKmNje+SyX/HUWSJkbiujZh3weeEOXh0BxAFwsZVCw1JAhR+pMaesFfgEInRWDOHLWCvz
s5NcmYreEAddOvx9xiisD1mfGju3V9mpLDwywqoaRpKGeXEKce9fp8xrtimVzfsk8TBiqsTBgCCA
9KwXl/wKbcvlE4jssIs0R0rTOkwTZK7wSfrcRvN1O+JRq4re31XuZCKJ1MYDe9AAF0kd3RZj7j+P
DIXUVlUyfGscpz+z9nZ/y3SejjX3gFdr8IozTt1pH0WyvBdyoF5BwiS09RK6MMgd7PuuEQ9y0dG4
FUDHQEgSe0vZ3WsKBPS+hPhRc1sW7tkF2r0vQ0Wqqf0r0kW6RrBLBq6rU09N7yLnZYuwN4UBj4gg
tf70f3W/4a8G2EmzOSm7pmXRn/BlQMFaBEMrohnbCdweuoZsiU6G6XTum9HE5TJWlIixqai60LtO
lQA3ydvWPVp+EFJEg1JpLZqlGbGZ8ypt7Ii1UEwSpdWj71jpQ8XD58jbPt4nc2XPmARivQlY0F9Z
+bZ34aKWJqEO1oZ268dpmqW/GdKC15R1Z3E3LUJr1jbeVdLWFq/kosMm5HouOCvRZq20vlZ/BVte
m+g2tKP6HiO0u7Z6R95mDdl/TaHNK+/fYpUu6u/Ik+hQL4pwl1sFJguNYWKqnI7UCc6WBO+VwqcT
8GBjRahVcK8S5X7JfJY/aeswoaac2WrlmY0CcWkuGQ3PHPa+jTAMk2bE40gIJnY2s5FS0ToLGTzO
5Vfu//KuuM5EQoaWqKMMPiElrJ04xRup2JFHSfXdjQ4L3Grj02VmSlA/MzXy8LeH5rEuX2LvuQ8e
VZ/BBzy3cBzoLDqU42lSP034YFoRH2+c0g6MBToZ535p0LjhBWnKx0K7B17g79Bid2/bmjHqKJwt
n5BVym8yGI+kT/e831YO2gva6nGq0le7q1CauzN4oZOMy6eqlM+qTvcT0g9ru20zf1egOKF9myS6
SaDnHwV5ytqpNrJrn+oEj5cTT/ooMmd89/SGe9IqtcyVkfmPRpTYWKBLcs+tHfmX1uoe08Q/xHW1
xQeL6y7myuiYw481DvXGzyf1nLRV9QMuEGNDtfF8a/xERJy2A1Eki/gAbtYGCja7gItfRfN+CD2k
48AO+13MjYRS4Jjerog8ALe/9Cly4/QrcrpsN0SSZpYOF/KcLfzm1P/wfKixZaT+2NlwVzJI0R8T
A59sy10jx1fPBrmftSkhnFQ/dBCD4VECCl8rXNO7GeA+0WF5TQveQK0RYLYnZ0A7fcNyG8/mNu2x
TEzwF3aNKl+CqjDWA8ftSgmZrOnQCg+U+4AnbEX/EDQ+9VFLyhOGGPtTEu8u1m3EspZOXQDq2yK3
s3XnTF8t12wKVuHa0t+gYSc3ccCto3r2U/c6Fs59EY76pLEOl84SRSr0SMCF8p1uoEOkHD9annEb
UsQoc/NNrwH9+/QKugZ9JdGMZwJjntx0NVNjEjlfomf8TO3wtS3RgmtMwLAoMd91wiWox00f36pC
8ecsg3nNCqHAtMDAAktBx+HWH2mgqpf1OR1dLfU1tonhj1oDItgxDNTyrTMh7RSuXTwp+ONbu2V1
HGDI55qsvmYeP6ukHOuDotplQ8kHwMdcWnt8InRjaeNztAv43hU1RV2b6JVM2YkkIi2P2LapHzH8
ZIszjMd5OMrbcaxgYvoJ7F9SsepehlN4Foi8V4AO8jWCttiyFVbhZeL29jAGdfJl4GKgMGJwPhsn
K88kX/WKKRezhSDxd8GYkD4nwjFvNKzYlPy037n7xsUV5RMAwUcsuJSwrOu37WyYt9Dpk3PRhTkC
NMgbehywjGIWdQ90ey2vmiX9bdf7PNc0WheLl0gvy8P4obT4lw62nxwhF3pfXeX617J226cBW9DO
y8r0NcmjaWUY2Bvwu+SkJTjImKOzmMuL2fCrramkwrxV3S1kTO+1L5r5UUigsjnRD3W0ndl5LjQV
jI2ZGueMwyPjxhprusn5fO/AXhfNjcYl/4YfqJ22OhdgarIij6cD23n3vaLAaiu75YSyvUieWVoJ
e1tJagS2FjhhgBRGXkdHFvPzK0oKXEOLFd5iHshymq4ssa6lEh9eEpV/MCyl+5CFFgUqrjEfvZK2
NswFRf44C52hz6sBjYWenlPV5uUhJ717muD87s2pcUEtdhWz8KQLla76ppXX0cNuuA5QnCgDcXCN
zrqDnT1MybpmK3+wjdnbutweCPlgY87DKbh4GJ1XQLqJIWKK2U5TZx8aMX5WuSALThh/ZXs6evYK
cyG8YdQRVTv/GFZYErKdLQpzmtq41NLA3k6evTzX3P2uttNi1Ed12Epcx/lqGloFd8FLbi3U/PfY
nUEh50b467s651pNZTe5hvzG7Iz4TplEXPhV4sxRMt0MMD6+UeTrSzmRHGHqsapNY2VEuaJivG1Z
5W2rgRV9hK5/mlWIaK+4ic6TpLDcyXP7uZrl+AHVwL1lC0XfIBPfOWjikmVKGq2nOC53QzbMO48u
z+S2Lf0Y84JqbiPWlZpkv8PEVPVp8xwVk/vUJ+gSGIsCrn7TWJS/OOBKtq5N8+xno91vlYtuus79
Su1Ch3o81iFim1VWkW8QOMBwj0AwPud2ijB1MePzUgh1KOc6AVugSD5vg77WvGvV5LFy67rwyYEL
mG3cOjLBgae2gEifV+M9W1Qos5Zl7BXtC5B9CwjwSdo/l5l3O8Zw9h1JwC8uimMbg8b0c5OdgFx+
K4vgconguR5dg2yXj/lh45rksZlRyxt+cvOCKTR7NNOuLc+2HSLWmd54aw9Bvi2oIrss1/Z3VksD
f0A3Dq//T5wR/x+1I5vLqux/b3pY//f/1v78lz//49/+65HtRf3zr+6Hv7/0n/YHYf3D0RQSa8Ar
pnIc26N6+J/+B+H9Q2qOL+3YQMiV6WKyyIt6MTmYxmKacG292CIM8qv8ov/lf/iHLdVSm0wRilTS
9Zz/q2pkKReDw38YIKRy+c1cZStNYN52Lfc/GSAUXV+tCeYy5lRA8hvbS+2FE+k1iKLhFN9ztHx0
Bht9O+bJr2hivI953I1B3pKCI9U54jZN/aJ6cW3jyHGpVvzb8j1n3DHrxvbBY0DpXezLjourTC96
tm/l40NgNVu/a6fbEt5glEXRRWf9Xe76JsZKMMkAVOJdbAyvrkP7mkZTP89xcDWbiGnRR4zNZE8f
eN9fA3TlDXhBYpcjJuUIYC2/EPS8jpvwFAhKWogMVsHcvvusGdmKyfiTuCwdhDduFDRfeWXSxEI4
nj1MiQ85rl/YOnfGtBsgYeFQx1wfBnck4t1jazmlJrXkLpcaGVGJ5DEU0I2cqvDfv2C4ii9/f2wB
XgdMnntfZGrdVWyxk97ZEYCRW7NgzQULaLyqLDsIt9zDvcoejbnhlfd68sQOSCZFnysIs4M/o4En
k3SvjgFebDUQnj5zP9jUXIAxnkRUwfuGtQ+iutuYIoQNWvH4EF6HX0CiZg7EKR1jZr0bRM+o8dVN
y7x6SbFJNDhQuBr19o3D1ubv/5H9XTI3OIcdNhhHxtlzG+voEqtuP+F6fkVb3YMv1+fcq75R3qvn
GgJLK5HuUE+pe+4DA8uKvWNvyrce19uFKVNQktRn1zZ4oHQGEYxGuRAD4EZlrAPm5XdB29nwUy48
fdSl8+Hc5PHA+jnK3qx+gealhc98zJdQpu72bQgQBqKi6hGU+aJr36FbGkySqDPydyZ45UhAEnER
GN3+WMH0AtKZq+5qeOmbN1gvquvbTUYF27XuDNIJPYPGSMSD0le7M2mzqx9qzxuizXIzP0svJYQ/
0aqz8pyZguS5P1BSkl3owssufhryV6xTG4D/DM/EsqdTzeS072PHP2VhKE4Re6589S//n8/U4mTx
jWUb4vz3C4YNcS4y++IvgPC/P9RhkT4aobdrhNlDt/dEeEG9pKOGW/Aua+OfbvbB7bEQYcapzE0Q
peGNKvrwJniZldvv5TB/pJR7nejQ6gEClCg5TaMHRhLcmQXpIZKUpT5TJvGvX7qSflXYPbf/8eNB
antY/ckJIFDsjdGu0f/5IpDlrlaiwM4kWHhJfLfQtfPvxLEBwI81eUfuz/a6KTXR/HYwTtyx6AeZ
SMS25Tsz+BU4onnE8hJsw6q01xS4PSPAoyMWBq+ZUNnMjaXmnhM3PN8Se51VQ7djDT3u6gruYNMP
+upnzqVOMnsriiLYROj09PCqXrORoM8wndn/9M7w0NPXtXdagB9CRgHGEf7La1zghkUtKEKYjYvO
tXFp2XzCYmzSTUqrEh9i/jFuLh/RthOSGHwpwjS9sdyg2QWlwUoaHs51iMENIxjHe2WVfsRmFdJI
FjT2dsIktTaMxIEpUFk2OzZ5JwG7HO1CWVdb7F27rG4yTQEEnKzzhCYM3GSCLV/E1J7w1j70idS3
k7nPvY5uDnFTemyRqI/rzowYq5LyoFXHzmGXY4f2gvigBcWn4eQC8x4IdfNXq4gL0lve1gzEUYvF
NQ+KhqzOqy0Ncqg+H+d+FDsPgcKtfOpqFwkwhprq6+qRTqJL7iyDnCG3tVMHeytNX6QcE2QVYOWN
9r/pC/4JCA/jimGqS6isgxaUofDy5hgFTeEEDiquFPkQb722+GJQBVM1UY7dFC+mdzsE8VvWAQIP
m9Vo0WWWWx71v/4VZqSXs6ksC2qSKd18QCy2uBFYFKYDKyMKee49YjoDByduIbTEKb+2KUvKoj0N
JB+cdKZ4crCvyoofWp0fy9R/rMMm3FSOdSlsAK9I3EmIKQ0kH/2znn5o9sZyZfHL5FWGHRuRaxg0
e6T1pm8FHU3pEU/UCyXWMCV9uNE2YlcY6M2gsttucu6CuEDileI6R81eSRgwTkfTZXeo8+nRbRDc
RLAwAEfnDo4ZaPNFq0jRo0XrUiqUXFjNbUvpJLu6Q7kOs/yKs7c/CZM4QlMQbBr4OLvJs8bCvI5k
/JWiq/nFDHoH3JFa+j7nBJAlK1Eycz5T9LBWKVVKuf9hDviWOxIbuiePJ0m61XLcyFrezF5MIxGH
8BK+W8+u/+tMkaZ7OEz2DPZvDm+jwOE9oBSf2JB2wbBpKwhKzdbJoGAEk1fvQtV3186V3TXIhguG
kOFk6io/Nlbw1ofhRXioiHEyfkWD8dlzOzuolHiRP5KvS4tjmIrPSePIqTvKQobqBNNMYc6iIqjo
FQwJiyCTleIDrkDhZ9jis2h8Hw2uAK3P6V0ujyCHe0OSjCdDbcWCymfSYWOEwRmFNg/7Lcu6V8+T
r7UAwpDNJw9fNlR5ts5lcBRxABvIeI993W0ZFSiJAUFfZ+kDUUoAz22HEpZwIiaPnhr63SQoOm2B
9FKnhK9gVitaBjkRAjO9poMOjoTZwHlL6DYNBFO8U9E+6mCKWBrSQxwfSg9OxDRz1njWg1OQEzM8
KjJr1FP+ge0BIsV4Tj0wf2OxoKGbK9666qzVbzLN+SkqBuqVauMDsQq102s/OWg4W52RFLpb/rq+
dWP0yPet7Cb+6e7Ocv6K1FG/xZVd3CmsrJj36er0k/aAVdW86oa358TWd+uqngK9boGAz0RDaYSn
RpggqeSatc/KiPmpCG59M3Ff8NLSdDZEepe0Nh9j/BjPaWvdO4D5Qm0BDrZdHAQWRixvwNmU5lAb
EiNfK/ScbWTQjGpUk4tXAqoI0fCQbmYKyClu/tP2ctF5KHAs7VPgYlAEdcPCeyQ9zeVzY805qbd2
zm7T5YvBYIX/Nzr9/aHIKTJqkv3sVtdIkNacVXtiJLSvecuti6TSmW4uqpJC/zYkgbbxXZSbtnDv
RyNj2kQntuMvf24vLDFnsvaWtcIuJ3amS6C99zhwA/wgyUs25N4ZIBFViFlE6x9FtH7yyqrhwh4c
vd/WLBoLNmL0UzBsvWAc69bBPXAgiGwD5TSgIB7lVDzWlXsWE8lH9qdH2I7JkeAx70P/21SmvDSh
2T9RQLEHjmO/satkQW6PvLQcc2+Rz8jL8zA6E26666vluKj4hc5vUTNPUFFNSqsODwpY8kFDDiHZ
jIBWMdqsB2WGp5CC4hmIyp7cOPLUeGuWNcmugc+ONupTD7f5MthIW65sT5FwopOq8rtKZfIRVJBE
dBqQ4miceagBLLZtmn4Og/EzjHTR5kSCjw7eH3YTln0zhmKjGOQoDWsBO3Vw/If5xkvT6iDSuLoM
VlNdejGzziynZRNRv3VRi8O5TZcoVD/xeDcZyEiMrGpDuCebz0TW6r3vP7bANshXr70qFMekKb9M
musoIyzY8QJYFvS38F+ADD9xPxyoDOoPdNjaT6MunF03ynSbEXQ9eVTsIF+W2WZKwxa/z3xvQNGA
YUTZVyWaE24NeV/7wytgoAl7V1zt7cInp2eTPROI6zwOialdm6VHyZHEVXuq7UrXTFj40arNY/4p
j5uf2OYUzuxEHEq2SXGI2xfdtdg2ZlZeKtiDa5VLvV4C00OdG/vMbaAkmEg1oeWu2ZliH+UQIMjm
bquu31aZNxxiOljPhoXy7GZQEsCzdg9TW84HnwwydWygDYuYhsvRGm64EGwpB9I5qB4S1dVOgGUx
fSe+i3X4ayG+gJIrWUIUxnMxffR+X+xw+a06TUUdbAUjVj7Qv5q+moxuFtPZZxGnS8FWbnCn4C7O
RxbU8R+7m9yNmxgAT2uBvcBbyla+8eWkJx4703r5UBi1ywnTr62GKgvM6Vtl9bdcYmCpACtcBzfe
dGsjG78QugcE0swT8LfygfaqNcUKYhMGHbAVC2LD3N0RMgdPEHsPykiA5czdvSuCYA3jk+g+pd2n
0EecqfyZKubyl87bTZsCsTeKgLI91gWdEslWpbiTexFRZQbTbhrnYGcMvbw2HQQRQenkbHicLa3W
14ZQTaVIblYxpIIeV1iUZ+zUmTcDiniL6qFswhdsn+oqk+jfvxTAVjtmq62D5ok3asQgRSkLI2a2
LRsJtsXj8x5kGhcUnpMiPXOXdFctxa07Unb+SC6Tst6sKgTRvB5IeHjbN/or8nS1R1b8VmEHQ9Ue
Ja5r6xF0flNWxiaCFgXnulm3ov7ptJ3th/LGHZjWCHXCljW9kILPcUF56hWNng9xpoy1OwMctfyD
2+Krysdu30bwHOY4d05pkR4hldA8ahCf8PmWrcyIJ6vXt/GZ6MfHKIhosk+HPNS8OTNnUuT4w86O
6Z6oG/Xtd967OUYntzI+HHMXif4efXTALItq2Srosxi9Nsgr7Vb0xh/+eWtKre6yHkcdAIGQlKVH
tlJQGtwoiwcolnefaK8X8q5jQ7OTCnoGP2k/yvCnatr+gBQHTjXBoVDMpCR4M2W+pjVxqsFeIomr
yrojwqyY/Kxkm+XnhFW3YcXXyZwARJjsBQbP3jpCnDO4JSe8vjd8A/kgOAMPqQLkH9MA6eMsXieT
B2C5ZdaD8kLZwxthynEFzGjhobOcR7vdxWb10qSSWoc8qtew1fnmE+GfxZuXJLu+cUgvDkSWNZWz
myTG4GDpnk2P+VxHlbUW3A9B+5LEiwyEYKMw+pMl/LX1a7UBL1KeBMdaEy0fFfEGODRiBnieVC2n
L8m73J3PJjrjAsWkQkC8BB5DEBI5hEgdnHp2SQUWp5XXtYQQY3BzcUp0j/MN1l7lgoqeCv4m1EOS
SU8n/BFxQ5ixNM1+52a+gAdCXrE1UFS6WH3rtno1s0X6Dr+lykmXutUrTmDIHWZnw6ggLBdDdILH
da+7GKpeCRAskNQ4CVBCOlNyp8Hcn5swOFFvU+6pHzWo5AU6krPoTP2kWg1djpN/pDrAxv29NQqJ
1zAplzZXs3q2PJ9Xv36g134bG7RIZYxMGuv6W5+/+SzXyaA+sGF7rrISMFMnX4cZBjz7CIwOihIJ
oxiGc629p6ptvqfZu23pfyhD6iIct39eLHN7e6Ffhlnybg/mG3WsasXmQu7cko/KGPA3abog2TOg
HlhR/VHWwiB07O8cOYTVE6VrgDOuo0llEO88qA9S7lWuVxmizgEgELgdPmTBaPyTCuGB2caOTM+F
1DvLnx9SzEF8LPEJLRbG4jMnwUu2glh+2j7kveT3B/zKOTPuS4UPeaGgNbhjtmxtnus64WXvixea
tx9pnjlPNZe7mg+N63U8GOv30Tf6fTUbT4URfoa5+ZFBD49aKrFbKd8YXGhOIKZrj8JH2rOXPtni
1mmBw1DbykWob495aoYb0xyDtf/oxtLaDvZPIOw74tqvov+FoYl9rzk4Ke54rdq9iug6EsG5J+rN
ZaDng2IPu6ai+oJKKgzThLkwu96xJfgOxoZ2BIMzYXQ7aLY5C9Co6G8yDpw9v3FK1xa7Cx76AKKL
GvOp+5NXrTpKs/Y3lI8365627twuCeuY2Klybjt95BrrJJR428wgA7yeoavg1GBqbVJ6E1BYpBy8
jViCmY3EcevZ36icnIUmuwWM9i9ADMa9mZH8cDKPXs5m2A4x2qWfZj8TgL5OgMOb1C32AcGLTg1R
Bsdhcml8WQ39IKk9ch9L8KUGpKRVEnDYpsor1zla8nEryP+sMOeoo19SCtTTNTQaDnONSC62W4Xn
UPS8YmZ3L02O1WQE2OGnFhgvmnLop2M/hvX4F1JWSpQII6fhxtzgSfCR6ACPWtNSnDrcVONYYcZC
PgbstbSMobnhxA24ti3bkpZ2Pd7SQE+3Fp7bVdSTjFPDZe4+mnk+NIHk1ZXBkWIQwC4nMbBniwe8
znjdR+8gOGMnEz2Zzgq2n0PxgosjXsV8K+KigSfk8MaaAvPU49mifAHPQV+CmJ5gBCkq7XnMaSpq
LxjCYy7LYxzepaJ98mBd1vYnL+xG9nLaJhWVXo6ifyexq/lsxEianIzg287wv37M+JWe80/aFSDq
sU1ToUlAoRw5hCHO7mRZvPcZFQylSZtLW0Ayie8inh04SOeUm9cMeB4NEe9Juiqa9teS7aMHCYC6
r1edtjxfy68hpZUwaW898yWjDM1wvmWAYUPOT9hO8Rij+dTtdCqtHvxxSZTA7ncVsNaKe2s38Ex0
4k9/Dn/moaLgYHirqrle4W54jQCvbCKa0MfCdlbVoKe15HwPFOEM6ZF/zPvfwsCkRvvMe6jdqyCx
y/7fBzYy6V3j9MZGo/Ke6h4jhUsYrxnCTWhF7rsR/OTjiPS2ScsshTEoX4bcOjpV9Fs5NcbxcWM5
yambuV4mGQ2tfAcM9yPOgdgNBnKDnZB/5tjKIzqji6XvRjV6PnQyuEM6sIjOhVvOEnM5Ar28XyJc
1ivfZLj+bXXJ9Kc2y3GHjwcjW0p7RFhRwggK8SvsCcPh5tK8C4c7OnHPXl8ypPLJLfIKg2m9gIFL
NOPQ/NNlKlzFFkzonht2nAzUMDrz0gRBdXwW+t9uaRrk63a5Y//OY/QQCeByU5b/CmwopyEEhsJT
EscDBEgpKVDBIdmHfD9LmxqOur+FZAPCAZodobUcdO9hiqjNpcplbabt+4hJo6OWug6Sx0ZQjyCQ
cfBkgXFLEXa4lcdcd/OAimqaolRW/dip+Wg22VXgaq5VdOhz/zp0nJHxGO3y2Tub81Jha4c3zkAL
4TiOKz68gLSQ+MP+t0ccR1K4GEb7mJkuZFUCa0lw0460ShZtP2xMixVkNx2UHbwAOt5M/jOZHYvR
dDqHznAxLROqBRcYF3f0378rkZVfAQajzl+EN+y1gySaE2q48Jx+wpbH/QO51LbSGFDKklnQwTVO
wk83jPBjhf1HNtufgdlfJsmDys/sA7H4d91rKDeFfBe9+JQTC9MEPNNGMpPb43DwN2bMVWZIybWX
D4urqhspaGKx9VoWyYnE4VnG5qEOl+cSsCevcsSqxhqI+vAYF8nBber5UMMHioZoK0xvK/IafMj4
bkn6fjr3Nad9ZxNHPGVaU99U0LLUxBsNLunX/+TovJYkRbIg+kWYAQEBvKaWlVmVlVniBSvVaC0C
+Po5zMOu7Yjurk1BxPXrftyNA7reGHmp18ajhEEIB0KTQCTyrL0FdFqyOgPbscwDD6M2nOE0ETbX
D/o/80oRBJ22VZE80WmNHOQHf+C7lxijz1Rw80fPgEKSGoMjUrCJ9TrgfJ6V6veWex5pN4BzVgp2
xkq/q0E44NOwgOtZenDA7Q7ECSjauk8NlULQwu5joVBzgifA28+5FpO7o8kwNMcZ21j+EprYo7Wb
u8JI1nr11KkZ7I1RrmaHv+wE02Pk9huIfx7QYSKMOdahdODmUWjE3zg6KTyeEI4hXSUmVa56BHha
BMNNAhSyM3r/tFjfVJyoC0pEQLOs0oRuk2C0nwvUDglMJBzVhevaMi/NpyZtDlE83MFS3aglZIws
N0mVbclvx3gZxI8Iqg/ptB+8jwvIaMxmZrdKZ2iCVup4CQmiRZ1Fix0eXql4IKc/FGEFSqycc330
huSb4YaJyM+OhAu/WW6AKcOb6vkD1lDW9YUg0AmLjhVZftILbJsC6LozV0prJuc9w4FuB5eO6l1K
OsiLl/oXjZbX3vOuNUy0hLGB0njtC6yDn1pvCJTpNksLa+nTsIdsdWF6X1tj+msEgmp76MPlUJxB
Dr6b4qXlnqaNI5BBuNd1pZol69QnI3fWAX/qsjLNgyB7xIEnjwVgcTs8slJ+jNyEFlkGoxqPBNeX
8plOz5qFIV5rleS/YQ2Hu0HKaqQJKG88p/BgllMvkXY7OCsi9hZNBYipeveNzCc87W9ImCTLvvfe
hNndZZ7vxnr6Rh931jEwHBf62YI1Ath5Am7LLIUUUgHt65iEcIsW7wU1rctcY1GmueNBBoTvoWye
JwxDTDu+XPoOjaNNr63MxFy7CbVdo5GeQpMbBxG6DuUR0ZbNSa1PLyQguYKF73WWU65uFj9G5lmX
pEMT6FBfPZ8JH/Yeg380EnNJ46+oMZ/A7CBlcdzGUhdUHQCaJlUYYrRaoEV9VtGPchUvUJ/sBrgh
oFll59zTrICkEh8qXCMeNaHnwtIAz9Q5i0o6+1LgZ3FGANW2aFpsXAnRSbd2wP5eSzxgdVu9whp4
ZvOmb6H5etHDbIv3wPceTgEJjkn2BAn8RaQHFvbLjsKRITBOQ6w/YY/60BUOZM+akyLjxpUZiwJi
7a2TJtjuBmZ2/PxMuxul02GI3Byk9snx1dqdz5m6N/C5qvilaMWXHk0FKeZ84Rdc2jK/JXLK4xLn
TLP0vZa1ksPf9vhlhQYxjC8gdeicZY4srj2LCCwt084xFL+CD/TU+TfyALgYlYcHuz2EtLcvMwdP
jVcbN/aQS2hMuyJrV7npfM0f9dDKXyogq6tCMQ80BT2T01NFM6wC+ebF8a9W0ptmWWxV9OkXUYW2
uCC4BSqqt2itB8+k+lom/iYYAdxXZYA5i4PVpofId37h0DDjyuox2HQ119MKuBlqj/1WqjpcFdGM
yjIIpIrsHaNRReCfJQ9M4YLMiYAz3G31BBpT6fwvSfRfhqmQSErqMyRnP1WUIXSfDME74RHeRjwY
yj5zFjXAHlSko3D1azl4l3jkIlyR7N9YPSHqqM5f/GbiPWH56nynugRA2LBVGSgDUla2LpA82ZzF
1zGgxTCR9GFVZNFaBV9Ji8Ur0aF4EdLXG8WWw16CdisSJZQW8ZWkrx0bwltrudRIo/JuAlmRN0MJ
I2v0pSKT56tB2pVKDDACnAswLz1Xu4N8NI1wL4zmI5tuUekxvpraYiLws6odVkqDe5V5Ym4YKYyl
CZVamlddtvsOi5UmJ3MHL27pa96r0wW4moF+xYa5YkXG7laAMSpybB68SlnOzdSddqoi2G+NrLAa
KX+Kit1RYedrvSf41Jtbt2idnSEXkUdZ+agLvGE8MBZ6PfLQoLF80ES8sq1hX5uWtTdKdsUihReh
kQzRK/vJnAOappt/BfAXSD6w6wz1uth4rdWwM8+3JCSS7eQA3omtEp84mamSQMc6SMxVNbBAZjcL
T4EsB5rCqprwBiInwbB8RF2/7XBXbWJKQcSEmxqMGz3ky5KcPhsdXKomqaZSG9S67SR1AsmumjTe
35Qobq9uU1A/koh4VKBnRHXz/qwQzGxY0hl1DgEDLCZ2ML1uwQBtxGgQfC+9qtkI5d4J5uxGdzzz
r/8GY3PO4TUtwpQXo6n2Uak3R3TSxOXaETBv+Cb7S3owF0CGJ7/kPBdqS+t3wMoxfJR9dDXnU4F0
Eo6Sodl1fkjCt5GPMZ1eWqPl8M3/RUGFcVe70HLBfTzms2YGrClywAprc5bIuFnFtnPq2ylc5xML
LUhaC6eaCWMpKeK6pcGmaV/CsMeIGpJrx1n5TU72xW+H1yT3AEgjcOOO2jqu+zFgv144Zr0QxPMJ
Wsqfmos5SBl6pBK5Kx3tPUzbo+2ln3qiGWvbzT8sbEZz3tSLMOsYjbnooVmzluF5YrC2U92TSyFl
LcUl4lM06U68FR6R5KBgDdrHLMnIq9CxgW+4aJyvzpje0lJdqJUeFzGVPqmM1h3kEySUv3bq93Hc
+isXC05uIKJw8ViQ9geXcjInMOOwRmgngBTJHgK90X5QFo1wkB290DiFY3TB2gTlk9uKDsl9qSdg
7qsuJcSktlNMMYKn7UOEhoUASkBdq/FQUlerNi6JsYoxObrjfBB6eFMAWkBHLo/k0Qo0lEdb4Bfu
95GZj5eRXZmvite26E5JyBmUQqBgC5dbm3zU0Bzbr8l2PmCiLLUWhcyI2w87Ikvct95PWIZXMobR
qtRdd6tZPLtGYiO+9WegHZMvTO0lJLknWseB08NJA8jXHtJE24CGdp8TKv2WzbxyrmJiGRmLp7Zo
pz0WmOkgOwsLupc+2XbLckxILNcTS8DOPTdldjfa2cYPtnwXej4qmrtAyFOvLlrRgoZsB7WMpQG0
6aBZDpqNA61MFelhJ4XLUsKMB7YG4xZbz1YERQY0zWXMt6N4F80nnA2okHXIWdGn6vcUInHxoY1P
tu1qHjb6+J8jKBgr9fwgi/Hs60Vy6ilNWphRBQi9n8GmubefZrFN6/pyTVaITpkxa2mpwW9DWe1+
QppB0og3YVCv8gR5GcVyMWjDd62MTw91Xmr1a26WJ51r56xEU0cu4w8VEtM2PX7SnphXJtU+88u9
49U/CaUjUQVLOIqGQ1aIA9iCHtdc8xYbuG5AlKzpGDsEQ0lvnFGxuSL1Bjd+gS3uWeZMf0lmcxuL
y+/CeQGvHG+z2Lz6prWr03o/VTXqd46FwLE5KVnQ5SlJLxSlqb9hng/Y8kEoDhy+3Xz4itT47Ph9
8lr/N+XZIZZas2jIerKDYwjywn0heKUz6+BF6tSwQq91x1+KnH3vMPonL3hPpnxAFxxRaHz7Q8LR
SyQcJOeLlUq19rAlrAMbMx4NliHDuj0vf6DXMH9y9rmbRDITj26VHRiWPx22U8ak17fO8pxziM2W
hoVN6st/FMQOCCQYTSgISjcocf3ZDIKfSCNQw13C3Pry0ecOB2lLwXTkDvETtB3AQ/Qfmy2cCz4d
a4hBAbsEa92Fxgt+h3whDFE9s8GkQP3uEbvci7ZttxN1PcyUyd4Lkm/TgqUSKnMD1LDHqDutyaFF
S3t8xbkltz1N766ROBtow9qKyypkCulTyDwhsvhfQhjdqrSwDRqmdkjYVkpBAUMqvQ/+Xp155VzJ
5+FZCaj8CyhjxCwA2DOjJaod+N5FAcFtbcw3eA9+w5AMbTBRfmT5JKkd/YVUhL2yGlStGijJmaFf
Fo1/8Gc2lMyeSt9vV2pg1eiMCQJaaq8aejNXbWX8w9RFFGdSH8xxvLNhg0iQlbjWP2IPQpKhwmSN
gefbEQpsT4grUTPqZCkM7d3LhTjqefHMSnDhsKx38MkdEtO6c05zzDbdE3akr7zSf8cq0zYVfUXk
TN7AWsEvog0m6A2bZWVy0IPnbAA7C/3/pgcUUhLzOrNIbFfkqc2lNXYO2GE9guwX60u2NB7mQtyW
XDMhhAYT+tEU+UfMKXRcUUOapDkoLAQzu8/Uxgzm0JVLLnn+L1DPXGgBVNXFmzEyjeWZjmoXJa/S
Iq1HYhMMgGn/kr9Wm2Fs2kXs2RMJQVYrzRT80vL8Jqe4fZpQChfNRjnad0W85SSm9G5o4wdDr1ib
Tv06uHNDgkJyHoP2J/NiZ+2X7ZsaqxvoHthL4VvIRm2VReM70d2Wpbqifjzv1bQOqkFje4pqp1kW
JeSZNqzrgi91hZQ01s4FY4b1FCpWI4IA1wrPLhzA4Bw601PGVbMUkDbBlexrxz+FgrSGmP502s4y
68vL/T9Ci++4St4si3u+NX1Nnn1mGbHtgaomOKDsOnkCQuavhtS75eirLA/3U9juoCMfPRjWVFjE
SFLGtuchaBfEARg9cMS8e3G5lyOv5KCsG/urf1k7vDeJj39wwHHjq22Kz26hhxh/8OAwjYd2Ppub
sGhWIGsp6SDTmKfanyG4cExFA0nx3lbAsJzA8E4umqP06pehINOg1c5rmbMlRWKHLanvC9Z1UGyy
nU5IF8NVXyNAf2G25xphaxRSR/ElNwNqoSxFmLB4DycGWeFaX3qo8/nvsXjRgOEv6hEsIe8+xxSN
tcUIDtYveegBA6mJls/vwQ8ZSHdvurG1ZOHOTs+zGu6pO4CNPcXt1j+d4laCfpD+AU9GR0MA3sls
+2nEiSyoQGDbzEmiMlGz4ecQZ1UIyDj/aijG/OFR9VGU2m7qsQ927SMjHLG0aop7XLgLbcK+RnWX
yihulJUJl+aXrA++0kah69T1ygl1ICnmm8vnev4mpP2ccajEuz7kXClaZFaBmQ1MfBo5IYhVAnp6
yzMh7b6BTe/c0Bu3RuKuAodT3OcC05Wv1lD/4h8ImX61R062XXR0s5W/ctpFGuR2FeHQAPsEwSyx
zt6g/40rKXUg4G22yf2yoTNiOJZSmXyVsm+trunXxXJbe3hu2CNXUbkr1QCMiIIglXU69/jkvZLa
AlPJhHNSwQiJOvNhhdNd7+UGr/GTGhkTh+K7bR6+alBM1Wmchk3r8vlQeXsMa67A7CPLwX8Ng5Cp
KdrpBRbZ0FD/StJY+Th1y5Fl/WJw0r0yqe3uHf1imGLdsVJaK0yoS8VDL/dqvgDUGYPJEys7sa+t
KF56K34zrPSVTI9gnUII04bFbyXWp1W75V6v5IHly8Gc9KMyu+tAuVWIAW0T+a+yVF+J7n2W8VQu
jSpbtOW/Du2cqNs10p/YjayIUIsFjeCNU37kTvpUxt1LROEouuDHMPKa9G6pzxw0l15Pjy/DyiBx
44XvmvVE7q9aJ12zkSj9XN7I/mFdBNTVqUvRo3FgZF/WtYeX/H+l3H3n2XPqKhuCif4TYdTH5U8m
ibAhAxF1ZCmQJIbjXRDCh+tRDeMeQ26m6u/AIASDmqoc+iHHsNnxAMuWlae2YdP80OqJDdn4wp/G
QKnQpkrcQKTYfuGjg0WAKhxod2lxi6b3xV4IdH8TQ9AlyrqrQ5NGj/041zprGcJrpe3HYwNvnQat
I9Bljs8y7f1DP7DeBEkK8YGjEQMDhc7AKqQTZ0jdaEWNphe7NAURERvxe0yL/Vq3wDa1Q/KZeO1I
XLrFicnGSOMk7w0W+6n9r5TyVkPZgDsQNTRs/jmsFBYVPIlVpmcuL8e476oPKFaXQf0wzee5d1OG
fBZl941l5USZ5l14OVNaSrqzNJAlqB/Bz5P/zZlJA0/U1mHDurArXq2grIGoyglJXW5r3sohfSgt
OAlabbpBs3Zj7hyCmoSgF/kwfypxLs0MVhKZXLcNfv20YMgrXYZ0wMaKdQPzYrxxBp2SiLEpl05A
XxEi7VOX8MTGvfg3ZWrciAiEYlfvWyt5cdoCET+ncrm1nEtNC4tvEXwM+fAs22lgJ2qOn27sqn3e
9HB9VHhmB5yy81B/3N9HkBdyXiVRic25skzl/EkZQ67Yv34/PSuDL2zu4P12ePn50jsr4QVPbMa9
Q1cn9cron31zpCPCbf4wShM0o9cC6s1aeu647Uct56/EjnESvwklmGIE2tVz7fNsdmUpVMwx42kq
vT/bqv/pKPci0s5hoRlLQnOonppKoG8Y7Up66QcOmGLLwiQC/YFLpOO4JSrqv4z0epPuxw2p58ZO
NwEnSCh/i3zkvZLUKW210YbaS/1oI8ytDUX9YRE3GOtPj1fhmEsrvMQi2gBhjq/GlMFOGzF9j/Af
0brOI98m2mFTYynhgIES2YESzNbxZB1iwsfwu0AeipINim951zgjghP08ZaFMz5zPjOSeqVV5GTr
SoOM7Nk5lguZv4uYipch2BrO5G8bszqVyBXNd1BbJ6k6beWWlIvTAo9GgvtjLZuvaPR+Gpdsbsqd
o5T5U82TXSPNIfFBw1AZPqYE7Hiq/2viiDuV+Wvl/aMIT/VQu9uWfE6HhKC1yUZ5lB2MpG0PXOdw
myaIbcIYKb8C+OBouCMGKqS8ekv5Sfnceba7ZFaHy+99ubp7t6tU3zUyvUdt9Uzml4VxST4i6RjE
jM7eIBpHyxjssRTuw6P+dDc2xS0cWOmOjnkpdZYn1QA1FP0Kj3X6JnlissmvT+2YPLiWMRryHF8L
FumApjPBP1WYexa9RVIvxQYL+93c1NvOMxR1jL3aZSjabNyzXe02P0nr/JE7FEs7oog6j7+NFJN6
0cbvZH5HDnK0EWT7f3335fbuySW9mZfWvjIIz3a+/lLpebO1BIWUhFAJ96Jub4Tb74fCpE9L5J96
VZp3+BcbM6ney3BsDmHUP8rI563XcEbahZyL0lgwe3h/zKnDv2WNl4CDsmMBSceOZUHWGjDuL0St
qkWlXXwl5ketQUAer8PTNEHIScXV8sMZPq3fNc/6mpIJb18GGgj9gian0XzO6QdcA+4DbmKfjH58
LYCs7ooZHBnm+TLur9WIFgzPfqkZ06OkJHcZp+nJEOU2N4ovLSM2NndQdAjXSQs7oGy3oY5Jh9UY
DgL4A1lSb1s9wrQSCHoCvDfQYNrStKsrMDKqcdvyrNfpHt78n91Sy9D08a7q+3HR6uPOGxFqAGP8
VWL45T/DEgFUh1GpaF4P2porDRVP0tKIrNB6gBMsftbMck+hibN2u+Yewtlpg+re8qxFQ4LOXT7K
hAR87jkfVux/dlTJLub/QfXfRdcuqR6lGGtJaii2Sdso5sj2nxmbaO7UtSuLiM/AWg3KvGQd27rU
9K79gK6OekTilqGEm18eV/d8qq52Z5+CrDxo+nipU5tB2hC05mLlbuRwrEr/o1fRU93FOFCJ5+NY
XU0wFhGGNe9Qa+t47v3Le7ERfbC3tOEJ7+ZZzyy66bhAd97GjiYMEgZ9oty8amm9TgIrXupVi7Ct
lxKcD0DYPbFe/n9L70LV4xpq7ykWTKBGXonlPUlJ8Qwuv0Dvfv2J2AMo52XhacFzyxZ6ZbTFoxTl
nxEhsFSF8VQf0oxA4dAN5S7EaoBVzyUIAl/DqQ5OgNwOq6tb2RG+VwBsa4iiLKu7CF67kxyMJlU0
PAxXvSFIE9lzEta0vixYqhU1Uus0dZOt2Th/LX2yKz9jv6AF/LBMePwuQYZvHMjbITaGnVZ9poje
eztQV9Cwv12AQcJ1eC2THFuHbbJbkdwiqjQ4wDZk/SR/hMjkuii4mBIlG/cGgxoGtgDIEvdYXd0b
TzDycDdY5aVHXs7Di84x0LVpi+B26ICUFKW4y+6pL8HgS+fmtCP76YJ7mZnylooTtSvRPld0AUFr
/LDDqlmGouK1cO2PUbY9S4H03WHqXGQ6D2AV0VweMiEvAdpo5C2yn7kNckptkFJuRVmYwJ3R6hm9
ciG0AuG3e9oNoMfzrzAUrvoalTRFqek4epl+8pso1bmlfRtEYsX9Sn8dtKPdYGxLgnKi+lp/rWZZ
m18DkpKfQ+r9A+DPCjvJyojimoRnBV2DoAm5mA3Hz76sZLGS1lAu3Z4TfF5F2G2/0uPCALfmL7yC
6hjdVjaCVHRMeYqjPNAFGJLzCPpKXWNXr9cGFZesuDM+KaF7QEBjKAooiwobPq85IwV3pGQH0QBD
s+H8QqPHyICFvU6tbZRVnFEqyzZD/FNSIrH0DGn+cGcB1HLNk9I7uB2+Oy+9mgXTJXESFhZgNTb5
E1OqXNdt91t02LmbUfUrL+BH5KHG3cTB3kUJGFWEtp2uyEvmez0LUNzr9FQ5pkPBJAbcWhdPnOlr
2zYfeDHDV1L6wSKlF2cT1JW+d7F4hHy0HV/Xt0YDqiol13iQtjz0OTZTQdeViDLa6JPgFYgj4NDw
bHkx56jV/TPGEgkhlNa+7NI7O6T2qgUKgywZuEUZzlJUBOTYMSCYAbSiYyzeul46bCd4yQtpKPNW
6NW+9qdTL2EvEZrliKd3rtA77gygCW2yylul7M8xLR6aFjJxpNtSacmqVhAy5wwuxb0TzDaF3tDJ
T/RSnXfb0YFWaWTJsPfhbGz7M+Dksq14RZzunZV7TOy2uLZc7Drf1d4rRUsmiq/lrQ3+5a7J2BhW
/ddMOhu5RhImIUomErl1DF4fSuV2CQ1BFxL2d0yhIT7BGNVVBRvP6mhf4/uzMgfroXOgba2mopVe
xpjvsulJlpl/HiWP6JKLJnhlH54TWRbHZ2chuSCSfRQNVxMz6z71bmJubV+V5W9jBmYMBj63OvoQ
lzh8rpHx3VtRsSvszlnQkI1uFFLwbnc3NzCvLi5JRDHj1prAFLyh5YegOWjA3hTT4EGRkAUzZnid
n0yNRxzuBx+aaJsXk85N5xPpJF1hAGxgT4TlAuX9VwvjGD8OTz8WdYcize+yreptURr4lkz/jB6Z
sP1RnxPKHNEd/Qznr5oBlGoZxLwUWlvAbQdhBCxyuDk0NGaJ9zGJ9DLo4Ytndu9qQPdN5ycGU2Sj
akXVEaCICpdWYP1DqKM2BqtHZgb6boqnXR7oZ7Yff1ymjEXpej9t/j3KDl/dpN9kGuE5w/OnjILb
FaSDdTT84y0c105Q35oIBTJyfrTsaljIAsQRDhVoKp5g/JnaEOx56P1jLbHC6rp1E97iuOvsc4wc
W22R/OZeLt4obzoFOWc0zCaMdSPsOpVH+cqU5s70SKw0ZRkeXOcAmnqd+eKd7IGiZYq4tkDNRfyp
0uTdTrOXrJioHKv8BmLD+J5l3plh+KqP/SYwOOU/nNEh/TtcWbzSiclnpGXxTnmVu3DEQJWyjhwM
dY5HNIXCpX6vbXUNZjdk4yffgV3erfrVG7Bk8a7eG6t7z2UCBy+/JxN2dDGThGKhZ5tmsB+4wxdT
IZjDnfg7nyg0h7F+LWyQ4sV7yWy5csYdbt6tofijJyO7OHWZbaLEXjp2eWiHemuq+pwCTZbNfv6D
NE/gGZzejMJ4dxxUWTnaDyOeO+TfcF0lnMDVwvBbRhIPm1oOjTIxYOm4s+vFlvcqvIdT+NIw+vYd
95pwNpfjnpq5syu9K/aqC5+pkXXN7hj60189FWunMXZjywAT/3J3yVjg0H1WZ9xcibhr4cWepmMx
L83q5DYSuRUUUDXBfDXF0TP03gfkMG6rotrJvIUKCysz7e01WYpZcOFsMguIKyKhgVmwzIf25VC5
nXBmOxKHMQLOxrdDZERkNpoa2dT49qaoZUylEVdEly//7PToIbQDFKHYlVCchE0wUWOU6gQ7Yu9s
aTTwVUG2tIirTKnD4eq7Z+6aziqDnRPWzpuDDxr58Bi0LHtVH3W7amw+u7L6NnsbixdHILBKcZqr
s1yHekZYqwMOen6yNg2PvThxAx7muASneuocQHhoSy0Jb2Ly4pWboSFy6AydGqiVSedoAmn6BLFM
jw5ZXee7BmxwMyYc67G9zaO03feszd1iJcygvtv7yaSo1zdAmKbhh62JbZA0F7AMwQb27ofUw7sz
f4GdkdROZ4XWkoxETREgDsBjPM2923zuSRKbf8pnaSqOxciEZ/EmxxEHuaHbT07vsufnyZiABqVX
8Fel6RvREoeiCB6t7PAgq0ID0sYDLNU72VRsY261MwTf4bbMduQQdxGOKN8StE3W+Q3tdqEA28bg
5BelYq+Jrv3OXZE5tc5eOt5Q7kfskAnyI5izCQ9L7xyb+T4fxTt8QGeldfqO/hmMojK9tJH+gNB6
65AZjao5xp37VmAKJ8GV45fSfgadfzD5nGBkKnyp+Bz0CBFlqj9ob1xqobJeKm+8yIpxWBdXu8rf
IoqluOwdA85TNshwgJFR5wz1YLKN8CQ7mB4/Bbp5RX75uzQaiWc5eWllR9YuI5zD8Epuh0Jj+OJH
wfOCw716lyHfRqdHVOHl4VbLN5K4cdbSTurJ4bdg/4deSqetYWBj6U380gUGgablLHNzwnVtVuDP
lOteF/SzBxpJEqoaAZaREahUfcl795kjClKaakhQ8pborMshlOf3qcN6mGncFh2syjaaMEMqk3wh
96z/iEdb5qNzmrVMwM0PFZxDGXxzdcebxAVoEUsUAX4ov9N/WweAjT6MD7K9D7DN5L2pbihYEQhV
7ti85k2tg1Vsb/M7NGIx3JnjwxnGuZ6eQhP2KOxxeRExz7WQ39Yyml54OuhL4GAalL1/JX4GLO/B
uHBdAIHFeB2s6FLZ2aovMx0huz78/wyucvo/B67dVoFNYsQOPbtbbrkEhBvNwUbguxB6KLef/ppi
/IsmszpWSd6s8T9ceo1BV7NXueyXuQ55rGCkhdK4rYvydcCItTJsXWeiD54Gf7iZ0BMM4oyqtm+A
H4PlKOue8tP0PDTq0ffW2a2nrTDHr6gnJQ4Vcscj5ikESrpgmrppimHUwZpYwfzAKrAa5wdlH32K
ngqoaKDXRKeuZFlF+VOSbYQJUs7XEXCEX9EUXYafWmHQIGAzsYqJOL5yX8nVAjo38j8AzJ/StGHM
DvlvDPjAzru9K5zwpjv9Vw0AcRkErGxKvqEqpF7aB1qmgA9uc3L3q6Zx9qFWYnRoLBaYfJ9snmxF
8Yy3zOTirz7rlqt+Goord+V4ozG8xpqNqYMzKdBmUzShFpEdqkwOJKms82SIq24hA2ejswtDZvVc
Z6Ifh1NkBZ8KDAyNDLNzPaWdnkwVm2XitXzmkF8dhryLj4+2Sp8t89Wo8NxTor6k+mDLFpqHdd4/
BQXL6nYomk3XCKqqffTDzisAhehfelnz8mp80IFxbwaKRWEn+YAK7IMNUNFHNsK9BJEriXf/v6B0
vL3XhbhyGf/0FQILPtzGnn4a6K67chi/AKxu8KCyiNfNW0ucWpBwoBr9/4VDoDyGCU6S2h9vEACG
AwvhXdFbr1yrSb9nQPsqTcpV99RMFuagLH2mz+jDTVse7LR+qfaUWvYubs0/wyd7bHrqWsiJmDjH
6FCbFMmy1EvSW6UhMQmGN0iVza0ynVNCJ2MtCCUW8r1jy7BovZYGtAFnTJh81GaWndhoa35/5AEx
PxJtfTP2rDcB1owVx3JZUsCjTRKJzrkEI5836busdlX/CR+lXg+x+4ZNVV/bqXZskwdQBOLaFo4f
opIm2j5ep2nNkN4vS2aDdYNs6nHRdC0mdur9PpQ+YD4Ia3TaakuquljlU2yvKmzyfEh+ujwrtjw9
sX84J5JL3FnAZeWWxeEsk0sOFtdqendtZ/3NbLjlyaigYQQKch7jRA2i4BKQOBxT/0FG/sgek8hK
xjBRRXdjCl56CbYyxVTgGO4PoT6QiNlt/oe24Lbgacl9Pje6jdm41gqF1EF2YgsbTEc0og6rNA2R
Q9rfrCjmEzhTygqwcC5loq5W340s3JeUKMeNfUspv1mXDt3qNjELJ71WRsp+g9TcIdO6Rx1UYDOb
IVpOJn7MFp0e6WNVOXmCEa6B1JDijXHSHR9z9h/tcWSrRKkAuc+4GUgSxb96QHxVgfFA0xzNdWnJ
17DuMUCJ8I7xcD1hH0ZVYIkHWJXBBrcyQjvvMfydrkRmzLx2XVfYW+b7FYYZBQUVolz8iXTjLSOy
C0wm2O7BW9Iv3GlvxEzvqilOZWT+S/GRY9JKfr0833u4RxhA8o7hJf0zavtRqOjiZ/4X2j1Uytqg
8dhaUbt4BnquFiyYu9eyZ8UkvAG8m+1+Dv19ivpyBZ5qn5fZEznjdGNDel1ohXflYLjMXxZX8cVO
TabmNKEPtU/+chgba00kmDWdY8Xv3VWsXYuJWQK9Yr46BM/9JHZGyCLAmyER82bQ9OqdRS1Nm6zs
vPhLAyq/WTUYFNZTWkjvAYReOlFoORm1/QiHHif4s+cM9aZIvE8de/NqvglaFn0tCRsC7sk+ZLmp
nyP/S0PqJ9Vy4Icifa0ztc2ER+cSRmMNqjwrfor3SJrGS9uBThMd8tx4x6n1BVAyhPhXvhJ8qw0c
p4PONCbqlUjMY+lxa8L6ic8I63ZVk86Lh67kMCao7mj9rSmGoxPo/m7+rTQ1UPxg5huj7sx1waMN
H96xNHgNZxO37i6GTw1HY5X5xFU9DMdtMd1EG9HCeM3HCjm9G7kQl8RYWb8ELuiG7lPLsj2ZjB3C
ylEf2LIKAq9k1ImAFONMWU/B3xdHVaVyWUcp660u/m3H/3g7k+W4mTY730ov7QU6kEBiiujoRVWh
Zs4USXGDkEgK8wxkArh6P6A6/P3edNgbbypIcSpVYch8zznPoTEUJ2eIMxyugn6pa2B51ApvhqRY
a0vwUXBwJQBECJSxXjF6ihoxUobWonbrHMZOzV+DsY64/fo9N5hnVYSmlTaf5NI42JYdBiF1RyuC
+KHt4oeOEGDbVdA7ZeWMgiQ+grrRJ8tNSBVl9JZaLdI0T6WilIOJanpyEi/Biu9eq4i+SYuF57Bg
E0ncWxJrSM8+pmJ2IHeVE20Dlnm18L+4mT2w9jxaQ8IcOSGAIeT7TDcWQidQmDnAD7UXqsE21EiK
hoaOlV8+tWfsxNsuay4YKUKgEa9zN7PBjV6wpWGvtDG9Id/iQn73F+JkJpnbrW+m9xT2KZSAKN2q
4UoG/32mR3Kz8+hlBN+aeYeoac0DZROMF1VB08KCpj5P58yTT8RkCNoH4hfp86+ibq5Ghi/Tyjq1
H1AH2dN0K080e0wZooVVB226sjmwhhRnpHof0aq3eHoYoFpiDAHLEMp1qDpVpv+RdVX0twjm/1sp
4/qHPupm7tI4Gfr//I//+sO7X8Ov/+OTsBrSYX4Yv7r58asfi+E//4OfjL/q9Tv/b7/4b1/fv+X5
v+9blPK/RQ/WwJj+7X/sHrf/81+pg+sP/YUO2uLfbZP6RFMIUwLbsyn1+sscFNa/W6br0prjYImx
IP79b+ag8+9YP0y4gsKxXd91LL5EQGTFERrC/nfpOC6MwMCWUAId6/8FOsizWAsc/4U66POnLa6Z
rCsd2h9tzzT5+r/ULiY6m4bE8pNNOXQE+Buk1MmL0l0H/IvkdYtiM+G+NgYG8pSfnacUx35f1PM+
SMftBEqG9Kz1EZBUx0LZmRy4FC63cqaHwGirM3t4urH9nmxNVE9Hd4zrszPMDiklD5hggEjTU9C0
zOhO0lvR13mHuhcQIoHomYfu6JfMcJC7nTT64UD+Oo8lWQL8YvgjKJY7fz8Q7MUlPcd3jcaklKd4
wGxzfsiZ3OwRDX7FFCeEtbV8WfOMVSoe27Nef4QmNpbzIyC22SiiY902u3oYm71XO39Gplgs5c8J
evjixGcbWfZcChip3w8pMGx7jDwCfnjYphljQz8s1H+l+ugsMIVGKjzWObjNYBjL9ZlUtGQUeVZZ
Nu3qBHqZ0eiVS1hm+HsN91auL07AdqFJ/NP3J4i39fn7o6TL7/olF3sk8ZpFuomQ4LHK8QahTsb4
NHSqPC75sPcqczp7E5P5so7CfNCSVRgpgNy9t2L3RXCXBaL2K5uZWIxWR5UvlchegHKL00oyzgVM
ACCLNHgRv+o+WljxIUcn3eNsebABSxFS9HFKbdHem8OhnSrjBPz8opoZeLQz3mEVbDZU3YHT6Rfv
anvTfTX+CQRjFcczrN3BDaz7Nk/xzBjCIHmIQWjoguKcDkW4kOmDyDRaZ4xcb3PpPcB8zO+zhYyR
dxuUBzMiJlGypELxjg+IjcEhKyzF8yOWX4qfnlE5B9agLMlb7yCUvMd89BUtRBtjt+e4eSJSqOQL
jqZ66yJ8rTerLtQF3R9T/8lNm/lCTYBbARmomvyehm42SSm7+Mhgkw6xZ9jIuJq2MyMEOW+LGCSj
Z9S3tsBlrURCuwKE4q3RxuHo5U+MiVfaMKSUkUb3vqWkAnwAPYiJ3A19MD/nHYC9Mp4/myAnHaWX
eGO5/fRaeA/+TBRlSsSvxsFjAkwoHssAmHSPuXY5sUqacbo2oWk2b51yPqqSjF1VtD/pRGQjGOuT
ruej4hIAro5huM5KFvT4rks8CjunfXWJZ2yhUte7GeenYXQn2g8hZSsodXijyCJEfcyylhxR1l1Y
Wi7LMu1AXL1wFkB0z91l70zZodUONEF7bsIJt0mOrr7YyJWZu0u8Hh4yrtL1ScTsg4a1gN3rWM7F
iYOxvrePerDPpD0y7rNRHRrUFWdrzbLbM7robZ8OBMZ6wC9YnzvDLazqjV/HxtFUkCNoOkSGct7p
ZXjI4h+CsijChdyQLYcVj4+iypo8wtpv/k4i43PIvOVN9oBSE8xIUaPiMwHZtQIvsQ9uQ1ceCHbq
0nLjJpY4feiTWUDUdZBCZVKfxhn8VJy9BGnyw8qj6lKt1gLtyjsfgYOVgH/b452oFByMWfK+B/6U
X0lhRIfcrfdjgiskCbhQLpoJW4uVTtiQkpru1ZyHkgIr3ztwn6eFBvNS5nMhxRy8lfUIRNR7svxm
3JMm4brnfHjQyGDE9AD5a6BZmbxaWvnHEf+wj33xAD+eaGpkUEyTsN2AqkcADQKOD9ZTdPIUQLrc
MSj+YlOzh9KjdhMkAdoOQTEQLH3CNBryymCzLajUKW34pj7DUApuD4NiqMYtbOLWcF6d2sfMGK6Z
8IiWwtEFyonjpIYkYBVXu2uskPKZP+aECFoqy9nZQjJ7amKQEum463r7R1+MoaJI6qih6djMNMLI
mS55TlHqvqE+PBSpz6vjm7T59uYdpaOKYG/mEjrYisqh4aAsIa/5H36uqQitIINDPUU/d3CGKlSi
CBCBmWABVcn4DgLtI14A4wBn4kL+ige3A+1XPQW2FbBwk+PBQGFDMA2xZMvQt9Rw4+P+LXh760Yl
bzTgojDLw5KX3kGL6YVt4H0Fsvak6Uxb4hxArpE9lnH5XIHBCimGpxlAFztShc7O9If+mDaAfOpM
vnJPaY+R2e2zAANFSwbZsAtiqfg3tubItThVrST7wGuBeFKkJI9FFG8JrvwuxNdYfyzKfydxuwp8
5IKXgUxYoZ8o6KxD2TyaWcpGBNajbJFZ0+ipIx+/MRv7w5vwv9iWOW9dLHXnouofDZhrK+ZjrtEr
6C4CfuGLd3iRr16guViorygiQq0DLLD1yuFRJEGxOq28Nyr36KEL+xJuZh7AL9KMskxExlPGwBsr
FZVrg7male74y34os8rfZwQbWh9VLNDGvixAHBKR2wpMj0mdzkdHex+TrT60MF6sXNj7fsQly1PR
U/7iV7I9if7GjUFxJSt1AffjSQUd+BUqKg1XYLoC+b2bSGEsvvrJ2PZTEZA8Nn0PBay7N9PO3Y7k
l3ZuM85nSz/OrdVfOoNU7NxX/i7iBoovx7+JzrBfzUMmxUfZ2jMKMOm51C3l0U6IPmTNTzot+ivv
Pu9xgAUWdNC2mXu4GuSF4DDVFH9k40dQlL8z2rA2BNqG8KJiy2Kmb7a7hXNUkNDkBBoejZq5clZU
iEsje8yoodVOEhvmkp9NGI8bPF9LW/5G9oxJv3RURgFmxSOvxhadn7VN2GMg3JQO04MgaG7Fgv7v
2/XrqBmBl0kL2DGv90Wb3NmKMpY4givXIwbmOb1yliE5kbEb7iiZacNhrc7AHHBrNagdGImeqd31
tzHx573U0UCA+JkJO2PCqDZBBDXOdnQhBJKvj8jFnGHg8nZC8t3R1Q1uCZsJaIGwy5VBk6LzMNP4
HEZGT8KCEjNmp/Jgqk5wrPsy/D7K1mu84OUIV2asJe+aqNuZuFGBKMWPrDRr/MzVh+oGf0804iki
XEWpmYmDm9swVLIYzD+dsr3v/SmJs2zcPirokRBDuDpg27gWaOs+Gi78Fy4qnrGMezoLaXF07Odv
kGNr3bWlpRlNkWZMuahv0sbo4X1hS3cVNJKOOobCw0k3oDLRU32TGdUzx3u3Lk4OYH7exiLWeza2
bNnRVPXq1ACGOxA3WIjRsZnm/6Nmj/iwVyNh9cO9mwoNqnSicDKz6xtQRa+5xgA+qXjftP5p7kFR
NgUCcdzgpRy4qkK+0G0tLlkt34XjHLkUlccyuETr+GRZ68uG9OwHwGc4mUPb9lAO0lMPWZB3DCSd
lQE7/c2QMenxKbTRaJFgC950G3B8FfS+OHGzBUXCQKbDEy3dEXai7t8G6ugIiwOcUlhFSPQxbAxs
b+exlwHJBapAQ5ZjbEUKOnLGo5g4SQyNu1R79j6vi3KbfNgVQACxgDsXzNfPGIsb/9koIN1WgRWK
qU13wnjIHDPhuJtpT1ujH964711MvqNBWwkeqLKa3yYC0GFtaPaPJ+XpNUNEtV1K3iFzMEfTSxrR
RmhCjjMdhhAjM9VOkrQj9bvgH1vb3AlnhXHXXWytfi/TssexAECTZecWJ7+/W6kGdladZMHZrTEA
bNVUxvi+kDAxWX9wJNN57rfeLslHygmwSCns4qA+xr1gsjgp91dEmwsNNcN+6JtoB+F8HtAdRzW+
uebAGsyRN60sxysu90Pigk4x4eCwyGyeE0tx7FOZC5QEBIGXT7i+B3rHPOcdv+hlMB7y9gdGkvFc
LxhvM4vZqPYf1JALZgZOsddRt0/t3LzAcbiWceUcu1YwqFs6+izy/hGn/8YlHXozmfpj8e3yrq7H
3+OAttwHpvgRmTdqgCwzqdy9DQR2kmSxGvoC8zyMvM4+EF8Sx9ZzmEIzqDn3eXPyrQyMghcBDtYg
DF1CWxxUw2ly45qzI7smNNuhtnv06SVvjlbiDvFJYH6DOm4vNDGnbB9YRBcMSMpMbaSCiTd3MH4W
tydpWuUfDCc3Udb8MMiw/h6C7I38HzOnoHePdRPgvMzWkZVyHuKhPHXEPsirHIcqYMcwRQk6eJQ+
EqslAUyLwAmY29QG5q1ck3nsMfpHkDc/yzwKs7FjVaNk2JblxauMJuyNRECnSRH8KfS8KJLY4PFr
jqzxM7bS7m5UxU3l+l9GoNtbGw7m4i53daq+EoNBV06cIug8Z6VgqQPZ3eHAp+sYnr2UUlx1KvNL
yoZwtMPkWSR01pYozMwyIQuOan6Yi1tC+9mTrn6Pi+ItqpdbrunqLCnZ3hCrq7lvl/m5TL9aD5p8
NARe6CDVrHKkbnfTVDLAb2rKyNZ//H6w149mHah2R5GavJqHf77296cwYLnXOslJHzO5xtyisSjZ
ikzz9z9+f/mfnxkERHPXfLZKRlh/v6PxHSBQoIFYHhSt9a8//PcPd65IiZuTZvj+zu9fNgm4Pdzu
HabQqSr//jf+ecbfH/19Fq1gQBB5wd9vMb//7veX/+vp+ww0Aw/awD/P9J8n/vdpwhqcTlO2nP4+
n+8v//1pN8NzY2jR7L9/5T+vxfenEEa9XdsTiA/yInkajJ8Z7TFhs/Svduu9RaOebyVf3zZwzWHv
wsQ1nfmGhAukiwpMF36G2yC3M8B3SXqoUdNTNO9nr2SrGhMHhnHqklSNGeCXQXI3Ve7DOHbFLw/i
k7n8WCbbos+nqG4HdkF1XzQPpHPe+wQ2YBxDE9RmGzx8P0Qy3mYxqASvtoIHm7TtDTPn0/fXDEhn
GxYSLddCn61/gEDkuUP5lLlQLHTz6NBhbuvuFw0b4gQMOHiKe/Nd5cVv7SfN0VaZ8yOqsH4tfkxR
9vrpDKkko2+UPb0xHJqYLK7CR0TzFU7ChZ0kGZUXJAIDay0uFgPeCTwANlGxkYkLgF9k4dZeHjXZ
Gq5OD4A/Wdy2C6ULyWQ/ZH1+6m3sTJAsJIo0++kAWZFlxEUOvX9vp3CJlYQzkua9+eK0Pv7k2ldX
e6gyHAZefUBI/mUopvUDU26kx1K8UCOK9Wbxy/MKGqui6BWv5aEq3LMFl+/ON5DBGepBK6rtAxRS
tbUlr4g3ZwMXD0Q26YPtmKyRZLRRjkxbovu26dOXMQddaibLH12ZD7Aa2fBJadx4RvGQYU3+ExDG
WhIdh4oE52lx3Tc2VpgqavErnQSm66IyzmOG94yB0B+s+vmm96b2Y+i6u6Bx0fnU5O15qYOtaGZr
XYAkO2cc849hXSMF6c+yJjFFS8V2BoxzZ85ZR+45Mw7LJMSDS3Jo6zaS5IhHSbETmbcqzdSXGw8H
27TefXZ2x0YIpkoNmQIZsRJsZ/+h6mVzHHpIWYNEa24XqV55VUD+GNa7aDszrAN+KWY09TK1YMzN
oH2I4vSjWQIw3Anzlqyyw2qqrnld13elkZQna4ARJei8erIBljGlw5hfy/S3Lo1nwr35ES8eu8WR
1WrVJQ9UvJ9q6ZF2t7A/Lwifl8Zn6liO+FWndsJtZsi33O8g9FupPJs6/aQxYQzLHuI2gpJmK/K9
AjQKb95pE0e2N7burgFpBFJN+7f++kAFdncFdYAztVigbmDSGIoApwf2KjDBE4sKp6kuWbSgl/cN
45a5eMs47Q6VypeLVXvz5fsjAqeMEkrKCFuu9bnk/43B8YsEYn40PZBhwhySW3NUZxyXjBF4cUzn
qcWidCMMPCmoHjir2B1H5EbBcgGvHEyESa4b7ZBMDwMpiYcJZ9G2H6aXiaIPgJUG2/qRlXqCY+c6
UOqWF4u8zP1qGknELcZ8j9s9iu0yk25fYJL3qz5ZzvWNhvXyJAB1neyYAnRisR+jhUgyATF8tDtp
b1svpwKyBjhPuOG+m3qGeYq+O2Pp33LmVWE/YXrTMquPZN3te4up964AMR5mdPsS/EM45pi377WE
fgk5nOUcnemkw6rbxZnZb2d0t94qKrrskiHtWGUWpAmcrdQsNVe2vcbesJxXC+r6OW08Al1lLA71
jJV/Igh+HAzxqgyQjsY8JOcmGoMnKEUBp3ptsCyooie2oqfAS5wwNztrZ0zs7Yx+CPZIvjPI9dcx
jUARJlV26drJxUTJ5rCIs/cxbtO90c5rp5bxpLM8PqiKb8g7eEFgQZqdFcAE9hnAXirPLw+TtTwG
S2OcjfXh+yNaonifW3sMB8gb58r8VJIOZhom60PLgO1mpCsVUjSze1US7EoTwz0I9rUmc1COv5xt
qC3uxwUHnc0gfs1gnKfop6fp6xVJkN3AZfpw5MQg0y/me68Js4gxZIXt8BFehdwK0+036NAO1V1y
Y3I5OPYDMhRZ7+nWnHGA2Fn5o+jnP379O2h7QTFEvXMmYCRtPnyyu9O3OoIcROU8/WCTEVzpFuGB
dppjJZaHpHGXc7Y+lLbrMnSK1lyx+Gl1rkfGTRWXMZPFZQ50fOb92yBCWhdradIDhQE/S7eZbtYP
zE5QW+3KQ4GYfLXt37Mj9A1HI8Ycr7z1WFiF1PFI7IcObtW3sXf8MxVkJHdE9XPsq2PQuh/+0JyM
GFh1gPibprgQvSZN7qFQ4Ee0RhJ1iG86S+86XOAhzgMnIc5fcjIn1t6EG5BO/U3tqQENWP0w6ODb
dk75jLt+RSQzuDGd9n3JzDO12XShWB8LRshQK9PaNEwemU9hIpnbXduqm8ZQlC40m9EJHtLV3ATT
IS01M+gYK2+bpZ+ln/8oaybmFCJc6PCLlHjHwr/QiwIddkst8l3A1J5tRbK3G+dESz3Mw0UB20Mg
6efyREvHcRnrp8oKq0D+cTySdNmLnwBtzdV0X+TL/cQceTF39mqg9FI8wB1OAxL2YOVcDHm5flv/
eh5RgFHTnZD1JX50QjB5xw45vR3m4L73QBcYOWMfbyRsy32esDEHiXSZ9nj+GfbjPbaEiskTt2cX
WFYH958+hYst0jdqoLl/KOpQRu5M5uBaF6GiE65R5BWC9MVq3EFprkJBSQRpxzsHa42bte9sE54g
FlzoggO/gO6Af9k5WRZITjtryYHPw071vE5GtunWNSUb8rVmjjl/oaoH+oFCjEjpLVarC50wSDWy
ZdblyBdmizQdtM/uKK5Mg8crlSObPkUWTz35pSsPdO7KWzMDtisxgsWmnVqmlU7wzPCtD+vyqYyI
EOTC+oN6e6aUh4szcYWlzTlgsxcHovj22RUkfVRLWYtoIWVM8+PsVDc2uQ5qSmnYpjtx07r+dcm8
I+E6mHEPAUUyU66dbW8ZVI+UGjjOVL8GZuqGMsJ1Rpr0IU9qfdR+xsCuMbkqr5Z42NIWzvJurigJ
Ly6rC+qq6nYmXexbrJzeXZqz9Kjhs+upeyxymH1+guCQU/ILqIhKweG08Ku61VwtUho/WbONMD0k
iXXkPJurEa5/5CWbFVw+McowP1pu0RaXn2utlivPdjOOPs9KszDHbYphWzJhqh0X1Ex+wImxccgg
PVcwoHg65zaGsVA5L9kCgUMlTBqAAT34C+/z9CozCGGC6TqDGvm7HeTTzEbOSELitO5Jsz3bOUKJ
bd7oalN7DDU5r0iRZFBkexodVi0qLB9hNpXUFjTXxiUsyCQRgCCi74Y9+lI1V0GP5M4aaA7PlPlz
kfGT6Y+QURsCQa1XVKeI30dcB0E0Ze3A4OzcZX7wmjliRxMye00jleFil9Vr4pTAvYRQ55IqFlzn
hjzBFztOfN8un+jBKaZSQJ/Gd84FKT4JqoONPB3JbIB27aEDIesRM66M4mgx0npcTPuPkXKXSk0G
V4baRzgbLo0VpAhmKWMH1pSXwcZGYKE+Hd22uVBVIShDteK9wvVzE7ds+otsIR03dfqW6+5y47nS
xfhOFybumfTg6JZQSndDtwrHkRAF7zJ+e92Uw57VwsQmDccJtwyMQMEmD3rMxwkJ3FI81nPxTlws
X34Wkf6UKZwZlXpnjNs/Xc1EFR+MsSllB1WEqBuJ84bTfmwQNXS5cVIQV1RdU0rWtwRkBQW6bpMe
x0INr4pkDSxRVwbRw1jaL5iv4nPlEqArEwz9wbKnGsTZBVHAeWyjJWPUHva+0Qw7awb/5VM7cR6k
1aFe+RxBdgBrs8BqE+suw3lfQo+hg+/YrCNOrtpIkZvC9zowUZx2fnsv2IYDjhfA1BYCAXmGcao0
6IFn+QKWpNgR4LO2bstJlXETg8sxxbtowXqT1I8FTPK7nMgdQQ/nD3TnXwN2sKzGuO8qXsm2aZ6l
P9+IpPzVO8GbZZTXNvMZAdYZQ7Ao30PEvIldle27onr02jHbynyEJZ6mTxwUiGZO3txYWfpRJ9aL
UdwtXUsoioUJYpUf+j5xw3qZgk26xgurFHaROdHoJSqChfbPgCFEYtpvDLSpe0qRdqHUwTJsATx9
9+QMrEqI0cDaKHVxnTngt62JU4xVPCV0oxGc6MdkR1vULU91aM+mEZ+044yHoqK1Wg2PGbPFZfKr
M3zQXyUQUHB1cWha6jKZ473WFBqNAcGA2mSXEMBfIpOJ3bIX7hGzcEtqKAm2RUPytsF6Co87eKhz
u9oq/FVDhHcPPtDnUqOxDRgROk0oBt9cuZt6474117wa08agky/G0P7WdDRsXIE0KXrgYD51TQ5c
b6KSMQY/+ZGQj3USENrQqs6ZoXgyLKx7xmU14R+YLtPENZuGFwqKssDHXTE+2WRuGSemJRialFQW
TVo0zsakF8JyRlrwbDjp4wxD38/sHW2yv2KbSvtxxqGcnEYvBpqpSCxJv/4pEt3tclwUG3PGkKhn
Qp11me2ZJLKWoi82LTvSCp3LCBVRDE8g3d2UzfxgujgdATBws63LOUS8zW81SYzbbv2Iq5qxk72D
TxAvg8VJyD/6gcXRXkSEatdv/H74/oJVwK30oPHvSrrdLppme8L+GOanLGDlmAVPWGFoQaxIT1H8
m5SI72Yw/3LyLIdmD64v6fP9FME6Mmb12zasnoW2gJra3/OOyosBgyCAAQtkF5eaHb0G1NXnGGWL
QBNFiUySqhgaSv3bKp15O5Um7sGaQf4ogbyDdkHCN7DuJ2NxUFPFtha78rbCR04BWkgbTA0WN+aP
6vaDHQjp2zXQGaVgKWuK4S6V6bzgIa3vsiqOD2wRy42ttmZfvhusJmGDzVA085KE4IIhvam7+ZZx
pTqPLlHSxjRvfXJhlUh/ZIlhH4uO7YMxG3d2OslDBhL3OPZ999gIzH4RYR9E+mrb4wy9yxhLg471
v3RXvpWdXh4HX940SxrszN7+qWNW7LpJtxguxFlG9pMsOXWDzFrzJ89VHQd7f2QJjcmyHev+jmvT
HhGc/sQouFLk/LsCwrPXjeQS19X3wv3M21XeadCq0awv5HPqEDcTC7rVXwak/5I15UeJFMb29L63
+hfdYR+mJnLGoZ5+orDsFEEySsjeJpNFe9sVyZmaJbIQNjFednLZ5N/HU/ku6ShrXLGXZJzEiJWi
Z8gPetLvrl0N7AeRKmkmbHIEi8Am/LSyNy+y76zM+kMBBepAuYSOy8lY5/LJeEp7N9pmCRZsWxG/
0OCpdIpQUuFMHXz7Pc+o1eB2yXLLHrDbzu9IEExknC8DRmYvvGvT2J8ligvKwOTuWpWdtExuS2qB
9j7WX+ljAla4j5MaJ4ir0n0b1A+unl9maR9TTU5hnMnceFUVZp+JPe5lZgKAbck7denBg73HFYCx
QsCygPnJIMwX12vqsKHuiqiiPuZG9Ej68SvjnNuNjvxwRezsOrlFRIkQ3sF2JZ11X/bulV48kjCy
vKVr5Jdclt/gMBqw8xXOeKB8NO1haS8m+EKeRbVgF9Zk56/6MEEQ7XwL5RNOdMgJuI3nFUDgfLJT
nHZx1/SnYsF8qeNToSe4o+uv5O27Y9DzlioL7d9CJ3JcWRwK9ldbYbe7wf/TsltAYWEe4PK/mSvw
vxGVMgTDWV6ZI1l9t8+DYz6DbLWoh6T4qXycWcXSlZisq9Xx0JeExaXot0HkvjYzFqG4YWBIATu9
S7O4K0pG9TrzfgCO8fclFyCLLk/tbcuxMV7I9P+sg9n7gjOxHVejENUe813aE9Q1GeffCW36p9Su
mEqMZoqJpsTJnbDMcAANXU3Kk7bMZO6prFw+m8F7AH9SvfqGt4QWN8UwIWSwRhP7KzWZEXNjb3yW
Hq65fkEKE8PzLONoP9OncxJeMd6LZCnJ+JjNJ7bYWZafng2QoSADU8ZcYSpB36pRDMZFyYrceer8
KhtS6rPspxu01IvjOdFnP3VP2KpqYINFH3L2DuAxEuca4LLptMRhM6np4kYsQmMUXjeZ7U9Ps1o1
nSJ7iotz5ufrpAULziAJGHlI1FqfFF64z15Fn3JxneekJxtsdLF7sqU/3reaN8tuRPPJrlOa0yuC
xEPvs8Sr816AZyJhnBNlfyoFXRK208cwIBJaEeQIZK8GTd4Tb95TrUGPbH2wx/I3/VToSlxBb6fB
qI5gV6wQGMDyZgj2/GMyjneoLy4Igx7DeDvpcw/9jP1ba3TNrYbOc1TUBewN5IN3f/RZr+fZW9nH
3rGyGW8a1nIZO3y1BjQxKorLY+yh9XVTMUH3ZRcylzy3tBnPcZv1565Nj8LMH4xhPkbRiJuxNX4t
fXYCgsyK7jIETna2hnFXy0Ef8AQZoVTdTdUyAmAcRMqt649TV952+CJ1lMI3n5yUJ8VeH685qJl4
vxbADGpkZVq09xbzthvpLXTUep0OrTzleE2t5zyvfs4DaXvR+Jcgpo7dyPFLKikOftk/DyI7ZKXs
rxjcwZppG0difZhcyovSlriWbZ8LN8YsFj1PswOP06Ni1V/RgmZgfdQCciuy9/O4UI8YLRo90o4N
cNZg/xtzwYbHKhIaXyTDXgbvddcXqzPqAG5Y3rWk0CqiRcp0iF0sXyK2zsvU/AIIoET7PioJNwY7
wYhppuip32LcRGCISU8AGc0RCf/rQD4pGwcEHaEq7NdZzsgkNeRuCTeB9eVGeL2GnkqA55oG+MoG
7WUXnKiUB1Sx2OUVCxBj8R6SofLvvx/8ASISpGhwDtBXZSfbh0UgMdCh4qcKVv3K0VykdcBmOJ8j
DdOtLZmDxkFYpFN769rPdEibx87JbmuFmGyMJbehCvzFvPwqYDFfunmiX6p0C+wbzmsfuxALJT6e
IL0hwI9tMFPsaa1OPECe+JkxxYbcxCojxxdDdm+5ziNFqG6zlyuEVDbgusoh+ZyHn0HUdqFAntw+
UlnZsiY3XsZYiJu6uLenwji5udNTkLch/WCcVKrJAJJAK/IKQkOb0vKZejN9iLq7qWHIobZ7F3yH
O8GWc+e71RTmlR2FgdXNW02UhPmGD8tEr5kEi+Q3poWkCnbj4jJ/w65RxT3MOmSXkcw0xVblIZlE
f/YPBJqLe+bs6YbPN7Que1vZiGWnjVvP9j7nqJ2fZhcRzETl3akIjE/b4sjHNvYczOOV9TSSvHAW
Bjs2DToze/0mWVJ45wT2Bz2FjtZPZa1gwHPXz41x3onI7k6O7x59Uf7AAvZKMD0Nk2zlziGijS+x
Ltj1ueS1FW0biAvEUmU7w0EWMBUrg0sbHpWabcC4UqemhUut4Ep3l04VWLVI3yWFfB6BnKse814X
m0h7IPClPZ5tt7+zqng4g9Nsh9U9Elxbf1KHZ8hmI4hdh1cAy0feP0eV/ZY1fnQduz7d1UsRbB3g
I1rPbKHQCsCsE5EYTPYZuOVQj4eDNbKMiwZNJd8UEYS3Fz7aBUn9aXSRQ205JWXzyAudK+dUVtMx
dQlfuHaxsKObGZcwOTpLC4OGZTs7Udjgu/Qh5qKyKUbzphrde53b+7HrJkBbOECZncK70da5H/Iv
MGWks6eGIiMWc1XpjdgHyRI7iHs3/zxYUx/tQfZiPTS4NkxOtOzjIYrvXEFQqKzciyuWjwxMHd5E
3YQyBxi+6KehTAgZT5RHICZNpfenXm2ARYUVA3o6DhDagTf1CLBR9955jqBlWMC78APhsJSaPng4
UzpgyebltDeVZXTBs9iEkEBPMVoX21de+wyhz6Z6M6z62j96k9rhZ0acr9PHjFiT4YsuVKoEZxZl
ME5LJEOTdkDau+88B4xLlHGIjal7tLLfrihOTV/ljxV5aFIqCZRIGjv+F0ln1twqsi7RX0REAQUF
r5pHS7YsbbVfCI/M88yvv4tzHzpORJ/u3rYENeSXudLVzykbOjN23gMPs2pVdsG2hK+xGpvSWNth
Fe26ssaigLJaNUfK5/PlEEYWbRTuLUKSI6Q1EqsmCmwjuQtQ/0fhPXpH6GdQ7XylHYe98m0WA2qE
ewquga3QPwQJKH+WnHZo4sFvMuHkhRv9n/R8e+WWRMlGutewavrYpKlVEFmLlPSMpskinmZj4uYZ
rRnyn4fe24foGQvyf2QWG+AWMUbAMAQ4YEkMVr1eko+D/OF42Kq0BjvI1Cd7GSrnpKn4C9fYjwgC
MjSIoRjzqyvHGMpAW0WWzXkYNZ6CFNd7GOCe0zJKkFtQ0kn7GnXOOXBTDoWx9yD1QIXxWD4Ax2WX
MPiNGXUGIuVUXSv3jJ72VViheUvr8CQLgtkcdBVkEvq+fYRqM9CKTdD8limNG11fdXiSIZgPMAXc
Ct9slaf/UhdyTuH+Z01Ggiksy1lk4jergL3NvRV8cUzHCmqMoZEYnQwOmlbGNZf+BvzHNCgHGSFF
i7B0hkyGDpXuy8i8ww58xhbiSYk9B5TEohos7UCl7qKydrpn3VLV3Bkl/SSBDHcm0g+mkWKN/I7w
SRBqrdevRRfvORzEzFX0a+IDtQxoyOld2THUcg5+TnI+inxjqbCvoIaWWG7p6DEH/RnGXckUgosW
1JtFYRT3sqIHr1IGxT+mK3k7hstgJ/hPfGYygwsXlDPfbui44eqUpLOrRAstgpTrYw0fkjDGCzro
+AScHdCFDcgia+/GkpkGn4gsIZN1phesIoMABj3iWyvCuO5jBx+CN3YFc0XN84eLG1CVzoNYvFh1
kfHau5BAQ/CqnIff4nKoVjOuq6Cla/FdjMWxpt5xN3Bxxd4OLYyMum/ZL1bFfoDRk6GX7eIoCRuA
dN4nOxVORrv8G+bYdDWQtItTHlo/fOM4t8XYdeOa+1ChuU6ckhJmCmKXMjsPvo2MMJNmjMBZdk6a
boFhmIu7xCKJQ+KXg/B6sl7JIuB+QulfMmixuYZyjEqmQ0iTAaJLvUtDTE+SqTFOzYJqFQdTFcPs
h0cwUvVh92Z21CLOGtTwx3Mq6B9gJooRRzKBtrhZ5WLR2Q29p8Q4AzEvAOQ2uazXL76efukDGugw
sFqmZgldA3travATGWb4WlbyT2cAvyxQVjHwsykYBhVOnKfCoMRUX2ZPsuKsGrDmAVRNECvxFiys
EedtAstiyUk1J/e5SQuy8jjh7KoBWRoWzmbyJoVyRjBaIilkpeSc3/10LCkLW7kNEXbSB72Wvfh2
qFgF1c3Kap/SE406nnTaVCFxNeHkFAeXODZUZlI4hWnfKfqrRsAMFm32iGQ2m1fidVRM/jKEEx3q
ZDXqyD1zcMHCneFYAY7hkSwe+qzmOBDjlUzoXwDZ/Q9ywRW8DflKDU5IBTjB8RjV5OkV7SpaQ40H
6RutKyPSSZCzTyR8Q5TuuvYC4F7F7ktTNSe9Bcbsuf5p58Wz9AaFf+kHkGTLqgFc5NNnA75pEVo4
oEcTg4GauRaD8SIiDI6O3VGS6yr2FyW3hr+Lep+SgaI623F+SH3KcjEOz4CTmZDo+B+eRw1rVpWH
yjPXdufqC711XOgZRbKNk5e6ZI2FWwzDXfp7SxP/kUL9JqY+rDSlb6q62nXzi+m5Aqm/TP+pjjUt
tMQ6a41V1nTPUlcdiKx+175TWgZKwqDxZhyf//vtQgtyXBnGOOipJSqy+jyxz1JSh0TV0P2Dpgky
G5uiaDZkSuyZAQ52Ijc3AK+/MxsimagOOdrTye33EoqAdgO7xK9Wsxq6YTNXVZEQcNx85zAhJPsY
nkvOame4rDOx7Fz1GiYlE7xE1jMOlpgSUZze/Cp+Y7Xki24qpOjGmrnEZ63Ec2akjBFqckkUUyhm
NOn07UnF+a0jviwsilbU8FrUZrwpPWipV0in6FRadmqm/DGY7T7seGMwyu+4DQUkh6hbSirjDQPA
p8B9NjHlq0d57hs8SYXVHSGIZYCIVrSiorrYJDELQ4PYMGxhXYYLQWLjIuczP9XiSAPM0otNirRj
UOgxTd1zcN30OPBHVbVxwc1MBkDTFXMMYwfX9ejqqImlnK4jo7S1FKhMRbY2nQNVbq5MGcQa5pO/
neJ+8exNKKo9V8zvYJWh7IPGtOTaTRn01LhQlqYdogDT6RHaOMG08AErxt34PkAAg5jQotBfRy+l
QML8DgkQYNCVC6b4dGOYe+qRRrq9cHz7N03RcZ2EHtFXjYnDJPR1kVY3ItEm/PGVBmpFGnW/8amv
sDgryGiaU8ic/FHAp8DUdn5q/kj6fwn6YCDPQAzm6KFzvNasQdoGgbyQQn+Q/bs2Fe4wPW8pZtBK
Ju3BcJy/f0dZEcFiHU21uBhD+9K34xPUx0tU1i29AAVFBdQRidgjJmW+J1xLsJ+9O7H3axXFGkcm
SM8OpL1JGFw2GD+STSlddSZuzDip1Y9Wilw0MJhcuqLCwB7nx4pLNWUK4gIfdIdgQMjCdb65ikJ4
Nl6GgjR0ZD2maHx0Osvo6GJz10jX2cERQA6LQ06TVe1FR9Jf+qZFJ12QpkFzZJX3WJeRToxTJLp9
bbFSBEL7xbVubxubgHjzHQRUuA+Y56tmqTciXUWcnuZ80kt/ZSzS7PCAYTLSrbVkUqz3zsPD1dx2
DWYgXqi9hIIW5/GbcGP86jqjgZQY2abY2W7w4/Ogc70JiEaImykhYtglUqJf9ysJGR7yLnq4MHmn
bXfv87biJ3aSJf0ICTgDvGeO9J+h3W1Dizy6xZO1dly4rYhszMBhGmBrYSFEr7P7xRgU5y40Xlza
C3bOb9JSZfG/D8BKTaiT0BW442xdE2uD3w175fP+BBFh/QwsIWvXIrEdRinRFQM/UUzKKNBwibbk
/PMxe4Sly3RRhcYVriJGhNZjaFmTFq3yk3qmfvcUZZ8fpqbgoy2LE4aTF5chFkRN0m1sg1tTFnLX
pfW0xeRfB3wsk0sGBBgLA+c0OyiOB9uiSE9jCseDlg9Sd33In+TicrNZGXqqGzMj1fkUaa4WsXyF
KTms9SS+pRHAIkIG22x2Rigw9yBle4wFGNZhD37HXvus59h43JAc6ulfbWkwXphN+oL7gUIUPf6v
i/vPXuZ0Q6Ctgg/6zJP+lc0WIO8sG1EVyv3V+Bc7CMChbf4nTHmLJHCWEOXe0589eB66DoaLK7Rp
OamGStrUPUiyGoTPuFEYDa79MeLTi8aIYkyqcBfxVL8h1nibuJieaTtmO6AGqMXss0w+NVi/4lsj
qbao6/aPA8k3lzp0MILmeZ9eKJ9GtV7HCqJcQIB3DW8j3rWRT3C0GZvd1OuMGorBZFFx/IvEaQTS
xQxL7nzcGE++9gfr28XLidtSU6k8RgZHt0KZe+qpo/VUUIglMZRrkJiPfWts9SmkjKd0DpLXBL0C
Jm9une1K3CccIyQ25oYcOmjKaICfbeGCVe635RYQnc3xb4yop86qD4CRRJWN7pyLiBUe5W2phcM6
4kANgYX6tY6JB9Vf+274bFwZrepQmysRSUpZNY5pc7iFMuSfhiYf0EaRs8s3E1KNivob1YGsYvk8
YsIVU0RvqvDv1lgcRp+DNiWHuc76aJUkKx1oTACsr72evw+t3Pqcchgwtre2o/wioRG81kEsaiOX
b3uZuOnFc503W/pfdZ1pMDaCNdykUg9PmEQ/FZt/PZdRaVpyj9T4bEp64KPhG+KPMU6wM3nVyfr8
ppwJUQgvDvfyJbGYLc3Wx8GiB4buRpyJu46SSunxSTg1Hy6yrZQdw9uzMW59i2/T7QADqy04G4xO
bfRfUYl/hDnfGq7Q3Io30vV/Wh5CP5x3Z8QZfV0V/L6y8N6VxeYZQG6zK949+ztW7TMuvbNm5Dub
dxTSfH2sLUhgodBeg8H9dnD4Y2bGKGP7BDOn8CeKxutE1xkIj4UQw003KHPAxItlKQY5OC0rL39I
8CSTEusq0UCLVdNVUd/QqmTjpSRErWw4jaLccqJ7UwIyH81jPlLJwq8AnUY6KYOGNDP9ArR8zzD8
IFuB3j97VneNuK9JL6JttqOJEZ+rY6Y7stVrA4zQAjPIflI2xi3X3reddvaUOGGk2Dkq5StDYZwX
YSf+qosRG4y6MGukbciYWW2krHisyLMDMAIwCUTe+VVe8TYWoEatjLJZjDW5hfjgNh9MaU6SLhvG
YLeWK2xsoDJHcQ2qpHlWXs9ReVIvlG5A4hfOpxNnq0pnVWeQGaw8i/y27dbfxaaufdoqjrYSZxwu
SzqzESqfrddQJTQxNuBtbTgTky72manUB7Ph9UCQghYL0GuyWwYGPpggRzL69IP7kHKaqTBrerAL
oWQ44qN/eGTwWBwg7QTtwZpr0Pp8HzNptH3nbLWuu6xzgjOy/sAuQ7iFI59Ovyo354KFusJIVEC0
98SplMk1YrRU+tYDB+4NUsAuVNB7fKPcYnnagNO/TzK9JKXimkGExJL8d8wxutDKemkMEEVTYzzH
hkN/IGg4rT7SkdejQ2tfqq75aYZL4avfDhzARngc4rkkL6tk+jeyRC/nA15lxPfBlsdYy54BhWRy
rs5JsMPYrOWZy2bXg1D0w/wAGvdbVaiiGq1s1nMgK91Y6b4mJOJlS4ficuzCs1NG+xYpE8JaMMpM
/GRV2sWlCdjUx4xdy0sIDrvnqdO2YyPcA0+XHjRHx++ODG8JbQN/BlIHKzN66CJ9Jz2znLcFQKOX
KUk/mpRaThv5z0tgITk8gT6vCfsMi9ZvljjPnIQggoe5HehcpBkeRbJYB3RE6JH2aYCcX3tl+AV1
n0OB1XH2Lw8SNTsOJ3CTUQVFzk2XLOm7IXYfdHpuYTiui9Yj6eC5r5Du7r6R/StDm3LAPEAdy/4C
qz4yLcNtymyeuDZOGRakXV3U/1lpNQMUCeUW6Zyvwaro9jUXZUa2x1KMVw17KzmLR2mw6Pbzpp9O
4yNgWdDHENXLO/VtDSy1bW8YFw6Q7REoRHJu6scQpnvHgVJRDurCzfhsVj4tA+5wA53+wCAMLkxk
jzLfEK7HtzzmW8oUSDq5Z7/zdnHu0CcdlrvE1roVsjd7+vSvGaGqd8WTblDgiF6DEtdf6zi/9A2h
rOQlMy2O3b73LXRw6pn3UcWQBWy+Ia10H46V72TbPI0ASKQroL+zW1TRez/ivJBjes8M+zfqfxwD
IJ3DVdOKacn03GWa8MhAslr78KK5Fzy4ebOfjOz+CTIKNE9OgTR8/LWSxrQ8AJ7gBuQOHfPR9oRj
Bt0mLtt4Z8WDpDUkagFRXkdPvRZ9bmJY2UyVw549pHfHBu0czDAbGn9JCrDQ2VoLD859xV73ZtWI
sn7THzEXYI3JzcdEyozkcgy75/S/r0krMu7jgi+MSgcKs3g2wsF+EJr+tQSbg8Y5unW7V7h0m75J
Xowo+QsqVLT32pn+4qQDoN0Pt+YPF51+oA/9Ztb3LB7f6dtmKw2rq+d+2iMbukhDxG5q6ZxipwQD
k7YDhQnpZ2EgIC/nVc1edCE6wPwSySx4GQfV8Aitk4B1GCZfzCgeIsKewSWL+raZ1ZAmjZN9jsgi
5LUQBAizdlNVBWq/6fwzaGHK6UZ3YK5CTSDSGZkstUBBbpHh60T+sn9xUG9ronz4+ZeWV/Bz1op7
VLlvXMbafOaZRMFuQ4Cb7Y8k9oOntm7XPAXrEM3NQKiWOYnvDXO4FL1aO2tyuA4R1igj5PtPBhQc
M36rg+yQlIQ0AGgt6hR/i+uad1oSNiYQ+LiMsXZw4Uw1thqewmDyvlJ9wJpn8Om6zDsndePx2sZi
YEQR0S4jzRtMxiv+cjSxMXm3G3pqC0oWmvY0hvXWd3qW647eizT66m3v3VXOowSAsJT3OuAVyZPh
MGWNt8HLyNyNnHcacNShLRBuqNLefexHwZDujJbXry0B2TNFQfMAqjDNgEfF6snoLhH3luPVln70
t4prcI+9Z7YtMkPHC2gUYqMMfkT6qj7S3gFcAY470dWbZUy3JFX30L1nOX5IWRvPFsLGNur0Q9im
V0PlH40j8g2M+7Nn2IxF7HkcXbMNTt4aE+8Lwv5rGYZfDRWuGj973vEFNRyAMk5tyyDF79gUbAsV
uKSGW6M3Nkej8+eT6sAJ6JYxQj9HFt+01qWXES3AQ/ttBuu7EAqeVoTXFbXWJJ0N55IcIK4lo10U
sXubbCaWo4091m7yC7k75hfQzJgSXJVh7msWMt/ngkHsgLbf8RTUw6+laac2076LMrrEtflbE3u3
y/iIGRg0neIACzJu7oA9+TBhgqgOt9Jw78xkwPSZ8xXDq5szv+Q5aoWLodY/wwxtXs2exVhEHabk
iv2VLmpMXePVbJheR+Tg0Tf5ClPRvEhHe6NK80pNSY6JAICdIAptDBSX1hNiMweBFXfDez7pchH3
utpkEgNPWlt7qfISejpqdBrg43DH9BhR8sPvwrhxbMON0IPP2q5zMF/xzcvk32jQ2NeJgI0+5NbI
v4KHJ9ZOfZH82MEHSsssigy/+BqARD19fSDoIW5Mw289Hmrg65BQy+psdO/MPpi7OzHFMdTMwWXA
BxfhfvGoM82GszAzwqd8jZMUeAdKfYufFOD75D27JOkPFgKOPhGcTps9IEGxaluuKc5o/toTkrBt
N/uxiJYT32sCOJlCMoySJozagWmV6OmOT3KPTFuttgQud7IGYTvU1Z8MIRqr4iPR/D+0wnmY2aN6
FvR2NA4WX91+TlY+4NbZ0EhFWZb+h9cDWt3sD4pjSlmlMHtcPwDGO4ca0IZAB5jOJInvysbjIXp9
hUATLnVSPSsfh7oemo9CqQILebPkqAJ1uMo/prcMrzPmLt69MYFC4CXt08w1fr8YLGPPwdyDcsAf
je4Xs0ehqtV0OgBmnUfuv+QsDmYFq4A04UmGuJmCbEey9k6+F7ao6WxsoFGDKt7LmC8d9d5cxKQd
F/G8YIlZ9xywnS6aGqEO0qYHBTaj/Dwc4BFsg8K9hLYLSntePBiyYWM3vvUGSirQTWNsNgT6H1aT
UF6S5ZRRJk2/AIlTUO7Aj5TP+5DzYlAthiy7QgbK1kwDdJiAdFmWSEVRW17Hsr+2qEQpILuXRJpv
sjTQy7oQ94CX7s341be+hNMANKQwdSGRdAFdHuQQybN3UpWtvfZm+GtlxRoOI0eGOdkTF9oqoC6R
6D/RHcXZMzWMa9zUX2FMLAsk/ZZ4EL5U5TBoMZlbZSBR0OEX/FYmujMiXx01ixSD0RGYCSEBwhC2
YQbEihAZB/sDtQn9M6DnOSQneVdtcC8USHZLxb9O2tywTdoohXNzFJdC7h9BwZrqzoYJf4owN0Vf
jm8BtPBp3OXUaCX2M/e5hGW1+ykmuFUgd1aubl5zzWyOxbhpBFVdZWSwVLZEzeKoZFOsmLYW6RY0
D1QEvG9E6A29hvTMZSbwcEfHsthiYqDCgukvkeOH1BnHIhzHSfpgJoOW0BgqY2bdIp9H9rrUlI+n
w5E7KMfHnqfoanTe1szdV5+8EwAiMVfq4e3Kw/RVC5xrKRX2VGi+i8T0MF0Mm6BVjz6xyl0zvBXN
xMCDDwtC0Qk359wSaGtLnVIyPtET2pj+H2D3XYjaf+8yfm+PVUmFtXYp0JR8MA5NAcFFBExnIo2Z
S1W+9fHYzWc+tZpgP7bRCB8gNE8pB50FPwcpg56BgNSxPkCOdAxEa2m5D+RqXgBd+YfID6vVDH8O
i/fJc3QWEVmsx9i9G6V0wGiSIGWPXpie160Cs7/lyDgkeGOmTGhDseBDUlDal4JIMO6G6Can8DNp
iyM8h3PbcqqgP/RgdQNa84CFpmEDEl20DusdrXDc2956tEPbNOdL9JDsNYWvEvHIMWd5ISGO4jXA
0JBADQeDfK/akya1YzFxqHTHJU8XvT66cQqtFkQ0eAOk4qOZ0NCi1dCDOQxQWxoT7hT+njhjsJJk
B9kRore+IzSUjD0XAcpScXmqfhvhc+3L9lZZgb6xuntJxuMa6/2/DKExZKq5NDJ8bxNqq8+R6S1W
MYpwXkPcrN90z83WI7v1cuJevYD3gImaRDwoZqjvNvsHxHSyrH5truIq/GuDYBfY47A2gQmDH64J
QlXQr4DMxjZ0Fb1KLzV0NiDLsUkbGgEAl+I9326sdTcyj41iAtzeSCYcazehGzagsjwpZ3B2YPGq
daIxJYrJ0Ezdf7rmrkVA+CluhI8OMu9Arb30LXUdAnNVM8MhHdMAGspAumRqZTnRPhrwEdeFW26I
Ib9NvkyRlQONqS8T+D4Hzco5Ystd6Zxyqs3huSyjgrIl6YW/oV3Lje7F/8Vpd0be7TNkaBUjeBoY
KBdDrC9N4nQ4GK3ySKRkAwo4dYcf3YfJ2bXDM9NwvvLWrHB/OMfIQo8JI9tdF06xqcomXg+Fjccj
WFO4x/8WWbzCfNV2LkbTLDV2aipGjKAmziuOOQEGqXX1b3IKGkvSttrMPd9h+NNpXb+32pDyAAsG
fmMQHy5V9K/L/D9cKe/WIGPupMwomnwoSfaQEMVO1ebu0kv1et0yhZSV5b41ojHXcXEaVZjvsnyf
zqJnHvs/tbuFkHWw9LxappAzziMHY9OYXvKa31qzxa1tzM8xa57ZNMil1fgWKdjt/5/g7Vysyd5y
V9F5v4VVrWrzs6bTmTAw4gCU2JuOoZ/jl0eQ+5NkeL/H0UcPuz7+NA3BdqQPr54BSiztC+gOEeW6
TCOz9plo6RPXyGh4+r7uWUq7OUlmQYPp5coJZ/Mrd4B04Hmu4nvHrGI39EJf5qN8iwxO11LHSZpz
1RVleJgK+u9Mm3N4RhZQS01YvUCz6QlsdjZL5Iaw2YtVB8kqGmEhwQrjOO5tbaUkzCuG/7GuccqS
LZ28lMyFJPZ9KDQrqnZPKM9cjLTuXEmiawOdTMzxrXbV67zQAyO4NWTLVZDA9Rb9fIZuJZf/fvir
2uQxzobhKvXUCjw1OQA9/U9Nr0WBxaGnu2DRFTWknubYjurTTsanw96y0P9cn1MpeIKvceTToyJ2
axtQE0qfpdmzfbUKPefXH6L3ACfiym36jROgxgc9SiCZ31yoX5+Ki23OXYLdmDdLx5iL1W8m9R/V
GOjkDmpnkaP9AUCURDa0rus3uoMZx3Hak0GxBr8Jup3+lw+ceILUAx8RlIcheBWKM2GR4nGbwDuv
K2zuy06pv9Lyv21VPewU/1I4j6a0/lUjTba0KcWp+orJZZft29hEARLeKvYG1IasoNdk4o15LaYx
Wxd9sYJ2qs4cWTdROd6jiUyqRkK5z6t1NlZ83genQ+KMSQcQnnRQGyfqMdzu0+HsU1BQaljGrvHR
4FpA5kvljo+h65NN0lJ+PTFadlGWGXBCKNSPQYjYGdu4QIH9BxtGKNRc0Xc4c/tejLoi21Q6x6Rv
p6MoPmJHA9pVmrxNqaOdkthljtoTBOnqL8szKQdJyb93VkqvdDXQ5zaW8Nw0HE9u9Z/CQaq5c0v8
yPwl9Ik9FfVK2nl613Az4mjxCaFTGVAcBPHUdd3yGhgRUf+KfltaKXE4OP8NPRwbm3ZMk/kYOF3u
V2PY5YeYdbHDELak3+KZmQYLBRJTkHF9iCqTn7qnDKpkTZg1m9ju70BoqkPv1L+FE3obs7efhVfT
NtkofIChuzCqZ1D7tJ1BSDM6Y1cwZiywp3Cqpt+xQ6jbsi8AnZ6Lwwmgxm2dbwOLfIlvcemvs2k3
inZrCNCIoig/MDm9eKaEGNAw4W8k66aYA7G9YHqG37VvRbKxdeeDEbW5irKMAq7SvYf28DQxcWzl
aJx6fyfs4SvoETDsLPsX9dFXhSNFiKk/NTDaAH99RvYAC9StD1HDf9br5cbvjWg3edYvcH26kuFo
BJrculIwtSQGr1P/syT6CGZHNcMLEeN4N+oC44KvU95sXjjKNzuf0HzSgKGokyRZxTHvemENF9Su
HoNR8iVEQkTl7tYvuic+NV5f2mjrbRc5KYuIM9texKGpxRdMTEYRUTyB/5gb47EMQkiIthllYja9
b9znP4St+ehaUck8H4QmrIZrVOk3YGbzvDHbdzXgTG5zZjyXw6TGwk/ufgfICxarvpnG4EPUYJha
39FWhsPrNc+MuBdViykmsRCP9gOr8IGRk7uVzC+WJjeETPshiv9dy3+Q2slux9NbkddkWWTe8F1P
y0wvASXJ9hgKqkCcBGwOPBpAKh2uldxpt5awL2SUZyBMDuQrlY+4Yso+a+HVUZvKN5Pp3FZYr/S0
XG0eE2EjHBEEoYctyfc0YgaH3PPPgnMNnDC+qVozX8cu+KkyIuZlO0+pwkynfL3jt8i4KRaG9wUE
L1pTYMOlCr8eo3Ee/NZ4MPFG/QuvWNDJ/OdEXyASLR2fPTBR1CMZ5pjDpaGaVnEuoRG4x7/jf5mK
z1POLbs9TkNafDEn4/Tl+sXPWsIVrzlfAKIIfkFL+Ktc845JqSFFNtxPHCYbQzgP3LrJOiENNwev
bdJTHzZPSAKwPI3gD0Hk4EKJpACFQxVdrotUEhavWmFyGIZeG3ukf8L8FNF14ZGuYJgy4m0n0LQb
lPg0ovJWhtE98DGZDTZqFfueXHG9zsXroJzsIsKBDs+jDAXGEqd/UCtAKNu6ClOPSE2wNCH+rDoX
Lx0s2V1u5O2q8HENu0rurY5QM08gRuYh5aRXveguIYVM8esYA+4YDjEBuhY5IBvh1BQOcj5kryae
AeU8AgPd8hvXRaGs3L7b0bYzbR18buvWbv+CnAh9wra7lMrpMI+3PH14hFfxTLObaBNV9CPiYA/F
NjTElnARl+yIwHwsu11Y+uGSR1zv6Eu2ovCtK4vhmHIRov6j5xZ38FAnzS+nL+VLXVR76bv2BvHO
J7uAM5+qrnWg88oVUfdNAeUXp3OdRhJ7WQ76wY5Gi50GIHyq529sZLTU22QNoyIr1+aoPZOovJRc
6FdJF76FEcxe7JYrimNfI4E5y2MK0lIDsuvq7r0zaY4go5tt/VI/+lguD8q3CQ5kwR59WnEbqVps
PoCP5bJCU1hMpE24J3OnzPyfsNemnZVXq3JkPOBP7Elp3q4Djw4jW6OUOLAuTZSYtKjIaEuHOnYM
0HQMBuJirTweCiyEA9tk9GcWq4YO5YMVjAU242zY+B4DZT4TWszfB5nGb92EIIN58aUHmUogJ0Gq
d5Jb65rD1oJ308U7xfAEl3McbIdenxj4SC66Lh1CuunsJNjFXVWF08KKwydCb7AlZNFCuoX0Z7Ry
WBW8eLQbBGqV9Hx/k+MQyCBSIknLpjVYgdIeSO3Qj4Sj62UmGSxGjqnMSPpVPePzsE1b66QvJ+hs
01fpA7rUt9y2w7U51185dfCTUyeNgPeZSP21jgT8TlGFYCB+whbLYmE69nKOpevN24SOu0mrMDtp
FtYhKgjLdkjPHnlwIFvdDVf2AmNH+c5Ktha5IsQSGocK8uOqCmh2rETGs+VwyhXlmfOwwjmjgr28
2FUgZmseUR6cZEuXJFjI3rwAvS+YCJOiHuXJ11+SaF4CI+PFhF2xjS0q02HjK63ZdJhftrUf3TPS
TguDOoY1f5ccsQLjBOq2jqNV0tTNS4vLa0yoQEtyLVqD6sRLfA9csZdGxsdQcJzVmwETd0xdnycx
53efGPeaHdFuCjKY7q8rRTGEiMdbizGb8UfjLIPGmvvFrW5JtTNJPyPHL9A/3C6RRxx0hkppe5lm
d2paPTG6kLSs8NKKHt/U7M0Jub0CgKRrCONlxNSYiodYPxRtvHBQsFguOJkhY7MuPKO2+OQGTY+W
laiVHyCwRfm0JEf6yBDEvKyPSHUlxrp4aRAw9tjVqqyKz7rjv87nTr4G4VwM7RzVU7kzcRQkFZ+Z
IAB4gNX+VISK0BKxX/pYbAkJc5zOYipZOt/fBTKHHEMEfvJ+MDqZp0j/aJ2o23c2EkdQ/PYjlv1a
1NlFxsbPMKEmZYjfIxP/lh5OLy7xiZjje1f0L0WnAmT+kMaM0HyVJMi2bYCRoRYDOK+DbKCdV638
8eqSSkxaoSZHqwkEEsSYMGd7gnlQzgFSRZilg3Hi2FpcIWQx9cMZtaycdi+60V63rSf3ws2oEaH2
kJrCUx6CBTaRipOxfjWUGlC43M9mxt8x29CbNl9MlVZRVAhvC+3rRG24waMfMaPup63RqnI7Z2O4
JZc1gfPmUoBdXQ3aa9eSlS9BKDKOGhKQOH5D8urXJ80VVQ6zmrtjSHgC/fDQLCNatXlpLVEF2Esn
fVw71j2IG1Y6cvxY7DXmd+Ho7KfgWZdZu9PzmEL7cniF/u5uQ6f8T5TVIwwyZxsmDamcnjakSOxS
nZTcxEmPOWJ0qoGnL0qT7zExhnKdtAo4cxtcKk8rd35Y2PyfE/BVBdGiwnWcp8Z4pI10M8TVn+rY
agt6PtnGQ2QR4s4VmAVoG9DwRQ2kgKka+YuZ0Dn9oFZ4+6oNs4Uz0luC/kiwKEzlBi9Am6ClK3vq
TlY6xZtRd5FyipYdtzMYp0XxqnHj9zGLL6YS5R6Y0OzDYadNi0bsWlBL9FRy5U+OsHesM3BxWg0j
uWdE69UQEYix+cs89V/GWAMSqhcrPE4g7pobdH1sNKJ/N6fuBbceS2BeHh0F8QKvnFy16R2SMQU+
GkYf1AvqOVMdL3sQ1GvPcZ2FMjzjPHqvUuHr01pOMEPz3XWBto/a5O9/f81FpopRP9bm9v+IOrPm
NpU1iv6irgIaGnjVLCTb8hjHL5TtxM08z7/+LnIe7osqTp0T2xI037D32nepjf1oJPel8HJ54NGM
flSFMGFqn6jRrPiMRqYCMG+Uia3E06p+ddbxXJlAZXEJqxZtRONcG3gmc2rsVmZAgtq7HMo48zuw
zPi03qkwoH9RzueR++0m1sWWzO+RsN5QOTO3yZpHvyWEtq1mcUBNsK+j5VZXsP8VHjGqFcSmRvMB
i747l7Hzw/3mbo0uIftjKO4g1X/VosCGZj0taQ7zgRBOM0K2gJNb7kibJPVhmr09pQJJQRZlMaYP
NNgeIuQqHa5C4QrDcU09YOZXS3Lkod4hdLnYE9T1t5wsjdii/A7X+XTpKjJGRse/t4BuUqowSClR
q22VIl0mzkFaSrrbvrDRmi4IjdNazkygpXdkFYlUHIgCUzoajBKtZsoRv0+y6Wbl0UQR5keYg2dn
S/INlsYRbGiVlnvM+K9pC8tjXYZrN/zA3HLQJa6sCR1R7YIwMKYcO8lEypUTgsJj4bXqOpod+dk7
HhPDY5xHDyklDaviU+rGv2LE7ggekPf6fjof8vPQUTzm1b0VMfoNR35nhNlgzkNsCr5i0r3vFDMD
awQOlmRsWsy+vUtM/6tjQsbti924Umjg+mS4+QOPkGLgHzeivjy1Luvr3jxaHqRXxiYA91Ff+wPr
qdQvJzrs5HH0oIerhRtidJw8+PeS2/riskg/yqbGMDP0h0irQ1/m0KF7NjDIFAku4Lh0HP+77bKB
Sog1kSXCh2Q2iqMPkJGZPIvZ0XiB/kBQFj0wp6kXkbjLPVog8wIoPU7tT1E2P6bM7hBqhUHlyXsr
NY4YwNud4ZTVNjFx2AO2y+liZ1wZjDF2eHXwvgnV7WRjHtsiO3dJ11/yXqAp6hhS1vh0G+CVhFp4
oLaKS9uaJbI047vAFX7KefysfQq6Gce4p/bNyfxYrYYuwXCRzg+47Mgq6bNHN4cx0WclM/mKYPkW
36ZRsMtQ1EVbEsWjw2Bmt3xNKCM5GPAoDVouMwaQgNZdhcLCm5CCQEPi+BW/0bvulCviHVrQh1K6
6SGG8HRz8+g4UvStWgcW2BVuSvBzVxTNcpONzqNDXU/bUG7I/mCTw9TroH93ZALuySH91ciSFY/T
HVPPGR/yWuzLWsM+W5nVyiv3k6vQ0ugX05MMy8oqO3jtaNxCpm7bUkw1K1VQDDnMpZAIOxBpLF8t
ksjpl1gFWPXJd0uuUKZPiIKP9SB+iSDjGnpxLBHAt9nKqbtqkgyvRb1GrLY63lcJgUHOmAxXtgaP
EWwhXEAkeliu/7uz59NMb21wGFvCqHaNCA8lgsidFc429oRpm0Usxwe3nTc6Ng3UZr23TSyrZHM9
hMi18dUPxG/uenxEHOwrIiscHjHMxlt/cX+xekOhISGdpit8mkOwpc8BMwprjQNtve4wcQk4VZgb
We+5ECNzk4iCkI3XBo1VgWck/+6YzAnC3cCi5lDbS5TDtTpbfWVsE7YC2GPQrVtLcl9bO0eh0mJC
jHfZ2OsK4pyhGiNoVX3wRVKdR9rrKLHcmzMP9J0lYKDKeYxchJLIm3Riv5lxLb6M1r66ACr5J1aC
SYctpmpnE6Cqe+7t/KchfW8Tpg+YGOJTp4gQWQGBks38RS4hWV4YrrZW3V/csvoDpkZgtMWBmmrr
m+mXs4sb1yQyMswvnaFQOlUV0qC1LjPANvPtcL5BXSOfsfp0KsX6wp/EZ9OLj2oEsjC7LJhqz3jT
S7ZHGkfOYDh+Gw4+AjGN9zFVFFr0fJ+58fCkve+4UISOhU100laHNxwxELQIgiOXT4Q1e+4rHCLr
4mw0bAs1mYX6BLcx/TKzX7Woqw/9VKSJ90x2av3idcbIsh69W1Q7Djec77C94zlikl+KkQilrfYp
a4hrKK9TC/lv6OaLv4wHyw7bc2qa0dWsn6rJqHF5lCeZI3arbKhjTPXbO8ZZpJuvQQKl72Rn13Qx
CqkteUEzqk7Nme9BUnZ696jjFcjoQQyzRWUzwV047o3oLh8oxAR4I0uphXFYe/KSpg9yw6zujMT2
g5xcPp322QO2rmIfs/ZMnHzV87DvCsv4rXBlf79MNVMl7hZ6Hh/XATAe5tCPPWOyY8kj41hKmg6m
nHC98wHTele9TGn/p63iNCiGsT0CwqcuaosfKABsvlgshXo071zmvLAk2KQ2PlV0K02kAdD32ZnQ
dDC363/s8EEbZvIXOyF0+Ecbx3giq6dMle6DMSCIWzhVKnTOupq5JVqfqEvsrutS30pneBBwsXwF
yCHOHPcFPUnO6GWCQBQNC2IN477KsOE0jvqY7Wg1tRXD6zqSoMpZ1/YF7VGhYHwLH88x2I84Z75K
gfkwVjr9QNv7jDRFn5MOKobnmSuOQdmM9HqWGA2jfxtFQpJl1QXMIUNrsLXTQ91Yn03EPQEzk8xd
Z5VX4vzehIPxNoGEPPdtHuM/NpIzT1/ilnwmngANRppkZlZpgUMJg8Nr2aviGJqIQPJSGYFpLSlM
PdZIzIqoljX5txIajxvaN5wa2dFmzrkqInMiY/96sQJJOS7kRi24AjPjnGVT/5wXBNaGXURScNW9
pGpSm9B25h2EZa5jmS67BFD5nW8hLq6YMR9E6YKZrGR1BoXp7wqjmdDsxy40x9B71XYMEcTrV5kd
u1RPdvodqtGhbsy7yMbtpATAkjrKzmYUM3kcEZp0Y9y+dhlJzS38UeY0fCnNMd+zGI2PuhraVyIk
MJVjkh1AoR8SgOav2K2mfenx0f770iBWik41U8d/X+Kcw3sSEh+exmdOXQce68Fa+Gn6EHWWQLlY
Fe52sii2FEPXx9hMSD+l6a5Vl16WpSFX1rXm82LSLGde1SM/17BpjDH/xMZ/XJo+JSgem6vl7H18
5R/RhEnPrbvl4I1r5UbVsZOzrJ+51TLIfDlK4glDGLFTqEUTt/00Wu8UWzJwQO+8ebPJwGzCHuDx
puwEyv0nAMb3+TmC6vM89iHiF8HmVxfxr6Sbq/ue2oDuxIh/yfYw5OkAERkQxUp0Cse2OaytddCN
dFJOjooJmWZ0FXVr7ZoMcWSRySGo1hdsWt4mXJBKzwueK2H0SBCLZjh6fVMyP83ZCGRquf/3UiY1
gpPcgnvis5VAg/83ZVBIRMBz29r97d9Lr5NhB/gqYwmcgaAUvtjOla7OaH/2iKvCrR1bEfUUfDR/
6R4Xv/6pQotkCZIbrMxwLoy5DA/iidYdOqoKUpUDXwMCnjq7eXGImO+TPBOfEwiIzPhlejVKfZ/3
uR00qj7VMpuDfy9MrJ7DkV/GwlmEYp4gx9iL5z2nIWTDkkoK8ctdL/EkZUK9caSyc8oygaKHU7Lz
c33yC8oQc2gtEI7VnQYcdyxwqx/BWr4UlTk9YGyl9nGw8aDGZ3FHW411z66PfaNXQUPZBUnCe1Ut
8iRLB9ppnp4HT9+z1xkfMbK+tiYbiSll5d/HD0wTH2qO2WCgtYg7fUfm4vMCU/2hmrK7JE/Gg+sz
3+l84QeTslhS6/bJMqL5FVgnZlJqG3Bp5T2eEORNob2c/YWqkRKxJJ9ob6QUXxI1AkX7xnJGTPqy
aS+MPquHVqpnUwwBscOoMCVaWCo5UCWTQTo91xMlmK/P+FZ+xbTh22R0qj1PJO9paWDLtt8YuBXq
4PWlHo/ZjE6xV+qeBWHyYrfTid43Zb+IzM+2wyiYXB79HMHQ6+z40sX6DR3e+MxNViI1ehK9WZ0w
G5oPfuY/YxnueZiuZFAKWNivBXVM8WIomEMiyn66DBumxpiy4TFPYmXnf3EZMOoqStJJOgBR9fhs
G6R5JFZmBWReHhypCT3WFL5ytJyD8K38mrY1ug6nZ7uzDMeoqUjCdWObrEpXgNLzTzguPkiNC0+T
1T31Q+ucLMO8lnk6PqVhLe90NN9rsvO2JtqcnZ2PI7bzZSZLImH+p8BnpOhBGzGf7cIxnyU5oQo8
XQEzOMiL8MUoOuMCquFczzhJesTlR+goVwMW2w5ixR/h+w+zxQdJJDJh23WI2mqWe1BR+UUMgCtr
HCJHJAK5AejP1t2dW5g8N/BwC3OGoCyMR8tkyzq1RMnxTb6SLMwuZtREHJnhsPfhnu11LcE3i8a5
mzJ0FV1l8MuDQ0nM6N5j3e+gPrnEHYsopkx/pUeviFm93pZj994X1udgzeJkgR1jwAJBM8VvTJBW
VJFdD6747EbVOldPx5MJCnjThriQoLsfmT7gEcCQpurRRUGDdHVcYlbqGb9mWalfJGNjQgHl2/I0
DCplvXZothn/MA9QBduPsqIlLxMFWroENEgWGD3blF2iYmq2E47IJ5BUp7nJ5WpORP4qBHPEZDKg
frEB9zpEDc3y0IX0xhgWzL1P4glACEoNplThtraIJ484X/08esFAklOKCP173I3ECm19Kc8NRtOj
q1IOazvriEkR94M25GHU/kcBOW/fAC1LcMK9EIt052ZBOWpxF6sRrs3UZCe/p1uHv8Xevjux676E
HcPznKAMyYmyKzvr7P771IkCWYVyOOYH0Fpt++LEdROkJXa7dhWqRzGs5rhkKOZ1xapbzyVUNqYY
IWUjLjKcbsVqeI7M32i3n1MRuefG9xhCTiMrxZL6u4iY6nO3pLUWN+Wdc8sT295CUEvvke3jyJmI
CmTmGRcPQk5srefsqsF27uFyNKJI2aSnagNmfRfbi00Qm5Wub9Jdk5fP3E05K1lvwW+jgpjM4Lus
oY23B+Fi/aYz6gkNv/RAamRoHieReaQRYSX2df/QVMgFKUk+jHDAoVRqtQfF+W45vndIc4TJZHb5
Rn1tIyBdTq2BHpnnOYY1XCAfa4ZpONVj9TjblgokfHy7jl1Whv57Z5hwZGRNSbZOfIoie5Zx8TS4
S7AM2EDnHo9Ba+7ANTZnyDzRJT/hoGn3EpAqgl7/tiKNbq3luWyCXKCoMsRSKgk8CiMuk7l/h/ah
hYtDUX1jWsKdNX8ZQ2qd7JFc7FH6RBQAtDEq1JeWHtBg89jCWv5GDgMch1KT8+TU9FFAzSrNglU1
4tRMFumMuXOczQWFTyVxM3veZzrDs/NMRFLho6TRRd1o7smBuyy4oZIBo8NqcjxGg//xn09l9k/C
9vYEe4y7OmaNK+pbUUbLyYjbs2kQgZTkILFtH0SaKSiajd+5/T54f1mOUXiYa6I83S5m4MKMcN6b
49PwNYdddse5jRa71e9tm033rvZ/EgdVPLUGQk0BfFq2c/ll1SG8Brb/iL/unYLlZL14v0Lt33hu
sz0XYtnJntu7MdwvQq7wjaXTfqyqgLU5R4RDSin7U69EKqRHSOe4ZTYoBiQPzru+NgJ6K0xndLy7
Lg1P2MpXRxRozUI7Ay31UO8TECdSmsZBYwoHoBfdGD4f3M5j2tsTagpF5HmtxcKJAzgdqYItKw7G
iop3CtuARAfsjakR3rzceoabS0ks0scyh67nFb19ZSEoKIGaP0k8iL1q5EfoWI8iIaqGIxaZRvrq
k9S8mMHod5xXTTkFIk8/p4b1lRXZf2sSqnbjFKSrftgiK+3oQco5NOCgjT5+VVBfONKKTwcMzLZC
BLanEt+iF/st0xk3WhJ6x0Vgooja/J2qxvzp02tMTfSfcN122h/LgTqScFodK1afe51BNwLUZO4W
rEhbzQo2880b05x2l5c2oWJ2/KFcEnsqr35KomQ11hFNVcGG3hiNMx07tFhjH1eXhJj6rY3QIUpK
CDF+zb6gGUAbQ+RHOlWVh7Q9lzW9XmTWp27BBCYmbqFlTF/TejXEdx9Uu8d2KVD0N1B16fvw9zkH
adfPjlUOCFQ1fgjdnxKHcUVv1V/djCqfHdMu6Q28kiDCQYiMd5lhTq+2j2es+tV4CUE9CHUCGUCO
/OR0pciblz91VoCCoZ9nFD/cQsnljIJvWLiSvGTbEQsGX7EJYjXz5OjSl9qE2ZcR1RCRcDI0P1VW
M27UmMSUyKDROOM76iJ55yOCF/U3iGmyuHtUsDEToBHf4pUwrcelGs5MamHsdAxjG1P8taJ9a/zk
9nKqKYgn3KZbW3qfa6wnpC1WFVFTs3MSE3fLim0yp5syWLVhnYwwDla/uKPW4p2ZFZDi/Bx2DuR4
p3X3fnFcyjgjbNWmYTQbRtpduQ3j5tWJrYpIXfy6jKnPmBMYPbpkqmadhTNzoCRKRLzsqzUos4qJ
7KW/Y47De+UIi5WCr+51jqJ3akZax/mtxRfHdGY6Qp2gWV7UOYcEM5ZdAgXV4pYyuWkTUsRG9dY4
Yp+2EzcUX22gCfwlDh7/yTBf/aEK8hCVQu7cww7onnyFpSCVQAyKrj/6bftsxr/dGiBJ06nHXBV/
zNp51U76Fpf3Q+cyEc8fjKyrdoXbHOOlPLsuAmbmaUNIsBcQnfMkbGb24EAcCLa+eWXa+htbGuQk
ELiPzCzZbSMs29kJGmgjU29pEJbwMCgOHr0m+VxU+M0262b26m5iYsyNypNukdOtjaIvI8Rzij2m
VW86wS7bJK/CiZ/gt73FbQaJ+/cy5D9G2r3ron0kBwdxKkiZiGEzocrpI3w6wGPO+Fx10RnDbWAh
VPKwcTBJNa+NiX1EGDdLKkYp/i4fS3CjkuaeTTwJA/eUBxQJROkQMHRqNBac8dteomenRUQihqLb
SolRx47/TCnIHNPgGM5G4iBM+Ei4chnPkF280enF6NCkxCbOOiWIdTRZgloEAm7c0mhvekQ1pGOW
lZ7MrlaCgDVuTL1ljhywNkQS4abnVd7K06/a1BbfsuyYII600WwLPmZZflSdVPuweAQW+Ozp7I8A
uZt4yzvKExar5VHMxIFm+Kp3wPRkF5ZHc/S3/NYXnLw2sxJivJdi8UlOyR4j2X2ZaICUBhY4EoMQ
q4/SzDGY6RWUpeMPg8MQoCKibefeHzVKvnnT4o3w4dfbjYGghEdFvqtICj2QUcHDgP2419Z3apWk
wXajmJXFnjp125g589tEXJYsvDohebT17O+XMmh6pMdYpdA+FXz2dG3eqppsM+OtdefrMJFxLzjv
ZfhnRPZDmvfDJLGEIcHG1OzyxGKvcSML96bG5UwBDV4xR+uMChI60rvENlHX4hmC4qeY0zfiLwHs
Rhwai4cHecSogAcw/hlm42CsJsIUFkKo6iBz0ldPmvdk2nX7OZoBWzDzR1xzzn1uem78xyL38l2h
0kPo01DQLPG5N5TMKCx5kuO+ydrwsyuQ8IaNBCuoFuYnqQbmwTneGAgrcsIDpEFZTizVwA5KfsUF
mbXpwGBLVEC6GOnfOw7CAuT7Hqgj/ZT3/gvPWmvzGkWs/l2Jxl9fhdvurIGtbpMY71yzbN0qJDDw
vQflgmSPMURTrAQVlIuDIzJiIzHBDcTxOTUiyjLmXOLRRFoS5mNdIzFLJLZbySxxGNF6jbHxlvaw
gJSzK2ciygEtMO29FTJ2dk7GsjR3ordxMr/6dGH53LT5FqvpTZnrO43U3kWMwS5xpugBlLsGB0+w
oHXJv5QgIL7zsWJso72zSDiEXtPw0zBrMchkp3CnXidThcc4Ujw2azuFLAHS/UCaqi3wkgIqu2mw
MXMKuRCQdwYNtbX2pFpzBk0hKaOIbqnivZgYeSTnyArXP/57accGTM368v+/++9PoSM3Ra8j1opr
truiBwhU9yIkAmsRAYlzcHEHqgLP560v4yjGfV4Wf0k5ii5emKRrGYYjeYEkRZoUiwkziZPDNNm0
mJZBv5KBZ6tRaWw6D0GEytt5W1ZyvpTsYp1xdvYg2z7qltRcmeI1jXtyMKJxHekqmn/CJtpDLg1r
n1Hzb2fblXcc34z7hXwdUPX+hjWldoMdF8eiH+4LDy7t6LlQT9Y/oUu1j7NO9iW+gfsuBWxLCF7+
PVWs+1X26pGM/Vt2VEZ4xB9wjoGRLtJzJEv/gz2sc2kwHlTJ8mk2E31DlMeHUHq87WlR3LBCETmv
OuPw78vUsz+7uWxg18EQQ2vxUrfhtV709I7QpsHVZZvWhkWdIKzNC7iCGe8wWaD/KYwTGBWGYBIz
B0XC+2CZ4a9liH+FMmPQmbPxcPmfZeRxxVoLc1W3DYRLVkyh+0sG2+JuQr4JpMHch01rr/leqGxy
p7lfaWSbTCRgcjVvjezam0maziGSyK+LeLoMTorGnEdhoRPrrhQEu8klsBCf7XDyQTKfe/4UQ5SY
LeOUuB5797o4zV58Ilbkx15xxfjZMBREJK0i6N06eJVJs/DnI/LCPek+T7LonKPopkNot6wlkoU4
FycJXwjqS+H4Esw1Z/u11o4XTyElpZ7UczPs2BVtiSn8Rpg2nqT1i9He8lhjp3yumzQYebiAV6nd
g+oafdAg/uDGH5SXuhuDIn2Xm26DRvPmUgYzGuMd6jHzbGLGtgGPYX1WicKboMlCKimaiKnCuT8v
RaD7Bjt4izaugt5y55jTSTSeuRsXQGCF/qwWhZZssb4HyJe7IqIkcByvAjTGCyNNXgq4AWPNcirV
tCb//s7NLFT4JKcx/Uh7+1CXtbdvM5u5qn9f50OyqYuF1GyL+ZOvgf1PMNR2IGjfxsjSx7KPTOJC
EL4w797VbXWYCRpCeRNC1sDdQcfy7UWVhRHFcz+QxB/nxip+Dxw3lrSd+7gkfS3M70EJbBw3Wm3H
YeDVvh+UPhNT5C+Mc0JgEd8pK6QdKry33O3+yJm2OKFXO1QWXiLNQtegfnk2vb4MJsJJsmj8EvN8
s3R37QZd7CNYw9diskEzNSMIBu2xsxSa2mwUsCEy6wzp40oYBqSrxiNMbujLy78vu/6MqY1iv1RP
s3RWnRlXvLliAefxrafROZbdFN5nuBf+e1Gd/kQDI/bYAjfx7FZPCpIl7GDL3jmMRAC2wTE5NPmU
3zQTZEroZV/Kaji0efZUJCRXbOhfWNQa/rzXHfe7QRLIhm3ODB+2zi89qSaeLKj2hiIw21ak1CN8
/e8lm4x8n64cfZM7JHaYxssENx1erDIY1pd/f/r/y7+/AyuImXkIEXYaJRlo05hAjRIoO2o4iAG0
Oi/ASw4iOyHDPpcRvMk2cusgshK0Tu6qJ7XRrQpUzueEwIfZl3hbq/UD/feisiEM4LWfZ2WLY4Il
6txzqeuWEd/GZ2lwTa3aQP7MloLyh9lzX7OYSAPQpQ4uMWwfyTRxbCC2wIPsNEFnjhgNdNkEOAox
3aAu9gmouyzwjMm0HpwC8YZ1D8UbjtJsDdsc5+M2whSAopg9W9sVBpxkgTqhRqk+s1K6QGes/3uB
TW2hXqcbHiL7B3t+t08dd5XaLgzGp3QJTHg+R6LAr449pcgJxe95wve3OMhzRrGtSSfFdvYx8hBg
SIrqlDUZ+wRE+sro+KumuMyL+ZP5xLOiTMvAvJNFmVDZyBVInM38JOh44TkzMEFWdzdHEdBm9WjU
YjzU3U8FROyhdcz3Af2uSHqAQNFhsX6ZiQviauF9bRAKbaVXP8dLjrKGHMVUducsNQ8SBROjgm1X
WkHSI5yXFAiODNoaAVoxYWZoDgRHMuP3/84jJc+iy9dRQq5omIOylAQ7G8JuLy51zUeTlz4jgNM4
9IimmpC9J9W9T7JQykI4TsB/U4M/T5V9QzhznFF9uVPB+NwiB9yezsboPPg6/7LC6EO2JO7MIeqI
8uQmvG+dTxabUBIQ6nS0JLNFKuBXEDro5xiIZGwtQnwreo4YBV9yH2JppcO/RGxdPa8LUszNvdtD
x1vRi4t+ZQuH2Xhc9rZhIDQdAkfOt+kfDKN6SImT3UR98hon049Zgl9r8J2qyhF4zMJTY3jfRuog
Tg2/CxO7jdGOsGm0f9ID8lT7hgr6qJEFuQo7oV09kFG4NNlhsqof120OcIjDU9TxFibVvUTgEA0U
gn3lsrgggmOajcc6PIwqGk7wAj5GA2KSFb9ynRBCTwZJ6jovcFZ4KtXWrXBJReU5dvTD4gtHK/sF
GOqONF8rFKagAypEaVRwMBX0xkapFblJkFXRk5c3nHBTeDD+2AZvnbO+zet7FScdAdfsWxQ/s3br
X+N4L3znyacn3fDwPzV5nMEuOJIsxAVt8jEANqRtsD5aYG+x6pKDcP2/1ZQ+xU34qKV74jDgOVZz
SY4jXbm2yg+QBO/1LD+s9IM694LSh9G6gy08wSS2G6MKaTHwVSeTDEky44YBBfcFuUBRPnyaMRdH
PUhcEskP+4s3RZs6j1ztYMdfnFZorIr0AjJG3wy4ou4Vi1xNS949Utfco/0P6kw8J8LUB5UIJqZV
fUEncZSFydXm8KnyAeGShJfHfYQ/pOoeEpRDYyauDpf+xjSdu7RKTPbyFJmzaS+0pfiumTzRQZC3
R89QdgSl5A+qDJ+Fb/AIM3oGl6FxDGWF4DknhI7axdXMNOLIACDEG5STHtx3XICOBFgQYulknsmn
gRF4nT6F96MB2tI3ce6YzFtlhDS5Jj4ayxxAs3Ajer4/u4uVVovl1gDk9Ty/pEXcbV/ROcBk9a+D
gNY3AbzhgP+QVv8u2vpIPjfDm87fmOBuhtl7QjWwK5WDoVtEX24ljq0gZ9EyD6AuTnOLLaa2Sgvz
Kj8sgaMHq6n20sKUmJMP4NrRzU/rk4chAP8ITGCPjEV8xWSgu0/+rQYmuSVjh2HN8qjy5UfX4gxZ
DtUh8jrH8sClgcZPh6dO2REJMMbVgEslW4vg5vDaLN5nDN5htr5FjvfKqL841XrE/OGvOkHbNI04
8au100enETglC+iQxR2hgxvhID0mc5cDYGAFnSzfbgmISZ499K8bHZq/ScHyrGsBdpxHGAjRlbSX
spbPXe+vyqv3IXyfNf8t6/JoR8TpmrlBqmRr8rtar0DygAoK9JcJD2BfohA3Gov0m/m0DLgmooYJ
jEh2Xo/1WQ+3lsKcGpqbVNiMiFW1qgqnaC9RMw8W//fkMjgK3WcwsrRDD6QYf1sa8eAk6+SUp4pf
YrIvJTQyORpjENrTh1dytUxU+wTaeQc192CAbGTT3fCQr0AeDizUnj8L83MUFBFpkDwBbU5i5o3d
wcmr61SqnxyDHm+I2MwO42u7KD48vEbHksPPn73vtDF9MDKsHbsnj5A8zGUg5VKscUws8Se7Ed+U
hJKRdQmO5zDfLnFL2GwdqX2bqu/1yiPS4RgxawM1NHz02JjRdZk8ejiwVWrexrR+iD02pgWCamvG
lMw+o7PX6Eos1JviyPDjS/T6VmSrDMKb0T7zIbWlQBRJmgKQzi+V84baaGdnBwpxswwfg/MM8PJd
SErOhINvC0OPinv9F6U93NBeM41v9MnrceskndltPVPRYoV0OdMhOUnhwQRb5cW0BA8Z8Aa/Hlf+
idqFgvhNOQHK7j3/2PVdR6nN8Rg58jOH7MID2vCydPXb12wDlmeBrRWgZ8EpA09MwnxJ7BTgg0Kx
nD0Ud87ks2OxGIrV/jWmOUwIoJ8lFZ211IHs62MblgTc2AHLsV3f4cBTuYP3E3DzvjVvFeuabbNY
2KDN8sJEY0U7je2OWUs1PNbeh+BSrzu0+N7LjNdIODBjiVxcoXJlELIP3gwz3gg14AZLn9xaP0lM
E3HSQ+9mtpv5b+5So/PyUNI43YPldzzjAQNSKT0OQEQKf4C0ot5inxzTcHxulLHv9PwLQb/chxHe
F+S5VU9AXw1FjrkqaWIlo78iJxJVy6/Ei/44ps1cjOT7BMS2WDV3VJBXn1RUvOwskcRRp/YzEF0V
csL5LviVxIXwtzz3jGgFJoss+qoSsAEyZbPnWMeazVWuShwp5bkQ9rUpciBSgIs3fT5dG5WffM0V
NZP5urIgZtgjx964/3esLJB1HekGSfzX9xjYFKP51kQDuZHWp5e1h6yG65Nq/21ajEeoWEn6gbyd
mZvwT8mU/EnQA2QTUiNnFCQDhn8zwnXHP1VIoVcr1TLRwf6+WH/1DP2pwA7fEMrgZmeIMQWEcZoy
wGRiDBAYNCzyJgvT6Myt45tAAtKyCOrUurXPM3Kp0aHpr6c/gPspb+vidWl9kDUOAC/Lh85xXuvh
SrPD7UZ5av3qNR6dL0vU9bmWGhvIAmtzzL3HQjEGc+BlW4n5u2jACYz2gDNqWGH8jjpXWv2NomzG
fI7S2bUdg0GbMbETr4+jgafLM3k8QwJLYKYw30FwuVOJB3udoNVgNs2/i236R98cHtU0qUNlR2zN
rJCsu5nPSUnQYFUXLD30E5QCXyJNL8RvuEEee0QwAh8hHxqxuYQ9brfIGnzPvBukOGs7EWeyz25x
SBelDF3t+f831mrg9R8yB4pIG7UtQ1BKAd+EW9yr4ezSkaZDcuyKKT5W3pIcKPBXZOcDwgQ/GKOw
OAzD9IXpF0q4U4Ou853X3m2ibedEFjTOcWdSCHeC+WPispQH/RrtKzoSqOg5krIpqvCRgKA7WHrK
9zoKdywphtclNH430K92fYOXPk/ENp5ZR6OJxK9EX4NgFIykE4/utcsKZgSOwbghja0LwudiRzEf
b9smvxK2FxNsSr9eg+cRFfaVQQ3lloJx5zn2r9oIK2Z6AoEsjysvfSYgNAU9oKkTo+zOrQAmTJo6
pgQApIvhzzigijAVmN4E1BUlGVubAXj0xG3KgyzyEJtkEUJYuJrm0m1zlMog2p/sIX3ODXSo7eId
4grwaZ13b7L65/RPPnnzkb5WiASKvLllPhHhC1Qpkl+3xVwSwXqKPTP9H2Nn1tw4kmXpv5KWz4Nq
wAHHMtZVD1wAkhJF7VLoBaaQFNj3zYFfPx+U1dmT1TZlY5Ypk0IKBkUC7n7vPec7ybXt0nRQZdDn
8jqNWyeoF0QLa93sNuMvfLkZxRm5d2b3APV2tQ94X7T54p0oSxofo1WfDIeJzfeH5c/Pvr/8lx9p
8ghGaMu2nFQu/gx+4+o4MPdPO3b0oWYgnYkFgCMauj6/bzUg4Q4HBmT5oHat/RjzIkrB/GHQlTrG
6KlSl2KzhfiVBUnZcjCl+9JnwgiwTGu3wLTT44qBmp0fjM48Wlj9lcwsv4tpiid1dRtq+j5m2EiU
EwuV8Oyzm6uSYX4/7tRAMogzBJMZE3+dlIgOh+muck2BDdYCgkiioMO+zqWClYXcEDBOQ4I7q8ZG
X3HsSOQzZomnSIlz2lhnS4wPnOthkBtkF6GyK0uDM0MEMaMHQKEhPN9JvboMWvPQcUW10Mmt1qOi
xhVod+FZ0BrdhhrKYcz9+jYuGR/hjmpM86DjQ8Zdmn0mzu3A1upXvQPU2ZQPIHo/MNo+5jUwgEVM
X7U+RiDXvI+wAh3TH0UiII+r+2hMjaMXdQzR1w/tENIDqsIfi/Kx/1GYAuPaIm2/uCI6Yi08QUq+
0RLAIHVPTAJCkKZiER4xKmDfS+GdxGfDKEF0eukJTfXNGPe/8mmyAm0dYXuXaEZ+qVjI9tWCUMXT
pqvInU8DrB4ESvcIqBgtuj0LPbBq/D7YIwWwIcaSSU9KY5Q86oO855yBGEWlrzmZnjB/bucVgdsx
UyIYIyPZfrhGFXGZ9G64DRcMzWGlfngZkwFvUQEa9asw05k9VYAbzOYgXHGsOphpC031VjZHYw0N
WbG/ll5+Dq19rZKZSVp3yfr0WQ3LQTTytgpvXJx7wAiqB0AHz3ZkjNw/v7IhZURmIiDvCp3xdcuM
4w2aBpqIZax3UcoRZlxndvBwDQ6zYVr/BE7tY2mg7VFAaxayhSZVNZvYS3aux8StVOKB+T1OtIgG
HRG85VlIB6Ubbi257qcTi+9GD1PtRPO72tXeTzfG5lJ6AxCacORPejBsYYXVpk30+zC13us5LAl4
VeYR2AWIzARbW5gGduatyGQUSqHutSdNGrR1vj+VSQ48th2ggoWeE+SGPA5rK7XXmvL03VT9/uz7
z7zDFLkerBZ8GpVw1JWs5Vm4dRLY4GO5X9dmU2ypG6nZnxODUmKY6UENfzailNaAtpxbGsz/9ecR
aSVBOE0BqYT5dCW7uTkZqXUa2qwMHANuEbTfrrFfcXPBmxE74RpPHKyR7iJqQqoNQrCVwG3AtuzS
tLyX9fxq5sajIDiC9ZaRHDGrGSaIzfdji0yj/iuJb4Fox46ZxO1eSaDbVVVI0ouT+odL2DqJCLXk
HeoJp4tcVOAN6FGKSqDbk00WjcdkZc1n5gyq/CpWGPBxM60Z5h20j0HtEdizh1qksC4tHeKSx9sa
LI4dcvq50o5EPMcHFWf2jpnSNTlIk54ut6bXPxmt3R3XLPqNPaVkKmkNsHrusIMCtacya4VV497E
G0r1FZEbj+pvlbRhzKc0cUItiBOHydNIoZ6iXqAvAogtjq4XpHWJ5sLFBQHaKLP2ZaNYnVSlDvRN
zmEYuQz5SQVfcehIWIw9Md31qez7nkwQL0mC3mVey+H19P2BB6z/+Mxaf87D6LaFdg9Eb/3y+8N/
/9z3l3qnbN78KqhRRp042UebRgsx8C4EmTTOQ1xYuK3/bNM2pAufuvXD9599f/n9GepPUKGzOn5/
ZbIB/PFj5nefdwCrlRQCiVS6enPWDw1GslO1fvj+ssS0TbQfMKPKnhx4bgrYWI+3qepi/GAtdK9x
oWExG9MfD2Kt26O3PpLumpUfDd7DFNVMuqauME7MrfU/PjiR8ZTAg17bFOs5YWOUNmQK4svhl+Cz
x3ykQ2+aX7Sp+8gXrfJDl+J2mRN/VtT4goytFmbhEhE8NS0PiwGficELPR7s7jZgcwvqDIGJQAxp
fD7GygyIBUJzuEtsMZwazkwGiy7xY8tLnVZ3+Jd1s/Fj5Tr7eCkYPf0CZs0fxu6rR1BfZDvnpktu
eW2e9YhSuVX7JG/OS0b8kDbzFxxZXCeZvvi29WXNeO3kuHxkleHujCW6zemBWoOXBIMiY9KtRdBP
+YqmO33/Hk5fH8eqPzC3/uhrdWuGUPosIU9pOPuahrkykp+pySVumgtpYTivdyZuevqPM5u3MW77
+FX1xDjQ5XhH8EhXz+GY1eAZ4pjEuDdHFOZILm2yP/2aQJS70OV+a268WfPAHZC9MJh3Jig4dgez
78EcZO57W3TsRYA3pqq9mwV9UowLC1dvSxBF81623R2N/G6X8mZu4mUMoAqcwhZZveHGr+Yzbscj
zYMpA5OsJ067j5xfAyigG+DC7l5bhNgssXxQcFx9ZsvP5KdkJ63FWZN4+Qe7N7rvO1CR767SX5oB
BOMg1FsVFy72sOGmVXWH3VvEd3GRBvh3PmDrA3BtG2zrLTF4rvkZ2xAyiCgagsa905ZX4bTQyJZl
3JpVftXKB450QKYlBa+lF05guQ5N38w8ljq1OMHS8QEpml/AEwuAy+R7Em+2zCNINcksCsglaa/r
6BcGop1hCy4Mc3or1zjGon2qPFwNmG8JxUzNQ+EuP9JWu+ojfPFlxUFz6hA6JfaAUYAD4vcgOwoh
N8aMNdFOrtksGWmZyYq3t1CWCW8dn/dXiE2I+17iozcv10ynB0aUQDm9VGCPIlHZQ0bb4ZqCccMx
yUpGaqWa+CuHM2iOcH/0iIFgkk30j/Xax/SbeoE+qXXwyhlaaPr9ue5dXIYKwsTcvTSaRtFW4Heo
aS3OZFaiilpP23CFJqyIG1gDNHoN5PdZZRU7z6qCshs+zaadj2zOTBygmXmSGa8JjU2NKSqrySv9
DH5wPfn44hg7efm95XicUzTxs6c5btTxjS0PyxrGXkXFj3jU9cCz50fVaDmhcoSY58VhJO46AKZu
bmrwKJzJ5nnv0bCL9MZnZs9NBjFvVzglcNUqJBcbVjxGTtxNcd3spwi4Xu8cWI9pxSRpcjBHbmYM
vPWhSV1m/yVhW5ZLm9jNqFDknWZxAwqjOZdjKndjjO/ApTjboChNAJeQAWElvlASq0vEA9ndk0k/
g8kDvVKDY6zfm4mfp3Z0taTEtQ4VmyAQJbwwOebRfPhqvEOerRM8fl8MEPpJr5boYhYZBGfntm6o
2lSCKDvqxUdith8jGXxAApgiJZmvC0IioUv32DihPt3p1sQVCyF5i3T56JIwAYUr3uv10RYLjUQC
5YiobXKPqqen5xBrMdmlUzgcwqQy2YKTY7WCgokWEXh3mBUSqcCIqDANVFNyXZRtQY/tAt8dP6z8
NVEOnJYIpAkktUtsEeE0u+psuXiplKu8/XhDRh5dGNntnW54SV3jTdQdF8VMM6Kl61tO8peLEifx
vJeRgfB2yuhDTZ557+SfriKUiopopJDFZafaO5l4CJNoDpkOeJ2hXLmiE/VGvER3YX5Gg9FuaFmR
0Rfiu4qv+g6QsxpQd7MKE0LW6TCidRMs3+TAy3zp0H+Q+GP7nJ3vaNv6kyEeSq/Ep21Gz5URMdA2
5oyZ3Da2DIyTpGptDLNmRRJy3itktbJ7SW0iPBztNfG0fK9N86fMif6el7XqDuxkTn2xHi9KAAkG
XFpt8iJcIOqHgSYaRQOAM3OrOc5tWOfvZgq2lQToB7ijwWBUP0fTeWlam9igim6XjmlyeLQsB0lV
Zz17Rf1rMuEIKa/bKasDKkeXd0OcKJyb/IQMn7OWaO9HPbsA+7uX6B6QV3o6g97CYV5VvZdEm1hK
0p0FZ8OEQiPXZtrKgkQbwGeIJjsn9dOx2RUy+xXP8skYSzwuI/oSrV7IwDAkaIIpaFHUorJwCWMa
rk3deQDEmV9Zqbgb+/pid5Z9mIy+2juiui2b8RWZCzlETFDwgzMYro0dA1I2cPA7ASf6i1caml+6
uPPbCWZoQYq2i4hBCsb0mGYyn7Nu4DBxdE3zSQ7Em3K7zVrMDCV2TvoA96pLe2qfNxIaTrTPw700
GA6hlUB9Kok1rBcWrbrnvlNq9b7BkBwNEvukZvS7/G1KZh09JZTLdJrqzbByGRcBoFMrp9t4XjHC
w3gCzEmMj2QyUymHi+TEBVfHFK6dZ57niCV/sQ1mm1HDCL9AX5SeFMnDIU1hvLPOeJ3n41tp+oVf
1GW/ryXlsw0lsbOW4Vj0Bk3ncieA5KyPQ9583QO4giG5RWibuVMdgMdNtssE+6pgrBkkFf0Vqlud
3hHoxcjSPrjLtUNm3AxV+Cx0I9mZ+DO4qdFF6iRA5WpEMbe3elLEityr9g0qIIBrQWaD9p2Lt3Jm
V9fc5GEyxaEl7ZVtwjlMhYJ5qrCHRQ4wR8tBa03YE6zdWr/VkvDgdpgK+ixXezEMM9UjkzAGBK9p
DHnSylKEdYjAryriLJC20a2su8+Ro/xVS6KXnlCuujl4qLDUHyNrop5ixsG8oep3y5hf9WLFRTjp
jUq6aFfUTLukVj15JHgey6mD4FrJ54Wtkb66RugN/EG425ewg4JLXx9lyVLhRLYKnMqi3FmZfg8s
Vj1YGUSkeOmfS9RAvmSY3fOIocYxOK2bnYnuHdIUoZxY7YIwbT5bs/ddacwbw4VnA+eWKaC6ayqM
8R3p1vRqvJPZMccwsyxl7Mup2JmFyeQAwAKWAfIqgLkMYfPVTuWPUGYfczZGtPWqxzH0ousp/6G7
YD8qlFc0zLx4S00xBkO4KgOhMg5VFugM+3waivi/lZvvep04W42G1saaXbKRpHusjWI7aAz2sMXE
WCTa6lbG9Jsa71N57YIAgE2SWJ8dKducyuE+LwwnAWM5u7mKHxc98a6yrr+e4Pn5YE7FoUBnvUwW
N1SEdC7MnWuHrmcxyVcbUZaPBH1L9ToeAYwXKOTgd2GjYUjTqNPgxO2FxPKJM0IzK/MaRhJNQUcw
w3Lh2DpuREGG7wizwCfm1WXfrtncZUjH2KDB1hsSobhOOF6KLNytfnHWvuRReedObGglOgLMsLy6
C/fNvjUFKIaBHVgISiPnp9NVdeAMLUaeLnwI+bgZXvKCzRytcESKjqFOEO4iAmeulVf8gKURBXOn
rukgPLjWfOkLYuLBzypuF/dm1mtJc1m/73vL8zvORSe6PqxjOcCEFtC+W9G1T0V5NVn2fWhFkhAC
crOr2eSVdqKrueNJe7XEQQgsA0gdJCLItAtJWngxNJY8ywZ3vy6gBfOWSQd56QmE79lM/RpV5NI/
ws2IDiZJ5sy5SmQSec3SCRaoUSU25STiJWXHBoU1H3Lb/YQPkV5pJn1OW6DVyFGfMDKSW4FsEMmV
vh4hOX13Nmz6cYHKJjvTrx3rqab1ZdazthUOMxExyJ8e4YdkYbdHrdO3pcqZuNH420xb7gsoM544
52gYfA4AbTWk57qtE/w4MDIshre+LRXTb7zpKZHBj4SabUvrU3hm8WpVBNbYGU+jztyjhi9zLH7Y
mgUcAjXYoLcA3LXbrnB/pEXvPQhDYCdP29vRacdT4bbVZXIZ69AwJ4Ir/+kQ3blZ1hiogvkALS/I
ppqXFUEys0ZUadEcBgSIRGNr+YOtqe00g9cEksNnJdhHJ09+THM03ILTJiPggFAE4k2MOSzGJFOM
wjn1am0Q9DogDQ16sj53sF2SFTZ672K4WtGDOa9w9pJr7AoeWdiBkFcOwmYYcKZ+qK+nzMPW0E1M
ABCnbhKLZEgiX0t/Hm0Ladd0B0NTJx4hxs7quPOhgmPY5ALKkcL7Fsl1SgMhYLfalew6w4huVQWk
qYF8aDSEZFhz2teghnsp4ykLY6ljTzP1CEd06XposkhXsbTxuhuoMvUOHjop1dmmwMSN5PSen+FU
YNkv5O0QzYjTr2oVo6CQrXMtsEMwVJs6X1kEFpxmuJTbCiPrruu/KONrUNbptlg6Sa51gbEaaLzk
MgnyAiOjA+q6jz0NvDrShH7q/SrsSEuohq3HCwvRiFjKMD7XdnoiPhezc2KRDTHhqRyzU9t4AD1h
nPL0EFp0OYkD9jh6rCr5eGDGjBYiyw+qZZQpqYHLmdQzAwfAJs407eCAyvTc4iYajQMHLj3QClBD
jV6cRlxg7kJOvZVsqT6WozTjK02DokYNAIc5DA8gCK9Jxb6De/yztpuUfCRod31TXzFJmoUtjx2j
yaIO71CpJ76hozQZPN61sEMYrfL2UNIa9sNEYzn08qeu04etkdg0HrOJLbNayTkmDifsgDg9D/ro
0i2U8OOMiEwAUISc/1pUwN6dwkizS4bxp+GV0HFty8Sgky1Z4LX1c9X0nt86o9wIBlMeSkpHXAor
oV2atB58+OjDa6fXjjHuCHeW00v4PMyYByJbfxx10A6DUisIU82BAbNDS2niiXXpJpvzeU7vCYdi
kErzgYYA2juvv9DTx2fQG2jUlvJO0US5GozHaIkrEkcmGvLGE+iUdpesNG/NMGhhEqQOB859jiz8
pP2iLhzcs209wq+boBGX+nzsNOuQ1M1zHKpPG4NCHmsAvzG3zxbtzUkBLsqy93EyyJTTyS429YZU
thDaco6tIkHHQCAZZva0cY5OJ5Hm5gxXNLR/kXW3FMyyK+ZSHuwRBjosA4A63pT5FbqgM5LoMU3q
V6/nlSgz/SKWNbuTd5EzTP0g3YLJJkr+jdKiL4K+LtPemMV8JADI89EqP7WlkR1oD8dQN1y/Qviw
h/yxDwtUcTqQX7+C2Y+Z4AjTYfGxxr41RnbHCHnnJI7cuoo7zCgkZorKvW1H4q+I2LiuZ2aiyplh
ZLIQ8G21qxMNnyBqrT1JLyhXqYcgBrIkOCuSB02RMJmn57/mlgRH01nr9hFB4xj5VYHYf/IIQWtK
Tt78EmwX5Z4ehrklcuxZm+jhaWkBEosBkhrt4WQx2iJ3Ckq4XHempEhwqqW3mFZJHVThfdGkR9UU
nHuREbfcL1k/gfA3Cm9FJYcIUq2As24dM9Zdoh1kwTZAzvuzBH+4r7Rrp7Kwk0WzQaAHgsrCuzFT
srStWSa7lnEHK4JJRKrUNrEooj0qf0KdIhaJOZv8mQbZJPUUpxgz76Jtp8MSc+aj/lgGblQbQjny
4ivUe+dBxtnOK5lBmwilW0FiJ+GqZ1Wdm0QbdlHJvmHboAC6bh32zzeDln/CqAMUgFzd0u5qMb6R
hK75I/spcUnNtxKnS8gEGIlO66Ki2cX19SoyjFhDJxcCm53ZL5kd/fR6hFNh47yjS4QTbjGCy2LD
23TUr1TtTPeox5JsIVSZxWHhPK1N/TVatVVtjdU8XS9Wh/qp9gg4MJgfjwBRqnWuOssu8svRO5Nm
2x80leHYXX6gvYP+A9KPvkCEAXKI/C5UxVUUZ2dkkYScmc2wH2vvlYOKfVBhQoaleA2ZOKccCf3G
IoxJKfZOAp5mlMtKhwI9SK7AuSTGTaM1l3DWUSVbrkUFhPv7Axs3tlYNwZjHAkStGqIOZ/+z1MdS
5pGPuQz0QQg/kIoE8mABW2jt5meluLW8Fq0L7fQAhMwOewuDKEYvm27qo02bR/eyUOklpSqM5QyH
Xy2vxdofs0byE0o06ivdhfucJPhDX9s3zTyd4QwYWw0hQ+I6zM7NFV8QojOHY8b8W9tjaqUElAyZ
THyWxBzB98ohG+jEpre43fFYZdgcizmIMavOxX4ZCI3p1iCnSswxYeU1YTG0NoEeuZDazgrF/aYY
BihVAM53HZTZ2l4ZKs1jsQBbEX3+q5XtC872Y2rTLWnTWNvClt7nSukIIeeXyWT9ci3zCDnoZwy0
00sQv2FvzeUE7ZNAxpS23A1X3dMw2J8d1qgdjcj9JAGk50ZBW8cVxrae2Pko9CMdbXYq4QeakaKi
zt0EaQOcJ+rdJ/R/8CvlOuJxvJ2lFfmxMN+AD99WHHb8qA7fXz1bApMp4+Za4UirVgB4nSanHAkS
Coo70bhPSaZe4xGxI647uWnrCQ2DpK+YSnlvmBOtJ20dndMLaCrK2oyGyFYrHARPk4yCSSJxFGkj
AzJiHrnxONoStFCHCEzSpLiY5pW9xiVIbRCBihaW0Gxn5sQGK8ZwsHBdlA5DF1RLfkfTFPsP0oZv
hTp6Pg4fEkRFbmicxoWIrtSs5DaaiCIQ3XStF3I40pEKVTP6c8xB0xHbEcL1ntbiOc4oNyYGhk5C
o6ilkXuIix6pqGb+4OS7XOX1W5evx82lHPdWdhdVdKJSdUdCm8vlJtFq6O8YkT8xIb8UCd0W6nUU
S3PyMgAXPETOeCBuIdqG7mKfaDhuerM96MrIb8h18w1XUX5Z9W0UUYZPmGF30GDtfSGKepeMs7Mz
pHPF/90hFIM6LA1OSy8mI2ss7+cVmG/FmgaKE40JgqMgwuiyiU2W+C4af+Yl58OeCK8iwuZoWrZc
VQMn10K5B7+VAbK+S1qt9kepPgX0rSamBUcq3gzMg7P90qGmJUIuPY7EAuG42LUWDvDcnTzuV7qA
HoppE/vyyMxoO/0qNKruAbywyf1BxeXtuqngstQYnXWnDooI1zGBAK5eP+dMLdmQRnu/MjBYclZh
Y57AKPwpEV8/uhkIC2k9dWVXHExd/sp03PESj78yMCKSg3ckjtyMIlo+cfhM6igzJBznaMyO6dCK
baqBlzJcYz7SfyRLSR1tizo3hFyyd2YI7x3gZc317EOuewyraVSmOnoiu0P7puVo9CrmRJiWQh9T
wFPs6D+8wvlQuntuG/PWWKZ3O89A6mOLoyg0vgzBoQ6GARNeC8tPc6McoKV1D0FNq3F81NyhYwqm
sMEXCAT51LFV+TaYiY3OTlBmOf21LAkDIEWvsW7dRx1MOF1F/shoSA7gOYwQ+BENY3dvdFgswwtx
soxALATxnd6eo8R5M0F0w2CRFzKgPvG1XRNqfaczC/brmemeO4mrgauEccpSbeacHulMbWo1WPyt
lqkVVmsShY+Q4ZJN5XHKQWzlWAyBK8EJruwm+kccJj2tDQ/kLgEzDt9blyQiZ1ZfyIiaPZq1rT52
RyGyijSyod7ESvIEMesGQ1Snlyg2fs4FN6mslvfYYFoZ5v3RmBnvGrTS8bfPIwYXPvv+UHCuOSEF
QkVfsoqhUddzBREGIaSjAk3PMU4zjNqNjufP9GrORXKhp+AGbk2bzKiZjhMbNm/zplFBqM2XsWbV
JKHEOSSt/tNgWwr0CiJE17UXRN4pqdrC9J2pZVQY0Qy0h8JdA8OsQ1TbCH5HVpC4grfPXoAva44v
aKNvJXHKaB9g4zWu65cL/i6pVBWgSn3PbN0MKhSuAs9kPPCqzr0TMPB+NzxkQqk7kURgA2OSzfxp
DAXQmtL8TFV+oQS90tCHbpw2VVfEWDTHySxetHYxTrrF9oL66AnxpLelJwy7M26TmwzrS9ODDJFq
nu+1H5VlRjtNn8VBJbx6Vxbcx11fEFuc9PU54f3ym2Yp9o1XQMzBbBUX5U2aB7EJ5NKrKQ0NYWl7
6cmj3if3njYQu7GaokBAUG0s1a845dmWldqW9pjt2/KCl/xepW64q8WLrGYIgVF9E3nILKQJw3Ss
xGeRt8Y2dkksN7nrtMGTu6Zn7WhFbmwyYw4IN3RNzKkAbvC10LFtmuhNONYnE0TYOgVH6VpLgybm
dfNWQoBhorwTwrgVkgzOQtikbPQf0HqX/Yx/apoQEQi9uSdjRFHCI9mclfYThEfCcCeFFdqI9LqW
yIXg2ewZdBKCluvaltebwwcheoyvDEbYdhJfg2tD1g3ofUkxY48DwI/Rpg+NTxJkgR4dsj65aQfn
oavDFTsElsRl9pO0lV/2xg9XNdBzAVphWnE3DNmKwKtiAgsiLrphbmgRFumha2JxwQGcjNK+rEEH
kOnsg2lyEsqK4+yG13pZSq46bj9dT8GfuNZFImfmnIec4kj/CfSls8CpR2C6RUt33w3M79a3DBb/
QuI2pRJSAfCPqbrBTLlUNKc5RHa0wCyPaDjGin26w4rBmPo7qzV8KVrjkM3Na8rQY0E0g8o138sW
LshkMd9H/rChs09TWaPaUKV7dGBH2xXCKDlN+7HXlwvt+tVfMdRPCJPf2sQ8JuDx7y3LPDdt+YpW
Kt6GNIMRzxLE2VAT7yVCN6Feh6V3D3jdgA6mCJQrxXEzIuxZaPdEWem3M4cVT8rax0D30xQZ5ECA
GycIi9YWbRE+h9i4wE75Nd7oZpfsmVxy62BfAEOpo3gD8ALsCI4aLxpWDcT83GiNJIC6tQNZCKRs
TObZsh5c08L1buxsD8tpaOQINpcsDWTbOj6AQBRMZcXYfmqcs1h1/+ZoQX0bw5JrKPmaQBFQAFiE
xZXJTPQT6aA40dGvmxp9OwbGfesdKoIZqNy0Y2/HZHRe7FWFzssievUtlwaT44H2kGV+6iKLDaxQ
V21lrKq9bGvEMB/0rj/A21U7OHSkbKQgdoUJBtVt7PsRgFqHPPlA0BvaIiJQMNFTkZGsQL4bK2yV
tCwI5uAr24wp+Mwt2qhP08bKwBilDWyT8LLJfhNJV/gLMJKdaIwbOlbePvGnHqMTAebgvOwaiDIK
Ysg110PPKDUi0m+HmeEHwnT+sXkgSndlZ7Jeu01BfItSJs2jACweuCz2t4NWhhyI+/kQ8e4GLSOm
Si1BH5dhQGDtIR5ClEj20uyQPhywcTzQT50pwECU40DACTBRPTDc2Ew941nu2TtSNwsCBmhYTHZ6
ad1MbDuikGk60A8jB1X6kWXiGGjYBy2a8ziV3rChwqQvqrcYgSYnJ39iuk4/4pdtJ5D8JvtB14cv
JSmRK4XaSrun1wnbrY6f4bBwZi2d1xle4W5Zx5xO1nBU5izimzWO/IWxaKCTREHQ9BXVV3n0Jvt6
jSDgZGPDR3P3+uyJU4hZe2PW1Q1nIAJVcIBt9aF4Fw3e9tYhinMS08kopxdxBo8xBuCjGfJlSLct
B3i8p8457rQ9kAkNNwOZpnVOoB1iHBMU8HZBncnxH97SspT3urTCYN7qhZ3sBsXhGcyJc5oW3Gok
S/up/FTgN4Br4I/RQwQuzJm3RTednI62t5S2Q39SR1qM2wJXgmZG6WOZi8cZOzzx8dlRy0JuIaF/
ZLOJ0Pmg+vmcEpWwLdNVXujRqCoAlJk2PZIam8RQw0HLdfVFWgvpJowOIo4utBuWCRaEPu3zgdsy
MsQmp2LVSqr0xci1naNNiAlYTIwMD6rpj1Z6XnLuduTnbDT18myQE1pOGfBuczq1GUuFI6xn1rdo
G3f63ilDYJnlQ8NsFZZ1iyi6tYBhso7PXv46wb/cZdHZM+wPTwcPaFXzTsrxQsHfkIrD5bmMzq7w
qmchyc9zNZ2JgKDZHvcw9FpiBS3R7SIPRR0L333beojl4cJVNAqyhEgp7BYUZ668DCO/Xd3TtGr6
lglseTOF+G8oaYDzAIwaUlKW7Wqv09hBwacTWLEH70EULRSaHtVGG6UIhl0ElG3C5j6uWlubk76p
fcpGS0CkD58cGHdzjzd8plm/g/d/EKf198xzAQknfzZhhm68Ff9exOiVs/YFJSW1dZV8CBRLRld9
4GvwYQtEpLnE10MXyt0CmqU1lutubOWRgfMykWdGoLCYCX7HoXCsMM+aqEX8uOEVoeX5ALzS2CcT
/BE36i5KMz9MkMSwXfIPIwe4kNjl6ypV9SyLu7GTtP2RVQprQi/QDgSdhbgpPHCTfiRpECRkHcM7
Z9GJM93e9SOqH83If5Yp05cpdDQWVMZyk0eFBH+KWsvx8OlX6N9+/+0//vGf//Gh/nf0VYHJnqOq
7P7xn3z9UdVzm0Rx/y9f/uOcfCB9qX7133/tzx/761/6x2NV8N+//ZH/5wOtT+fPx+Wf/+fT2733
73/5Yl/2rGh3w1c7339Bku+/nwO/yPqT/7/f/O3r+1Ee5/rr779/VEPZr48WJVX5+z+/dfz8++84
/L9fqT9eqPXx//nNm/eCv/c4lKhv3v/H3/h67/q//24Yf4OjJ2xInkK6kiPI779NX+t3nL9JYbnC
c4GM6YaH3fX33yDo9/Hffzf5nqU7pmOwYXuerfOXumr4/pb+N2HB2HY9YUmbxcz5/b9+87+8hf/9
lv5WknheESXU8Wz4Teo/3un1N8P3ZgKcNIVhOJKeiaPzHOqP93s4MutP/69Wam5MuxafXtqVwWS5
85Vu2K9xQspUNGvkLciLnY7RyXXbe9AuRHAk0r2ONfEMqsI8dvVc7f6vV++fz/Evz0n/H8+JX1hI
3RG27lq2If76nESXQOge4P64JUpcjPpnDXnQXuoqD6pGb6iSVnMkO+7doiIRDDawvn//HNx/fQqW
xevhurahW6aOC+evT2GJsyrUewdkQ5zQ16EPr7uGdZXFlReMsMPIIAIG1lnO57//d43vF/wvb4jF
6YvLREr0CbpnOH/9l21HB3zpUsK5mflYET93DFMQywMoZUxeCcDZvvkFW784Y0owT6XJKKtvBOEn
zA9OnY37XasYS5DGVJDUaJ9FG7NsTvSuh0uUQSRSNS1B0akLILUbEMupX8bm7TI383ZxPP057hqA
Y3n65jiiOXXWJ3N4YPGkI/iNxhZJWh61nVubB5v67ZJFWr/rdP02a9NiPyWDFxgV80Bv6puDPRIV
mbZt4TujwczGJWi2qZzliBltwjVamAi6NGRVOD37ika1/sbhkuQgfY0YZnoH7+6qth11m9AdLIzl
gNVDO4TRm9EAthjqT4I0OcHG0ZW12Ok9UmT3MNOOFfNzYnnOiVTJez1FaEzU4nJ0L2Mzk889oKTt
44G4RZPgOwYfHwwguwegqMRH2gRqOlZ0ppqPzkL7brJ4tz35e+h/q/1YgGu1JiQh0f9h7jx2LEfW
JP1EvHAqJ7npRRytzwkduSFSUpNO5RRP3x+zZ4DbF+ge9KwaqApUVSYqQ5AufjP7zMBmCjyJ7+3M
xKIGcM/QLdRbEU3qdWgyZALTwTkJG/n23z8ngfsvD6glPem7fDWO47CEWCwQ//ze5g5dURPaAduK
vKleVFfPwApVmxWD1NMYixKeiPlhGs2H7YcT1Sb5w0T7hOUUTVcvrog/VfDbWm3zCyVa1FQY3wyT
iXuO/Z8oW9yedLt4LhVlLMrmAqs00zgR2Ryl4Y+c/WLO13nb4yuM+jPYBLnjQicpcwFWVuTMnD2m
CpBM7Fzaj7HMflIeR+OhfvVBbOxTmglJeQYpBQhWfDDJ1ZGk/DPOhnvqEyxVZpf98MWEz6PUEPYz
VIeulQaHPjJj5ehuuzHmlYzSZz09GFCn+yoE92l01Ql3sr8vNR075n2mGImsmgiAFlT53nAjhnJm
dciR41Y0kmNjrLKvylSPpM4Y99Rs8i1l445IjyJCWMropdmEE7ATDnjhSZXiUUK/3mZlZz93oqeJ
yVH+V5L1j6R1KdnqAyAqtgFN51RPZXjBHouB4qVonPb/sVRalmv/64Pgeb4lXF+yjNuW7cr//CBU
BCrG3pE/Y896JJNBuUkk5rUcfNbFoCAlK7NzYdoTN1XzFkaTvKF8hT2T23kwWcvM4KgMi3Gg3X3j
XdrKUYQXQfUtRQAl01CWWeg57g0zyimfIcroNENXIWLT634+DD7kLE4nD8al+wpVemNBLDsRFnqM
HNTXltn9mjON1XTpVKEajRDPzGl34qhX6GnVxxT4DroydsQr3kTkoIfnS/NwXmtGd/sozfcq7HiS
hRRg10f3mOdvk2dhjYEGBtf6K0ms8GZb4JZkkg+XJBwPM2O09VgFw8nsyw8bzpM3E0CklG544Lse
TcfbqZBOF6tfir2t6aVD5kNDNefvcrHV+cYKEHP8hS3FwjQSbg3aMdd11b+6ZSE3TvWu7eRR2KF1
IkLFWyhL6szz4IDkNZF40eMt8ORLJRp/k4GU2Lkoo4dupjTFrIoBUOkIAISreS6dbVwOsLVKXofS
KrujiWq/moZomR7QiOqB4+9HEx2CUsZOfB8a7uiB0+FOFA2YWRGtwFfrmzXKPywW87Zt5u9l31Vb
U6X7fjwAOHtOpTSOejk+Z6OxKyyQ1k3p3zFpgXjmmi7ICWVj++Wn1YUuBOMwgiZHzeu6g6IVagrO
5LVBn7i1uBNTrZmOmUc3KwFzZ+bemrkaurgnHk7bb0yPDjhazVRfUQ4WPJmpdc9Rya+2SLJ9i+sv
SrmLII3Pr5rysKsa5mVmPr92EBrWY1r/sEIN+NshMjJUhGMCF5E4w7A3RdEurLPHEGuGFV407DN/
BFuu6oNS+qmm3oMfRV4e0Khh+krCUWydjNbuA2NscmxA5tyUKoG+vLAfXOk7oHt2wLSlkQfNhIOz
mhB9x2HcqRbLZkVadVVPPiQoNsWWfnNiQua+Xsq5HStb2AHiBGqERHE7/1Cxrt5a2LM0UVO0NEdw
JoVVP4nlYg4lrB9T41SZ3E6SPtm4cB728AHLD1UTq5zDMsdEBaa2zLMT7WXDOgkA1GHna5w8g7A/
mzea3XI7fdBtbe7SfsXluB4FYvCcUkQxlFjRZ0fcmy78yidqOiqaVnDEgCPImIvYSfM+aeHvZ+e3
WVVUNSL76DTtD7UmbIwVkE6lsq63PsgBZep3rDkpnA9VEK11HwmUJSKKoFES+7UQyDPhFAzbakLo
H3ufhGbGdy1P96WtoFl48lflfOULBsdJBeZTxbpugrbhE95a+PoPMXjugkxUgMCCrNffMguUdMNb
gpXDRsvJxNoarOQQh791QK4av+mdIxjyqxmmGyLTVwumGu1VRs2wewnK473jIJ6fFY0qhiHDk8iB
teq4nI8tSe8XQtdQNKKfdmqBwJHDOVkAWe5kfMhILvCjR+ARVUMCcB9ZMH/vfd/f6QCvPINReW4G
8yMOjUsEyWpXMYHd9yVljiP+AMMKje3opuk9tfW7bJqXQkMynYIIOhutUE/mFMw7s5MvChTBeXYZ
WXj1dbD5ciqQL0QeV6bpNHR58vXHxhE0uiJ1gJdYW/QruhU2dfrrNnlONyRDlUXFSZ+DxKpvBu2i
YwN2UJQkK1MkGnxgxX2Ii+I+I+dtA0WvXk3p87Wzf3Xg8q4xSnYJtPsgQ/lm6OGj1c5ao/cfy35A
5A5ktzNU9wcuqHc1i1s1tfJEadta86XtxpSThB4/ij7a5K0eT3ZPAahAUtopxrJbOSOeGYI2ltAs
6EHOzfpUW27x2bm/5ypL3ghelRFTFtXyOHV1WX4i0n5ZTRqefYp801TlhxyORB8Sx84zbzdlwIo7
nn3ONhQpOiELd8UORQu46je4L9G+KnvnxJixANy3pzTyzb2d9QvQZi1V/o35B0jvGRNqUZiA90PK
w2NGeFIpkKM+w8ISGCkEcugFnoJL7Cx7eWq9l6zkOynQAUrLuWhadiZO1RSItL6zjGkjyCqBah69
YCDfTwYwLXwF0HF56ahlNaQTHka/sQ5WatdPaJb40avFCxLY/jqo3OpJ5vSKBpqQegFrQvvsl00s
CZHUC+YMzsHJFkQ7NbHJbWj5X7TzLARigPq2Yvszgs+ZJrTEq8yr0TNsC9UWKrFJCJwRjkHxSwBa
YtvY5dYqibWoE/lfSsfR4DZsekGq7kns97fJvjpeBCekWsxRqSjflYnVnSXp5leOtzVzXL/YWgon
zb+FLIg7SgI44RnzN39q6os2W59XIOnWfd2IS+AEL5OlmCVX4k9dpsZbsjit/Q6NIjafM6NX92L5
QBTl11iBX8E5TJsUWKWdqvVrHwAq673ggo3YWnt1/DvqnHqt85aSF0blc4MK5AJ72qGxmlvgNwZy
uHXIfSg4BgnfQ1dsaVNSW6/OCUGN4brjtM6E1v6IbB9dLauuBUUrV7h4oAXnABkKhIefmvLHNAha
WFX4Oxrk+5y1fyootvvZ96bT3w/T3G6NQbdHePzJUfb1BdbjfHQGgH8tRa00PmOQHyQAU7PfyMR5
y+sxXnjia02n36rIY+yLE40XbP7VG1CAg60YVmYzMyPcx+3Ntcb8ImZrl17dJmu2TUO6vu6YnXGA
9/vB3+okx1/HeQW7HjVcjtXIs2I5SW0hzjwEP2J+OvOE5Rfb4LmuHUqomQprEg3bOiyvjaH13rNo
qXZUVGK3VuMTh+6AS72g8QYy5ootKXQsdz/N36h99U5zEjp4LcV86CL/19Am+aMojfZoZ/z42MVG
PPQI/yie74HDoee7X3OIs4ShQLkv4Jk2f0/r9pLRi0NVIAfIBr72tdfdgZsspwBDrplrdytHVmzo
FFUNeyqjHnlpDxdhipLdnCaakU9tdpYqkNDVfKnQEL2k33m2qq8lN6cFMRNvTVnIozJhbAbpoD9h
ODCW5mU+FTLtN7n2oo0lmeV5aa/frDAFAjAqdfYy1BHPrj/SPpk+e89xtllCVTQ5As0fUQw7GcEC
qSC3uTh1SuzUb2ao6FhKybDRSH7zGxdwryOyXyzYsNkFNNwyzNY0Gqa8oTZ2ZWcI97Uab47pl29O
LItnYmzrMGCkr7M+3GThVF3o1qsufW9dvNiY9uiIPaGN5g9z8enkmApvcGvsTJnQN9t1NObKhh43
iqqHGJQnDQrAXalREF0YrEFfVnyN/XcXFnFAUdmS9ykfjqaOuYlMQnVtfJMODRo4qT7SuDrmyFEX
K6wOI6NEXNCYyabZsXd+V38Gudsd8dIN7Smn2BREp5t8+DGPXliab/REDHxG4gQ5ez6RL4O8YM5U
2YcifcRwGFCQ6TdJ052xeGUghicP0CDw+BL3IedLW41kKbHRaiNruU/4WH+F86OTk3cIc2pbYIBE
b4A4fkZRoX5hntnm3h7ifvnCSz5CGyDcU/CanVFVtxDR/T3u/OKE2nAaPyXFcxcnCdIXp8tXmZM/
u0AgDiHYNgIJrXcsBWY63072rjHZOy6ZLLMixig5gqIQNXLUHDktveK9c+XCgPrUeBx6JXh/s6JZ
NfDvti7DE5UssLWLgMY0Zubl9IIEZpOb43xJeyOnQnL+uzRNbEYKEaZ4DxWDljU2N/yQh3j+kEUI
783fQ3frd6kRWiDrIsEaFxc7o89/hNRF4woWZ3uYsA+FFr5WHuh1E3Xlyuy5gPK5tKsEasMz+aEX
uDZbN66HDeMt7Jieax8tN+QSPFMrSmeysVaq6M+MCTcOgMqvlLeIjQiydzq0zsqwMuumVE5WyCtu
8cA2Prdrj9KHS6jJxJh+nq0jsm+H0op+EhuID7NJuAWE8W+b6uZn5Xm7quUEmGKG3vpZFu1Vou2j
mtLnTFHRVLfThFXbuwq/U6/Iuoaor5SDUNeHEFDoutzgsHPOyvZ4vO0IR75sVoNr7Gu4Ly+xbV9G
3/nwtWEj2glgFHWOa6Zwsn3RC2oqzeTqYpKImFG80WtunPDRp+tutNI73GdSn+ELEbZ33DnOumal
oaiEVNwYqC+gS2LXDkI+jRr9yZ+B2+t4yu4QTjzQXMMGdLiEUiGTey3GdmXaLcGYtLhkpPeulqbU
Pm6rgfqJtDgjXeAzsVZ8A+AWHHFNtjSxQCcZzF4hjnsuBQLzSxG3R+ruCVygIg6JH93q2YrORTl/
wh7Lr5ZZ/DQFGnjteSCInLnBmG97wJjLbDPBm1vh4/pptWXxwzBgGaQ0oTqycA6JTv0Huv158Jzi
3AT2G6e+eo1V5rgcxk+Kyw6zY/PcFrWFBRa+VpbRl7NsTlgFOJ7YeXScm/joRVaOLdiZHpWF3yKT
v3IvTh8FkJgnFELrqTH6adPPvonrAdczayuhB4a2Xcd/r4swJIpkAQkf0EjLpttQXdP9SNntTITV
otcwJCo6gJJkPIOIQLh0kkfeoThG6e96JqHdB5Pesm2lp6C76sCyDpKB9c5K1LQpuFGszTbD+5Sq
+IA54wsC9nAs/QW3xg0QA4WpLkHWq1vThtMGCqK5EqByBq+Mr2KKuxccAr90bCRnpljiKXYw7QZe
9UkrcPhAIdpaDvkQwvHRqS9Nd08Kgkx7Yp5hHC6dq/1XXsLTiyLPZSpygblAd6Eyv3XR8Oy4bXYl
XPFVzkVzrjTLZj/h4DSdlIeVbMxFtj3IKXJOsqr3U4rCbw8uR4iMaHY3l6c+LiksXT6Voh0fJn5B
I+IY1wwkMKxsJt4rBGGfsNUwP0T5MXCvsUuChTxWw8kGw0UkrQPjpIX7naEnbibrACBJvRZt4u06
I0uAljrqs8di4n2yd4H1W1K8bqG9q1P6BEqWaIbf1/s8dZbQhnYP+JQQENPpC1u7em+hqmBnGsxT
bvfYg0s6ZO07JgZ/b0bG/CoZQlHmbMTX0ot3c0uYCbxMeop1Swgld+XZ6bQ8V+kfRPm9E1nxVSEQ
LLkQY8XPuv47wELddUGgc3TZYCDIobsT7UDwwc7ToRwaxrPKLSDq2ByPfhQSSi+xxhJexBMUD7ci
y5JTzFcJ/AlrSlLMQDakCk5ADrJt7Gbwgix5lU4n8LzbbPaJ3nG3oiZ7ZuJj4U26xlX3FQq7v81T
h5TSN5eWyfyTvcSL7CZWkO7amrz32KxRied7uzAg/IXpZsnJuDR9qbe6zeCxBh7tpAlzpcKFUswi
dZaDTg5Bq5D+4T7dSq+ubhoztTasgrNrb+x0Jy8gtI0L9oiDSp3pXDOCrShnvRP0oJWtNvMd1Lf5
qNytoByD5DAZAMtw3n2peXjGsLrP47eoYaCacln3PPk2ccG+pF7nXUScnQIB+NjPBufUFVgiiuXV
9+V0xps6LAXS9YuOsP4MC0E/lMmHLBkrTdXkr4nc5sDHmA7prKGEOff3mXKn14YsZhDgd8jT39wu
5ycoCTeI3JJkq+N/CBxhZJuYICfxOmbMtAbEdqEzPd7GGBlfGmHRFeUDbos9WhAoYvI++oQ/3guT
7Am3ljgzj/cPPaHuLdUN0wp42ltrkmkVJmlhME7GU9Zk9jYmQrtBA7BXFaC6VY5zYNu4CkD1WHwr
TEM+V/FnIe3wrIz8vSBWh8DP9LcKaAQmL4NYbU9N/BF51Zs9V+4qHbJpk/I0H4fRhjiUhXKV2bFz
EOFzGmVq0/Vx/dy3DKGNsIpw3LbrplbRxxA0j4A/+hDwcp8mQu0kuwiFtcm76IY/Wk1XggdUrV6U
YSf3ZvkwJtVPDaljB7CO4tzisIRKLmAHA05wWX8a6Zdyat7RYjQohLfUp913TNDwQu89+oVd9wIU
W17U/Lsu0QiMaj66vOZQRafpyQ3aeyrq4KTTVcmp4TKHBUEsDPG6wgPbWMSH/Taw9l4WlTcQ8/jV
C/sw47A9YhL6qLUTrLORz1lnVfUOTGen4FdzdU+zEyvZ+Fy58l5NNfazyPyG0kWTmdM8W7kdPXuM
rSsuCrfGo3+o77u7NWPH85jVP41l9eLO7k+HECpHpyQ4ezAHWAmAheb9mS0YAFYjnrPe8/dMVf9w
YA+ePYpmRTabr9DOaR5xquyhYfLOXrqzDRxJfebPp5hknEV/gEnY6tYZeqS52GmvBXPkVbJMwB2f
lti09RaEbl2viA/XL7bFuVwFCZUb+TGzU4he2o2vznRPmcfDCYm9XeF24j445aHFfMdQyIK1QYR/
4yYi4WBD+qxfJnelx6Tbocn61ClFOmtQmJtCp7kIfG+bIO+Tk98L79H2gFhakx5U7drOuVLWCxhd
+Ua9ar4TnELtkGyO6RTOazlNwRaSHGPkCbDrMJsnbivxU2R6p6aE4yb6Gi8R4CquT444Y0JqN1wH
CEG7/lKjkr+ZXa0PSRG/51OMPOuMch1zpXtSwHO4vPQ7rr6X0k0PzuCHvF2CqWA5QOKgwkCbBtzk
Pru6EhdckNFIwjJ/qWZAmNqg6SJb3I0W0Ya5BvCAAb3GKSqIRfXhwWl1vxYNeRHhvRFKZoyeUKcr
svBr4MaziZo+YNzy1BVteQ5n6HblDFC8Uc8eJvS1aUbffN+IICOzICfhcIjr4qoNcY5I3TX2rSqn
JVpGf4YnjkNOjJexCx5vFe3mWWSAHpd+BMYIpySJf9Pwzkf65kC4+Xwv8nM2LSgbVf2cIyqXwCJF
dJx6mTrnfnBzS7l2AvEzJ1yDN4iMQGYzIHIXl6ig46YM42cl06+0Usm2j56JYXMe5zC0JqG/rwGB
lSLgeFD8CvOB8w5CV5z4R4BG5ObyaAeqiUFosvBmTpbO59Vk0rZGnQwHU6xgfum+z4uckluUOyQV
qS534P4R+W1B2Xl1lGJwvikJRy2K8acTzcq8gaSqw5ARWvuNDNZwiqv7UA0AfNS4x5Y31NH0Njdq
WhNYpGGVILOoQkXNId9gw7p5iA/kIlDKkZN6i+9uSCx5YwOaY1MDjTcagPgzWg2TgZMewsiNkYbA
jdMWXKLbB4tAuW61AZrry+0pjWFExe/DaHVuA0pdWNtAMgxHOFw41nVibMGvfhi1dWY5/2WYOHuL
uiGeTCYozSlRwPeYQ2VdsY5cC+CnpymsngayGeiC5XAw62mdiXPTfMcYC30hCroNjA0qHSXvH9sJ
3x22fDPrtwn3WCzVrdrHVvteQn45uD7z9ba6iLRy1zyVwwk3lzJI7bDQPrlCNOveoqgmyXNm6YsM
2zJad1VAQTrDdguL0SbvOrQ4z/xDpe1TrCzz0kUfBVzKmOdmq5rOouCzvypBMRGHVfBBUnB0UCni
SMnPGm89+fCnPk6q57idbgM93n5jXEZZqNco2Tqd+9LH8zOmclZLXf5kvCVWlOV8dSoiNe6mu4DS
pTztGKiRrnMB7lLY8u4EKcPcwnvTNttjgXF7i6zA/3vq7G2bY90cp+Hb1C/50AZ8nVFQneZp5xw3
v+GsN8e05hU0AgAqqdbNyuUCew7Et6JV9gm26G1E2UtmQjV1PHy5ZbMrbdAa5px8WXp2jmEbXaue
COZIMFV6sdjbPrtHb/vEDNKFKI5kWwlQ1tYAHd7EnEhsCUBbssVa7tMlHlErWOfNhu95eA8qiAUa
qAc+J8QAG550blqIAIzi1x3J8CCmeUTpixz7jv4mfLtwravlVhBuRmUxA+vFweSBOMG7w2cGZLMy
ps+4XwZu0I56qrd3ODKzJ6biPrGDmh9ec+pKKFEL2tuNQVS4GII5QS0+tsKYD0nv/EmndtiDjYre
NKPfpT7SJGAAiXMlosQ9uXDZmd/WXwbtiEcoyP4TKBpvreI6P84qukMdFoXaOG7xLOy5uZq1bT2y
krSorfYhavVNd8HZcBpx8AWLrmI7jxezsp0SCW91fOnruNwOWXjWFtRexmobrgNI17RTV5zt6adx
eCWp7C5n+s0ljjkWz1dyAcFjOfYDZDZPhp+99bb76ua4g9jOJOkhK9uIurkLNfUHH087JoL50c5x
eU4auv4q2PSyna6BssLL1HoJGS6K5phWtOnzkOhkK8EPEkpEgIiwIkRibY68lGNgqwPkvJ8qis6O
xF0o5yh6rutHQFDH9Er/pcuKT3B2L2zuBMWdCLlT5LBqcxs7+vA1Ebt5ynPOV5GDwX75qed4YE25
bxXu29wBkm7mCVV0xBlmVkfIodxp000yJn94++xNZrjXhveCF3YK0GeLe0pCBWIEzH4kVMJQfzMW
bfIMwZ+pwCCvVdNwbmfqDkW8SemEjJnr9hEYnKqLNonbuRtq6hMOLPGn43b9ZoZaQBFJxj2/ru+T
iRShsGAK4EtlWWe0aPKgjrmFBJI09KdwpVhHMRtiYLD3D1K8BlLC4aWUeg64xwlio37c812OFup7
0ICxjhtu/+XRij0OQEC2KmzGGxb0AV9j9zMr5LA2KHN59wZzulNB+gsupjiketj6gV5OB5oFbmkm
Dg/eVKr9oCZi+nzXHLqgWFwKa+0L4xB/hKHzPkS0JEVT/TV7Pr4IoE+hVaffkcOZ7OG61QJDcQmK
ai5g/IbccDKz+8bPfeRtoqW5jUBHjCCwuZOxoIfkFkzuuGSBqZIctV9jhhqvRgxnTgTZfPCoiFsP
7Hkro53rC9orOuQPPxrFvgJYRN+6eyvp1OSiaR28LP8otbDvsu/MoxqSH3bOsFOHHWQvYCv0qvyI
MrFx7aDfBJ317ptdx5NZoc2I/McQGt0pC7NjkoeLOmsZZ1ACxlngllgBOgRSSV3v3kDPqbgTrxLi
rFuglFSEx0l+xo824dfHFJGM6oUMHCOPwqJ9AGqoNW97W8/I11jlJ88Rh9gPQItC0JJNwHg2i7Jz
DAAc19mjzkLv5HqudRyz7hd7dL6pNVetQMg3CzbnuscZSOiPNSfzkTxT6B1IAemDag8O9m26ZCDL
LaQGDMpe+ivKQ3pMLIY8WT5T7BatNR0bT6GVvia2r9YGJZ99/VIYqfFUhuCPSXj8pO6MbInRpGe/
5gA4vqeGS0rCvdCpJzban0b2QKgZbYXA0uTOFovCC9nr4ewF8tVCOqQojDYIwAnbgHWGMAL9eFlF
aMaP7KPOBDT52SGgSXeYlRTfa6+oH1Chx1tdsb1LFdbv8Io2VutRYDW55b0P2vRoZhWNPkl4l00l
3hqvh1OX5b+8fLzlFaccwCZ4LKqQ2SROhOPff/r7gS4K50g8DeFRDYW18UhcIuYTlZbabPaUhmeX
vG7jHegD4woT3NvYTAK4TwaMxBmQoEcQ/KxkfFBL45BOsJ1AUIsPfdHNb/wO7n7VdPv7b0MSv02d
c4A8050GvxBv/HEfHnjEa1Q50RaySLeKiwE2l+9IghuVkRFWMYs9usG0A+aj3yHWXMQoxx9VCNKj
JQRz98CFMLanZq8OfUoaY/2jWj4kOGLg/o3WSVkUDFg1qAthSedQFQYykFXeonbw3kYVxXtMEOaO
4FT8QgPQSbUJnFrdUJzBNbU8xqbPP3ZE77XH1WrGaQnQkZqiuTSstcxSb2K8GFoXfOX2xVuoVvhI
jqOdnJ3AGe5lm3sHFTRqjQcw/Oi5RcE4yu1j3Mac8RB8cSfIo46QWdDR3Fst3J9k7aPPVM3YQyGL
A8Kbok+WF2T2niJ21QW0m1dpeJzcbz5AoM9uGJ0TKdSa4RX/mnhElt0pqQ9SNPI5S+TJCbmCNU36
YsvUuRty/LA7I/10ggpexxIvGySkZKoJoDQYbP7cn/ZGh87pMbgSOi0+w9QMjxWJ8ZXnmfmn9FOi
qHaeHQuamUVZ8V+s1eAVwxv1GR1VbsSPa7xEfDYd9WYR2RYFxebJS6cRRIn/CITVfGZZeIdsFz+X
9oR5r0vfuarTjlRyqB95Jk6ElkDEZy6NtE+V9j7LiVI5egDFEHGnkXFz1aNHTGdkOUMId+8LxWFj
Ue22no3JvccgUWvQbae6910ElIqSv44QdRypaZeN45Vi6LszAJvCLUZio0V9SOTy/XVs9MKqXmn8
7aFQxtUjTXIPlg9F5mgO84T2SqiHnmbckAw1uA1ljjceTGR3rP/YaKxdKeiH8uHMrYwouI3mKE6g
zGhlF8Z5WqqrR0vctNWMkhrM3jhgmPkwrEbcGglwjYqMeBdbyXkiK3aKtCM4IzFnTqysvP/Hh9bz
b5P/1DQwvVClFkS5xSDWPkJltPbIqogWRXCL6yA52ZV3tuHBBd5zb0hx0mGsIfQX5RaiQXazHeJv
rZi/fIk4ycViFXNOyjZVzuS5YU+OmlZvIe6Zt78fLI+AnCHrF5yh/cKoeBrYC1Yld79dE03DlaZc
8g5pi5cGvTGjN/ecC/xd1I+tTehH14G+m31ckrqAwCXueteEGA/KCuuXGG3rls8Tl3GTO+5U3bEM
P3epY9/+fph7+TakUGYMiKZl9MH3Ib9SJljd/G6uKAkxAfB49HVXGY9l9pNVursNr5EX/plThB1f
pFRazvOzzVAPrJkrtk0h11bV8YYpxBGjisxdyYp7+Ot3/R9lD4gU8Nf/X6rgn0MF/7b7XS3O/fZf
/1f/C6MHpoMznZDGfxE9OCc/pv8UPPj7+/8jeGC5/zBtkxgBIh8m+mCx/g9/gwfBP/D8C0uAtxG+
za/yK/83eGD/w6RviQOCxEtquyZ20v8TPDCDf7jCF8uhldGrR379fxI8sKXgT/nn6AGfG6kDOwjY
vU2xRBn49X+KHvgOfLpQElPBaIUyBpZmnmLxMjOwzy1sDDL7nVVdB37TpPDLZpSpvOA2RAeA5npP
DXC6IllXvCTLB+1jrxyTgZsBS5nsg+wD6QDmlOleiTS/TDIaoXnWV6JSAZOk0d7mUe4efXO0nzqX
yOqU32AgaWY+LvKP6/8Q9mC/BFV2ZvjUEJtTv7Ej5K8yK6jaEdn76OLfa6jHOX6GOvNXvpVfY5HB
Ciic9TRic5n92nx1kTcujey/qiYUr6mVyhWqV7RjXrsBd21iV49ZKigcvxupyT2mLM9W1n8PpGce
W4AVlYopqYhBHZ5a7LFMsK2jnIJpq2wmQGqxgjLP8Td9P+vHHITdAbxV/aQaySlZVqjGQagf8KFw
Ors4PpMZKVPMo7fPHAqfjQa7Q5da1edsAi1xbTl/g4V080qruKYa0YCjDSM0SSLTDaP2ALa/O2SF
lmsb1xFUtQiLlBbrOICoULOwP7lUN62zyc+3mhX5XjiDxa2fEWyj3atBaGDl4AD90RViY5qAXKCh
fTo6Id8Q0hGjvJxmwyA7jF35naHgryET5T1jFoD/m1IfGud/VjDJcHqaKIqTYR7tKq1vOafiyHXq
R9aIcycNEu1eiI1rJFBcQ36XQcqWXfTuOrThORPafIbXB2Xf56pd5Bws5z4f1rXpjXszs78T+oOc
5Bi/6aPWrwM9sj4ktefOqW7ETCky7EldUjhXP6ieWRrzIK+nafO7QkE6xjgitk7hc8Q20OJyzV2R
ca6zSeHyP5lDeU4Hqb/L6FBXzCYHd6Y6rAK71wHcSv2+O1BQ+gEoQG1EbE6bqpL2MykLKpsH/1re
Ohcqiz/t+nKOb9BUX3qTt6AA8MrZq7sEvbMw0egEo1KPGQEqwVOa2e45g6tzdqop2ac6vBNqdo7p
YPcbb0E89QNAVy599NCN/i7Oe0xFvR+sFf72fTtFr2MXs60osR/IqjJ/Cs29aRU9FjDL3Pca54hh
yU0D6vVb9ExqcQnJV+V95m8ivlgoqK3B4DXUXy3YpCdvzPt7GnvmPSzUbwNeDvXjXEBHF7vFEAUv
1fid3agDg2FXl9a4ajE6u1BwO2rIsdsW/W+Jg++c0d8ugFqtCvHc1xnFgW38TfsqPg59pa+enCDh
glviQQFLGjm/JEHq51nZA7na0AN70baHTOl6L7hA3DNQm4EevqP0d8+WY/47W+e13DbTZe0rQhVC
Aw2cijmKkqjkE5Tt10bOodG4+nnAd6a+/5+aExRB0VYg0ei991rPMm9V9scuYvQCVXAXztSCPW26
YxaZLyOUA1JjovFewu3bGhosadKJkxUWEulS350eB0fa3answRwMBW69KJn658H/YLCoCdJwp5sh
eNRmesEjkBdrKm8TjYSEPg7hEheKg9xYdROmmJYOEyImEDLMc52ViG1sOMtsPomBEc4VvxianBj2
m4e6+1znSoRbu8J0bsUWakOec8P8VjnBdPacIX4rQ6zUpg7c4+O0RdmNhcNCSplKaz+xO789tE7M
kG902sS9apbIFDR2MJUKY+83tSAzowxg7JXvaPpJO5gqK3yy3DI7OV1xHx6nIVykC/vn9eAGCBYH
/5/hMRwbmYduZUAXdE92/QklXH7x+y6/PB5Zy+njUQe8IfX7c0Vvm8VWLhYS8gST/lRV457ed0lj
cWzYBmc5EOGwSH6CvfynGgrM7IOH4IgJ3imWHDo9v6W16J6tyFIEyhbFGTOxt540HM3JaS3yxub8
MApGkH04Ou9RwzbYSz8qyJX3LMkwf0+m96sTI8rK4Z3NXbtPaN2ea3TkBwdtrzDh+pJ37r5GWUM6
VN07Z6wS1UoJ+lOe547gFsbxStIqE7s5+nicCVkNe18ik3h8OIwe7qJYerEmayJQNpKgybNq32Bg
kkEw8k+t2WzJ3YvnU+tIivTBfKI/N147XcQ3gHrxzdHBp+pFfiSOhwxqAjX6rHJfRrNK1hjlcSyh
m3l5HBR1LEDWSR+SoIQ1VZrhDjS4cSsgyT2pIQC+ZU3Ry+M5NyHzYMIAvbGchRg86uKomIW+ESGD
SE9Fr48z3AVErc12vRM2lU9tDNykZtuGmxk46Aq4QlurfZEupvsJSxiqb2S/fQiwAqMNpYRKnC8Q
JQQ+q/o14IOKOoeZ2eSn3h6v/d9+EUw+roCsnIaDirM7OsT4LKbKoUMF54NBTZpvfC8sV9oGGpo1
zrjwI7W8GhSVBz1Ur5pO8n9/Q7GMcJk+EHVZjmMMocoyNpXprENhkakVZ/IWUT1hA2+ze5Dw7mKY
cz6TkvCjbBL6pwPbo/V2DPKD2+NQ5VV4Y4hijkaIN4Sn7fqix7k8E0zln5tpHHaM+n6qyYWug4F8
ZH7vxd1NzSmeQ8eR18TqbUhy4jfdAXkNbAe8jq+sX87oE3/ERxL7s2V8RB6TZ0skavc4HQK6fEkX
UA8tXwUrcwqIjkcBy7i0YJHVoIXXfjHOu8dpxSf5KAeoOXGBV2E12CT6CeMVG1q0cnNvAp7n3pOh
p1eCQO8DNOw+wpf+8jgj6u3JbbzynloF0DZ3+3g2JyHsZCT61VTpax9F7q+kKvBjyMp46fKiOGKw
jbZQAbPvfEw2jCDFL8GcAl2FEz1bUK3OLO8D7Xn+aXM28Q/9Gkd8TukYNOdlrtjWxDClhrHtaRTc
yppbBKDN6W4yTHuqpKm+c9v9mtlr/fF81PJNwpWSIN1OknTaS5xuB5WjyFFBd+8h2R+qdiDMqpnJ
cc2PWKrGH1DCsGS3vbdHlY5zgEXhCazrWkSt/rL8Gh5QTpRMWwfTV2exAvsU/pe4sfr3OtBrAsNg
XjNYT5qpONPjQu73ePg4FFVWnlvLYOcQzfDrZjtBjNSKFXzuefPv+UxHH5oZ8WJZaKrnKiuIpkEO
8qdcalCcMs3GC4voa6ZR0LuDfikA5L/OpXd2O9f4bMcJklqAvD6eTFolbsffl44SgmYz/5DxX0RR
WAgC4xbyGXyzu0qug8AYt2nXT2/OxN4DQtDN4c1uVtGU/5FDzWqXzQAgk2DcVbXiMxpQljIJvj0O
bVKPt4aRJIwmJ8U2wxecwhWoGeMZdZ/4TUbk/OyGw/DOVQ1rCG22Z4fJOfKLZPU4Hawcna/TBbvc
npzPuZ5/m6TB/V//SLpkYKX+l0zr8Buiwl2i5fwt6pBGRpD/NbXYxInANq8l6PV4wFHIBqDJyS/S
HqadQCN0s+x225RYTiRqTSOKnbWBVPjS+tz9w6z/gBnr7yiSrZ3RjO5HNUxHSwzFrwzPCfoj1yP0
JFMXrwe0+PhCwHyaFb/9rKOLu3h2Y02qn62i5h3pK/JlgRjwcVphObqGqvp6nAXKaW91lp4fZ6hq
1GvWg8WHvwrS0sTglEBaJKd9OXqkHvW0ugqQ8Ul2GuywQ8hs/ffh39f8P+dWOR09clUfr0Nx955q
4gVMq3yvel3nm8ysow1SqR4uuO0+i7D1nh+P8iL7B7hmd2hRlzyDFfWeLe1CP5oDa3n7StboUf9g
ZrRvmRF/mHqIjsgMShSykf6BY2OvpsB4HxOH50FfocMO9I+sy/YOoc7ruPHsPdbo5DC3ebmtZdP8
ZOA8tPlPoy8ZNNN23/ukfn5k2XR4fJlKEI6FPRdnq7asF4wGyRONtOZnq4nxC+cyvknRzxcs+DdI
Px8PWbeba3vV10F94rLXX9m73SbjG7OlM+Kuaj/VcN2yOvGJCSU4rUcM/Rux2kVYRfXZGSEbvTDa
zEhJt1zHVAeepXca6MK6Q9az8Sz4pUL58Y3kSkYoKm5Xj1NyURM6Z3zBHKvXIAx9LAOcPQ5ty4QE
Yu+P/zwVm/HOa1V8bK0GXtmIh9qzueW3cYXRtwY5n1iWt6mAP+4eXzW5QSP1wj5LsXzDR1ddAruu
D24OtRIzVgZJ1OmgesSwb2fwh69lPHXPEADgrqPkNkHQ7fuS+9PTYAKtFAaxaSni8ZYRHkkB3A06
w2qPRZ8ATSLt3oGXaMX7f88NQILbxBoE7tI8e7KQORwKXVMFWdlFJ7jF+YXK2+NgZVbJ+Ex3665s
EYuU4cFQ+BpwrUzpZSSJ8lLmFnawID89nvrP849HBoWmitr6GuDss02DmHI6j+DhDbRH2hM/EhHL
Z2/55C5K/6Jqqu4brUG5NRdKIhSd+fR41JNzc0rDBsch0Sfr//WFx0seB9cCnCJS6FF68peYzazt
9nU8f+CkhOpZFtPl8chbHj1Oc1IN9sz2/33F4/Vtg1o/T5zpLeqwxndGYu3L5dQG3XeilirxBoRF
s8zUj8UgCVfym+nNTKpblMEvMe2o3teyyj/Nivhsq2tR/dFq/hwzUpkTtqaGFWP3FtH18Sqn63Jc
yMvGxsUo2fmfWaMwsoeJfUdPx+eVrv2L1OCck1KFFzRTCWNUdvcyL+MNwIfFmjWgODA6Eq1dq/9U
8V4tT/fu7J0mx23IUOHUg2e0nhKY+VLI8qth/M4CSTgFW9bdXIzi3vU/unQsPhJzzl672d89zqyM
hqhXR/fH2eh7/aXVjI2mCBJtrBN7SxlEjZWPUFMnMD7eo07oRrUhemT+7DWRSioJ/esyzG0bfKLk
UpHRI+MQSBJrfEr4082l/rl5JQQpECsMOPJfbbie69z7lWgG/y716IVgnYmhDRK5qGRr38AkN1SK
n6tPaXYAynU2ZeVvUlvxQV4OUGM7UKCd3sMEwi22nMY1mKxyrBwChNFu7+GBh0czx7DizumtKAz3
1WCe8KSNuTvUGbOGMlLjdRb28XFWJ1CnxiiVVNVZdlEM+y61M/6Eoz3vuBKzy3+eB2Ewb7qSqBF0
TO6YaKQwUcpGVY9/BiN+U/T1fzoClEZkNPNd4BUOCajetLEpd8MyISlm+7PVUMhKxYewscx9MTvG
J+xbiSs0aojZY6wC7hYM0TI9GYYKBF6czNs20BL9bKsgghKJ7olKXriUuFMuh8ejx3O6hb5U18UR
i8QfGJ017PTMeh1J5CBXDGG7rc30XHjzy+P3evyGUAj7PVKgt8dv/5/nH48KwLQ2bKr8rEyYyRMC
IKBYUbYvuV+lK9+J3zBTD0QRwdIvJv2q+zq5Ft50EqMLsW051JXMNyok6SFq8LEJ5D5PgY4A9JW1
9DZ1A1Zn6Mz4+jgwWi+IFVTGFnwq3uflYDgx6SjxxGzPStsLwboDAjExbazAQ6AzhhttUZE3RPwi
hqqCZ4LOSKfP+8X4t7xCBkjG4D2D2KNmubiXLNb1JauD/tJX5XDx58YlYmB5aEcu9qgpOj5eWVs2
a3nT7yJJdwGRmX9qPEP+e3icmkWqWrYE5U81x2Ah//+XPF7cDThvhOJOICwVQ5ufkqNNDfQ4mxjJ
i6fHwwFsZTsLzZ2Pl9FCULvUtlHlMgthkh33R9cf58/Yq09ysNWrbSvr1assGi/JzLCfVWxWBYCv
5dROEUQMlu6JPwm+emco7nKawi0ZJ6DDl9MqNsYL0OKvJJPFPVsOPbLAeRjSV7tz9qKQxrNhznje
G988mKUV3Q0DHtwUgQX0x3rpvHrBemSPgRmzpd0w6l+sf8jl1W834FtMcUesR4tCyA7D9GPM7Wbf
tjH63bDNPnRXGAghme+rzsDJkkBMs5niuP3ip5zJa2yLI8hO8wq8in3iFHxJ+QUbBU1GPeSbovS+
+Xs1W4kikF2R3Zwiz50gsNmw9xdnJ3N0Cni8ntSs3pYZXfVk4DBft7gWFsFhdUNk2jxZU0p8SKfC
Q2arJYzniURQ4j0Xf2m/OE3dxXPqL+5TZM/qiPuHaX7lXdJ9n3Xi0qRsBfGr7LA6fxSLl7VYXK2Q
9EjwXZyuQR4jPjCC86wNvvHsWqtB6C9ThH+9xSrr4pkl3ZxWNBaixUzbLLZaJ8ZgW+K0hSBNIMdi
vi0fNtzFkKsWa273MOkudl3ePlATVPIZTt5ksfRKig9rMfni7/6uF0OwBVAVsXgwX1Twq5yd+N2t
/zTA+b6mpGtIk00Ak3fU101odscey+rW7IVFKmkhV3UBPLCg75dmn73D/re1s5YpGmKPKvVOsX/N
ykFe2Yj+7QhW281DM2J+ooTtlMM/Gj49S7xLpr4HrAkbd+gwRlf/JL4dXuMAiN3YmeOWBmp+4w0u
blEfEVW0KI8tbh4STUyNW+E5SUzIMwHs8MmzP5RlB5u+bdeyNsYrHt/82NOKRH15bEuIF3QHUKIN
MCyT/oo+Aq4noFEHfqWFvAcDp3iDWjDvCqxR6AVltrH7BEh1Wb8ZXf8REIl4a12oxUEjWZ5A/UQh
4E06udmuR/VdZjNd2Mk7Y46hCzhYPoS+6ScEYvfFFSnJ5nUODgaQQBF8NoAZuH2P59ZvxC01gl8q
UR9mVpk0x0J9zHqo0605hfQMsr91M+XnHKee2dkVWYG4PMICFUlUBVczgPTiq2yxsHo3tdj1k/CP
s9j3TXz8YY+h35Bg5pkAkxdH5G8sTTQMHf91gJ5uAQIgMWaFJXJbmA6+wXFColABk2m+BTSBwgEr
UMEXQIw57dQEckDRCSpCW23DbiY6sLm3io9TwnT2qnIHT0xS7GZTpsAx+48sJc0VpPfW9oxk7XXI
JmZ2GwduD8t423k2qj8NWeR7Cd6DLuKTqgXgJG5U1OMwHdCmfBc96m00rIDhKpyGuHLyK7WKA6u9
jq1dAZuBIIphQTV0C7RhNI+JB/Kwh728hnByStl/ANGM8y1DLqAPI6TWXpfl3uuJxBoKVNE52ILI
j2jk6S32+Abfd/qMW2WkSQO2J6iT6h3/6K9QxfDs0vnEmCFiIgTNJ0nNfRfM/Rltnf2kE+870lSl
Vkz2OXjFnTV0wC1icnidAkljp4x160C4AP551TR9L3Rf9hlqIFGivh68JMY4ZWGVwbu08AfsoDgk
Zci3XRyNed4caCow8wHEMS5IjgA2B7M+ctTYhTULtqNeAB4+JA8LIc2Tgu3RLZCPdsF9VHA/6IZn
VyAD892AbAyAVCALBxOSLcAQE3KIgCDCKsMQfHqhebpz8JCIBTViLdARZ8GPCDgk7A6P5Iw3F3+Z
ibsLrGRCMw27BPwHn6wFZ2KYgE0khJMU0okx402RdRFsSTIDvSxvhVutS6s24ObQMFuAKWw0X/vp
YMJRKRagSgtZxVkQK6Rr/H0M5c0Fv4ISqz2QFYciCjSL7XGxwYQKswa+DgEH0AyfpgXnEscWsMrI
6I4Fm2IudwR57kwUm1DOJhUj/iNvfHXTnpthIZFKFmaNYTL3N5Mt3qYum57nQACHyAL/QPrnukGQ
Rg/Tsmn8Ri9Cvudx5G1oGt7bmL4FQ8KtgaFtmwNO+e4j3FI2PQn2iz/jyWCT6jT6rYD1GCgr2/bk
ye1U8oSPYHxxQgUuh+1FneafQWIqzFARAJxRHbxEjpeUIeiWgiZ8HppvCFhk3c6N8zaJOyZb90iq
M7jmMbI+K5HuZ6gvTkGoYmZnax/R295poncVxQapCp61VmivV9BbzWNGROsGaiREdjv8Zlv0FIbN
P3oBCXk6ebHxwJ9ULxmc6nZvesML5P/2KcyL+WCgQJ8hMrINRlmLJ+jEX/XZFOa084c4IKIILzu3
lPASImBOy/ZHPi93jKELjgINyq7uGqBI2yErvWfiiJ9togvwjLE1TRKgZYUFUAkJ7rqZvGyN1+zF
m9r8MARgK7O7WRa/8CB2T/3Iygzm6lr07vdMQwMIL3NLQgt2yz0HOPMGCX2xV1GB86i05ErONSki
VmZii83+ioCqJ1T2H6Wgn7bAA1dRG6EtD6NvJI4t4ZLjvmyn5JCk1q8wZJjoV+p91GhbE/139Poa
3SlktSh3CO4R3tm2xnXiRsXJ9fNDbPbBpglrsYdUhRKynNV2nCZ908Ix11NplXfBZKPtDLibJz/S
zfOUIR6q3OicGFb2F0L+ppdiOGUNisMuj4F9GCzjOeYK2y6/iGeKPvvB+dXm4WsQ/0H9Cfm5nt66
2js2tuPfSsNtNnZYm7s0k/aHxlaMmPOPymSFkzG173pE8tepCjOiB7E3SqPkwzEoVQ2sm/tkOQ0H
Ioh0421gGvR8EMrnPEyKm5ZmstFdRmSrkuN9hJBD3BaqMevUxIGDwKiy1oShIZ+Ns4+2Jko80R9k
p/rk0Znph0vvjPFbal7ConVhDUZsPvCGXjEaYgaathFtMka0g3WtcZOxws55vZGxY6L85UmVV8tl
HSTISjkFUmNd3do5IGhNTgOrpSHcl7Jrh23cMyPOKutMg9W/UhU1Z7SSyF8n03nKDRfE+aS5ndOm
i/xxOj4eEYMyHRMG8ZsJzylSqancVzI+Fk4F9aIgtypP3nxdDEdkkP5KF8x57CF98fuaBB7o+eCe
gatmncudxv2A4P1EuJ3JMg0MDUM7KLa8emOMYu9VV/m7enQ+GL0np8avQfZEVfHEhls+V37/F0gD
8UYVAZ6uDU+kaYDtViObgiiJzk01GiczGjDfW/NvjfS39r/E0NxspKY7xwxBhmkilEzB0kg8xXB6
HNzOGE4pqXQIvOpuHxBCEqaG96zPtmPPpOlCWQfoGh7LKAiOFakaK6ebinUSSn3xW7EIqhFk1TW9
f8dQz48u+eNRT+OUD9lcbsMadYjXOc8ChPBb3czXZuDu3ZLNue5k2D9Xzi8jQ/uV6QQ1HFB3UgT8
dzpy+gzOKVlaCRWtKwYvTrxvp4NdDvYLz8B0gsO/20tf67PvVW90ZD+FALWhA+/YDjpEK0B+Ty1r
sQNPB9Yq9rBbY9t/qlq89/7EFobt2rDVLpaOzJF/og61baQwr8jdZM9/KnqezFo7ubINS2za3E62
oe52kP5+IMLbZWiGV1xV0x73m1tE6d4lH8d03JAJdcvqD+fNKzCqYac/SV0B/jPzg/qqJeFEEw4h
VTtA9hYySWIU9GK550/1y9AGxSm1omvqOrfZwF5J3MPBRxW2NiaCpczwF464Yecb2I6aNOwgCxnm
Wg4EHdneb6jHxaXxGV6PMZ4tgPm/HXw36ICbSxbJt2rp24Tkg0hrousYEUMfcr849SC0VKhtUp0I
uxNGcIjslgwuhYGtBcVbkkmD08PgKfFVmEO0T6Tx4sxETQ1x+onL8+IkzrlCmb9qfFVvUP1emmJ4
cwpTXufM+NBJh1gZterG9fKDg6n9VMvsFcCntwkDetaVVitrkhahnFRzUZ4U12I09ok7pVDw0TJH
cd3essnbjnX5XWmwPOno3F23La5QD3fjIKcDU1FccrrkjiL3UVkzesPKqA3lntNEEjMVAhVVFI7r
okHn67rUM7ZItwh7/0y2Cp+tqUAPMK5HF1OTyACMKAOolo0iMmQREhU2lM5O3nVmFjcGmzc0PN6h
q9icPKk4JqSzonMpC8YMXuBDdCek2zP9btvZ3KCqUE5b0zuoQn0GxvBm5rgDsdhFK1To5rrCPLkn
leFDQdR4ZRH5hwLuzOeXABzF/lhaCTIfN/0V5PbJrYT1Ggyv/ADqieb6+ARWiroKLAalr0Of2ilY
xvUpZjdxQX+29Yq4es0lZj3pG+6m1/nJ9HcVtsP32Q7JEnPcP9LGPNlllA0ug+eKrvkqKTzr5qTi
t6VL90mxXK+tNHeu4XJrpfO9jyIMW31LjklOGEiheJAoSSUk5RvIm49ppMSaC/G7I0TrEPRdtg4R
MmR1dURVbL4uI7KdH1hna2jAMhTdZ2YZ1qb0WEExPpW7HgiMXY0BW2Xjk+zzF7C40PgH8zT1VrRO
8kyBuFw6Qc4gif8w6HvFaKYy0qgw5A+oZRPq+sphfzv181VHZX5lbTYYny35T/iRCZ5q2sUzqw6N
IjsVdBtui266u1L/DIZ2+D00/WWK/5AyYDx7lf+ejFcSxDNui8RGN3ZcbRxhpWfpu7twAPWSoxJ8
n6rym5Scnp06YUZZnp0NGlxfWjKMoY3Zni3LbC8y7agS/PTT6t3mVMTx2aaGe/JakgVjM9jEdTke
DFMV68yKkisd0gCli9dt+rCqvthEnQq05/dC2j+avkR2PKNk82t5tXG7HkPdmlvDq5y7TkHdR6Xu
PoLGvvQEjol8eDFhlr7aNDTxAk7v7pRJksusPzO2nJe8Q/bNNsP8bTvEZIyWc/caZ22P/cqObGRx
pWYpdLT1xvtEx2RR9o/zuDOTGqCFZLsRY63fjhAtDgQHNEjoI+dgSfFs+xjGPaxST9Ls/0xp8jYH
qb+GHV/vsCH1u4TF+6CLkNbzFJKUbtRfiQBdDofVIm/juxkgbPAmkKHM3c2JiRWejvUkg82YRB+j
BDDh5M6pS8ZVY0wNrbFePfV2O6wDif1bUSGx9JiZcnfUc9WRnR+lPwmxmESXQx/fG4ylbllf29Is
MIkmb7RdZbx3PNkfQl1aYNoLAg29sT6iFitydrjifx7S20zYxBILZhL20FhR/6oY9gBKqenWtBgE
bGX+k44a0LwDwVeQ4EAClj0SIeNIpe+GHgmecRGZGSSRIhfW+9hiRxniPeQWO2MEHtSuQugNQ9ZA
Y/M/ByLH23VlS3xmIg1WoGJZuKElkaCJlY7g4A4b78vSwPv2ynG61RZJ5l2b0foDJUJGnWKIkfdv
UaOMVYVDYkV3uFkBt5o+ekwW2MGaH5brBhsg/oRQJM1HPaRYVg3jWlHUuIzrDoLiqLXYFPllwgB2
AMjUdlhuZjnSrMFCLehsnikvaGfa8yGVWOzwGdjv2FCy0dgwpqo3SPrsFz9z2SqxZzLI/lNezxIX
VAfcYsTveLAUfAPUANcGNELJSDacWeDdIN32yvkn0CZ8LFe+BKnGI8lbntP0Wiid/g0+csG9hiix
NC3VnlKTP0AzZSSC5tkrKw0MASZAhDELNPaTH8AOTdGpYyChXSv81VBE5MWrwrs9DlUx3hGDonRw
g5sw9GsXY0Ibk+nVQ9JwCArv3LmM4ZLsUshkP5rNCfESmxtqzRVcq7MwCa80FyRe35GdVSIlafoW
jX/UnnDOCkHHnE2HuuRWtLKh6riDoV7KMUemR0G1eIh39ISaZ7/J3hBi8uum6Db2dPmRKTBKSGiA
ruEPm0cCLmA/m+1VgFmi4m9+wPNRm9Q0d7Rd890YmOK9IO0Y32j8kyxQhj14GmNd2qfEMm2kgO4P
MgCQfAkH+19c09TqT1FgKGQ4v9LU1pRZMBh1jRlXMZQpI9r1fiX/OllwHUNoNokXi3VdAy3CQ8J8
vZ43cQ+DSbcAqiPiOaOOmBe64ylT2fQXzGq5s4zQeDNn6+dM6Nu5srTxhl1QbFCvOhusUSabMQAw
bhka50hOP8bQ9tvV+CcmG6Gop6/My7DjsOck3Lz7kSBNWDchC21GmSsEf/6WdmaAa4irVyMT8z5s
vyH3YYIoVNVWRlq8TndR1+N0KUgbwp66MrCurIrFCtX15WffOL+7sVgLs1HELJbnWjr1a3tJzeVi
tUsqQqAFtOgJHct/WLnJ98x70AExXsnJYSsSz7xSQOJYm5bn7Ech/iTuGJ+i1DrXtp29G7ngBuuv
p450+sleKHzRQKSKjayCXBKqDgp1dDPcH0zTJciuqIl+GAa5KkU2XLD4s6Fpml/MtZl4dsbvevam
K2XakzW9hBH1Cw39b2bgw94u1CkAvcrw1gc0Wfen2anaK0YQb1d2mKlLOhxc+MAuBpbItht3Rund
3WUQnBKkTUf/PfcLsL7OQotLQExZRt5sq9NI6+rJhJ7l0V2Ege8MDADmyLpmDvMf6eKQY6ToPZHl
qYGU1AysXbgFBjScSfZXfNb9laFTfzUK0C8Ug8cosVt28MO4Kq1UUFXu6Viyy48rkwBY1oJm0BdZ
6DWoc6zYfjuuRc79xJqM78SRcpWAWb8mnhHYSBrt/MlxI3Jpho+J22cHpXQFtzxYlSQ56RIDF1Oz
qSZZVTs2uCJ7vnpW0YLMg8OwSOypNELzZ5LVvIV2ayIhm3+MrHD/ngEN0hezfmvMWqyq3MA1xxRY
2fFpzuQm+9R2oq+2N4vr3ITiKhfN5zRQIkD6UqRwwnxXPsrqwk3JwCBwS6iWa9RVEN5D+dJjoNoQ
ex5guF3SoLy+24y9RLSKyetgOuITMnJ2ld1UnwnQo+DGZgVIzSKUPNsWDGnR+2HLC5vhGyfuX7zO
4w7gKzFkbT8ckN+xLrfAFlHkqA1RlaXB4JwAlnZDCRBx26pP6cxiknXvOXrKPerP/sOPatBsbvPl
hqhfW81P1nSMfOmN9ceh7nPGgE35YsAiOXYYm0SRZEhWyEVK2ZWcBmzlT7Jl3MqmVAA82fkRpipw
UbiM++RHZmRgQVgRSaDfFaU7HkfwIxf2VuWGstx/r31slbOb1n8V0xSj5j9hFB/YTF77xPsr26b9
GHrDX5vkk2Y9TvbUcqCbgF7aYKp96U0Hu76fDoyCpmtnGT+1OxQ/cLTTA0YuJnAiv7D0/YwdtpBR
melr05ByJIMU9kZKjk9ril0cUgC4XTpfK9QD6x4o0KcRTvuebaop/JSh1SBPnq8ZXtbmOjNWGcGP
G95a2GR+/I+h6YQ5bXtQQQRPvx3rE7bhdhGAqG61FmWY3p2ECNxAsACD7+meuATLkyGn9D65wbSF
uM1vVZNjMAa09GYk2OtisOrjPPqvWZPfZhYnQaX0nCZtdEjDHnHx5KxRoIqXWg7WXShwu5XS5cYV
oMwpMhKCg67eRABTTcIO0BN2B4PTvw3lqTYr6xC6TJRc54fVvJhDrd9gdFsvsWmt7SSf7ghhCCrt
6KESCI+l1bvZdHccElivvUjkm8WOmvAgqDFUgskx4W/B8N1zTkPBdnDi95SFEd7qMlEvUYSUyYbw
iyTlWtEYXsMk2DWmurHaCKaMT6MGAV2rcpM6SXEyOtt4Y3PCpxb528rFcdnPrU+BCO5D0s3F5Qz3
xWdDTthNAhaD7mGe5q9RVfV3lAxeXI1vqFSy/VDDZijhJeQeEzGRZGdIhVtrHK6ZD/CJkcO5NvPv
KZEvavnjOYmQ9953yC0qfcBNuDrvAVFER1vAGTXyL211RAS45rNrmOi60eapzr3rwBB3d4jPU24G
CG7yrWwFGeMBscvEXs2rtoubXZ5V2xpp6Zvj62DHNaBCm/2bYmHlM/dWiLY4daiqQLno7yYlNym2
qI9oAOt3ZHmmD7yGBqi5f7yctm3zVC4ftsKn1My5nRDECAlktjNrLdwv5oOIN0zIjGxS117rOVfy
Tt+lOtWKVohfpyGQx7C6eKFGH03NOodDdNLsyO99xxgPHC9tFqNu715d1CfRssGrZvrLrL2UTkzk
VVH1h1YQb1+lB4n+ul8RbkuNNdq06sq9W/hLUlx3cbFEzzYYZruS98ymhqvQimqxlWhYt4bQCwiz
nu+aLKTrXKdoAzlDCsls26H/HW6CMDHvj8NMC4cyRV01Qu4usBgYLhmnI1Jt23C5xcoGGTI0B5p9
IjtkVTevbTd4KwOtLnZJnqbOsx2L0CVzYw18gP29ZCP01hv/IHPvXq2qZVggnfSgx4Yr/GNudXAN
pjq/03HICfYe/uaVT+BZ+bOjZ3+3Ay/aiGaS23j5sZOMgM6JaoqcFHKbZOVCL+VnCsePiBptO5vi
2DLDK6W9kiWbO2USIxsQEfc2k8akSv4asum3yq27l863zWtidBcRP5MYNjFF6pttPCGybpLiTi1H
onrCH7Eh0u7uR4v8PRPxympIxoqD/yLvPJbjVrps/Sr9AvgD3gwbKG/oq0RpghAlEt4mkADy6fsD
T3f0jY64g3unPTg6QUoslgEyc++91rdotrJrZImbXI0RIDK0HedY6UpDAUrE1+qgOAxBbV6XUv4l
TC97dvTs6ODretK06kBCBFb3cp4QH6sHxI3Vm/S0Ayzki3Kn8YH97Sd7h3dNyWaxLCt4cie13Prh
se15kehxH6ehHt+KjlMAemfqHV+Nb/Vs5CzCGLag7Gyy1T/ilBTPfJrQmqi5NFsjTctQLzVgMIgf
2sFZaP/gwJJPca0O1dSIB/LOX7E0zG8GSgsCPtuvtAabaaF1EaSfP9LbPdljyvSdsNFCw31iemTT
tuXIt8rqCWXC+Oh6jOd19hBcnz5wzfUvexzM4+DQv/EX6NWAmd8MyxrQ3WB38KvKeXNtfzksKaoL
OBg4bGvgOKnRzRcEjzk7Gj8RJ+qlnOqPhrSDDfOhFmNYrr05s3AfBfvuyprOTV9705JCe01xkCCx
efv+A2H/Vqtb4zlxxLjJ0dTsPZszUdb41xhK2q1k82RAxceSNPMcfvvlTeaCEfOYgSO+Io0SQ72y
BOeqmbGVMah325z8i4Bky5pVHu2BITiK8Opmu6nc6BOrKQTjFUbE94raobfSZJ+pm77COKU5Wpvs
Bb7Hzi7HjN3cf0D4rz+lGV1gkQCX939ihElu30/QrRXMsxFhwPoKYdI/lzUI0A5aEXA2nRcux20/
Grh+h4nwBYV1gqNkgr8eU56v5nmviLpdUSlZqBtJvPEzn/PjzFnLGSmFejElB330rbCpp3Od+vob
YXlrL54SsIeGG8E69w6UgN150dtrssoCK+6coZ3pfmRN8LzyyGkK42JrAXOjZ3cfO9MkSeKyjMXy
1gCuvDUWATYZ2tiOk+am5trdZ7G1xdefveRSiZtIx4ulzT1XZTLc8MPdysKwHrxkGG4pVmxuQb26
fv/TsYITKDt89+hWhhtQXuTatjecvv+2cPDJd0TmHr9/Nllfaew72v77gbsg7ra05wK81DwyDfVm
Zy0U/N8/K6emJbqlIhF9feS8BkLNXL/GIMBTLJdOHauyZSi7/m1mDP5JzLCSvr/08SBeNDftKU35
xx3bxBVwwJ9/npThtY+u0f3zWoN2jJ/KGFrw+jhdRdU5B+nm+yucl9MbAxqtXNMO+hxJRyvevv9q
4BaGDbK8fH+V0tgBIOE+ff+CKs5f7dkrH7+/sjrrb0z60T/vF9YIEjfHoSQCmt9n96Q+m1XuQF3l
LcC8i0CihV31/aOxQf52TZ/x8P0WAAfPSft2q/33334n3WMogLu7PtSUe9ouHu1m+/3IXayyg95m
4+b7kc2hpZthNwAbWnFHXoIJPLCSQw+vdcPKOOEWaI1VrlDs50nI+8y4jMD4xTmi/yRRI9X6E1qB
kiF43yGXUuMNKK8Rlb5/pPtt7gbk3/d+5pjvZkqdvr+cqbBD9DT+OY7Re6Y6FN2YTwTXZ1JddE3I
m8EuGo5dTJN4/dIi/jfSnbw+tfOyXdAcvjST9nvw5nMq8vz0z1JmBCgXPBCL83pfDxxrMJi81blg
gNXKt6atysdWQ8cYW7pHy7+2b1OZE2ukuLr6hERMfKEggOh7VCt2w7aT5nku3UPg9+nWGMh8bKiM
U5oHm1QViA0GxIVpJYjG7FHTTqWpE58m220NPmJfEFZwQ+i7xlODO6XTTqc2+GGtu0KarrzidaXk
qGPStVrKu+PSakuSXtt/f8m/tyO23LU/lT/XKywkL7mffTqngUIa/s/FMHHzGIjF9ul6TTd9xt6i
l5dBo4nRGbO9NeTyqbm8nYh1KWv6mYmabXln25Of+syGieY50kFNwwTSzZtB8yCCdFecVDnRqB7w
bY/F9FlDsaANwafkGBVNkrauzsm0YAjwQHOpwe7OASzDOy2Z35rf4aGF/LefvDH0MqEfqzrHDtfx
72X3y696VISeymGn28F50eheDjY+OxrSqBnthmib1Ll1gNBa356P2QR4cuQCDomdjx/Gs2HmG65J
yISt/1Y7pN0W0B92iCERfXt0tUq24GIwjqbyDpU/IsrsaCeyqd2DSnceFliSvj+b+yUhCnUulxNs
meyaCX5/ZepLOLR2d1nqYDgGJVf80LXxLXOpU5eSsqZ3rgicrsSCJj+ztN4Spk6qSs8PFxlyfQK7
2mOrAG4tNqK9kcNSC5ts6603FCfHeSubGNF0yZgVKo+YoUDXxjyFiYParHZJOoWU/eXXI9jBgXp0
nAWxbxprfgEE9G7YLhPQmC0ulflXILnsFYzJaNKCEYM3mbjVQiImmQADsTbvfp8gy+jjy6Krt5bf
taDVeG450vKrbtxQwYMwl0dB1LJtEMSq5fWLh0T2mKOiQDyGbC9Lh3MOLTOsR9uOOOnK/VzIg8Vg
7uaiW3k2gmzf1t5Wm135WmZ9diW/dGJ2Oh2MYMmetGYmt8YNmCkgqUoD5wunSXEHTQBSD5cmgxK7
uPtul2/TwjgX1qBtOq0s726r97ulwCFirfdIv0wksTau2pNI718xjEIXnVGE+HQoj2k6VHcm0WNo
9j8UV/SAgfbgDVr6XDnDoR0JDl7GqrlWjj7te5VZ4ezPf7HcepnuR5rh/477mSHi+pupcq9dv7hP
378YkMCmyrGSpOhR9wIe/b0B6JMTnowBWCdIzsnDtCa3fXJjPgrm3f5DTxbwvan8HHNYdsm5zODi
dfdO2MsDet0P1za2pEL+SLG3XoeKNoOTr41rFeqemu5wa6K6mPRVPJNvzPVbgw0bahjZ1wVCxZOy
9CEay0Vt+2HmvFaj7cjWBRzhm0sor++SlkG8h5YFEO6MglS9Mm3uVtD/BAt6zgXtW3+qXioFmcaa
5z8Kwui1z1SKIXjRHgqGkbFIT27sy8cg0aa3hSuEiYGLFPfuWh4z8iF+lOvWUKHJuOYdQIJs0MZ7
jE+RXYXyAkGnRevGkW9qAq+Dhmq/OEL8f4SW/m8EhzjQNP7v3JDok6TT3+W//ftXn/35Xf/by2c7
fpTZn/8zw3R9hP8kiXj/sl0GhYT+6I5nED36XyQRw/6Xbepci6bjMxzxHaI6/5MkYhj/AkTpuIGF
1dHmz/8miZj/Mk3dMRg/O4FD0qf3/xRhCh3tf2TgWYZhmjwF3XDclVxi/Y/MTJq10rW6cl/jHctV
vR0amT1BFRlCcPPM6opViu0yBkbb2lewB8e0Ole5Ie+mUfhXj34+igc5orKy1B7C392jfsRwF7PH
EGYMF/ZHOSd/cU8hvEM2Q3nzDrJ72gR4b6IOGP4dLp11dDWbcmNSH03QQRmdGY83ioOSpf4KyQP5
ZGDf09GstqMZIExbv5xwA0Z4xtH7rV/q6eCFDI8JzHKLdmOM3nPX4JFUS08L5D5Pk/OQTG3x49eM
7i4cnOJx0KvliPVaRZ2e/+X1oSDz3OPcBuVTwdxR6/uFIwPC00Fr9wh3KDeCOb4NLsAOJTyHxpvM
t21h+2Flt5ukAJTg0T1gaEDMn5jxzTebkkbzPOAb8ThXgMTc4QVWJ47gIJLWPzSXSBzht0bYEgaD
bgSoOtkfp1b39H0wdEwDSJYPpUGkCIq9R9MwjdAh+KTKZ3WvMayR8Vo4WIMsRF8GyBUQV2xoBqvO
GtS0Ubb9EutqCUuV+5c+twiEA93GKkQW4+T3p95sFiTgsGaTWD8uGQ6hNAcr4pDmV9LM2NpmV0TM
M9xIy2Yklz7k9nImMpMkeho4CX2+FjkxeVUscIojFiB241i0dP/9pRm3A+JFzr8eU4KqmdgDG3sz
WSUYMWls197cUTb2L9Q4SWhnwXTklPSzs4rfDge6WGb2R+N5Wy8rewb9hRNh95+j8YtZIFN+s3jt
+xZjrUN4yeJZYqcsaDT6PLxUvT+eGwfiSIMqg4sVd5hGzyMl2arwXbjlGkqP1qoZTdVVEVXmcmya
eLpaJl34Vmu3hAqAzUtRlmTMXYQM+jDzgMca64eBkyMOaYXQ2wRS0kJbjbEphnpLepcIHq8jOdY5
UOGAx/DoNaE929Zj7oQWsVfboMaXZQgrZe4Sc5ZL8f55z73oUQjODzNnvqfBDD79aSVpTUciOu94
FmKEd/EfGLrvcTdzK6FiaW2XUWJCVTlVXFuoHwLnvnTpixrey2zOLxIQyDKia0bhpGPTU5BpJjQt
KO+1Y2ve01zj8Cs4aHnVQbkfeebsRzzhNKJaN3RrNCBlCxK/1uQj41SA49OJXZiZsJ48goYDs2ZL
94jw9+5WwXIsZlzgUP+2fgCiME6stz7hPNc5TzlxRKAg7L9BDn2DKyyrIa31Rc7LUN0aGNmL00LI
KEHd9hjCnPjTCcr4Oe2ASUiQ9WXvPnPiCHZCq36Z0nmszPZNNNUvL57as0CecRArqSYJcA5MqmvQ
2hnGpnGBoWMXGb3LrPvpyTYmL4rL8ktV6bmqvHRXONAv08LG3wyZb1c5Y4gpllQ1L30bq6MHv/gs
/Tv2RA10UFpE4D/LnZU2exxqNW/hNSXdzc+3w7QmeBAKHGqte/NVurfIAQkLGZS7Qsvy8yRTZz35
zxvfXTvq9sZNcxKA1ljVop+wiYKj001V710VfBTcs/gTCfnh6Gn5ZEdNyOCs5khBIiPwjL+MqioP
RD8TpBmMrxQ44D/hY8JhoXlsFMCPx54+4cRps/W2siuectb7S8bz1mz66zTLLnoznBf+QxpG4nCf
/WRxnPG5ar7aDEbQI8OQ72biPciGkUMM3oHn3JxxKZDcuxIJcFq5G3gLQTUYYcoEihS6GisHssGN
Lla4gBXlHeMLHPmcdswv1gxCF9F7hCSVbs1e7eoFwJRrd95Jp1gcGIKvE3y+XVYb40mo4jYXxj3B
Y3WwdQgXcIp/6El/QPA6hd7kLbsa1rmV4uMlswUX9lQfle7XUTwoc2sNJjNmv913DXqRUZzJRHyL
RTuGhtkTCEPlaWrwg602/iWJGop8JFW7AVcPelH5EmiOtwO08qDG4cds4yDt85wJGkErUeKKp9kF
fDIWJ8xYE6BGvw6F8u6ptF+aKsARUE6veHA+ccybaEWAQ+Rl9qQPRrlikyIWbKJApuSWZApBtZ99
DW7zSzXw7AfcpBRzwS8YOCNjAWa1pXoP1ArdhPabaydg9fSXAK5wx6TjSHSiR9i4SRxBkEPcszOX
E3jQPln1UF7Ta4KeIhr8+YctIffGXfqQxRCkm+5NL5gfOPm9HVlIfVJ7C1o7JbmkcV5H9QK6k5OM
TtE93rvMPJCCRmCB4AhQ2tYZTwXDGEA0u9kjBlG5xwIRGduSG5Wy00/0V8OlXe6pPbwC+gDbE7+R
xMc3jQGfFPsL2654nDJw/QRqbFOf1lPQ52UUCIvAH6VdstwuNzFq4LgxmRdKdauJ3d4mAAF2/sgd
MntX0sJifE+2PGLPGM8kZF1QvTBkBYOoJjvdFnnKzZi6z9h0kHcoy9yUTmR4iQxluWxGEFomXH2J
LLtuB/0Qx3F60Ao5Ue/r3VHVxSOMtDcCLIqNI82nmCrorIwgRyCqip3vKnmRsJJDZjNBVtm7kg7A
Jlg6oOxjVkOI0eNjoP7OjBS2gTRz2sDCRPDYbx14LfppdmMWVuTUbNGhz6rBDHH4mq1uZwttOQuU
AVyuJo5y20GQxQotYmb2fpc/pkJDE7dYHUr1psZlCHKZtuBFy2gN8J3msGawKtPedaihD8s4YnHS
h3vWDz8nB1BE3atnp2hQFaVyPNTy3cgW/xgQ+Bchu/ejrBjkOXBuRCAsW5ZOKOraiJgTd9CmmWaQ
JjYJb7ei9+enFIpRu3wWcTJsg2wuKcSYo0/jiG9LPXdsBZtiHB5neIwvrUM7HLlftx8mxbPIg6iZ
ALD1zYh6HoG23gNxNIexCVX5Bq7NoFcc/GbQz0q9iGeS1cOEKL6o8fr6whc6WpfIJHr3qJs2HfEO
SkmKKzmfF7KduBmShUibnD2feTVoX6kRR2OkoWNOj1ZOBu4g+Agqrz9apfc3sZt5U04nT+goytMV
trokexNfGIGXiGTcNNtBoHrAj4VqaHBDsilx8EjxqLi6RsclMsD+iyIBEqyCrWzYn/m6EMS5kEeZ
/6ZnbF3mPv2s3F3pE5LJGfLgdT5Sx5zRg20K7MmoM1lqa0Rsyfgu6IKfmEwPYe4SapN63SHGC8ep
4VHjjB6C1X+2MtgBa8aE1IlVfJJANbdjryMXJta5sjzgpzpyBcHJjmsNX5eL0D8Rv5Pf6ZBPoF1w
bzDmwoRBng5NfXxCJbT80iVB0WC68JCCjdhJDvzW4ExgomP6fCygHDs4oCVs/OOwl+nesUf7rJMf
ayuO5RI1KiuWxDuDLNSbFz8ya6xSeqtj07P7neQtheBi0+5XDWKDv6PinJ9WbrlJK4OIhX4hUSKV
5r4kcqnM6puXbtOkRBuDFi4ye3z9tjk86LgZi4GlFtExe/2wM6YhQ4U24A5J8lvv9QlLKZAW6+Kn
ndz0lcz3mWY9tF1iI4N56GhgxUS4p7QMDplgZNq6NMKXKY7aTEA+iUs9sp8RYGesdZwndP2KHwy3
niO5boI+DbVc1JtWt066StNdvqCDCoLubdAG8LtYiOo6jhY8B1e8CmHfOsfR5fq1RJMSB/pSQPQJ
ZEpAQU5qTld9DssIoSPHKFfYxrMqf5Orau49kf412RFD2fIC02NHzMoxdYwPMuIUN4FyVvI0qxFh
t6zAJHX4uBdwdiPJt6LWnQn8EatEZgCWWONT1hXciWIyaOTSQUXhy5gIqcGmXQSaksxmbNGtuThF
9k7giAotCb93NCxiqejpB7UNU2ciWmhUBRAOA661DefxAIMksGY0F+VrZZRELK4o73buH0ZF5tBk
V8ULNPU3HF97LZgPrN/zzsbaDeZiESdw0XmcfxkCSZgbT6Ty6mQBJQLISCmTOKwoT+AiwKdPHCbs
qbkFIgD6hupDW5jxdVgOQ8YCIA1rMHxB9lehA1vQVe86Om4hIVwMUUar2MWeOYYjAULApQk3XhHL
y0lrjfPAU8L8L5rdKOTbYIA7CcBi0fDNkZ4SaqYzN0lzmjMye2ldQuUcrX80F+09a2usO+647B3A
68QmNC9iQiLvYIs5tLMBGQqBYqYbvxgIfTS5/JMYKfEQfgGTAM9Em/GmWEng7vq2P3pTZ6OStz4C
yqbSP9UZCRGkqBCLebbz7EVnv90GBgD6BIce9ODD0OVDBObgMzX1vZdl+t5NymS7WPWvHI17aArS
uTRjjCPL8+WG5YhTDajGw+COX17tIsMll3XfBRP80IC51zQxBnF1xpFFXm5ohLHa6v6NVQF6Nb5A
WY2kdsc4uHKieOESlpzAWvxAFapOTbna1pb9gUxRINmglWuzGTeKjXYMTEYzVMFimemTWmiwU+dp
LmM7HPzpbiE6iyqCJGak5Z5fP1qN/rzQkcYePblcFAkporxb+c3Iu9fJ038T0zcfBntJngPBuTxD
HpSRO3Jx+bwYsuG3hAM4Om0adbKiQNL5UHxC5AQZdLosvoq8pSqe5HscmNWFiCgjBHDsXAZjUayy
FKw+q2VU0A4nnu2M/Q43nZd+9pkrDovf7SudrjujGy+0Muxo09QQd4qZVM3kvfgi/4AqPp0yixCZ
eWbaH1D8zA1HOS9hyA5JLYj8ptwtXYnVzy+eEmU/GbbNIQ3lis4O3Ae8pZVNp7cx8ZPU1BqzBRQ6
z1CAtWMGVqpO080s07/ALJlk9tVGlY3Y1XFyTbjIT17ZHH0f0CeTXGYnTrYfDOvJU88mndV9rLqX
7tw3/TlncrojFPIOaYmQAqm3oc0loDf+uAfWSdwGHlLwJ+6FwQe3ZYLbrTK6i42KZbaZLjeNWDai
UICVxbDt7R94W/7otfbXnC6JXsVRXlvBfjG6E0GX96WgOHAxC4Y1TTnOL5AyMeRuBbT+NV/yFyEH
5oqXbUJ7vmnNmp/jthBJQvpSNhVgcyzRSRPjabz61fg043JkZkCVxfWX4ID65RQenDobqTc8cpY9
bjnU6kDDaezG6zRYCP1jmgv9tHj+Zsz96pKTURQnCQJ1BIG+AC13U3r5SBrQyrFaNenqsUiIrBe0
Ndh/0IyjUA3lhG7OtR6rhH7vbOhdaDVWcQBEMRPex0WlO5zmeogas6KcJw6D3Kd+UyXJGEnL/5zQ
Tx5GbB8SIBcqjWo4ETV2rORvbl8QNXUwXWQjI4A2H4Q7/jAYi4QoQT9kcrAW82JyUNy7tf7uKxBS
ZF+EmQuyp6u1XxONEK6FIQjzxDzWeoN2aAA3EdCsCiwQ/I2ToatBJc50iyVA7luQdwfNzvYJyosw
H9d5XdlsApdELvQumzERal8GyuJMWKBeB9XOiOPgN0SilSLFWPzeoCNP0LZHTSy0qzm5742fxQzj
xKfLEPOUu9NNGfJpcbO/DRvtRqrA3yJ9S7aBYKZEg2aj5+J9rEUTQcHdzplsTuMQY6aUBn0VTsfc
a+POR1qwzq/1frBwumhhj3GawBtQoqDhV4ElRJCMySBZeW5T3eg4seMnyEIZAMVBOe1c4dHO6n8y
hr1iPeBj7FmaRqeiyq8MxDsEemNHFx+1xH1QFMG5rHyNLRJKUe5r/la1qyBbIVUOzmCHsoOVuw8p
kICIWcwaDeGmOzSm6LCYfPBpWWeTN3r25ncyzvRtMeLgk1MJvme5Dz0/NgPoQaRsH8oh3ekpy2v8
O9epxI0+w6+b5d1G1+wpIpFZzmLbDmtt0c+HOm54eP1WpwyzF+ldB6hoxmDXW915drwDU74B0iPt
LbW48Sae7IPLFnEUE3uOXx6IRgHwMz9jjkhDd3YERNTxno35H8+Iv4DIVFE9ptSL/Ak1ibzaQDwb
Sw+BqIi32BdYBrB8TA3RFimNsgIYYEvG5VZB6tg1Gpo0PAtRgyB9Qjho1sZ2Ks6VzTrjGUJh0Bu2
bc3oMu1Vs6c9+hkMYTZlObNR7rhZzTsqLnOTWOVbZmmfo6g8CtmWHAwzjeGSQBpzqIsalX84qA1C
no2erH5/pb+PZfzbrOQZpdOrJC+UDg2/iTfGM6qfTWs7rPvEPMxtzQUzlnd/mr/EaGPIFPzuAd5T
hAV1A0iC+bQC4FsnzrgB4qYiOUkap9Z81fBB74qUFXFJKPxFxwIAINvhQOt3JdAogxra8zybYSwi
7LGMtAqDozFUaLzm8SGzGgxtjRwONE7o85EHkhf1ra8nBmaUNwffpQEtizoqU6wZQMWYQLovRgGi
BBhmc5CqulW0JxEzRR5RnRuJ+pzEJC7nPuonQ4tmMzaOuOkKrXqn8OKA19CUgpDZJI6NH4O3z2rl
DmVtiMXzLyF5pBrnPjKhP0WXy4i+NC5hMpvLBcjz8I3Itn5L3cFDVRpEFmX9F/kv+hY6HBeRsTcq
MgE9uFJRZsj3YbB+x67+WmNP3Xmz8UCqUcQMUb/iuUEQGYiTT0w3q0KZQaqqCNn2sgZF8kXog7W1
eid4oQWzgagttsHYBJG0xw1nEdHgV8qzZGavILA4Td23sU6+Wg+/o2kQz+hY0DPGDIuNhugpzf46
BK5xjGFa6rfOvvuRYKLc0tBlLMnirEFA3chsNA8x5VTYmM9TixUutxJ/k6zMPs3bdN1AnIHf7lI8
XuQTQZOKVeyfG+IiKg1kOLXwu06GzqEM5r8m2x8vukVifcZ8zPJVsI5pVH1ugRtL1ugdMH/mlbzq
cfEzdYW9s+LsM2tBnSfk8yESKdFytFep3GZvT0jlS1ZGHEdatCR2tWuE+6K7eb/L5gWsno9Isau9
DbfExrPtdUOWtKHBNtreU0UZGvH8v9gPECan7AotFPCEbFodt0I+0y2HJbBl6s+xPwGXmHtzaNTk
HxCToI5y/kHuAcq4RHe2muBYxdaAj7WwTn1DJwkMH2nvVIxuClfPJJ0twLavSA8JSw93Scw6KYry
S0q0yn0rtb0tKEV9C7ySxj6i6eR94winmWjLOmodIuQt+wVD4LDXjRZ3oSm0F2mSG1n2YptByo+I
P90XxINnGjRmw79Z+GjWDfU1447xehgZPCMEBszEQ+QwxYY78CXxDM4IBTf0nPkJxj1RoILg6k8U
lZTlnrAsJxeEoE+pM762yMd7w0V6yoTEW8ivRNlrzxMm9Qx4O7KWcMiq8QCY3+9MgspItqHg+BlU
c4l00sIRKqYNTcMpZz6jDiuy0kGi28cED2GQgjMaDyc5atXW0zIsjGhoyvK3owgpX4d1NbgePgAY
yHXD2aYv22Jb4ztOrOk1b4ppM2uYpa3C2Vd+Fjy4A6eBBHOWtqSoK9CCO05klTRucTemJzEVCOGL
5AfGEkZOcYOCrwgMBK4DcYqc8Ex0Ggtj/8uQL7sFC58TW94askzbse9eApu+tR1waabw5wn2eBts
xDw4yx+7zsh2HsOPzPaTGxmvB7n4xs8lIS/XhxqxQA7IwOowDzIvicDqyF3zJuYX26Xlixr+3unL
bh6Ta2MtSdjTnCNKxX9qs+qZIUJDXpmjIpv7Gx+Y9hyjhsMmYz+pcWUjFVRdRMKHOmrJAS1h6LCc
7ISdPQav/tjcaQdZ0OyJHMYk7fXcqSoF093DgWkz0lpJqnb0+uh6gg2oPJIhte2hy7Y9PqC8o3oc
WUr7HBwDMCpui36XeONwjjlW91JuDApjUvSC3+SvreIj/x2n5Lu1IIbWO3ff++VHA4zXsfqRKDJJ
pJ90OEYO/b7xiQKin6T38tX2ik8Avf7GHdNbmljFjT5GvU9S3qzJ/YWfBXS/Avfvc6tHTQrez8gh
5NgQ6C1uQZ6kdbBwTBHGbdNpsohdL+N927KCz2O5TwtsLKBMPhRZUk9659HGz0uKGVDipM7TF8mR
EyVU91izpZV9ohPXnoOLNePYIXv8ZIGJUMbK2XLxpyfNH7N4XuLqyJCZGVhnGtvCtl7K1AgehsD/
M3fTUzZ2T6rz+gOaoChmMhHOEiJoOwYbo5wuOMAetDUEx6NVwR9rIu8Ew5j5Y0DLc6/Pzh1KGlMw
VoGh/iVnE6+rSQBPKcMuKSXzCe3xnLHOs2QTqWQrm3AC+02I86TIz1YBh41co2gSYiLo3FssprIe
3apUvC2rqBDpBjSLnvDX5kbBAHw1w8xoXVQxtdS+4mT19mfnnPWKrpmJOI0GDy02EnVon0eTsBFw
BC0DwTT7Io32Hdl/t7FjIJoVS+h5eRn97tdSQj0gnBotTNbt28G524V1cSRyOhNyAGUhaVDujHpm
qG6E9gJEBpJl0WofGL9ABEEqVLIcuDo5mUvFr57I1puMzHugY2oxPt0VhvtuMZcNOfDuNHIwIvBW
XlRoyRdV1C/qK+Ye7NUQ2yK3UYeAnXi/4iEPaiqI0jEieOPFxvQZADu2cak77dVN6CWm+Ui0mnfX
e/eTBqeFyarUgdcdHVuj/R1gzPSH6ZRm6U9kOsa+1+l+oxiMBpMTgV4Sy56oa0N2HYimy5KkX1lF
O53at9jMlltEhnzD3HPFWkiTfUhfCCdl6mW+Ju1Cuai/t/KV6PnPecLlmU2/kqT5a6fjmiYHx8Oi
glBLGYfuaJk7TA1fcVy9Usw1R1EXv3m12c7QalIO+dDTYAEtCn+L1MA8tJOxQzUEpnPhDhS9D2iy
51DEzYnqq2L0pDNZ55QjQwPuzzCPO7ApCEUd+cQk/aXWcbmBJQiLzhSEijIbNcrlqXZ7Dvsxn5jH
rERJ5ilaI593xJFeZecFO5xT1ywwh2uOCinKmY6iakzuJcmf+4TZrJqNS4r8OPKRUnfI44EVoPOs
xNEv3E/Ojo+y1v4MTYxhd/ys4uUyBDNXxDC9M5R8rGmSZ5r+xEiNrBLm98DUHjuHcw7YOtafFlsm
O5AOSkfT3kz8wHQSsRKUguxQb4rE7PxBKs0Wax1YeIEM8jH2SxZcaeYl/rKhFe+f1qM1/9+iKKSX
PSMnHZxvLi9lCrTGpucQzUkubBkp0//50NOK5rr5AAaP0qER75WbRWjajOvs6ddWeA0EtP5XPgJu
gGAl3bTdO8J899oWykZ3b2VwQ4PwWhgeoewlmgNKiizPfmkjVGmjxQVYED1FNUEjCWajJEOx8zKo
VQotnH6LacV3Up5LVY5knEDt6vB0Dl21M0Y+wpKRawNDzVbBm6M7cWj6guQHDWBb6jEoLvR4Z5sL
5AIg/NaN/l0f+Z5/l278hhb3I00oCn0aVioT+9S+cEyHMDJnO8uGAE9UKOZHLg3bek0aE3eayDbJ
pOHHfEu549AgqNcSlhZjsfgDHCieQ8FhuMUF1RVvJltzPJQgD6xbX8XUButI2jE4Pk3lybGKl7yc
ac9SBBh5AQjLnp9GSRmecKwAjGI3/c4o/mZiCRNdbN1sgRym8UJI1/zLYXlvuL4eaa/fR3gn746G
8K4Bpjomhipar/syFXtQND9k0hrHeuCEZeHHHRWuQErFIVpPIhU8GkhEP+qK2PgiG3YNxdGsu082
SSetALmEXgm//LodbiumfllFbyYO5z4xaZCQFaJj4KvTB4Q/535l9S+RSfI600p6ofQoBwlxkRWQ
2A+/PWi+ewWg90FWDBNYwQU2PKUpQqMGwb4tbkG5vAp2uhNpvJ1BxAX8/bD31ddr0juknHfZF4EC
DyqvaWPL59j8D47OY7lxJIuiX4QIeLOlJ0XKUI7SBlFy8EgkEi7x9X3Qi5lpM9VdIoHMZ+49l8rI
7INFMPSLBgS5XowhEh0Iwx1+SliNq8bmj/rxXCfIjBVZAensvZmUopi2xjtfKeaVRnENPONJMmho
A143KT2Luor1M/SZnfTEq27ZuSbhjoWYc5zi4Inp1GPSwyIOk4Fw3OQ+AhF6wDzarIvyvUFmBfKB
YVrnkkeZR+bfHKU/YUviD5vKzIWDFntEO7D/GRXQA1yZBC9iIuYItr3iZ2QVF9jJfTb+gN78dX0B
JKv1NzJ/gdd6mn2KNrvMn0U43IqSvZOM3ij7niXJIeumjj+XuQ1j0J9g4JwA5B2Aeg0T+UBK1WOa
8O03cLvyobl5mrk5JN16ebR4RzdFJg/IUKEsIzNVMrogTgPQ0OwJ9+GXYYFDe8mGgsFCb72RqfIM
V5895ygv2JgeaJMor9n6UwWQyXqBdsg3IduT0/fPQ4/41hOXKcc+RhvzGAsUoWPV7P//mqwqf2O1
vIwCHgF7zDuPrQ8QWU5jLQnjHqd641a42dtGfQRVDUp9jQiAwRCWVzGfsdsgnviT3sK3jiLiBVL5
HpvFaxxHT4IgcP7JpF62Fa7+6M2a1KF10eBXkpkwl8K7kzWbcJQnzNLn0HM4d2X2VXFjbs0cYX6p
6SKYcgHjYZjAD+XgAeNIzh3vxmj4V1vxtsloRDEsR2X4nTlLwDzbOuAXn/7Aanj5hrg+TKyHYKHf
ymkzBJIKxx+IlORBWt4i8Ia+hBBleMnBKqJLH+N2Cmy8eGnC8qt5cHhXSREd7oBLIH7IDQJuOcUz
DDpRvW7hKCivAgrTkRz7QfTDXdiqUxMkP65u6FoEKQoxJxGxwaJkPOCkBdQTjgujvmnfvavjiuGU
vk1DgTF7st6ZVes1eIBTX2RqJ5Lgtwn5TYw/7ZJxwfh3XpXtZ2IS9NDxEOE/vAGxTVb+DDRI5w+u
ay5LaMlZwgVrmOKhTaJX2cc7w5J7dIjE+GpxCFpOqJYXQlq7zM8f/dg8O13TwP66c+BLkq/FP2fC
ULLWhtrZrvpc5uEAJelU/OgS6npjDOJIef0tUgDKBvsIe5Ib8aJb/SluzFxOdosNfqz4QpP01Q3d
mc/P2jo1uR+1YxirqEOplzBOMYQ62QapWVOMSaOX7DQ51io93MmhZUJyqFCM+KZ9cYY7nK5XsfMi
9R15yJx9+jgEJZy1QVFvUDr9mx1w++mAJD0ecflW423uaoa2dnvpalYRvvUsALsIpz3P3Ke1V4C6
MM8Wq+GspLQbUnWFafVLrCyXJPh02MC8ZTGO3tzDWy+iTRU8tA2phlRoX2QxpsYi83NxEJniYATm
eeBqSbvw6LjRshPiYzI46EAdb0NGN5xb6xKFkBNjxc0oXlCGPjLuvlBflHWHz4qemmUGtmbyGrai
pvwxEqp0s+yBMY10rcbTZMo9iOdzVDEMjI1qN8Qudbf1qEqDmpIkaa8vfxHgvgFYKdD8jCG2BtNm
ImN68zNaTw1WnIZTP0LM+EFkiN2xgDBrOqiq6uQHbte181BpOVl/Jw1a69gWB3MMLwuQQzfRNx79
hHprNxApJabkFeIC/4aYHge9odcxYaNBRWUKR2s3+Zp9vncVrfmOwINML1L76mPqtDWSrMlZWSwK
5SUR+sNT1lugvAtmRLawmCEKtz/Eo/M0eqBBO3Un4nbPeUT4c94/LICdTsa/UTCbfNQacwio4m8F
eXc9UO/FBg7FCt3SwHQ58MU/5LN40A4pHvJW1XzELKTs1LhOnngggQh9iYluo7/h2izgUppLMMfz
CBtjNfbufrDEy1SZj6GB6wltHUpGWAaJ+4HOHyovt8UwZa+ZKq+gTPgL013pOPmaDMxnlvol1zBT
YIbcdyYeTJcSZgzn56iq7yMxskohG3bVRFG+yZMvYqPio0dxhuSKT2IYVsj/mY2DMk0kN7rRTxcw
ochn8bDjbuP7sP54flgeoT8mvSLfykEfnMQ4zB4mZ7KAsUfjzwEX6F3QHS5pYMiiopMnlHVOXGcf
OOVwN1bzZegTJrHEH29dM3ePGeFwMTXjnQDZh42kj5gG/tHnq7PNcnnd5I/OYFK5hMnD3PBt6hED
oN3p7tDlibPmmVw2PwDoMSL5LCQ0UrV9JsbqgU0gaQH9CYP4d6v6v3jkrYs787vM6bMJ2OZFYOxZ
9rpm5jnfGsX4KJ/VtYerjDJ06ZfzlHSDzsiORmboteMM09atIjZYuDRJEkcT2E4PQ8cjHFm35VrA
CoWAmwaKF+ZDeQ79rGe/szBZqwClIoOakDHAyO5iBl0ERC0ZzSczH8M9nc+8LlVCAowuvtPSNFbj
ZL8jgkh2+dAOxNBPH3lvxW9BcEFL6FzY9qyawCc0nAimXETDg9+rA6kk6TWpx55e0dgl5q2sAj7H
qCVuCrtGA75vw1aL2q456Zi15mxM0WUMaP1RkG+xchJBUb5EJqWnRy1KFnq6iCufc8WkwfRLMlvY
CDJuivaSvNZthu1mm2iGGIB5/pl5y5x8z1oxO+ZeeHkgTgYPnEcYdVCSQFxhh5o9cW+icCJzwdtp
sbd0Gd6re8wl03ZcHkAY/9+Vg4GRkjrc5Wm3cxjObJLYT7eJ65HqrAN8rQMhWHTuhBs+pM5AaEaf
YBYkNwj4A4zi2pub/UObxh8xe3MEhV9lwvbKcMbHkmXStohec4ujC8HoTSUO1wLi9KGBTsvaQG0S
tQQZtAZag4gMYIu2L6n+WXbgMRH3f2YbgYIkyZEColjjUQvQf5efbCKvowjEvqU8W1t2wufKBany
cxHiRI9xnq1SzKqNj0+JMo/MH5K90IkxUQ/qBzMxz7BzIsbFmPzjZ6ZNIeo12o2+9g9WPgkqhOKH
/92LtKpXQF4wpaFZVlW9LtiebGKRXkb/3nCoShIb4ZUTTySohWG9TdnhBYh91kAXzQrsMipjd5+R
3N5EIEuSrHmYSjZNyAWvKG6OxI5+Fi0bOZaQp9zoeTrUfCv7+SAa+KxdEW2Dkt1gzTh5pXUIXDrw
vu3FuJNk3rZCp7MyYLltMmC3MpQYcoYADV/LXttjUC/QeqAe/ckKdYLd+ZXYZE9aYftKjHAJqDjE
PY/THmEbQabg9ibLXXezeRS98WRNHU5vm+zT7j7gdN3ampfsavcfIcpsjtZQbAa2WnEZfaWNL05g
If51STmxg4ePLAaw16zYOWrVh+2DeJqgPowIyyuO0RJ1H3pRHi89VmsnzLaKgeomEu8BwdloHOnS
Z7SRpck7rdHDJdr8cJj7U9jBYxRgqMDremejDjknUM+lnmZ74tmIOV0EcZbt/TLIqWFnCPhXRJ+2
oiM1zOvOGg7lOlfB7ww+YCNdzKiJevRTn+UY2y5Y03wycZusIDR8dSVmWTqof54PQxHV8AuKmSX+
EC2SZuXiyOEHAUCmu36V5wF/MeJf2iHtlEkCj6IfkfoP0YW28Ut75CGok1ooyEUKnokdejze8QPj
VE1p+rKSzZtEgkiPQApqLOdb4S0DQ5SIcXbyunrc1U5KGdxqVKGjnNlSITO36zut6XpFxOTDJbdx
E5QGnBr9EKRIPtp4NtcR+YR7R9M/J7WLGlxCLu7kQyNpqvr/U1M5lXQEHI9AF4+BwArV9d/oGMcB
iyd7qWVjU1hPW8dO752UAXuiyOYkPBWNhh7RYSALgUa97uphb3EswcdpAQ7VUA1kc+q0NrbxI+Zp
lEM5EwcQOEXJfotZTrfOMpQirvda+YY4FN5ELDmRvMjj16Mf/sywaIjHQx0EWshco0jtj74FFwCa
646VJ8pFczNXtVwcAPcsbPl8MwepYpW9TCFXUq4+fFRIzBMqc93G2ZPfziFDY4WlFajVaIRQqQbS
l4zpHPvk1UHy1B1Zgg31hNs2VDvt3q/YaFV+cayrBHNyE14FuTU7b8ClGCFPLamkqjC9Ss2/RPMz
lmTsnJAluxwiPE+vChVFy9DWz+0PXSavc2wgfZ9p4K1i1CuZmv56KrI/PUVUq2hv67LhrrHOuhlu
gUUMRWyFH1FJnTcLtgxF9CHa4LPNmwctjN+yZEzI+OVhkNmR5Dp/7SYAtJPev5MuISLcP0DW4r3I
mZw1VsrRFf/OifxpawYGGWHeK7vzmdE4YHq3XdQllA3ItQzapkwsAX9gEcbZoyFC9e/Img6qK18x
Bvgb0pIIK6VQ1bg3PWkxaO0Hb5elzjMQOtR7rgj5hnyazxiUhmW82yg0ehiYfTAvHdcrGhRIJB0L
Mtn7966IbmY0AWRLwHAupFfHQv1dMBRzjEZwrglFjq57a+nRAi4pramsdGoxOscW5KboMoewwZZe
sxrhRhKGGRzxGCOs65iYKXJ+3BH9/swLCq/XsO6smb1hxcqorM2F+q89sKlmvnzjj3ZH9TeE3q8g
OpLnnkUhdfhjAMJmNxPhs0ECt/UsnMoubnvJD4ERAYnW3O3cAGNL4ntYBpqGa5Q3XaXNqcpFs2Jh
O013zpR5sHpQIjX1r9dR8Qw6gjQoW8SjhR9ssVW3VMC5vTXH5BnfCNBT8TT0wwtXDvPy1MJo0uYH
jXehqenFvcz8wh3mbHRVIxwis/HkqXBL0gWDttH/HcVzZKobYbbFwSzVT2oJm64e4QF+fHbPBVtz
QyVoR1Ev+RZ6phxpQdhix+64RA0JJYFfB+RiC6jJ3LK6+4zHm7/IjWHqsoOsX0MorxtHvLuEuDDc
R0fg6zs/9n4x1XsrUOd6axOp0jHPED2kTnPlREwrmcq5q6mCOuiYsCdszAmid9cE7LAquHPDO2wk
KIXKaFNqMAgEwT7YrDSYTP+GZp/tRM60xZ30sPObs+0hXB54/FwQZuyDww9IR4+uNQQ4FLhWWrYC
SgD+lCkYz6FgDjkreSJ3ZJcgvYRxzUyhgnxa2+Ol8MFp08dPq+Q3ybKfwm4/G/84DOmfWuo3xyg/
wxxhstF/SU5gbY+I2QeGsJCk3dL0qV2I0ymQR850WKswa99KUkT9mHOhd/NNBMiBSZU5w1dOfzyA
fzVszADmI84c49fVoQdnT26kjQOOHXoMih4qG7oUlyeiH5/ogxFFv8UDYl8ml7aD3ERmM6Kj4imn
kV1VVv06EZK+MjnihaSzjegzyH/5Ciu2QX3rTPy2GExkYr55uXuAYeezUI1/wZ8wVp6J2gH4uyfC
6iEFIXOdcG15J2Ng6jG55WeEcC7zFP4CxQNLadfanPY0v4zrDL/aUG+ymnTknun6TbDI2Rpx/emH
N2dKS+bNxHOhvGf7iklhRUQjCHaMQ0ms9q7FtADBEnZFcD4JTn3GQKmKr1lbbgOr/jRoNcMw/4k9
EABhgLhP+h5D3nf48tg43X6ne9ZaS49fNT7GE014YMwZ1OGqWkk7v7pRsMmS+gcE6aZcPChqAmYP
KWsZcHzyIhX7EISl1O7DpJI/8GBfhDOexZLDqfXRF9NbkAU3t83cjatjhSCHES+IoVMizx1kwWcn
CA6zQSWJVH4bdXTnpRtcSGZlECv7e1Tz26qwr0M2lptkstGPqXKLVtkGC8NryVu1EIPewnx5R+Ma
ObaBIFmn09YpmX/4LAlDjrJ1MUABU11XIn7K96NTB/Qv6r2GZTN4mAglhkE1H0aJ67KoWbtN+C5a
ZVZr2maSyWkQcyu+67CpYpvyA2Z7LBZ8dYxTxqrT8iT4HA7TrDZkhN7yFA2ToqSCwlXvQORhH4nd
S5hWm7IdH/A2oVzysxrr/wkaoaR4CT5cpwViChgicA2xrlz/yhj2y4/Sg833kf7/KrjxR9OyEGvL
H4Qw174A9z7dl9LMOG95zXuVMVE04vJAHKu1suAmJEX9LShVz1TIfANusBYaXxGDyiYjwIX0O8Y8
Xb/nUX+2FHOnOCTdiNRSi+F2GJGYFjavWSpqMqvZi2W2x+hPOykALxbyCTZOAelmrVwSjnuSLqgr
4W/WjJna/IH0uIk5EWpSrhM085qZDAiIuVxXUGfvHKmiNdaNo2zyBkiQ9c8RC2QJvuDecfd2Qest
sM/dE+K0isIk23s290ulogO6CFD5otwYy6QOleJLPnjGyWmCi6JdSMdq3HdgfwIjPDle7SNVI1+w
bDPshDwsUCPiM7kBuAMJyTLxyVQYkYD1s+b2IuYp7ti9o2OnYsTOupMJo+ImWhmdPJW0YOs6hzbE
h4kyV7kPNQI/wrzHk9uwVSnMM2IP/n7JqdNEi+OgYm/KAoWfGk4FPHRS+4KEKYBLW2zE2bawO7pl
1v4bM2F4KjtnnY7W7+SLYD0zP2F4rQ6DinlSPHakRgTHrkjd3zprjB3w0QKxjJ/hCbKfDTQAYVEx
/0gLgroAis/VU1Rw5OumcrZBzlKycEEzCG4avEy0AaKWbEvL7Ct1rbsydr7TKT0NA29AORVPKdSw
LZvsDUDhJUQj37lG+utXiG2SgKvJMcgVkRgYGnTYKXHcWZLcW22UP5uh/nMyp1q36JMXHNHJmUgt
N7po3GrOsJU06C9MlyWmgnIOjGYLNbOcXXAkqJMm6Y33Xs5skzbfOLDLvlPYAtZOC52njHnBxHSs
PS5qJr5PdQHD2yeEuJJZyJh0XpDrxB37fO9rercM9IfwkWpc5TA6u6joY2TArLLr1tllHSbWxoLA
KdwHL7nLoV+Q8RK9Q7MwOch95DSNPjT23J66mfXrcWyi/ofTrKufHYWqaIyK156ZZ1IQutGfGkG9
TBKqzRImsbZeOT/V1BlHBu0h7HUwcGRVAHEaj4OnjzaS0KpAmBEnOWKxctkMceGsMU++kHCEdgFG
rWsLlEDAmfupQ2bZkjeg9GupGF9glkkeMOL0q886C/81o4ZUZXN/W/Zn4jGedSxOVM9z6AJSXl9H
Tdvc9xlJ4o0nhUY187GOYmBvAf+/cvlI+TIvRkhGepWhuVaRCds+ei/tAO1enLJ4ssNltEioj9n+
iWIy7sti3onMyXdzYD5HomS/ZwQFwqsvKQL5SHwS+bDevozDva7HYV02ZroBydM5cnqa1PyWOItX
L1sytvXRbNne68Sqtgap1mcG9Ww7/Set8VUjimxz47NKl1MoAOvhptlX4HQIqAG8bm2z7jay2/Q2
TsoATdVecCU6YXwZYpwSqtAeivLMxtE0fgXjbO4tk6m/gQWR9dUpq6Jza/6La93doWxP1lZrxDun
KzhiUp858oC50MYDG4U1kjKO1XUdJSaSFDo+q+ITQwuyN0izweNT7/k5unXkSWywEvmm7OxN41hq
r3Nom53V2zsaG3dnDtYd/EsQzewYMsO/Qtu8c2P0O/FADMVon7rS/mKlGaG3KmzMF+5mGqto1eT2
Mx92wQrEQeHeWE9RJeI7HfiXPrN2bTKc03F4tBOR7/ve+eDtfDNjpzn2SwJk1lCr+vScauZ9LCDv
b9opPMqwgdTd60fpVu566D0P3OyxVk69ipzKfkM4eB8WIav01M0v1h96vW0jg2nfS4nOdZCrXKvj
aOfvcHmZESR4cAF9vUaj1e1KjE6zXRNS5aKIbiiClsUG2yuByTtgWsPSd4SUDQF4RsDf22JXCubV
YLppMvCzbfmuKGmJFqRTPkoGKndNoTdjGb61TPL2g+Deztl+degSWpctQwgMwAKQusGWiUU7MO3N
OFDSu6i4ojraAXvxD2LsrgpDBt+iwJkB+2lrWnthVSicBO8W6iZkVxnBT/CrP4MBnahvxVeG67gV
TQ4dVVLg4We2NkZw6Ezt3RmV+Zbk4U4NfLiwa/Rs3Brb/OgcJDotVM/ll3n+hciG6eo0PLUKqr9g
Ylygx+hs+egyeT607Uc/2MYJata928mD7ZGd4dl9cyyUupQ4vFVPmlvV61cFdYzn2ArXoU0xAyr1
j4klDweT8wjDOgooiqzSfOaQOQK47IoyfnTmX1Nkd0HbGafRqgM+F/DRxPGt2orG2YT20RbTtLPt
UzLXXyUyj3XT83u11GQiGdmYbRjvkDf0m9ZiVINQgeum9riFqoNtkjSf64x16RCuulj716TVr80L
3aj3yvKUtwH6fp5xdIdjdO4RYBOywR9lw0SDWoLKWv7MDCtnWDmmH5295b+44bnBqdMSnaI9RFXz
gUMYOJf7RhUEa8ArYSaMPda50v7gMn7CL99cc3kqiHO8Jy9VL51s/5Sn7TsvO6xF+LMnG+vcbUCn
R8zPzZiC4k53MZq9QLprp9AhXhjvivxoVwzzs42T8tBGYXC16/GppzH7CHwUibUHQRgxmH3o7YDD
tDQuKOQfc0vJlzQiIhTdf4zyiv1xmvQT7nH1JRv9MxAV3Ey29ZQhbnrMLPGv9WnVs0xPhISwVo86
Yx2kTMw9SIYHlceUxYglFALrM5L+3C/0fZ56JLAuaUNsfR/yCgi0kYPGjxl89imddkcWmWrVAuG0
th0186mPCwhiGP6Eyx5KlM0GrENOkaKts9TqjGXohocUBJ/RmA9+GgP1E9dCJ815SEbUlvqnQSOO
34yXtghPPdrNc4hVl6sZ6NVUd+FuKmYmpOnIoBdHBvNM6Eq0I1ScCXFpx9zOFQ3pbFw72CohMWor
RH7nsJrh2UaEgbCi2jFrSO6sXr7a4MN3unNvvQFGy6K7XKNXyh6IiohPjXYzoofa/jxQWNHYsN4g
TeIrWnSVgYM2ePKpPLCiofgPomeW/NnKV2G58ZmqEV46E0jLqxFwh5coQmmWsfv0EdkORhQS4xbd
qGHKfVuwLjcXojcODJKKbLmKFcjUWGoG5pqOLSVU3Y3JLikG7+ooEPCpjI+MzokuA/a2q5nlscBn
R9oltAGutQsg50+qV/xwJtDqUqbH2DQgrExcndw1G+aKZBWk95b0SY9rXyy+hdPYhVeUsDSEhIDg
kjhntbxMSN/6KNp4sXHftZXPL2WgNLdVBMgkW9Nl2esmHnC95t6xTRjpTZSYexkh1wOJUrZBt63S
Cp1mv3OziU1Imz9Cjwe14lJBE65KQ23RfBosRnMGUjX6V1oGW+3D/FMg1WJBUDzSiBHKUXKAAzFa
zGklpsqZdNWU28vXZXcQ0EsSeTGEzVw6bx7ZsxN+XuiPgtp/w6nf4mq1tnYDT5ilJVS8GfR5bmbf
bckhjt7hbdj6Gux0pDDhgORJ18WEHDoTwVM4FQyYPGvT+3NxMi3/UZm+vREZUY+2ug0YyDtgz72l
rin6y0NeG/+EFlfbnAiWmMXfJE6mwFxL9W3v02aaUAXxZ23N7HLAONwmFxLRsB/VIIXY2h6rZNiZ
ObvwxM1MIl2MJ4be2hKHSbnfBv765YO6hh0HajWC4c9RsAadz/5ccaOlNQsIu7n2XdVCn3GOg1nv
ijgiTs9V+yDq0enZVNNIM0ZP/C3Pm9+PCgys3LphVu9d0TFCtkei5Qa5s5CV2rJ+gclfHeKW2Hl/
vIsj41L33nz4l4b87LNZ7KZqkQtiVt9WCU7IJHwTy2oTy57YBIWBBZegw6JHXgHzpQ7pPQe40qqC
kdCRAr3qIvNWtGwfxacEYbHRg683rnAeUdlDHRhBuFtCvE5VifDSQHWRRAfMWfnak+774ITPhFDs
8ABdnJ722pb6D/mMWKMXcR0PDNUg2rU5Bt9iQFZRlHAFY//bDXmY0A7hkRXhm3GtovAHZjsgOyu+
OE56X7uWcYj7+E1wqu+E+5WH2Kj93mxAEnY//eTztqWFyVO5sX2LblPBaUR/Paw4uDfB0H+5ifL3
fZPcl52wD5ad/wuIqahdM3pGAS6SBx+r36FhTLjxZPAxlfdxbX8bhd73SMLXo+M8VWa0MZfPI8fd
jHe/Jlc2DnZTlh/7IHfxYUrnhL7iFEe6PLgWPpJJOhe+MfyD82IXg4mYhmog+ynYGZVzb/IG7NtS
79KAD9eli9ZMLpGezj8hccco1Wj3k0s/04Hanv7Lu244oP/+1uqWWDwNy7uP1pdBgN+86Tn9x4jl
GU3iXSw7i+raetT2G0fCv4jJ1rrX1FEy/ynm9L02sEi5yQUrZY8aCzcPZrXlb05tfBui/DhEvr0z
cm/EdTQfzaDiW4jZHcO3W74lEpe3eT1A/J31vmERsMk5ePHSwQ7kvR1thu5Z7L0lREYypLcPTUDQ
SsX0yRsJNR64i6Nh+nQtF/CIp/E0BtU2qbNT2iA9qMAIyd/CVA+wIdGCGQxZmBIAM+VKaGT3OCL4
UAnuSWPGp2+h9Gck8NT3wzXVjHCaNDgEM0G6TUBuBC8tr32AJM1zv7NGkeNZRuDMszuvvOcyYYyb
DAN0UVLpXDIynRaR2A8syFfppNi1A0YGRXQCOHtqu95eDZb3b0oojItArjxCNJbPrMB+t/XlZV4K
UsrlR/KHMKcE7dYZvDsfikKaoPdHmGhD0q1QZNcEFo5AGCavQQvaXXG0kd0HSdJNqh9pe4IXpDzj
S/kZjZD2daRuCobyVaHa8oKywXUTfUnZPHSBtU0pCqc84QSvXaSpyT83tKe9Vvi7TOO3I1yVdvGL
CN7XIb6L3Ue4nY9O50zLsoCtFi8FNV0OQaStvpIZleswnM3F+6rQw0ZWd7aLOF4h2n6PVKjWDb9f
G/8lWTreWwvFEbBO+I+QMqocQnAWeOVQfbYtDLSM4nHqKbSnpwEVYb3kCAIDzzF1pscuhqk+Z+b9
FAa44McvVBfV1Wy4MAz7o8Qd8dDEKPmsef4hFZs9mHJxFFfBnen61Yo9BHVOA2UXOPeqRSAe11mE
1TDIj4n40DNDBx9emBMZ95YejuSTPnV8sHylJxCW7r5X/S03lhXOfNUQVDdjX+O4z+bHXuf3pdZv
JLsxoUwtgtn8ddpH6TnQZHXU5VNCBHnOdJE1DH34FH/HEfkxXdnyrMvrFLjO0dWkPkbZX4O1C73s
lBxcpZ8cYTNFzsdb2rt6n83FPhhdRQrZvFNyeFSR/UkizVcewB2pfABJKeKJOflzC6LvZITsOGbM
cAq/XS0eBmiWFebvJosOIfwz6PzqT6fzJ214VPiffiaxVc28+DB5dPiGJ/oltEjMbYNXi0I6Se0b
xSWlYhUfORwBoPXiZOX5A+niL2PDWijMQGZH+c2fkt92Lq8sEE+yH91NZhrNHnwPsDhDXpgG0LBN
KWa5kr1bXBLS5kS/NtoSz89Q2zveO6OXM3u7eePa0f00ZR/KlSciJQDgjhjgyKLuq8XvSw26ytr+
Xi52kVCM+2oOHqzMYCzHJN+8jm7x0yumvFl5NuWFfxr2nW4UC7tArBiMvEq//isHXhnOZuYS8TFx
2nf+4/EqK3ADWX8V6HFXaZPam96JD53F0MZzQQvahh+ufc/vDnNnAQhJamxB1ldXSXPDw7L0oDF5
WxkaCbaKvbArLNB9u4pa1ubFy1xXn1PPQ4tS6qWtreeAQAe41WsHIfBa2cPVS5yB8HbM5lP4L9Uw
RfJqOms3hRqxbJ494tZqbeCIceu/ucUCNAYN42/E6itIikjzHM1IPQ5/e9FhV2a5vogAiXEu3kX8
Osbje2kIwN71K86t+6pUn32GIhNRFBVP9RqUZEcROnADCUxDTp2CnxJOmo2JIGOAkE3dbrbK14qI
5MFXMDdi2KkcYU7OKs0FphZOtxmx6kFW2V+yHOw8u03Kat2W8iNRLHILewbeypgXt/5+YhXGzBjf
SGt8GhILYK2xgGdmc+PTolLmm8tQvfU1PujGmQ4EFn+keq3HOXwBw+1sltEX2gQqTzlkFLxJG8Om
7jRloAn8JcRYPRnDRqBjN2T3YUBX2/aAyDxbMgNNNqJuia5kuk1ux8my/X7nY6fUBTP9GuDSCUHM
7+xvbCUUpVP+YrjLpkug5qAdIFlU7bL4kLZTdWr1sUpd7JjVtHFyRB+BZCeX0t+UKMYwCzkM7NC9
WDb21tFlC+1Y5Eb4gHL9/DwqCHdWwcDbsfE7U1uwurAeW1Ts/H6av8CKWBhFDjFss/0gfRTmpsHt
HyKHYd/BNWDJ33TX4BkdvLTcxiEjk3zOtlh/eZ5KlEk1drO2ny2EOc1uQnXapPPbDGfFCJ9br893
URB9k5byV/XUdBryV20YbwAO7lh1Pcp4Z0IQZ57SAXOLh5Ntjf4p9ghrgUKsTw6qD6KC13bDpzO1
YbovuvATWii51dI6pHH3FYHApJ0vn5WR1CsZhGcntW5R3U/3I14fzx+anZhB2Ggk9prsXGkOcDHp
CPKKJsHyF4YJFwSJbN0mXBxrypu2JjdwVKOUMc91SVRYFnoXvjU2q+n4MEtcdcPAosity++ICSPg
I8pJdHi5nT2XFd7fBJta2HovkSvuU5tZAs8UQgus93U6H7IJjyPe7+cRfwloFn2FkFDQJLRMoHMg
x71tH5ywe8mAK1dLyAJntLvIpjiygmqX+zHM/ERT7UdTsi2EuPPzUdxFTJcR08GasH6vzMZf6lH8
6LpdOjP/4i/5CBmIQ2921FbF3PMOhMwkYybq9s4/0yyunMVAkeKnBIFFAbSmSK13VvGnMSfF0Ekw
8+rgzU2mQ7EcW0bKhJwvKfJYAhDygshb3kJnJveISMXV0NlASursN4zcT9M1D1Z/n4+vajbttQtl
LY/01Uz1yZtbZzW2WOI8+6EnrXbjj3QypYWuPS6vhLKQVrCg5H69YPyPsfPojWRJr+hfGby1cpQZ
6SIFvVmUd2QVi7a5SbDYZHrv89frBEduJEAQMLMgXrObrKqM+My95z4y67P2etxvjHnsDsAYXLxv
/YLR4p10wi8TQH5WMQrA0LcZC7qTNtJf5+bocugu3aE+zyOiPCOP7lmof/MOUIANcY3F8j7VYqC0
zi+NMRgPD3Gq47RJTWT2IurukTJTJnnhOhP1k9tpAXm7IxQ5D5IPsnq4PofYwMEW2cnJs8sTaca8
upVO79Rf6iS6mviB6XKedPDhzciYCTjXQnjMEhGp70AufQXB+DQbJeQNZxM6kK4BfG+YywImcHdY
X4JljUV3GzjTt4voArLN8Msn/XHB8A0+z8TDU3nEQCRvQczBNc4fMblmMANQTWq96sbCYye7bOV2
9ENdLW7MSngseippd7gNWvjSkrg+cBYNMfvx7Gmozd9d6V0ZPRxMjd+uaIErsjz4jWzPFABUpn5e
QcyqWAn3iK3qo9uzURXyhdfrN/Fh+5HTno3GCZTuc9HRC9NdTw2CPoBDAFHpBBtXXKxOP7hZ9xvq
7ZMe9i9xPfHbWsEe5CTvPji3sN91CT+uVyf3bCGK5j4m1y23iPQ2lP9NZ+ep5/J1IrKA9/ohnCsd
LVb/5IU1ZmrDxgPj4M4tLeeeVdJjY0iQiSOOb917RbpoMMfPoNASCEsKLo6iY9gmdzagF2l7825y
MLG5iam4EjvRwjbo5jzeJ/2X6RKHQJjLYRQhpiGOWAAJTwWlFzdl6J5UVdtOsDWIVEAApCZ4jr3N
iSFb09pjYY9vAXsx4AxzvsMNcO8bwQmx/RtkrUtM5MfSKy2fVx7ZM3MCNBsL6OVnFyG4rXufphXe
4WnkWAjT79RAAux/jtUF4usVd5EKi6LcKYfkNRZ8WuPhuyBBdWapvuum9ns2slPhMLi22R4ZOFoW
bo4/3NZ91iiEiycxdikCzwGNmBOKZitnVmsQnC2Rt3Z0jsS9aotUT76modlWEXGbJflpLDPZWaDm
85ydlLxrsiDHA3gy8eOnjDhArDHzr3CuU1gK00NQ5keoF5QchOVgVZjMmh1QilbNajHSsTRytOq3
LR4E6uST48r3qbauEznaENlwgJZs87wAinW904rys6Cohup2xH9761LaLCsCZS+OfESX5jCsQoax
UUdEQYHoohnxLpooK/URG7LF0aB/hfovPbchsjbi0aAip2EJyfgJmWTmjIvopyeff4q4DnvCoa7n
RO8gXhqrXcjwc5kW5T7P+byQCXMJBufVij4mejBMg/uc26PKklPFCjbkZyVUIN3YZXs/cLZNFVqh
7BpQvQPgiHg0cepJxCYwTk6cfGi7CdVY2M10dQQ/DwC8rsHp3gqNA9uvlxMrPBRsQ4K+8ecN6Dqe
NNmK9az3dE40VpooOVwzAAm9/zqlwBsGg9V4LTp9KcNnz0vFLkuvwkwZVtuE2Cw1gNe0/Yig2wwQ
Hq5gwK0NC1oUx3QJuZuib9Ee9CCC4cNsv6MVBbrQYXrNTQoF6AO8LNfO95440JztyNWFZipbzkP5
5djtt/8jGUMpoQkzx2gOPwXULxq4UNuhHfqVgEZkKrZPezp0JLPKiYFkncq7GB857hAu5tbnpDF1
HPDT17zqA9FaK8fygRbB4XCjKtqSef00Njg1PQX0YFrGim94t7Q5XAOc+sJLx9BSzAfqAr+cTgJU
NTM+qGoepslKJITOAKEAB+6WyC58wBndpFOLu0n96GjQOf1Rf0J5AeDI7LBKaylvdDmA0IJF4oTu
J2HOIHpn61WzkQL6gWuue81ieSem6Zjr9FqebkGTLQrEQ9yAWhDfzC5KjqKtSRmTTNJaYKFTZuuH
zmpqIlIixJcJxNgM7N8KChCttXiY9WnXu4kBlIqfnNeyNcs3q2KXUloaMPAqg2Uw41YtwmfXcvFx
qc2MnEBVgJBwNKz04j12PZ9rdViaMcALKkMYoiWmKkykZgAyhVU5DY+E9enhf/TmU6tbqzb374w6
eO16684bkAA3Y3TyuxzVLn1X3ZvP7YB8hHnrORts0DRwy7XgVz8RWZPlz1mI3su24S8iS25XbJie
dZ3x/2hDWnMFAHr8w33YoaciGscT0RIpKyxyR8N6RW5ZI7+kJXeCC2jwQmsLWC/ZOuOjHodHUixW
guXabA8MR7kLmvlU+dQ4pQ49bxieESNfENO8zIAtl0mrvXohpTVVIiZAuz5NvCs5+m1PODs/iNaG
2724DKWaVtvXs2fc61O+TxkTOSGyDQN+4Gl0WRxMjfmYxAgrdTt/7ozqoQTh0tfEARMXszCl9uSM
GM2HAIUPH162fok4hRFdkH7XreBwn7llM6Ct5L/Ry/B5EgZPeMnd483aV2SPpzIqAcfPb5kWX/Ff
EnbMGpkOa49xfVPB7yitcNWb9bvuRu/mmN5RUixc7+jUsIR6cGZZvdRczMOpaV3qHPmEhfewNKCW
EtZ2k0SjVS6zWRuJThRXzTauQeag4zbukbdcYbvsI4MOiI1nU9i/8CAhHcAKAAH8uUaxgI88+i6Y
d3G3qFIPNW5lfE6SiyzmAyPV0r9PTCyyt8jXj3NJCkmQXQl0XqYi9NYpQWegen7n2rQaW+gCQ83j
WTU3knTG1Sy5UfziqaknFCCG9iTV6rVCpCvBgxHscj/rGCYSwTHfioZaKu6fhVmcnaplhmxZyJen
y6CLr5ih1qH1X1uyS7cwDjgkomwH59ZZj064S4IQWWHpv+Dl/6rB+Yk5ZDGxnsBQ7DShPZFhiywZ
IEuiKz7quBDE1d11CiJtl7cqc7lHtPZh0sR+ntiHhuE+SIw7BbjVsrPbVW+iyEKostzZ7FYceOzA
Nkw2ADkBOyHSV2OMzrGh9As4SPrOuev18Or78R0mFFKB+IJWc4LDonEzka2ily0GJg/MUe95a2Jj
9rA57IWBJqMeh2Q3upusd36VfV9sfRnu06I6o7mCpOJqR3CigLKxQUAyliv1T5N+9Fw23HpNH9xT
DZ6boju2rffRtNmlsKyRtN/6PXQymBsFgmljRc16r2E0c8viqPUagstwfMRbfhFpeCaVpzBw8+V6
/DXw27lRjciuxaFYuo94mu+0+kaKJEJgbQjAySVnk0DKyr9j4wILdJ4xuPgfKeLzMTdNPisToXDI
2aqeyWZUQtrp3C+nm8sl4kNgCSdPKU+FkGfBRtaQQbsh++7eHh0GPOiY21Brtx2DO6a3hbPJIu2l
7gGC9QkjCK5kM3bfWGSRsOCVtyGq3iedWRspYigFzfgb/NxzK8HIhQEOLxGDHsdcHEQYLNGhUyKH
aFl1Dx4vURgM0duQ0VUZbWTDjI4KDwqlrR+rsdwzLKo2/NN73UYdaw8VJ01/DiZZ7xheksVpZfZm
SMe9hsx4obeK7R/cO4PdrzIvfDZJoTMdHV5oTiOXNSbm6ATiWs+O3U7IQ4rte1eHORTn1JQRvPUf
b3oEj3RwkufGL79iPMPor4dXqlToQG70ajv6y2SML8g03pIgX5FNAL7CrElYzpD5ilgnRTE95KO/
aifJSE2xvtCSUOm1aEUTM4JH0iEWIJ4Hp/wtZoSFc6g+R4Kt5gg0KyxZVZRDtUjK+cHhGVx5LgCI
WWpfckK0BofUmaJvWVJqMP5YCieojlwLxyK2MD5rHyn7NnK2nJWM260XzVirTPQnBj5kz6Fc7bnZ
I1hOT3jc15Utqf2Y7iY10dzC3QOzyQgzXJJceAmKxFwJ6AB6Gb/7Vr7PKu4vbM+DPfILGQmZsoG+
HsnfEAzuFnkkztLvcGXkWscmMfgEkf4AGBOhyo0IvBdNMsari2hcTNEtrcrf2Id4Qabht5cMx7kt
tpoyiHR2+HvIsh2gELl0Ab2n3zLR7L3MpL0ls6SjKyb+Am+7yq5amkh+uCUJiPDh4TI7st9KxtNr
ewDwPoyHxOj6DRwKd9uw6kwCFvnN0O3c3L1i3kpUx4GqeHTWUZmyPJ/Je4BFMG1ojEpWeT2K7rUM
m2zNATdEjEma0vKWdjns+mywDlkEZMrLo11qyUsVJcgzO7qJxl709U93gN7Fi7WaBZSDiLq0QeMN
5zaxP2e1YR3btwoYLMRX5m1mwQQk19nBQc7kIAZIy6ZgV9hA7iVUHlgKdy1EPy5k7D0JXG64emDF
XlG7eSflUWoGQ25Pgnk1Pi5iHUrbOLtIx/woqe9RKWW5LregLu+oR0D3jschNr9qe7gAjXkRnffU
QxwOBU7yMGJc4GnZCgN5tGxJrRKdixpFAXsA/24wvswLQYALTipkDT8WzU8/rt41RGAdKXFZiKUV
mtFeT3VBkEO0HiK8l4B/x2VfscFkDEG6uwI++uT5qaJu7OYPYmGpYyr3gA76SXOxYMoWaXof7/Dn
eFTVBwnK/Dg5erxD1H2IZjSPvSQqC3nPxccy9xjWnDJmUn7Vwug3cweOeMD8JGV7FA7GS4MNpHoB
A1kwCPnVJdWq7LC4e4MykcvupCuvs5TMC7R1J5ycKBUHRkxUPgR+srC8Z7fGX9wY2PsTN2FkxlPO
x6qDgIzw4uIl5UXxixaxrDwae4epWmd9g406WcVQYp91wGW9ECidb1yHOZQLhUnS+/tqLMCqo9yh
td4nyDDL4gvNxGdqRWC55Q1ZrLsqSkHdHIGZMglHLNOJTU4eX1Af7IQJX8SBFYTqNN0QwwNlAM5i
0uzog/Rjn5Lja+n0LHN158/xXV8Nb/U0n2rXOBtjCQ6sKUmqcPOLTSijKPAR9GWCtCQ904tjcpEs
rCKcT7BQKiNLt4QaYjnwCbQg8EVpU/wd7TOC8oXpEi7TWcl0Bm2obdtpZmo/iDViWWeXtd59LOQ2
YJ3k2dlZcMIQDowgbER1ish3N9G9Zk2Rrkc7Jv5bvvjslkgE+eVy3LOJQ+vkwwRva1Tn0qyeDVFc
yoHgJMjgd6kxhKeCpAy+OTiOenU253hf8QKRKAY0NyJ4yYC37Nm8+LUDhgXA0GucobDj81OpYXm1
clUShFPQrntT8uIl6UMsabpYKJvLilgoGIjXSTebu0nLr1Z8pW5cGU4acl+RwmJj1NFwam9a7E0r
0LVZoZ1rgXDOyHtovAZlu8XFNDXx+9z2+PuLcVcUdoohMWR8ZQSP/NYzS+7uafT0vUlZxvqcXWcG
0zIRskY9Np2QZhJl5BAFFcw0sSMkpY2pDWinSSQhd/kZbJFingWPQxdnzwOzYQrtkz+l3gFZVvcY
6EJb9yW4Da4qZ12ayAa1LH6EKtGBS+QSzQLWYmzPwBjNx34Gv85af8OKHM+aoQUvXa6M0w2Yiyhk
zE4aFFKDWGFgBoSe/iyoKdqE8AEbKgLbX751Y3fZGwI39CYJGBOm/Oe5Li9W4Vebqtby3WQ34Tud
GlyMC48J/AYGBxXy0VXv0Ud6rm4ceFqZF7ao5kWZbH0YQFfHHrMrBrl9EWlr5S/YtTlUQPXQNF6r
b1zDbi9RfKKpAf/JliY1qzciZZARVcyRk8qldKzXTm6fJrNsl2HJb10OzpZo1omAcs3A+VaFw0tl
OY+tbB5aMwTLFGuv8X3cwUMTqoEJk+zdT3joB7Dl2BkwpMY0MYFAKSRhKUlJruJICIbROPjGCbFA
MW532/YKa+U+K2l/GqrDnarkcy86jsFSlow/0CkKKvICNr6ddytNfzNGNAB0C8126AjgDJTviKni
ycoAoyDzpyri9tV0C5waIKSRCS1yEhy6MlqJAisWffrViNCHQtZlMhoERxxb6REVGzJlm3GQ1Xpn
9f++YN9L2wEn2mqooqAalg3N+piP0GsC8wzT9RJhMD7kzJ8Wat+DKDYivMl+YoY1bvz51Ll+e25c
/RP5KLZMJhgHg1qWOSJ26li3mBGDOUmGGC59xIZXciQjNym3eVWjr62ov3WqVdNlt9XKfmvNGFZc
AzRoBAl70IHqj3C52B6ke31uzlGufMgGZ1iEOShv54gjWn+Iq/E5m2VGFwP2Lr+FIom3PmKAbdJn
vAgNGJ3I9U8Vu/NAyVqVD6crzTdNj7f5dyg5Li1W/CXyXwvXCo6Dh1SX6TazsxtnBilwWF29HDei
pX+NugbLhE5vrCNeUry4NYZThWjaM9RZlJm80KDDLALqj46P8rfzKmoim7gRM08WtU0jLtMIIhWi
eALuqXmKc2UwJ+IZhukxPSIxivjwJscgJelp4ngs5XBpImMgYILNscOMsWfPXMWMHSkRL5lb2mge
QR5q2XitMgx6M9RWjag0Lkm/Woo7eFn5JtaZzddhcUHfd0MSSr0VOx+6nb4O8mnqVBY2QeVLKx8+
NB76aTGXLur7zJHIpTANmEnEgh3QeWDcNAsmk7QbHZEymq48colK1SGvV+6N1vc56Ltsw8QaNR/T
mTB66xlQx/I9zpkapEF2noxwMwVo+HVCxoG8EivTsRfHQISAw5tBpY1vUfNgOFTlFnKCoNrSEOHX
TKz3oQN0Zo+g9IPX2YbUQaGI9dVh9wilea9L5wNwhdgDKe1CCG0V3CNhMWYBZEsSdvQ2dsVrEJfm
vkbElCEzzLRhvLd4sLiJwl0jK07T4U2rqd9CaW6Hyo+XIfEKDDIww3Dqm+BoztgQAiYIH2N17yb+
bZzt95ZU35Gl58II+FOOp1YYcXcXleMuC30PtEXz5lqDvY5n/ysMiYHmd5IRQGHXa15EQLlsUkOh
23t2y+aQVjw+YZXupsChaMp1bVs+6HaobbPE+eyMqx7w8/AEsV9KASjP2bsJGyw2J4Uf+Yw2lpHA
88Y70RCLuCk8wrOShp+MmE5lgxruGvSwYDb4illDBpnFWRpo7JFyg2fFyrViCIMH2i8/cUShhuac
G1HjLvTCNlcx4BUPQ5EIiYE1oWR1U36uSvssiA6uQ/scVB1rcW94ZKkKcSeG/wtv78BRTvaIHICc
t0iTOhl8Rw4yCEYei2Bo+RiluFWDipKtSapFpVBRMizYR8n+MibNZ+9jkrG6N8uhIRhiRqXeHXZf
5RcfLyQtU+vob1YmSAzRhkcn9DZw8G7oE/tDGCB3MaZbTOfAGacTo6zc5o5kP0XF6TX+nW67d6ZP
Klruiw3fw4mYftLsIYCHUmSGI6tal4R2xDV5BCmSf3Th0KukuG/9DB1jXLbGxu+1WxEJBVDJ2Zy6
gBM7jubE5qntVmCdZxuPq1ccSoDHlATAMyYGhdO61lhjJMU1JGUco6YWvTWh86uRn9CsYtoPN3S+
B2c80Q3j1TbD58Z7/yleU0WdQoGqj9onh81GOOJct/muMeBA6nFyTaP+sSJ8fhkPAn5Llu/5dZc9
vTuBSScvIG65UXWybWtfWR/u7Wx8zmcN5AxTuLx1vnkyw61ZGldX+8aCDMM4Nn5nMN1RNl01zPp4
dGzUnsLZOGJgHgO+CwsrJbHmbbQahaelljGotpwU6k6UrRq0jSAucGs1Lwx9M9a6z4QIzZr5GhQw
dhAI44stxbVgkAur/kkztqae1qqIxIFJ6i5ht/0dmQWMJS0+gmTU8jkZz11wpVK31vRWM6rxYDnl
BUVKipU+QlLZzsEahlyAX/tBMDEB5pm327Fx5Ar3/cts5L9duCTnTM7RquxVpEdXILOxmAolbhpu
xFzKla3XR3tiGD9r5XvqOi+QlJ7rASU+dAoY2Nsk9l5iEnwuiE+yBXYr52ymafJQldVNnzHj4mEr
7132gf3AiWqFsbHCCvkcJEXyy4s//enTskz9nn77FPeCVO2ZTmNqzfewrDk8/bxd5nN6Tl34MpzJ
0E89JmJsphS5zcOG0zyiwuwf8kwhNRKru3Nyy9sNusEkpsVCHGopmHVibZiEF3u01Fh0CuzysxlO
Csh1tQw3YlkOkUmbpHPk9j7G46FO9GozJ1p9H5fWQ52g8XMlsrIuLNYCwsMS7qytrgPad/xb32aI
qzehrD811nCoNK390M3OpUipBQ/oZK1zfTQJ+3SDdZ8RedSR+LgqQptdIhuJrYarb53U2V2acqnb
rBYlJkdEiKTsTYQRi6n7Lor+nAgPvGbg3rllDaAcfKmB82169WTTkQwUDYfOSa11qpvyYJQ2qUY+
tqAh+ayFBksz7nQG53x3U1zc4RcVxK1ClLkzenVvFUs7J906QumE5oYVKEORvhoHTra5WaR8/gAV
2186m03bt+hJELcHpkBOGh6wAKANHwNO7qeh4JFT5EUjSdiFZwIbUkJGPZuxRvCyRZnpAAhIdw7b
vitRTw9R0fNdcHEGb2u2GnmqpDy3CabMtuerjqPUieELDqzUVsRUDB4iwwzssmScP7j4DR3RozM4
1yiZFqOt4+r2cDqUlrlm3rYHcgDl+iJ8QVxkDtzJNoJzxH25mEZtl1vxc5VptxT/B2t7vOtRC9S9
xoO+gfW1Gx1gOrnGfnoy2n3RCLw6HaTn2rC2tpljP5x4MyM/3hiBf8ZHFe/5Zy088Z5XkvBCqMHk
w8bt0o0g9HKNO47OsoFUQbbS42jiumcF1rkqQ13JNnLgxPDQCtO8NiYuX4B8BRQAOytv0YzsKZgt
+p/yeSBJxPKZdNVybRMZGWhH+oo9Su+PJIM64mVX9mzJwEPkhtmwiipjOU3J76l375CzuivTf+xg
K6wCtz5lgLMWopvkOiujvUt2AqkOQFVdN93nFURz7mWx6UbA+HqEokLP74WvuWh5cUuGEkogysMy
5pICPhxu0yx9TWyNMLJlmJR0V8SbLMWIz2WC3oJeAdl5uSIU7ttRvinD/jWNpIPHM5VfKgDBWO4r
2PNbE2USzU/0iziEpOAAJTpoRfqLeUq9wKD80j58Qny1CVLSYPW/nZbxlCbjVWqJ5gGmy4MkdrcD
PHrhJIAUl4BnoF1aEWPwaej6JhE50ivRPxUjfIyw0TfoXuAOpyPZr/r86gJcKkwW0sZsQ7fqyE7v
Yn0xDBYGOoMzdxyOP1HV//w5/kvwVVyKdApoAP/2r3z9WZRTHQVh+z++/NtTkfG/f1Xf859/5h+/
4293OB+Kpvhu/88/tf0q7j+yr+Z//qF/+Jv51//9p1t9tB//8IVaSLbTQ/dVT9evpkvbn5+C30P9
yf/vf/zL18/f8jSVX3/+8Vl08Nz424KoyP97ILdF7Pb/EenNb1EX//s7/h7hbTh/NTxhGJ7tSeZI
jktQ9/DVtH/+If9qebpj6IYQ4G4dxzL+K8Lb/KvuSt32DKiIrjAc+cdfWH+04Z9/GH91bDAZnieF
7uqeEN4f//GL/8Mb+F9v6F9yGMYYStrmzz8cw1MR3X9/p/e///zDNQ1DIM7zTNuBKioNU0V8f35c
ozzgzxv/pId8oKpJbDAU3mlltckqkASQ7CHGmOjh/Hz01uNGEnbG4LF78hOIRw0HecG1YI3hEjHD
zQjkzahQjol2RVgqpU0AXcIqM9ARSYpHMqM0qQHF4jteVKb1lRXBU8d0YVngnYLpTSRAywkIq0Fb
6BYAqLJPHwvXY6DJahoxfrSFh/qmMydEGY3qpQkeMyFhw5jWciY6+940SW7zMWet42RTtsGvqifO
UTWg3hDswtLaE4B4NVgI4zLL0HkS76IVT14fs7kq3JWus0JgyhLhesoOczS9lwmSUHXqTSiiUKLo
KNtInXLlvMhG7jZpRbtkzt4qP99FccEGpMQX1FcIzTiHNplJxLSWA3ol/wNaY5LuPE4Mt3UOaeZt
emtfd8kIStdgdVAAqyqM+RS5b+iS0JKUlthEnrsee7Jx5wqJz1wcUpixzF5YqVaQ1lnLcft+FHj4
KvDUMJ9Je4F0I0vZrmNiZY02sPfAlzaR6M6BQ3qOYZvZSgwZ7177OLvZxWowy3ZFjDzKSXBgSlxS
xmWM568hL72dhralfjar4onOKkR1Q0TpzYPZjyU2fqIG+IyG6QmfO57K9kWzpmjrlXMLETvYtvT8
JkdQrc6ikUNpUqdTrc4pH5jYygqsrRZX2zAUEMY40wx1urXqnENstnU5+FJ1AgqOwpgj0VJnI0k0
qOg5LXt1bnocoDQBD5k6UQM4j646Y0cO22Dm1NU4fm2O4Uydx8SRmydeqVWqzuqKCBuO7lad4S6H
ecehHimIhlaDYMd+QLbh+2QCoSQ68FsrCe/kXpi5IEx1U4zqzsDsjX9/RT65OIxj/hrmabRNB359
ZvMQ35G/csEdMuTvy64r7w0up17dUoa6rwp1c0muMOZLFEjge9ZCxHtfWGwzJBoZevSTGI1gFdcw
MkOk/lyOM5dkzGUJywMoiro/QeNrXKeSWWKf5R8l1+zAdasoRVy+VlPurXBAUVo/owaz1g4xSK1T
30qu7Yzru+UaL7nO2fJyrx8i9XmH0sp9r27+yVSxpI9tYjlLO4rNtc/ggWiVDcsF8h4TDWYwzrqk
GnErbXpVX4w+2RxRunFV5eGoGiRoqEYaVZeUFCjRT6VCyTKp2sWiiGlUNQMCy1iWqsJBMY8lgqKn
oPihOQUsBhbQs/37StVHpqqUMIIwArg2U7kn7GXdq4oKERrBJJZvUBjcQ397ZB+CF0kjUpkxHyMX
yCG8X7zvCVkzJXU/lc1PDaeqOZ+yzlL1XagqvRGHG4VfTgEIwSO/YlvZxao2bFWVOFIu9qpu5AkS
e0EpidQIkq1q5xJu62Abq5pTo/jENXMMK6AVbW/uE8/jQBJfpTkDxlOV66BqWAilHKD8jpaqb9GE
7TI+naruJaur3Q2UwnL4JSmMDQrkVlXKjaqZTYrnShXRqprOVF3dqwrbUrW2r6ru+bVTNXhJMS4p
ysnqdu9SynToEGdN1e1YSxhfUMl7lPSpqu0zivyUYp/tBCZ/Vf+XqhMAGYYdV3UHjG6DdaE6Blf1
DqnqIgzVT9Sqs4DndUhVr2GproMFIB2IoVoRVoVsflV7YqhGRdKxNKp1SehhdNXMNKqtScZDQZeD
Zc85jqrxsVUL5NAL6aopKlR7NKpGyVQtU0bvFKkmylDt1KgaK/enxVLNVqHariBVDVjzOKqGzFOt
mVRNmq3aNQAiOnCS9GyoVi5STZ2h2jt4/S+JavgyOj9btYDaxD7uM1SNoUmHaKtWcVBNo6R7ZPPG
k60ayprO0lItpq+azVS1nYlqQFM60WprqLa0UQ2qQacKiOUFD8q7o1pYh17WVE1tqtrbWDW6kK55
8VTzm6s2GB+mcdbpjDU65Em1yqSSw65X7bM7P8SqnR5RnpEuwCenqRzoztWbCfCM2hB6WaDTjjeI
FM6OBBo4qnYdVGC8yIfxDq1exQcARAwzgnpbE3naeU8BwknSdK8wcKhlGddxMjqvFerQ+jlV44KO
uUGv5gfMEdyZlagDpYJEdXJzsDtjqZdMHnB0og5XwwiXqYTNdMJXY4ogZmBhMbkg2WNjM8kAF6S+
4dtiwoE+NtwWzDymMLvGaJTXjpqGMBXxWNhjlsXQzYoZaNF8GlQ7xyQFF/leS11zySCOXCmmLTLl
TKxYMTXMYUzmMRZzGYP5DHhttOVMbPQ6/t16JOuFzxEaidXIZEcy4UkUWCHY6fXvZJS/aqZAWotk
c+9n1bVhQuQwKdLVyIhdMfgH/L8Ig0CT2kQfdGAy3VOhxk0ecyehBlClGkUhV7klajilqTFVxrwK
gAMmbQwnlRplecy0Whj5BZgWVlwBWzCmXky/QqZgqCM2aB3TjcF8DBTbPZgKV43N/o5rjMlbu6p9
vB8OtzavGfMybmNNfnOZv6XM4ciM5dR2yAojYC2K+0uuRnY6s7uGyLGimQ8NM72B2d7EjM9h1uep
oV+txn+snBBc8qIbajQYqiEhMYCMvRkb9swPae3xQKuRIqcFI1qmjATu8PaowaPJBDJUo8iGmSTA
s6VTmzi/8nOihpaYFI+VGmMmxYehxpqTGnBWTDo1NfK0mX1WagiKNH5eGcxFhRqQ9kxKqeIzRpgx
1kg1Ri2ZpwYTX5FFzQZZDVvbn7GrGsDCbbvFjCFzJonTo8WUFjfQu9OWz1KNbw01yO2Na85cF8iS
tq0eAONrW7YCmEn0jE8tmhKpZsLMhns1JDaZFkumxp4aH0NUxDsYHhLmyvJnwMykOdMQF0TGtAtk
f8eEMybpNUMx5ipNCZPqiYl1bwefHnWG/VH8jLPVYBuGQqoG3V6tljBq+I0lbRs3MELraXprmY8X
alBuq4m5Gp3nzNAbZumhGqpPTNdnpuw10/YfiJmNWBQFUfasHJiOFHuDCT3M2L2uRvaZGt7raozf
Ba8OU/0hQ5MwGM77pAb+oqi3ORsAyFKryXyw2QvwaK5FlrYoUbB+qtWBoZYIlEuMK+xok7FfSNSi
IWTjAI+XPL4A0FXpUcMOvJYbN86fE8276WwsCrW6GNlheD/bjIBTmTcDuxqbDpKhN6lafcANkGv9
Zx3CXgTuBDsSXS1LZrU2GeUTWSivGtuUDmEsKYD6rWHPkqiFi6dWL86pmQA5Bop5qLObqdWSJsjH
a6LWNoSv29ButAtbVhfeB8udmi1PZ5UHKD3DsnWnS801C4GzWEgzRffpUFKUxEawM6rV8qhzq7Oj
ZeTSB3yoUwhjJVqa0kK7aZkRzGuMLgtDUjJawCBrF3N1xa4KyQuf03xvhmxHPCUBMSIUMYH12fIa
oaAwv5gVHUa1ApvZhYmmvJVGnG3b0XwYOuON3TFF8BhxhxsnUAezTDAA228pVyBRi9TedbVDmqed
UhZxKfM0Vg/s5iK1pdNzinjsYWp7R+323LHOIx0NxTULvlht+qZo8pfIe87BmO2JXYRRLQDcRsRm
gUpsloOej2tngDxYUGhgftkA55aruoaUl9Z6uSVcllu1Lca1B4dno7GSTNRu0mRJidzaBcfC3tJW
G8yWVWavdpoaIlqvHhGjyafUb6O9yfqzUHvQWG1Ea1ajKSvSSe1KvXlgmgLRuxrJ/2wzFvpxMKCQ
G1zw4u45UlvXqB0hZOTQRVJWspPazTJ3gSDKutZUe9v5Z4HLIldtdMFgAaD/2fLyQ85q72uzAJ5Z
BIdqIzyq3XCstsRC7YsD4w13WbfClhWtcQcLWh++BafJpLbNyCxatX3O1R7aqsv78alHwbYdmijA
Uc+yOle767nvN2mEXCEeoQUlITuPdIzI7JYb0WjtqtWLd6gn6qpmeK8hAhm117CP79j/PDiefCQf
4mUWaoMbRNlGO6eOywXO2rNK2PvC+jhVNndwLNwrxoCaMqVcjEn75rO2t0eJWbA59XbS/RgSN2gq
5ApDJLRs2e2CLNggDdhXIx2GwLl/7ZjYblXoONFW825UfqXYgVRRTbAQA1aIsqIxaBn2Xfg7fCd8
j7Ss2AVOUgOgqrFuF+ek5s3ygaYsPbd4y+fN3EK/bPtyB3sHmKlSOpAqvcqRLZCqjhEOhz+Rsaug
BdNKxhI9TxO+mGXuYTnt/42j81qOFdm26BcRgU94FVC+pJKvrRdiq7WF92Rivv4MzktH3Hs61FIV
ZC4z55jJTujWs+6d14a/Oq7o+pdGUI+TIrujfngta5+HrK5dJgMletAYDPraxvI1VtI/AfkkTTW+
NOWEwTRdt7kCrrdN5SHLQ6/Y/pam6+6woRcsIHt5XMnh2JG1fhmQs2HcMYNeY6GfbyllxmAefWN6
w7gOOsvJXpkb+WEiMUc2COk1RQIFNdiXs2lWXMQrsP+SCD9A+lBV6Y3jmolcHa5OD0hFS1zQ2W7Y
ijE9tqYTTuoly7qXbk3Ha19OL8uwfBjzTFOU8+Pasn6eveqjUwhQageBTm6he9T6dVPi4MwEzfmp
tLYMHMsn1Rf0biMNro01227d5dCn5bGch6dlU/u0yH7SzEX/0ydwOxeT9rS5+UiE2pHLqfLIvl3z
5FoXm25sjf8Q60GyWvxRpuWeEriM3NS4NUmeHnQmpEDBERY65VdrNk8pciWkN4hNQMMwAjsMKyAM
3ebO92INEYFaNnlwGtSsSRxkUJseqt6UUVWLIpN9DzYHhKoah56N+507DuUcHzQrhqcJoZW1Ka5c
pFc8ljcqdLRYFcpKy7aeBmRaub3czb68xv1w7TwHxIhjnY0YuThL0MOcjzuwLRHoyt1ik+JZpRBI
Mz4gFE7sKW0RibL0j5LJ7mlSFo8uL03XY5QatUcMJz++9W+AtzERRTeLoT3EM3xRPTFPCrMqVjb8
Eci6dvN98jXwSL3TnkeMfkUriItPZKgQL/Abc2vOeX8rKuMmN01cd/JG4JEk8ZWIlvIfzeCbtbsP
mLbMt/vnxN1+WazY577a9VuhjGkbDvl0SRW+zFIsI2p+sp3nP/h7nyZETlxG2YNpzU86Ch00v0j1
8Nwww1I74fUUNAQgLZODuG34K8oEpYJsvkoGJbRTfh0k47Rzilnum4mqANrm2aiRCOCJ/YY9fRqw
ZBDq+9OyxRwVLM461U/FWOzAP1EhOnLm/qj/msHo6Cl0xeImZ3UoTM7hmFYEwDakwjbmf9dJXjX8
nY6ullDfYe/4X/3EMy+LYqRX7u997F1WEN0EmrXvA0urwPRxqDkz5YJ+GwVNZylTI4ytUI3jyWiE
OJUThojFatzIarfIXzvZJQwLETVyJS4zWgFPmwPHlUCcPPNkTsm+9+b5aLolaQB+axGQEIB3OjRJ
Id7LVXMfDOEyf9FKUIBjdS2czHxWtYXWy35fV6DIZjMGErF3aVPcjKR9Vo7VPMLn/Nd25o2MGidg
4OlEUv5n2W4eoSXOAuSM6KG9BDfZFGproz/j7dzsmTbD0gVejXJGapMO3lcONXXVsKysq38mAle9
l1kOgK4qOVR8y9phZF+jdeq3R4vjhxDKv22FuJ8vIAYtRUHMwBjpflaAfHAPJjkvQd7KZ+5O5yRM
PX50iy4G/7Sy+hzDWeDb5Rw99mZlHOeh/9tJQjs1g5U5aiJuUJOGzFlrrPbrPp3s8rZUVQSho3nk
9ir2nYa8myKOcgUdeFkRF5IuU2jk+ilHHYaPndkmfI5v11nvs6CJTgq0ZNKtEOmh3+79q5XDnO9S
Jyi77O5XaxXFmtYezCoG3CrEHgs5vJWOQrIunTGI43+tspvIcLKAK4J3URaQrWNwczkJWfC3tM2q
QVdSYb9QoAqxKI0RR9ALvAfa8mSLQ/awuxpDzag0EGiFEJ/DXk1m6zDXRphQr+cVZnSRdxMwgTPp
c1QdOvokHcJx495KMjNzUxM7zKNP8By8YBoHSAvMNLCjidOUpgrwyhotcgYdIDHopQMe7boBpFUq
yK81KPGHxPFe6Q6viYG2uCCRl5DXGJb2lD26MVpTI4uStTouPhl7w9Q+efXON+lroG2GjtX+9Hp9
MJge5d0KARQqUT3fiYk7dllF1y/5ajt4OJ0g6j7SaCK0jV+vgRDrzeNYDsil/Ewi+DY+fdyGcVf+
lNSyJIiDHjESvv2SblwHUJ+PAtF3zAorhjxAHWUmcJIMIEtorzdtNOBv9NHjDhrzBiMdnhe0cUwk
Zvt5TOtN+RfYVk1Akbbp1mPqdv5r+MSwGTPC0vb+ctFT/H4DxqA07Z5htup7pCtXHageazUGXcW0
bfNa3gGsakMTx3/A7BO1YNOuVVALY5mSC8wgYlXZF0rzZpdb09XuB0SlpIOFDAcOuje3wTxfMPCT
YlRk4aDn716daFENLf15nMYzZ9wDBaI6ZEn3VFTFtKmf3kB5LsGU8H/hrP5YnC0WxXA3ThuOU5G+
DuPwjZrz14LBeMyTizDqO1+SJJ8HqbBy902WHH0Lsbzr3OC7PORd4+41a2vS5BT0iFYLStNjRSRO
SJRNFiOVR1mIe3oGcTR0z05Ku5YULxqrnKDTnbPh9k/wHwDa7rlI7ANJjklYQNnFTcHVC/f8XOUL
nXdphTD5LlCI1F43MieAC9TXP4ym6BFssVsKKJ1tAyTWMwrYp/T4qY3QPfYlkI+q/so6fnFdUG+M
vFKpPwPTt1w7VJr4mlHChG7Ki2X5sx6I0ZwjRNZ85ZVCuJFW0MAUkrZpfLSZzaEgVFcn6f7IBXal
hnemtnIK41F8tQ4jiT7ryJpcF+Sl5hL4vCjU/zEyCs4xNGmn1tT6/3zoNkrrXpo0T/ZNPbL98W0q
xjk/9472Q28EDX6FCoBbAMIBKQupuuUmlb+GtexVpEmQuQTJerQmI+FHbxLpvkjKn3yq8h2fGZM+
U52a6pArCnnH0xX61MR9davy2R7Lq5uWpHVXWhP4cZkS642mFRIZQtXFpnBxsDjYGypM1z7FhE9m
Nbtz7iQ/ifrm8+/PEks0GIc8RDuGesvGI4Wnrf+oVPmoISglJounUM2MDLa0xdYRQ1hbC2LUQT1L
kiWO3mI8eyWxx/VKEYF7KWp7wGuQ1T95dJih9w6G62y0dlWD0yWxChElLdcq9tpAO5REd4YTcS2E
QaGSn2ua1rGY/6kYx9ic6u/jjGS3Oi2th/ffMzJGwVClF396NMT7wtFYiOnZqzcK0VwagdlB4loL
hrmDnxSRPQMC5oPfJXW37F2Wer4u1KlX+htaDVQQfUGJ4FevsbSSXcrvRqlgQTOpeduaVlwWUuh1
jWccS8HjuPSPNhiYi+Pgt/MRkLLRygIHNyh/G5kO6HQph58ZT7f8DIgOEsTcGVfZka9HHW14kg8+
bzshV9uVNjIrVd3WI+k/PbasnWoVaaUQJlzYP8GSaxfq1J/KXtK9Y/r/ci8+Q/976OKecSDQNnZf
K4ovm8iFOeuvUEFkJKRJhNzC5lWJ0M15cSe/P0qnk6GJnLWHcsXmlLjjeqY4dLucEAVJDqHnObjE
DPRGHGbFOr/HBM8AkFfiwcsHSDeLGmi2yzUoPohbR7rE+wehwf50PfYjWT4BpcSfvf81J92MSKkh
9cMnElYezEIwDjecsF3dmwWJOmNaRKpIx+Rltb8yyQzBSsGfZMAsBAQjRGNocnXcKbq1DmcM3X8I
/EOXAlfB4zSbG1v/7DgCdHIL0Z8+KMbnh177T3M2Qm1apEhKxhq9k2vwpxsuA6MCooX0cbkyp6pN
S4R2TdOuO5mFELC9ElKyxyP4Z4ZNua5Ni2uYq9AbGUc6/Huse/9YM0GshujKXacp/himlLjc1LMw
mTbWLVPXonQQETp4JbW8+ZzjFhTw1EXK8Jqj9G+z5pmbW+wci/UxzQyukQJEQkk5gvJjqkMchC7z
sm0v5+GA7lyVhanQyPTkwKol5vF5NzpCvorNnFpnn8RTlcTY8Ik4SR1NtozGgeK8NKr67OE3Uw3x
g0yErp7wCeAjpDsSeqaFSNKmyDPnzxpT4dGY+jQcGvs580Cj+l76sIqSGS+bpJS0t9wHHA0KqQOe
OLK3BJSdqa80L/g04DKFdWdk10R0TpiZu3SzFyNM5EztN1aSN/9ASriNY4V1r7UY18XinMxckWUu
952jvS6VP+EeY+ve8yQf6Ib2JQTRwa11lHyMujEmscWUcO1LK64eZp9iAIrqaV1n7+I8MqN4BlJG
aInSLq5byb1wlYFz72AOeg9NOE229htrtrpQKQ0E8LIu72PtrmwbTTOLytUEIARkrwxWoE0mwq0t
GJjWaZZbUqb7Vk/Ga0rUKCyAKeEzDmpwiwevbt4Z5hIEQrpi14ER8dQx062ezR58zbWoPrhlBP8t
iWVAMtzETvPTeJi9CcI4s2goHvgb0qDt3OYYJ6eqcHy+V3vn9WMaGcyzViTvDyzUugOycarYibzh
WnrVwevV3h3/5JOxq8xYXbXqKCZyIFoCLrDH0XMU47nQIMJlQ5pGPgrUh9gqbmpYgUq0QAliIz12
k4F5E8ccxXS/R1WL1jEj6HS017BB6h8ShJOFrM9PnYWp2Jv8FUKcOrjGfRCYT5W5VdzETDs5joAB
lu/iS/CJu7HlL1IZvKaRujOVvUOmG3zTvvznQurdGXZLpqOoTzrTzEkfdU7uBtcjVzWzw3suX6tm
dQ4kprKFBaLE98JMrmuPaVux32XdX+o3RzDvsorRxi7kNBS9jA9LMrs3+aq315nM8c0iTVMmiwbW
Xn+m1oBxSd0qcw3JSDrdyJvnq0t72gosleIVBtnBdrJjpp4agyqlBrfYIvZd+pMczBOT9JAkhlKw
k6v58YuaeCYoFav25mbiy+5paP2dW53YrQlI3QiqEWNsVP6JzSdjnzC1tHsRb2wYd72btfcNk+Xo
ue0Le2dk3dn0bq72PXV5WhIqaZm4125xuFPkf9W0fjfUa0yy7DfZ9UlkJXCxq3InbfOyTVkHKR7t
9qeLSV0jpO7k+2xdGPV8Mt0MBgsCf0PkX2xC94QXwaISB5GHWW6l0ijVXelEManyeftiBs4eAkz+
UtU8oxvZcP2HbW2ZkUz3YFfLSab+jWE85A0cvnnOpVUKMA7LzQKPFcb5cuKN+DCMlx4Vg/uBMqNj
0d3gAk7TnT5fnVS9uEnzno3iUmfTi+WBCwQd4TfDC8VelKYSOInfvnBt/WYTxGhSHl7BazWJH6T6
v2R5YxJhBnqKom7I7MeiOzu+8+hxiBkkJqPQSxgp1exAaQTSN+Yz2HPBi+orbuBSMZ4o41dMnUMI
sxqgAyo7eiv5TSOkLiOwTRYEt7o14SLl305lFXTcDn6v+LVZxr1RMlgWM/5TcHPPXkFoJeeY5sSS
qTs1T8ogARZLh6XU9bc95JdnZcylxanv2KCQ9bZLPPcI7zJaUxgGYwx0EmorobX/YTd56UsNdLrj
ctzQcu56oPuZw4FvgWdyecxyt7pZSxqsBTGFyejf02r9yBwiVM35K8OPNRBNTxHTO6FB7h3Tl3JT
qxLlnXkwfvou0nv9SD3LtynLL37wV0PsFtoLKuvx0RLjTV+YcQ92+bgAP9PN7NtIz4sln5SlltAU
uFwMSXbK9Mts7Y2Xj8UbiU7Kn45SxXet0m4zzxg0LU5kpo3x75BqAABVf8Y79JS62Ytp87Fs0cpx
xRuRFgrycErp5RW/ma0f+/Iltak7E1l9jUhHSpX+6byS7GQYc9LdGVpK3p8+rTt4KVx01NNEF0Ai
wqfINRYAplhYiPD/Rc8wWtTBbU/CYM7mK2mdi/l/yKw9QeG1e6hPVP18Ira4z2b5d6iIRsDdHPUu
2SKJgpmgkCKMvoVohndSNypW1NVzyQnPVk7nJjB/XGqOip+XuNY+7iAVMCHY0KAxKGP6MWqsyGSS
F+i930eaz0ViqM2ovxHvy/TNaBiB1yaREZkF9wYoZY0XERQdnWDu3wyrhNK6yMvYVJ9Abfarw0SC
8KYb5XiINtDhhHGINh45mmYAgsP6rhjUsXftOara394aj5x15wzjEwatHm52fEOLzWzcoRopE65D
UfPjtf+6Kzmcux7mI/MXwfaPd+nB7MYJgQaY1sUwIvDeF89uv0yHBBZ39X7iZNzruhZYJZrgVfQW
fxizu9VBJND8+r3/lNjF0ejkE7jzJtJX42OpFWnO1gK/KGOjxl0UEqQBSqeIyd5FQerWBISZyzEd
uO1W0i8Lr7/xlbD6qDqKlm0I4YD2oFa6pgOxf2w7z27Xf+X8nMO4sEkZa/+DS9dlgPKayInpYWPN
kXys3cyER0hZkvv0/or1/7DO15hbJInjey0aLuJJ/+tPwOhh9YRxUVLEkPZ+aNFUUw3qCMjliH4q
OfcDbFJRemVkGGvP4nJXebG7Z5agE/KC0USiDxyuVafIMyJxYii9g7fN1ufuh+kqadDTwusK3t2c
E1baZR5V03Ar+X0DohtG1hDjnUjcTyERR0EgQY30dyXDBUMbtPokw5pvFaeEQBl35O7AxpyRLFTC
jKSAHpdvPwai6pv6f4lfVIHnLskuFu5b1eOATKWBLMz/WlKTKEgJXPBNmbnY9fWxs8lUYWIDWeu1
XrP0CJD4ilqn2ZEWycjXA1hJF+hDwqsSF49z7TyJyiF4CdnIg+2Of62BMicVfHTbz0K71nfINIfF
uzZJN+yZ6bKZYIQIEwreMuNM7B0eXkwIqN1ydRgUB9W4YqVBx8ZgBxdTznSqek4mNGFDSlxUppn/
tWnzU7DHyT1+EV3xOjVOADnpb2cYBm1O8ZbpzYuCOFEaRf/mmO2uksVXn+Hpq1b/L8hJzg9p7dTg
/JaowjW3+9Qb/d1N4tNcI6XMECJc0BNQoWnJu583r3atbRIi3n/bzhe2l9b3lCQ37rh3i1aGyzYd
qQ5UCGcBkoEl5I5wsJCTfRMdJWwqrLMcqSp652YH6P1jjkpTG0CbEAGO5WUD23ioGmgWRy0FlJmy
F7Z9jc+VpWU6RUQkPE+EK+FtuiSx7HfGyPyr4guWsJYl8NoILRwTFARXFqHI4EnIDsvwKun6NxtE
1PY23aKhJ2cnSz9qF1Rb70KEc1goAEPvjOtgDAdsnt8GgK396k3woMf1YOhr/iGYcbMuD0o0dbMX
+who5TtBbCk3jcq0I6/G0vPv6H33hzQzxqSyga6ic5vTIrWYBELX0V/KOgVE5Js/NdyMUzUu5qnV
CJrX6/Qn1/I9HjF/78nkX1tNBC1V8lfP3EdrzcQOlA0KwZo1L/G31Fw+arYyB6lW8zWDVPN078om
mLwy3W7C1tf3rqWVh4rBEZPlPiRz6paYHqXW9o9GrHjZhgVRjPs2Mh9qmKDsSnvhBly66phLSEQs
mIOs68G4d+4prZKj0PLPFXLGDqBtA4O53OeqhXGtzLvrDcaBlVACgeW6eot1NdpVx6UGtcDp8Sb1
L6JjJaXhup+DdirNAHEPPFPf+4/NCnxiijAPJX+qeeTMtv51gep01fvqecgA0xkWqBfuVKjqs3bS
Rv0oW8r7Euf3wzJ0LI5Lg7ytzdBVDr+9t+IPOScMrETfvnfMrIMKfnrdvyuveAZ6ALXdXr4aY6we
eqEYoVtDspunb3O0QKqtW7BeiRM5E+NFmI+AvO5O5t9i3NSM58EfwMMZxmtWWyEJtGe0Sg8zsVlG
Vvy3pu6dT+HS6e43YsKTRd9Nc/hNvi91nTnu3JUYJX/SfrEodWGOfJAAbz9IptWPBqPEEAgVJm2T
0HQF41z+kWrOr68bP1pGYmCBV52Hrf1T5Buqw3O/W59Zy0TK4QgR2JMxuTHEM7gsOLwGKDoRxDJS
+ngslvYzoeapTdokVSJ4GvbeXJ5T9A7Q9XNn18SRK7QPSCrWFYR3/jygVE+kwa+Aex69HCVFa/90
5SaFQKi9U+7wRjLvs5FLlrMT85RWoyop1VuXqJ9VI7dQAxgR+CYTOLDFXZm/SoFUyGXMLPOjxnAU
VKjzm/nT1fEaaG61eE59n8BB8QhQxDaingxVW1DMG5oZEc0M7r9H+RqnCl2D99iTSw/Ju4wgVQgE
5fTuVowNEqya+VZQnj3kRryNFO6o6ZE4HlcXiiRJc+fOYUP40dXre+puQ9aB9Wlr+C+tGF42y6W0
skeEmk+wc0k+s8CyjuZd39rUdlVGkMdFkMVsYMt4wUDefyaedp398R0c9rTl1ZmMoeJn05XvqSdl
RCrbgzvCQmZlf5q07xhgI2JJ/JYowA7Eep3Hsv8iQmdns19dUFAnGYdfTpFJ/hqvDw2E1hkP5Ry/
Ou5wj7PyICggCI+647mLeqLVK7+6xAT/4FNyy6BFTJG1ULxKAaeRvY0taOwlAr0oc8bQXBDWWYiR
hcGbLkrj3pFWS4kl+/xO4u1n2hA4JZ8xxeqhq7Pj71gLVu2xyqenDIIJAY/PTqK9M5dyT3OVPRZw
oqwttHGFSR85bSAw9fOnMf8csv+8iUWn0HigbQr50tbqQFd+HFS1/0uOxcPY+j8I//OrrgAFlR6O
KlYpbc0Z7y4/aQmmSU+HQ9b3J+tEVBYdxMBhUrYVm7PSftDl9O4W6xQwXPzS4cc41sky4zs+j98E
RQ2SgXPjguEzWToNrauAj/enISW0WltIENAT7U82vElp3kbf2/ToMtieeyZHzF31hUOG/o2yY7Pb
j9xVEdkvR3wb0FGZEwIr728kfZFANRVntZRXS/jpHg3w4/8xvRws2E4u8UoNR9ZDRggarclGt1Z2
edZjYnuLCpZjWqfOQ6o3MYZLy987NvgmRMuA01iJZ4jtT7VL64z0FjgjeyFMY7bnfwJG+S3ir0U3
l7B2bTwOjv7rpL8mQJx8VDauWrR3sRi+8HvSGbd9vX1XT5hJwwyn8635yVlAXVT/2CWy28fOcvd1
XPH+bH/rZGvB+Wuwb9gvjmpf/K79rKvcPk+VU0MWdHkp2FoFDNAJWM7wHLdC8OBWsA6HyvZDy2Tq
F8cWCagloVxEhSBLZAzAJUO2YA5fw8tAfnswUSn5EKYVct3FbYlfshC3zHIOZdkJEukYhEwNEK1k
ywbFDb4X8adeIRmwiNRCN0JGyxp75IWXCJj9BJcMYxl95FeX8cn0JF3pAPtTlHkb2NV6lE0tIC5p
ANcADgRjPV5Sw2iipIItA2X/zWoRKFld7j/4KMj2hBps5H2djjUW0QhuNeSt/PISZ+86MYNS2tak
QvgPWKu+1kbx2ef8p4jr+PWUQeKnAYxpI2qTC+bw7uNyX0dArx3ax9lPPtZK9zAwdLepgvq6jijQ
gC+HmDfGByX7bl/Z2alm7K9oL4Js8CcOlBySgBIvEzpAnx2/7UFNrLVUAwkdpXMCx57xWJpLqHuz
yS6ynMKxIiPGn7pDmTxjf6j2qxh/1AR+ZpTGV2LDI85M2LfLiITFZPLH0MXSxm/U9E8QKC5uaf0t
JLTuGQlQoKPymzPdPeWVt1vM/J6o/qdyrbsnmrBeDAA1Y4/Y3LktimwV6MlBDSvdNGucU+unAji5
a5FeyN671xmjfIyWd20qPhwblJXd9u+1s+FXsMIMTPgwVZId2w8wMro1gqv8h8/XedA9cuD+/y/m
LkrSBEqQt9mE+rVBO7hVnQkrrZBR1qEyxEBeyHrSvfWFHt1UMH08irSL9Ewio3TgiqyO+dz749T7
7UnrvHMl4mrDP3/lhULep3snJJoP5EnZUYsO76GvvXNuDvPeeUckDSC6/yMKJsbt3O2mi68VwwV6
Kbq4tjcwW9LDQdzxQkQMWEjt/3xf7S3CJAFt8Fh0GmDRNfU/5zqOiFjbBifuVUzjuO9N0toK592W
Y3JwUoPkIJ3kX6YCF9PVqKM1etzMIf4i73x6SJSHZD6w43C0L5zEbWgxmw+k1Z3jOX8psj67NEn6
D+HI36ax7tJ3mfGRhWUmV7KF3+aiHneMvaFW1t1l9mvObB4QbLw7k4uoT6TYqzrGJ+SFlaa+pxqF
o2iXT1xoGECcuIlaWCmGkWLryQzWVhmurLIkF9BD3aUrh67adsjuMtI26kZ1WwGP9wZ8x4EIrQfy
orRgIPM3mDpCZLCbtJGFss2t1+TS1IpflvlDzw8tEZGF+BcfaLgWQiHbYNKy9dDzCRoJiXqjQG4/
IT5BfzWJQOr5i2wZYf1xCTEEXsMOv9P4023H/Guby93IGGp7BOwQ00WnKVgrMftjNeVvSjAOAiRK
TMFycN7lKB6kAIee2dDIZ2cEWFUMHJRjqBX5dLYWANlCFhGiu3/Elp/MXhRHt/6T4l57JMHwURJJ
ZvaTs/cr+k2KAONo/CaNcUXRzvOrT8Zzh7uXeRssKHBjO2fgYrck199kQBLo4eHRgRT5bawFA0AU
GE377EkoiHMzvqxNc5XudOIdafbM/MdjzU5/vILj3fdK+7AG6yNbuzHQEm/DfUct2IjIBW0YzmtG
/mVH8TCk/Q1XWhxqyjvXlTZHKUrA8gXVthtUO6/WKtS+Bj08g5keK1WGCtHN31Q2cDcuBNPP741t
jTvujc/l7IjqRwxEcrMpr0NfB1s/x0SdpUkWurJKUdDRVyZuhrwnrh8mB7xaHNsvRKH2TXuBaYHy
BOkK47kNBjpbwDXJDkWUgL9nMzHP7NkRbRFJomwesg19keodAXQWCboNQ8mWwxFxBANu3li0+E8E
PS1kq5YvuZARl+mXLkF7KsUuL2Pl1kuikZrpVi3q23LcDzeXXw5Tepbm8qa8CJrUSdrMVwkiJD1v
bgGLGhGAcRKKiHkGg5d+C7s7II4UgaW7iJuVd7fIOmnX+tWwuxnPhffa1SUuzYnYv67gb6rTL/Ab
ya4q7ZcpLYkrb37qiZAHv4mRbJ00jTBGWfLqLkjQcsClrjaep2maQ19jpNEwYPPJPkB8QKL5kH+r
xNlUg/rWQbUE91D/ajQX4zQcF1zZ9BV1flKTJOGyis+aOxtHl63+Q2rbNwidOheTeCsEAqEevVsz
8Y3XzP51ny1S3YCtzjGSMJhB8FXPNsqyv+6WR+m1RRV2ZRlCpINz1mv/OsNx96ZweaqE2tkW8uMS
4pzZxkwTUTkFCWu6KDWa45qQOZbHFJXl+OPODNKIGg69Ctk1VhdnXy3V22CB5++6d9aaKlJMF+vR
wKHOiCfoBAYhjrtqZ7dkDExrxhb815gI4jDtdTe9Ss8R+yVeCU0YPSgKaIGVkboga/KncQUBAgem
y5+yaVr3sT9fJ8uOim5h6JVOKRw8sStGpC6lMC/I4R0IV/5x6vq/bkXAbxqjj47zd5N3o+JZZj5L
4Q0DGwWT+6hb0wAkggCz7R6NfS5FmsaCTLjIRNDbx/9sWYHesGj0gKk/DNrThOzAt8Dv+PHyyDQQ
7yaa46j2YWKQsYrPsWCDxE4feKzYNWyO1yoeD5rTvrjY4KNtbQXjz34VCsOkttrfNm86QNbqUfZo
loxV/1rQmocA4th5NWf63q+abb9aiOR1jK2FnO1TJo2/HpOoa4NKcrKIpuAIIJCAiQ/6F19mNrIr
fQ4BA10RxoHNk+USFAvAyHRTLoPaCjRzbgLBjseLzbvRju+e0TMJZ/39kKyfGJ4eW0WSVOKS0OUO
XABrO47EDQJetHPvqTKUz/c8tHtjQbdB4ELibS/AUJf7GtoaXQ4DJ+bqmEJIG/UwNho4zazFgLfq
EUVE6YWEmu21gzje9us2QD1r3rRk/S8uPCscauKBi2yJ7GH6tlG2sfVl5JAOzSFvta1zrxZgD/q0
n2PrjYRbqhjSW8imfyyytEP4YEDtTMwXAwIY5wjS8e86lpEc1SUViMtRYyC6SS/Kowupp4SCXY77
IE15h5Z1/ms33n0yYi+atGfa3ZQh8+Sx7RwBUZl2NJSs+coFZ7dI8vPE5ibKFSgvONXEBBckp+rN
fZmUThM7XlsPN9dKURyM4+bI7U8LikiMWF2HKFp/LbLLClMTH5w2IGITTBwQxQWxl/xzi+Yye/3y
YFOSQPH+Yj373NblzfYGzB2uRejc8Dig3UUMQJ9FNFfqLz5QJKjSzjTtJuKwyHyIl8hyFg2bKlmZ
OS+cn/kFjVIZObJbntrAbXIg30ILuoyID5Kk5CPhP1en09ujDuDv6qVkgDfS/Ld2pG4kik1KTFJk
uHbiwDYdfIau7zvIkJDMPWS24m61jnf20PgEhh77YQ4iIzCSOZyYeaH9sSgNsHaOeDKw7ZEDMbbZ
fpQm6uL8U+k5hF1Bwgr7tyrO7u5UNMHKPcPU7GXEZF3NDK/hA5DotGLFt9j00ad73hHs3x8luJby
eDhVvvg7DuKDXtxnLl3/dpgk8FzbQWXbPVoLGzjq+OvWXX6WU7avXf1Irg3Iota290bfh8PMU7IU
07VrMa2QaXQDkOxEg6YZh0phIjGkfKrd2GIgTH/MbaKF2GZBdvhkV48wwjSji3o+AXSyj7lOKvM6
8eYQ4eQ8NINH0hDz3xEJP8wN2p5k4buE340vZFK8KRWKC4QCtYLgD4GE08EdmW4kJ3uxLzm7uj6e
UK4zdIvSsqsYLfEPZ5qPseGkR5E7/1QKQ3RFXFVqSIKndE3PNLfcJ5UuyH6zPpoiZ4/tcquspEth
4ncvQ+5MRNsmr6CAf11GyYgpq7fW+mNPVF9zp0NdsVntV92gTp1BZUjsbGD7glA1o/xJFmjOxuap
GAef3BoUVKsgg9DubMi8icvfurIY0mPe7ML3coxswKzYvMDBX+adnkwf0k757cyyODZkKWNyGVAC
jM7NVe6yU7n/n4YrPNIMhBFLmjuoYcvvtsfRpomGQVNs7AjLBh07IZOzPVvf/4+9M1luXNmy7Bf5
MwDujmbKnhRFqmUoNIFJoRD6vsfX14JepeXNNKu0qnlNZLpxI0SKBB2n2XvtBhUHcSjdNqhiscF3
Djs2LE/fWZ9zD+dvOQVSIyRan5Uisqt6sZzOWxmKBpLe/j0ZiIgMOgZwKT4rQY97sScw9gakoVUa
gRVVUFiCLv2aQ8z3eW6+V0W8cYkTYUDMXTciW6BFq0N+7705mFdDPeWIPDegS+dNUFgA7yK91ScG
XOa+MqjCfBV+uLL6TIQbbIcaVfpsn7pBXscAXwoCL71FMw4mTS9uLmm/56lz4CK/K8YqP2k1HUwR
kc0RWP02GQjgajMQqB2wmaDVNw8WxtYuKrEdEELEc0xSXjEQSOL7Vy8SpzH07a0zd29uzA4mEUiY
S9Qfv1o9IjHUAt/+zKetcc5eiyLanBEm2lH2ZQfNE9Ng9CgJ79vA9CMwSiRWZ8Lxtij0rLtSJC+o
Xt/6KEBAVgf4+KFPg5ZgWiI4JTuiyzaNuI8HLMO82jTeECxsWfX7ULKg0Y68jBaPOUTlm9Fzax/T
cre8UC2HDc33qx77uzwA7ME/Ip/AMJ31rMnlK0NwwBgIXuqOpCbVUGzjmF67Ix4Os4nqTeCvKPAw
awJhWRcumW1YPAANGWW3H2HzEsX1BYWSLbKEQS2jnoAz/yn3bY8W33/JoZedhxm8tQcRMeieKjO9
oSxgXmrqY26N7SlGUUJShbhzrAjwXbaeuHN1ZtbTI7t3cAcILafPqqaEyQqhBrFj3/ve0exoWoMp
AIkGZ96lXvRzZPQiyd+NwPtqYhSvWdt3SIHQUsE4ep5HItIKP3MhGuzqMshPM76n1ZC8ByVCy5S7
YFLHr57K7pwKIc5ENPeKaAEc/ZOm8BpbzINEnFs0JZu5zu4NWh9Y56NZl3c5DHE2IMjjPdQtdcbM
2G36NUry/UBsIVTOESB7NK/HOrtWTvVl5ZgaRqxNnGTJfnK0cSAhHc4rOdnrWHC9RtOcn9JQUp7P
hLow0UrvZrbvLdpFt5DzLhjuezcd2H2WB2WO+kB79WylPeG1QJx6lCZ6CL5tG0tvY/GGZp19y42e
vn2sUXIAblsxNEy2iLNxKYfmrhtiAasUUKCYHmxMOIlgZD/aNwpXbGX65hBDRDvL/LFn1x+iVmGj
6jrryqzUpavw39uTPAQkqTPstnZZPsf7wLD4HTEVEj3D3NUzYaJbw9Et7RtxRY+aHHGunNwyzinY
a9IeN2ZJ2AinUdDW+C0TzBjdWF0dM+G8ys68Zru6QiVgRDFzwH5Lf4zYXgDlN5dNXTD173k/Hwxf
pbxECI6s5FWikkZlth/6AX8wKUurOZUcU5lx7VrbQSXtvfLJjZ5VC5U26Gb8Z5iRgiksEUSbLyCb
qyVC9LMxUfJkAOcwmhiutxkCXKB96tz3niYrnAlIsnGc8SFT6SfqKGDtFZGFIcoOQkjM0jsNRIaD
1wkpw6E8FHjg12PCYZtJLNU+kZ5VFKGORg02QPeVrpaHDAsjSvXhYEUOg07U6Ijr2YvFWAAsy14r
e7q1fvStc3WDQ3OWceGy+55L0K/2bpZUhiro70SbbKYQG/HUfjDOGK5NOZuHnILe4Bd4CCk6oQBA
l60DF1IMib2OZxyk+0j8BdOoxPgeR+dQz2JeC7/mXIiHt6rxyoPR1o/MC1wEkNG9PRnpIZLepnJb
ujJjOrc+vDGfPO+8Zm/euLOgJzX3+BVpAbhvrMws9S7cLr2NyIi1KzJ1dWJOwoKBP0G8d6URvgdN
D+l5rI8inDdxaEa7OpNyo8z56tYoOhuQ85iwMQYjxSBIdwUygxsB+Z4sv0dOTs65FpPVWjG1PgQV
w0mrIQ+q0J+5Qv8C+WH3E1TZVGob+ro+RcEWXIq1n8bkuoxQM93ofULo1B2yLbD9ZcxMorHvWMM4
3LFXakDdEJRB8IzFGNmQYSa/SSBi7GTee3HM8BBhpVIWY92hfCg995aaPQV9eBzn4ZkhHhE+Q3NK
xM0R8rUCeLayviM43c3S+OdpRQIBXoDCBkbuEDQ2b0VjPfBWf0xJyzwemErVQ6+pvBSRP+h1J1Td
PvfizynwefGRM1Bz0Ot5IIxdc3B3ohyRUVcOMWe4nldzxxLSDPsPj6FdK/gIRPwAb7bExm7ILu3H
FHTeOIAOGckDUAzd0VRCFrfIgyMsmopeoAtN1PRlJ+9VWz6PePqfQANJxvGQIjJhc8EyeybrvtlB
PMOUahhvuk4fSCdkRkv1vjNET2CRn0UbZdOIFiGEblxd0dbEbDJniLRZ4K8zj9GSY40+SjnkKPX4
Eods3Ge9Xz587RiRPw5PBYsQQoLD7AX7qVW7pJ9OAfU+n+PJbSHJVmyoTEBAQzM/JBOdZjMwNsEh
PaysrOHgF91d2gWvc0ZV4RmkotQhZ14OJnDdGMvayujD3fZ5kCOyYT4YILFHROeNWBsTV7xTUlEa
qnkvg+hNMnLJE3NH7uFyOuRz+AQ8PlinmfrleVSEMGu+sH2Cjohx4cRa1rBI7JEdEo5NgUA6aBiw
UnTzTh0KP2GFa04+HD+I2pQmBlUPtX/4lMkJmTyXvzkQKGaPpGISrUqXW5s2oscqhGBpAcYKpz+N
H+0BUQ7r2Vps8XPyEnRhifK1fnNNZ4Px9UI84XpMk9eIXjjswY/gcp15WRHTAjLBY71vQ/XijDxM
j5N+VO2u8zHUlNmeG7HYTETsbiDaHMKB9b+W5HyG0ZfTF6+xsr/rUfyNl7H6SAF8VxgGx2EVN+di
Jv0q68k7HAsXdS4ZXNCe772OPpYTDc0PVOAqF1dkAs120DcMFEfShp7CzuBtcOWXAz+4bmwc+Uyr
A4chitnBrwpJCf+dO9MuqoiD9Yo91/ay45Bi4/ZN+RCbrb21Ug+BlhcRpGs2j7Kc92ZpEVqiOXZr
4Z8D0VxnM6SHnNnAdjT7K+S3jDAJ3rCqLWIlJsZDUBwMOj9Nz77S9p1SH5ZT/h5LFz2rYHiT9PvK
C39lMdImaRB/EutbDxo7MqgTRw9Rt0NQWfUeB+aWJO9bzLswRooGj3EkOZAHPuHVLWZxyBACB39G
fTcEtOVDp/FAmOELtt0tASCKUrqv9o5EK0d8BE7s0twk1WPTGadOkALWu8wfpAjbq4fkM/RNTjxk
QwMzwSMo/7AhFHhqoTMalRHeE6IbrXqnU5RVNI9mQzSVKRksRjaZkUla88FjUN9yvKYy55OTNAzd
HQUCk7jAB2JPkAhQgfRMQ9YYuDyEETrduJXrPhSNtBhk4ddw6NqdsqJn1DXMb3IXCuV8SKxtf5Ev
7niLK3SvXPtTMn64RKbtrQiam5TVXvUxRvxly+Gw/9kPVaJOVjY8jSahvShep1XRYa31++mcxiTm
zXiE6BDtJdYM/biDnf/TmqInNVWMpztQdy2DRQ5W2OysFWN2vF5yXepqRK1/xxABiM1t1IyxmAH+
pBLNl2BWZPlIFdvXKFDvWkTQDdJTRuRSOEX44lqHZYvEjMtNFpTdb4N1OPt5lhUqPU6Dj3jAxHTS
0b9QJqDlr1hUMQD2n0uLqjwTgXcseV8aRYoh58xu8vP+lNioK3w1owNavkkH6O1sBAAVjK9j7cZY
GelXcf8+GstCiDeR6HrmUWUadqcS8LzlwfyVJWWSHQXVqaHoI4JnX0+Ux5fUcG65iIo7MGP5+tR2
FLRJItTWiOW1zaOZyIgId7P6rBzxx/Yrfl6hb3C9kKnHqMowS2Wm7RKPznaqC65NOCWofqsXQCSc
aTa/pufmDN5jP94X0/RYIUzYJDYhCypu8UUW5Gva811tIUuuC4BwumDnIrTzXSraP7fEXz/nv+we
nnkUMuJw234f9fFD4LNSGzLckErLC40sLB60YEhKESqjOH8r3ZIekswXdvdjjrwF6Q33eORQ8RGu
KDVs8W05lKqTdHn5e/femAn6M7HJw1cAFV+OD536Y4Q0ds6g9mxc2R357SktKMl6g0FAVQA1YVfO
GFP38VWUDATVfFb++Jy0bFXGLD63SqXbwnwglB4Pp8epamjjJlyDLNsGjdo4vHpBvx1FSKK5fZ6l
znesgtCixc/uFCKwxMOytSvkDREoeHZW3MyYqZNN363jCKGaqBnMEY+dr14NEyUJ3hIDvLj8WLii
vDwxzjKvV5txQAkHfYBbUVZ7nM0QVUqQCTnesq0/m4JsSoQwE4L8aC6J3KELWHUs2WZ/2BvGOKzM
gCWhGidgrtrHN5Srg8atsp8t59IPtAVOYUZH7KzDqZbq0RXIvjpf3ntIaJ91rfSGkeq4KaMapd5A
jnPTLqt9p2RrbPvMeIGtkrkRXVu70XcVMsnIQqSjfChwMs2ax1kWoOODGCtVO1F1QsBkxMKMzck/
m2ZW8JZKF1J07D6GxQCOYhQPTT2+9aTsvJkCXFvHSYmCACixm5nnaQ6R5/uINcKZsTZoFyZuxIO5
9tAvcX4+C4GoyffOVCO9Ra7723cKZA110SBsCuxD6Hg2O6YZX0RTHU3QRUsSb/g9BH2CtQcRZ66A
VU2lSaRfLF+nPgWghkGeoZY8zu3Un6co12s/ggeSzs1FFqP7WJXyKRym7mYahJvZlfolCWy0Azu7
F7H3IWIcH9RysClrF8C67SOCG2JQ2EWPv9fMviNjIDUVY2w3dez+MNWsZjXSYBPeGO9TZocj3F4C
Fg3rVU/mbahSc1zndktVCAznOYY4cGTMzKSyPXiyH7eBYLRt+214H5MZTcp0CFJYlL9Dn3dslsE9
uwd1ICD5oR66hG/C3wJSCOJYZM6i9s955bWbpGmqz4Kym+LWbH3jqqBCPI62DZ1jaIZ+RTnOskEl
/a7CnQF9RPCWmAW1kkOoC8+GoxlvDq0hI7kVgJ38IR8sDvQsz4lzkXfWlNiHuPXdtZmoh9It3CdD
+c0litXWyi3COuOIGbvMm1MZIhUesNKcZFp8tMitHnO0EDg8qysC2D9mSpFMfUgf7lrVNeL+s0ZC
1W8Ar2GTkvOWGWpwxIhHJgwCgqPunc9OOMFDCFBwY1Q5RG0UiWdgQFsgvyYDIr4syt6pju8cTFBr
+njvkvz8WqnHgr7Bg7uFN2jd2710t142OGBOsQqOzAOek4bEDX9cRMWgxtT0bFvDH0TZ6Eyr6ObX
nbiUUQFGcgZEo333MngY4WwrKy4WfHTWLE+uDceo7Sk1ouiA6QJnUdFCuK7VRS5gIBWVvwzZZvvU
7xSBgDka2Lb8Zdb6uS0om6RonuYghLZnMd90CSTZp2ifflmNfByn9iyqmES7VGQPM2lomQsFOhwl
C1LeqXLAcEDqkbO3XSw52v/L5OFvOyXidVQGLBSUsltiGbEr+9X8hHbviXptelWAk8A3hWZwkq6n
77LZ4HQwkEkQnGKfNGxcpkIMcFTj1tfMmVng6ij6DOr6GubBRqLB+BUHuFSSKZ5vOuLj44dN/Bz5
QIOYmHjXvDP0rlf1xbWz4c5xc6pSp67fDa899N7c/Z10vXeIfaxwg1zarO9fkMnqtU2O4UHRdTTB
6F39YXAePQYw4KYff/6jk+jw4BFfCy97CZukf+bA758biTkNiOdxABvjFsmErPI/vpgxdUmcnpKk
H0B+hck1QJFzwJU2skkCVGT1AeR3i12cwefu58OnVbSTuVJ3qILlRXiwg//9WWmc6phzBmBqtOH4
TLHj3A8Gq7Qsmh6soCBplARMhZEz2LQsHHDdp+igtyX2OgB3i48g1+WZlKpNOsLy4WaZeTDY/tu3
zJDv4qKxeb4lowV31Y5sXzzD/T0LetJYjtwMY+pkx067p64uk1Xx3PcCpqU9H9M4QyTa5dfARVCb
IZR1I2VtRDw8xA1YvmzxtDvzH4+61EJaadJQrBxtV+gz2Q9nKOTFzMSPBFl/ZmGg8vAFAf0lZdYN
V3Yjc/dRILGGOcJNzGDwRfGRmXsjom7rB/4MlNEyiGm2/GYtCaZVeyjnZQCVQEcNlI8A1PkcUEJy
ZUJdkQE2qhZEYAi1fcxBPbAv4KxND3MOP0IrVOvoaEhJ8JbeACduGtsvLE05QJJo0XV9hJqYQUvc
Rb147VzM7DdsHLueJs8Q7S8noOgHauuVF8OD2OLmvqI7+h78KPiV5ww2C7nl0sgOfhMih26X+WLt
R69qXPS26HYtx2ruuKmCrQuyA/NUPidgRdxuYHPbTfuff+EGuDkXk11++vnvVIH8LXRygLS2NBCq
LlbSHPwNQzF9wvmAasoBdBMyUp+TAhFKizVHJ6AXG9JrZOoy4FQ29w1tjpv//B8/3/37y4++PfXf
bcgQxzmDrqaKojvCzzSYP+hmokQNHaJOl+/MSXB0lD3XJi7bU1cxxhGoJEDlL99yGDE9fMfyH13q
LAAyyYZn0JG7tyfSqm1dHvu++yaoR9ESkmSTn6gk8pPF8mQfV9Z+GJ3uAA5/U2p2J1FdvY8Cez9J
YuuJTgvByaGT3XNqUyWOjAh5MZK1nyyZdxkBLVa1r8UgNmmCSYLV7kpoVmDY9qsOCw/8S3+HHmov
F4BCcgyC/jlRAHqWf8d0ep8t0MW4nH+b1rDvEjZMRFmvosCgfwrTG6SvhUZPiHyq8l3VT6RcTVa/
zjI0B9JCS1qUB6fxmNEWMVOx7CvvgufedP8qlA2Jj5hqLthgBXERQe5K7lkgmccmtt9ru3tMm5rJ
IBdyTqPL+AsgCzZO0eHbolP9yNPxhJcbG/yzzw0ROW97pwySP9u5/c7G+X6o1xWbbNgnZrJpZ4mn
t5xWXGtoRvz2YUknMUU7I5qab5NFlRfOamd1lKwFAZuToiCxFfqgtxy58WCMrHArm+KL9s7J9PuP
Z8eG9JhHnMsu0eOEYuk5vJpME/dDYoFJ7i4oVbuRQMTEavXOiOZdbf1i/DusgEjfu4WJ7s64hbL9
i/H+OqQEHbUwD6zQfAcry9HEdlc7/QOUzWfTXoycQXGKU+cPjMyjE+IOMOUG2RiuXfauRIIAEwQ6
WOizfKvhWvTNtEXOQmB9geq5nvvflRifWG++6bDG2RvnTK+xXVChB/e5AwDadKOCKSM/NSQubsmQ
Hdz4aHUP2oSO5SIjX2UoXzBq0AmeXDd9Ym/+SPvMtCrR78rGhxPsDMLsnIWNowmFGdL5F6/6vZNB
1FpXS4638VRww0VZ05XNm6PKPb0IdYMAOp2D2xWgWiOPAUDBvjtIHxJ42ibC6WyihfDj8u5tThhw
D7Fe4kwnkIuiX2N0OmOAw/4Vj4AY7b/IDh5ET28fZcfFbb5G3aXNpZwo3jyCVNNpD6KtX6kJfYt0
tg2rnZzoAw5htmAwnTngDLRLZKOuBz08qKpfouShF/jl52jLdp/aDCrz+K6ZAEdHXi03OhJX3z8b
aeCTDkuQXwH0iCUrMklDsNnr6WQQTXE/MCrveyhLJjdEdwzM3KMaaHPBPgyW95fHiVUM0GEbSsei
QMZpBcYZtyJRvB/0l9px+71v4LkRs3fijs2SxGpY7n/1bG+vdPWf01z0e6T/BagvHPWcOnSYBIPK
srrkGhWunfc47MQAkLCtn7CoQ9Ofxo6GSuL7iTtmUVFJy2W6FCta3mvhXTr8BmyKmdZXVXECJTis
gsLu1kHX0U2gsCFsD3OCW3MOPwPngwFTFSyR6/Tou4+9Y97iCAN1yBRg5TL9XXOzQrmtxkPdd/1m
KNDth/OD25OoNdX4gP1wh2pTbJIYqAz7hKtTRK/Qq3B3fc0zSq+w5AYI6+sWFH+q1P2l+3E8oHVp
Nip11a5ZblgiSM9QEQfDuzfs5LVMeX4+aL1VSPwlz4AVp+P+9U0PjkK7qzpRrpEEMkfTMPXx60QD
6Y4BJHWye5g3LwUVKCymBvniZ73ykz5T1/2wzOzKMv/RHrqv+ghahUo6ubZThV5xOKC9I+7M1x8U
aRznfnXUyfSmOFDdudvMU8TTAU1nJNPvdiJTzJi3EAjJvC+5yknYZtojAE5Uxu+y5ifaTS33lb4r
rZDLc9R/ysa97xcMk8YLk9s1ZN3gfeoTJgftcBolipQ6e68qdzNNCwJisg/9YN78PrsuR6CY8ZAW
1hMJ3e9ObGDp/ZGtl2+ZLE+4qB/sAdFqQ+kzzOJDJHeetl8Mz/1lNiVSO5ehD1WYOb2HKZmMoMCe
uwxZcYIjgYn0DIPZMdEfte69jGiC7PZv0tr3LVZ7uEUz2oA6bh/MguV3nvfnwO7v7Q4XQ6b/tPjY
mtq85OhQjazouZt4O6KC906VAHyXwRP+l/3cRa9LWoHRSRA8xwzGzBCdec0fdFYe+FScq6Z5GxbW
TGycxzxgvan+dFR9iyYt12wrqUKtdUl4Lii4jREVtKsONJFpap4ledByoGDvLJJRfxtBTvRXDirf
2CYt8Z9tC9EgtTGUsKdZ0RQ9iJdB9xafXa4YpC/4PJCDF325b0rnj6W9lzniAkxcMHkN/oDGu8Yh
9YQZftlyJiAwgAMg+vbRCw02FwtXMZ/Nr1ix33HZhnCcSPOkjCw5TkgTopB4m5icoDp2a4ogZ8m9
lAEaNzu7NLEY9wVzqa01pAxppFWdRqRP//4SLP8ZTv0Te4xnDPzLsD9vN6OgajQ6DH2Vi9anzSHj
/hRI41JIIQPirP75VuM5G9lr7xKUGU449psgbgEvwoZhn+RF5UktXyIfs3kvcT4FEmlhVd0NLIn4
XGNLUCZPKzc62gcEq6efL6mFHKXlvWKtR2mYRD5FSwNAbnL9E05JVE8KzRQgzjXfVKefL4aFTixp
vB6hkb5mpbgMOEr4KMXbOine6qaXq8VKUVWSgKbi5Fn2n3IerUNr1PABa602dc8IHOYyEdfEeLcW
YJlWPLbLnivww5fOVHTbGa1gWL25BppBijsgyFr+IZLsSJX5JrP22ZNUBaRNiCc2M8kqShit+VMX
bsPek8DgiGNOOjxFFo6tN6KD06oJEPfC0becHUyCX1jhmS1yGjljem0YXTGDDE9xO1PL2MNTCYKL
YhYcbHl2h9lBRM4u0JWvVhcVj4aLNTrn3h7jxffEzIxb3eaZ6WA8DiQZOtHRTr3fCNCFFYdnP09w
6XCABYh0dqhlEOPC26C6m5VXb7jzLOmHXGBWdrQ9eR5nxtWKnpmj9m4c3HvdeC/+4sJqgF9MQ0z1
4HZ3sS/+NoFFWMCXibIYPP8xVD32fFJG/dfcg9Nc6GgftureHqY/pjRvDHS/NNWR0w1IUyq1x7C8
F+JQRx2m4Lp7nnNJ6ybjw2iFExMmoMNQcdeKax3fGbA3hpzhWJNlN7ZvE80VbzUnITehrUoxQ9Zj
dMQK5m1rC1cIvwt5QZyPQXUIw/zVC9kXZs3I+q/ew1VmPzVyUfqC0Rwn66b3+W0maZzLwr5A9Uck
0mGGza30uzHzXw5xZsstBc631wRcYBwuZL6MI6W43Q3JPbimF3t60g7viEE10LnAic2mYkF3U3PV
YMBQUAwNyY+ioHdyMdLyD3/sFLHRqGL0005zLl3tbvq+OIo4jE5YHHJm6ZSCoj/oTjPIGQakyBCk
oBezz950Y/08tOfYi7LXehz3lSlvEFuxtbMVjO4HnbPL5QFUEnySnkUvgEUeICOyVJMAwB5DDLd2
BGPDElo8vzuMnZC0Ix4y0eUUpcs+ENsac6i1rFDFtHW/KqNUolbon4tUUWKyvZmD2r4kvQDfR7Wu
gfpPuJXQ9riMlNjQoj4ztqJm/XaHJ3wRVaCdMRl9VQIfRhUBpi6M4FzG6qKbL5Mw6FkaSNrT9qMj
434jKj7pveFtTamfAiVfdczDMcVLnAqPcavOnnaeW9wk+zbHNNi2X+ygX4gwbjaWxVMKasF+SH5O
KmA0YV/8meIH4XXgJixgFAs3BYG5+qgYHa1whb+PGX2Znz4C7d3bc75JNH+x7ACyDDq9zaARsexb
LC+5EjWVWjgh8FVmMFz6SUGzxoqTjhXTuaLY5yaNEbb70yxEvnHKjGZ9IIW6UTvf96aXSaTmzhX+
fTENzzjDn2Li0QAlf7XCTHBjUxDMJLj6HcxF8EbYLbo34BmIGTzrb9eHjBEFe0zT4h1ju9XszTy5
5DIYTmIoXvwo/DUOTryNdf/A2KA+aDBrja5wfwoJzGAk6IXxzEWF5FUm1GlWxe2yzN9RVr+Tbjwz
bucplBUYwG4p1pdRFlE/5sa1KEDieWqwkDDfbHihybMmkyKLQMYlvD7SlDgnKXNrlnkoIsS+yMjp
sPQ4oIwXl4jobXvG3YLiSt2pyRW7PiKWQITcpJ3qAIaCCWzZApHQuudldvOtkbAOVh1TDWQIRvEB
C+2tJ7JyVZsD/lmZ3nPwElAQZVSsgy9PQNXzkaYxpACRFaaoWNKdKq1+u6I5gvJEftyz7HYNC4Qh
eN5NbJCTxIDtKrLb0Dce8zpa1QRBuG7HR9DEZA5YETihiJXbUDl/iwmWBRKtv23d3VGxV+v/H7r2
fxO6ZhOU9n8OXdvE0SeBaNE/Y9qWf/Hv0DUl/6VM17AdzHymBT7A/o/QNWX+y3HgPDv6P8PWrH85
hu1KCltkXRawxf8MWzP+5RkeKWyOdB2bGHvz/yVs7b8nrUnT9shXA9yrqSakItTtn0lrZga8DEUO
vlBhX/RsECs58g27SoQMw4X95uEfL8n/Tnv7Z7qbRYLcf8l2+3lER9E1kpKlHZtf+p+PyO7GjiGo
EIYgIbhGzcCqHLL52u7ibz4tnK4euzWn2yR0kIaYkClnFRp/gWQIY9mTtApujKV9aeYR1aVJZx1M
u8nDpcLC75v4Lrn6n5/y8oz+mUYnoaMpT3pE5kEhNxzeuH8+Y9cQVQVTj2fjOReZAXrz1GXkGfzP
D+Op//5ASkrTkJr31UKAwEP+1wdqEi8KLZgZAMFGfJRmNGztfeeLV7Rd2IsFQtQsGPQat82mLc5Z
45Rbltxws+ICqUO1h9cYo9JJv4StN9wIfKhdM4BsMS7jHOJ5oskj2MUormJinVOE4EAxXKq8brYc
xedMVw34iB2IAWBpVce4vHvUtafXU59x5kowe0qAh/Faj409CR6CEovMOuz08W8rbDnakG5ahd0u
s2lGT4wgvNxqT2rI6ZvyeVwVaRLfBxWValhE+2oYrG0WJs268WNgVbW5TTwTYC3L6cau3qcMTF8L
AXZFsjx8Yn9hAtXFL2zaNoaugmCGOTrYkOEZaVpYeowjdwD3ZBg2UPwMON/ibqLwZ42Zm/4fepQN
o7rHrOV38frp3TYL76oZYV5r6+zhe05Df3joTBhhoA0YTngGBUJQsVo3CPAOXDLvLIq6JmT+HasI
O6xlxhQtFWjzGRpBn97gRb7TTqRQdnGtG24DPiS2w32YfXpx8JA3dYCjXN9FljpkA51JzOwcvdaf
zAL2YxN4RkskNuRFEeNZJdbeNTL/Ph9w7YsUcGPjWBg7WWdrSKms/Uk28nV5IZh7g8CbeXDHCKUO
k4eI0FFmTfIWMAvwUOoDoWOTmz38DLi9ROhDp8BozYW6D9l+HwHP3ROm8eRaMQHyhvgdVuIQO7Pc
x6EV0fZN5h7ZLAkWIj/4DOK0KMVjkwsSLkJ8U7JNgt/E+yRb6XuMwiZLvAVmt2IQ699Sndp3todJ
Ti9/TYtFL5E0Gst/b7yGE25VnOC/oyxoD610Jc+cfx6n3jumrYCRuNQPSd59/vxx2nXI35p6PPw8
po3TpCaY576GJ8e1sshIjXFrLz3ItBiqzIS+rKq+psgl/2Oelgyy4mDZ+lJkpVx5LmdMNY8vra4g
o4HDQ3i0iXFObWf7qvuMELNZkcCti5dymm/M6tCo7OukJqRDUoj1AjhWFrl3TRfQhC3HGlSRg+XF
38Gidi+yZ0agklkK9/Mqpz3AbUYPUUgG08aNIAP+AYurOg/OmeTj5wtQ4qO+4HCkzAv5e+6y/0xy
QhT9DCYj4IAK2Rvl7bduA4QdCfhRM6GYqvEd1SFeVRSvA+nECSLdvFqBfuDxN12NkLeZTHlKNMhy
CE9IHAiJoCeFH5vbDJ7rXh/IqCHTa9xFM6N+wmT5iOvKQr/KD2lL9cyig9X38rQhBH5ALN6FOJxW
Vt6WO+2STyzgN7Nr0w4ThOVJFhothZk5t5/XOoG70yVotsohQ/cRfS+/r2ceySFEhBfxkgVteE5i
51EWPY/Ncfvz0Mg2+JSnA8i92ATHH5o0Ad5VOMRZTDUK2YYpv2TwyCARX+7yU9mGZGuv5Sn9/Hnc
kjQo/v4823//QdlZ6xyTLG65FVa0Te5231XuXAR5QbHJ76tq3ubRmG4q8W/K7C7V8r5Dlfy5QaLi
gMXKefrzutXjmZcdCJdcnmho3FLHvCq7fy1H4+iGpJv8vBkFud6l/85v8xlo1P5yzmHsYkzcJD75
OqNIDhx9f8YRtTMf5bMlmRYHFRdvidpqZeO89oba3ZSK69TNemuN0GbgP8UHxw/Xss19EM6PhANS
ljsv5pqArs3/CNs7SMs541PeLrno54GqW6bzTvz2RyIYr9EX2Guh5Lq1GfhFirJXDfAkHBbZRkp3
BFyq2Fidc484jBY7KB4x57kbsn8H27pLYmKn/b7dJ+kikubTMub2C+uJ5f6Z8opod/xlJxahViwh
Sn46u5UwVge7oktz7Cd8yTaoH2JOWHU/AkY8B2V0nUld5b4NP8OTG+IMCsfUh6QZnA2B1QxZM/l7
yNyeeLoFeWUDkSRQ2cuncx+k3j6MiAjqyHK0TWZgKDq+S5Rm64WH5w/moZ1TipE0QJ4aec9JWeld
UGL7nYpyN9a8Cj8vMdaqLxIajv+LvfNYkhzJsuyvtNR6kAMoFKylqxfGmXPuG4hHhAc45/j6OWqZ
XRXumR3RNeuWlPB0aoCBKFTfu/dcWQ9UeyFc46FMUX73L0FuEnnUVKjNuXRDhK4YMVH0DtCbLLPf
shbuNC6zAH/B0n9AxGPQ33O/hBPSe6INTkGH3xYdAhx0U8PJUpWbOdX254HEtxlNhNs/w7ln8Apv
z69y3lwY67eR3d5KNQK0iXUpDS6FqTlFoBkXYOnkwaT0TyJGC10UrVXIqigpbZx8coxotOGUpEqd
oz8PJ8BtY+JtqwIMftlgxsvjZV9U3kmTyHnq8D0uSWrJKD0XE/qZAJOJhCUKSpunTBvenr/bdYib
kbquJ+X5onBEi8Z5TmdGE7pEeJUEMlXOOcwGhHAaaRUMk6RD6UghpxtSIKh/W4w/A96PoeyPdNfp
Eqngbaqfr3Gtv7ACCpaIWFPu136XBZ0JO74Dwpbr1g56GqumICgXMWc0z7z0ugm6r4hNaBNZtr7W
9Vc70YI7DMoqCaU46DGGuyI3gPAH11V9Wecjdl6j2urCqCHRti6Ff6aqAdEci0KIUxsIHg25QMKa
AGjl7l/GHVKzQYlZ8q6PtjjcH8VYcWcxEq4EMDCKhO5V2aTeqXsd/OJJ18HZImPbigyzl8kvGLrs
UIVDrbWmCim6Awm8meMrI/FWvRvKQxa+S7vgqsAYxQQLjwu184XGBAo0FuVcVz0Dmv6WblF9GogT
JqGKsosfIaD0E06FOurngctR91lhpF9HYt7VQCxinpCJGgZnEr2W0YNfeW9+oSuOpmXupxSrSqJ+
RxiGtjwP8Qa1AGqF3q6L2m1RAxCATKMGet6+CLX7rscv47mQkMpS0W7DYF/DzBkNUV1keiOUA7db
ZWDKzi8X6/mzMSN3cjqilqrxRZJ+ErPv62lgtyj2Uz8MrM35sTwJnEQeh9frxCrJwDRpibgNIs2n
PRxhp+ua4c715Xia/OzNmeVwJ5vI3ZiGP5HYdJCIdbuwfpkbukJaHxL0HqURc0oM+qmJ7jAyqeFk
onliED+1aJr2bdPvSacms8mqL8wQdR/NcSA5dXHhze0LNLqtHdwOStId1OH3kSSIFQWwhyp0wNa0
A7ZGymSDudAn6z7DooaSrX8IwE2uqoEg29L/1glakWP1raWOcUzD6YpFo0YK47byG5g6mckzf4LY
XgU7W2eUNjvAwKYB96ux7lAOk/XRoswlzPTebZOJRwFzWGIT4k1H/X5p2924TIyVlwC2iOksE3uR
n6p7ICaYQ1AVOHahAT/Fh6TrZKHW0UULUGpN3fkyhIaGK9GkYsyTwfFYsvlDug4FZeuIhD+iCsBB
FCiPTAauPYHIk6Pa3Whcb30dTbDKm8/QqYAqW1dpkQJta1uw0MnGG8P+vhU6WSHvszVkRyIWxkUY
YfYUyEM9Cm9oRoILnLQ1LdM5vcPz/sw7pfavo3prGUZ8WsSoUkE8zQ/CB1yfDE6/aO0y24m8Hi59
HiVrt7DdW8OlNgQ2K49wNsBcmrdu3G9xwC9tkGBNXkP+a9R4E6C7rXUnvBwc7E/zTF+pKvWFK93q
Yk7sDcLZ1w4dxt6zBX7JjgNvLhMB6aOD/rCwe3TGjphZHYTjcDtMDKtIwEAnKj6BZqb5Ho+SijUe
c4QdVOzDqBpX2KwRALXS2hg2HJWMaxR/SfTiRfLJ7aLv5B46V3K+ZNVEbFBPwztA3UYJO3NAkYzg
MEx4HQEWZ7B9t7mdEA+FILppzPchyLtrI6SiFzu7MpwArtdWe5xmFDxVY5qLrMQHreHY3AX5UB00
59lT03phIgVoXMO9Y8A7Jo6kS6jP5iGd4/2cTOKS4Xkb4R9nkmLjVsaJ62OeBOF49CtwkYZoIc5U
rCA8q4RVgD9JZtl4ioLGJsoKsiYL+4s4Maf7uPoa+yhpW+nd9EXnXXhbWuAtZgiULEy4Nh6JONfw
AYJNhNSZwdFfcR3BGjfbHQa6x2AeyMpUPJQsYd5Q4Z3IfFgZEU4N6tXQ2auo3eu46Q5Z4z/aU+Lu
dXxH1wSLU2V2Tjp5eySIEmLRG/ELsQMZEVwQ0FzfLWhoDVeyHJpN2o77MdaAF6sPZuF6B3scL4cE
OYVTNYK1km8f08Je+XND7oNe9vSloNRofXeohOwOoGABu2vYNoqOgI0Z+VpDUOMBHwZqYy842C7t
DoPqL6RyzCS7fOwPFlTXYz9S4vO6FvAGNocjxhr9MESQ7FPfYO1tPWcVzR0L2+yAla+f6Eoh9VhW
w6MZcBMaZAGQaQEdBUlSLsEjhD5g2szdxUFwCwFl2s/ObFyloxddVs33pm5c6M/fNaLkDUKWNkU6
XjQz/oduHjGz5h6LAexCvZc/nKsh//fr+O/Be3H9e32l+c//4OuvLOtqJJ/tpy//815RebP/UH/z
j9/5+Bf/eRF9RV5cfG9/+lvb9+LyLXtvPv/Sh1dm63/s3eqtffvwxfpcHLzp3uvp9h07SHveC96H
+s3/6Q//7f1/VGL0fqgaqZf/48/U/v/9b+uqe2uLOnpL/21LJsr724daI3/6e63RMH4zTcuhwGbT
T7Bci58M7037979Zv9mGS3XJtYSUDj4pCn55Ubfh3/9m/ubwXctjxNJdgxrjP2uOmvEbbVwTe69p
UaBydMv+V4qORLh+KqnxIrpnGSzZz5VQwf79WFKrHDIYnIJ0AOlSxjJ4DDguhR0zv+WRLE8996Mk
MLzAE4AwchUnp7g1yhfK3QdAm6rd7+ywAMdwYsqDg2hl2Ydxvq6vmyJL90yuaKWPjkdSRgjYKaG+
TjEr2jYtqj1s7EVixyefmdXaghTdMTHZwwP6HvapPCQmLCgETcaaftwu1QEsG26MQBHtium51xqU
xDSldeoyCG8c4im2ttSZq1TDUZbG1iIIBr3wmDAYOldEDJq3Y0Y5PxL4/0Cy4Z3OtBp7BwlbKMnI
Ngi1vCa5g3oc09NQrcS10iQWlcQg1sDZOjdYrU2GV20xda4NaMTHsm7V1NF7wCGx1LQgOAQWYrVQ
IyMUeJUwq2gPDbNJs3dtyAlv7ZzbfrSv0HLSlFeb6MPuSdOpHbJbzDQzkgMgxJC7C1+RWXuGX3Pq
5m1qFDfz7DyWaNi3ZakXTAYR4lB2BU/e4LeQNrMIbHEPREY8CbgdBBEaxREwJ90RghYtWoM76WgX
Q0UjCvf+MdVtwhTm+/OrlfnKBq0CDHHOSMq2rGMbiW7FEaP0Ru3rEANQXTA4PQICLJ9G5J81l/wx
zhoCKm45j81VbQguneR7P5iXEhzYgz0gIIht0NXn46TZ/hddkwOL3GBhZ8G8Cw0lx5a3NdK5Z1nf
zIknNx4LNDq3p7NquATrZo+leezRcqNypECdoDQus/k+t5oHgCm0S8O7bERNW9Pi9UJ3V3fWa+J6
yKMqhlwg3TxZRSlRPNOhyi3pUn6FHemVg3XMbQoqXSpPbmzoC2SA+jqz+3kTU+VD3ostziSFJQuH
9zbz5mttKncl8cArbuFmGRmgK2jcbTx/LPZ4bUVdi+sfxpU/ht8f6/TG5zq9zpkzLQr06v+G0OXH
W3S2ueo6OuDn3Y2cOty2uvuI2ci9aWjS7bXEPfTMiTB2jO2DSalzGcRM/n++G8AcPg8V0jEcKRx2
hiIE5oeP++GOXVoQGkziYHtKrOILLVJKmGN7O/jxYxgIRTyi5GNUJnb6UKwHiAWLkQcSmSDashzx
uyS4j7RU/0qq6JfYKnYZiqhlAlOHIlx0G8Y+LiaSjrHK2ml0VTTNGiVLBTTpoAFxIoieDy1KaTjC
2ZUExk6clHwPbNacNi4skUl/nRTOI/CtRSnM9NAp+g91F9RSQVEf6ATWh7NoN9UaSiJ+8s4knFZd
jdE8dZksEk3n1QdYLs3h/FlDhWvrNtlxLKY33YBdwtp1GShxMStq6Anqs39+ObDUPoxY8Phujo6V
VOR//Go/9zS7m/K1PP/g/OemYEozzcuYeDuWTJ19wJS5KTI33pm1Vh06tdfnz/75pYApF/oR+GzW
JCnMagvtR8IXISFUYTN+ZWVPJYfCOaK9/EC9DdUnkLKEdru04CMnWzQnjxBRo40Be5QI0wQ4vzut
2zSnEDy490ml+FVBXe6Scth5SqR01ucYTl8e/vllOl7KRMfa5+Qjy4pc0Wj4cP7MI1VjoN2xJxhU
P0QoPA8RE39Woq6rEmebg8xZAZ4/++eHRJprUWb6bkjid6SKrBbcrkFyyofC827iRKTbsnaOAlC8
0leQB1jYZC1n0cYr8+7QORnxJUHoOeuh798I1kM9T6cDXW+LqDxRovKpqsKVBPi88OvZQAcRG6te
TqyEh2fqH3KfJe18aMlRwADlYE+AoXEQaGDVtwmCmg+1hwqQofckFSxRi2AhhrOjY/rELhGAoUOg
N+xxcIWozASlH8trkLUxWNhx8r2uYc6rd1Sqw0BXZ0gX569JNEPTyiIJiUHOCNykkEmcFGpcYBrM
rjPOplKKQytEOb4YUJGnSk6ODwzlCgJz1NPUXEF0w+sj2ky8lIF/6tRF77iB0qerT0d1TXl1hXhG
CdltJWlvlbj9/BmJj1gBbwiJ6vZ9y1mbNKHvNfEanzXysbqczx8GJQk7f5YqWX2mBPaoL3Nc7v/1
g4AJOrphxA1D6viYteSjz3M/nJHtSyXgj0GJQD7rSkzAXYwyBaE/7bP80Kvz5P3uA1BfS2vcesok
gFNxZQfSQg0m052Pk8B0sBQ4eAuGIvLXOM0fzq+gnR0IUpkRmlSsYzDugTC0x8l8h+op14YyMHg4
GcaZArnSY9ZPA7JRid/BDR+z4Q611AMlEe2YtrdJJ95mPBJwWuCh45pw0Qz4lsVIFOchWYCoo3Rl
sgCGvOuU7QJKnkq0ZUAZy2ERT29WIPCARDbNKrzPyrwhlI0DMx7qNWXtyJTJo8HtAXUYBfagnI3K
CmIpUwgcN4sYUL4XoIVTOWc3brvKlJUkcMdLSi53PhWsVSHdfaA3K8r7XLD4UOjwsiVlTTHxqPh4
VTw8K4SQLxNlYiF08ppFrVg5yuBC527p4HjJlPVlwAMzKDNMedcra4yrTDKTssuYASM7pQy5sBLt
pTubapQQHZONNSrwSzAyM7JhaY1zSW1RPSiZ6aS00m/so5swCk2ZaR3Aue5mo5GXTquvAmdqDp2H
7vU8H2m6mKD4AISe3nfWOrdhC+RZjaHcMOQa4wOreH5OtFrl1icTllXrpNYxJE0RHrK81KP6xMxv
Co0LMU9yHQeaWBHQI6/rV9F4THwcQap1rdt4wHEMDvW0HLFoctCqG4MqFViB7CuaF6rCFWyKcJLj
0Zv3wkqj7ThrD8R695u5Lr6dd5e3ZhybCjJiHr64UeyxJzb1cFHsYX4gfKNePM1gbisK4YteGeDq
KqcBELTxnjabIUt3A6B95iGqzSvkVgxggJIWQQNSOqOX2HulBRMEemVUZzvHi1/8LHcuggwIhkYf
qgqjedUXBLaaWW9jYKD4vDOjPLxsOloLfuja24R+HJFOGW+n6Mdto48HVunJiersnYi8eEUkorny
A1buDZmlB24WQh+NNRL1ZCVa2q4uaKsn+7mc7C2KheIofSaaLWX2ZU/SA7UtYG6VAU0irsXxfKzO
39JTbGJN334HrWWbgusoaJ1dFJ9ScpiOoDLJQoEimxXmMaZAvBq0qjvUaXhjhcMu9YZiaw25YO5m
ODuPQse659lvcH3SWX4y0D/j9bMcq90F3VNFWxaXiP6VGmOcuP1KK0zrOCRM45pj4EXmjY/hw8y9
8DCqb7oyI5wCmSbirwFBV81159b353lfpJk0anQh9pWmPIu1++SyOxdh/WoEO0pK1s7yoLslQfXV
knfsWXjdhodubg0Oe31Np7q6QsP0UFoCK09MDEIp6ASONpQeAwPM+IS6o12FwcSiCHy+RSGdfpC3
kAXQt9CPkcSzBGh6+0KXVDtmeWHRh9xNrB9pAxHplpHpdprHeu00BHD4gYX5AiXJZlcFWb8kYc+8
B71StLG9DlI7WZfQyV0qTqt5AAM7yvBLF+Pe6Hio7AfKkmnc5teRnm2xi9J7NvAcpqWtmoYjpm9Q
olYFq5VbCIcgrX8SURmWkyEZLvWWIPO+qw924rynTXNqqvZQBfX65zNR8XEi6uoOSgFp6Dr6Wke4
jsPy+Mc1a2JiNS1J2LG05sIyvlsjikk0jRBgrCNO3wju4xrLwmXkl/a6cIrv+J9R4YdvgwsFEcor
xjRK2VakP8eRSb6SWeyqkDlCVQclV4sK0mb5cd7r/y2j3E8l9ZCvRZe3qigTREX+Yy3EQOj03yu1
Fm9h/Rb96Q9+L55Y+m+uwJXo6PzPOAus/qt4ov9mOo4rUW8Sr8WihEvgj+KJsKm4GAZpLgipWBqZ
XD3AM1RdRVi/WdJi4WJZfJSUZP6V2omlLrMf1UgoxaQhQSu7UtiObnwSCelNr5tJp7KShhZDfpZf
p94bcR+XgU9/p2eZYPsl8EHBXBpi3WZ8HuL4a0xqImnmTylhnuHAM1rP93Gavek6K2GJecA2+otm
cA/OdDf21R45OWnbo3NZVTkA++w1nYptLSUWpWiPA89I0us4sG5yWrht1lwI4V9nzUAtwqR1xYPC
Io9D9mCBID/P2nTMcT6kTvxd0pWDZKUgSOuuaZ5sIyNWV7d+tW78q6Nkcc/qpiNR1ukfb1YvSgff
zxj3ZJPc5GOOPQY4ra/JxQ/XzV8sk031Qp9Ph3A4JZY0hfQ8JbD7+nYb0Qz6+9+M/9OPVspSCpag
Fr/UAcvP9Brk5rrC64dUn7G2sseNU39vQWRPTU3ez3BZ1GiHqomkGjN9CfwvPidDIy3U77GWaU9h
g5TBTE6ARgoPtEK7LiAmJZApHaO/wXb487fwp5W+uqJAc3FlGxxorHAf30Jd9RFKI4AzhSguWNFR
arrt5oBFlnzPbG0DsvM+cRGOUDSrivj4883Lz4WG8+Yd1vfcVGTRGp9O1RA7tuvkU7WqaET5Mv7u
eF8iUXy1p25fGSxlysIh0LWWIddzuC49vH78ScsMnrlPErjLOhYH3Ik1VhbK9o1doo6C4dxgOjAM
/xZg4IKZ1VPJPQKJGoa91y/qbQneFrD1lV1fuH69CyWqq5AGm1GhOaTDsgh5Qu2qmhK/JvdTWJFk
ZDTZLx4rBEf9+QryGFHUsEGlllv64+EnYa8jOTmqVhkhColpNqDUyROIuwEqTh/eurG3NWybQGpi
o7QcaAPsa5kS7UE9awX5jCg80BwA4N9SqyJNMHmcJ+OuDvKt7aWkr5cQ2q78qUZ4oMfwjVkOp4m/
TEbjYc4tYCnBFjzklWNlu5xKlZqf+/j3W+E+xiLdidIDK54joMORuDDafa/3V/rMvCi0wQHhFbjW
WVpSagWQ0/flajL2rVE/WoF1UaDTwNsM8hJ8fhZ52bqN5IXsvZvo1ptI/UkjEa4Tp9jqPACXw4AR
iagBQmvWuWY8ad7tUPq7UGufx1Fc9QgrmC7JG8+St3QMO2u+6wbmcPl0PfTBXosE81GcoK13JQgA
cQZacY3BwzWnEIkyxW/NlTC1dVad+uQm9vwLBs5NM3f7lq3W4PBzq/820RuFG74YDO+q8zk4DuZz
d+neS1SEs6yv2jpdOTK/1MmLdwLkIFXGwlJb1DWCOas9TUF158lqwxPkpnbdS1qkyNm7AwmFL8Yo
ea/hRTRV9Kzy+xBW/tSP33sQf9K3X4Rb3udVsK1MdYVWm7jT1hS514T9rQMnWIc5eLxG24Sa95Sn
2aVFiprsyZjKdZxuzqbW25XXsl/K/pVMV1MEHCeN01dpefNCBuJQJ85zPZ8gqUuPtZCzB5BJdxS5
2Ay1xY3cyzgwb6DsvniNeYQNsG6AynCFbFt/WNc+pASw/2OGzdE6jYG1A9p1MfsEkM8K96jWCtk0
PCVDb65tPbnCy7pEPQgzgVh1WNf4tFP/ei7Co5daqv+6qjX0giHuG1AmQmgHCqTbnM8jWW0z664n
BMxp7c2g3Y7gemvcHNGxN/XHyrT2vt2t0gZrFAUEXvtQd8+Gzw0dEOVHaofprbsqh5yuPE6moOIA
sSv3veu0ajaBFh77Qdx0dfo6Ou9O6F7NWfydeDsqV2Q2+6L4AsP0ThPVnpFlNUR6vk0gr1mcXEsu
C60/dNUjM+BO+bvDZYa/eUn06bVZ27uJBqdHGXmcnb1lmluzYzUsvA3q0WtjZqCpwa6IFHlM4J5K
2VyYdXMtqummASCaJs2Dw+UWEGa2IGLqspzNW3IMc3KhsYdYot5VMesYLXtJJ+eeROB0qznsgk+M
3QLBG4UTFvG6Vx+LXH9uvVSurIBVp9c6HiR7dkU9hZmxr5H77D3NVSEDacwCBdWHHGDk1BoNmqbH
7cOObTInL9b4nmk5Rx4qKcc/6FQBBCEalAKsC3fqLpRqO845fxmwL9bRKY8/X9Mp+6Ryr3kCATH/
wDarickSGDvkXd3dp4PScdl7vcOCJsCKZnkSKp7wPrJBdywywaPJsk7hgLHelrfGHD0Wg/nQNMEa
tszJp0fDsJG9OFREUQkhEYOoGJfoNtdgRm8Sb1o3VbFlck4Vf3JhKOXN11Y6LMHNR5AS66jgwVum
RHO2WDarPeTBY2xQE7PsUzLhsVLgRKFyc0N5nt64db1vR7w0nr2HXHBBBDJhxGa1b2nWmglTms53
Nmnm7oXzHMQMmyPLafArC88Cbdl2B/xf67mP77GbbNKB2nWA0iI+FBxnutTyJsznozagH5B30CsW
BprmIeou4lpuW0Qjsde9aWl037sgpFnacVOj4ApvHOZ5Zdk95ZXc5VD3Wli9Qt46cpORYE71ZIzW
OYgpEKjNV4cUh60ZSPTF8cp07H2g4MuuvS9AX0E64XHD3WID+SHQwomfzZiIdJTlsUsZ1RDb3oZe
yfg0pP1SixjXBmOBGGXncU/SwUaS0IB1JL+JYvApkxolnwbAWe2cqCwsrcnet2FxVz7JIH4sck5S
WO0d6vNGsI9aftF8zDPu/idDz5Es+Gt82SQHTFdlDJAdh4ttOwvEVdRXI/kA/fOZdPFd5Rc7D9mz
O84vk9zbHW+PasHCDi0mWe3Bpt7gti24zOII5YErq12X9rPn3hVmu24sskj0Ly1r+0KTFFs70ofa
DUDUbZb79APguTPSdNBqGvEEk3llVF9Air6YJkl5fnlnjuVLpMFGHLQ7GeXbrcntHvppibyW82Sl
BcOfswGUsFFHGHrBqiUuZjDsDfOOk9nBYwLSHQ/+Gs5X6KRPVs5YETFTtGvrMuni+wBtvGOaXPeX
ESoRg5GbHgoYJYuSIpG9nKHAzF7U19ZMc26yN3h/9VUnItbH4sYO8mu1jpdmfyU8Z2PX+YsskK5x
h0ZET3Ryb5BqKyybhyU3qzVfxI0LALNL8c6lBfz6jpJS64ffQtqXMRmlQxcc1TAmgv4wmzRJI/vW
RMpRCOsEFH8VGCyDNQ37jLVknkFMIUNDmNIbQ2AdcpCBC7sLPR5uSV/e5k/MuJdzk5OhTuzgiHjK
+JaOxCfWxl1AzdN1x6s4aG/N2N6UI7dgpeSgF5yHN1cpKHP5UEwcjRDtBwdTQENtqprWyFcq7zse
Dgz9RHtJ+Hrfk0i/SoICFgin2R0ZG5s1zMIAY28zPhbQ0LNO3BB9u7EasrzsYzCQCNFmT1p4K/xu
bxWoZ0fyn0p3Z9Fgmjxv7Q8jPK5Q42AW/gZM3oIiMtc0OgyiJJxgIkWzzVBU1AFsZ12sS3KRF6ET
hwT80GfChbJrDWZYIqnfGjf6ntjfdB19TiydRyZKeE3TaiVcBHdCInWKbzFPe1CD3Atfdb76bv7a
4NpLJrIi8TRu/YDEtgG3wkpii8wSeREXGITL3iU2DHGrQYppWcvnYNLe8sr80mYRFv3R0PaOmd2M
nb4jvtYVM4k+zmuEsGkZtwEqLxOfXx2EB1EmDRCKGnXxnDM34RkTSC6hmLpyWDPiom79FnjKVwiL
hjrVjnL98ucLic+aAqRHEmaz7SIqcExbV+6aH1ZiXgpSLqibetVFyXuGHh29IGbM4ChHe/PzTalF
3YdFH5tC8mQ4LPmJwrbUkuaHTfkTBs7Ez4mLqL/wCFi6Idy7giwmrPABioOfb8380zuzdFxgv5u0
1Kr/k0mryRwz9NQsRm9xr+YdWdKA921jwy1C8GbxakTW49RE+GuzEzg+4JDVllTBTeGQyIVb13F2
YTDeYapGOE2IVDjuMIfvByE2QzAhEtPXTjvcWf20w4HzkBriEfIk8ZBA2aKe6I8ov8lS/8mZqCsX
ydoYq1+s1//yLeJ3s4WJ4w1lyscjCgSxdRCg8aCHkMUAVjR7c5qVm+AXV4lqW384depY/rAhtSM/
nDrM2yhmMTmvsCWsBpvqKDfiz8/XnxZ0bMKyOE2Ga6p/nxZ0gFeBDaZuuQqZvvhjfekTC0Lo04E1
Aw3SGczFw5QGv1hHq4vg0xvDEIo4B+qqbRIk//GNhc7oziVa1ZU68S6Fc1lAqUVW3aDijsVWBv6/
fs4+bPHTZWlLUxdRMFSrtLIup1Ec4iY7EV21ESjtfn5I/+QapILDtih3UWLTkS99qlGEWNWQxLEt
YiOuJmceVy5iGVFfm+RzZYn9CIsdiLa5SepmOeQufCeHXCAMIuMD1ovA3moRknRiFgS4wgDccT2Y
vxgV/uLSojjMmOCxnw6a149nwPEaHHv01FYe0hq8QsSP/OIw/GncUUfB1h0KifzDGPpxC51e10kJ
oGmVRvM1tiMFzLmNzfth/hrd/fyI/+WmqGup0oROYvmnA64FqD8EoqnVCKMz3w6+hXj4MSXid/TH
3c+3pW7uP126/9yW/HTDUGc1AJu01cqN621INuWsTzv88b84en+1GRRahseB83SG749Hb5K+U7dE
8qAHbZfs4KYhgcyiGfrzd/MXlwH1WU/wNGIc4HH0cTOJHoapa1HP6clMLiqWhnOy/vkmzkXeT0dM
2XV1EhI8DLzWp1vP6KdcMPBjAIcaXfv9WgO5VLIK07yFRip5ohgAZrIRZbquHciBfvkaDsbh/2s3
cPlj5+WqFJ/equ51RRAQKkPJJ7ygpbeZZ9JT/BvNm250s33LeBZ1kw5G7Fsh2qM3NceOsNif78Vf
DHwfno6fBj6h2U5Lk5DbLjTu58m8RP+xS8BTe987YDz+L2y6f3V6bV1dk5J3bX4+9OS4B30x1ky/
2m+SLiC25J+/n19t4NOdZxm1bo7W7xsom1OHFfvnGxC/2IL96X5zeVPUTtmCIfVjX6SrPkfk7Wpl
TWGhONnBDDEyuAixyQBYNdZEiEgS5yrtS+XjMMolyZP6dN9M0/M4kxO3asbmubX0K6iku8TZusV0
8/NdRqP65zHCwBatc9DxxLv2p5tXlFZjazJkn4m/MGriC4oS0FOi0mcZKaa0aaEWAcxBHHfQdPMB
U7KzRvyIUo45sJHuemlvHMM92U62zIV1SUDzliCXjRnewpm4rZviJKP46wzke0E/+ZiFzkUtdEK5
xruJJefklVs1ayq94dqwxBWi+UuARkusyVFVU25CUTGHBbOqaVem+m1LRzeUORrUgtJG/jpK69Jr
tNM8UYaqKRTS4mfCTsN7S6bXPvdB6GIjqbmNLMD6dkGMKy9njfNaBHSBtfHRN5xL0GjbydOvLawp
vdDv1b02s2vK/AXU6yKTzoUh44u6sh6x2D5mzNdawmex/hANsjCkc7JH/apJwgtTy/cG7MXKizcB
L9NJsakM8hs146otuBAaiEigtrgeb/1QXsYyRFIhwASykinqVwJm7oHDbt0JRL4VX7RtvNb5ea1/
Mwnjtoj+Ic1r07XAcE2Upc3SCdA8mcm6cuq3GsRcZ6cb2ux74D97mYy7NpvwJiNsRCEZ5a99Ot7E
PgzXwX+eZPTkB8V3b/SfHda3ClJOe9Um3S7Mhzc3c7djA4AskNABcvRIZGhp1yKjngQzaFlqFWCY
sIV8BhsaTfw7CccbAwL7gltBW1pNAXrYPVEk+za75VPb5uRZFBcpWR1C8686GT0MdvuqN6oQz4u2
BftWbkmCODaUnVr6ZXnEwi6BFrBopxBAa7BtrNeJPvvQ2St4D7ACyxZfYpMcwg46ddYFJv6mR9us
3t1kuilSV/v9Xv/f/u8v+r8O48N/3/9d19SPPorn1R/8A9RhwMMQrvAsl5a/yQPnd/G8af/GV45D
iwyUB/wGeq9/9H8N9zeubNtm1unZCt7Ay/3R/zXEb6YFyIMFulBLRtf8V/q/52fqj49+4dnSsBkK
6Tc6TGc+PR7isDPpHxBmc1a890kgTpMF595BH145pnODzilbW8x0jbz/lqI3WU9tQEfRjohEULqU
kTJdCgQf11sdHYC9LuXsbTsUM0sbcjuI5OaBnOd8LbKRJOusuLby5hczmE9qCmBEHgtUk6mYaWL7
FeLTM6hG5jRUis1r+XQpIjzmlb0BAlzsZaNkRUpqHjb5gJpH3yZNYVzGVbmt0wSnpKJfFhGp0oP3
IC2Gj64CEUwd3NkT2HaW3EibsgjRbvB+BJiJHy6W698P9gdtNOf5w4RV7TyH0hQCgKIpzj36HxaR
XuvCOrI1wPETMeZOKeQm9uLXs9xMJsdYomzNgYMvJrTNGzk0b2c5Up9BY9e9/BcrP/Pzs5HdQZ6i
SxZ+/IdP4+OMMzQ1gG0hwtKzCnvMy93Q+9OBDtpXJ273rlGNe3OE3YGn164c5yaNrZ2R2XyoGg1Z
Cno8p7mbyJGlJI5lCN4BAxrtUR8xBMLCQCwB8BP4G6GnK8co2I3EGqy0INPXaCdn+lvRlOkHEhGo
vWvesSVX5RfH/HOFQL1J7jw8KI6C38hP131Lwz02QXPyOJ8B+vn9axl6FPEc7fusQyHrUuTYtTcf
z6yE3mlveXIiCR97catPIUZeJVofApaHSfXlFzunrtZPN6XrMeFn9c2yXxef5uNODbahHwk6k2Ua
r3QNRos6VOcLIsFNCnyxJIsn3MODuMIh3P7qivyLSwAQCUwg5I+e9JT85ceyRlXooS/kYCGitU9h
EeAMLd1l6YZkHiqDclHR2SWRJqN/1Ke/n9w+U7bBLv1FhcX4PL3kTOHt4VxZlmfwhfr5D3cHmIYS
2EJoLSaoQ0eRJTn4MIKESjs/Ud2ndf//KDuvHbmRbdt+EQGaoHtNpnflS+YlIKnUJIPem6+/g9QG
7m71RgunHwSVpK7MYpIRK9aac0yaxtlEsJ6f7lArl3BFVLFfH/kRw8x+mKI/XZ9/PrEIDJa+D2/H
sQz9t7unJOtqMcWITevO6aF3ydWOjHvkaN9WM3JYotXzYnnpEorbQcOcOra4ueM5JNvesP/QKfj1
en+/YSg1BUsgI3+Tt/TbDYOOFxP5kNnY+9ph5+rtrhYcFTsxDvf6oQE6WwjeYBmRNthKlA0sqOUl
raxyz+OMDnWRENaQzQ5UQdSgAEg3cZpEgQ4+O5YMn6YqJRnJyL9iCLQJIyCWr9BoqpGiZNELb9DD
kG4zF6csZwU1zYq2m05S33heE0PGibMbAyKwjy2ddKkQRkSTfRldZ1MJfMH1gpuRVqIxj9I/6Qu9
AF5qMVriYoBpLRZXyHrrVbMyEEOTvzGbOT+W51yk0TwLYiYsInnaIT7mmdIvq6B1APKNAXSsA1lA
O/FdjT5upcXYlsUvmecU1Xfd/msuKsS+seMfbO/uWtOPHD/rpcurXdIwqiZTHIBOwoQpTcOdkRjZ
aZriT5ZL6jClKxDTNH+uxwwlod2RWzMiG6D8I9WHS7o+tpaY5bHHL4y1hzMAbfPJQqdctwgWo7L0
nqxB0j4Ve6d32a/aim2IyS28fHFJoqw6+mb51S18a9/aUsNeSqs2c97/sPD8r/vaZxJDMWAvbZpl
XfivZy2eca2g5frPTjTUzVWTZg8q0CkOXUrz3fCyXTS4Z3vSD6HMcMgl2FKm0XnqrfLhD+/mn2u0
S2+OtVl3XRpH9m+rkFt5iKZJvt/A3ZGBNXjPfAR/qQxx6AgiHze3rR3cBlRtw2VGUqMFZH8H3Wu3
EaLIT2WHa3xIHe+Pz9s/1meUYLRKKOss3TZ/78n4srCQyE82QnfXOymJidmCqbEaBR3pfwUM8Ewj
H7d73O5tEOOnf78yy/Ly2+NOy0mQx+H6lJC/i/ZaTe9/FQyrvFeG5sW25nlPRi6C3IykQEMZgdcD
UVzv0H9/8X90ixjiWWjg4MhxgEY1/NviF2VhPDUmi81o6DARgTWQ2Cb/EgsMrMwNkOyhvHVY27eJ
m7n7snLfHUjiqv9eKPNPei/MW/+8GJZveNyvsNRMxLR/v2f9ohmJBEGKt5YrMcGxBxyq8SGp5fc2
Sse9Gfmoia0eZcGYY8jKvs/4F9anshfE6Ej8WKsHTU+Tu2aMaBhsNpm1IA4H4vVMHxp64bf3JrRP
RHiRSLS8gDXq1mZABEiTgEWz63N5QckZs+yW/jUppH3BMCKZKbMpcp73d6VGvii2F7SKExBYF7t8
sOr2PVxPB3dI3pEOQIGX2aPf6tm5y3zySCsSjSh7d4So65TpkbePcospkeEOzMur8BrD/M286TXz
a/NLnxPFrOvzZV2IFwwe42v4HMpLt4KIZc6LKD7CrpjOHZ0OiFHhOXHtQ9uH8a0J/VuNBYVo6NgJ
lHbxspIUp+UdJ+jfyJINj5pkL4ZIUX4hqgYivP7JpJR6kmAjI7bvfV9ZB7yu3bYsrGi/ls+zxFZT
eSbMO3jdY+OzfYRHy2S7SFLcIDX32TV2pmDdzDVERb6qCNHdZ3Vv3GMdSrqaFhhEE/TGK7UnMncx
I7W34zMouWHruHmy86SFrWqp9OPa1+9jiqhgI6KoJQiQ7DODVCtYJuFm/aari9JDGnRppfaCJKAI
YqQuqmjbN5KFeyi2O7ys0X6MShyYEMvJEngOyUwJwI1ei64x7rJN34uYQ40zivtssVon2XwrhBPt
tdyHnMCmszV8QBnO3LtBl6oOum++ELtANBGS+BVHysXUw+5MowyFYAkKowH+sBPkBrBRh9WuVg2y
OtXdiuFjvcELx7R3s/azNPOJPnqa79Jeku7tKVKwDP9cdhrQdjxbzKm7d92ti3uXU3ZUpvGH1qXx
zyrRFYy/XDiGwuIIs6zf/7VbpKPE4bBg/qNk1gO7y0rcUZTFNkGyvdGSyV0TYuosTgicx7/06lhf
AUlJ2/jTmrx07H5bExlXeXhLXQ6ywv1ts4Dd0kmksgw0sRM4eZQ/dN6kH0MMggTBAlD+9dwte2pR
Oi68qe7b6v39w+r4vy6K57suZyfOFf84zOnd4HWq5UC9flq12bK/+zNlltoqnFZlNgJLKsPpwPHt
aT0VzUDPHALp/+9HnGXrpD5lQ1+O9r8VhdXc0lceZ9Ltl7MXNIZ2h/l3RLBKsUdT4GQ1CBrlOPuA
sbz5CNXvNGjRdAaRvpGtTWCTyykvn2wwctv/82XC/eAhiGfGzlZq/3bviMwOh44G66/SExJLDM+R
ZSYkHgOrN4qtQSuppGqeQCLN11pIJ+llKriY//5eljvj73cOXRl9EdXTnvE867c7x6KDJ6ect7IC
p0BV+IdwKHwSSlPajAW76Pox/fuL/o9jDd0gBP66g1WbPs5Siv3Xw+O2Vmv5UQvwgrT24xIrdaPE
L78okVl7YROtZrsfqy/d8fUfpgmOjww5dvRK3slRCYZiEI9/eE/LRf/7lQCAw1DQ0DnZACf97UOp
7FERcwyEwxy+jlaGFkx0uylll1ogbDU84FMRm/EhVA5hiYDCy+FDdlOxF7iOwMkhnh2sNliX1X9/
a/+jKeELanmGtkuP5x8NnrFCezhkAlnciCdHjaAd9JNhGBnNAdfeDm6V7uKpM3f66N9oQoVBvzzq
AnFLq8/VFolggzUL4RkgjF0B0X6LdvaaEk/Bfq3T1s85B83xUO4VTjlChF681o/pDUO+Ums0Xp4h
bk6z44RRbYNNr8A7lP/ptPvPCpyf0+c/DOq4P/zfbouIW43jogfiET4B/rkPFyDV0qSwL3qJW7iU
UBWaDkJ3YyNgzBL7HcV9dGjkqOMRd//wbPzP676oKLy1TUij8u+3adL1neitgevee9c+Woyhy2pS
LOHGcyw1BgzG+8whjOA69qVyPkHq6AKCRlEZRjN+yaiV9CsA/i+1VDjO+bE2osMwE5oOO4m0c0+/
EDJ0mWr3wQJkd3erYHR1DYpb8jlNu++tBtpofRLIIKENZyMd/fe765/1NJ1Dhz7H2mxB9PD3H9Ix
2ibzNdcCAoRh2XHdVxi2BzcuSjIyQjAbnAWzWfWnSbdf//2ll0X4t0fOBpOzjKAYxZu/f96F79ZS
xQl9qMV0CIwKBPjCG1lf00WJuIVWivKCyvXw769s/P7SFg1TbjB/MSHpFq2wv//U+Bg4dUUOKT1E
PFEby2CQmQ79Mf4pFxLEetzWEw427nKUUFmKXKcynkpliw2WUsCAUZ/Qcpj9XaNX37wem/lQzu4f
3ujig/rbNaIJZRqOAFtN087/x7DOwBLfSFwnLJUg7mKSBA41bvHFXWwfZpK9bm1joG2dKNnWtzVh
twDcGV1k81CSwwDVcSIDenyQdB8eajt5Kd2pPVQExe56IzwkoDyNP5VHMCV+7+NZhu1zitcd1nm2
ut/bRM2kkU1RLwRH0wS80twSDTN8LfOGKqXX9sghtwwLw/30nnQariJlH0DMxntct1XNVm3OnhEQ
1qv2hg6Gkv1hAl6oXguTEeHsQ1hF6P8ioLaJDnybu4Dclho9WdBuDYy3eoG9yfnQC4A4pZwfbG8N
wPmQI5838vWfVc1e4pOTkqnpreuFgdnafe0p0hbEHBLGU71A5xrocyRCp9sIHl04AJSemmfbZCap
BrShxW1aAHZubhMllqrmlkG3a6DcNQvurma4mMK/m1pLXMfOda6OR/iVU9NDmTGG871A53VD+yVk
xRDGGfrXDM8NN3G/zkuH8ps+xdPVWeB7mEIMmg9Kg3ojnht6pEcbJwbQ/gdPheV1SiN/49VUxoXT
HKYqBhLHkpGEZfjAzHH8UeIAqHm2AtNxxWNHeRyktfscunAo1v5iArSWONy7kaJ9JSV8N6HIayrU
7yrRfhTmVAYF/CtcEfRqyiSvYWVV/klPGCEmbdnuNNVZj3n1ttqd17qmsAu+jRu+/OoGJZH3dNCK
jgDWtvupAXhcn3pT5YBw6OwGUTySHU5BhI8U/EClv5kFKUQ9PPhDUXCfzKbzELn6R1FZ3jnjLtuo
OvurVf1b7FTTZlgARvQPkmNbyauwkd2NOsyiNMJ90aScdDLtqk1wYVdEUJYM59zKu/0s8Z+ico63
9LT0o8kIk7S2nW2V6eflbQ5uAUimCOONToLIZv1SxDWHxWTYrWVcg0AVVKndH9qQytYn6+wcEj/r
VNbLytPB3Ct2wCjNbWhjaQ3HkHsuBmbWDu2N57hJRf8pLeEZFWWy7+tZ3kNhgmqaf5Qyqq9aCHc2
NIiAkZH+wvm/PhGVtV9PkmNa4on1zaPVjPnTuoKtF9wxMWGQpOnsJtUffC0fL2trpGytuz31/i5X
7LnJSJbOem5O4CDsCEibgtL1mtMkxwsEcqzD7bX25n4bGRYS8SdWacS99GN3aNyDFN0yWTlZtuew
hTtGGlDXxnlfqYguwvJLZZAG4yW6diCPOAzqpvP2BawZjqkkWq45tlMM08Irs3DfDBhZMs28K5Zp
hu56hD+GnqFF95tCzQVtPstdZeQjojwjJvm2sbrTaH7XfYbTGjqf95BJHWTUYB66+Cdqg0sYgrMe
rebJI0HimlbJD5G1D4LezZ3oii+kkrpBOskn36fBEeuPo4WVfnQuRmwZON0B8uT15OzICntYq1F8
R3WQ0iHbgAmGSrX8C2V5XwhREaxZCzhL5y7yQ+vN1OnGMcbAGWI60ym0e2cfJlp9BwRaVDTxG9wq
mLDSDzTZ1GohlVeBn8qezPwy+9nBLsko4dht5X0ZNBr51KUPtjr2xIOfNNk+lbW6xqrYQXy0XC6Z
mAf0GE7+OSfk+NDO1bdU5ng2xHhcH/PZnU60csM93+bHkj6P5b3fWJrLeF2EHVl4+Y+8lu1u1pvi
10/jaJF3iXza03NrFRu9TeaDTisYOf8yOJzAPOaDAa0egoGhJc0RyfqtCPvoiKglIBJeHNh+vmSS
DL7J0+kSl4TKwaw6SOE8Si86xbGunntRvDehYHEpqr/MCN7BuhaMIg1mGyEK2NOrRtDywaMoXf/K
B1BzgC4fBQMPwzbp1bsr6+pk1ai0yQIjp3zJIWy0Al9RNieIedMCf+RMiqtzHto6vnvTAcxHfiMy
5DYYRrgzpVmfBe9bGbM8jXEL6urBcWvxUGhxGlgFoZDMCe9uqvZsqNnFGU8cFjSgHJF79SZxIUSr
f9Tsh4642GuhI+8p9GbeFRNWs1FSRi5fqVxvHoGVw+mygJraefyiyiNpcuNWzN1wGE25eNkAo5U1
9xNzXkYCL4MZknPfI78sF7Zv6CRDkNuzRjLNNO+MUOMWGhNO1j/jyk+uNayYDf2i4uQptWlrO9ub
cTXvgX3OOO5EeqgLTE946+Yg7jgdVEkCHZJ5qxZb4aEvbEkvBiZupo/NVXjdV/o2QZGX8ctA4OMG
Y5sgHUDuPB2D2mQTqGDN9N2yKfUvsfc+27BKlJ2e4VqKzYySPSAIjlZVeG4JajJHATJMVcZ9rgjL
Qoj5WKYZOMsIMPwujBYXlRymm5WTBrMwQyaW1nBBCM9V9lg0Mr+s69wyeTgVIQeFIupOkzJsIjGn
DoeBto2tnmD7EmehYXl7VeI/qgjkWA+3lZFcQ6EIRdZmj0nQkAVAwuarJfVHw+ChTm35KBDFb/q0
KZfnvN8YJTAFsFTYXpcCuYqLm97Hw9nL+JhIsbrVdU9yMNwiPmIyaGeApQLu09vYJi+h7IxTaEKy
G3i2JhGRVEfOOk8zI9+8+T5bbz1J25Yqu9fZF7RXQx/xk1sSa0Q2IaLLUmydmv1zyfTADsv+1pbG
ngOUue9c++e69odAUgMDl8ZL6CGoUV+Y0JVtJ87zsk8UcZVseiP5a32CGhlt5USXjE+Bd6Uu63cQ
bEPw376TNkAGp2y9Fw7zCyjzB4mC5asGuPkaGXb22JEAtJQDdWUYPHB6dAbQyfan2RdbKt6rF+3q
ZawTU7kmc9g8GGzAo5bt1uHbOvpf38fgcpgaoXnUITmrTYGSoUlOhW58kk3LkGppPfe9d7ZToQV9
Wmg8tZm3X1bL0t5xWrBpVo/4jkJEU6JRFcfF3N6TObR2V41e41OusNqWzrSnjeUf41JzA3fBykEZ
JXseq/lcfDi17mKN9UpiBOvvs2Emu0j63U6NtNMzp8n3co6JuI6To6E8/D7LTRByOIPFbZCgu/bg
uUZHu2zloVbdI+gVDE6gaTbVCEoUNxAZMc/1wn1Zr7W5AGvyFDhzB1AFVVdP+PswYJOjllmLiSkB
Cpw2FgYxahH2CgZ73nxa/8FMdqKDi4LHDKxRNeKM+3UPlOp97IT76/OMiJS6UIYCmO0Je+D4v5So
B1r846ZfgCdrHUZLhvGRmPegdeFda9vSAbi6XP51T1sRkG0/nwgq3WcAn/Z8PPmpnYFzOWK61C45
bx7dkPWjbVRzAlLobAU3/nb2Wu1sN+O28ox01zjtcPA582DnE9/GtDsk9tTckyZ59fOmOsg8Dhk0
WFbAASA7K027g4nYg0IuCD0msyqypyXs7j999OVSymQ8KcGgxWei2iAvCkTkae9uPW7dovpIbWFs
23GEoWIRMD93ZAgXUXUh9SZM0LZEMZv22rXvV/9SaX8Wxlifwj7v4f5w6usWwGXiia+qcZ+budf3
sTN+W/+XxCTpIZnbxeLIkdJniU7JE4QjEYHx0frsvFZdnBhBBJXuEpedffdMyVS6DI1DbCb5Y5/M
HCU5cK7f0fDa7JK74Yn3397klGgbPSqSg+kknIwijKdZhrcZkQAAxwQyp6f09ARMeKDs0fNpPBnR
IugMm/yphfA7au++GUcYqK3LEPXdLbbU44jJ4V4bDxxckpsqQTS6vbx6S9NlnScQUgsdnG7MVh+i
NFhvxWomocvUAOjbqkYJpZGumydAL5IjKKn8Hlku+Xx1dehh5UCFL5aKQW6Bun4Vo5+dXRUyomMw
psZ2AvRrDrt5LHrKTB8hvl1BppnCT0OlXmi/2CcRj8RsrGWe1oUDkmzJrYT4chHgRB3ce39uHvQ3
yQFOFilxbDZgd6qbbuMmKaWiMvEySkHBUS97XZWe8qZ/7su+uPei+UxYAoGgYfmcVWP00paqvGe+
TVBvt83ZEu7r0XsmEyJwY8bYtaE5AWgntK+9ewLeNZxt0oPXPYhDBRjHNDuQYEiqDhaME8idxYTD
lLY05vpCvtsR9/pn5IveXlYgUF2pNwfsDoyAwNz8enD7lkgBIRHyj1gfVCGrPXHFzL17HD3V2EdM
8ds9AxIidc3XYqRLVChA6Zrb9I9uS7Frjz94SPr9+ua1wY5OzKHWWyUZxZkzNEhPZooE/qBpYYRK
Z3PC8MGoawiiKb+UvVEEqjEf+5bR5lJ7QnkAVypFsR8duh3IHr6Ptt1jovRv4ejvolTlj3OEgnP5
amxC90baE/u7Zu5QKTukClAn4vIpg3GMnYvtJOcKUuWlj/09qhodoQipxSOLcSCp2nfrW/eiTjtF
AxE9WZvLbavI8bOtQXvPBn4EU2FSq7KEGFP9kfI8PQ+uZp+nyb9JLUGHmlh3WF0lOfTb3qgwtdv1
Q5FW/Ls4PHVZ37+a0A6DHqSl/tVvxgoWKSvuurWX1KRBOze/tGle3y5EaVp7zdM6ZAWs/USM8Q6e
m3tYF4bQLjR037jl17N2Q6/4Fqf+aT2QK4cgWxyzRWL0u/Wfr3tSWFN/ZUNak/OThDuYkf2Biezz
2vaks/KfBamZs4dBm35wuAJGsXxmHqcpHp1DyYnZaehLaikE7MpMr+t1o2w99J1m79eX4ulqOLI3
yd4Atb0H6lFuGqHOZupcdeX4FxJXo2PmRT8WV/d2aCKP2XDZ7GG2OiRjcfAtet5oZHVw1O1nmnMG
8JVlEhybPzudgsZjSEZolETnkXG40HkSGGOaX4q2+kxrMT5p7njNysa9xbNRbTyfKYw75+XWzxzI
kkA8uylExB0xdM7D55Bja+CbZFSG1Jmz41iPdcJSbcfZiX6YheeUI+KyHt6aKqVqmI+QYG2EDzDz
1iswLXLF2KR5mLyJunmbsCBc8JiCYgO099X2Cv8oKYhrM08xsUCK4IhO17MwyCpMwp7R5wImTHob
+KAGSV9Nj2ohhsRjFx/LhLxBQwzTBdsbYrEehkAxEI2dOupVTfXDLKL4kvfGt7mekoe01SX5VdM3
q28NTlGhc8/rKmiVPW8yjbVp6IkdzKq6eZXlNzBfMT+8Z1yRpTBUMDLrPIM1FhhGLwal1B4+yXPh
dtXRK9N+Xw3NsBO5dnAkhwqOE+6XZNI3dW3VO2dEWFSZUXnM8OF7jq7OrUQjkdjzZzPm1OxpoXfU
dD4J3aK0hbw/nDm/falKt3sKx/QgbPPTSqsFkRmzuNYkjNXqGGdjHKylDqVkm4k9R9fqVw1RaNZw
xelMK9KgKPpV6gEB3uiV+EYBBvvYteZzN3R3bSSonSZiQ8bqXvexEIZNGz7FvpvtCfKBmqY35dEX
WXhx6VOcdZ8+fG1BRujsbUuIVgVMmHs8uSO1NG6OizQJ/eJrJqLyVWkEQ6bV+Cym0nrUDUxvYaiu
JMno+aVwe50OWDy9JUg16nra1Ej5if51v/fkejCSJr04qV6JVGvvQ+EF2jim14anuFTWjkrf3MF8
h2Dnxbc0SjmGqVfiJHj4IyIPQtNE1eAygPXiJtCN6S9lxA9alQ6b2UQC1ZmfEvc6o1u4FZZ1zrCk
o7jP5cluJ2db5iFdW9GSStFPBz8Era1lP3iuFhSLDvURHoMPfD8uYlqfMcbZpku8nagVp5SZcnwy
46sxfHcs3qUGX4Gz25Qeumn4afNT8rH4d33OfpgxKRShsEbiZATbdE68qcwBihC2Gl5U1diHUp+J
RYWnNFTyLTNhSNQR+b3uW8khclPEPed+H7hBymO/SWsWUlEeOy88KliIQADE4+zUHuWApb8CA3hy
jAYT8ymi9melZmPaKD3bCUEDJC0jsY8y2e0WCJaqmSTbnHUOJRz5IHJ8UD7xyayhoShVc9otnBxN
ncXMMAJa6Qh6nzRCumBJgkbmUZ+qxoouZEU1S3ez0l1mqllxRZn0ueATC9yk8vBRc8okkeWzJwmL
kSJ+JeGJ5L2x9/mk0tsggkqE9cmNcnDSlsn4Rr7UWpPshL9pQsLVxlJ8KF17nULNPSs/987R8sv6
5WB6cEw0+MnjxP04A1W05kx/Rhez073eeli/Uh3NyqQ9xnEjb7XVXybimT0uql73QC85gHKk6T8P
UcfJHnwIsQyNA+CqZNHE3wLEcmO3TrtBYZ5tGcEDxrXMaaNi9rtBLn6R14xACC7wxbOGJMhHtty2
4n+3k+9m+MWqm6eaXTJcjopRW3SHlqCnWjgdICHiuFLL6neJTg6TAp6bVQ0Bw3V5MhzzndrsQ9O/
jlla70VLz8Cu1YawZtavlmIydoZsT5L3XjQAeF2ZvMHe6AIvTb2dbMeLZ88hbiO9CYyEjrmtnt2h
XnzLjDtBHy6nwedeDymeXKFtc1HeU4tYuiTPkwedZPlY5gfRhYpNpw9G2ZrPxB8Xm0ZvxFEVgMEY
FRPtI8bo2nEXJnbfbvXQevQbwjSyBG3J1Fan1GEI1413K4m1i17nr7ELylU5KZyA6WPoVbyzkB5X
iYz3LZ6cXoWfSmF9slhoknTW2DBxBltzAeYC/IDoRhUkwym3CMfThULn6UwL9lw/p6aJEahLQFQM
9UlkScjqqHuX2VNvvp6Vt5i6bySWy60YUlDfwebSxY6zGjoqDgypQvk0fxsMOCeJQCbtliz0rm57
G09GI6Sz+AYndNAHADVovmBSVxS+88sow8dZNtGeXuAhA0wtnemG/vudNAmJvt9ztzZLIGQ7Y9cI
Rjaa9znmZwzawqP0KF0GY4m/GePpta1w6CSZ+TL4xg8fvPF+sFK+h1f8NAl0hlHi7ePJM0+Z5V/q
Sr2rpmxACxXvpgg/pMJuEBoMOdAZTg/I/7VDlGt3mOjeoZ55kI2Ktj/v6DKObUspVfBPbethIOV1
m0rIWTCooE5otyIyfnjRdySlyXWaL06URI+MU0llMaJuI316BKHenc/OpOqLMw+X2Zrrheb5pRMd
KKFCcCeNclMO3oMo6JrNdkkc95yS/teLLSrf7z7hzLeq7j9pr6L2wgDA5rBkANAw98igzlI+KsZ3
xYOvN7dwbnQsXNXedHPGSP63cVrSZIqftj1oxy6m463TCNv09b2mSYuZqbWQW9nAhQTzjWoKN7BC
A20mGsDGICXRGNZR9ZpmHCErBXXGAnASQ4MNYjBipyFH7J2NpO3FOAqcSDtNPimMpXQv1PfVkyNA
ZNWRioPZz7td72sAVYnneuxi27no7fAQLV/FYWU9CiqUS2tTEnLWHeovg9lBMNQ5Qeey4azO9m7a
7pZ9qkPe68qtnlVAKIiD843yrde1cDuQLrq3FCnPEKmX8JpqYM/tGelV8q9GY4OrnU3sR90bLeoT
Nq+MfCO4C2lvivdaJ0NCOqO2n9JKeyqr+sBjbZ3ZbJ+gj6VHwEEWwuwqeu2bhtB13711zs8SnuCm
VL0DCCp1Hz1zqG9D6B3WP0p0RN6u6dTwuRwipljzt2AzduZkxxcxX9DvP2rZaDyOXMhNPZfm3sCk
pkUCV7ODttnqWIMtxHRXH+P7SxnutTQlxrMRcKZRKYImTOHMh1n3ArKX6CPp+cdkqIlsRGC0w0jR
BZLfHtwQv58JPa13bwBi9KUL9FVNaXIo5adGGhXEEYkeRpu4WfV3Zza/AX0xgBRxVfI6bi5pNhCv
LdziZJVNfO/0FpJIKd7Yp/uzawzbtHXmK4DiAfzazMdF7/N7WDmKvVoSsdmYx7GwPiWgRy7V3hOt
eV5/SRfEO5rDLfK+GjAL9kgjrpqb6w7OAVj5Z90ZmFQlGJCJs1p/r5D/7rKpLola0qKr31XNRsxz
u3Moky9OheuzmXzC2qEW+6k5XgbEm2E6+NSNJDm0FfdRggMwgFTl1x3rv6PcTZGEgLuWl+77fBs3
NJ9C2Tp0bWFohpl2ElfRI3MGWlIy5kqdU08Pzu897yV7iGeaibGli8AXyU1vi2oHn8k8xulzrunb
ZHYOGLN6LXvT8LXkKn6yMhLPfKc6tUP9bDxEpnOJ4pxuAZNxznD50wQquK8JH5Fh9LnqgO5WKovh
/TkES/IDdzS1ferMoichI0peXV/TNr38OiliaCPbC8wBNkJ3SfxQB9BTkPXeJQ9eYqMdCOn8myDG
ROYN+56G8pYgqHslUI8IJ+PINyfDpc1yjZwEVqMpi6JlrEgCHDV0DhqQE4z57GTlF592Oz0oRjd+
o3ajaT04Cg64tKqr5yv3MHWoAmHu72LSv5hM9YETCbjEBNO3kKGDXPOQlbS8O1t6FOJ4ojb+MKLB
GbUPWc1ffMR7DgqiXd4tIlKEqnkTTXt/SUClnxhvchjmm15YXzsrCs9MPV58vX9UltUdZWdd3Qxc
L/41eYAs/E3BhYSCxD4GVPyB8+tunEx3FzpoJCvb+06j7U3oJZ2jpKBAQnTFcNLc6gzXX/QxfYxc
MQbw5gZbue9xxX3QP9OMlEgHJOg20hP7AuB3K9qv7uiMG6zzHyJpr45qf+ipoxO2BOBO6+oA2fKn
0SMQt5XP2Mr6INT0PVCDHaL8rdvZ2bIdsvtI0P7JkAdFWqJqNRLmhHVQNmwTWg6cXaeB5bSJ2tuq
C8a8xS/IbwCyM4bXKXSp6B+JtyH43oxJ+XJOAuQzol+v3nWcijeV1Z9ap98ONP2a5pOoh28NjZSg
8KfnQtWc8UxjnxIbrcilgPF1NMPwS4tDbEtixFsRx69I+J7TInoq8uRzVoKF5pj7MyG52qUudpwn
rMkkFs6+9la45WXGCP3euA7tFDBWEATiBJI8ND4adp5HArU6W7wdGDfPdCo/izyFAprQYxHJQ4zm
eR5adTH8MuGmLLZtG/Xk2GrfdUOZ2xh3uxqSrxNqLEQrjGG4bn4ef9Gy5FNkp88+RRxCjgkOd+yj
88GGdWjyoqUZAG1LM92zBoSQQwM1VO0NyIDL6cObtgTnbsA7PxbSf8nc/qNSzgeMhCoQLet4mKGT
VBKLICJHShqWv3B+qsxpeEYeLI66vbh8ZpwkQe5ayMiHqYXLxl9z7jEeI8LoIE7xt6HQw8PYUjaM
bjY8r/8kUuYPtJyEZy5/JAkZu1d+fFm/+/pHiOZ7KD6kms3rS8S6JHVYE7f1b/0iY6M1jK+/XsEm
H29bdETk/Pq6I5PNzZry8dd39xPrVKX0oP//t8/HpZLWkuG4/pnBSeu58bYqjpzTOI1IkJZYPxhg
att1jyZtpHFsPiprADZmjUevZyEaKdhZiH90PHeZrA+FV36EWz+v6a14yU9/Bu4aYgL04KBDjLmI
PD9NKFfa4bPp6t8RQR4qhegGufqXmfjofPDnLcGujKj51KWkt1Zr6lPVatfKooML9Ag9fEwzK5kn
9LND4NXQwbTqUxbZ2lYjOiro5/TBjZDfmJZ3LN0mIhl8/ArUVduxQLqDD17GdZKLd/foQ07eHN9d
3310R3u856YPhp+q1TCNG7ytiCTKZ6nMcTP10x4v3sy1eG/ulc7uDTPyg5huRyv+H3vn1Vs3FmXp
v9KYdxYO8+Ggpx9uDsrJkl8I2ZKZ0yF5GH59f5R7uqqMst3dmMcBCkZJurq8Yjhh77W+BUjLD8e1
tsOnNCSMNnXCM7oa06NWEfoZKzGNdoCod7zwioBl36aV2JtU3R1dUYsiLNIYP8+p6vfJvT2hSDEw
BnYLxW1Q8NpRYEOeNWkmt2fShdWqr0/JrD81PrnjUBlvXBq5EErxiZI4t1qCr2LAuVsPuBGle3iQ
9Sy+5V60DlOF8nJltKgj4rjBvFXZ+aLlvMiTzt90+ZcqzoNVlLFT6mIQvHPogLxPeXSkPtLyKPa9
CyHRXYSIAuW1zSIRApT1LoBO7xXyt7Xqi3ss+4AWUg8nC/Yq5BtEr8IZXTl2cska/zA4wQ1pxcUB
EtY+40LQcOhe4pZnlHCIy7mKblpncMC9orqRpnUqwWKVpQRJXTMdtzVjrd1REi1AyPkJWZUSNoJr
Z0e3oRUbsayBOvEasiGoW7wQ1AXpMJj9DfQ3Ztq0YlVPqH0GFeIQiBnXiIHHglyyZVpjm6WrL4jh
UjIr/HRb+witJmns64Y0l9kmPzSMjM9aR19SA3Rd3KWLJ4jtuBgXEjJYRCdgx5NFxR2T0NYweomO
KOlWynbDU5RR/EmDW4C8GYMYVxvF+SmqihEaQpNtg/KaiV3e5x0UDe2z+MMds6ZnplnDW3eGJsuH
e7ImNDzZu73Yl2JGy5iPD543z+smtAENN1DBRJkCVYVnPWKL0O7taFTPYY3Portg2StWVe7560x2
jyIIxIYSnm6Kr8LQ85ZkzT3k0+u6C4Z1Tsx9q4jerMml1yEFB2yQwxpa3e2QZvGOAusG0wpqxfnB
oGSY1sRVxn1A+k3JwrKgoh/3U01EWkwoZGKh4ckRCLrWNk+MfVBOJ1vMAlpt9zJzkpuMWSXrY5pO
I3cucwa+bUyP6WgR3ztS8spHZ2vFJGkWRc4TlUbX8zA2tzoeX0KtAD823eUQFOaOPiC6lWH2WaXP
2yLpJIUn2nfzot6IfapsNvRJrDnnWhiMHHXmrsvGJ3u891fZ8xzaJNP0wbcguGibqSGvh5c7Bj9U
BijAOaCwN0Zvjr9RtXukSo34z/VbNjBL9zwJnwys/VwL4wg6sdtYxJySRrnkYDkU7nI0ETmCX0E+
JnOm6Fbo1mmfGBjgUJakaXaTTPmrJB9kjbvIIrwEpYFvsB2vVqlDnnFoHxzbVptCEJJRJflz09Aj
xjyIjKC8Re/N1rlgzrVcAFuqP2Cr+WbZMyWfgl2DgmDrIasw5aZQxUvWJE+mbbzj1LJcUCSFaN47
RATZLejP8E4U1AarQtyCJ3g1Ux/dh6+GTeh3LH0GN1xrcLc1fnz2nv5aGoQG26IrLkqHYnYWtytD
+S7R8kShxpHxZWzPk0ur1i264cUbViIfNzOrUGkYJ/q82yGb08/+QgDxLezQKcikOlfnyPHMKzcK
rkbhlKePrzTHPGLQZR3LmjFMLGLdZvLpS9K8gTfSxkUJAmf4Pe31ley77jj0CHrC2Zu2hUO4ZQWD
LRILP4ul4uQWR6sagqOVSzI4esGSLa+2vqITQ7UzOvTL+AgR+5wmyX0srasuF0dS5k2IsJZNc8u9
82z9iiPVYbIdb7u537RtcgNVBVReUAY7lT0VSG/Zkpkmli/KUS1+WjZazEZmmB9SNo4rnjCqSElM
WbkYznlEB0RVCIpHq70rc6xeKdPAlHePiY3WnuzCG/xi81ZF+7Jga0hBA4xtxvu67PVXRTy/hBKl
bFO/DixUyrGmSWcSolsb4YuB7Mdcms/GtCuqbymdw4FRbi286JMdG5TxGuqHw72ihTCmAQUBzG+7
jDRYFsnbPhFYq2rVbjxtmQfDZIZBww7fvTNoWRf5eHbwc6/IipYEL93LyAvvO3uZNuZxwqPVhfcR
tLj9YmTe+MuXyO6ym1TIvaB6uWobGlPjcguVItdnuweDXNSWdzGZwSfTjtr7j3+Aerw1oRFdkOir
7tN+tA9xwjn9+KHlt+29yqMNLWDv5uMVcWtoMklKWojLe0SG0jcO+UkfX83Lt7yQBiVeMOPw8b08
AbXN66PVx7t9fK9zB3YVOrv8/ltj4O09gtG/H/Tje5b5GAmR3/3HC/Buxb1cGqxesWmdsjpHwnvt
KJQ8BMgjUGUoSaLu7D8YUfNsTar4urygGtrmwWzN4hAhIPj9C0yn+Ms7BEXwqpdDWIYs/vEQKHgc
Mdf/9IJu9r5/ho8P+Q/v8PcX/Pkhe0D1225Mgcqror6OvfFTNcqGzVXcX+TokpCOWupJtloe8TqY
NAr4KdcGyYLnZFs91+pJ14usVaak2i4/lUFUbHiQ42M5uCxW5ZDT6suPsaOgAff9laOTCTSUpDri
Te23yixheRvQNTvrvYp5qxkl+ArBmqc8OnSUmlbpnFF0oSh6iKaifzOH9NFNveY1s136eaS4P3sl
eqUIr/9j77ou/VEZ39fIc0g2M8RN44TpDulYdzW63JqexnRmC7/Gmqj1Yxeb0Vn3lCFyw9ePJqrT
ixJj2urjpwGK6UumROyty4upytZXje28BCrRjyqc9bWrxO3HVyTJ2zdjkpyroqN/oEQH5tMh38vv
xqvMp/GDdgJnoEOcNGMz3/z4p8Y1WxT9i8nm4IkhNSaEyvXr4FgQso0eTzUv3rg0NYZK3VBjdm7o
7b99fJ8/1tjgu5uP1fIy65NACfkiWBceu2YBGedB/f2XzWlWN2PFIrQv/CWiYYOEkoCKpaTcC3O4
qruxgOkbUl4IFuFcaT1meiKBlPwiwsFhPiM8bskLlwSHF0uC+Lxkiac+aq1lGxIuOeMRgeO5ZnCc
lgzy9L1dEsnlGOuHkpByywUIUS+55QhktnpJMo/Q9AZEm5dLxvm4pJ2n7sbySD/Plxx0FHAlT2P1
KVoy0vslLd3DK2ou+emhjOx9pOqXmWj1D4vI/8c9/Qb3ZC4ewJ/zns6v8yuDePf698if5Ze+M5+k
/wfWD3KPcaTSdXAXdud35pPj/eEAWLAl/WLAsZj3/5P55Lp/OA5WTdz1kJ88YeK++w/mkyP+WL6P
mcSTEuyAdP47zKe/G+YNjuuDLiHR+e9+H+VZehjCuAdbZ6FycdjPequQmL7fWJp+9v7L9//iaGzK
MO5iQeosSlUWbbHswmITWhaKjL+c7Zvv7qi/ApN+doAfvHHFEIedqpNhV83mcG4aOzmDhPpdhMrf
bVF/np4fOALTrO1+JI14pzC9r4VMcMoWC+Jo9LbxLN7pYzdM86VY/fqvWU77nw6wP4/3g7MOSZHd
JUCSEEAp85ajd5RUOyRKTj3e/voQf/d1/nmIH6hYBbFL6eRWgv4Inb6AOlCkCeIb1XjdeNb/7Kr8
iIOYzM5J6avOu3LK3xJTFSzn/B6N6K//Bh6mfzpNP7KQarvwG4f++45Ho/1SNJl51UBAOQsCMJBt
qugUSHQqvz7YT66JtXyIv9zCQSon227pfOM1ZaMPsvyidSokS7X5G7jJz47wg8W2bb0JkC9H8NsA
coqyndpcyq2V2luuRCfy6z/kJ4/KjyjVYW4cL8oFS4p26r/6lUfkU1QG7e9Iyj97/x+e9TDDSZeV
utyxKpe3uFKm68bAXf2bj/+zs/TDk06DCbtMR1Y6gtCKFk8Xg17FZNS7MJl/fYZ+dgjr75c6HHyC
O6252I1uz2zMFdjlBo6mqc3Ku18f4icjygeF+i93kzs22jDndNyZND3sFUmZErmFfb140Ld53l55
+jcO7p8d6YcHXSXGCHdGj7vZ77tzPCJ56zzRPAwGqgCa8+IuTjpkMTVg3+2v/7if3AHmD+7RlISe
Cpv+uOvATyAgC1tQT2MrPv/67X9yeT7Mq385d1x3MpPKdNhJL6goSKOgdwkKQM6h/4f38I+Qs5H+
hArsaNjhRR4jSC61c21p2re//gt+ck2W6fxvY4kMjQL/VbGnmjTZ9coZeBY/23VRNndtZE3fcgsy
RhsMAzvcEThoE/1mFFuO8A8zi7mc07+cOzdoKH2Vfr+TiB3Q//rhMFxGNgWgbZUnlUIPMXfNb7CB
P7tQP4wEAdoakUaIOVqfrBk/yCZjxS6EhBtFQ+F7/uTX8X9H79V/feY3fxgPuqGN2nYiol46efnZ
cC1J0wY0lPObM/aTSeaDdPKXMyaX1HSS3rMdDhdXvYxNPMETsvD7HKH66Hcw381uskHy/WYa+NnN
8cPkPwNfsAeFZpemLQovUTgYUHUaxs1NnfZDdCgIISH8JA+kvrcReg1Pv74rf3a5fhgpTLgsswLw
sQM6qek6dKw5IbLjv6P2paLofzaA/+h8znov8gNLZDsvSIp7San2TRU6+9aPA83VX/8pPxmBxHJu
/3LR8BEPoDIjFmVJlLAtztW8xW1q/G4SYoH9zw+S+GE5EHHasVfZhDSh5hcEAfQQqZ0kM/qd2xtk
0YZmwaOFpNvxL5Fy9P3GmJzIQ9wylu3eJAyK+DTKmHo9N6xiblvd9tU2RNSIj3OkltVddoGMqQyE
Ykg3TeCSNIZKIF4imns9X4IEcp2XMjEcIiHDsKk++XWGkouKepE1n+mMFc1rWZPYrrZDEU7BWwIg
kG4ijNamRy8og6qh5WcVbyF+kHylWrbPt2M0ECnWBVXi33sZhuObnLzpYA+t2jVvFx8OGfGENuqN
l9TWluIZY8iKGpWtv2TtzK5VUch2EJIsAQ3F2Nbue+cACrybCReR1m0PQMAmSUnrIe4QQSxJh2Ps
Wu6XNGtMeW/XROKcw7iorDdcL6ge/LJupksE/OBkCzOYKWIPgnxnPGXkIt2XshnlKuRTWq+pRlW7
iYd8opJCDJfpUwZs5KRm2p+o12ikKMxncYJ6QqXaBiSPXbYW2zyu0RiNyKNL3GBZU2VfCieMxKPO
CiFf0wDJwle4Xeb41pWukF/yznSBd6mBnvQhkxRbonVJ4TcKsEGppKIShBDBfPY75JkL4aIqhi36
7uTdzKkrzrmhkHDgu7CeDW9M6lPlzILz4rGsxbdjxkBy7r2WEqZmxxHO6lU2SeveNsJ0u0clXUfc
lkiW60sQHC6jRZAo/TBXaDnpcwURTL4NgNYSeV+rI2i8HYE/c7DRLUCsdexXU3ZCgyWig4wt6jdj
HiIpznEk8WYjSupK0MXqkqai0J5r/4tf44B8C6xemdjZFIK8UgS1/RaWjOsnbyC/DnfKwK14WRhB
NZ4NjT0crpdJgPROjYDMbBpparBunF7F1eWoCR561EbjefdGadV012SSDdG0cRN8FgkMb1WE10FB
jf6yNOvu4PgtqaFzGTMz1wAf5vvOkCY6I5nHlCJXofLCaZcm0LXgyyLCDtFFYoB31kWF3Wk9OU6E
8I+ICaQw1NQJ4X4PsAv6SD47Y84Ipy3aVuCbSJqOE+dHLaHjvPuIHVTOVV1eBNAkFypD7AwDoggH
Y/fnkigd/ynE3dmdsMCwCqm9pTsTBY0angV0tHJtOEACPvFIpslN1toqOyFRzIi8GBM/Lo6Kkho6
yKKDdHPf1uU0XdmRzrEUOlgT3tEpB2D0rCLAZYHQjyU2d/cAcGft9QQ5jqswk3HyRXrYQcm7hPGF
lAyrWoWVIiOTaxW0gym3ETWm5FAQOEYDUdR+02erPI7n5Dj6VuN9Qe2Qh48+sfPZrhPIXtc5Vg9a
mG7m1sHzMAXNuOmU2TeXfdQYMx6cyKcCiRCx01du4yf1OVODWe/nWAzWhj6sL44Oc1W3lYkDwp0g
8wlhNi2exPyUlX2WXnV1PJsPVBNZcadeqPMeEy40aQZJp6zXBkK8eFv5njtfFJ1Qzk08xbYCwD6l
PRFILcuj8tBVgXmKrYk4vzCpnHUZVtp99kc9EIA+JfhgCtDN5fWk+xZPFQhXhK6xDIqbwYujgN5X
jotRF8A+r5MhnLxDE5BBeBjiJoTZBj90eJR6ShEBwQugzWiiIUFSlFZ92F4mcPCbYx11DX/h5Fgl
GCD4ejm9NYd9nX3fzVOZIsWhgJ2thK8dBB3Ikp0ai4CIqltYjp15rL3AefL0KL/4igYBaoOkdzW9
gzzW0CzLOXkfbKswzHWXFE5erP1gIGDIdFqUkCF+PbF3I0fKA3mpfouZATFwsIqdzJRXYoCO/ehm
VjGdK89oMNNmiTS5wlKNOLC6uQsvOgyUPLHtBLNJhFMbbItCWhG9pWAC0oD20oyrAjtM0XK/nKdx
ysGDtAFadrkOTGsYHoKoDX2SPWESWPlhRjrUkrM2TykWkSk0e/9BRXYyr2nciPbNCPrCfhqQRU0I
36q44w5IBuNzmaRosTSReRSjrcSc54M1tWPwXkZKNqTsmnlKpcIfoqZ8yEeQxCeEgfFrnGNrGbZp
gKN5R3+7UO2KWJMhPg5wMfFLJqU1I7xtlfFMtoE/nMEH2vW2j2rXf03qUY5nPxJGd9kHsht2sFBQ
Oc1RFXOvD7XLDF0DbnxCj1CaO0G6vLXpSSRUF+Y85nJj4BnHb0T+CDIJKwmscG+bdmptA1mG8qVs
QP+i92qd1twCmOoS5JBNbdJhboxmRBbCYJxeV8idiu1Uk+q8QxdA+84JsY1f0rnUz+TBNNlZtfaI
LqL0MZytozImCZ5d94jcyDXaod3QS8axl09NM3/S0p7sTVg5IdSkivHyQnaBzm4mXNv+LmXk01fp
7KTqIlYzugiEMx7RgxzYwuJnTtV4sjvk6jhmTLdsVkYalSmA3yL1zpb2GrEFekd/HXPBbO30DDr8
SQWdhdAp7IsRIa7tzuFFXtJkecy7OqvWDNfm+DUh4Fd+jkzLqW58s7DgD+TGYqmn+2rSt3QjfAmZ
2wzvGbxWRPUZLo1bdDhDcO3aqvH3VTRPCxjAaMpviZdV6q41Gx1ct7NIjUvsH3F4wEMS0AruM6tt
HvtYVTiySul7T5059+qswzLGE+U6U1I/yF409cWAwdbK11bNKIRBtGjL/iSlJ+evLtMzst65GNHO
0FBw9C4Zylw/zx2i4WItZiKhWA7BiDga1RAZRPEq9IjOKC2BbWqa7yBxFBhq1WTVhxzcH9nRCeaU
nvV+1AabHDLiogS2w+HN65vF5dBA/R4QjlohCgMKHnP0YPRpVe3b3Jbl2zKOiOmN8Tb2SOKN9XxN
0yS0rwI4AWa8NlzlteupT8Z0PztdRikmYhBxrkZvodhYY+c6eztOCpTEmVZ6M1eEg25JVPb8L4ao
rPw2K7h93/FgUbPduk7q+4v9UwaHqQiiy6EVnnzsNSGJAYgeVavz6NY0il06qg+z5SC7iHq7hG06
WE0xbUSvvfQErAfB9ZTY83iHzaEYnmY9N9HZHnUYDhspO9A8cW5P+gQHy/Kf6yF06s1Y8cSs/blg
NdgiIMv3bkKG/DH24y7f6cRkRs7MqFaf/HEaxC6qSyM826gkiGrFpThvAObjuG9G4an7sOa+vsQ4
lOgHPPrpjIphsGiWd2XNjqvprJxItbwaUmQs0kv8izhzC+fMFqyItmS/1xtCfq3mzpmZIg94q4rh
gXzVFm3iVOeUj8ogr5DZBBZRH4nhxo9t1lsdwmRtDc91M0jrbLVdO/FuyyXGc54Yw3VJ24do4y6U
37xWj9VV6op4PiSc5ZASJNFYl7Mqu+lz09KB3rl6rtxzgqOWgBF0qUjbKp3lR2XQKSKxkxU3EOAW
icXZbTk05u4O6KMxL7SLVNSFfTRJraoXeaxTn7Hr2A491roJnE0R0hPb5hCZus816v/JJIVpWO6H
qo/7h6gna/XQ16aFvWOmNBOvtXB6C2MpS32UwE7d9fuCOYoIHChxBcKKRmXiHjGBAShQDIU/ngA6
Sfez30yotBvuWPutzvFvYOkOxgGjX2yyaBu32m7ykTZ8NUL5jiNKsvdDFNj57YwRu/hcoN/WR2BG
YBfWsqhM9xxDzDcOtcTRguBlTvCSuUZPwiAzMnJWlwXO+GXQmUxOBLaWCOntFrBAxEQ4b7O5dvWB
LUIxfWV9MOYQZvJFhx27KruuzYq42xwzMmyHJMwUHpdRWLcDS4Pwm5H4vXPuKVK5e4ttm/o6DLNT
HBJJ75Gc1dxxecjqQXhvsm1SQCGJLzGIsaAJx2JfU5hHT0RpyD1XSAjKR0QvMtn1ruEyI819Gj/3
Qquc54hnd2cta85vqiKLoTuIuCS6G/m9NJpDOSQDgzb53+awrSoQrFeOT25YtertnMBA3Osje59B
JM50aTkqK0F95O54oOvEAx2Wc91+znCP1AeYPq6J0rHgqdFk/NKnfmdAqRm5HZ99EqWsJsly8hzd
0XxChWygSinD0t+WhUt2iCm8PLoNU4ILh82IDANuV8lQt28bZBHHSUFfQnGI32NV+GIer+ABpfZF
0hH1QMpI1LisvMvcIw/HjsI1uOCg32SYISHVNSHqmzqeshiNy2TNbBt9kGEh/ezhlPhO3LPZM3ws
1GkrJnXrUtFP1oxT9bQPe2VBNs2mPhf3kFAj72RYVac/j3kZB1eob6bgforF3L0GFqPdEXynbV7Q
Gg7GTRaKhIgKsEl6o4d51uQCofKLdoBSSagXSZ6m3+KOrfSlVZFJSaeIWfaW5Kawf5FBUmvwa6p8
SxhWm9OY2AVJrhiViPJh1LG7EW17qcEihGmOpMoIzQw/exz1GksZ3pD+5DqKpAfM6bIdvmJGdEda
1GnsCSwJWvrD2km8CgAKDW4WwiKojOo2i4a0xiyR0dYKo2kyjtFk6b5YTTEIH3sdmw1SR7PSMn42
08SMd6UvBhhJXl1Ql7iutF2oDVuzXlQrz0p0iDC2JS8+j1HXniKldPcpGRJFVACo18So2StbU4fP
IgBgaW5ElmfRV6HRiWPyd4YRn6gwqA863BN2WD4HcWP7F+5QzayZXa0N2bKXjySQfDPx5MVo2AUq
xaZqZPCoy6AmZ3scEkPlgEl9DbYKzUqFIy1v8WlJ9rdh91Kh9C5PZpW28YNKrDi5njw/sg7KMOvh
IBqWKK+mjkN9xNxldPnKZayN0arQmKHErG1d3xhd4ySPQQ1U9Ewsp4OLtsOQBJiWkYiI8LWr0/Zz
4TWSmRM3R7wL2MUZcFTYxm0qldZxt4px/tSXIJhaqv5tzRAXtEqqsw+GD6ZDzk4P811ZyxezGLNg
nTRejRAomR305qWVGzmWfTRX9i7y3SbZ2FR0m7fJNBFOGnwACrroQlkhTnM1vcyi5yYsXcsP75Pe
BMi1xjngmvswTCZuZIti4r4n+lq+BkGUtWeraXK7Xc2eXgwcdZRO0yGNzcAd9101aec+UJpQznWc
z1l227NWRAtmqTC6Blwh6y2IY1M90gEnTBMiakyUOgMyYtCtS5k+OgAbQAlZhWOXn7EVhvpyzlCj
3ORtIroDy2jHxLo/oQSsAxF2lwlPhHWr7NIS14Crkmxnt3liX4ZRKZCCNUiW0aCLFiIEE3Rwbp3J
AgEArNfILie35gdhUCHjGofGBWGXd9KvR5Lsfc0i14jNGO9MZWLQN5ErpwI3eRDOlvVOnUHW0apN
8bOBLRFp9pQmsppvPmCnkuJTve56c35kT4G8Q9qG1VxFFBLrLzLA4YSNFkyBeIsGVsdr1woD88FN
87D5OvaR595F/RDoXRQ6PStuf6ww0fVeSflys0itK9aMbuljU6+EF1KkIeQQlhUSXXbEbR3sLFkq
jG8huoXcXcA/pfeSxEy2L43jTxrlSmyZ6tmds0A/pCxdGiphPPvYZvq6DaytlfmW02IRLnqbpO4w
D407xzVL75ViGE/ehtJzYTwQd0KFbCU7kkexzMxCEM3uFoUH691muRatGJFLK7kt+2bM8zMfflLd
oTXdyfUf8nz0+/KRYXmIIL1x0a1d7UYuwfd5ClA/VbgQ9kmSFhUUkWksel8eslCOXP8yNupoOAlE
CUZ4D9YlsptXzCGMhqt8mmayr+dBetktwR8pDv486N1Xo4shvoeABEL2Rf7c7KLZjxloYGxnajOI
tqCvY9RdPl1ZkzRR60+iZlHVuYnbXbERDaZvlscNu5mItI7e8sIxm0cDlQGG/6afoctX1OTbtefm
EbbjIB+qlKKT5OE+oW+d+3cPb0/7EjpDlByUlpZza+XT3J6ZYWPzS9Wwuj84WVVX5c4JkNOd6gxJ
5SmxS5RBKLB88N1sKBrTu6542ozjbALL+WT18LqnrR/NcPfGlIIOSLo4Ugd3aDyxrmhdVUC6cRDJ
XRNKo1+MqFWESshBGjagu486cCBXLrQT2zra+Zip8XNehTYsI5ezHe4Qi5bjtmd4LTKUsP1AjrkH
nqQ/G1jUYkRHVp9P2GZSdvXxYsMNk3EP0iUVR6N2pI+lzBjNMt57iTMX5qnz06bceGGm8fQjBpHN
0XWcvr4ByuS4DQME6gMKjX4TFJcMnON4V6KFx0DoTCLaxaNbsIg1mPKuEwblAcKzX4fVaW6jvvn0
0TP4f61s2r9XV6/Fe/uvyxt/repJwWDs/u3vX7bfv6aDtXntXv/2xRacT0fS4bua7t5bHPr/9q/f
e13LK/+rP/yX9493+Y1mSdL9+7lk6SF+/5f9a/EleUWj9PF2x7f/87+W3/muWDJM+w+8I/4SKQLK
n0oUPZDvkiXD9P6QlMpEIIVL9gcJQ/+pWeK3pOWhTXJd1lREVtHH+r85dfYfwoO0yfcsqti8+X9H
s0Qa3t96MMuncvnPs00LNTj88x86ZjE9Ohsi+y3DR7fyU3xeRDXSxafz3OlT0J15uqI1k/YT+dgn
iFfrkcbanIn1LPKvY21dWHgMooklVkpRjaVruyJb6tGYksU4ML4203whIbewrEWUHtefSexk8nJq
MjpYV1DJex5D79wNGNHiJrhLrbLasxHaldVcHMKmVafAEOoE+02d/vwyprG4cUOMoxFJc99f8v11
ueEeaiYWOafx3p6qB1on16pKjF23M4nWckMLGyLFP2a+Aoft8usf/yDkYuLKCONt5JAerDHbFaJD
2wG8kMAJhZvREf10+vgnaO3pFI/qpRmDL+mE6epTGOfgh4R/U7qxQWR7pU5AvsN14yVfG8tZUTjZ
CuOZ9YdiF9fEmyJRCYukmYeRgMDqRGFyOLA6WecISvG3Nh7TmpNsS6M3wbQKMR4+/vfjnyx3jvg7
DFAG+NNbT1HzFyQQyD4YKQtfulX+pgdJkhcEnVsoYJj5xI4+wr3ncyxDzc8p4/oVKYUH7IQw5gS+
IZxuLC38qtebCVsyilKGKsNMrzx0NZe6Uk92H6a3uasOwq3mQ2uXB59uOOBetfeWDwGpoN30rfEa
26151P2tmyC/wftcHRyM3NS22bGIKl5VhLtMPlkAnRO769xt72Tdre2gtB96XexppoJ+8cA7UIp9
bmyzBgM0yeuK3AMyRIGaB80tuy5vn+lgXNuLrwBL/j7XA1VikVn32Rw+66BWB3waJM6KeuP33qcs
pmIjU/OYhBHMCXZNG6b0Ao8Y5nILnynRDfVjkJOUDnvTgckYY/x1fAi3+bcWs+IlywvWacHaqorP
TT0MeG77vR/0F25e6CeDzxH67a2NDfkSZbK5CpAkr3U3hZu6KVZU3J0j5Up05nKgwKxcXFrqITBF
jUpYe0wFzoNsqvbCsD3URWTRfbGt+GucADroDKPdkjDonrAEA9+wHgOfHbg5Rtf2VMN87PS2jfHV
hf017bxiG8RfvZlCdaxzrAPCXqxT7mJ0FsXmNh3H+MkMysvajNakEGT0S3WykqXx2nlpsesbyJGz
x2m2paSZHj+WhVZLIfOO2cq4KGkwrjtsh3HkBVttcWWp1xmHkg13YdH8wnbpPyY6yfeCBRWmte6q
xm+9pWPjQB7zahzYXr/LYBa3Cnf8qKxkCwl7O5Mju7ZUheYtnoGB8J5M1hfSb+d1Thgs829/KMCP
013PHVBH1tGsU7FOGwnwITQOGVDTdRFY31RgQcPDbCHJybkSU7+jfTNt2WTE+14vuu2yuy47FpBu
MVRojTP8zq05HubwjTxffxN6+SdM+Xi+rfKSFVC+o1FMvcGe7iQQLlhw/hbjkdhJIbHUjdTJCwdX
cC6+NOJWqpLSklOIAw6MA/Vpxpr2iq1puaN0C5oDlk3eBytTpjGwAoLJmCnW7RjifUzSnV2a3cVc
yaN08YWbnu2vUnpWG02jZjP2dXJRxdeGUUDcKkA8BzHjSWTl2GTLcs1eFEd3G7i7lpo5xSB6UbUZ
PLmih5uyNInKEfPcwJYCPXxRbiiVXgFNqdaWY2DmSP0rgLbBDQlRV0oztDCOZPpRUIe67M3poSzq
ho4LREERbQxYDme6U/V2qoyrsfK/wmaktRnKEv4U+Ii5A24gE4HZQj0qxKtybICmZPYuTGBKmrAy
JG2mLcbhetvUPpR2LcetIG/qCDHo4t+pe5PlyJGwu/JVZNrjNzgc40IbADGTwZlMcgMjmSTmGY7p
6XWQkunv7kWbaaGFNlFWWVmZwQjA4X6/e8+1E2e+t1uC4iv0hHaEBC5oewor84R/pAzkYNe3HpPH
/VompyxtmWPhbXs0pHVY+vHcROZIB7HUAhANRJzdQuzSBko7cjBkOOgAfqvi7mw4CceRLAuFYhqx
Auw9d1kGv+xmckz9zmoba5/P2v1gxw/J1OfH1fCODjKjTyK6ua7LdLOOWvNQ2+rQeQSx7E4zwaqV
PxMAgxqmj42wv28oRIGcqi8hm8wWHBVAaHvk64jSBNKIy/fLhNcC9WL88JgbD/Jxjbz0XhPegTNk
d5AK7KEjcR1tXdq1SW/xzInqaEhSLUaUOr5TSspXLWc94QQ45o07BnAQzB04ZY2YTyTCqVjjPabl
7lKsKO9VJCWA6OyMPhHfUK13Hh0zD+HLyB1mEPsgW8IPzKOSA/O9ALciW1s+cbagBNd77QEUsRVg
FbmL2XicDEl+ssjVs7dacdAweiM1Gnk8emjatBwE8Nrreau32drBgvHyMTA19zjbk3sTkX9v9F8a
oka0KMPxNdeYQwWRZ6Ig8mpj909d9ysu4KcNaK6Z+6gwep5GE0bgvJF1E069vjRP0mohSmRcVNIo
+ARwPeyEaJk4jqQ7gNi+t3TxHOI+N28dO3vq1wKUCkI54IFhr9WAaTKrWoJ4nV5GwBcAA8xXBy2e
dKXe+pYWv5BpO6pY2LfM0zmhTf2jsEawCHW23sImORc6uMO4SG8qLre+cj4FK8LR4SzLndc5pnrF
aKPdFYn+xBDtTUad+ZCUM6giZ/m1ELb3dorxK4UbQsV7b55A6u97tPJihN5UZzxfO/gSfmXdjm6p
vzBfnFgdqyRgYBntuCfLkSAmYm3nC1brIvN2etM3Z2zMrzly4i5j67CvoYoQ2PMbvUgfYNupQ+Gy
Ihp9d2CqF98aZRaks4LHzX5Aw/sa9HKKw1krmuNYJ9VZeTx65xlmcb2IC8IprHCAH0Rco3S3LMzo
UTnKI2SKY2Opk7Ilgkj7ZXE63kvP+rSs2jkbMroMWlUe3BFCmLuqgwm48Dxv26lxe5mF05P/stZk
79Tai1fTF0aWeurOTU1dMofIJmCmap0X5VrnBkmLDoOKphXUwnPc0kqXDS7gRBma7EoOSzX/jEvl
c/BuT+NAMcQkqjQQGrV7g/ZgdnIN/v3lNuNvwtTVjOdvetFcpwwboq25r9Vjdf73krqygv7Y33D+
jPb59m8FyM+wq+h+NGsPsqnZP5Y5CZbUGTa2RZ9W52F7EUsRmMTkt1EbOzklbwE5OFhaYNlThCeI
zLrV2c3duyGDCWgDUgbWdU3UcFeKjZ+9vSDevHOo+4qpgAsRtp/XZWwBFcH7p03QMGFe1A0Y2QY1
JREGkRfVntvR6HbcRBK4QXdNJ1hktjG/UuqD97xNv7QatiGtbyEQUMMvVvnkDWMXpJy+gfSyibNd
zBeZ+xeww83IQ5QEUgRY1yTLtv2baFY6KOhXh2f+O3G1BFzory2FTAxDScXnzVuP7YSxNHnLCEZM
lCz8Xyldbob1IazcY01sv2Dt8J/q+aONygLBfXJDM+kkE6exDlOjS30ZU/eC7qYtABdaxYOpX4yw
8iI7VNzwvqvZ17bkY1KSNzHPhB/Z4QB3KwaMXXp2q3ceP8nE2s+uaqfykkcLBYWHiD5Mqy2WHfC2
04qgeFBGfO6rGFzFsu8BLOzMmpW8HXV5ite7VkWhNWpmkCs26URqf4uBLDVR3xd9HNiKrnRZsJ8+
TN7Broz5HkfkrcXxY7dgehB9O987v0M1mKGxWs9tU2PksGp+AIS//cpsESUzvlbC7LAXlQu492an
RTSEO/k5X0AJ/+P8Lg18+6YyHl01zpBVGM7Bkg0EPPvBK4Jk4s9hFLCr7OXr3/+Q6wC2DBNrmMHI
d7dOgjVeS3/HWvsA5PwpGzj5lu0cu1K8ci4iKNXNBEj1iHit4ELYIdgCtFzHp9rIfkHFnaTAvGIh
HSlBLxFQXKDmwHJKUrh7DC/QMdLV9udOw/iVKiLMpnvyzMkOeWKRbx5KdlQkgvf52ZlqDj8wz4xq
aICPFM+dFOauczqW5pK/oANokDeK0PHQM9UvtUMk+gYixHxt02UNUHxYuGbrmOWE8U2jpzplaH1v
QyJbBluwmNyYzJYdFHQmgjcY1ll7kxtyYghVaO/B2s3zwUr2xnavRPQhlkZ+ZXdbh/P0vX1Q/0rN
th+dfeNxWcEnxriSMeQwVyw9E9b66Ia9rKU/lzqWeALKxXb1TsC0dnQWdP1nPXPeWuX2i/W/32ec
6fH9GqR9EOvS+80S0VWQA6mKjPb2Hz3czp392kJMBuU/KK5Fap3/2onbha3VWxCNK3+Bj5WZU8dx
jtum0/JPLAa5LyXSXVdqP22nv5otayQtp9xbm43VtK+LYhVxMDe2oqSwZZz6ICrdz4ENSyBjnTbY
db7pKqRxfuR/v5lI9cNi37X8QqANmRMWO6bh1jFqGJsvSXGBOqVnJmFs5gFlc4Tix94MxEvBF51t
Xx7L4gYaq/1/NRiW4jIayWbGw3O7Jkzo4mVXVG8GqLqTl9VpUNnpuR9fTb0/lWQNdv9H5Kzb9LuD
GP87/L8FrH+i1H+qW/8XiV4IQf9/qhc3U55Wn/9l/9nX/0/d69//9j+EL+M/TKr/dF2nBctmOrnF
l/6n7mX9h4WmhSePQzO6kytRyyp4vsl/+6/C+g/dZZvmCerRHQtp7H/pXh5/IK4mhqbgGZnu6vJ/
R/cy9X81jf/p4qcCnnYwi/pGjzcHCMb5/5iQMzaDWk6RhbK8b+BOcCOZ8KDUpqhdbJX3sqNjPHHg
Z8W1flMNu1wJ8YL5p/Qhf1KFEmE1qRJIF61uH/VhvPXsNDpha7pMgjaWPlUzj9weRlT6ZclS9zO3
w7LhGBU8qNhj5QH4DY4wvzjdvz/9rDr5xULrnNoejqrqDUGVj3ozc5QJ6mzIpEaAEugh0e7BdL/I
ihhwp5vxgY3G362UAti2cwSOPl76mKevYT01INkcZxBwX3gC1h2UOmDnzySbGSgX1HraHZtCp6r6
YJbZPmeYimdniS7rwhhCW67Ns2gKzjZQoRdWEHAFEwHygQdEX7AwVt7XPInY561snZdMuMj3QXRH
PsdodHSX86gnb+YIasN260+QV6+pzU9pj9c6hdGASHSX9OKWhXI6k8BubvH/PWY4embsFde0BrMx
gkU72flrI8yAnb14YWbPbqZos4Bxfxk0motxsNEudFdxWok4XjCjTklfy6ua5uniUiC+6gvAbF0F
ylne8TkdYk/lh7xZAOXM3gG7Dj1TUGhahrYHu2fxjOWtnYz2X9ySSosevbTqw1w6KYyX29RlOlhu
XHXS5JzLKyfMIFrbahoPiUrrm9ypfsqSDNrsAiFiCLf1dzX2cYp/6ejS946tjoaePDfrU4kT5Rwj
Dfgp1pqr0RdvE80wYdcfh1Gzw5HHqzGQ0fFs44vegdvB1LBLArpsU9MXXA4ge6GyZoVNlZD1d+7r
m0GUqF0OStpCtRtUu6900hlCjvBNl6zWwlYb72lcZgg9oJ9UHZhq5og4AUyertnk/UaoXKXLcdBD
dlp1rqDFhn8FVJtHuGIU23bG+9rZ1K8l/TmJntENSWStjU15TZ+E8EyxGJngmISpcjj4VIf10Chj
HChWUb06Rnm06PFJI6yNxQhjbFgZ0Wk72HigV1gAYJ91fyR9NBwdi/emjCqoX+63J3FHLfH8goGg
2nYHb5sUJcbFZhCeYJmZVGBV1eeWyjvlkmqESmuwmqbtXdKMe5q/fw1r3BqRZucw0WkGca3FzUNR
GVPpfZxIGj8Ezh1JDK/2yBgAH+V9S1h1E0dUSyahKYtHYkcD51nxrIsudKyuozCHTW4bATpb5K5Q
rX6OS4M9q1W/W1n7PpVFFUIpflmzgmf8LMkzWMiAeHKeZqpS/SHS30Qkbswm/1Ejj0ln7T+jnjtB
jWdtpV6DDhubfc5hMds3Zv9J0E85npeaGJSb9vsYweNYrvBWcLDGYV8X+8oDk0arlOaV8tBY3T3M
r/QwzpEs/UKZ3Epxt08tJ8B3OO/iCDd0SUSQOTX47Do+9IZl7ZtIe6vSGndy+dwhEe68/oB3zDj/
e+k3sJYy+/eh914bqrnRqzGKNSY+a0fHVGxEo7FzWzscHK8LjTHGg4S4v2e497CWln4ezQSaEDjH
gKnP0cGV2rJoh12R7JdJfSrQaLtU4QB3Y/S+xNk5sFD1wpt2AuMdlst7NbTZjZJLf/Ry69rbYjqb
jLfRubH8bvgVdJh/vzpEzu2QQKSY7fQhSxam95Z7ltbknqny7s94ubJknsJ14tiXmsN4GaiSyIbp
3PeOG7YZSjG7+vY8phydLIMaS1Mr/wwUNvnDUvGOOsRwCEZt0MQNzVd8SY1loe05Q+ZzSH2TC9zM
mco4Ra8Fn0FOrbS00XVydd+5ogqx2qYhB9jQ6Gudlib+5G7o/yrRPDeFx8dSywiA+/Q11dYSmDpv
0Jg5Eeifq6u/Qtm+s2Cksm1s2nNWW7e67QB1rty3JOXE2U0w5z3X+e41PdpJjct1zhUdS9IWBxpt
PnisgXRpxvamzCtvZ9hc3naZ/UDujvfcWuuDTrImXDA8BKiKa10uhyUebpo4gn/XsBv0kCMHs1Pn
Os14MathX1TRS+KAR8dbNlIyPtwMunaa5Vb87jw3CfHJmvmUT2+Oc0KfO1P+90v8jcFlPy0nz6m7
MPVo0jGmAaRIX/3YttNcpnE9G/SiHnT7XQjiXRTBYXromxaKtwUwB+eCqTa5Acts4OUTK6mBdz3D
8j3O8pu0jn60ZHG3rCJj6uLx97kRLFGoZVRC+HGW/9C98lCXlgG8dnnU3PzM0Pxc4R+kHwgdOMNy
6JMFMQ8Vm1nQWSyZJRqOZtHuCySUIxIXwVlvuju1sBqI2eCYQ4tjnBQcjdoMBWgt8He08HrtAeuJ
LXVmV9WbDjXQGO+WDUJCc+39RMMArJrcgtGujPlEMvRj6enrSyuQ8Z71jNfwA2+DmTcEHEASUxp8
Y89A45cE5FFPv1mc5htAe0BI10/S1Wc4zystsdsDvGjOVFTJgu0JwRCak5crkzSES7xiYjE131BU
kWFe+1716KlYW1y1MVUPq8SSPGWMs1pK4Ck8e/VmvDHM7T4YN1shBWL0EK31oSwTMFYwzXZatt6P
M3q4ZW+am/xoa68G1J/S4O0PLVwY0gXvG/xsBrkZFi4lAJqdVuHMbewsqKcG9/quYc3EJYeDqu3W
QzIm3+BIbN90EqCNpbFPGBoKV8PwyIQREk3eLvt1WNwd6uo+meSDXRec3CvlBg23CGbj/LbZpuwF
PTONheSsy0M0E0eIO/WuVeK1HAEXzFPGzErQERaZ5rW0QaJqOgatetUOAN8+uXIOyererL1zPznc
r6p7mfStMMfA7yzw1eBi3IEM7BL1hLPvD0N+ZhVb7V3r0vDe0E01LuKqlcZOGYVx5Nx5RpC/Hzqa
ieOkXkIbOKafdsAYLaoQuQp7z3mqnehTQL61aAWdp0PuLRevtQ5TPW1VU+SLYmguDAAkjw1mF23Z
3Xs5S93CJ2i0aYHaIltfr/AAAqo3FuZeEfkjInmmAvbIOIdhMgGHrn9yZqcIdeol1m7ChYjTY3si
0/Q9Y3vL8no4ZIuWYY6k95GxSb+rYJYOzfzd1hk8Jrf8Qq+j6qWlgXASlENBPt71ee9tXraRHpF5
8q3KvnZ5Bpe/J47GBv3OKvR3sTAdsrvy0Wzr+KitmPW7pWYvm2/0xdbctZiv2Jq2ydWGynR0O+vb
GqL6hiaKMBNzdhsFC+NC1wD9G9n0akBMvv57SdklwWXEsjqyWORLtFHRpkBVsuDpiJmFFlSsXct6
xrdRX7EFVzSZxrSnmQwRzOdapa9EXcQ9WZWtWM4RnII58e8WKKXg7PjCJFWEHk4eUxxbl+OFXsO/
FtiwdsA359uZh3neyj0k8UdZyOHKqeKS2Kl7ZcH+s7I4HjoG7hZA+HrC4ShNAu8eiXQ6zezZn5au
vWPTtK8L57mmwjqsWRnIbyxnVcMY5gDOMTxaabh0cAUuSpeBYaTcvRrWGSeBXAuPnRHsqLH1eKBb
Zz22rAMh4RSqG+IhrOoyOtsVDbp1Y0t/TEeer0GN95EVAB6nZ6I66F4USLzc9/BbFDuRsDPZZ2ij
uNNKL5yamMQi6wzFG4QUK7JDfjmkTYBcl1SdsXWBopT0GCu98SAS+2ZUuAdU/4ayBSnYEJycEjNM
NEZ+K7dBY7vfbDhodCW0dkhqNn7z0fOKMyH6FqZ8RM/OlH0AP0OR5010bH99nAe7NKs+qHU56Ili
r1lJQLklHDNP1yleakWodUyOsUozmnb4IU1z4BQ0/Wn7JewyPBEI2n/pEoB+n1JBxqFjxF1Lu5TY
1bPxaI7VU0TdBUPIJcF1xiKeazLsZ/04KnhQxFcQfFI+RIdvxraeyJSywR2cJwtuiZ8X1Lg69aNJ
VMnvcpChqv3rTfNhAiVfdhAqM/Z++7GzMYB5zLuo1IBWcCojIc5LC0y6j1pBXxjl4an+ouCd75fV
OUnGh2DvnQvDQb/QtadaQM1OxoecRpugJYIKA3LEewDsE0P3F+5CO5B5MbIlL+8E31xil4+d0zCj
NY0no9Q/JmIeeDQdxuCshOxVtw+sOpK9DpN5vafdpdmT7HF9qz3O3Ce2xVFnVlQBpZr3EPXxTRJZ
b/j/Tq3u3WcrWx2DNGmaX1nCpE9Tdum3lC+7XXQH3hl1LqvfFr285Ithc0P0LT3HE3lMFiKYmInX
U0bFCYUYHWBNt3oE5Ff6prYQPouCKO0Sbm6YgsWqHhW7FCM1dlFJtcc4TB+p5CNZuKxiNIFghO3f
LDPrKKDYiWdnDyxeaTqC2vLS4neH8P8nmeIfz4k0eJhhS8+4Z+RQIMU0XcbuZRznLy1DN9BjulLY
UpA2e2CNeqRnFXEfnvRajNeu2TDoitHgkDE7GLPA6ngmxFFxmc2fNSXzLMDxZsuXlpdt2Ef8nKvR
MVssKIeMPH03utmj1bpcovmr1ryPN5j7blOHOiAzagHD1l8ANM1q/codDCCeLA8wsDFO/tFE+kbg
5lA3M/tTb953VOVkeBu1qrd8EGpZYKjkymr4NOjbJbscRGN/Ks6CnniRU/tX1URAMe/v+zztjyJm
BOqOu9nz6NBJC7qFWgpaZ+SP1XyhDfGD5md0jTreeaPNSNl8ciZ1Zun+Xeb0arn6MRvkd9JkLzNn
l2owmNwsFrWoJJy3MBlI/nW987TVoEj2CavUX9x+5UGuAMSqDu6ImvEqKKDTGhdzqcYnKg1MvEdW
Zz6KNVG7cmogcJcfullftWw8jz/FnBWBuujmNu2ckIeX+X7U1g9WapZt16JdWgyUxhJvFjzunQ1F
X3Me7YrhMZl5mg/lcS5Q6CGfaH7bNbd5iTOnGydMvmv6QJYKelx960zluvcW49hrDBNwbfsZn2+R
YXbIjPExjdDlDVxWzvjOkusQoKRjut6KHdOFtjBEBM+lICaK0Z9bd92x8F6s5q4iZIZu9i0WUHIJ
HhN9MD68QZCrgf8Zi0sxmWx/BdOlrJxO+qreaIfkeioQd1QVup39YZhRmEVq09h/5zh9oRL5JDrB
4sNpHt545W/v0LaW+hC1NDTY82PCIDuQbuTgopGXiIiIh42CL+M6a1HKsC6UY/y0VHp6nPT1U9Tz
gRGDvFvm746I1Q3nTH/2frmim8tg9KGl3iFwn9chXwiFT3gObB4SgtZwRVmC31nmi/JGjnXzeFur
lSr1GGcj8K3ijbKNeklT8JmCkXQn9H3dpMIv3OzPVHoEgLqGe4UmGLtIzRfNbEmiDqm6siX6MzUe
PC0avn1TEHMg7HRP1BlYKxTrE9WcHctLersuzr0n0odE73x3IraOoxpjun1V89zt41F2d1Ot7uAD
YP/ROMmvfFOz7B7rPtPwZGPxNJzXvPoW43QEPXug2eBcDOo2KlqGe0smmb9Wx6ld82Bi0OInGIPZ
q2NuKeXPOszUtoAfC4X1M06ipOAH6YnNMSmeqx0lV0b5l87BDsf4XTHYR5Wy4vYyC1QGDsglaWYa
6J7aTn0NawRIWw6/nVbe2o1zTXXm0I1Nabyp9iQ7HsfYvh8EbXaD8Wtwbi0rTk1G7OH5nvCUyHjn
5NN3FYO+zMaLIMTpO5aCcs2Egu0GTGkmxYb+Yyz1qx0blyHqbiKb6uNmqJ8EnRnlaMlHV/9TV5a5
b4gQG4o+67rVw0hW7V1VdWyOaP3RUo4LQAKio00ZhpSiO3YLXFSLyMKubJb8YtZ1fIehWgbmYplf
ev2ocbWwfPfVpdKIFTRZ5SAhetY9fPH+LAaKd4bYM7hmuguyfnJtRo3Ow4K/0sXR89yWhkXJQnpt
414LhBr/OpnTUIZKT1XCs77RmlMl9Oqr9tivdvN1EWA7p6pHqovBWSi3fuxVDKCSDM1BkbYI++QH
gfFGDP6yVl/50IWD6lOSYPYj9UwPzFoAhvyuitz/MGOyBO6vEu++9vQ9HUfVrpouaDBPQ96E5WTR
TBEvDJaN3bzZenAG4Fv5FZN0WXrqgFoZnJGO+FsLcecttbkTlpkHBiwc30tZcgT9AM7qAbx0U3af
3yp3PmaXlQ43/ZEOO540xvRQFFN+arRH175UkfhyBou9vz4e89yjM2jKK5Ca7ha2HB8Z6ekBrdyh
KMmcEwM8WVLhU+Oknot0h0aDQmBDKFjBLuiNHvTAPxhoz++1yNZrm4/CdxXyoTImhkJrdEcDVdLm
5XkD3ruDi1cDBnQtu6NdxyfeRRsYo0CnA7QqdYi5A+0TobEsXBhkuoftOYAJHcs9NUKnIrZANDmF
G5RaGwiKcwK919owTQmMlV5vcHgh6rrYHOk25WptpvnRSPM3GF9pMK9o7laPejjJF0XFaAAn/25t
Vm6ZtTsIRotwfwdSLoqJvDccOHfgoizx9kEU6JjUm9FeRu0m9hHt1092YsG3SBqeiJJN/Ihj1J9x
pyPNJPfYEzKMNRyX0iY/In//molzb+sWD/1suiNJFqBe3EGzKP9IyH2b2Wzea+7Q39rxeoIefJhL
/hhRYgTonTBhENfl8aHU8W+s43hwzelOs6AiZ9KmkFClJxpTqRrGvBrGEYDmYlPN1qU5xTkV5WtG
CQX2HVyFHML1aUhRNrXHhZq/g5Z4xcUbgYf5Ucn+p+08bmj5tdbmc+Zp4k6M7cyHBNVl6pKQ+8dF
MaIGEZLKc+UWn6OZuXduBXa+7XVxG7k0qrnEQn1LWt9o6eajRCyBIVD5/Lf4dW68d4WxKaG1om0e
YfgnMPVTxpokXbeio2hfNGZ8bOiqOOZo43OLWv6lVwjeWv6AcXl5cAbnhPHnMyriP4Phra+efW6l
tpsY5H64bpeFE7iIa+W6v2bXJ7ti4Up2ydeVDJFDs6YD0ZA8lsrih0SMOAuiNaFlI+AoKqYylf64
hrqoSM/fKQWbQm605oLaCfu7fYqgEh3cxBv2g2s3JyS41a9XhqOA0e/UuGgh2bsH/HkLyt1Cc2sH
m7+vrJ+0mvSzRjQiyPWe315FEejq7k9Gdvtcb/4RouzUylr0fRrUwPt1leQhTel4sxbsxaZROscI
ocY2YiJFUthhRL6ZzVkluHN12NUzISsIK+DUF/wgSzujQrQDCwghQUYGQWS2eBzbJ62xu31jcljE
VyJ2cYjPug4Krk4flQcKCHgiwoDiw1DaR+zqD1kVBwBVoeHiRoKaNWFmXA7KLO8yvWtD0CsTX1tR
hmaHGbLrXy3Pu3j+1MCNykDjBDRXs3rhrxCxM+5KBZ16A+vbtvkXpPAfYIyhU8XsCxMChS3iI4A+
RgRymk4WPfBz4QRtVT6XPdR5ieXVLziOPba6+pwW9y2ludefsEoYNmoCJkOd5jfcbQoVdrR4Qjp5
5ISLrt9RyNKcrQPbeREWJlkc5gUsAinl0GvS6+FQQqONTCQYtKIjcVQXmC23M0VOQW5j6aS6Mvcr
OU+7QmP9THEzPfTju6nW5d2jCpaT/BHm8TVKZH5sWTm7VmV3xPZ8aC+0nFnmTT/YvxmDxaqfENBr
Qt5LJ1gNMY0Kp2tOhnAfBKIeU7762BHD23pJ2JNF5HENnDTTvw4CrIntMvCQqfNrUlV/CAtqR9Oz
XiJ3jG5Jh/94hZgOKZOpILNNC5smnme32Vdr4h4mozpgFnBCMGjvubljBeCMXaY2/StaqGzrd1Be
AVmwRjndtG+XDuR0MbvAygbwBbK95VlUBXmHp7XJ+OhXXGugJrqHSSpnR9iLeR0FDpN3a2qOdkLC
eFArSS8KgOtzai15qBdQ07XW5ETNfmd7lhyK1DYPcQObJnPbs17ILzwX0T6SXH5N5gUyYX64xjH0
+Kx7kAP9KOuMLCULiuVH50/HOhOolr1DMp3VOP4Ku3wC6+V780zNBfSCcCW5i7cdoHdPHXya9VcL
/BPaB02T5QK2iEPj99LwFVDjGa5AGdjgD5iatC4oBrPc0897iEcBFxkdVmTdIcLkkaTke5Z5bu44
SWbmdsjliVACDhnkAHGwRRydFhygtWCHOzGYyy1SYXHDO6XPmgoaauOqyR/Snq7pTHW7GOtZCMKf
pyT/TNAc7d78GY/QKi41TTcMcMZv7DE3VrRWVDfIbyxbW5aw+LESl9ah1ROUuIx5mA6r3I06Vbm1
jO9tAeyI5fS2cAHoayuPpWVC/EnY7PlsVL6Twdie3OQSU8SqZmb3FrO1RSBPwtTVaPqY1F92X0wS
OknbbbmeB63F/OPpdqj11G2s7QZ84ZGSuWuPkqVehEu+s17pF4DTfY30DkSSeK0TT+3ySP5dJW8O
D4x3ntBq7CxEL++OkcSWMw4/fLYkDXBl70tGWsdi1L+TrrxXBYZ1q+67k26Ne4OBV5tLOqdLMLSk
GodnplvPDX4E35Y8DUDlbNctn7GJnXSHTfeJJhR+7lLFXDvldjrI/TJt+ruJcFtDtK2L6O5xWDuu
hMpZVEEM+PVWVw7pPg0Bn+U70OXglFR+021XAdmPCfXSXG767UW1abSn+eHvbLUMEtgDmS3KppTd
ly30z7xYLkUXY10aOW5ZILcrTiD1TDkbKdqjNBr9ahZvg7g3Fm/aW8QVj7XexXjM6dHsezg+5KuJ
tMfFEvTjR5ojNbKl5IUjMaEfdpcD1CpELc6U+dbJnrF0GHE+UV9nHy3H9QIniT6blOC6rSzFyGzh
Kneth7VR+I5p1AbW02HMLhovgBle74Unv8bW6s59NrGlG/qQIc0PRQ9/BqlncOC034YsEGqSbWDg
U7DEIbfT+NjQ4HdY5ChPXq175Haq8cbK9LfRWdzHTIfdTfvdW2fJdK/RchYtwdj35YGvwejzZ1Vj
gtWtB8qhfmUut8Y0Qj3SYdY5cz+bHSFUJ05vJ5psHjurq/day0RVTumtlIg+cnMnusDnwxU8VZLX
3zVX/s1QlyXl5Na7wYSkUQ0jz6lZ2EAzc3MmNo0RoYs/lmvcTmtD/6CF0jnFBiUXdHDF7AuuOc+a
WJcc6Ct2nqnQT1FT0ytRl2+DbjC34Vm3SyTsumy4VqsEfj5hRWqq+QyKA58jvtM2UntwMKRwmDce
krm5ODq1Gj6lQMN5+Wu4Wna2PC05tjLZi1QWJ1LgVNQkTGJd59R1QqE6Lmya2YvT0DMqjmBGfld5
+W+VjFSl6OoBq+pbnGe0xfcu08bFIJyK0DtF5YG+UfbgCnnP6xMyYNv4fHL1aScd5uMGNgW8n8Vb
P6LDZmmenMDz5aEDZiJY+7V/Y4LA1Snfu5QeytWQiIY9m9yuHI5D5dSYO5b4PLH1XZphvKMVivGU
znOj6lvFbwUdbxnuSvlOtWJKfxaOWA+uEx8jj8/FmNuQEmiDvNq0txMD7UK3v9t+Tm5Hai4T98a0
He+mda23StHBlkuEVgvDSzjLyQzSnmbVSeg86RhV7kyJXwamiz/EqPDpTdKO1pnW4G0He1YFPozR
HtsdLJ7qGA/2k55om0jKg6LXqCRuBq5NGNg7PWJyUTofq2XMe5NofVC1Ktk39f3o5NnTv5euXTzf
YC5s4dgnNJXdgB8xb/JJXmjZNkjkku6iLuLU8jn7yTQPBGQte2/puPxkLg6VOeWMI3tq6rvzkCX1
YTSZ2DJoE3sxmcw1GPMOFZHatI0OADF0zOIWmWinLR7gco7XFqCONbb5be0kJ1I4SYBndzqUlpOf
BpNJnPcBMiXaAx/ZwnZJ+fDvhbZvDPhnSdDr4q42GlUa7chEA0wV2sWoIL/pWtpS4alhSd+wqfYU
IfOW430NN/aES6TZpUlHYM1bDv+dvDNX0tzYtvOrnJAPBjIBJABDzj8PNXXNVQ6ipsY8A4nhda4l
Q09xXkwfyBu67OZRM44hR6JBg92sf6hE5s691/pW1qMLshz/2tdGchdbOWkNAt9WEWIOZ+uvbsMc
2w8P5rdQDffEOXGUIqZf52OT3tnavB1G7o5WOuLssx7FLNDgLN00i0zQKxVnFx6VmOo4ddxM9w8I
Z7Zk473E0+Cds9GpNp7uT26KMBjRxZUCZ7QvyxTKGmuhMYBTJRVgIUSpzp60ChrnNBxNKwaHMDDa
BUiZc4nuEfMY+krUVvjNIDIJ74sR76XQJnE1Fzo0YjpE/kdqxPjCYRTSfKmZUdn8rvqG+1Oam8iv
ppGWgAg8hBvdR4zXgw0Yowkm0T3BgAoMFTaK1Gv1noUz3zLNwG1guVy+/VUu7Go9jEhiZoYOa7gT
kJjGnSdSMnAyMschfr5XvKGLvp/tyyiTt3pknOQaoAEmvClwxOydYxGGNhOthkyV2wIBMLdjMxjH
rIoPvjvcjGJE/SkorCoTFFIIggv6ETIg8pkdQly2QzLSICBHhTKR8zHxc9oDoxo3odo6fDd9H92M
dPUJxdq1rog3haOmpXpAKg/khz2uvou8EgMReCHdnGI1ejt6wi/YTlHVNrHaxAyUj248MThgrK4L
JupTASlHOsbBTZXHdh4C2/HTW7vlsj8lqdq29Yko4vSSnW2FTyhcl70izVKbjxUEIDK2SWrKJpZ8
SO27Qfkqc0K1ogLVKooARFR92QICGbpLgNH057mtrHLu8Drzz3Rz1hMSBW8RJExNwJCt0hcCciEN
LC4rhW3Ve8oKlEWDeK7n8q2MpmljJwIqXNV6ZygnOHK5V5sE5W0ymQ1XjCRXZLQPq3ZKnnJ6uqSQ
WuvatMmgtQmvK1zjvjdxObGBAfmYkudO9WI3MNtk/LU2rYajJuNeq3rrLgUJhw/svXWHx8oNvW0E
mocbxditbamgF9I3KltKgch2v+dx/RJztuKRDwria2itp4Z7DJLS3YQFoGycB4fBKWBGJcmuxEG5
Eli5UEFEe10Yt8Kt6BkDXgANUNOJJv2wLIHK1SU7YXRt50OP74n10XDrKR3PuszdYuemprXNZ2Yg
wCqNnUgQ6smkWtqYpkfhKfKTN39ZWFWOmGTSjT8o+Ny4GvCnIDaXPs0jGglUfyTuuoJATer1uSNl
VaD0lF1z0ybIwNOxfBaT4+9DYxeaRPgBe4cZA2RwY5hufRZUuVOaplsDigCtv5D+dTD228I0zqMq
8dkBXkP+M+ZVdI6q7EqU6WMQeCAgg6ha1da2tvPmMPMbo7zNjj1ax8u4v8syJrFVg5pngGmysnsW
CXRDd42i+RukdurC6KZIHH5hc/Ik8CU7efkeK0nrztllgpLJtYJ3iIntYUBccUCxyu29qeXBTJI3
SvgHBZfuegr1ZVUIEqhj7rfKpWdiikfmENsUZLLkInFv+495OOPVQOl0UxYZBVUx2yumxAwsEnmw
Eb4wDlNIHcncia2QdhbN9yps8cOags4fXx+1Y2/UIXxdsnK9fNI7nGys2OXHTb53bCBI3GY8dD4/
MMEVrecIH1PT47RBrkBs5dK3rUN9iFP6dBCdShhIQ4mwvGf4q9Ht9aSMDUO77RQtwK63952Q102I
8p9xZ7Gh6YSEp0ngmSZXVgddSvvoViHu8OKEFsbNbRTYj20DE20u2WEj9iPqlr5a+TK/zcPpgJOs
3hGHQ0p6DTtGS8lznKgdHmtkakF0QfzdOqv1LXUgbFYrIdfCB/Sskw5siXbe1rih6qNXyiv+Alcx
8LdHL/Zp4XTPeUCyZOllPRPc97DgraVpfGo699GLKwJ8aYbiXuRfVuq8UYdzhWmzYyrbHSbOzxh0
20HEAY9sLtZeOK4dlQI8Ws7O5jiVzG+lB2g1yxOxl9FmJKCVvsIbSRt6Qx7c1wivbw11EiPO22xT
PnVJkexDxS8fKcZ+FP4BEzTSAXwIftsnBx6qJ/xYFd13k5RRjH33vjvtKaHOXkD6DsbxHfF9b6Xl
3ZcJkJOk5QnkQGWej5KTrXFAvopWt3FXQtMzQKHZr/DCbCu04GdQI98akEznTFJG40HoNwBkxo0o
SeA2rcfUprfgSwYLE24uJ+X5qbnM80BfT4ab3o2SQbrx4sUjc51ywmKYZK9zhSOkqmjmxwO635z0
H4wIcwFRCV9pC4l4zdrdeqOtPwYtVyNBdRuzCVB5vUR1+EyaWrHrSweRVFLQLkpwriWcK3ke85ed
7sWG13ZGQLepMLczj9XVxrF5Au3f4waHcFuH8A1K0dLHChS5kZFyNja14BpGJPTTtCw2PaN9Iqnk
nR/rI4Ce8uClhBrrIk2WC/OuiD19CHuwCxRHA+dSvTNzt9mMs30TNnBJEHMPNWnBkYgJso2leogB
WNHU2ugennXk2sE2mOed0+KQyjme6PjTqSME4GxU8XZ0UyLayElez+o+6pznzqxOfaflprMCopnK
gjhlhos8mTo/oa+6b9PxbEYNTXz4oaieXCrrjM265zGh34/ZS3nZI+yvYMMsEu2YR/UHrl867muZ
h+damQV6FaxkzF7WyqBbSJyVvZYzIILJW9EOXcZBM8gh/y4YmEr3SRMhvWC+MHgMBubOm9nGyZ3N
rOYcz+N+zhZDoE2sXUU359qEEJf3w0cbUn4yKQqQXxgcEHF9Y7v+QwXgQmVJcUFdQ7uqLO2NeAAb
PGybCKmBha1r13s9wzfDyM4zT+qq4iKXSZ8aniC8DCduFVxVcVzguBQInEMUVqOnvmxCHjeE4fGT
xlhsa9iAK+KT0ap35r4LkZ8Dl6FdsRMWkbeOluEmb8eUvSUP9yTmvU8uREYauBtEuuHaGB251gOB
oIjMb30vrbc++EFGgBXqE8hklooo37Fe7rqx6r8VBRGX3cxY2qEDrJyKWRVPK52W72oKv9OSpzJA
3Y7yMNlpjG+ietcyUScbe1AEbpgom75EIWbsJzLurFBYa6PtPlPAFaso3+Rh7yCwaa11WQzXNqN7
YgWzo50nAXsaGmqnpxZ33fKyGbNmX7wB3RvWjUPGRK2yE/GwSP88lmHNXJBc5rjcYYR/UbH4qFQy
AJmvJ8K5BKIppu3gn4+FednmVBAVc3nuinnzAN5y01jWo2wICnfUcOVP7nSgttv0onH3HsmscVZe
B0qlW8L1lmzN4DSNuBsKDyWyy5w+YBKFLw8dms9dGRAm43yuflO/8DSdi6nOPrsxJeszkfVKwHRn
nLiAQffolddESQ6nMCnAFwiu+AxpabD64ADy/jQnIFQ84nKTwblr6tyDbsmZ0ZCBm4vqla4yHIxS
HGvw1p5L4U0B4y1Kj2PZdRpHvn1rwktdqzhCCxWpExrD28DMHxyqfzHF1wZFe5y+VUb61EeMWYWK
72i9zBtdY2En2p7TcfIWChpWwFkjKJwVm7D31GfidvaLOzM3DiEcNQq/6QYJGenrPLmGI1F6ICDS
VYA4On2YgGvvUqrOtwG9RmQPN0XPTh6XHFpDwyCiUGpTXIVS3hTCGdZBh+JUu4Rms2n3eEEMnk3f
OIe0UjyAHmvfKfYTG4HM4eXXzWHUDMu5WxtgjtetylD0ijc0YzgBFv539qSqCUdtvW5LpCej+Y2S
eF80JFo6RnP0vfnKiyJ35ZvzZRBTBbWkzXtI8THo8oIDIrqexys6OZwAll1vJ48ajOBP/KFNn+y6
vv4Oc+Jrgp5U0VZirIN1FMr/Fw9atjINdoE5vpvL7kBrBDagzpBQOu+kV3xM4/yNOuoxCqsLblLg
7sPneeZB9zSe2jL+njkOoBL6R2wd5HCim1ScM8E3YBKPzchyueyqFohC9k0EqyyVF/Ttb6Vy3v1B
IFJJQKYb9X3c0HBhsKDC9NN1IZssXX44Y5dl0Aw4tNVjrPJ9NzMslP5aOIxAZuOEwBvcVXUeDT86
qL6ipRX4GzMmklxdxFlKxJ4zcj3/4lKcbhJjOlCAR9sCO2/dKJzCVN3r9DPSRAXT5wQMtmAg6ImE
EYG+ktSOBd07LqG7MCTgoqS+uHIi9YyQlMEPvFOSd+21E8eHUhoXQ+UQPB17N0gfxNadpi+GZfcw
f8OLmjRtN8PRS3PtDviWXtdGw6muv3TKfaER46MypmMg6huLA3fnoVRIJwUWHmqwHchzrceN77WP
pBhwQWSgSd4XKkSwwoQrTgSy8BRnMoaoiIk3t57KxL50rPCW1s2iJpWnJCUrcLiBIjNh8Kc77uOH
pgtScJpvW5oUc1NvhyninI7DjV2M2dlDLeYDg8D2xfna59VA3UfBEo988pYJbgBZl53GJZhYYHjK
aw+w2FTC+hbB0eM89RL5pBoSm2OX5kA5kCg9xFuyFeL1IIUL0AgOto0+7EbkMLCn+gj7M95bHQDk
IrSvJPkPXNYw8fug4xdCtNwYM2pSu6fPzHwrUWl1Uo67h1BBJIJ/z5gvQ5bcfAag17EDRzcmvNQT
wNXmuiKym4se16ouqvAvtCiq6H84A7iGLrafcB63KzazHgamzs7tgB4w8V7bkWSn0jJheEcATQPD
vu0j+zVu3HPhuHcUGd1BVwQLpPdiUld6TOJDIZ4HGpibxsHUZtgDhjdNnjA8KvMhKZF2ABJ0w2re
UfwlO2J2LlGPXrOQdhGE8n3Vm3djP9MW7V7SQHUbftYeWvSluYSc15O3NpJgpvVbX9p+i2BFDubm
pa3d94HRTAM5dddYdGe63rqISvwqgWbOL+OGoUl1OQk7hxHQPuERG+gUWPn593/hcwJSlcBkLTtu
M0lCmWWG4XrMJiqYJ8dqD1JQv/jjqUqc124s+TMju/fmbNuYOIdc3V425fQE5STFq4Z0lQEbUyKK
JMbNKJGtCzElzbVdcO0LtBfShiDCl8hcxLzmJaEdr01homSDdjtE0QHeqLUSsjoB4suR3/afAQgF
1ez1gsDNfToMMW3mNeK0tVf2Zy67COoL57Nkgo89AAxc/DnEi7o6Zbogu3ZdS3kydAy8KQzvtHYK
dE/Dp2Vn9KK517AZf5bSfamGfOfH8xV1+46GBZNipuFCZLc+Q4Qmcd6YjG+oRw5GhAa2EXcZbo91
2ObZmov2KRv8izjEdTH1wV2FQx2HzjK1mw/J3Lc8vzXLEtE1gLxVYYRIU33GWzlmOx8dGzBLnIYD
2QbZYqSTDeN2QOjMCOdyV3TWmz1lpPy4AZYnfkcGJuHQU1DHsssyIv+9IXMCxIxvjmQJu2RoA9ND
y+nQcJXIHYMcio/X4kYIXvBfXaFPvOjQDnqEo/PEh0l/63XVhVcyYw6r8ClQ9bPhxY9ceyvD3Htk
PFtze9/N9bEkinQw7UNDZ2XlOxnKXwFJhOsTbsEmPZhNQR62MSAkYq5SOxQ9zSnNkQeqzHlwE+6g
4l2jW9coV9ZV/GGa7mvHxACpoXHg9ri3Mnqk0K2MDcCnbdTKqyZL3kAaQTJKB039kXI1lhYdVSYI
Tj3Z18TBfBhG1G6m+Wkm13VVm/NtHiGsVB0+dtlvQ8n3PorsIk3pgqN4ZwOExOOiXENKgSchTlAo
tj5BtW1IVyWbTwnY4rJkD+rz5rnTxbCpLG582SLUi2xn3TRcQ9IOv4RWy8RlBKBlDe+sn4OU/UOv
/adeeyk1rLHrZx3AqHxumINKRdAQ4Zk7I8eN4HgQ6jN3ujRh2rd+cxE2XOx1WqCFLnzmb2gRbFF9
i5E2Z/lEe8bL9YpJ36OKznY1XUShghkZE6TGOiffkjkWQGUXpakOSOiQTOk5+KdjG6ExSO78snzu
qvrS6dCQLoUfhMnPxOq2faeul6Ue9OSu40DJuM+QwYEN3zfePI14HVX8qvf9mziObyJPvlHSXJIM
ZK5MEV/HvNkuIWWlaLrnxB/4X4ZizWKoOVyQhhrxRrJFwBNC5scYH+yzs5oIjmHEcjYBhTF/St/r
s3UN63ETzgdunB+Acl7QHEc9yvSx9sNNUJmXKdgQbi5spylKB3xojH4bRlT1S8GYN/XRXrfwuKAL
7NBL3HitBAs6PjTI6+g6XOVBuhbRNFy7aFfC8Txgk2FR0Lkk6WUTbiqHHd8yEnNn5/MjrM01gpI7
yOAx+tAlNghN9ia05+2AZLe0Wy5GE2SnxutuXV/zSDeEpzM63QHw0lyfTDTqiv064ixtwyvbTLbK
aORB4augkvkM5VRQGlAi5gaxCXn4zXFD8FLD1lD6QVeo1oqueeiq5lS049vi9yxT7FvVaLlMHt/J
GenWpFkG6JAyaA/T/Gw0HAnxjPHC9Mn75QK46ZQH2oBvJl88wiNKleRLzYuHD4EEYpJ9jtupTat0
zU4Orw3nXIKhBGtnvp7mkHupOrBCjg1lgVcFwD3IkEaHsKLvBVQx/GZj1zOkH0L0QbLkILmMF+PX
4Hu89pNwSkrBZHyB6En2lbdVFGXU9Cu3beZDWqYHMBJ3RVEd3RojVlg0+JSj6C0b6J8Zgg5qenLG
7qlXzJEbILW6urUlyKsGsSaX6XHgr6VbOEHjxp5IYg+08RZY7ktAV2wjTesFd+iBwMbqYJj6AsTL
m4j0q4rw8DCye5vJKfALrLwS8MLaI43ZjluN3Tu+z62GRIwlkSXwhr3bFI/BTBUHeN8HX07yJvQe
yvbItK67frqwehPrA0rCqXlMxuX+ET7C+DtUAxQPyxw2/Yh0J/Cjq4JvEcDbunX03TimFzTkj1ak
v5uaUCGOTmS3ePCH6OCOyZWTYQVLyuBciAQBOO7wJAqvAIwcgomsnja/lJm4ox778o3yPkcX6yQ0
ZIh3P2ByQHnCe416Y2Ki81WH6Z3R2Yis5KNj6pdBu2TYV/XeNbvwYEaX4PfX+JgYEDf6Gi4hilcu
domkH244zp1Lo5ghl1jbQsClwjlK7vr3yMghKo7xLW2K7+zVKtfmlgHNB16RlP5Yn2wNCaYHdhnK
2VTAymNpU199hjwZFa+5Kgo853OCNMnVaL5FhyF4YlJESg24GggBgfUuQICth4j2doQMfh0RdrAL
mnfssReG2zK1suSTS7kPDI5IGQUIMI22gOHkRecg72j9+VCE2CxzGq8wdlYyJRhcm5CbigKdjp/5
rybDNeIo9cz6t+z0ZJE5Fbf9e5hm321pHWWPzBnH9jooN/k4bufwK5SxesGvEm1aZdzyEF86bFWn
NBNchJ1gaakOHCgMXzpJSTe1L3aDaok0cMzyiKOZsay7hps9tJg1visu3xgnVFNFFCvTEyserlU/
PRtuc5BN+iXt5E2HEtVWi3o/ZD/S4LKAttRSMyqT08mJ+xXDpoPtzPd2aO9IAgmG+JwmT0l3reF1
oRyt3tmiHlC6Pnn08vpA3xGz8b0sKCOxe1M+IKENIXHB6U2Mc99kN7NXvwDV34PXzY/Crl+iGLHF
UDHwLjo1YUNOlquGgtLsvkXjUzCnX0yb4nOnc5SW28Sq57PlQodKQPpvbPSKW4iPm9p6c7nVOtlw
L6LkpjQWqOg2qC84qvwdzOzjhKbVLTO9LRvu3hwICIhCwTec0d0r22ED6W41zg5iBlU/NsuaURKh
bxKjug78gzUNx3TYhuMAZbA+pWV06ebx0WxBPMBuP5j96zxOF3XknYKIQIS+SrfDkH4arbsr7XAr
Fxtz7+cIZJg4rGziKgFnuhitxNjirc+JtKNoS7SyaDTSLyorKg6fYmxtGfN3PbflphxHCQoa/2ky
YvKzRVetW4TIYpbDbgb3dZak74guoLjG5tonCIi8qnKPkBeS1aVbxt7RSaMa1NpClSrg63WTWJvK
o64dnP1mVJa9NuqWeW+UAHcsw4uBMJzeja9rAGAgzr/AQtZrt0W9kHs4HJk9rft2Gvd2aj8yjqTP
H1JR+6P66AbWd4NXuGvhMRb5iHnZGjJG+QjewH3obWjTpk4JpFyjATfXdNZxSAUTY9GugaOAFtaj
rLVFE2zyGlXqRAcxyUqWchLlB6KYVirJwHQ3rUvXTSPU66PDoEgdq00jWxkD6lSg9x85IELJ44nB
BUIvfaedtJaINy71fc4pk9gnA9vQqsYqjm3fummyA0kT2Ff19zh1nozAYtLz3Ukcuc0fK8zAJAkJ
Oj1+zwJoU94imCCCY64j5XbrhJghrnHdOiSRhaa596wshvgBzUw0ea9hnr7VSqJP8/R+cl5UQPZQ
biYNmzY/pZ+4lGR3lVM/kmMitrIuHtoyRDXheui5XR9vFncwqwHAoGm9WzhsGoUaLZ/Zncu3njot
szioItZyEMlbOzD8XVAYJ3gTt0MB/9Rg3xrKACTm0mAZIu+gCBYL2Zv3eW/K7cDkAFwJIVVsgUsW
LqgC60PJLN3Q+Pos8+RAkZnuB1oFK6eiIwrR29lZ1eSuJCNaPuFLI0PGzRMksDKZHjoamsfWMq7G
2buuuvaj9j3SBHGApW5frYsSH4GeUQz2vfPEzFdylZ4fIlxrt0gc+uLZC/LwOQskTow5glyIyNq6
FbQSiS8S9UOZ8k4QkGF/d40aH4dI97ov6h33JbxuVFpNkHOD6lLzOHRDtW+i8OQR6gj5xHXI4UJd
ZAN1aitGeV6fiO0wM1mMUw42i9mxYJo2GrrYmqp+st2CzuoUfSD623pd/X+HEP7/HFJJLASk/zNI
/PxVTD8wxH//+3+wlGzxm+crIOLCVMoD4U1M7x8sJcv6zUeE6Jvwej2LuyC8pP9EKUFSsixb4nxx
0E76ngQ83pb9Qlky7N9cabuuyX8XUoJJc/4dlpKAU/6nPGQXGpPtSak8AH3StgmY4c//FBhrdLGe
vMJ994NiFNVTknkZG7CabAesOPST7M4xXKc76jxgRWuoJsQHWIFLfW3Ucg6CfT4OhhfsQyxexelP
X+O/iDb+kW++vDnH56LuSyE8C97TTxHHgl0eBR0JX8RwjBvCTH29mjoXaQyOB64Fv341KZaf919Y
KZrMrlIwUUxIVXwT0v/pywhHToIcvRbNealRWHlJypavk5Qw02AQm8hKNAy/wn4zYC0xTURxDMoX
HnP/GPk0r7jPuPNDY9sjO1jcV+yafRV6nK/URDYNbTOtQ1p5GkY6PImQuEvuVaTkpvHOdjFBYX+v
KpuAH79GguJjOHU3XIey6ZpZkj8de34YI4nUZFD8fXLAVlwwGUoMIgP71sME5VqIdHKGDYvHuVTq
Gd3+JC5t25ss6CN+/DTRZJdUV6HiujXMb15p7Ox+IuAmyl0alGHfHNmzmKiQ3cXMpdbsiivCvOoJ
SK3oasI83HC8nIJ2Dugn6VafA66ZNSZbtwsFcksF+GcJo9WNcaNJk+UyRS7LpF4Zbmj9rG0j6es3
M8am6n+0WqkaE2rr13HOdB4kAhOTmB7Tu+lY3Cc3qUoqe7FaQqXDbZDg5htChXqwH/LeWSe+zfwv
rNA8QRJnen+OIgddMozw5TjIIAstqo6OvmxVzEtEYAssBAqxa4WnurRa5ymvytgmC85HGnTqrdJb
eF1hPUNOIjeqmbBHMqHqjmY8MRzQfmlDzBj5dk4TyHaO5yxBPUD/z5SwnKRC1IXBbbyjbK66V+SO
S/DvWEiLWNLcLj4JJOQHDPRvDj35GYsYxzSuBW7zOwu3QbFFaiQWsrSjEbdiuO7b4oq2S1H2aKGj
qJZbDfwLVbv0oyncRypUybdRGGIKANUOzvTcFUqHKxnp6RU3LzL7uh0gPmrO6YKO49k0jDaFNlM0
I9Rbn6zPAYahRRrAkAPgUTOZWDXiTvcS/bKJmZd16e+IR4QABOcQmio7h+lBeOir4bqB39Ah7lQJ
tx+bgLnrUkKLQ4ZVlUzHtMWNKW2KAWHyuEihYXD1AjYHzYFiT0RsWyDAgDT2DTGVC07CXfqzCryH
Bs2N/X/bTBZWsSbRaYgA3NGISzuXx0XKqW92qcoZyTUTjwJo+1bFn5byO2dBOlC/T1I46kCCDD+H
tFSvBM5rEBp064+W7e1ny4ncbZQ2TvWhoLboLftvNV/qoEyDixgzmaAzO6E/EnFZxpeyEd1wP1F2
e0eEcIIoS5EwDIRokCE4AXXzXdVtWV9JqFoV3CDSWY92rzIwLIrniquQ0vR5QiPC2Zoiv5bfrEwr
95wim88/dNfxjlYZ7NbwLfSnCSMIFm75UvV0lfZ54TR4zMkBxXVWChJtH21ApAla4ARNft9+pHkY
LxpPRJGtdyXTymRMQjJy3NFvIzfgmmwqwEAzc36SLUkMtRFGayb7c9qp4FYDrKgBiNVAQoyvhDZI
3m3J687tl19vuD9GiLPdepgXOXoYLknHBhv449nTmKLFbML67uoKZEQkP1Eu+X+zq/+YJv/Hizi2
qThBXE6Tn1GBKJYdUStIdFLQtQMJu4T40P8f57NK9TfRi0f6rBe//mQLf/CHg8QTfCRhu2APfRxZ
P/EJCzvlRlMFNFaa8ZpRE7I92GWrZqxu01ADxAmC6Pjrl/zxrPz9c/KS3lI2KNdmZ/zxywzdAcFW
xue0nah/zGcYSiuSbRRO/Un+3Zf6L18Mw4jrmbaQtvwpeAS/bT5MCb+5ZOzCvTNW4p4rIsy0Fq3/
rz8XQMkfv8rlTHaxPvkOUykhl7fypwLFN4vRLJBWr5zaZQbR2wX1CXFjyTqPMZRjg/Xufv2Kf/nl
8Ypk0/KppFCs0J8+3OREifa5W0CjWEhspjG8ynaMYb5Os3XlurL/MPIOHeqvX/YvT8PyspZtWmj8
feH+/DQQN1aL2uFl65lLOcM393YwTHn761f5V1+nxVPnSN+UpJb9tDIhpZNMIRe7dA2yJAmYkA/m
9DWVKNnNErf1r1/uXywU6jbMCIJuMOEeP61KkXldNk88CDNi5n1A5DAEJRc4gnSs7a9f6i/fH8+c
ZSp74YuyTsyfFgrXqTzD9hHjWTDag4ekTyFa+5vV+NcXoWoE6eaaUuHY/3k11jiduRSjCvLiyHqs
rMG8HFyEa7/+KH9ZgR4zHnv5znxs8WwgP675wOhkaOdoXpgR48WAfYzTs5XxhYnShQG2cf/r1/vr
bwlvhpQuLT7HVdwsfnw9q8M5zUCBdnw1vGD/fpFO81i0xd/s93+tr/lctsUXR5UN2s1eFuefnuWu
4uzFWMFeTCt8p6nhyZ6xHZjdlTOAf+yDOXCYo9f4M11YkK9GM2TlAQeT59+TwE4RGNX2RAOtF/ry
3/8OHGWxqRHN5Av103cOorXWkhRqgCWN1eBQ4mBdWw3Cqy05ikO8+fdfTlEB8Vo2wrXfo53+9FW0
5L93ymEHTblyJSfSqT3uNuNUFRt6NAiNfv1y/2LdWsqDlMsn9BkK/PzYJ9LXjse6RYKK65RFZJX/
7qPhC4iZwuVE8BF6/bx/gUnFwkiqHc5OGoVlV9w2afr+648h/vI5+M3YjnAt4L/cq39eqeRa1v0w
sn31Q/JOb/RqsEai9IB1ZwFMNhvsDtU4o3GX0X5dmY+KaJ+k0Ccziv/moZEmq/WHQ355Ly4r2vd4
SP9SWTgsja5yaV+arbp0zWQ3NxqnalY8xLi0KHYXtBEz4aUnej03N7X3vYCA5DLKlxbiBZ2sZJ8D
+C6SLX5ngiyTb79/Xf8fJ7qxL/5pxSyJcf8Z3bZE0v33/3b3z/8o/wEe7Z//4x9vxec/bpp//s/i
I66+fgBdLz/ij+aM+5uNBdRiHVEyUcosy+mP5oziT5aag/9uua5Ncfq/mzPiN5ovqG9oy7icn3Co
/6s5Y/5mCvz3Pv8sOx25ppb3b7VnzB/LV9fihejQeBQjluktTZ8ft0zLU7MqGP4UtPSRG2Yny0nO
5lze1N344HEadIDcjjaXqpWrpxs23ggeWnQ/JS4D9RpZXirMbxbyx21KSvrCvR0TFzFRU1TbUBUF
OZj6wy7zSyOLuHfONUj/hG5naFuwL73bqmqvYE3BK0pxOyMu52JHFNHoYIH1v6kTFNziaDRg8Lhb
3xb+0dAkWOrhNY8FzWN16vRA0A+qW4RoPaLm3sNMWFZ7sw+Y5yydYQlER4XuUwbHkokEd6LB4W1W
jGBDg9naEp/gSkJOvKh5yEgHWFcFIMVKb/gd3v1O1bfMYtpYJN/66maMDGR/1TTheas/ahsr/0ge
QI/82lJjy5MptjgTiQMh4qZKaav6eKft0O1ojfvHsR/xeTfEC9iNuPPqmkl1cgqwhwJgSHbBXF4z
jMRqYO5LJvGIHtI3Z+Hv0/MFttTw8ebA64j2YRZXt+F1UERIxesjaToBudYxCjYGj8kwnTCKir+p
gmit/7AtsWKoyB0WLQuQc9b0li30TyfLlLZFpdwXbsSPE/Eyqy7XGbQ2z8UrZu0a4mUYWU7fy6Qb
N9Gk4D+5ztoLJr4lBCTrNO86QHjGI2TuZJ9nCpYPuQO/f6lNKu21D9IcZBmRETDGbzLbu+gYpC6T
rOiQ6+4BuujyhaNbnOQizCewqxd9tx3QrgzYrz/9Kn9K3erCcQasOgFdsXHsD2WLYnnJbSjMghC9
enFCae6nJobguBhR1rluh8pbvNDGvJwyGHFYyoON9J5J/szwx21cTMybeskOWdC+XdsBF+nQLkew
pjPgbmReQbtL3HOQZwdRY7QNEGivGcYm9sVUxDazn+hiMpnS9EyYNgOza8bUQLMtqXGyBF85w9tS
QIcpCziO/PqgvWPuN0C3MNTmp2sepsAZP9AXnou5OEdmd4T6/Nov1wdgWej0iDOL6uUHd+41UMdL
RD8M5z0msxH3fe6KQNFj69VKp+9L23Pv4oXFW3uKep5xwFMO7pYKhY2kQRf1t/xK6DH0085T9Lys
6pN0Ov+cJwyl/dJ5C2ybMZdHQJZn0dKjWTRt8jj+bg+wrqxJvNK+IwbENV6bxZoZKFauFITsVhaP
YDpc8V7B6+vFYSU1kiYeg0Fn3raKgc5YsXgWikc7TuclU4n24fLw9aCMNhDMF/4EdImYVEQ3G/Hs
lRt6OfXRaCemG0VzCA2woWaRPyHIzg/WiDYVGCMz4I6BVMGXajGCUY4Shx4YHHQe87M1K2B4UUNg
iFN5G9H2t7ozzmS5B2ucKoxFjf/F3nksR46sWfpV+gVQ5tDANrQkGQzqDYzJJKGVQzn86eeLrLlt
d+5Y99gsetPWm7SsSkFmBML9F+d8hxU5pv8P5DLNpjUwLyHYQq9iKbTTsfXmTf+vObV5awn/qRQQ
vuXblOkQI2ndgvBfgzjtMRipUd9BEJzjrEdIbvivNBFnAXmUFEvS4QvjykExLMSY/Pz58PyX3PT/
7TYz3DX/WT3wOFEGfP4ft//tD/x9+9vitpoRYcgOhraHwv8ft78V/BW4nh8g9UY+b7OD+ffb3zD/
EvQuJGBQTXs2ixt+7R+7Geuv20UN4ibwnNANfeY+/wi3ffj7cSEX9++w2//93/9WDeVDDYulI0BD
eP/amN2+OZt8WZJiPTJm/7V9dvvYxmLlX1H8kuRy0yABVLrzw1+9hEM1pbhyO41PQOR6O7rUkGDN
zmEYXQO0spnb1/tOQtJq69coJFNRCof8Ri/ZqBGBJyTWCpaRfEgGkujiGHcjVX23YB55YpPFYCDN
3m+ww5HcLyRsUC6ZqS6nttY3LWeHoBkJZEIEhjF+4RA2NpE3/M69qt1WQYz/KAqtU2V3KIIn9HwB
ARAmMY9hMxXvrDgSKzo0KJZAAIxsVqJ62ffbKq5u6VMqBhZrQMBSyKpFC6V3gkPaJU/Kp0tVIyna
eVc/u2F/xb5wNUEYNu0ExdebduwYvoX1bBgcx8TsrSuz+5rMBkmnihHUAjTJeqIvZ1/rpZAM+v04
OtYCSZmDsRChbmIzAtah8avzxysraqIQyjDEQ9zv29a9BOMtjAltYDHX8Z2dUjaoFDsGygUQcejz
Lo1iPZAgZ18JNNhx2V+AMO0xK3wHI1ZSz0GLKiH2F9pISK9FVI0zFzFml17HVKFAghAZAdozsR5u
pYU1KqSqi+qs2zpGLdYVARToCBcmKVQOEaeLStXzggBfkYTvTYZFDIOdiTq0gxSbfziOozcZPtd1
qAFr9S05TFqVXOkDRlvV9sRgghQGFvXg5uXnJN1yTdDRniC4o1+SPTcEGZQW13rOOV6DpvX2tcr2
VQ+8LiRmBONruerjGSqxK+XeqMi6j38RRCSOMeAR7td6PwNZ2vQYVdHrzmeULUzgBUJ3D6WicOR2
kkF+HQaUCzNwxrh4KFL1UiSgB+0J90l2hSOOZYhMLECkLt79ZTY0pGjDyo2ky32t7GDjDXIFvM9A
X09369qI1Q0XRjbMc7RpPPn+7RFJtp6Z1VsCFl6JF0Pdhs9TWGfRRtgYkZEFGLRPlQZfnxatIJKX
qC3TzY8ug2xs0OGmS210YaG9S8cYuCt0ZxzU+oyJfeXl3z5htstieIvK0doKXPnAIj2yagsffS/l
DUunYJclN3ODHpdZS6wlNCTtwD53zR8T9uBCj8VvRB5vSaDfnAq0m2fp9dgZL6wIyZ2c0aYLtAr1
svNR5Y+45joFvCkSz4EuPcq4+Ak91m1zKTZwPnZdBVFShBCSgrzZKjWvnYLt5SSmS57hmelI7DWH
EeaaM9+1rY+GxO88oIn5Gtha6K37ZLwbxAhTX6PddvKth4FuiSmpOnTS3hTsftk54uVACrr2mpvq
07KZnIJbwfun0TfWH6gcwBkNuUYKbByNklDRYlTsvOhrMIJ/t1Z30Lgzj76unywfvgy7o5KwhfKK
saTO7J8BqPXa50ss5OC8qaR7GfEMLXov/lXK6mr6SbrqZf9jaxfKs+GcrBuo1c3fGOhaCOGC5Oax
3Q8FHAITwwdu92dlZB9VDLcwFsu5gsxrpuFKQkmP+nc00XqBvfdMEIixtMGms07zzhi1erd4ceMa
dBghugung4AN0QjyQFlvRQx8RCKuxhdVr5zOebCN+i2TBZJ3p3xmPbk17YjUn3lYSkcxD/B/t5hJ
TjUWlik2fJgKrHLg+4MSxFFF7CQIzr7apiG8MycYFmkym3srckkYSB7Iwj5VgglkFo3g0Ng/FrlX
A3QIs6VZB5hCcKhAW1TydUp0f984n2QcDidhOeRBIBHZZDJXW6p0gb83LQ9l7lsvScYTExcvWSo/
jDigfsnhX3E4LhwygBd1356D3AJAg0ywGh6Zqr1iAs9a0E+2EZLdF9O8sXexYC5Np/CrIAB4lSSm
xQZZPFfJXdkwP+8ske0/TNWDzGYwHPsGGeHGdgxMGP1jRPCA+pVBE+ygrc5yqre+qradEW2IIEOO
mKcBgHovWmubpfNw20vrm/cQYlFggYstSnJCEcotU4FLuc6vvVGYN9LDpc8al3yg+cvBxxaxrN+k
o77Ok6+XJZGFa8sf9lldbS1fPIikhQhKIuRUvrRe93sWRNn6MRw0KFHzMsFJu27tqDq6jr/L0tB6
nYkA3RgTDy/6Zb0D8YFHu27nk8RozqENtGpo67XTcBw2NhpNpdGmssu/nyJ3XyakUlZh0B8L9F3R
ZKldMuAnkl6PpDO986MG86iLy8TxcMfxG7FEFF26y2zZ7bOsIgIomA51LRDAB6iSav99kL657V2i
+YbSxTxPpRpwxOIf2xo2ZtkGfe7s6JoPusRWmUA4iNUrKdDEkiLAh1KQrwzP35k6PFYOlmi7lK9D
jdpXRZU4aheAv+kf3LIy1imy8s6ovoeEVhvrFFE1rn8B73UFcuhvHHVpBpMviX572yT3EKtA4ITV
m98p2r6hr1a66CFkV5h8/EHusIfs62BMlzfwpC70o4bFAngOBqZ/I866R0Pyq6AUfMnUeEZDUFcZ
9iaTYQPr94MEz78pq5NO7+PavqIzWDZtg1oL4zUNWRkV15g6KuGS454Vb3M6f6dNAWyzuAfU8hAR
gc3zKdbYh7rNZNX+Is5/+fn4ZKmbM4Bul9kEn11yXqjWkKdL6ZGbU0l4r/KCCAET+uC9xvBRlkqq
h9KdvmiJ3qO4gJtshMOKoRJ3xojoMec2CglhWRgjN5jSYq0AGbHY5RBFRclX8tO7gRIKaYA+tYgJ
FqILvlOqrDqq33L3mZDOTYlUBO822lIQV3JdSCh90KXQ6g7E6fJBzaO10QX2WxlGD2TSBos6ys41
lFK49e0vp97UykEcqsfHlnjt5SCD5ZiUj7kOIHEYeuFSaSwm1B1JOzMhmsFl1/h9qnL4aj3CnAzt
YwkwNQmFc/aLpeuvadz7NKcTVd0f62d4k1gUBfpCNzCe7bb+osK9YVgLvPjkXBL+XTabML5hH/vP
aSTnorbA4aKjpXzJsyc3yi+zW98AeLt8Lj/5LrAjyOo5g6dpwthjV8M/lKQDywj284BciKnejqr+
V0jMYdnZxzCv332SToFyXVPDO5ZW6qJsrF5HE8JV6XhfVom5o6uDekNyCbL+Kfs2As3AA7q0l079
YvBBZ+fpgGx2AtlXkLVYw83oIY0/FMigwaH0kLyflBzAmDkDLMr0PRdOcKgMcRB51sCvIW8C9ujj
FEBrzivxPiJyHnFsPpORXa4wOVhHZfcHs9Kb0dbfjLzP03w1CG7yu+JultRhCYSltYqxvFXt9EZI
wXNNNYuK6dHqSBwymAN2JY4584Zbb/Hsr2VPTGOYH0IyLxfEjxHVZlsSzU/+mUif4AedU9k3vd6w
4FrNvROuUCce+pT0c+zCP38AskUdku6sufFAmgOGbjfpDGEojZgOsTrF7Q9ZBJXX+nbUb4J+GrZh
M1AX4RqiSb53kUUtEouvS26KT1LlNnQyagq8aLohjM7pKoySKk3vvZSGp4IivBocSy5DtA0He2Zw
KJy8R6Ac8gFo6a/RSUtAJGTXVPa8ibvoJ+uafY1TaR/54iUlGuSiMGNw6kRO0r+yTeboJEjJ87N2
g9XDWpkN1oVSEKY8mE2zUr7V7CE4H6Op7FcMUQw+AtgtR1W/o7Q51FK7DCSH35l+NyB/zMUHGauP
ACmPQdL4i04j5EGIOgNoWlVBrRaxbXQbMTiorieF425MAWwkZ9Mi6q7gKN9iOw83YyqAp8/GTLRI
Mt2hyILpQ/osUrJiOpeoe0h3kUS72dURnWC+69hWUTvaJt7tFGCpFeLAGxGsJgYQFwzsa9lO51nY
P6YIssegMopdOmPpkZHz3YWVtY94kh+QqH3pWsV7aLzJMskTcyXGDC0zt9mqMowtgD1nz/61oUvp
xkNfpGBoO7d89ZAnrPOOCJ2bbcxQpH7Vw4GOBi942LHYSmwgj4is9lAVmexB2llDgH60DdwzqatW
nK3FqiCm7pRSHOC4pG/mpOsTokia+hSaTbktH8YpxOTr+F9jQTk8Nbesp4FJuMj5WQh8jIhGwnBj
V2HqCcgULFdpbV09af6yikYSQVEmu3hWryEHmS8ufkycKkFC+NkC66UlIm2IAAvTI5hVpZ58fpVs
2a0/8n5EAQnMUVlu5MTt1xMDhlOY8HUyZ+la51MTpZy54gszoGWDv+gy7jJnJscpgZqUmdB4KLzW
zeR0G3ZcaHuRNCZc3JFX3ZP6ApjZTwKQrXIXsOd6HAe4BW6JHar/4KaxjsOtkCBDQJ1smJ9ZSjBv
xaYp6tXR5q+SjXggToJckaSeMGKVFzvSt2oy9dY8sK98sxYDd4M1PEP2ZWDwhhWXaLbP4xTscHud
FI/jwmfxDKRJrpVbEY0JWlG09DFw2122H/dXxyGJOVHZS9JPBP4RKK2AzI8eNnqnL+5kRNoE2jEs
1j0dVDWD1+nQELkO1xmG+LqHk+uij89UYqH3fjQb2hAZ9YeuteJNOFDzhHa6JqDaXEc5va67VKPv
rATMJcJ6yYFpt1FIjzvr/Hkab2w8i4lgUP5E+QR/wXuU9i1JaLA2NttlcqGQ+Rugtkzf2FWlT6RI
OR6VMCM+ZgvRJrg2xIDMXaP95sYDlm0BuyGOcuUU8dEFmsXZ7q9pZWlrIKKwGQYyAVfoYRT+USuX
DAVTf8JT/VZe4nHUERGjhu53CMh7a0nystnjQLGHm+DR78X1+ORadz4nzKoM2s8uVVdbg8MygCVM
+Kdw07T3XQ6DnDNELfv8aGmMWk6ESN4MSmdpc7EUY67WZht/sF44crPew+cDWWfXw7l0HWKTQafW
9qeXxveBGXHxmnbPsDq/G+vig5jGi9+1etVzPJhI6aQ/N6jw3GArJvUmma2bofP1P3PKqifZ8Glu
2D9+1WSTyPnxO07r6p/HjgEL9/9YQL79/PV///a/h5Sm85eLX50dM9x0ZIo3xcnfK8rgL49AXVaQ
CDfAwaEw//chpfWXjab7Njw0HQt5t8VX/8eMEtU5Hwz21cFNLYYszvr/mVEiyf6XNbjwHbanzEED
hoPACf7MMP9534TSrJ/a8qZYqo4NFZmGAsPUarxT+x5UxVH3VMq0qV1qcT8nBWQASuKihlkRNAlS
gTwGvyrA1zMKyI1ZHCz4J9ch8eHMZiRf4SVqXHC51vw+NFxvHRK3TWuXeO/IOgR8w1VkSdPYie6r
nMo3H7sakZSjfybx4tL05BgyzX0rfEy1faLcTQiKYdPiqV1Vfusf68zVO9OefjNwSyGlhcnB78PV
MEt1tm8kcMtRFSBB2tNhAqhbhuuCsJ0Q/9JKyxh/cjsZq36u70skNoQDuup+7MVzm8YAA1MFrUkz
/ACeBMZxYM1lt/D4ZUuIGCibn4aNCdkTd6hpjTtCAgDxTpm3B1tzP3NXWjbzWMXumoQnXW+nDtyB
Sy3udFfMzUwoBAkWwJTF6rbMQks+79whzF+bpHma5vQBF5e7Q0/0Yruvadzke3hZCvYa2zaQ3GRx
BUQfef3OQ+5+N2T5diC+7Ny0dXJxBnIXGi/JOb6dY9jEj4Ws7KfetFNsQZ7auL3Nn7Omx9mZbq+H
XAUlrrUhEG8qHNJNSbhlkOYBgymPvzdrV9xh9abnxn1CeceC14jjU2NI57Evn7rYOKDwwPdDixu2
4H0BvhRnd44/czwtfu4K5sjRXRgD6QoizMyogYrVNBSvcCXFyfYhjY1utBX53vLRhyvnhh1LyO1J
Ux/fJrrntdkhY59HElXcot8QUOFhHmN2MHly/qrLTvzqu33s8RSy+SIKaWCRNhttfjC5Fh2rYQaD
Z7gHL9CyWQfPtfZlKPewwD5j7mnddv4Ld0KwsWMoo0TBvvB4ls9TmZbrIR6oBgzmTU5Vh9s5UGID
BzjdDmGycrCQsFIsaV1VzZOBVlqwjF06I7wAMQzfTiNwBU7ufa3LQ+WbyVbTKSx6s2O5l8XZDmsu
ASMAC8u2YsQvixOuDigRt5ADE7J4i/w8jcz0RIzKqkRC9VTkOr6aDBwCK9NXFJjH7AZzNEGGFYV9
L0X5kOfuRwhOLgxuFAEVbP16XHMnJffQOalXZ0usM6c5SjtNrtLxkquRYDDrIWQtaMmpIGVcPxUM
TnemOgVSWwRxzd3dnMBarL3kaSjHgWW548EnLEm3ls4Bs4o+TpGzLkvJBDwTX4Y0g4emisSDfhyn
ITy61DJefB46Np+x6wHZq8ZwA9sKxCvZtaXh7ju6sY1X5UwFQwpIOCorPf8mW+i3Nxv9brIPnUeP
6HmmcSi0fJ5H1z/knTjJoBF7s6suusD1nxTTfRqBye1sl8hWsPhQ9fZG6+4qN2ZSkoJJaDOs4exU
JkylVs/pp1+06On4YLXB9IY7zyySrFahD8Gko3XT9+euEcZqmifm8Do8t8xKV70fdJtuNAlAQCZ8
YIrItxdronTyx2mw4/Mcx7t0cIJ1nDANcgXkBFYbzxHkZ1QFuOW7Jvo2RPkz+UP1kBb+u5CAHzM6
zmU/sHmu+DQy6uje7NqxgZCbJy9oGK4Z334OF4sAo1Xv9dOWbiPZNQkGzqAsj7f6tQ4TsRrG4oVF
kt7DFL2JyZciS+un/MYMNKxNnYbOCxnf3bpJ6GnnkbS9ePA2VunWx16XA6uABjk+k4uYzBOHU/AS
uM0nn1ngN7Fd8XLciLFh1p37sPCWcU0HCiFtJmgaoIF5z5rYXNWu2Lde9F0BNg8IjyBoyZLbWbVY
W2g6wZH+rmqM2TPu+q7rncOcMG6rQZjtqHDWtZO6Fyy3FrsaIlEZWDGxcvO84y9FPpCWr9iyso8C
7oTyKQBJb+MJZ1tPIiOyT/NEgJu3QfdsLNIO32HFFmE11ykRhPNJ99XeAjQu9YABJiO6EsvxQZXB
eIhjDOudTO5LVmeOCJqtwZHLZMZ1y8OfH5KBCb2f3uaP1ZUXp0ei0mJIsWMNIy+6/fTPf6eDiUW4
JwBcGgT/pkn/PpfbLHV/pBwvJgj7PXjTZDnF4Rf27c1gmh+9kL/JM54fEhYBCyHFbXJlRcusTw+e
Q2wLBevToCJr5WAw2Pjaq/f6mN328/GMZbnogMhyb+LkiYNPblv+QZyYR6+bwSSG2SEPGfkaEbPn
oLcBGAbGbzHxRHJ++Fi0zQoLtPVlm7N9P5tVzZat+04swHMQzADE9Fcdle47wR1X1Rl6GbnejdKO
Vl7E+c+YJxEOn2pnoC46jDmeFc+aknXvJt9NbejNkCMICiaDt4ugwD20S17YWA0XNlL2jpDtl5g5
CjKcbO+BOl+NSgxbO79lF/UYASqPKVCODaAK4eGGUUvfy2gedzVeOK4uxQwRYmHkHaZOL/OYV69r
zZ9g8FiDtcOpGPeRID3OtYHzxoa9+WNmtbWvgWYASUm66mceZHduiAypu46RqW1uXV0bBN2TjFke
TRLDeJG1x0GGGGVEIxuN89UKmjvHSg086CwNkaR5q5w+5ppHzWUc4SI4eqAowjCLpISNwaizHdOr
LbHV+pSMpMcVBT0yLNpDRcyWgapr6w0Dg6nSbDdlregNQfevo+zdV2CfLIAnu3mCUdHNlbfig5Nu
fYPuh6/qLq2WJF7M4FwxAeGzRj3JrRX0OzhM+a7yhuiBMRQBwIG4S+fGvNdtq7aGcM8hLCOiW8mc
FYXi1+ZoYzktfAEIJ2SercwCUIPRMazNWCtEAPbxdk0mjKy4ZfHZMwmw8nPUE64Z+eg/8AHh4fH6
UyimF5+4m32ECiaLg3mdzAbAFcxmR1MN17zzH1msc/cRz8s9ME8Hq4SV5tKFZq39exrg75YNO97Z
mbdqKHdFcsuE7gLzIcZgphkFyZIpa9FhuwMgNDEXZCgn5BZ7GD5EQhI2kyZARlgE9GRPvjVWW9mz
PZzn3jqJ2w9h8QjPpT9ElXVpmmHvzpCjo0w9zJ5+8md3YtLKflqmCnBN19+VwKFuNxgsvLK4U60b
XoKMvFz7I8wFWceueakM+xtkEGJ30bF6Zv/GspAU0YhrwY5hfFO+rZI6OJukom0LPFiG9vqPbJIE
j6UTkXl5yLXgWOcygyIhxxpl28ST7tksYAFlL6AsiHXXFCCWfKhkyFnfHZa4KxW4xartEQ5y2h4i
0bqbidD4igUJ28hLa1jBMi3EKRMm7nDOWTIQdzYhhl95/UOXk96JyGfcRsQltqTniuH9Qx216hZc
2S27GxxaxvsorYEjkMW30GZFFBCnadRl3hpWfPsACwYCs94NFoeu8Ef72bSOVp4S8YRWEGVR1F7n
cHhpdN0+d0G1IV8yPZu51R7QOczhMa2ZehF9LS+BFF8mM7WghIhRKl65sUOE5Pf9tMhC2W1cIwKF
xAeRTPlXpFW/U2WssnZ0Nrdv7DZ2eK4Yx7EfgLZmUoDXxnQVUUnUDW53j8XkwoUlfExJDYx6U60J
RGlxxhdfowT+yAIsHIHXuIE/PATG/AvN9NFHlboIWzNjvUGua+QG99IbgpX/YGvKJ9XU93NQODuo
W1up2Mm3af5ctUy4Sa1ZWUSsoierUE6Q5bD3y3FZGWF/zhFGLQjiKVa907u7gAHeumeqvYyqpjhC
021fLIPzDsqlcxb22O8oQro1dB1Qv3xUbfJ3Mz/jouggNBnhl5UxNRqt66h4AXuTuJgM5aAaFyai
kTchC701eRHYkCvzrXBJoeojm6NQ1NvGS+/0wB/zILBvUu3ec7iz0inEGjnOfB7iZj9TY+/rOPpV
z/V7FZJv4bnlCXQsnc0fcRs9VFQhSgX/ZCCn5ISmDJt3g71RXLpqITKbd4D919KOss00GcWhsMhy
GMZmb9RM+r3mMQuU/ZWOyUNMcugWqUnNDl/cgb5hYOKyW27feyOs2cnI9mKY47sk8/jdruA8Cxf2
chgUt2NZi6VS6XMsk4s3g8VkoXZbdhOnE5f2Vmv5YjWucSenjCCogl3+kO9ZdLTHVmb3YRV5O2Vw
FgY3zH6ZEGlpDOpgmyRdVk2PUMSVmIXbk117LrIdyZQQumpYiVcJDRxyTwA1AcDArQRWAYcRrsr3
qN4wQMjPSZm8oO/Ff8obDcACJ2oZzJtCASaNUWwsA7fSd8Xk3ze592p5ADpHW6h9WcWIXpg21uBi
dm1IlEX6WLBch/XEwGqQ4yr18qdp7Mm6T+oXs5ckRQVNcNfl9qtzo49nlb2CUD8tIX4yUyuGe1OW
/cEYmBM2jvoctTjKNhuWntPXzGUnkuJVd0ZNoffdPJ8TvItrDQEBXk20zvNgTX67PIzOKQF+skFk
+kLhPrDV8IYTKG2U9gkeEYSWXAGRFyHHITAbaKmAvRMP2wGbNfSadyOMxgsLIMsq1R25Psupn+Oz
3YwdJM505nQMNKrUzgzuQtX1R/YwezW24d2f/0XkWkQqVcF+o8rl0bz9oCdkkzrszhUUIGzRkH2M
BXAaEJp4oxehntPtFGjKBjkWm7h0Ys6Y8ldg99aR/sO6yLgcSH1CKZ1GYukoozkXMZdU6qMgIQiR
z10UieOMTDcYgFw2ZU9hPSjz0oxLvL76AJFy2Y92dchEf7ZcZbNKvpZ2aZ2cdn5V7vgkfKxzRurG
u7low4sIx5OYCs69Quwds4KFMauPuFdwPLSQewnQchcm7Z0wKIOTJKdJLoJ5VcCwZEKdZYc5Dy41
0LHKZcYe19VTh6/7YN+FPg9HERBi7utyfBSu0x1KLr3CDn6cHEqLart8XXAuLGRHn0tsDxD4Gs6I
mceb3O2ABLnA261vhvYCDr7/FIZmf/jzgzlGDxANL3Z6ccfMXDEjQds1UnhO1gawRnIBYY8l/AY5
CdJ74VXjuqtv6hZpj+idHBZfWaJOyOH7nVkb5coamdEWpuTQTfWzxYO8wWKt2dqidXAe3G4mmDTT
4XooPRbdTXsoWzTTALuYFo1Q2mdNOgxLH3ipGDsmKyI/zCk+LdDFlSfDR3RCP2YDdyhKqFAL4gZ2
Sa3rlaB1bG6K2iAzDubgywWuvW+2cp+BBEgOxLw4NbEAohw+8yLojVnxe+zM8C6ucl9Agph7h8eA
dy6eERxbbbOSFkmBYk5hQNbQw+fS3M2NNW58cz4J+zJrMPJJUeVLEpQfXdRBAewWGNbeygV8TS0k
ns0x3dRwhrg3gOSlkQMNd/rme0eEgi5I5kzfopIIRLsdYfCSABK1zPFUfILkUFyl+WiMmbdsx+Cr
H8N39t04DR36J8crjwgFnYVdI60hirPauSny6maM7y2AJ4ENAECklNpjcLaBdy9lmHwaTvjSqFsb
OKbxWhn3cAXvKMy2MOtAm1tsJYKivJ8T895nEzXUh7rVvPI+dT4pM/0h1UyzWTT0vboy93dAchdf
VT/90hbfOeVgNkN4CNhbafnkk3SGy5T3EZdkRQ6BB/vLQ8SCGG0ZNzLYs3/ippX+fW5zRTCvzHe8
2xsYMmB5c7+CVONtkU4YRfVaxQTYzLfYclPx1rH8Go7u/GrDpcGrDZy4O96+K6CYqBIS97YXuKsn
OPTSJNUpKZ+DPACpKu3wIJU6pHL6sXE6/sTWFmADaCRkWlGhF3KEPxwnlbVuQRWN6ZweEhuGWC+5
9wVYstI7N80EdUaiK7TaO4PCbYn5KCQiZJ0Y36mEmth1BkxrL3roAO5cWt9ew/k20Bf9+P38w62K
vrugeSAul/M2p0729DPUg4chRKkAGRYMBc0dd9wamBMfXt87iykgxVgTfdqhGUObdC4bBdut9D6c
kIeTuhg2p/nq1/42E49p6Ov9kPbjEjFgdtTpuBnLmZQqfzLvR6k+u+Iq5mf4AevGJNnFgUh2VDCq
7LG91KXxXPm9fIj7GqAANHe4E+qIFt44pal7YEl1TUqo6siC8MSsJ4RAHNtNRQcLENwXtPO03+yx
unWpcmhF2SbOfNw3DtJDF4kbcbEjUc0s81Mv6ujVhnvSUdhJsxsMqYoJWLU2MnXuq8C6zSVApGXx
tkqK30bG55/PeL/QypBMASN0swZ46SaALeWBDVJJ6uLLi1gchS2D4yX7ADjWKMxiySvaqb1STrhz
ElR4zGl//Gg010JdRreGrT12m3n2xCP81qMe5gemAAU7cPEaK9CaAVMic+reMt1+A2951uQdSs/q
PjCkqdnZKtuOf6Ks2inwiE4vfTSlZGF2VUQedesaazdzyFoJocGawzsDg0Xa2tvcHrN9GbImxp+O
nsU8trlBlqP1Vjos0WokBMtGSgrbtlhlXIZZNSGwFOU1U/PFSPx7FnprJ+Pd1h3Lxt47amQgNSkn
AZOoJOn1VgkOiGGEpObm4EMLBjt1xRVFQjBEejDEXRpPYPCCT2R6ziJvPupvLCz+Koy7t4ALmyXB
ubdUv45ifqOGMq5F+N5HCkB82b15jo87IcwvsWtBOibKLpgZxDZT8NN1Tbv28mzpFOHd2A7fejZo
TA2Wm/TR96FGZRwLY9/Pv2DK8PzI0ic8OHxjkHMoy3glxYjshfBMkm69Q87OmYEZyoM2LO4n5IaL
hr6KVLJfyeS8DyUg8j54t2aX7yHMPlTpfMEJ4ciq+HM3HqrxIMlfWrsG5UMfDY/xIPl8RU8CxdFG
M1byhDFv5Zic40INdyQQvvBwILqLo0skxXsZGnw4S/doEY/EGpjPY11s3ToENsdDMobzCxArgfAw
OnqDs0mhO9KwL/0WNWGim0fA0rti0osEocPQiWXtMROrBv+cuoiH04DaiyUrSsbPKav2lZ2Ds0zj
nwrEyaILPaqPnsSuGRx6nX6mg96j5H3unPqNxde5uaV5RXyIIO4zquSD/eEUhOzGGY3CXDPdBn3H
1CpFZ0nV7YN+iwZu0CTK9sktKHxqPrMmujA+B+5PCEW39X269hF8sGf4tyoy+mArTb6JvBo1uaAJ
6nNA8VQ6DFOb+Nkp1HfM7oTN7Q3EiXAk6/uHOQkurHsZ5UBWXkWTtzQcXhwTljP1pnVou57GynE+
u6k+9O0jVHLkcnmFL0l+tjwCa4plYiFC8zDE1Wuo3O95hgbRl+pBUGWv3SBa2g7uIwWFMSsODC/l
nY7Psdc+mLcvLBy++0nyZWByuOs8BoYv4uIwfFmkz0x5tvMy4wx9e4WbeDGqAmqak22klAvf6h+I
HQjy/ANR4QG0+YZELbx4wniwBYVeXpBvGTG3QEkLrpx/NcOHG3Vma8I9ifV4Qhv6Uit9yor8nuv0
JQEGz3SK3r/ao+a+CsO+OKTI6rIeFp2af8ziGw4NhQrRTl5hptuGMtvK+1fRtJu64S0jNG0iWa/i
fZs3XeRDYzblcQIy+r+4O4/lxpUo234ROgAk7JQOJEhRlGNJmiDkCt4m/Ne/BdaNrtsd771Rj3rC
EClVSTTIPHnO3mtHBuSgoUaxFi7i2Hg07nInZ35VPlRze6bBMZEfi8COZCaPU4GG3Xh4ijrElhGp
Gln2Wo0AFC3QdI7O/lbrme8OTbK1BR6oWgCG5v3VBtPa1Ga+T/TsxQFXRwGQLnoFeq4HZqZf0wRp
MOqyJSWCWLJeuypjZKAGppFKx2hy1WDX9T3VZ6zyZqsNb42G+FHH2EW8H3jgxvyEzvSiJemjEuow
2RmfkrVa+qmg19MrqT+I6NFBgBp1KbCmQX2y3CVXh7AmYq7IW9TxZwJpMa5WBeHbTV8seLErvW6e
HFWSutk9Af2gM9UtDcl07UpWxYqna4Xdp6hSVMP9p5s1p0npn0rHdNF52/NWFjLdYGzeqWpNwea0
KIvWJH9tQ607wf3aWihtcI8+THCwhqz4tn/FrXINGu0y6XhA5pRdNSIxrGaWsMJ5xUfuiJPEp/BQ
V3WOSsIqYZsPKGIyFdvCvh+nS95+zdUg12QQrIo4+8QeDk7XfggQIpA68NMX2inuqBMb82AjvN7K
hF1F5PIAx2dLOAotR4YVhjHt8xAFzuBwbDFJu+iKDYCgZ8xdJ8NmD8/1ZSI6rbFmFiusn19Opn9k
QArXPZzdxQ9ZR/UTFMIdEnCcpjGU77A8tMS7awMg5FHRuFSn9lXtnK+QCSFC2d5CNDP3nA+G6gQB
MNk4XHzSbJ+60t1gkfAVF8SXOrknIksvoiPQXG8Y9TV2RNhC6pAv0F9JR/7Ji/4Jdv7LZO2pi1aO
SYpqO5041CktwU/MflHcVtY2IPqakGYYy9O9dAnMzYYnIYJnXZP+EKcbPYxeWj3fq271OhIWzYkZ
6unk+MsPV7H7EzjKs8DhskoQ2CFxPSlNQLBxtUfjeB9V4ScdlqfAAZRuDtlPFfJeMyuP+WCDIC1m
Zx/nWE6E6YnYPTnEsdrGvo10/CJbNaJCUfgEMkzmaBi7K1vpkPqaWAQj2/rq+vwgXMpt0SmHiagD
VMC2p4U0nhIoais59ICls/mSzs+xSC+VTepN0fDLZxJ66BIk95PFJhlTG9cGM07V0wznS9HI6KSH
gxbXnK7YJhJSGOjPH0xDvISW/QueNL4UethZ+lIm2GcMrTzkImMDHqv1rI7M64r3PKB2ieAroFNq
YGWql6SengB9bQzOTVLVdQauLiMyY8/+W5HpwSe1rdsj47qLQOBPg+9MFDNAH3mJB/MLZmuxHQvt
TuvrTYpTW49jXI7OGh7rLjDerEXnBCKEBM5AvybuRNkBv9LCy7UUJwNBP6g/EE6O1QHlQAsATim3
pl6264mz5dLjsBy0ZuRRvQA1Ydtok+c5SE9Flu8VZOLRMqPIrFdmiq9FL18pnlsvLoPD1PCpDciV
nZUHjfRKFlxe+VoLEYijqq1g7KYxiwGTsdfwnczPcgvQYM+RaVOVXF+BtYgPst9q1H2WBAK3M2bV
4W0orFOLe2FVW3nBi+z4BnFOeE2vnMsOEQHdNLHnU5U0Z5oHdyGJuoX2BRdMpmaHEL7D3ySOU1Ls
OIFCmqMxZKn3UywvOD5D1j0VfVjiV8X0lKB2o6H/Y8+PaVUehex3Zl9j3XK3IS1mUGQQuof+oSAf
emWLGUC8Fn0rY+MntXJfsWCrsnmnvcZiEYUvkqZl1VdeV2nEshJAOEyL4XSZVIcvQT5cHMaxqyKj
8O3a7kl1m2FdBBNUb4pnmOZB9jYk6tUY4k94sr/nST6VeNsWLBilMuNRG9TnhJxnXYLKRzBJOGOO
A0ZqX+7AtJArPQygvErq8G4gO6bYT0Z9GYb4VIw/fXCABXYZE4qTPHwBqOcRf/7oMAeksUlnvg/o
LQFwmx0aPY12xi/2meTm1xQ6r0PUkQ5IsvIIejaF3X4xaLR6ZqDnxLsad5qFqzYWR9I07nqEtgjn
+P3YlWl/MGc68TY8ZTmUpSSDdpSVJ6Z2MHf5v0brF7O45zA7jrPyQWsXGcQwb4uovXR0ucu+ei2W
RUZYkweC9b3O1McG2VoVzld9Tu8Z41yJ5tjPE2wVqyZjy07eJ7FoOwd/7lOmh2XwBgOS03FAvCsc
evTZd+NogunF1x0PxzhOhVc3tc328kaViLdYQKGrKsoVBenvmoDamSYSEY79W1i4m4kU2ZU9Y5IT
KBRE/0qpjsuLp9QH5odRC0w7w76b+B9nwXoYhyfFi63mGw35Q2em97njfGAo/iAUl/ZsvIh/aO9X
w57gK4TDsKQ3NJw9lWLEQjmn1njmm06p1uqS8sf1XcXWD5JzAoUQ/JmU63XmNKzQ8UuvundI8Mk3
PJHwhJdGks2q98TCZaIa99BPfoXmJ62xK0M18oxmjO2Ii1PZ7go+w6Qf3GeJ0Xs4HRR6M9FuBouJ
zjfbR/F4AeS47nPICKUx7hWLfiKZtoQY28vRKHZdhjSUMs6D3mQHsvw4rhSRuTarJ9nz96liOCN+
2EZdh+jS0jpizBh/mHpU+lZg7fJ8jD1a/+feNMUd6X3U5lDtClHELHXQuYiQ6MiBojqvGk4LyqB7
0AZrRvZ0G9D/1+eZRWk0yYY1iPIAMYRcbC57rwyizyEl5lL/HnXIypPVGOt5IVZPLrJ6jSZohR63
Mj9g0eU0pQ0GWGtk5qAohoQmWu7Tp/+quhzpa2PfIcwW+6lPXsYK7Urt/qZzlq6GHGGNhjUHK4C1
tGZvsgmHFDhooptcO7mpe4+pQlBioiW3i+SYWwrtH2STblB9mgGNHLPunweru+QLrrKclm2tajn7
jYhQswl5qK6smRlvzSm5py7sVzmDRVaRws5eLc30YsCiVqGuLVRKTattSZW4RMLC4jYiMWnHlVQR
7giQniN19pgsH/KMLfekD8WxIDZ6pSs0NxBuhnFyqWN9V4MUDlu43IPqKQoDapNYVsAFxEZXFIo6
EcJv2mMDmXBNenE+n3Cl3Q3m8CvDEUC/gbMZupMEwAYXeoDeZy7oKDCme4Dn+Ogy3Dfytlmhl6YL
YmmVZGu/jE5yyDhD9SEllKYyd3LicoO7hrO8GpxC7BGon9GU3IqaoK5ea6d/LNL2bS6p5saOhX+Q
E86Aad1cxShOhTaTvgwMwmEMSlNro4uNE1HGURceit74UkgxNAM2zrisnyy7v6iKZhE3qL7pw/Re
tHDAIQjszAzCoWh/MBxe3RKFC89Wd8FeSP2XFs+7TG/NXT9iFp345HTnMSVVSi9zw7O43FUbp16i
eXZrGzt3Up4LQAhObr7HEFQ9jL/IUjhoJAY/pfxSev0qlgM+QQ+PdI7XuEB36Ejc3W39g6u1yuCs
9UF7aUO8mRQoE+ctsR6I+AZBnjo489YQM+9Ms/5tUIZSHssjzSLegLl9Qs9iz70/0d4I+3xRE5Qq
avd12cf2qkoD8uSWM4MpsRiLd5xK2kEmzHySkkuM9i2EN+odQSU0O+ZPUwePqfiyKY/WDqXiKnOL
fRdMKC/132LCeNP0U7xhtsjm3LOPESMIbiy7EtaJ/HCxPhES6av6QHro/Ja5HRtchpAFxYHaRO1a
UbonJ0J9l69akpG7rMSsV3MMG0KHEztaOcxMUU/fX9SNsln+XcHgY4WT6thgwhhCssgiJ6bY4Hgz
UNnSTtyWOh6ktgq+IkgapTnLFT3XTWnN3Z4/0KtZ1L0mc45uYZpHN8asFhpEQMOjyKXf4tAj2dvp
pH+7r2gJcK/091Rwpsbu/kpFbPgoKCK6gHo0HAbOciYq9WOW6xjM4tBeCX0hwCrDqXbZC4wmnf0s
bWef8C14tQLPpAio28gTvD1chKpx6OPXJqayyEGibtxmJlVdUpCw6UdIOGrODCo5gqvYwMo2R+1C
JpUfSuja29bOXRVpbEFgmUl8Wm6J18ltcHQNxbgC/nIskp4UGI5Pt2d0uwGMClwlTX7wSKh7SYKZ
vTzlvzflJP65i0SQznBpOViPB5IcQlP1e463RALz5KaAtX65uX2FpWQkmE0ae6U5m4BH/CCJal+3
+8r/ezdjZ4xkUu2pfzEoD85zFRGUrlsjdUJKEW2UmPkidolK7a4gszBnT/QxJLPIoMUpvuLI7Ed5
TvNwxgkay/GLjCVm0bS/SUN8CGaKdaaRg+143SR3eqPUfiIY6N9u/t41VDXZazaZc1lHx22IW/rO
RBO3zNS4EP26XSqHsK3eBw4W+KB5LDFT6pjbN25fzqDgbda85XsoZMs/P/D3bmyTquQM7dNUTh+u
zI9tmg0eaKSGuRCfuD9fORYHurFpgpWT4YjttG+OQci4xrBkgrncGMuTiEhNZMBOegKW6cx30MRK
VHQCavJ2yskZqMpqN0XGj5nTJSo1kL0jcWGVPpZ+s9xYcVX6OpkrUmKOY96lo1wdcd0Pjl/bMf1g
AyssTL11bJb7cY4/g0z9mi0GHIQ2vLZKsOa6KTiZo6ctI30b2TMnpJa1I0Y8tgq16Br2zWMK/Hqt
ZvlnMDenJmy2HIr8XMqTndo/Wt81vtY62wxbyTkY7F3442K6wsWA3TI2aYiFxMFVpgG1v7IYX+Cc
jOsxoeWPpYcz1mVMNXTWDfI54C+7yYg+VRokxP+YLaTkgpkVqaAVOUxbJzn2YDOeGZn268Oo2MpO
CWmuO5KuUTHU204P5AmpxLyxDExErhPV+5YGo1MNB6cvGArITt4zuMRybM4Mt7YoM5R73TGqt9JV
dg3nvA3Q7QED7VB7tG3Tiz50/mhOO6WRzsFhKIdVE8WDEoVbsm4jpL09IwuF+HpNYSfJSRfbNzNT
eFLUaKc4vAUIBi23tFDjTL8gbuQnaVJr2XHcM8Uw1mVkqDSqX4MsNs5s7R0C467b5rZCWqfymQRj
Mu5IZsq2eqvbd8DtnhHVUrmKh6GJyCAh6X45IE8H54vrYgJi2BuZXOeTAteLpZrDePFJc5DR2MwE
Nyqb6hij9YMaKw5pQXCaohsHe8RMLtV22FWpcwoJdLwAUJDfuaBiimSZ77QgqbehVN8aMTEPqLo3
Tc10zo3jvU3W3pZpr8EeYj9IJzXOIln6CgboBUuhThob068qsmNkT3DWCt/Yd9+MNJAr5t91iFwE
H947F4RXj+0VQxb2SgJfD3Ux703RRU8IMbutMNdGN+pHBELztjQPip44T4J4RTsYrTUy1Gpvz01N
aE8ZHYiTlLhuGLikClaxXMYPQtDupDWKmKpJwnMzh17oUv70qnEyu+4woIG8IFjVYR0p3cEmoJuD
EAm1E8l0MiQUeM7cU4EyjUE4PSnNwhpfKfpXJlX7kg60JmclOZYzc5xwyauJ6AE+dMRNKoadek04
hbtG8hMWg1fiOabmQW2Mg5R2cT/qak2fnBqIxqDfMYp7xhBcbuE80LhUWFWiKSoJoeralRap0S7Q
gvhoYdhXYl5vkg4vXRq93j4T04x7AfhWt8+j+aHIkDsnY5k/A5y/hkFrInTHg0xfqFgJJf7Sxrh+
i4vSr0FV3YfwwnyLEMGAJ6mr60Q35CZE2LAjAMnC4d7yTurxuzIYnwzsknVhEE8luzHj/cj2LByI
lQdRbm4fsL50j9XyRAHAkeFrNCigEW6yIYgjBzDLV8zCwYgQavedQjKfhg19UzGsL5vG3HR2WdyZ
HVINBXWlGenIF5LyqrTdToJK3Za4Wz09RiTVMUo9FUteopzCR9ChI2tI3O91k8j3qXSDXSaT3CsU
stjqOBEvrcwKGjTdtMczoz3f/liCfRYP3HZw8GzeXslAZzsBq7Iry9A5tEh+Dm7pyG/HSqiqbae8
60vsbUqrkpxV5Ows5XBESa3cDYXx4uSWhVGCewkmv4OI5bmUbUw8T2JvzZhGfBW4zsmW9pLtk6Un
OfaX2hVHO+aRUMPLFbmy2dx+5SA69ELwMpaCZ9zZ8ZKHGEl926XEss1tddDMxr1v2lEiquC8QHey
PN5u8NmRzr783TP9+C3+6wDLTnIgSdrcaDkhriqprSctqKgEne4Zk0l4mEjzcmubupMR93UoE4KB
lbseSvFxynGbWwN2AtIt0SFOWuSTwZxumf+tReFWj3off0wsbqMo12k3lueks2G3CDQNgyMfq+h1
hCVyQs4u1ylB4gYJiTDhkA2O2PkrRwCAmdQTDpxdZLfiVJpUxlMt3DuI5MGhGDABiuVilASdLVuK
P0YOhyqZkRoKDXAzFeqlxJihtxYrGSt1mCrGmczZbSNbh/Qrd4enST4ypL9K6Epre7CirdOHX4wb
sXrPSb+mjE+8mS7wQdhV7MVN0m4GbeTcdFvEcKnfRUgGfqUPNjz6HYMN2BrE2HtGgQIvbuhDjtNP
RB4xblG4LHO8lx1pZMhFvhIdnFw+tQz3s6ba0OrUjkarVZusSVgRtHHkBe45dIzR7vZQlEqi/+bi
KqKcBGXCgruYMt0UpTiYWGM9KbNko6d1ee7YDLqMv5gn9tM2/X2eCPkQhnQZb0++MPuDprOl9tX8
iPguPgu13WQlQpNErV+6ofrdoevXm0niwg6NA/nq2Ac0jes6NXcEIMBV6dsIJQbHIWAa1doGtHlI
J6weExiGjWuahF2YxptqipXRBfKsITDD8jm6JFqIL+hW/cGtc/de73t6vCZaz0VGhc9rE2cAG5z2
S7oTaFyR1U+RzHNvnNqfCAEhAjzd2lV13Xl61VGHRLQhq+WK7jAfWO3C2WvL6FJnEi1TEFqe0U/y
bpzE04hLIszS6VXIKd4JRTU8dLdUPkZ4VSLsUGE6gMewnm2MwzvCS9uTU5fu/vb6W6MrqGg53Yyx
dXQnLvjb1usQrrTrjdHeGy1qxc41n1TCMgh7A8Oih/wjt+W3TSlZBCD3KYQQLz+INgUuKSSuGzFv
o4R9DNHn2clS+0vaynfl4YxLX8MerGTV5vZz3yTlhqyi9L5HzqQF8EEGxQLjMi9nYDTDisYcCFCv
deBzQx92RNw/mBxZ1YBPCMtjf5zQcK46czpYJKQ9oKBBKLNAHlsE1LR8I9+YuXLazI42dub2Z5Vy
7cQCnvpx7Xzc7jVKY+/IZyvgX7d+J6p4W2uzvcG2ZF8SqUp2OlLeByv8KAxV/5j4YkjzP1+ESm4v
SDyVymXeIWonV1O6LYQvhOzskKAa64ATEjZV/+9XRCSf+Fj3Xl2Hw16xS/0uUKdiFzm52AJKgQ8g
g8bLEoVSzbbHuziBRjzUDmAeO+72ljDiXYrsbj+OzzoKBGgzDGBiEQkP+Nmvwio/bI6pTWtqz1Zf
40FbDpSDVBtUwbgY5knP+fxUv5OtWmfBY4PJlga42fvjUBKiYedX4GPdambQ1al6/DqPEXpzZnkK
wsymnIxDANF0J1Mmq1NNnBUtne48E5m411oMCYB8ImANyTBukSj/EMhBaUOyJ0I7vgrV/ldp0ruY
x6r1TBa0kxKCTKsHd1PoeHdve0jC1cbl204gGXJa4/BhPGlbqIqJ20VVdCbrMV83wxh/KlF1mqei
uGpGZ29rRjzkZ9q7JiMzRNgntWqHt8jNAk9W07Ce3fTd4YB/ZTbxqAyj9Q5pem139q8mHeorPS1n
ayj1hw21CJ4OouWRrBZc4iYJtjHCNAOjdJAoL01GywfVc3/W8UdYVtr5uQlpCyGU9T4M9NfD/Frm
7R1QNuLdk4r4XviYlxTLKLMsR3uENQZoaAYs2rXa16SASdJGSjhUja/dUschYnhgOvCOUyYiHHrS
npAsRRslRHs9UTQfw+UbRH+jZlMVundBSrCPqXKyRf2x6gk82fMHPsEDpzJi/8UcFtwbklZYQEL2
doorKBemhuvbdTH2G3XiTaX2YWnbTNW15x65rduZ2e52rdBiJQaa84+ldPTcCSXB+UaF0SsQndJR
PphSvCEwjN6LtVIm/WtLwii2m24XzmX22iwsFgb69r408uo+0OM7RMbvltStb4Cle63J3LcoHN9m
XX7OTTncM59S92TaFgehqgqYCKYGdDOqrakOxVMfoEu0klxhlwxCTyEyeaUkNSaFWjnNhUFzOi2G
Z5t5FT3pwjlkmfoODUd6tY68fizJPJKBRLoUJII2TFjvmjGI9noEFCghwVjJA3R47GFr6Cfqit31
KXTiu9iQs/dnC2P3OFrmXUdc5G9C2j5oCeobmp/TvjM1Qk+dxrqzaPR4NXJiPmLFlihC+40RwkNq
DyNv2gB/LEytgzbwzpnZoPyJnvqfRmf/rwNqahYUzP+3U/3uo2vi9qOI/wtU8/aP/vjVySdzdAwK
qgpkz9Rwh/8nVVPR7P9QEelDxCPNyyLa4C9WU7f/Q3cd8NaqCnkM3DZm9n8c6zjgbc00DZeoGBfr
Ot/6bxDN/x9Uc/n1/0K1mjaodhydAsO8ay9478XO/i+7emhwtrMj9bVtxsV6npkPjTAec53juG5H
55Ya+r6g0F8Ues1HpIXfYaKF+1yNdX1VDwnNWcUMAE1H7oke4NpW7NCb7OBJ7y39xazsc0Sb/OJM
gbKzwzLdGc2Bxvw1dgLdd8DlJHkXHIdwmO8SHHGrxtQrv8aiTt4oSe3KYmMLDOLYUeuoInd9J54+
LA6ABBbfFz0jVzmgyv3Xm/h/QY0aQv+v2GheF8tQqQow8ruWwVbIG/Dv16XUSV4Hrne2iuoy6va3
Dj4nZRp1MJXuZYxC7KvCGklhYWYlmAPkXUUbz+nvOzGgXUx4OMCGYwp6elCXWRjC5jWsUPPbaXwu
HNJYa9fiAKt9lQ7u9soZ/ZaUc7Kqvw0LbY6e/KIFRuMTrhpzBAxBZlHCGJUPVqAYF7qDBCcveo2R
iLY7ix4GXFOIfRZnGlhzao8wGv6cZRNQ17BDYp1gBGEr97OWPNtSqHfROKDWxz00R2jsbTQwuVLQ
GXLqO0YWXoTcGtcxytEo7xc3DzPu0OyZsFXdeyfsX3bDOLpk40QDZm8dGjLgrci2R5ARgU0CbXAd
a4QPwaVL6MDlYXU3We01GzSDPmhBEQtgi6HSVg1LjqcjDU57/J4t55rHnJRm96F3CmJHka1s+w5e
5CJP5dtIkiLAdRXEwCwa4UDZ/C9kOGc5LTOGTx4gwJKO+bCHXsgBRiOMVx+GM3oywH+zNjI9kd6g
0AyPa20HFJ6zIq7+VecwStDhXSIuo9Yr5yWit9d/Z108750peid6i46BCS1BgntbV2RdeunkcuIl
RanpmvspycZ7TsP5jnYx4qS0AeIT0Gmbf4H4wdXbD0Sc6fJuTpp6napxtqt0OjQGymm0jH48Oai3
mXTQBJk/0yRk24r90HWkV2qzuinVKVz3lrnvul0HURVjLfF2Y7YTiFi2XA0RYjxbLh+CRylyD9BJ
agV3FcBYBkkUGJ30nBpPfAjNcpVNVbLPrFOnonQnmpF0hnj+bAbnUSUEnFZIta4tVEyjyKnWew9v
Sk61BfixNVDj6NN2MtId53U8jiO5qWkhtKXX/qL3TbiheArQU4v3rp2ivSKKUxXhprLKYzfKeVe3
TYyihrYsPZ/MK43gzCmzQcMDbcpClKFpV3Bj80G1HGxoES9nz9hsO9tuzmmYINtspFSxEgEoqV+6
6jGNYKbbAU6EFA/ljGJKF6i5qkk/4b8MX2D1IKadcs4V6HL7IEKHEJ9EisRcB3SXVva2wyxO7UTq
ecUIMI0q0JFmcepmKhUU2+9dnkUQLdRml9sB/RmBkMOu2x9gEBp6zAQJLy+7pQuG7QWGfEcKnVon
744yAcm1kPCEUVzwEn2A5Ok/UtXCZjFwBE/Ss12XQD/d6DhkEy2qBpQirSA/REp36AbtQGnW+BKj
S6M3D23s7vWsUXcWUAgwkOSedpQGh1DPp7uE1GqKGOXYOnSDgEfSLyuVxz51jp1LSnjZF76LfPRo
du2zDtZtG3SXMHImLJbdhFW8I7iDMyfnTgKYavs6qZU/TPgmoUwWG2LhiW43FwNdyu8RDqmDjInK
zFg+1JHuuab1UMbmK25D41lr2FmgPIFTgh0RJ6Dr+iXiV+knlkYMBGMwMF1yr7VkReoLk2xmifZq
Sud7nBgvuOfvOdlMOyM0fQneCcMWqlngJIzfhsc6Z0qqqOmxLiAMc0rbVm5Onsgs3U1uzH5eYXIW
qPkZjyIonsJTCQR6jbptl0fjtjMkQoq+fh8NWFhT9LsbWDFxxpFdR94xmvR7aapAd6v7UdLPRnhA
TTCuKsEcb6LJktmQWzQU5HD9Q/RKRvMK2QvZr1R2iw6O0CfbC0VdbOMIkqkxvNdlE3sqkXPEoRHV
UhG+aIgl80HQbaBXuGO5RBcPCr75SvLhvrbhJaMdarAPsuc62q5q1RHHrfMLXK+yZ4N/UOzRS5Tm
w25H5ms8jO5hnDdD+lqRaO/PMGW92pbHeEavGQYBA4vgW1d6+lJV7w9FTK5kteWoU/vQ9ukLqhst
stI1goeYlbWPD3Nlnd0EfmkT9spe9DnBegVIFuf3xC66KwQcJw57YQU+0U4QBwZx+lT33eT1Bgpy
xxU72ufd2TQV/VxDoBIJ3AuYAZrnBNldIInQUGvJCXeWfoILiLgKQCKz2vn6eB9Hc7M17BkF/cgA
a6TduR2dhrDyQmzrXPFNEL8rRAQGB6cEwaPQ2t0YNBem5OSBx52nJuhJRn1gzj3pNaLuiVxoNceC
WjX0ahlzD+gL96VWfZgkCHrlqNp7yc5Ysm4N5dLwi6Ycv/TsJWDQt+ZcPM/182DXLjmjw28dOTyi
mJW6QNqGGJmbo0QaEF/miRrsSpR4iPn2sE7pPwmLruf7xCWx6jvwP4YWvrvTGB1p2EdHqY40lEcE
joq5FDv4j/JM98M+GIigEOFqaKdP4AMa9QA3gW1oZ4OA9VmBjJqNxYzGI9HPACickxS4jbj4JCZ0
RepIetvFX00skIO5GDotYE0jzNay14FqNdVPLhrnA4L/S0FSx2sU9qd66fn35vA77GuaPma1igTM
MCloyA9C+Y5G11wRPCTi0LzLQX/kMrS3ds3rOrG4nPWyKc7gCI11rbgKGC4DfDRtwDX2LrYzyFpd
yJXlJEhzuFoKv0V+PTMpYNg4Fd1VEgW8g+dFdAHAz7fGgE5cKgJcC5sP4z7J/NAXy1d5m/7CWeds
bw9B7dNpN8LriDu2+YgAT7FzlRqYm9ThMM/fGR2G45jgk2/aGiHF8htvN71safsryQZXYLfHhYGM
5PYN/I8lNei+qwzjcLsDleY5M0I4lKrDyVmjvx/OvnDLmez50FlWBWRNg/hVwTbYieX53f7321dq
p71y7MT1gS/WfICkn8KwJYqDrtprpJheBFITATRUVSVtIaeGOn/hcvPnD6lgsJb2eC0c81fK/HMj
lyZarBATFpMPy8yNYyWSeEItWHVKhvUmEociOaiDfgWk2O7aZfh+uxny7iUDoQdIhd2dyNMTQ6IR
eaDo/duNrJCWZlYGMEqbGUFdi6Lu/dtNQFOSvp07IhW1P4lwr3x7Zmpe98ifVgIW9TbJkMXG+Csh
UMUHG3ZBkQGV5BHgv0pj7pTChC/Fy6OB1sNcOc2Fn7mu2E619fr3rfn7Ct4eI6/H3EBexr5gm2Dz
xMpe3iJoQyV1nGtTDhBoueqNkvuhPCNEXrAmgFCZnFEqTp47xur+9nK2OXYI8CwoljJ8wzgLeKF1
k2ycocuRhy53M6mz3YqSrmFKwXF79kTPvzpoQrbTEP3zgmjwDrduU/xEso7oITk/mCWvU9jPOzqS
to8aATimQhqWnQ9I8G/vQA5LZlMyrloNhnogKR5pXgoSn1H67SZb5um3r5gKExhjvLhu8wCkgtSW
RYKgL4qEULwHZKltcuHUaLboykd27dfLDbrofF/GVDe3exANfZj6TOHL222mavx1eXxSaHrgb8Rk
hYRiZXeh6lHfnaoyD/xmmSFzzeISYpnybzdBU7kbLnD2c/MB0VWODAx7ScQ6LiqY2BXKrVYbGr+r
zca/fTUu35VYfTc5oYsoXtL2GFvyjRg4xt0J42WLdiJU544zRt0yP/vPa/PPhcO6EKhmAMMdK9+y
ZWit8QLmB6YWb87tlxdfPSPHlVJNryiiXgwls88ZuEsPUd/AdhtCzWZzhmviiDOyUVdHu2e2dCCB
iiOj04k23NNhE+fbjegm8i61wKs1nD1ZrnpFy/QcJM8qmUr9fLtJo/mfr2gBo1gu/jwcZPg4RrL0
Nmxk+hnDUL+1QizKt7vu7J7roEkRliE5jCw5nLMsfVfUztzPQKHghi/fcBk53pnZ6e9P3X5UA2Z8
TiIL561COfb3u04XjKsGewhFOZZexWBmEhIl/Vq06XdmpNXFpKP2ODvZw+1h6GG5Z7aG+uen1Mq6
IqSsH4yozB8a7PW3n2qictqVg1V6hAdnryIiNWpXK2VxatqmOg2uWp3IB6/+dff2GCaRf75LxfQt
dIP0peUf3H729hP/7d/fHsNFgFKk0Ha2GRxI/Y1XUY0gmZpwU7ntQVAE7S1kAJ7VGh+uGRgnBduF
ChW/SrJvd1YOepecEhHuE9shZ+H2n7JfYe1VZyDuoiI4JL/2Lf3trBGoqJU63IvUwUxFiETbJQiU
Pbj4hEbl4UfcGpfarthWMZ2TOfQ4yWXMCSLHbwF2l/RzRVxGW51T6kzA1baOFT+JGzSu5jZUMutg
tl25xQWvAWQIk50RkyNAsPKjyAiPD5IkR/jHe/z3hiSRa2LVjIATsa50093j7thCEn90BqShwRTS
fQBOC0zQobev/x/KznRHTqXbtk8UEn3zNzPJvrqs3n+Q7bLpewgCnv4M8D6fr7bOvbpnSxsBWa7K
ygIiYq05xzQrSAT2Jkn6L9sR9WGOqgfUUDzuGgBvxWODcfVMLsQOkSEkTYk7Xkuu0zg+GnaOuK/p
syRwDRzolvmrh+1aWPY3WmdpULdIoVDCe9KSgYyv+TwCTJ5YfzWYQifFPGWC03zt1exjty6CEVjB
Nk6jZ8xLmP48kAw9PT3CwLfJ4B/D1PqeE4UREMZRbIoiHgN6OPiuvyg4AKyK/BaQdh7UXDpHs2wu
dWoO13bZ8NHHZ9dSQef4aKn8TvD4D4914Ten1JuNA4+kFyVyarwZ62FyQiCej6K4pnIqr5HodjGp
X+eG2SUrBYyUnQUutnbHI6SVk5UmH4XhZrjr0E91cr53Y8u8Zou7ji4fvv8u35Zt8hS7Qh1nRKZ0
ROAuV2ncXddN3VfJlRyE9cA0Ce2cIwv7ubqZoz3Dp0MzomPy3DQTF8Zc2dG5ndVuHI2X0pi9QxYP
7bWjkXWFnwCLhoT0DV1b3mVyMRg5lG69NDNl9bSsFxgZ5WLh+qc/t8yQ1Ret+Fnq4qcWR3UA0DvQ
koxGuBOevNwBqFvy3lgTwIxOJ1YCSEXAxxEaZpuAWvjRq16mWX4db3G5ONbC97MepRLPy/8ZYgIk
Jeoe9lwHX3HMqR+FCDtr/0WOarMetMvnOpftL+ScUyJhy3dhD3inc69onFngOC2dF9XfuQgrSsEy
zWV+f3X6JrumPDCDP98FbIiBXYaGZq5TnckCkTM9cV3+5PhMSoyE3yaviOgtgB0f7SINytrC6mFQ
2dCXjRZ2u6FCG2YvT6VM1F2QhwIlfFIyewcXkdYtKvW53CZwTDehSH9LD/aTOSWB58sW/+X0ZUcR
GSlJu6/TaNtYMr2YcaZdo9Iwzk7Kp5M8zSFl0rkkrAcveLNhvKLoYmbRxu92XWs6Qbl8zto4/fAc
umfDsEj8q/cIVCAEcPnbz1Bwh87FMcfo3OgjJmOJVKL/Wi5HPy0h5C5kOY3pfRUTkGOm2stsUnwZ
KmfnIwva+cwAWXVowayNW2n63VUtG62Ls8NsJG+ZYz85ec7TI/KOqWXoh2x58mgIHU2ilXZoMJ79
hputpoAWm+I9XhYU0B6fjch5YL4T6EX81Y0TUjEx/wjfjF7bydY4+qrKmCJU9S5FeclHiILGUYTK
jepYDd6nCM2HziLlKLTAo4hSvtaqdg6FN/pX1lL+dejJll/3IsBNOM4aPKDLC/bCRY3K/LtXTz/1
HkbH3w0xA+OVRMh/zs3LTLk0xenvV1DeuBhxkp2agspXlHjvcCloqIx08Mdvlur7wCTwA6uVjp21
fy+qSsenzX2VtWEgG5M6COL0DQE1h3karAP61Lciy1haashkQhtsvDOlFCDNH4UlKfzmzX3vdR+G
RGRn1NNl1t1pO9T04rMivAkRZde6tezAN+k59x6KR6DTB4tPDko9WSsSa15t8QSwneQxhOx/ZdYJ
zipEPYDuF8TAkF9K2VLkRVOebWfdMXfT8kHo8zheXczYAuszdU6Qb6kUuChTGHYQG1InVVfbK4Zz
hiDHU9WlXcycyPluRBcAoajxnPNYsDVxVX6LODI3v3XJUCPNGnaVRA49jJ0NwW6mPhnO6ORBZQ6Q
y6R25n++E/GJXZ9TcRvj/GjW0bPlvqeGgIa5DPSF1yGR5O3QtSYbSEMVAvyIKJImCdBKvblo+ZSU
6uxEJXqw0CJV0hl7yoblbz0jWMfpQJwRQEj9z6ajXljofwnzUcH6dHbzVNtZKvkqrBzBYdlfUXZ2
1wL8zl44DPionU7aoB4sqxdBZ7JS08KRwjY+mLGOTiMXygllv7PLa50RCEAnQfF6pFlMW8msm5rR
Dawstndy1hPmf1QMeoX5iPd2bRu64mRY/4oYzvUMpbrByCKpxQYNGtyNH33rHcrlCqJdG475sei1
UxzDLU9aC8W3WBDm6zGMM4RsPteCnZaXggZ8k1Ae96fe366Dl85c7jzBhSWj5luOIIGSkMtjK8Qn
V+rJ93LIDhbsku2oxzPiSP4e5ZA/FzrdFb+nTm61yI9THcyetKOr7Sbx1bB1IJpWMyHhoS7TpPB9
uj1OrXbnJPm0nSc+dNPnbi8HM7kTsCsoL/InociEmg8xIOk0dP+ryjn1nkcVLEnFVl8mVcY0nQeM
Hptecic75fBd5lLs67BodilVve1Ao5vOPb+/go+F1w6ybOsl3ybaYKwO43s1ME8hkrEIDE3dWLkd
kQ9Fx84e7+ts+B2bgCE1p6q2jTdPV/rJqHfJUdkUkfuSaJQmiEI6jGPdLtb8gxU58ugkzp0AGLWp
B/6Uo2ieFbb4zWT0QBRdf8v1IM4TNU1aYj3csbloA8+0LqxOHrNB2FstkYseotnl1FYxRLZDwDJp
UXGF797M5EVSPbX87Jb0xnwMQfJtvR4ZuNiXtWYDXrWvmaX8Y5RTvbLCL2nyAYNCPSN6Crqka5D7
AAkx568hZo3kNzCW7GXAGVLtI3YB86HuRTuIOzC08pGs5/SOAJsICw2PywJorFRRcYiL5ucyNNrO
N4M7Y6HL8GQAfoZeR3BpULI2xuBUhOGrUSsVQPu/5PHqImKU2VuN4JHT+1HIZwSOTjNDrgeC8/zs
061YII+CCbnZwCek5LODy42Bl1LajkbdrtYbiInuOGwwDQSGUA6qcooKdPdZ1yP1VWp8mAbVHkRH
ppZOMlFNL3XneBcTRSOgST7GtgYkJ8wfsom/++bS9SOafUs0zE2bMuOop216188sJbi6fpZN+qHB
8ApQo+xGd6L8GcdnR7qfDaUZ7uwZwUy1nfkbzaFFOYwPzvD0EhluCNxzwTzGkfFrpMOwsSuPUcGt
LiggMCJR0gG7P/+0zC5k8TNO+8mpf69XLVb1MCDuCmszP/zaTy0WlKGOzj4G3lO8zDdHGCPXYdms
hy4mjz3IYFADyzmpMxCnRvxKEG54rZlRYWzU+NuYwrsgrfAvucua0/Uv6yOexqkOcZjJxZ/H/jIm
/pn/r+Pen931JRUXx0xD5b3+uzIlX37zZ2xchorBX/onPgAbSpk8FtbRtJvxY0QpriVXF+qCPuU8
FRNJThIbKFIg5RM04Jf7v+WYv7Wsf51bD/9VrPlfnVu/+O+y/++3/9e59R38/c7r3v/+3P/vT/v7
7dffbT38n879v9/B+i/+rx+OWkKDCnRo9OnaA20hfPo86gLRam9DS02xdFQVgHVDuJnem4txYlws
FO1SY4Fp8alIpdxodGUm+WXX5i2d7elOUFsjdSp7FHU8f2K/MgIQFxjZZyN8haAZLHrsqlakYUWS
Aj8oz7iBMe4RbrI1w/AOvk15G7vsLutqpqnujD9Wd9xPJ0diJxf5T7pgQ6gjnmJnGumTFC2cFOSK
sVXzgITPtZ8GbRsv/4jC2RY8WPmeVnp5Hgxh7RT00U98QG+oLevbhMboztQg7q7niwlh6OBm89G0
/GffL1hy4IE9M+PaWFXbf0ZJ1x1TrWPNLW6lit9H4bU3OGkbSg3uW2bVjHMtcO0mdLwPR1Td1saM
dfW0TH8LYaxpAJlycGwfoKX9oIOykhixRlGlFx9CEddZIcQyoJgx2gtAScv5iV92S7R3ijK2mt48
6tnWct4bJc9ix0vJ0MDC22OF/BSV96rSrLz5TT7ej7YiyLJU7W1qotucIsWdXNJRBgs5kicy/xOx
NTFnrvGuEoRZHV6iQKBHbXzbemEoRggt2/aaaTkzcz2/lQg1l99MI8DvHM+I09fDWWQBLF9IZ96D
N4fagbzBU2+n0z000md7UEFm0C9p44SpvJkBAjUWyr1u1ihVUz0AU7OLh1G8Zk53w1eS3IZqah+N
xvuZmbbxMaWdCFrcOAchS2rWY3OmZ2Y+j33o3KNZaDY1/EIqzGlHRPmvoecDq8lBJjJyKo+getK9
ADovNPps2CqPoixzQF0XGwTkRhb0flOROAx+Mvksc2JInEhD6Yaskp7V0bXRFaY+TAK/pIPCFOPA
W/ymPJfpmEyLDxg138Ew1I/tnPfPnm+fGnwHeydrKUSjD4COSLc3cUf7SDKMQbJR7rEyrCl24LaD
OnJ2zLLatmViXqN6QqBhVf5HOrpo/eJivFSdpb277tP6WRMkgzxshjjppr33IRsGP0mb6x7Nr/Ys
+a0mOxv57bKODpbD3IdSf9DEyafWUHevQhxPRSo/zYmusLJEfD/JMT8tI9O2d51fNMgPKTPL81gL
96NAZzNaH6JP7bNmUYZbz04eVsjKlgvfoG8CTZtNMAufthkWH3pcdBfNVGq7Hs5Ol++UrdTBTAjY
canmeb7Y1U3rvXhOkTzYdoLDdTk/ejXWggmzBr5iRvSBe1MV8oeCiPzYxr7zbLcRSl+RfsxlYZxU
Twd80U2cfMjUO7uEgU+YB6ACHNaoFkrnvUkGCila9WrmlXrQU+cr1Wr5zopqKHDusiRaTMOd/U7G
GzKhDOvqepiNLxNKyDe08d0uZx0F2oqhlOkUGUpu51zbxdnlkN8dcHun7z3/MZe2slM3mPKREv+z
BiudhXisgxWyk/de/rIQyEKZT9KrT1b5gyBfc/1hda3mTbI097uZh4KWCOudGgRPZ2kZV3NS1nuW
vllx2L31aiwuSapOA1p3luncuB2QvENJv2o/pjUNoFLZ1FlaEwcUh1H13cOGixujePESlT+0lvd7
KGadTIWEWEybKIH1sIoRjsL3+p7oNFF9xKHvGTKHVsHs6sc+wnnTmJiNtJ9e0XrvKGnmg+b2kDQk
VTwtcd8jj8ZGUo7RHfZL512TgV2ExTtyyvDO8QwiByGzblnceJc0orxrZ2jJ1w8gNRqCrURf3ret
xoKfZMQKLrPrkrBqwqzFqsidFpI20vgVy7vFVgnXNd3PjfFWxco8my5FJVFUJiFu0FFg6kYYWchS
QFDha3R6FdqENjtqLvPCYi5phqhFn9BnVXggN3CfIoZjJpijSmWxtuyvr69fv+79T4fT8t3+9SWF
oO765x//69+tX/1/vFxEfHKOXh7CZmmIazRK1r2eihyPMjbyP3thXMQkVSzHUbOYN63MpjauyUex
/BqhDhAnihp+MuvVO1/S2mWVDxpr2WQeb3PdW8/5jecDUWYwWn2Mq6MRdYWLNZguzeqkDKErnVuK
CUdTAzig6czieYK353VD8eefvURlHy3IdSBMvOh0/B790vVxFQv5SqdiNybQST0/t3YRk9TNtBzm
9ChBJeIk/XsIFKU4j49O7ci94blPdekaZy2BMkjKqPXgxYW7hz4/neHn0GKTLOdJaZjOZtVwjuAT
YAHhFa0jLuioq4N0+RnW3DLydNGP9Sf+/bF/D9e3x2qcuKzwtL7/1oI1yiAJTHLdbZuEgiwm0124
uHDtpfv1d7Oe62Su9v2sHlHqkBGaFjgePetkd4pu4PpGRgObphjAvP/n9x+w1HpVIg6rr3fduLiK
gaUOAwjjFrijuXQ4fdnMhzZjnFg6js7S71z38qVPqFEO4uFPLX1aG2FQ6BKJm9JfNA7rZoIWxptA
ssQyV2t2VhJ5WwOk2UZBqi6Odl+Zx6EjmbxQxXmyyUVY9/5uRBIWZ8betxJOJFwWrrQ45ZQbMcOD
zFrrWL9Z1RRNDwS15U4FZ7a0n9n0/9kjtFCcYICEjBzotJcfBvHCm7bQsHmQ9XO4W7+1s96bf3/K
oNPiNKPs+3oRr5uSnHBqZ8tFvW48ICe1mPLTatBdr2kyRY1NVcuYJMFB/XNRizH8Gc7ysbYLIoxn
7N14/LmS142Iq+rUQgWPo6UtuBjB7ZlwtHXPFRZdQie+VrGrwTTJQxM2luawvEzEl+PIkoBwIFbn
omyULnZ5b6SnjjIv7en+z/fxFpbu+h3Xc9T9UQCuJ//1NasHHX8WyCKG651vErq4bqZh+GdvPfQ6
fNZKsRKvUhrkekdTuDKs4Z+99ZyXagfN8hh1s45Qt/Ux0ynSTtPf0NAh5XSF65zpOjuIR+jojB2W
0thpWrW3ioqCm2bgN8yT47yIuohHZ+Y4YdpIFkCJn9Rn5h3+HhgwVH1gdX83sAsJkSAxeB/5g34p
SPs5+V0VkOkNOdQwoos5d0+VHlkoBbv6SgIPspZKkMr+IY1eXtYNTke8KbyTD7we3r4syAuF94el
wVHun731EGUbiXfLuzOrlroLHk99+Yokd91LtGzWvfVFM8nvGrLHD5hGEdP1SUClDC2+jIIiWkqr
T5UJSa8CkjCD7mVO/Zj00dfYj8Uh0cDwj36KEYau6W4u4og33WdXO9HCY5J0dOFkZCMq8yfeypeS
pn6ls+KdEjnYh0xG4hHPlsedQsomc1hVpyKw2iefSKYfka45xJm044WlWPs02wblfX2kKYn89Zh2
qHAhUGR3I+aaPV51b98QBQK27+ii+9mpRLVgK4uvUiNtiEKcRKJmGPiLHPmQWMLDeK08YqA4XDeT
jQ2mzwRqN7QqbZ+2x7CU8mHdwGie75GQoqJmCJ0txhq4kDvDAcYVU/fcavGU7pRvUJFgdlNuHd1t
4N5Ur8MUj0cvLB9MSvpHR5eiAbg1ER4CEiyIGz+7ivq/N42FU1sX3U9E2BRQl/NamKJ/qklS+M+X
Uo4hWywCmzryXLuKpeK67nVdNBxaSurApTsIK+oZSfJ4sFniITpk41mlezEV8xi3pW5McqETFLpO
z7XVnI4ckoG8U+JId5gi4NyvJ0NUSBfin4ylZpkv1UtqvuY2o6UGVgjC+kCfM2noKBbuQ+T70QlC
xVZvu09sO21AneVsLEUVtzO8ixVr0HIS6qDDHPNBxu1pgjacUAdMiGLfW6EAh8Vbiq9t1cVX0BZf
Xa9jC0tQQS2dC6lRrIv1Hi2BjrgpraJvVdZ8Qqc3r382eUKTg24Him3wuEkh3B1QcR9aKXWfZdQl
+Sd5UkzNNS9nxMx8OPfLZij3tg51wRmorZlI7zes3aqznL09RVAYYUZlbothgJNNPMWhdrwzXr/h
z0brcUBuIdqXlPnBwtmi/0RHx+dLAf1M95h52rLnVSRySCs+rBMLq7WQ+lKV2q1TDAHv6w+7YT1c
N6NRe1sAMGRcLpMKsUTw/J12rIepUQ2Bn9k/y1VSsk45/uy6bdkeQOCiIGEY9wcrnLfrsE4nFjVR
/Fgv59fxO8oYztfxe91bN7FlEEvUQmAtCxSseCo+YSE0FGG9l/XbWMsUR+n9oztgA46zIdExt/KN
MN/CPuROoVirGzPrQuYJ66guZ+jPcgbQh8R2R0ETuUQdQ95TNq3oHM2rXregwRHAsThoL0DR1blw
9KLYONU3hZ0niNzu1+Qn6pwur617kLxo3yTzARk0A6q2DNx/djscEEe7hbZmKjwD6/BdjWBBI38Z
ekW096LQPv0dYv1lBrkO6es57HFH1GLjIbdScNnr/HKdN9Kc+RbnUL/WqSSCMxZEoT3A9sDYZ2zc
XAPElBK/joDgv0kZBiJ/UrAWKtxsgdaKGgfZ1LJZxw9jGd3tfv5uqJaPa9kAsGSCtQwuWeNkuzAG
vgPmUgE+jk/9Iu2RyyYpF/nPOuthBuOcEue4zne0ZR60sMjP6956bj3U83ZXC6ApRggd6VjK/tbF
LYCvtu9p8huY7ddd08WvJlW2p82B7D1eRsDlS3LY6H/21nNNAanLRQ7IpcoL66brmTXA0h3+HIrQ
o0A9od9qerp8gaXyHkmfu0ORNO/LqHlYpy9/J+Ypcvcsya65btxKX1NQSuP6Ua+JKaSbQhXAqB4r
VndRlMp7ZzY/Rl/pF0N6PJxQ8wASvw003cE0dO6WYhe8W6dcAtsNH3iVmF5qT25C0ww/dYOiccqT
Z6RVduoI5Ng5kPtpSsX53brR/eLqWk27oZ6HMzJqzEeiBin8seSIF9FcsYjo1j3N58fprgnSVO+s
+7FBu+V16EBwzqQ0HkYwFdaH65rcsyZUAK8p4juU1e+AKvMjpJiK4JqQMnVjvnuoNQao/2M4XkFe
VHv8mN45Q1i6MS2poKw3pCH501Eg2mYea7v3kSKPxGuZOnvAehDF/i6d8SgTqs/oqeNHUvayLcoV
gMsMlptRJyLOEx8Fi/ejlzbFQdf0DoRCn+CO7rNbZWWvWc4jFkGYEch8eta9EDjSkHkNfrnBu7YC
Sse6Mczim+VUQUTbbaOSkSKkNlNrH6anjFGmQ1j9PoQDD7CStpZfGi/4V9uPdqrFpnJ8UrOtsd1q
ZLdIiFvhdEjUKAnj8r9Dgh2u61FGXtIBbnGy9aJo62Sz+wHgJdnlumudzSZ3P7ZcjOOT4Y/OThMV
+MyER19NiIMBXrFzkQfn0zu0NfFW1gNR2CJ0r+shZoSDkfrujQstfUmLemeZo3jDM7jzhWhplVgG
BsSeDIJhUk+9TyNIgqtsPBd/L8/ObWR53l1R6vpTFgvMrfa3SCv657wBIQaXX77adlwETHzcO+BA
/qnSbkw364c/1q4l8Bueda3u+D5PM54jlnJE2svZr7cqt9EqTPoxzcP0kk9Fdp3K/r6Pk1u+zLWz
HMG3b2mK6BkNDEpOoxay5/QtxQ26qab5LctoYdmjat5yP78WsV48YRFr3iLAanNsDC/KS05EAg13
ZMuQ2hvzrKpEbzzqVmI8GkOfXqdJu6vES0vQ9Kdy8jQg2VM/J1mGM6SGcT3lL6v9XaLFYnbkaNvc
ovJXO6VxaWYfPhZXzD4bnI1yyrdGTZDQ5eC/8V5tY8H7jt7JBst1t27CGVEuvFEolODZp8IA5Wj7
M3NkjxjBfMCdAScs6HkK32QU31Bhh7tZtfCaBu48QmM3HsWjUyPltEMuqT6ikohXOC/9Lqylz5pF
tk80E1kEGXcJvbWik7dMzvw2sw3fRFPjSeWWDkc/Nocjfj33zmNJcze9VHn1Ejlt8zyDvtuTeEOs
hGgKuqMo0kkK31d6mv/wjXOSzsVPluDIrAutvO/IIriqkDzG3ujHlySLnz0PEZtrUZT2VfQa6faL
9LXpfj1iCEW5ZHVIX5cX+6LE+Dqg3jb74pmCO6GTWR9eDd2isD9BOzOXtM5JP0hp410x71PDqG5/
Lq8Z91IQtULttMbDVN7PPbP7J+kQYljjwsBX/phRKrzLLT/6s/Hn6JeTWf65Sb9jkBCg1PXkFNYt
OZt5Dn3PFSQLoHgsdS/+oXfR++iUt9DstVdrcp69BJKo53TiYlEHI/EuwoiBlL6doCmZGqBIEykW
Qbw+I0pn4JXDn/JWhrwxOXnI7kd172Y09UUYeR+jm+i7uS0FunRmtQ5/dXMgwFLLauJWhf/shjDp
4169Gh0tEaBNOTPl16qM1CsEdM8dihctfagLaZz4+vRaEtx+GMopeTCcqdwWYXxIck88rZt0ZoFD
QW6Y7Ed70sfXhcDTD914c0jKfiWX/Uh7ZHhaXysy/doN43AR5XSR4C4eoimMHwzl0BlxK9rDy2Fk
z/+8UIjYonih3a3nqQTj9xgwnMnJLO7WTevCakLItdwt0KLwPOFWYjIfpjSt/dIpbqp9Rc/RP1vL
pp8Zb2J3xmI1ujBhe2UjbZAf6xFlPCOYljCF2BrIMfeJyTunoeOUGCea7OTRfYcdwrluwnWTqTt3
Al69s5bmt2WB0VbOzN/QP7pQKS7CnBUriGUXi/x4Wfc015EXfYThV6LiiUM3JwwPBNVFgy9z6iri
dJYj+hj1Zd0joTjZZQ6c7DQdEEEQ5TbdGUxL71RrvuVp3B9ZT03Ae9VX35vVaUK58egkfbmrYFoE
6yFprdNjLCvjbIXJ+3oq1x1AwXifANIX4krplcP1nykJNHb9GrIH1E6vyHnPNbNleZDEuIX6/tnQ
/Og+x+UaGhytp6zFD+kilrys53RuwRNXULRdX13PoRZlLhXKx5mg6OfZYIYQl2A11xclZazHzCDx
ZXmRKIK3KGYKk1gxGjGW6IXt3WmW7z53KbxJeBtiT0CWdfKHdPG4dNrFbChZrV9StYb33NNBnz05
Pq2nat+G2wZraIlJ8p6NHM1qFzmUp2F7Awa6o/PQoDEghJdgRBSAWTrtLD0fT9gHJQ143BdSmRuN
wJatn2X1XuWieFQ4mPZx0mKpUxjTSsN1TzT0jVeCmMB7kANkamODs8/BHJ+O3j1rfpbUVSEDo8B2
GLnlpQJhdFauGd+H9S5usSgBFj7Lfg58G4MHvgmT9VepCiOozenLDauGeyej9n1OfssUnP2C8/qA
vEqtEzjAjjzct9Q1n2w1ffR66W0IG+NiwFIz5L9SJulbe55vfu52u9lOb7gArXy6MBcUuFuy8zza
b35KONcgEBiOLdLFic+yiucXgEf3hNjUQVigJTIFgilXWwLPLEe/RLcinX8iUQRiqzfGbjh7mfs2
No21zVECQv4B+mJ92YWxrwu07wQlJ89ZbW27GR8FObDnuXR/2nM8H1tP1ZvIUz8tFflHVCndbsqr
gzfa8gGEECM28RasputbiIYQqdhlGvWBUqBDMm+tvjwmnYvKMtzXFpZQwdwGFHI+YEPM9l5iWZT6
8eEJ1us8dQciPZ1FNFsRig3RtCvqe4lqEN1ooQ7aCESs9r70EgRGbpk1QIz5KTPwM3dzERDHEm9S
hzhYbXg3F0ZI0cC9bkYIrfFJdGFCdFBKisM83tFb+zk1jAK+cI+RcA62lz9nk+3DKbIf6iSmiD0f
qeKFiOqs19GsUZE3RiCq8WecGs9SSGNXg7rf+f7y2C5pnE8efZsKaXliYxtpEPaG77a0U7x75qWe
0bvg1CHrdD7KtvwhyP88oWwiOw9T9sCHTdKa+DleYlJoN6wwwKaqk0UMw94BM3bsUtMmkWbRXGC9
IFmoaqLT0nnTR7BjqNm+K9ei96vrP2ciy65myAyoTynN+tK8t3oSsMlC21GVb1nPWR5oTlfuaoLF
1Yxmr8aXHQGWSCR4NjOq4kNY2hdS2zEOzymPR7oNI3UFh7QD4qbcOmgM48EmWH2LDafEK/OS5H59
GIfmu0pcymy2M24zRChZWLn3Q1Hclw4sNjeybspjpaxiQn3L/o3Q5eQOz6NFINGEsb9ukBwTdefW
6ROKFvSWD5Jf9VDl9Y868g7S03GDcTWsZhBCwrZTafqs96ctkt8DQQ13uHIIBu1SJh619zLS6t4A
NY3AZHRPtaO9pMA49j2phh5I13qkhJ1q96OZHxT5K/wV061raD/ChuVjqpFskFbjLR2bO6d14o09
efIsOhcCOEbhsuI+cS2c2kC6Hf7+BnTfEUXojo7mfd5GHwXogJOpmBIMln8ROcFHfUKEruiaQ2Vn
GPDdILbNIkjmlNuu5DdQxj4m52c7etk7rt9u74fRZYCuYioCxDVTBH7NMmHw4Evl0XPmqdd0JjrM
yZl+Gw9aR692sB08OT1FIJWO+J26UtthNocc6x9He+CyUZihGoGEmQfkfW38lnVtPkUWURBGnZeH
3qZhovdvnjslW/KuuYvThRTHBNdtRUTfYIKwQ9O0iaDfwUGKiM6AGA8iE6c4AofeQyhFeWq7cPXA
mljzi5cF5Cb+IIAIW9ek/6pz9xu0KhjF6AgsLX1tR6yHHRYNFxxaO/e/E8UtjyftA1p9dGwTHDma
nC6VdPA6Gyi559rezK1GcCRAl51Z3XKiMJ/hYl469IvGvS5KHVQoRESv719JIyTuqmN2olWPOZQ1
ZunSmxk9oQFa/KUoo450ESWPJIsOFT/wYSrI7dEzJlAuOSVfzNDijSsVkUwOiQYS1Dxht9II8hYJ
GECOndn5tybuPwuM7ldYAN+rzn4wevP3LGD4KFE+1V77M2Q+CUi2IiMSpQN5lc5UJEj+53fX4X2x
/IoLYe4MQZptim3bT0RyaAbP38yJdkpn87HQbVg+ZhYYFQHgPXm/RT7fgfYn10rbijAJv2YA10iH
d1K0xcc8K7Bc6Z05VfuIkAg4TqjmCKj0PHIknexWK/fVM2nGTM6p0Jlftp3Fo0lTpxFJF51hsruU
c2dU2fco0UABZekPN1qYi/a7V0C/9g3rW9uWL1qI03fKrQdrrpZVUHRAboHc05i/WyUcXSbY6FKM
oNPt95JJ1SSraxPODzZ17LmpuXg6A/F0lz/kC3masa12hnTbDK7YZI5OanxYqJ1f9MCYBdnTBsv2
nKtcAu5ZZGr7KCm4u6MWRUhK1ddI8ifQ8YWmc5WT6OyEVCh8Qc8v3enpwD1vXEbU0lBCuKD9gtbh
TCGPijm6xdS9lNmIVsmAq1y/25Xi0TxZ761JKwBh4G8fTwDeLISqXUKdgL9FPssqiCPnzRivowtd
K9cZTCY6axbu8s5BH933Ld2fXKPe4WokGw7hJ5x1fRu1QMfgEyUqeTFdA/cMEvFQyBdftRnWZlC3
ru7eG1qIB4faHDNu4rGgYPmuCS24maju+z2q39m/vjW6epyR5rJoqfKdZhT1ZtbITclqyCRdwyO9
Q3S4oywUbRCQ3lMHgt4dXZI4Yu2TwXiP/AKbu4LrJ/FCIstgEDNv1NlG4mQIsXSt+ELJ4RnRJZq/
vLERY88/It9+iSKoxoQVJWMkX6L2OQF1vvXr5JpVjEX+EvvN4mmulvhKpO1kR23rbPxK7R9WI8kk
xPtPnckicwELR9cyqqM6GkbbxmxObkvCh7MVmnWpGqS13mj+ptFYwalySD+zap7cVf2bkux+9sbs
lFRo++EXzNGX7k/39gwAjvjBhzZbws8p8D4qE22CsCm/d8gP/JYZEjiAvYmWhsnIEjYAumAa/ou9
M9ttHMvS9as08p4JcnNuIG8karKksCzZskM3hK1wcJ5nPv35tjMPUBXIzkLfd6Gq4NBEco9rr/UP
vbVAgLZgsevvU1vj2pGSMOfAiTMyWGKdmA2RXlAVeNNiKN45e47g8woNjX3teoBdSOOGldyQ4mbc
DIhRocO1TTUMKRuVpUyzps82wvd98M1e6pQgOV5/9KOhHcaM0nReyGKok+xj8O4rxYb2kicBHnGQ
ZVUX2cpEmifXMeMAg4Grb0Q3NWTZcsioIaNWLVNArzX8MM+ZS0TAEvB2xaMKNA3F5fBkzONLZulX
o7SWaZ7hWtu6P3UR3makbgkDmxiqJSOv9aseSQNcPNwSD0s/v04mC1qDuGIO7wGKdPRt6AfDizvj
ARMynIrtbochfYfUl/2D7f6EuuKPKHBx1Cvg96pNqyCvTVIgsGQxHHTMwslxxTb9d/TFibzh0CwT
p59XUsBBd4W2xrb9qdK1jeJOOiC95KnCOzUQgJcrzcoI7QcV9jmoizrRr7oVf9RWc52lGTu14Ajd
s0UWR+1TW7PWjj1+nRpYBaCMLTI9+rgWfI3Eb7IK1A6p+xmgNcA5byiqz7rK9xjv3kEyIaRZxF6Y
YEbjRoS1hVJNbOUtsrcRDntRi91MjVi9rxC9KahaVECFN1mG10YsJYan8D2SVjAzldOOKUZmfT4G
LZfG3PlxIC+4MbXiFTCRh234Grcwr62NLRQwSlYpGIMkf+yq3j5Ulv5QlV2wzJGzN1tU9ZOkARA2
ItqbG+F3yhvrTurei1g9TCioPVbmhI2h/x13wbBoKFcPoIW0+Gc9WiQNY5A7cX8rmoti9R1oSdwX
zFkbn5RnhWBrZfYDDKKKYKkpmAd5wL6TIUNm9ta4z1t/PcbixTE1HgS0GiejYF8zdR4MfLuCZoSK
qVjNyjfyR8VIzhmCTW96QPaw1zegwnx00LNxmVkGvLUeQmxBiL0QW0hKGVFdmXt9TyW1c9Dpn6Fn
cLZ4GUWYP0T2Z1VDgrDjAuwr0tjA9DCuoV7jLBCAQJrbduKjAnp5YRkopGHrUUUDIgNd/tPpeqho
w7uP7nI6B6+qhi5M3+p3xR1bdHDy+QRyAFMZAyMy1wKn01U4azAi8Drpk2jZhflz5OMRgrVL0fim
lybB62xbB3dQB/Qc2psWcMSLoWsk2CuXDnrBeIjjUnocw58+JIILDnVgId20WGsy8hnRZTBnNfum
mdV3yufxMptRR+cQOBqRdaVFMfxotV2Qg0BDljB7meMQ1kLkf+tG9djnhgenbOPP5jUm/xNCCliM
FLqKMqIU6caVx+qpRdF0LJvpMXentTN0zZIAr/IAye5wglvoEzkpa5TQdH+jZuq0iHz7pSvjZMep
viRFY5oUfJD1VPVbCGSjlBn1hPAJf+F4H9XNrUdGWAX6VCn6HrZmg4WIr+pnHZkmr5wjFvLMWncq
SVIzjcGOI5pTgOBYKEUH1DOCHi8d90ZoWhluRwV2NljCb2NchzYUG1i6THsRJVgJdAKmhihmdEnV
cpkG/E5lOoRU6UNlOMUSNfZWIhOj5J52roNRDp59btjMK2NA21h1gPn3UV6t0RoMV036HLNFgTBA
6z1uwieRReoqDtCucpuzhvrmagD0QNHMdnERJCbHdFohMbTTY2IrFqedwpk888efRgF+jwhqbQ/O
hzqiS4iKSrwpksdAKbKlZao/2iGVVgcs3XUzvWl9uBpr8ApfL0fjnVTITFY3UTCYG96DJleWsYlt
ulMb084VzJjGYsOe5gg/zwd2d+x28vwDhBICs5wTc7w41jluqFsOzPcO6xbbbzeJaIWHZ0zqETxi
Q1BOcLscc0M4VmxU1d3EDkZDWiIVCNLLMFvHaZBJVSSywx4Dh5bKVBCB20wp9G0DQ/XBhLEdKmkV
rNyRzRD7TDapwv82RzjZOyxwaNeidln2ykSQzXHBZWnthx6GlmrDf09zVOeNW6iOqRcigZQ0yOEb
ubUyJpO0lYomZXnElbw7jVEAmgEjI8x44oeiqHp4tfB+bY4TYDs+oNy25wmZrJI76n2jvKRuGC4i
hUJJU+X1WqudjzIcJ0i7rFl4e5iDbq+bITawJ8zZrofBs0dLW8+1gzdWQj5Rt5CVjmKxFV1zmcyp
fkIjaNkHYEXHLDj1qpF7qq4f7RwJu3GImcfOEctF6StMAOjLertIO4y23TzHsqdK8VNsV0pffUey
kQ6cdWRWqtdes55RwBpeAXkfm3xeZ4k1voLD6/ZD3JUcySDSuuLjS9Pu/xQcn6fy84/f7kWXt/V0
/oSim//2X595i3/Y7scfv7n/KOC46T7rnAr9r9/4S71R/K6ZCBO5nI04IxpCRyZw+GzaP35TxO+o
JTq2qqLA6KqWLd/K4RmEf/xmuL/bOsKBDGrL0CxVQ9jxL/VG3tJd/mPbUlxQ4+3/jXqjMFEhlK5J
RS4fzeRQANBW01D4EDrVb9P9d5VC8AWFm7nSJKbAKk7mBcS9jJAqcE+zgXMhzrK+dU0g++inADKC
60Py/+h70rRw6/XoCf4UQtWnOd/WOfumj4Qf2ozTvcWd+2v83cf/Dj6pbX/d1H8BRzoVUd42f/z2
i6Dir7dq/So02ShtmJSkFa3+1tTok996ZGBj0HpKd9CK6D9cTph/e0HDcV3LNUxXqLLt/kXZMp3w
ZJ8QCCRxGC9wVdkanDHl3ynl6VkccqBt5Ou2EfxfI7/X5dPIqTPpsTY/NOlrWzxNkOdg0YI+n7Em
5KYz1N5wXqZQubgO0evAeumKgx9xtpBeG+Iq2hq7hZNSscKj9qKQpAxfyeplwz3hE5p5H+q7FTxJ
ZSE/opRLOZTLDTjnzDj5yV/pyquQ5rGHKn2NENVzyOhwo+l4H7MnFN1YgxdYeYQXqvh15M3WvR8r
0lp30V0dM1hZ4p5bp2G8Fij38tszQn8E1lDchnXr37m7ZLwH/okbqbOGOg0UlQKfrCNtkOrXrEMQ
7zBzXNIbsnFhuCp7jBA4DknBQAPhBk0jviXrqSzS4opYo4ienFRZZWOM6v1dCQ4dr+kLBp2tfvN/
mu21sE7KfODNtOIwgoFbXF7DbvRaa+9PEHCju6Ny0CmvtsXhESVz8F6wgxiXBkj6abgGI1A2YO50
ho4OlwOR1A8OJGJrXNp68IyaciWZ1mXrCsCgKcETzofWxhv5STT5VymM5Xyf+vt4umNaKueGbEfQ
ZEG45Yo2LEO3vtbpq/yG4V/R71VoGV2dYHcK7WBwnNKmPaGZixHkddJOPrmX8oBDesHZAsOwBU+T
l/ipobBjnWSL6dxHicPaMKAP58ckiLGeJrthJs0C1CfQmSu+1sSK0KPvZojCCsE0969aH7m7j5jR
intCt0FesNLgFxB/mByq4ycub1oqPyzP2vcaNVA+XPKR4om+r7u7vHRolVgIXCNGvLwvPjUAUlAq
+kwWoQ7cPc/AyGTgtOA8sSrVTzhmLVJzMeDUxMv4XufDU0U8y2rBj8fNs6zs4a+AQkR05xUx8I89
5Bj0osTyn1cMYfzN6uZougDlYQtLaKzk/zqDyY1jm9KgesWhD/UVsZxehHvwxU3BQgQBpDhimw1Z
7WBftShY4jPc54TW2Y0E2ELUEiIP+pJEOep6qDj6zi1JbxKX/c83KlfZX1dhYMuW4WrCUl39l/tE
8oQIDqD5osfSu2g4Wd3G9iyXttZestwZofkfrgg/+u+u6TiGYbA3Sa3gf2+btuVsMzCasI9/0BzQ
XrmF4262bCnL4itjxtnWhZurtZiZgQn1CSBNAz1t59yaZ81G/mb6agnOMgt/gBxPTkeHed21N7vZ
4LXgFdNZfot/4cCWIvcBIOTr04jLuAGJsR7Zc4LYlopAmxFpUl2YdE/+dtW04L8wI+3MRYG8egYJ
OyaDlDe3CIWZfkC1N73MMEpTcUBygZLAbfD5+fk2AgsnXzCZXu6fW45VlCH4Gh9I/Zug+sBtcaZY
tg6Sgjgus8UuTF9doli8DEFVTYB8HVlaJMU1Bu/ykWR7BPq5RZxRz4FoxReuY2vnOn03I+7GUbby
pk3zYDI0YoMfrbQlZVp81W49+kAMtRnjHD9Er5ccQjye6WHZujVxNX/SlDGP5dBAKiocrHwkG+U+
xxs4sXtqd5MvyNui/TUeO6vg3Z95u1Z4cOFp6jmqb/QdnSMbzClvRYWML/ejtupa3jahyNqvA0Ax
9GT4A1OPjsP3pHLMIg7GqIJsm72b6caII205nfm1fv7q6tw404tWs5GtYeGKHXhyEiQJpHwahduj
USuehU+51jEGMNXhevTnjMMqe2EygNO0JqPEr/dEsiSCYikMjA+jfKpwMBew3z3ZomwFCplLnk22
u66TBqL6Iza6GS/kvXMzXwNU5SdVbZnA95L/zlqxbBRmDDckX5f/Hitl1aZkQKdbOTrPYb80lXec
daGG3/3yoQ43+Q/Axiv6WfZarfFzmNKFpJOIeBQVAyMGNE9Cf8vryCE4IJDhyT/kp2F/LUKX52Kc
yiEAAREj5U7uXXRrzULIXzQivSZdZQoa2snR+kwW8g2t3ojiJttGhi94w9BXjHOqEgPPySihE5Dw
tyDYzNaZiSUHRxYzdrmlRNM9EFTLZGLeyc18W3/z4xtbX092sdzoBW3S8xmDfPpxZIzIH/5a4ujU
V6O5yRvGh4HOQYFBzZcMKJvDHivcbADLQIumoK44MjVZjOQdcrMtLdxz4uNDgnvlFXnbgXtGxoZT
H71DHkV2h8qpnse0ccDj+eRIS6WQAr8ySkE21DQwm19pIaVFksaotTK6TLw/5cIrP1VS8ZBjsYvo
VlrVKVOUA5iHjJy6yTxuFrUtuRzVOrMmOygDX6A7pP+bw26qV5DmMnXNtFCcGxIofA22Ok+V15lX
OKgrMPhZKegXKVeXOo/cSeJPiMsu9O4sb0D+ZqmmW/l7pEt9eG4RPW/iJlA7PkVDehu0i55oyyaA
CUmz5Uy+3kTtPLrROMwM+RCpnCjDRm43CRBFOQvks3QMVfm2FOyQXcl3tHpJ8msxAGCXvyQXJTmo
FY11cAK+iNIAaQi5Xvkwn1oUxbWlbEx5t9y+fKNWj474qWJeJt+Q+xrDSAeqzoCaswt3FUJ4QiFx
CflXbndyhWJwNcq5oP4lO4BxJJtSETcXyST2oI6PmJSc5Nzp5jPaNZ7T1yt5m3KXAoiKbK/2NWZ8
twSdlHmy7WXXsBIJluCgvMhHlf3FrHDZF+QV5E6bfQ0h2ec1wsxyQeW+YIwRksI+hWgLZICGTyiX
oBpEP+ps0xp7iAlV15ZzBCXNBRzEjeO+x8oJTvgKW2jK2TQSX+xAOzNH5NXRpvQ4D8EmfzaV1SCk
wwmc33ol21puYAbuYbNpkrrXPfmQMxtiNWX4Hp9TB4FbWlvuF3KMyf1DEBnyllwVZ+tk+F6uMErB
k1gBIkUka5u3qqIJCnUtx7Ecu3IA0gXybiBkfS2CLgugbPkIhH/dnOXocGhnslxgYVKAS7Q5LhC0
zEZun1zwqztoKLl0sksgB/S17Mmt689No5MCOwxec6RT2Ge+1ldek1vlCCBY7upyNwrrG/NO7tcs
ZnxVQetlMGl0TW6dfpl5IXOCqcziNzUHuQYiW0R9h5/Uz8F44/8ZlzYTQk4K+bo0keZnJ2Y5oKKF
E+jeYFFhIjZF7W15ZfiYXKg4yLHE7iWvLMOEiNVJDnO5RcsHketa0hmewTom93AuJnuHDiOPh1Fb
/B8ior877jkwWYRwVFNF0P+X494YlPPgGgHAD79dGPhMyy1BBiI8o8ru2EDaZT7L5pRhmhxTbLby
T9qPJ844CU/BZQblwfYl5/PX3J6A+gCMbeXmzE4g5QQa+kt+Xe/nm5y4cu2oAsQH95mSeExTZ0B2
jodlWZOjUC73FQIycr81QRLInTZlzahZF4f8ZhLIjpjl/vlixfRiFAUtQ5VGgrX+H7wNdOlc8Eu0
6liWBtXd1lRdU+W5+V/OxSIUOBDh2SvzaGv5/DwWY0duum0cbfr6e1cu2LfMGW0iGcvKXVSuQxZb
thz/8m+VaO9rbaKBWW3dCGfXGAdVthA5IeWiJ0MM2tXGyoRB888Rt2b9zemep3Cw1rBM23WMX7pb
gBOjZIesvRxY9Da3Gmnfc2dj219xG70edpRnOfcZX70Mdmdh2jdwygsZthDayV2fjxGplD8U+9wF
BChyOGjgoMmk1AQhrN8yoOHswGXERHpZ3OQMQcPma3GZg0vehNQSmw0xhvz4YN1kPw9U2OTgk/+T
K6aM/7iQGA3PpvwudyYiCLnTynfkDsn4kkvqwF3IOIOl0WCsyJfkPvO1BrN4psmzra1G9UP+Qs4u
WNjKSkYGMgjsGorzPuubdZaxqHwY+TEZTBLNMOr4i/CGA0K9koNQbjdyb5R76FdL/Tk5ZZgibAAE
CkvknwGObn0TDmvEnxumHLhyk0Qc0pMRhdxH5AYg9w1SUqiy/6gp5VfmjYVIHhvYJCLaXMbrLc8n
56ASEwzzP3irMXAVygnkPNHR6c/yl1lfZGDiI8fJCs9KI5dtzEvk/WjyECDVEE9ynuhnuQfK9RfV
d/k2wU4RG4tMP8hVnK83EPlU9cyuJJ/RpPV5UYkucieWfQkWZyvDALlzcnkWTtn9cq3kK/88bP9u
0KoCmxXLRHNEd8kL/uvUSwZpT9CRkmLJYS3iv3KHkzsGV5WR7z9f7u8O0I6qW6bhGOCaOEn/+/UQ
fg+cPvrzenKcBeRfGPEMNdkFHGtkDNnmLnty6EFL1pE/r1m7aXqneCSQIqSRRz1amZ6c2P5/0nb/
fJN/1ya2apkWCUyVVemXewz9TjcSH8QA81TG6bjdyuBHRhB0P+3ydbn/S4P/hzS4Jp1//mcjo0P0
8Vn/4mIkv/FXHtz+nVGEA4hMo5KMUcmA/JUG17TfDVwLedWkC13LoH//SoM7v5uAwFxV6HC0LNu0
eev/p8F/x/HIMFQV+RqSJqbr/K/S4Ib4JQVjW6pNBgZStmoxjNhF/32kg2jQRAS2sCsbcW5stAmD
IUv3IEwHgjQdBB93ipwMuNxBde6+yTGYNASRiNA68GjYd/VWCQC3v3Vow/FA5GBByW6iXBSrzE3P
Y0+A0NmIjKAY2WNlIBAGLUqInsGn7mrvmihAnAX2xYpn5Hd0leIrSuGDhfBPiXpvGeMCkVQr57QA
o1Iu2qgja3DA2Zg6exD1C1eNTqoe4c86k+Xrov4WmN9a6gyeHpELwCP3NYrUQ2xnrzhcrtFo2NuE
wJFpVg9NC86nL418IfpSrGd/rUYTtoe9fZwDgHWaccPhJlzobfjiig6pG/ep6JTP0a0+wJMvM7V6
DB3kRJIiBA5mfet4eKrOGbBbE3HpyjlosQKKSol2RYb0biQmrCGHyQsdlJF1K3z1i3LYYT+HDYTj
ZVW/g8qzGX1pHP0icu1FIZm9cYgQTYB921kTlwLZ1VRB6a1r6xsGVVgNauK9Z+Lrc++Nwl8FcLw9
XbNIZLtAYRI7fJtSDixlk22hlc2LYdQwxpmugTstS7UCNTfNhzDNfuhNQRI4qujWtsKRPN9kBaZ9
qdUgSJBAvGvwc5r1aq9V2RZU/C5kMVbsldUG8JndaqPhvC6pO49N8GTAP+uKmRJjKhGBfrwM7M6b
boGGku5MtoiqvyPqfZnEW1F3YpWLfB2MFDmH1n3PA86ajTPt9WS6gG0KpY5EyeZSA8wIqhxU+3wA
QV5R9NX3SD8gTz+OqBbU+qlDc7Z8zpMmXMqfijX9LcF0L00PIyIzy1o0VK+pqkC24hyaM3jyHsKQ
mz8bTobFpcV4iQpEDGdwdLFPcAosLQBJQ2qJY5KLTY+hKeyZRr2u9Cf4/iU1IkvZgfoskamjnoll
UptOHmz8ci46jPeKzy7xTM3YZWW7LcOgWIw6xksh0ckw61sRB0+KAIBdgipdZOC4F4jicMg+xHNB
JcWgwt/n6OK7LfGVDdJ7mOylamhEch0iNsrJHdiRIttP11kJPEJJdkqmll7rvFgVBw4bDmPqhMm6
nYbno19Je3bFOVI/JfiAc9nWHBxn+71Qg0cUNa8FgHwlopIcQnpaOnm+c6Lkx4iB3wp3nJ9FVFFq
CUArh28W2LqlEgYVgu4RkUGJGkuQZLceXj9R0oLi9g4lMKQ2MEMWbjSsq7y/wFCCR68orDQWQdiQ
4NUQWILgAgKtHr5gNWivK8N6nnG4rGJE9ZF4tJv1MAQ/0LsZKfFAYoxwDbbzZl8n9aMN+dKq0ets
ROPVdp7sKFDgkgFVVwRQuhqYeE0AtijHf9KdCg3lN7w9nfTElETlMzWvSaurq6gxLwz7BzULd7ZS
v6huiYtPta1AeHAgxVN9SvtLXAuI4nHQ4e++d5CbXbiVAd/VQeoUarmPFleev8AUhss5Ji9wIy5h
op8czbl3mJYS8rqAqIKzfLPH3x3jaGBpPb6qQ/Aaas0bJkaPSNgNHtQpDN6LdimEMnjYZl/MpndW
tVa/BHoG1J0MTAOuyPINck+mc+iT1OvzDLyCpoPqr0lMl6Y3OHi+Zm21ycIaId7R2cx++d2Fmbb2
A8TW4BBWjtGuOtsBy+bMKx1yFDqZEAk5kTqwbJddcgVTva8HiHbY0b/OE2kHRNtuuDqhWTd1CjYC
7iOmeRtXVUDUTjFmCuF4nDFwAD5HcmQAgWRP495sdnk6oCw+ZN+NUrMXZTCcu64JSMA4b1D3j00x
rmthHzgmXAzOqYBwFImeiC6+6hymmlok3jWlBVhC4MM0IoW9iFrxOQIHgwsrDXdWdtpu2Ee/O2n8
lPgq3mIH3DwtL8tmJD2VBGn43ngWGZKioT4+NP50aSeOveHgboh09whZ54vZ3oZDh3KqcWk0gnFk
mdcQH99VgJvb1pzvIdom/jw81g5pt0I7Zb7+Zvscr/CB2JqSVgHipV5Z/k+AMw8l3iSkQey1PVlr
PJvA1pZ1jBK5+u6b1WPsM7H7RtfXGF03a/yeSXIV/TcD6b9F5JQbq3JAyjbhqaie6/RJqYY9ChiV
ZdkLN/PfEQBcw1ZnGxtCkvxJxWclRKnwvyOicChzMLIRYPocfUq1s2q2Of2U58ZxygMMXXA1MvR7
qIBe7BEZ7W2RLeJYLOKhj7FM107oLzHkU3IChRD40VLNigT7a3/pZyiY2EYs2sbeFUUh2MUCdwMo
czmCjfHQVsZNGSBVYwaYDts92qR2eEHcdpfUAJnH/IctTCGRJrdMyz+1ilqsOTjPBZJZeMTQoHWh
n2ozvtliQNFcZbzZIxg1tVlPTvGtYZyj2yHQLegh05V9dJvnea/GXh1m2ibEJZAibLVDd+WSpqW9
GDAVNIwA5BRsMkNM726NNJEQR8KM6+DHx9kC5eojILcEenRB+tUTWvCIWe9l/pJyG5CwylVIX+w3
wwZ7rAaPi0JV4UL3SB0y6RTzgADioxW2zSoSSrV3Au0zmufPpoEThudAz7CNLfC/olLJFibsWRot
rOXGos4BZ0ID4Fit4wJSZqgXi5zMSvLoFtPJddptFkz4GU6jzKf8TFFF2dYSmGhHM4KDarPKjFec
kBAnVRWFOs7sOeOEVvF0nRER2ZKjesyz+lKbrPHoSRpDubWgxXjVBFQ0jh+U0bk2+XAtlURZKp36
oy7IBybkRjsIWJZ0mJVjrpszf1GxNyLtvXJa9WorDOuksHYiAZHkIiA1mzja5Iqg1sMhChHql8QY
6AEnf9GGxli4BfFK0TtPrBCPGBjjltREyaYvLYNen1H+m82VyYLRNHzNGVUitxoc6hxzhoWB5eUj
x7QyIEb0rfEHbNNojczh1XFQpIQelZekZSOcHRZVXbwZgQiofKINi4HB0rLJbweT9VEirLBMiuRc
aY0FzeIDTSESeajnk6wLvQmo6NKxSfs56ltucQC2NMJEp9ujHPLcKskrpmonm/leu9NjEA0GNRAB
WXO8qj0hhMAHA0ffxBMoSi4nFVxoptytWJL8m2ilW/6r3De6dN7PwXgJjfEqewj8JoFsr26xIrG9
OsGJpMh2KNweh1rFbyVGWtghWOgGlnG3zs4kPmGPTd1bNViUZVpIC6MBBQsYNSIgF9HNRE2t9ZgO
9nb0ky16A7MEX26VmRkqu6ToxgfyoJNGPMhhGKkoOV0KK3oVcfMDe6GNSaIWUTDqHppqfutDBoAy
oAKcx+RnzH3RfojS/LRlfTeZrWwvxL7JrdxDVhztFGPpTOR64MlqC1sNX6xW/953XYBZXffYlibE
3fi777KDCTB11s4QQf3iFt6gx14Rpe1uqGNz004J4N/My+FYbCs1eohHhJj94IwSxAQArx6XFhqw
TaMv7dmIvThUzqCP/KU7mQ+MAMaLW5JWwBRoUh5Kn5yz3iUcJeBsehIWiWuRfuDYgfiJicdeWX1g
Yn8be3zAw5bcShTvnTqo4cjZr5x4lpOLGEZAWKXiPQU3ncRJRTrFVLQN7pTusfSPObCIiGBcadRl
RK2oQ5qJRtFppvgBdQfgwXHAeJtTCzZGiBYLlRpZLatmXCAw4qaY4t4DO46WUXsqhV7gnJXtoDiZ
DzPApTjPkmUGkQSNFQpRUv48brbQ4XBj6t3vpcIugiUBxAcdFdiC49ylME2AhyyUmhI+gts6KN1D
W9PprUUOVs+zH5V4yE2x7dUSNSDxaYtubzXe0CmnuSt2CTobFTyzZUSEPHQRRw7N91ItPkfdix25
L1U8Urq2sADEpWOZlgR+IYbLDcFBOuP0Wo7Rq4mOkGtfmV32YhT6Wz9pr3NubmLoANBjdsl81waC
AvYkvUKZzzeXudVn+L0B1x9GXAWUfqNbWy1rIGXZ1dugrKysPRXS0JIE64da6MOyw9o+ceyrntrZ
Oiahyw0QkHAKe5EXqo3uTcmal/CrImY8h2b50vrJx9ca3IOsEZN46aR75wzNp4syLBK5dI1iCUgJ
dooymDmi+Nc4nE/WhGPH92LMHtHyXcfdcMKt8dgwff2KokcuQblpUZwptbzNtlg4k4JtZ3DsHKI8
BNnesgodWfuhLcsQR3G2iSw3thx9cgS6I+QHU0l9yOOA16eDGTOHR5avjggveUq6zjy6CWeJCJIl
bBzPLIuftRLuKpNVs/ZLTAfxxSwp0RC2nwLDvTdV+QJH6ILD3bSKx5+WgR7EqFGKiIuYUAqZ+d4Q
ABA6zDPyj3YKflQuBqOawKYrUI9TPG+zocAVDHt7aobBOoAD5cAAWijY2zkK4u9wyTlKpmIzjhZp
4e5NE/FZ1dmGEqK0gEUqHi9BhEll0OEegJuuFAVCED/jztAgV48qcc2yp4iQm/Bg8U1WjiU+FOgb
1puiLV/6OIRjglZBnObxMkc/DNN2hnsAWwvoaorziX3T90bbnCHI1ThkZB8mEkqJOT7HibFODM5m
6jgNbCbGMjQbMNRz42FKeEmwEgHEIU6q2V3aEB/PLuVpzI59zIiKbax9KKZ5Cl3WxkFhhHKiA94e
BdvAelZDOqjT8c9oGCSQbzZ2v3Z8ptmf3oR67e/iEvQ5q+XGLjP/GGXzN98iaDcbGkCbaQp9NK6D
GVZeOaAC0KrhetTp42kGnF1U4wsSNvlj6qRbZPtQi0ysTdqCn5/zpl/beUn9bnznsDGsRNsfA4Rl
W3GvB2sNHl15w/T+2xAVJ+EM8WNjs320sFpcCgOwe46AbOPFmKbQW1R402YFbQBd08SPyrfQyFRW
+PBHlQTPBUoUMKbg/EamumqhKD11hnXMw7jfFtmIONhUuos6wGeqb1ez3kC9nSz7wWo7gm2ji50H
6WMSB7APZyV61H15qw5GntgZhe6J2HjeGMOAbbuzVMofwGT6pTKVL6hIFJ5uetpovAf+nDwIDf4L
miPbMEC+MZpRvkuCEii2uCZxu5+HeobAV6MBqLvroIdFZStDuAv1NRdHyLmzbc+Iu3qVpg+GNd0c
JWjwsMeP1548vJGyo+Wn2K5o7Uc9B7sRcJk7qpdkRkcKnXikpJMOom6GQJRV/NTcCxyBU2D5Vz1A
wqNS7Ue798kRg2szlXVEYWEx+7MOjLt8Gvr6GjqBsquC8rHBDMpwR7aqrINE7JNgUi2G+0C0Q8s8
CkFM5FeEUhEw9h5jJbQM9j4EMKrATr72UYJZREPeL5MqRwgOOfG9SI196KiHQQTnKa9/dmxYpRoe
DKt+mOdqhRTFCJWYc1LhVDugA71nBO+N4VJKKV9gM7zUCC+49bB0MrmfFdnZQNiHGlfxljbqZegj
KbH6OVJJr5si9HyLueQO1XtQarBhfHFGQhzyAxT4Qw0uEo7OEwrmUr27I97xnWLrzKcpxY47n1rc
CqlPL4wG4yZHIWCMAvuuaLiRGjOLutOYPwZtqyrjsCG6UHP3kvXtoWiLUw7pPbDSeTv7NFc95uss
bh8nDVb5OA/TpnJOljPu57TED3g2sJ+r7rZWsAYjHkc+BtVaUzTPYQQkzhTzA/rXZGiarnvoXLaL
Nm+A2mA+0Mw2Vapxr7sUQox3XxRokiXxu4MLdMKmO3dXazLbbRUQhmmuj+4h3IiezBkc4WmhGcpV
RxsmVqhodD7eVEksrvPAjo+D9Ho0/Q7R47mAXOF4auGcAVoXxOHmeZ4pG0HrOOrB8NZzUC4n8zMf
IFyEsFVafdioDkDXST9BSH9W8mxaEqdf0148WI6OFmb6KjTYxLmmejVpGtmV6BrkiyrONzYc1G3t
tg9tOyMq7pdkedMXecjUkwQuEo7e67zrcGhVzMAb0n5dOMWwIqmGIXUI6nXSSdEkxbh10gZGHFnm
1WwVj7aV/xxjZHvsageLIn4oQ2tm6QlZJGeZv5nVa6CacI/1wxgmxQqK7LxsRuND7QZ7WTZwVVpt
OOmhr+/cPtoYefdRD/lr2o3J0kQzkByvjSg0RRm1hsEeIWmbOgBHNN19mSSdcigEWTiuvUpIAdeB
drCj7NQXOEdk0eCJDHZRL06jWfoPIWZkSKjMK8glbJgaIn+WgkRvmD8VgfU5On0D37yu1m34rUH0
aNeQnwO1a21rEK4aeTEvIgIIS5cKUjkfOs65wSyW9U7NpOFI6SNca7F8EE50QZlB3FTshYpKdm8e
Y6Gd3HR8c7VOWfuwh/2kn9YdhHrVD/SlYakQoQu2/r5hrmvFPs+1j/L/sXdmu5ErWZb9l35nwjiT
QHc9yJ0+u1xjSBEvREQogvNoNOPw9b2om6jMe6srE/XeQKZDUki6LnfS7Ng5e69dk//iJiRi0ImJ
SWQ2Abab33wDRoqUX0dp0ppxGEiPZaH3ysNhN+iFSzODzBh4trMHm3Bd/28anHKCrhkPXmfv5xKn
cz6rBxGS/ToOt6EJ7m2CiLoYulhH+LqRW2+2Ne4qzYUAQ2LbVyP2WIM/iLPK0QtT4ln8F4TBdZ6z
/YHP2gPJZGxfYfpEIOdn8Vfutlcv1jtd0PYed3aOL7dYuygDGSh+aYb7JjVpZS97f16ecumZe94G
TLnRKNY1y3kwOwKY4obuaUP0fN3gxmnEo+PX2GOd6ZyXqt2Gwb0Zc6O0HXlt9VLCzofLD0O72Fx7
i3aeabD85A04yWLN/eiq6ZirR4kPjozjfeuaF6hh1k+stHM2PcJ0Po8lksya99JasxLSJfzqLJqW
fvbNzrshmuruKPvmC3ePcZyTU1PRqfB7wEFJ/2hgFos92bwNHgxWyTIfa6r4lItZru7SvjOZLpZH
cAfYJSsX0XWnnotUlGd3AXuc9/0Nr117sEPNahYaDz48+F0y0LCugcapinYQ4LMfIr/onl5bIOm5
L131ruSCiqyo3zxiHXM9y33h/jAEkp+4s0KiGknTJeQr7fqbYBO6W2T2JY2rX5VjOgdhkUg9mR5X
NonUM/0XAlaDbTaQtGUh/6HnpAhp470H9Y0FUyLWEhaWIxtfsuera2APLkcYb5NCujgK+FKDoywU
jbMVmTOHh9pyfhg+SglH3VqvfMU/5GxV4D4NtsvljhYaBwYoAHdmNwXLCKprKs7wOeqdAMHotSYK
CycnkcBLszMWk332C4vns8Z9y8oCH0gRLhB4DMH8Dz908PXhmofcBby3OqmGPyEE4Kq+zbQcMy2P
Tmb+/NBN/uq248PQmQ8sHYgTSvEkMNhqAlXpI7lqYxrlN1hd1065xBoO0wHS3da1jeqKA+P3qLE6
+DoyW1PdeTmzicIro5o0ANgtcCLmMipBmG+WZrF3bROcrNlotqoY3q25uxorcKNbpvlgtsuyqeP0
KqzsraEmPo093yiK8pSUAn0GPtvS50BrJNXRzdXHoJ6WWP2yFctRspTk1k4VucTxfPQ68kk8I8VU
XT7S+PpWsbDfadCP0Ui3Uan+W95x+BnLxt2PA/9Ghvolccubac4LPTlW7NE/2q4It6OmMKig1PDy
eZtRTR/56NCN93DLl0YWWWxuWyZNFFQunCC3k5uly+6xPH4Y/UxpUM8VkiiiFqHyt4Y6wq5VDD04
sqwdEJo48xGQVL4ZwvLsORXTGkTXOBC6QwY5Ll3cB1vyP7wg7TBeTZfg9QlZhJN6VwLLD/kUdNE4
qftJg4P3PftnPlKoFPGKO+Dm6nzuvrmqqIzm9o2W7RE+T7KnMf+7YO+hw2yMzNoxqWVEO0T5MFrH
0hy+QqnO4RcF6dkjh36oKfzd+jkO2jEaNsKalv5u7nvzyMSG2h4pSEAb6jDPH52ZfUvdsiaoyD94
XmPtzQF4Jl1NZqkTbf8GldH8zMvGip/oZuf6cmOG6ntYuW0U5jQ7lJW/1ZoteVyVaWzizeiOW+Xp
L5VFVKpGbbNHc3cT5E6ApaAX0fxOl6to0gBnT2BwiRFoT5dwF+c0fyqgSZuA3VDCUrjovPe+BCMJ
c4PrAJws5r2FHjU0LB110riJVrKjpstHPcU7z7WLfahq5HRO7R89LCItJiKKwk/QZr105W0m4eCu
debgjhyKae+09GSGnvKvj+cFceLw3jIqCT2xTSvSwX2ungQ44tERA+3MZgayyQD4bsxLazeIjnJt
+FF5br36ptlMIK0S8lGZaeQJEDdCW/Ed87SvCIBPZaW617nDrVNDzNLDPh2N6d50OGcPw/xF9AHF
jzHvl2G+k2rG2hj8ymSf7McOWyeFLnMKzNSKjd2kr5xVOtvl6y3ftxvG/l/wY6NTm7mvjQBx0Wz6
W7MFARMn3wElYJpOfGs7NxhaYc0W2y6gNdmSX61rhc8x/Gn0Btmxc/aMt8XDox31qgF6BJJ97Zs2
FvSmKrE5O2Xlb7Fat1tfvwM6gODTld/yOn2pHE4uLU3YnHbUheoUizr7cDLfs2ZUWzGwLNncS9zc
79pL6NiIrTDNH2Vq9DuCLYPIbk2guQZzJGAaYWnLaO6PdaHGyJjNd934GaJ6VrL2NC+JAMuRIKVC
vRUcWd7LTWeMdAN742CsoL8qLyOUBVHj9czH4WGGfgiuLx1bWNPDK2AjsDjNoR/5pYRFclXBISg4
0aCUvOI05M5v20OSzM9dPH4vKq472ar9ICs6jlw3eeGeYU+BRgVvQqXhf/QE1YAV/8UdsgCCgMNY
Vea11s7zVJEW7skWhW2SAbIRNC/RjKVPNQYCTgSIEpLA2hc973POmpIkCP4muK9+cRtGCvjZflFZ
903b32pPPBuN8dNWlMXUQbiHWMLAoQb1QjymxW+YQvlTFtzmU1YRUynIe4TMpek0RFFaer/smm25
Xzt9ZiLPnc8Rx0YZC9wIrzqll5zuqzpUq0zjHX4PqGl3vlB4A+vs5T3XGekO74VfxJGtgISVyJwZ
Voovi4C0R6mGAokJ9/ib/NjncJHjbnH9k1GcG9++g812UHgKT/a09WodczTJ4r1qWDk47jkdcBoM
YCKg0II99OEtPQOlpGCICOHLZlVrK4cqJWjQnGuEZeG5dmf7QLwHt6pkupvWHynzOZ5IfZeFzrhX
Vf8Ao3TNP6mItxkLdU6M+owYkt4mTnPUXhc7WNSLAxWEWNWonoPl1EPEq7RPvbXAyum4k19DVACL
T4db2FX/i7FgaABUK7Q6GVYvboXwHh1z9C8FWZok6DgAn0av2UE7DzadlbX7ELieaMXEAUNTAbSi
epXLxPzbS5/7JK1f/VLThSX3Zpuy1ZruWLxw2Cxe5lh/X7hjL9ZQFOCz4ibqQqPdWWVYvGRe930O
TToKhf7wddM/fz407fJVBsNy+fxsMGR/GELmYLXDFC0QzisLrN445VhcTbv3HrGYf6SINdn3XXXo
up42gWvrh9HugnNZog+1CPYmIQGBBohqhzZ7XtMQ7tJLHCJ/CWtOEYNrxKcq7cyLqsm7A918yefh
6zjWA7xF5Ds54+qDBYuWFWXwj7wY6FnnsXtOJIoOkdYPzJOiJCzHfU+ETpS7ZrcFZ8MsJ62hlQ4p
cgvmedcM31gvJJ+tXxrWj0zPPTaJ5V0Uvt8/vt62w64TA1QJH3c8mZDpkyD4+8mOg8PSF9X952fU
PDNidyY7MWqIHbGlHwyozKsY3efMgqnhzWz/QR2H+6RawxW9EZBJIogkWVLAMfWRMsp8yztknLEb
TjdlJt8R0NhbuxPqi/awT3E9r3e5ZXZnMaQnbfnVS+kLJu7eApWilXSOiH2yFjvZdk5i7+FAPYfk
7WJd0Q7EuDjb2QP8qiCg7KFJ3uz8pYuZD96XM6+p7guQXEQfkwzJyQkrZcj4SkDmq4IexU9SksKe
ib0b29+rxGBMPQctF2Jj7UwnZfMXy3lgmL6PHdHv5DCAPzXlEfJbuNcQI/d6xAWbt5BQ22wcdj5Z
D6mVuL/JRzlL2dBzpUF1o5by79I2HmmwtpdaBdPWcAxxm732WIEGgKpiiy/dwutpweLZ+t6EcZbq
7Tkor9bk9t8kCM4wnj4mwIsPswz7Bz+IX6pgBakRx5QG4+ssKNYI9852wAi6SN50P8e0rJcMJQdR
toHxUsb6URljdRvL9xgpExPAsL/WzDZPqKo2KLlAjE7Jnd2vx9J4NnhXVgetGvixc1CGpyAIKRTB
oA1hRt9+IJiNTgm4Z28qd9JmYpO0/nzxArlsQtum+2DmA0lniP8bVaDJWQw09zrFSerBOOR1L3dN
yYQxMJrdLGdrQ6ecs55fYJ2IZRh5BTO1bp37srw7zwz3eWJL+pQYyCHygBg1E38nFXX+wdFsQAhG
jY3jI2H5Lp06BOVLw9xjhj93gvFYsoZiJQL5zegCWfLSM2oC81IPSOz9IWUWYtDOtcBOJXEfPki7
qqLCdZ1tKBLM0VkXHxeILhRARbEtfBdQrC/1i+YseHDIu7A01MY1pWjCM2GudrTRGgC7ZGiwqgwt
n/19Urn8rTJSeWtCLCSBmlRbSXqvFOF1eR9XOxVYKGZEtpzTNDwSnlWTYc1pbUkfPcXymmGHPAZx
8jrNfUxWpzs9uMpUR7JTJ+aD4zNvUvhASyS5ItmAZz/cg3Q0X0IjJ1TZO8HxY0Hzk+8pkAx4JNCE
2sS61XFtcmHiyCSxt9gXAz1TPcDCstmmSIALIyfAxgImp7yppkj3uYBiGnsDJmoHU263vCNb8G6x
EiFEm8TaOVbPvlTOzsmMGxqZZvf2xxNx6KzBm233jM7xkSWCGNA4QSvnhduJCJ6dSrNvvWR4iJx/
8u/KvCh2ivbJ/aA6Oi7zD+YYxplbDW1MwRR+fQ3S2h6jEC2XNzLeRdHQPuY0sTJknrfJD44J8rC7
WPr9UVsNS4sflgfHXJXU5l2ra+OpdUjiHRRbFFmNuzgqEsUEnrLvNAdf6yU3Xrx4A2md438oapq3
Fo2USv8AT4Lra1lnbsVXiCsheMklPgdL90JZPT0UMpfbz6cIAenv7pH/rwr+d6pgEwn6f68KPvbf
/8TSMNdv/0MS7Nl/s6HYu6vi1nFcezVn/yEJdpy/CeTmnrBwJ0PMsP6hCLYBY/i+ZfoBXulVGIzj
Wzbso//nf1nu34QX+l4Qot79Q0f8H//7T3AJ+ZfP/xk28Rc9sI8GWDhh4IYCMhHPwP2LqpwAj6Zw
SSHb1kv22Axcz8WUWPRiGWhws/1iTgJ/oFdXN2WOEkzgkhbbgm4Q+H3U6vEqpcQIlNabpSVKNUd3
wZycq1yYW5jwzBYkMPwlwWRpGj9At7+I1rxow/fAD5At4Y8k0dQ9G8k/vf7/D4rGShX5J/cOfxh3
tYO0zucvtB0vtP8idBY9YOSK803opIy0U0veBqI28MnG/bZyUXcNaFjuLFstZzdd6pVZDdCaTtQX
SMu7aY2JNXy/QA0JZXROU/NMdNLzwJLJPsviSXtZb0bCIPdOXGLUTMNlZ5FlsINDIjYisTblGMdH
/IMVAafb0p6QLRhT/yDP6bB48KAnRYeYWUGp+5HVC4I0wiNwOf/6lTD/yyvh4re3HXJIPMvxgD7/
+ZUY6Co0iledVn3X7TKvUVe78RCPpCgeB7sYd8XalUNP0t8cVq7aO1eKd2YJaBKAwotUaxcbZB16
xwGliERLzOgg0Yr/6ydq/dlwxVvmrkYl2ocYMYjl8tZ//yfDVcG8Gk2pg+DFIf/b7yF4Nd7wBIGI
4IDJfLH94NI6KjjJkEksp/WR7uxMtRHqY+2qaU9P146ALrpRiXmbk/NdkJWEyHnlS9baepNOc/Jv
njQcmr9cZ0j6HW5Em1c55Dr7yw2ku9lPwzo2oSAz6W9+mnHtcOCVZHgJNmUFjd7lkvENKFvKgl1v
nlHo3QPNIorKYqiSYRIq537aKjT3oOqnUzaxa3pDSnxAdbDsOjwOyoEEbra3TLtfZSmgyun6xdfj
/VRHmHgQOfXMVteWbbiciY2HCReX8pb62d5LQ3U0zLjb1rlt3JFZbEBOKu//x28eJgagDoC9Ua5z
9/35zUMP4wHxMTmjDON9ir7/xZnyi4/8jfQsdbLkF0SMeLR6r90lCXRAc0nkltaXczCgjasVCtwQ
gNcFd1ObvPTBOF9Dyu2orp+Ai/3610/3L1iIz2sN82PgYrdwfI/O65+fLpPHCjohi5SXWv0WWB+9
0xgS1yJkxhB3aPZ2DEKraQz0/km6tzTMZbdvUALXaXWfh+47lRl1akLb9l8/N8ta16Z/OA8/n5yD
HUlA9MCSZP31mmrLfBiCzHO3IB6caGqrL7pthoieAdxjkT94erwQF1YduqDo4Wjq/OhPzutnDkRG
CYgLGQ7FpOnnSKNtopxFxbMq5JLWvG2zRb0FS9ltRgbJZwmtucb+jL5jZKyJHo7xqgfHxUEinpfj
nVXLK69kGC2tGewRz437pCmo0bYcLrsLR4uEtzFsjvXUvBdD+cQ4rrk3Z7kVrM9nO2dm6WIRfexU
99vkJPbqCe8YBN6BMxbw0qHjII4x1mBBpxuQqBN64gpR1mPCFX8cWyaCLdPfOoeuNBZfywqcCqhR
srVQFqR9C6mjwmPCaPk7JHZj23eut5uFX+/KMvvdBJBoMrPBccfU5NA2Y32IdbZFHFIidkwB6HO8
ePdapmETsZM+zpJrMCtrT0f2sSKtA47e2O0cghwifpmNScDDGtDqZ6khPedH1TfDMZ2rYQ/6fAOe
eHo0MVLQq+vV0Q1icrl7cEdsxECtJWbvxXau0szXIOVmPRLwkXIwlSnlPyhOoGXAfKDK5LGbUmsb
rMkxmq5k55IrgWCogdT5xBCDOe30oKdwI3xZXjIjHt460+yispCgD3fzDOanEpC0g4R5+AAhkJ2q
r/dc05zkyFm8oITAlEEDalQmKkBlZCcUY8aJVgM+bK6h74nrY5vGTzgUlaJzZWLjcE0LWUaHl7GV
YnhzORZVtR+890R/E8Vgv7qu4Z4Xo/9mYaPYcrRBWKyM6hSUxa1Kg26/jPQ98j5pd89pjIWRlgXb
SmidB9MeaeQPW+T/4tIp/TFb8plESJvUcn8bWMo81SVhpm7QlycC/sS283jqlcf5EAhx8OxlEJZG
Y4RDOATpyZ2Vcz8UqAytRB0DBnBxqjmPEli+GWsyk+jZ+ltNXuBzG9bLvuX8tGFc32910HuRLHLB
3Nr1rl4a0FhQiDSK9FIHgfVI4ph7ZXixBYZ/p61RfCHHpb6WK8gotZ45WToMJFaBg+UyEZDNfVf8
sOIPr+2y67je2JY7qH065OWmNG1UCSPgxnC0mkMspHeyRwa9E63Xaxz/W2LQX1eYdbwgcAo5GAk9
k0rpz8tfPcNNzkwPEK51mWOBh7Ya4CcVzjFQ03JqgqjBrbZpEnt67NriGvj6sSRWlKJFiJ3fAXQw
mgfHn/MXeiBrvCJLTRvO4MoQpOrlWfiDc81RSfy7fWY1qP3z2rg+c8sLLJ+a1fdhzv35mbd9nCbr
Xrw1icPaKEAvlZtbUZxiZwtTGj8OglHgxXEEORBK8crcGFPUid0w7uaMEb1DEtcmSWULGNlPIF1Z
r5M9q2gp7Go/ZPOXbAItYqQCtJVFDsesHb2vqy7618s8r/d/eRdsy6clFlCaicDkAv/z3+LYdu8I
jEHRmFZuFIcoEJreeUvdrngJwcB0+aJf3Fhj3l6ML0BGwwMTs5fanaznKQHcnUoGtLGLWSW2jksn
f+VY05qhLI8FiLPLiGBuS8COuIN7nW49ZTImKisCTEaSI4rVyCpUsrURE+Zmr+5Fwgg5Q/rZmNm9
av0YOvSEKaDDwrzo6mQk4/Pg6WtuI8LhsDlvdcotZMZfGjq7WzOon2TDvGIaYfgPOMhCzOdPlGfy
IUD+bM4tA+0lK668tuw6FY6iOPsccn+FkCv2JVFPV7V8z8kXQlfaWRJHWhCfJMnXsTD4EStzSCR0
7dOIN0WPMqGnOaJg+s+HMKjCI4387eeXTFUpVP7+WpTnJ5QGMF4kXvKgtcmyA5Nqy/yQ5bTeXSOJ
kJ6Ve1tZ/qbspvG0ZPLHONteNKzhsnQu92Wj+o2rVHoUy3Q0ZWqdfe28tmyHB5kOF91kzU2u2Tza
ORE14W0WMdHwDtmsCPfFH2mRzZgyR7TSR5t48DNp5pu88uqrasf6asiqvrbLOWxT0uW6ZjoPmhrJ
6z9gmyPsQwN6JagTwYwspHMF0JpFlA+S54v+SwX6GuIYuDFkRyMRsKcvhf8jn5f22gr9OgOJeypc
TXoL4VHSwztoN+Z0nf3FPZjz/E33qftkOD8Vdk8nXIzHeRQM3sfgTNImvZfaa/eNZvAXWtJCTj5b
p6FfaCNZ9gIx1XqMaXzAc+m8O8LRzag0OuL1cOlAZedqjeVPs7e/D+P4tbAPKeOz42c72Bh0c+67
8GlsOJXZjstU0viQnegP3YQwvI/LX0Pa0Dvq6Oq7qfXDk7MbOflyL7CufzP5LiAB5b5D7n6Y24UW
XpIeUUWc6TbLiJZ/V7Z626Ts4GYX3k+m0AeEC1a0YHcx8IaGTHx2ba5fCUPwU1XvXQcGXWI6zzV4
XKx/j71OGX6r5Ng6BErgvyIlvGguk9VJDpLoB1Wi3vKwpIZw1vFEffBaO78R0Gxvia/5xjIEqqQG
gKtMb4/14bkYEMe2Ze9HSjfqkVujmYk0HHR3j8rAOzez9M4JSQ9siv1B5YxIl1q8xkFVR0XqDOeR
hubG1R3DIHdXDN10GFPspfTPT4GaOT8lPmBLL9txjTWx5Wxr5SEY7hUwxm55jJeD3/skJcANJ920
pXdmIVuxcPmXZYKAdepe0ikv0JLEdzJIa9IhqLkU2bb8kQR5huirN0QiFdu+8fOjNresrI/aLIaT
Odqo0Mf2Gz6Gcz1DWlSJe/DKsXvwSQZg57PFRvbLfGUJY/qqQjNKPYKfPx/q1GHa7v7UHKw2EDq+
4Qgg13VwBYe6jBRtAzen2XN3cOzlv2Xtqm5WFwq093ZSzr70c5bMMcUiQ3SVjSMq38wGGaTGwOTY
D7oPUNrLfb5Myz1deXUoC9jBSRlHMJrDkCZ/kx6AD5OeHmv7NfanfJNJnHZTWCO6lA2S9lmSzS4a
XHx3vRQZnKHxtx9DJHdlTLwak+KtQYL0dmaeOrdOdciqbZfrmiO0F99xmjxYBsx9g4Y/aXqfSMh4
R+RgeD9WvOT5VD5aSI97IoO/sAhZj74lj4tRvjlNVd0UtcuWlCIPxU0Cr08N1cWb8QD2soOPnbls
ydqrdmi5DKaX247I2Bejmb2XPFc3gyySE1XBqRDTePHqarpK1xouHV4V/JZPADe7Yz+sKsYMB5aS
dbqTCh0kPVrkh/N47HoXN6NhPaXPQnfPozeRfJqZeCXJ8HUxejy1rfzO1Mf+wvN97+fstSJ/9wQC
X2BRoJovY2yrZb5mQDoMpTQortNcM0NwVgBG17TiSRcAZUqGWLhlvmNbbw721M6PeXhCY52cW7rg
58+PrLbXoDNcXB4EKVyCXtmXz4983e75VQEt2PG70zdI6QyF9iu2ijUWcfpa9e28H90G/ZtF0Mkm
3ZTZZ1Z7298S5GLMbzQK2lKJa1g5Ak2Pzzi/zKJQfeYbzwHQHsE4FkmTOJEJbhzSDtGke+hJDzza
tvXsKmSaVCd07Ef1Yx5885qcpbBx4/pFX17ZmEvS4+LymE7c9MRcnZelGc9JEYTHnhnJIOPHkXnb
VibyRljEphNJtx9KN74oqf/+MKHouXx+DWuGJGEAI6AuDDeilU0wqNAsPkW8o//UPVih3W+aeR8Y
Rv4lXd0qsRYUokTgIRdb/Pu5/FEm6jEbezoZ1poVWc7rz9fdA0cdO5KjWd2ZsZPv84oYTuJrYIIR
Ar065twNCd0KWh2yI5H2+upZ7bsWC7ool4y5cJrBoLSzsacdpu5xxF393J2vyo3PmRwls8ofbazN
IwZADYMpz1mKQaXy2+EFFCja4+qa1PkUCa65DfaU5c7xCApMMme6yPQ1wGiHLqnXDx07zjpGSV0a
8UUrUZMvwymZS2dfodne2hAzOV2iHAzGE0hr5166zjeTtfeaKtPEvtZY5Iy17GOTLSDe6zrqXCM4
pJIpxxhmDagX41AjnfhZkKt3JxDm5sVYMJoJfiIUsvfTbD/RfENFqQ1jHVEx9iHZ/Do43a+w7o3v
vtYvcdYnH4xuHBoeAO2790FV3NeI8PaVQ7mauajk0PMVezfJlyNmCm+eYaRNmCI4EK3J5MVyb9t4
0CbptIdpJSo1UlofIAU9xPpf2VZpe3bVcYqZR5FP9JZTEz3HKLhG2R8tR2ZvOKlhpM/l/OLMzi9z
TUYvCAZcFKkQ5J9wlOAyYUrpt6y7mVhtZNOHBQMMoJXA2tkJucd27Rt2QIgxuC6UIodwxveKNDa5
1re2l78N/9STZGcFA14Wkrdn266fGLXmh3ka11CDnrPOnN4ZqLsOyL7Jf2pfbUbiUSzdXcjF82z2
DvuxUy57TzcBqxTCtJ4t71ZbCi4gER1da5VHs47BzOEcSsfsKeFKv2N59x7qWDr7lFKvY/S107l2
rvQ134UiOWeeYN46brPjHAsBAlkIviWd/pr87i3kFsVK/67hayDb4I40Jw1BsO+2k6lRh04hZ1Yc
rC9kEZPe5Uwz8ELs5gNVeDY7RL96yYcChNagYf3tM+x38Il9zSmyN44/6pNjLu+15Rl7BP7hcUbN
fp0LsknSuhGvnMnJIAhk8au3Xw2H2CxSAe2TmOTroLzhfWEt3rSTbh5MN0eXnVf+ETl0eCU9tIys
gurTG9xotEdyL1qnP6KDdo7mFJSXpOB8pG1KhMWX/W126Xf0XQbHMUghe7kZDnkQ8ljl+/y748VP
fQuCRlnd/OzM7RoFzs/3xSX00R/dVS4p1okmFsRHzuSm/lG3xEFVdeCjh8NylRDusHW83H10SE/l
yNMs9z5C5H0Bn/7see0TI9GCSHmrPSZIRy8dxfteFll/Iz8EGpPr6ifOdbTfiWzctgH9G3dw0VEl
sBCkCMt3xobtnYAL9s113K+5oxpA0vZ1qRLsspxbCHiwQlqOdybIgzjF4uIGRyKJIRtNpJcgOzJ/
o5E/N5aPliZM4quh3Be/Kd3v6YDz2M2mieMKnbE5a9WbhhC0cYqEDgwRz/i26QGZKp6eu7rTW9BQ
/uMQ+vTg7KZ+EElW7kgeMu8NSXBqSgues0jWXFGW54TvwIvOBQcIRizOyU69+lRkiTiOPuWeOTtR
mVYyStNSbEuJAWHyBzRg6OJqh5YOIWd660uf3JuFpOYqa6ZtkQZorRhj7vKWVJjFxc8cgCShNqQg
tl/MOK4PWiXLRVDrbJrRR0Oo6viSiWY/LZV5J6wBlMsSKL2v8vwXq0u9ncMCsyWC/yPijV9jabrk
OpPguzCx3thuSIpiDO0ryasbWXXD3s8ZdfTYbSEQF9E0pwScKNRHMgyHezdJsMYVati2cU4miqp/
hvw5uyTu8Or3LZCK2g+jZvLJINP3TGTdx6pApuE1D/DAfZQECQpUV5Z8zScRyAaGhaNjiwWjO1pr
HhfJfofAMp71pNzLPx44bc47OWFH/MfXpD9SMDJlj7phci6c3P7+gEvRuWgHfIhVCUIjO8bIAlJ0
bGM54Ts/P/p88OHGcT/I8YL2w/OTLrJkD+sy6LhhAMjYpHDx0AEyGYwlPnl595zxXLdja701LsgU
6h/busj/fCBUmhmSg91zHvh6UBF4lozhXSHcvRKGfdQAK+ji4tpRlm3ffz6kZfglH5edIMh5h8Is
uHw+JLrKdtrE/oAhoj8LvANeYfkHOMnLxYr75dLXSM4z3ryoykADTT7RcDmLPoAcyFifj+NS0ZQF
JLazhpZM3sGtTtLhDNp4zcniBjxxeMWqKAOWbYNzUi2GI+lKwaPVpHTEDP2wZCgR+Gtvn5+luhsf
vJoKnx5qt/v8Wuzj5lU5770xGyHxL3l7D124jUsbwEbRxffh+nXefnVHBClFsY9/mfTPa+fkHtIh
TOSExzs+JjvzMuT9xUXzeqs5pb2G/niah3l+oHlSIURsvqfINa+f/5b77JKm6crz5z+iMSP2h4P1
saSCPHUlJsUwSMStJPu8wjB59TJruX0+lN3IWRvHvCiZ/HDU4Ns8MpvpyYYvhfS/9r1QtzE31O3z
I2UhWZUl2ZEFzR8qwTHfrEmAHD09az84dfAoMK8+xp75as9TeA65zy1jaKG9qGLjpWZ+nMa2PvlY
Szf95FHQAbY7BJrWF3g6KOa1eJZTZ0IHqkhj5HB7bN22PyxtVT6QzsfIiXLl3RyMRx/H82+k/hsG
0uKnwTTmDkls8oLKJ93pGr4G1Ax1piUqN8nYPzed7341wpubFqAYXQ5edof+FJHSBEmgcXfdLIs7
2XzEFNYDt1+ih08LLyLXcB0yUtLEtiW2huV3O0TfH5ghSIcpm+lWZuUvNg1So8ZERPE8pRDw14fO
H71NOCGlQVEUk0R/kmOpdh23ua+AsXsYH6OeeF1RzDkq7w/SkfsrM1DrYE1hFLRuFdlNn7wVPgDA
nnf+oiYnecPtfpp9vLmpk1svVpltPr9rWtJwP3jq1RcNjAV/ORGfYuxx9+y9okyPtLsLBCzn0BxH
bLx2eV80hG8pxIiNMa9/GvWy19GoIWcHb8Swuls1r/tjRd/8sQiAEiT/l63zWG5cCbbtFyEC3kzp
vShLUROELEyh4FEwX38X+tx4d/ImDJHdp8VDAlVZmXuvHWIs+/faf39QZceoDRredP7u1lhQPLvf
T7pV8yvn/NaHtIND09j1c5eBxBQMGJpA3AA3uLs8YXbtEK21IVL7IFtrgW3U+pJT++bOgqSEfmBj
bnQE1XFDryoiOsisLAqKvNjQYMToFDXFShk69kfslrQv9v2y6sMnaSfNkujMpzLvX1vWZUYIhbuN
B07apXlE8b6hOhKruCBwafTS37pP35u0xC1LgDC+t2zhywsdXfAbBYnviRDgItKv0khz1ARuu664
FOwaE4hTJm8ETScbrdZh2edMWWzyaxehFQ1b1zGHBbGGWxuZznEK5SXUqaPin8Yh2JaW4m+gmHUG
HOQWNF8XIjd2pkrvniBbmbsY7nS9bxzjfegidwUAxVrWM7izpMuJEFUwJfCaMylhf0bZcsJRNgop
3HYpaq91KZt77sa7AROTFwaXMLfuhojOTjWqS+qAVwj3GLq0HyyulwqxqqtG78vFx5wacbzy7LDd
o1X/IoRK29P3RQ7ISKokmJmI0WMR5AWy/xRRLAUQ8JQifbCJA4E7Pdz6OJUvOCx/G6Sa6K/jz3Tq
sCd5bgGHsONbZ0OY7Ch5YJgn18zJ1crtnQoxFnZenX1m0D16vTjrVyiTCeZqbWOLZyQ9aqNjbB1U
wKzuhXHMijiFe0jTtY2nRwlVbD1V9SWvZHNgpkAn02PIVvgawN+31umQNXDmhHo7bYt8/DKi2uRQ
bAYrOW0DNM6weghCcodx1YUMBeXc4/L3mKuQc+dAelFS4st0maI0scPM0ygeKo+8iTB6DvMKilN3
sjxLXIIawvlEu2gKHyZpywezvFYi23lBg5LO9j45637o0tp2jXejPXSDiUE/w/qx8+xRWB1uXe3u
ovXA/B8A/I7Y6Qp7ZTK6wsX1DcwDTtEQn5K4OXvKwOvh3multLMWW+xuI7F7OElAzGyxz30nHXIR
VDVLx8ATmVknnXGZ00Ofsk2Iaelshc3AHSivw/rMUcwH+Spa962VgiKSYZpCnZXnyV9s1D/aALjL
9NhpMjv6puHWeYyllWGsCumQS58Gi9TknYhpH45y0xrup0xSNh1MjYEVdnvEQ7s6Hay1XvCRtYCM
LKs99Dm3k9cP764M4D351jmLvRqyXIeaty0SnAug1oLuTZCQWY/qToQPlUC0JfTshQvkLbGbC5Ju
mC9R/eUX0KQZRj0iykaiuyIJNUJCyfabeSRb9nr0ZPbmU8HhEwkH2XVR2L7GbKuayjYiCLdFZT5n
MeYFK0GKOzzEDnpLpMqo41J331vFGRk3VWrEWK8rPrkZ6PxtUuwyoQevSRGd59GF1YYdXCNk+p0e
43w1N14zmzPyEVMiqCPac6CFZP2BaOOJRlhS2JfSp4DOuojO7b3TTUT/rCwm8XHlNPTrsOjgkiGu
5ejXUTjHsHWM9OT08dEjaHurB6x9wuqbXV5632ngPToVE8vMxfmYZGBmI6xeSXLrID53VnlPSSTM
pNw1pJwth7F5KUObTctmEgtGZcwazorTj5oIU+lUCNpJRMZjq0Grs4vyEmbPvmaphYaGlNMsuOGO
1NZuXFiD91i4qBDB/IJYjGA1eAWIDswqcbnMnfoUGQWLY8ilE2ZuvObE9WxyHkkbIoulC7Csj6D6
0It+qwc+Kcv+1BvDgPqKFXOYweCxUBfBJYJGXQUIwN4TUC5AFvrtSPEnkgHtpKz/6CDDiJy9k2E3
LbHVwVJq+q1I3ejo+PLJqcst/WMqwLKlJerEv2VF3nYmHez3VfDsbUjfO4a61S611DootlOURosx
RdU4JBszpdvgCTBdgRJ7Sf6PFU0DwL3glmFT93P3MFTRsUJLWoX1t68RPtO1PU50fKNNiV6rk7MJ
iddWTU5gZuhNYIWdcZPEpN7nr9iUrzTrtPOUYJUIkxvXhr+QsiRGyB0SvAzVzkkFerbQYF+C49OX
ZMC74UkbymqlnF/RR92Krsy6b8HG+poBsI3yg5ahmSdnV04lmaAdoYpK35TcQKtR9n8JJEfWyfQo
xXhuje5O6I4Oeq122ndNY4MQeCV7IkrjAW+NHZv3OFKo7lywXU62dG0YAhEdHZapgHu3yb0VycA3
wuNYO6NfZMoftOPLs+OSjOnPytEh2up8CsukxeNnadB1ZochWfSvFWOYooG1lwRvohEXtEjog5V6
Mz1Uvq6uiMlIX/oQVbQJEMxSCEOEk75WNvqSkfNLbYf0LuiJZt4F9MStzjtilNZ0bk+5RtKQCXoY
k/QSj3AxNy82vP2D60Z7JLLwF+KfukRCoKg+F+JoV7Ca4g4pNSG1pxiirpHn09JFUAfaLARLNIRH
tPG4pGO17rCprsIq/eqnvYnyYlVV5lOYIwLR9EVKUOKmoOuLtCG/9ml6z2kXFNVIp94udkZuPibC
YRA0rUoVHs9TaNCvrChU2qq79qb9DbFkj8b4Kgw6bw5KiUXl8vFFZbjW7IGBA4pjwdxi49j9i+vz
i8L8g0knoa+R/m5NzXOeonVkalDAg8aSgCmoJLBauePSpd1FCkXDySSt4YuGBcY9E9ewI76cSfux
Z1TfNLXVRklvY1LIL6eUg7+BqNdp7f2c5c0w5Vi1zVk3AfMhNYgK5xF/s77WnL9egjdyMWguA+F+
1XTVLAI07JrpRRo2+i6LjwjKfsN6NupOCJY190t3zbNpVCbR2Jj58tl3JKPqVigLjTm+in3oPCvb
QaEWRzdGmOSk0WeLo/gzG/SbgQiozGguc0iZgyryJxuYN93OVhylP6KItuIHZ6LdMbmz8Wv+XiO9
fZi6kaN9gsLStiXfQDLch7nTO4Y/Yj7Ww1E9e+awtibaZnpKhFM5Bz7agpb+5C3cuHFXjEHwds5A
GirPIonfRY3fwOtPCVQMb3SuLfHPwYwWc1syagtYkEeMjhVnj4kb+v+ex6qsjoNpapuyL2e1/mdP
0bXRndaqKL8641i8e43wDoZOLrQ5KN41Tr9jmpbdUUFO+e8nz9Wc2dA7LOuCayuc7PAY6TzQdhky
yhEEBd6SGGM8kdTWTE3LIV7atVYdUji1B0h79QFCJq0oCDl0uyrj0DW+cfj307+H3INpKez0T7N2
UsJQbRIvIEglrrdtC8tdns3ImsdjRn2pCtJ6Rytajn5Y7bC4y5cReXzmMcdTKn5POgYWEWn0kyw3
DSjyJ9mfddUQsJY76cukYTtI8zJhXTJIFMdxvykm1R8NvCrLqiJNpFWyPVe/woOXg/63+KhUy8BQ
008qFNlaHxMuNa9+zYJx2BZO9azp1p80q2lTiIyZW4SD0qBlmTbFeKpo+e6K5AfPf3YdfRceC0ro
WfUzZ5yGhxLXaj0WrCZt9zrUaP819xbGlyiy3xnic9KwxxvXzsk0fiMju+O3f6w7n5KjOQ9pv9Fc
FjNPu8V6/eenuNRbRcB0VjBrYavqfG9Y0IHFvDd2m9JLEJK1y7x3P5NeXZRtnUVafCrNe7VTisWW
/DbmyS5pK2s746ZFr8O8ri52EGW/WaCWbTH8lUXZcZ6Z+Y7p0pXQaYrBAnwSDldtMPK13UNTSx9d
WR/bON4P8leLnUOOVxvVMEnXIOs53GY60VLWARbYTcberdypevjrImQLUwbOFPmLEtVbAVZl0TnX
wkb+mccmHU5qCqQC7W/+5fecm9nm/6Bn0AMmSKO0XoPSfA3b9Fx52iZOgitjqu8cUypwUP6l8mGy
/GNpxue48G9Z6Px4XrUbAQbiDP7L06lGrSSf2tBagxjDClMimJT58M2QbdcU4avbjTllJl5s7ouF
cOprSngyic0XvkQA60171DR5VOIetvZV5fQnqubW6tajI6NLQat5ulZFdOA7QFFnXwa7x0mCqGsK
2O8lwa4U9GqY7qFxdLvqmZKThGOdxhKf2J/A4g9R+K2KKtw588fRdM2b5t9736dcRqhgRZ+JNDZ+
SsiUm7+ctVB/cbWEkV2w8S3mkfiAq8il/Gp+Ck271j31pgDjZA7CXEr/VGgJ4KChY3TPyZxBFian
sr1FQ30mTxwuWMvLeZStY9BMQxq/NWP7UAz3gjRpkTfXBhciIV/da6unD+hKNuTW8xGGXPlOVr/4
cbEFEYmrFt09MpFqM8kA9tt29Jj91CqKCLzqFzYGo9UQVUB33K1u2+9QIKh2WOJYMSP0KD+GnV6R
tVxaaV1RDTzhU/0CQInGyCUDmNFp7eMr6w4Nh4gkJpivs6uF7g/kg3AUjMiDzSfu2MTxITabW1vn
mnYHmk7Vo8j1q2vav4HUvozCfmlkci8hUmfdtBs0491uPUipRXvTte7o2dXBC/BMTpciJAEmb8+q
2CWJ/51as0tcEMRg9wZK6OwnkWPF4SeqIbxirDTaj6wMHk0t+i1psyyMsT85WxG3f2AYCP4N82PU
dx85XnGO/O0nEMqL1yC+NqK3uBxOaerOcT63bnxPfe3CEAyBCJDUfLRfsADFQP7TV9MID7U+La0q
/2DmuRuyFwr+revVj1mfHwbBod4Zvhz0bqPxhnD1r4EnvZzc7DNE72/pSDZd8Z7YrCTM/8IlnL5n
1VoQwUYozk03vcc1cFcvPJY9kcewtaOVY0rSmeJ7T/cLEQI37PyqZ9XagvW21moimxvmqgX0SOLL
UhDa7C+GwyC17P2/kY7rZKUEhXtJyxDnJfMBMugp8EpjqiNy7rAnxZSAHaCwhRQYJFHHoEmx3ia3
tsBcklBXJpfQniOhWpYQF4sjJtwjmvSvQTrPfehCOg4Z7CZ08WP3YFuTtkLeBNOv0cDBi2DBRwjn
MnB+2BCOKSVI8NR2LH04DnjTTXnXR3XCL0iUhdx7sbcLQn3lieLVMDciMa/w8lBCTqeK3bUxKYRb
f2fn+iJs863GrUiizantk13PJzwNW51jq3DjkyEHZFzqNJT9R4IX1hUIAQJBb8Pdh4X/UHIbrv1V
EIrfcaDDnmrNCaP2QXG8Qij4oMvkzSyam+BXAvbcY3FbmjFvxQ32XWef/al/6jmsum1dgndAqkZl
t2lb4fC11QzBO3lE8ZavvTS+NcWriJh6ljRw6cj1T3ULEyG15uBpxBvd7FtuYaRJyzknBreom6fj
wrQDEkRo7jVVDBgB0ZbL0bf2xgdZO0+T51yhfC2qIN60JuKDIG5IiqleGuMX3M/JKTgfdDENFLOK
vqfAePCrF+i2SV5ffdY0R9TvosG9rkztEPcGvBq179SwYy51cZL+7NWI9FEBEVXwUSrxSU4sB2sX
M7tLnzvy3S/PREBN5i+VoWVf7ardq5FZWTsmz63v3wvvLS+dL78h+KhkIIVsb6+NzcFT2mtANRZi
j0VAzJAxbDeQhEgx+fFF8+BqgGtGfMEwPiuDG7AgqTy3EqhxbGmdGTxFrvvWjdELOu4wezOa6a2Y
L2GT+CGFZxn/J01an28h/htnOCxYM8mCBewneDW9AIjmGD06TXJsJt6boZlQQ0XFR8l4Y4wTYsPq
a0DjIEhAArncTqMb/HpCvQCQXJrS/pWJPXLUomqnFXSdw/4id0savSjjS1D0bxAci8B7g+sRES1O
uUW+sCqKl0rZzBXct16jOaxrXOvBNnbAYIrqqjr1knsuYmnrSQXyj/sYsPXf4PrnviWRLsRElXfh
LnGUBunC/NLMEmMmVsvJaHcmnoZFRc9u6an8vVNqO3JhCF3eqZbIURIE8zoxPYeifauRM64dh83F
8cgED3Y9VJ3MdjZdqN4cqzykmnFALXnSoOgvPHhzwl/bWrCq69s4eFdr7nrCTn9L3P6J1Qxcbnj1
xl4BbKRdME5i75Ypsxm+ATOPntJW/9IT/YjxNvD51bRdOgg1MuMIdULSzYhTLhy/ISdKtUBgdlZE
ah4xf/DcTMYkU7yL0ktupFTFiX6zNby0Jhiq2GKF6grukmLU7qH3pof+p2aVF1RRX1nLGo6Naxi5
yWpOami/BqSQ1ROetEdNK/DGKDokEV8RNEJQi2H27sVwkGgQEpsAaldasEtYqkaBhiM0h5cYoZI/
Dhb1gsNwHoqvXvdz5I1G2kT4p03Oz2zahsOjPY9BtwOg+El+B8a3iq8pyb6GzD0OUxItijTGeNu3
NAgyfwtEooDmTP/NTdo/S40vbTny7nPlshSIp14iUzBdGmBe9xPNf6+JtR7mqQcGHvNd0RXWqp3K
SxlApg+7ejH/5kRHjG10P35HzWZM6OoU4pY2Yy7TcOO6U/3rVdTPHpTDirwaTXh/ErvvotSBkLXf
UwsXYxJkLAwzlifT3BV8jm/mess6t9ELBkTkYjPZo7BkzMMcYkEHe2tY5VcOxABiD94/pAJWz/+G
UWvDkn7jusFfs5Aq2xqiO5HPx1IZuGIRy/wdCR/fBXBQy35oKp9GZCT/crZRZ2I18Pn/nMK5H0xB
kGbt2ZDTk8xRtrr2E71oitqMIk/yoTBsahZZQJ+ha8EChPWmD6cv9FavMfA6Cx8+Y1OyTqtzig+K
2Dmm1Bm62xoADbyXix5Al3L8swq9n3SirzfI24R2IKwFDL0E+R/deYbgYKKUhoAJUiHYFW4wS/9C
nbqK3PazLSXYv+bVZF6riXRTKva7FgEeZ/wJL3eGaHCAKG02lbco27mTwLTGGX9bt6aykeabl8Dd
kC0JPqa3GgL1YvaIHS1BZQu3nHn5MhyaK4aqB9fD+DtoYbPEbLBVXnZzk6OomXPoekTURjAAEomP
rhc8jXHwQMvlo9tqk/kYVNo33fufSibfpp5tfdM+jordRgfJx8iEvIY6LxdGQ8fIa7X3PBMHZrgP
ZlARrBXSfpUm6sriwx0YP8ZhBWsmYL6Fc7GddRLhNR5YEdrS3tWx+uw0N+Kuaz7ZMqSv312Tnr1H
YiBX6GOAyparSPtVI4abfjhmNhdlUw67OJ4OoLU+lN6+mdJ54wj1EkPdDNrp3LXOCzfzYxG8jpn5
01fsWIRU3WnEDAYsJDQECz2kvVuH02/IusX3yKmXXYvbi+TrwoambDJcTaLxMDR89Mbs27Kj/JsK
d+85D3S0vnvBuMdC3dv5kKgoZjTDfOmvuuW9q4ypU1iq+0Q2gq2rxzDiE0NsQRNVX1sGNqwwNcAi
2B8ZYw83FldNm77bOnutJuOls7EZhfpzNS8TBCMzESgo+oLyNZiC5zpTPl2D/tVnNJU2A+5RmqzL
OssBb20R8pCQIIcPCDJHRG3wyJ7ztjpYBi37Sn3FnPotm7XJkOphtDyCz80XL3PXbsxInd+g2egy
2+ZZ4e/hU8v3lSGeJPMJaFVBy1IYFPFHPHh/WYVmRtXPkDUvigmF1cqHa115L2OVvtM9uEzgP/3k
wnD3RmY8WLj82gTVq4O9VY/EMSy8T+RPfynHvmaOCKyTJe54UOJW9IVf5HWgyEDthxKyoahu2Rig
HrunQVMfZgZC0zDUATM7IeDGoYnVJkuIK7NtCghd3XG4njO9P/wmvQXLH9GlWHfJ9NnMV7JtU0GY
NaMzpN0i8D9Hk1QC7AdvBRuwa11TPdqUWfYUVtyS0EjhkdhIaszzvA5PDdECtDmAEIGRFQcs2wud
g9eiKCO+Ks/YjV14SH1aiFFy1LItvq2YBjUGBzd+EWYAIxiI7aIar8rxmNAnLeSImbE92MQb2QDt
NR/8TSLkl6j1V72JvhNBxkfsSPLDp/4ntyyEDdFj1qX3vsWhEAUZufGOvpeYJvWGOygp8CyNBcY7
GyjTRHRIDYRPvKD1fZe1R4M/7l9DXT+qDOxhh6TAPwU+hspxmtloD1Nto1rr1xNmbxW8d/qtgJaY
zbSYCgkxKRWOdR0d+GBNdJyBElmhbZOyPSZcMt20GnqC1DFhtYaHibjeiijeJP64H6ZurdsEzVf+
e9tkF6XJDSD5QI73Dn3/wnUxcPreQyS6v6CuODSYSED7Z6+VCEu50kQKkSsryJFvzmbqMtbPgMQW
+AM99T1W+V9dC5TsIcfl7EcX8JUp+uDKTvpe86nKmmb2cQf5qZV07b3sOivwg4FpnmZQTQWA8lhj
gyUBNiyVFpMuRNa9/zBBJkojTrpZqf9UufeQsUZr5BTwZc16TBJoarf66LWGzCnpEePUHI1YQXrt
oTZoWbJr82oXIHNb+CmK9UYxC1beShuSgiunRW5Z7BmK3d2+wnNQgZHRNlqsbuZo/IhOQdS10Pre
GRW+eJTQo+ngF04PSEq2BrMaybxcK/MPz9B+pOa8+qE4NrG9chg9oUt/toaT9AFyTqa/Qc+1DXqd
W9NbB3FyLW331UWqMJvscwSj7jodyDxyhqc+93/tLvh1ntqIMK4824RdWa+KPr05UfJi4fKdB+0+
GSKICB3t3jrsOHYtLhJkru2QgY0GttcJyAhqdvLaql5SBuVgwZ9Su/1R4/RZ1cYXPppVbgy44F3M
eI6S294292ODeyJK+6+u0g9SJlu6jjcj139Rj0O1CMUVUw31PjNrw/XuMCGRRYcbM6KZmjv30Q7+
HIZs3qs7B1SFAOWWWlM96T+Wo0D0ygzkFhlcYnDXARbppVOVSNYH6Ht2Yi9HkwpdVN2lbKCxBc0f
nNgXMYYAzpGmOfVhsNQfzbC5gZQ+aYQnQoR5MjqABlrI4cvISTpRxRZh4n707FffmqfE/V9uiL+e
UZBe32DacYX7/dkxA8wZxTOa/udCa/ftf/8Eh7oS6EDwhliza+lZMk9Z0J69kvf4bGuK2sV5z3Ug
STg3FiwJyyzFBYXhF7jNu+jlbwdGb8G0gfUOX0PUZwWjZadayIlCQkG1sghUqAeNOooXBi356VDX
LSZVfpLZ9YeEg3J5fpW4x9AzSUJSxSrgaE6aYLVgCSWboL5lCAWWrEaoa/W5nEQLaVOqk8ABt9IQ
c67ZhwtrBtkw326EUotsm5MOZ3pTunM4jsGcqbK4vBpLQ1cooPiYEAi9YnzDQRMu0ckzULgbkWoO
5R8m1OixWeVxyExxMPPnrkqdjUXt7ThTvBep719j0j5EI39hVRHbK+dQcUXnm7IfISFhYINqoHF3
8bunNzanmEg/VLJM4bhrl6ingZV6Et2ZXj2MNuITLRiAiWW6tbeLnoZtZ29g/MktF4laY05Sq8m3
b0MtDlYINc0QNgMwr7/n5qcpMyTZuvIXDBEfjEi7DNmsy7btV5thBrMJk263zG/S89c04r65jSNG
yiE0VGfvCI0kvbr56sS7XZk726blKmwt32HQOXsAb6jCws8qGE4BUXplPj5k4IXr0XmKh+YYdFg9
kElQYQOb9gWSDshMpkJ14NKsbtVj7dkfOlISe4BWNHleB22UwWqmM3CwB8JR6LgMe63+mYaEBlHd
vVihce5T4y2okmSpIZN99UrmVIKAlzVg5XeylLut2c9bUgE8zsmfaqG9QL6ns9tj39aye2vVz3o8
/SUxDMk6lgj8o30DvFrF5kGO9rmOvddusD6cyN4xCFpHKrz3ov6Cznvvwgk8pXbLgeLpHp1yuiPg
4p1LVk/WApoW/XMl1qNpM2dPE7VXXXXK6fzG40jllXcFY4RpXbrBLbXZljVtkGtUARitogcSpe6O
EKemap9rLfyWrrtxidYTLn72MYzRSDH5LgeOHnMHeVlxWykp3jIqM8tAy+IYQMRrJnFpWXOb4BU9
R8lTF4ftI4wv3lHmv/vP9Zj+di7prr2Jvc6aijUnHbFSo9vhXPP+eqPlojd2aRLd/v0VF7sE3V/W
Z79CUxJOpKv3XAppE3H9OS+MtpomoEMkJI0OVdM5QkoSTwY3XBV8074oFhXyRSQQ9TwBmgjvKf+9
3Z0dyJsVAqevXaajRUgjDNyYlvofWqkoL4uHgNQA1GBgktRIk196rJF61Wm7hua9NerFyU/q/30w
5qeF4TA2n/CJhAa3XmCtMklPwilPdYcoltCLZqM45pxyB2FP1MFDRfsmzv8eKPqiJc20YDsxLnyg
F3MxsxqfSOMvkD/TzVdxv8NYg1KDbuNWTH68EDVKXmFUBibRIltKVtzVv9fg3aVl65w4Ub7VflUs
SzdWB7OutaPDzX6cbFftsMz/9+zfS/8e9Plv/N9f+/daQI9u4dSAIPw0BOcwPzhFAvU7FZx7/99r
9H+j2YgUnf5/r2ExIWRQGg1uW8c5NlGH2GkEstvNTj5D0Y5j5sOf/PvjyuidY6wDIdAsOI2wWZsL
21lN9Ecy5xokzeXfA/PxwYDZ1aMQsBTcWmzC2zaj46c4SNCtFSb1q5k7R5ugk3FAIIx8f0+hh0Z+
ftBtCa1HRy41P9MaLdwLleDdnp9a7MSd4u2lXRL3nP5iuDhYhOnZTNHZoxN77kX1vz9180//nobS
h082ISuPkV9G247JCu4p28rXRh3Ts/r3PFLK3rKBIqqIyV02ARl3znitLG/WzWitvW48NuT/nhNv
SaWWwgbDW2pMuoCRZ/ILInKI1oY2geqKaDt2k+vPoyefio1jPzhvHqDVunurnoMRra7e4NzTcCpJ
BiLwmqNVYhtqn/py7ecQUOCslBdP6N0p4f09mRODssozgPz+e1rX5SWwyuPsbstyw7zUbuhd3WHy
6HuteoOJTRrR4HAaS2xis28eYOK02zC0CNOZcSv/HoYwmg62np+LMqhPPXKPbZl7H8rPMGHF9lSf
/vsxcK2N7UXRkWyM5NJO/TMFS4YjiWf/XkqT6X9/IvbrVNT+Q1ub9TZNK+sBz7718O+npqrQJ5lY
iitaZEaWecfEqLxN3GX9JtY981Y5NKAQRzfndH46qjVUseTWJnp9oRjKF/9ezgcddq/M8k0Lnezi
9sN3EbcFbTulb4WAlWgr0e7Z7pGxzU+1DKCgaSOMEP6wszs3f006qHlm8k2bh8MeNIRXz78zw/ae
//0xwuhdb+cSn3Cdb3qrMTbUzHqpjZ+1yTBU16vpEOY9u39Q8oG10yfKQRLtlGE++JwS4ZCk+EaV
P33mMZ6TtiUkjEiliyo9YrqC2N4TKsuYjTAYWKNBRMRDzkCUfodKWSj9MiYhUmudZ5pm+t7CHbXo
rdh5HucHF1W9NuTPIPdudH3SjbALscOhQhScFruntAHPJ30O7/+emmY9H135AzhXEcIOkWycsp5F
oNGfEYNX/PfMSjtG5w6mz65AMJxhTmR0FxfrIZuefNsv9oTUyaMV10gLpUQ1NAU72AYvUWO2F4ti
7mI0ebLpaqIj7LFeYxK39l6ORs2LrAStSMhiMnKuknmZrV0LUD5t38I74HJxD6ExeAdLWedGwuwz
vBoIDPbZy/Xfj8kYg2qZX8Tv3J0H6wGdT7Qr58afwb9XraUx41O16qy3AxxILAOrUeCRpam1sGTb
31Htyp3KahKS5qecfM8+/z3wZLpIKrY3TubAok2H4lOAPEJ97P7QcUNt05TGC9WItUlyf1pwG7K4
2aisxdSPH0JnCEIH5Gnye+f07/WcIyVsWWfOVomaxwTgSgnAnBGGUT+K0WfoZPUMZkoCa/zSiL/0
LNw00jz3AC4OCfPMK/ArfFWw8VNJoZoIk75kMWI41zyMIU5Wrn3XITEwcnRo0U2xYwHYNJFoj7pN
6fXvoUVBe3R9wS0Lj8Glsjq7wzmyJ0iU85Mgb2qWT5KInVqmm3H+p//9+040mcfA+sqdmVv+76We
zgOVZciRVhiHwBr6h7KFFqXbmJpNJiSjN9LDK/0/xd5Jeit0Y3AHme4TvcW9k4XBQNqQri9RrUeA
nitoZDazkBrfrsVeIIdIEqFjLiI7Hbj0g08c1p+VjfIQYSZNb/0Xh4VcZAMkzrQov78DrBELc6Sh
mNk+w8DYXMJefeoH8Axjcm7i8o+AHdSJg31nLAlNGVty9ev24Yc5PIqBr1LS31ngNeQP2ehBU9w6
ydwrE/l+EhklUWq/DZRTKHy+RkmzFXP6g6nNNRC7Wq1rLFeNuOJjvOYeja0pd+F7FI+yRS0/Wqxm
epT/ZKZ8Ciyq3J7h9ahe/ISwO9zzr0bo/pTVQdbhr6Rm9mT+wQbxMSJiLZzv3A0+NaRtC7LHrqHa
WwENdYDA+RTunQaluRxe0ZLc+s67J3p4ztxq4yjsBMnZSIMnUhAeVVZt2KAZ+lT6dwDB1DeurKqu
YC0lbJkmtllfXT18roIzPPxrycANBTuo1RwaeBSIZwwgK7Tju1ZwPHWADzN/edbnrsYglIMMO33P
xnBTtdGXK+lsZT3FlgWjwA9oYhY4g1atiWVeNz9KJ97mQXkETHlLcwJr7DR8itr2fzg6r+VIkS2K
fhERePNaBeWdSqYkvRCSWsLbBBL4+lnM05070aOWSpB5zN5r371U8fuK5Oiq/QKqcpCAkDtV7siK
fijN/KH3GUNxMb5YqretQPFxLFwJg4kZeMlnepnrYBUvXqFdkGni45qDyig2LG2usJmNrt15RUlv
TORRT3AVmwCrVAKnLW9zM9xMDdTCnB4ZTl0ytFiajVYV438bvVbG+5Rv88bwo6k9anX4FOk1soP0
TerxceI3K9lvdzG8NpCzZ4yh90rT3uI4us659hyis0Hml79WdnxN+pJphYr+QrK4ThC1EiXj/Y6U
W9mk3NSp/G0Y/nFMnKKuwM7IdIswtbSfgW3P01dpsdzoos63JKaLOnuJ0nTvgR1yZo9hgxq0SA0U
pbtBOdwBdkJOzibBMxiZZ0acrR1VnquUlIvCjC6JV2FpGvTPitt/VQ2WuxrQaVdq85xfmaWye8Fn
MeufquRBUTMkeTyI/zpMDRlJfw3+01WxhHVnTs42k41fVK0GlekT6GE0/MLbmjLajGX9WTXJyM3l
PqJQ3FD6kpAxPsxpfqFTyWv3ClDxH3nyd5BR306BrQvfg51SOBLU9ReFRG2RoadE7SW/VUn/NrXD
PunrSyKn136IktU8PeCmf3bWNANDZ6dFb6Ra8sksJH2kJPHHwA4lkZzahA95yqfugLXT6A9THBS+
oUIA6YZXw+oNdtvo3VMLvBt8Pz9K6XdqtNEaY3WmxIzKtMhCVnuxLVR9ZN3RE43qS9p7L9JDJQTL
A1dPjHdlGJj16TUq315/LVVmgU6j+47HJD0sxZnr9eKErXbQcU9sa2AnaxnWJ01li3KvIhpw2bBX
M/OzMLR7RpE9eIwVRzZfNih4qiDOBI63lSw53nLqmj6KnrDy/jm1/Y/YZ37nbpC0SMVSMsiY7urn
CGeH22oT/uVVMpTNSXHlc4u/DutlYnXk2pSWAXs2ApMWOjtHax7KVDLb4v5hxdT1yM8Y3Crl2rQ4
hfuOwJWBzGg/al9h6T5nucE8hX4Bs00s/UqnYFVZTuDz7p8Hd8N6N4FdDztbxxjaYN6YJ3Mrqmif
d9lPUxB8OY4mI1qLJGqW8iMNXhgSNpiI5tPI04dtbcrSfU/UHK1PesjH+Dc3SnflEe22XiYgLSVL
AlciVH5m+n8uTub00mTfUmhZUNjFSWWiU2RuuOnewWJ9CNH86tI2gx7hmDOnwHRY2JLBoPNjm+2u
TYpvOWq3Wm8/nJH7PYqzsxl1H07btUFoDWQPZyw/nHEDkxr1vpzLbdyOmybskktFhkOQ9F4D4Zmu
sTSeJ3zTEYoB0sO+XMRsrDEnAtOkdyqRpWOW28VZCWTHY1H8/2xAlQIGunrKJYCLOISeyLY8wAmF
XHJaxJd+52Eg8DyOtIpID4SbTE8LCi/Wpuh+C4ubjPY0rCeMH0tiQ0jafWGAKoCIw5vAuSBJUQ3s
1O8dl19xqRhB1qFNK0Ek8mIcHfBKhpd/IYOLURga9zQ1DYKDnLOa28uQq3uZgKZhj+TvaqwHPq+V
4TSwhzw0hmmpfbmKx64x+ygczr0OE3Q8T/v//0+bxAj1uVXQRiHkY+5TqNwghZt9yjA/iDQ/mgnH
ASM5YMTzkMPeQJJU5c6aVdkuacQHUsm4Yv3Z2wrk9zJ/F+60Hqr811Z5T0T+PXlIwyCP3BunjNbZ
8vXnPj6wdGZiqW3DxbM0wtZax1hSVlo/f/TKXzKYvyOomaLC7W31x1Fh3Ti3is20CP62N59AEqEy
K1BKKiaiw1AZ72Et93Sn9p6/HrYO+s7WHF9djGYoAW9xKr3DkJKxA+B0l7VZduiZB9VJo9wkd6je
5ubFtbNtrlqIo5P2G8w32RIIxnM9fGAG5Lh0JEgNBVdUz+rm2TWmAhA9+L/l82bvVAU8cvkGf9Z0
ysfup+kJnpCDagZagrA70Yr2lOW8LUx+UQuY6btiaezea5fEdXY+M+YGkB3zsAtJdbiG2q8GcpaH
ibWE4ilvGTSOowiHa5ao5cnspAKlY8JcnoVL8A3x2Z6rrTNWUyyRQ/uqWJsuvKRqS+Li3O8mMtR8
hANnYwyBQ9mYcL20hDI1kaVYtna+q5z8X5lZT+ya5tcwJ5qtFuG7iB28WE4tt7WSu77eCvYtLXz+
EQm0VS0rTAxg6R9mJr6skhJUL0Jza8/4PWLPhtJnEmBt9zFxRqnK9HwmXrWbcAVNxvCR1BjlGVLk
b5CBVuXymlUHKzfe6rrPt4nE7DTCYmWgBfZodIqlUI0xdjgEN4Y1SOxedUg1JMXPWNJi4hKxCtUj
Oo2vQp/Uu+YQ75k+FAJ4VTKebiJVP/MlwjBBspEb1ey3ozigplxxn7CjofXHEl4eHehX2tTP+6Yp
GJBP5PzUVeWhquDK6J1szwbikZBPQTsnops1BSrGoYltxw6+V7T18MllVEuY+a8aRTJLr3zyG3V6
bxs8RIb4TtTeerIXEVU9RjlNLrUMIQP1esL6wK54YtQhrUOIydAHK0p9+yqFwdEASxnJDGyFgZ4G
DYdxGiAY3nH7obk7Z5bef4Ibuha5smMDrHwQw+gFqkVJOJN475SNcTB0bme8RI9a835MT85rqB8b
uwU8nHTdL1fIOtKjc6xZiJ7aeFzPBVE+o5nbfi0pyxsX3Kw+PCU6QyEr+ozmPvSBK4/Yd8MTZ/0t
ihVjSTiK/Ry8kh9O06+cs89c7/tj6Gln3bQ0v5tgI1Sh3T5HLYkgE+za2OQZ00BVztHwD5b/8wjA
y5O2DFzE+NjWRODIRG60CV3B2Gy8FDhn0lq7sWpATSLKECOfO6YeZruvoVHFQdNE6TZz0vdSqO+D
CF2/jiSnS2oRSQJsiuHYS2dR5w29G6+ZOvbr2B1+u9weN9hS+FStBJ+Ns3e8Rh6KIfruRaKu5T7N
EW4UzrdliGMz9LtEjf8w8x9AKYQ+Ikxm3jn45zZtAzvkerM8J38yVQJUC0DTeq9+NP2s3qGlbj3k
I4P3Y7Rc+bLMEKHbT51px8+orGDl4vjrxKslvGNsis9EOEjLhquQJn+ag4cjFx+NyM1pERHm/tTg
m0mxG51Uln/8YT1JzVsLyNUuHHWPHDVfC0J1/TCrHi0BsYiJjK+aCV+X08/j03nMKAV3wJNfrC51
eF3ro9qSXcChD0Y4e46pqy9EN6/zXPmnK/GzaSnbPq0fnFb3OOl0f4iKW9INF9dYTKu19VPNjN4N
0V3y8l/RNGfrk28yYgCwMnRd+paXGEeFD4fn0skDBYO7n7ZcxQNLMIwgTonGAf3DmpVjHMyCIhkp
7yvKuGOuO7/o3IegNInYcdqQCUoUt2uzMh8hlm82VG+FCi0mGyVfTwcZU9XYsKomJsL24XLLcf/i
gx8VwtYbeBSzujKmJjnILomOcY8AKqN+C3VF2bG1VO55xqWH42ubWra+a2dSJiTFQqTM42bGmko/
QoxljPFkbRuxExjYnlbJRD/alKycu1IHGZNgyuqQI+wNs/mkwpvXrlqP+7jMMfkUpEb0BA7Ephve
SWSicTJTygyoSO9uxdBKY7FOIMO0NYqGisM7znBm+hQ4ZFa/ZKUyYJ+7WDoWpk98Rp8ino5SEDFb
jelfqjXfjelu+3EsGE8iaZMDizZJZCoML9MEz3HtWCi8gAdxD3WtIYub38mhg3AVwmOfR0Hj/dXM
4F4YQpyRRL6HNmb6llV2VpwNmoaVJ5mZlaBMujj56lSWnCz5gT6psEaiissEDZfdt2SULdVATF7x
2lCOBQFQWyBWdwP3atCG45+oiQCJWUipc2P5mdteuk4BpKLUd0pMFiBKfBwz9QdtAiKtqFuILjB1
cOOKilb0c8ijD10W9Otg41ZY0pxeu4YMmazE/VeDmaFnYEsYNbk/TDohnch6g0mr+50upcVuSHza
jLV2rbWnS5m2Zh4Sb5U624lU1KhpPmiznLVS5+E1cZRw1+AdKJQUslLlNDeFxMMt5wavnoWBPrL/
kpq8LocBxop0EXozkkRXJPcRCeIJMDlayoSmp5vJ7RfOot1Q0edEqYPVTyQAo6w9rGWWOBT9wUwt
x+yInZfhZdZFdftt1SN85lri3FbUzazXHIJ28kR3KlFatYz5qqs9eFOAz+yqtfkj4ebf25wBGyDP
uEzZ0YAbS/V9URj1hg3NI6o6qFDRYLxYI/vDPu7onCoDN1JovQhrnA5wjn/GqZJ7KbpzJbZhGX0k
ffoU1eLFwombwlpPx/RgGe5HPEfveIYxyFopf51sX1xrkIvHcSVtdBFug2VOoEMcIuqeNu9N+I1Q
lRMN5SCOPR/ZP6b1CUgfzluap0lNNxjHzqBbtrGhkWAcJd+5p1w6GCIl8CY9jB0fxjFsO7fb4A2H
6incbWfY9U2U4sT+BmO8NdA4tIgPlhV9OINGY8BHMu9SWlpkky+Zarmcp02tGZfGwD7oxC/W5L65
IwHqoym4eVR3GxYDWdTb2pM9+Gce2GiesmAOqVBajYxiy/MwurkIhjT7J6rCt9LOzpnK9raqYBlY
nbPp54kcat9OnVvK2BFrOKY0KywJdbdaXivADh3KVWIFTxYGlS6kcxC5swWvzbVdkKJmxujwZzO7
jAK3VeZpu3lxA3KKg2n9gRZlgTNAF0nC3lvH7zXUgQ2YuLUiI6hUyJAoc3xDF2QXdvANmb7AByT9
LyX/p0yabjvlzRtqNbaGmlfgN4Arq7k9TlXb3SecqjRJJWaDuS+p+e9FMcEYsYvUJ57PDdLl+rKc
uN7lIf2s2nUUR21QqnIhtE3Il8pjaHblLXf1g7rYHLKW69/y0OTsIwR+OIyPluoyJ2jaiVmjvtwj
/Qnc8xqTtuq7oqbZtOMnt4BDbGhzvkaI5xOhUZ5Kj9hjFtUl/a/z0Tex33oLpzT21mLSkuNQPHOI
cBRE8HDQbuFKWuw5nsvIL482yy3igqhSUiC0nUFnWRv9sYppHJiH40uNboijdkbxg6m6jvJ2o2fq
pp26W0mmLpbEbN+VLu7ikihyx05YHnLj9Un7SOtNWgwovzzaK8UD9sNmee1KRtRZo+jLnJOhxgyc
czT0djOw41rFDrsAw6p3Gnl4m4nBLdVUiLplyOZjL7N9XJiMPFwvOemgEmIZ+kacLNpGlsey185t
kz4PpG2t6Q26D9xPHtjCbSSS2J/7K9eMd4gUc2eSArGyH25WvqqpeEh8AlCy3uJICzDovea5LdZO
CNqoHJxDkVX1TmHU6pq8aVSGEatc3A9FubELmLMu/3E9G3R7IWwoKxq9TTJlGuNhQwNKRCLdYJMg
jMMo3U9VAZrWsiCs4lnPKvuj9NS/mgg700sGWqPlDnHvnpWAEHDafuXUyU86PwkqNqhMn1Vu0mya
8s0y0sR3G0Qq4egC4a7jn9HUH0Ve0692xSZcuDWlH+MJW5lG9JlVE/5qrbY2k540PLywS1WxwHG6
hnzXRzLvJ5aZbe88Q862AzWFo9VWqQMikHTfhJn+UHrRNnVrdAAhA4IUQz23T6ltmOfxEMG/SdyW
USHnpZEr6l1X5T8l9QjvKiMDUAbLWDMkzClJ9ia5UFPlqluUHTrbq+KVJwSu8iBsZNglsYmNZNtC
8PugKWcPu+ClGmsHZbF1tMv2jpEPc71K8zEZp1ZLv1ObS7UUSkMarT5zpsjSb5P+7ng06LGWgCF3
xGtWI+cT2edkUbxiEjuV5mcd3rSk+mC0Wh60wv51nALEBqtAil+ex2YI2DrfmBE0vs3Hpc4OIYEa
HQexoRQPEv0echGjYLCWo8BZBO6svxrlgsKW3HZb7l01RGcB4MLPewFnMqzMoJjKC+N1dEKd/U+N
rAumCO2U1AQ2Tvi+04hwtdg4N3JmGYJwYKPyYLRymYcbz0LF4iJA+XnTLA6zd+hqQ+61Xn5LWegH
gQMijWq/DIcJebI2bfHpaagKtRHHEowgW6QagkxL+FyCj8ou3nS7jIhK0J6kPp6sFu9HKJdfcTjB
npooA9GDCYN+zB6cz9yq8XawKCydLHC1/EmZpvPgePBSHuS0InwNmwzvPWllynLsPOu9RrGTYnox
9GSXi+bYKbG7Z1GIJhCFnutuOQbeAB0GSosgb+iJowIWuNUaBn4EO5GHxvNfJ0MYRPZ4i5XsExsp
vi/ZfIeiowzhbNjV5IdnUdrzvXPKJYT3zFBLgmgUuBZHnGDAzc9jNOxbx7L9jzZVs71VWSVOGnTY
KspPzXtCi/dSNj2Y1wztd+1rVEQ+ctBiQ+2OsocDd7Rbpo+886FKxJkBERO3Kvg7bRp2c9ScdOwU
K0tws4vYtoLGac5octaKg3Myt1ga4SFn2+EhQGIW+l0ouXdC6/MzG8lpbKwvEu48JHxe4es9CJk+
GTtsQvlrHS7DHsSRzGwBumRHDZMyBK75g6ODyGlToThv6u3AuE0jAAviUrZYGOc3hF/zhl3kXjak
F0e9sa082F2wyHaUEJdWuWOofBnwXbwadQfD2ePps0LtjXDUaV3zMDFqYtmPMqdyjHPHVsPTYjKJ
hcNwBP6JOzgRLZf1YqLqQteHfo/TEwfv4rL38u7Iy8ucMol/4TmyEukVSJZGuqG+vKpxvJlYVvOu
wEmRPWoYh4/FcHSi5Cp317bu09yO5ILNzzN7G3paVPPQfRS3Hi+VqdF4DtL3JMP7KLP+Oje7e8mv
m7Zfs0gHMjt3EoGXb9YaWwdH3JnTfeBVOk4Zw/bRVfaleeHAGrYK6w+qMXYdCOE20HjH4P8+ANtV
5TVfCryFDQSVY1I78VVhE0yGBjqkwnyrI+sXtSmdpO4+Ji3dzBHYmhYux15Iy3xi1VUxOPtBHAbR
PUTv25oXFR7oNFR/DDGmQ2yUYPjDKqUuAKAou+fRNuugIZ9hZ43K7NsJpKbQwMNglhr0bK0dgrg1
Cw71e5dXVdD1iuFPFk4CEy6Gw5ggcptDPM+3NG4VQhhPXg8rWbrFc+WgY2oxPzZudJVJiDfHJvst
xKhZpAh7eys9eZUankjXuDJYY5BqwPiyPBngS3mMijT2I7FQ54QvsK6r8S0LLe+EmVjUDIWmMqyQ
N7ksbprRQdTV/5ucFi8MCrOwT+9e7L7UcG9Wo6QwCSlMi5YITAcjxTwaP6RobvOZIXbV6ltZmte2
4EgsaCLHuUiohmESzYSGeGn+Z+dcxpZzociufGn3bzUTEegEvhkJJOMxpLhOVGCToQSvWuGdFVsN
7Fl3WDfNXJFq+BuaSXPP4eWBsH63zUwLgI/itVGgS8EWBAVVOoDUU++qxD1edhEQDFYEeoo0Nq1o
w7QwZTDCfpHQ9Y4tSVH6IQl6vq42QZ9rw2mAesNTogUJoCW0sBjF6u7ShQpVdgfQvlco2oqh9DWR
vg1U+2uvcDFTRlaHN3l+rqRB+xQ2ZH80/T0q+6NROSRxsNmHTee7GcstPrBVLAvuv7J50KwvYwXv
I9LzncRwTy/zZRRjGsD6LODNMauPiy/XYAyes3RF4jxQ3CXAEkM4qAPaeBZynHFrUVETqy6AY8Ql
3UYJmevQ9guALNYPGzxb6PPRlvPOqGtvm9ulXFcmNKwyYjkGePw9abx+m/0kHpB6zHovnYM6ECfx
SR+ormbmD6qxA6ulUTbXOFRN6zMuYL/P8ynOZrDy4E6ExJU7O+MpjKo9yPZ4NxkzGjsVFrpU26Uc
dTkXopNC5qYvJxZMBc7GdY9KJ2FfsdahN61S4ipX8VjwdhNRAwceiXjF5ot2HZEivsJ0olZKsx4H
ZCm3Tt7+jPD1sP+S30BOACyD/tnJAIWrJD5SYL92evMTQ7zwSzs5sPZNkTRCOGC/q6xmNw8yKXEs
d55HtsWjirBnWy6V0mQTWCsi768do7so4kfjCDcY5vLcVt67HYpoHTGYFbXARyZ55jS9yre1hU8M
Gmrm960a5FN+npikrlHcc+N7LFURkEpItdu2MSHdefKt6usPIi+aY6b3U+CltyxRzkUOjmYq62zf
DIW7RtdDBVnxT6FeZ69eJp5M9MVIf7h5x4UZjxnsliBM3cy05cyaJhQFReS3Q9LsmYqHpbIptInY
6mYZqMKeWw9a88PufDk0NNp3oS0TeageSXaIiHgk9aPn39xMvqt11SYXOcA0yFgPOla3m/s0Psve
+YtM3eXONP/YC4ARikOQxF6Al4qeqiX5MSYLiFTvFUcl/U+rwPhp9NOs4kMx8u9hWnIegmFQfCg2
13pZd6BIfsYu9zSO6XmICa+PKfK94mYWLTUv6lWt0b+UMd3I3l1qgZeuxAembkxOO0EKUUIkNglM
V0XY0LtzyzfBA6/ZkO7KOWPlRmsc9Q+ZxLBuCWLv+FEzZdPnLzjJAyU2tyU4iAKhA5zSA+HIR6ZV
h9QWO8IW9qUbdQF0STt7GYfk1LrVyxy5N0c6D2J13qAK0tf0hzwN0qmGfsKykEwIameTrNjwkuvN
E3j6ozrV+2EU3xlNYYc2jRrzByqhua3U9pmYYOB2WIzK0/Lnlu+wK+KTcCD546nJ1OSfgxIudnIE
9iriZi/77G3+IjG9N7XxAhgVDQeUiN6YXojFPgrm7D3h5ejy3yxPe/HSuFlNZfNLtseu1KZnFIZP
qhe9kkpwGeb3zGhOrlZehfLRGt7Jtou7mpd/hq4RvjTwGudrFaNXyHiZ3XEq45viTEe7xhFHnnWK
uhod3tM4h++gVjqctEmf/f8p5gvyzBKE99jHFpO7mm2yGD6q3r7oI8zCNtnxqZxD/PMl5gmlfKCH
8DlSrtCqQTHeocLtylYeTBz0YYVxiQQg3Ru+M6fZL98HyibUTZiayAdBpgZov3oXncWorNnFefUz
Gizz3QphVAdWAtfexHp3rs5FUe3JagL3HV/digGYjRW0lO4LsNan0TWCQSPK28JdrMK6k9FPHtNZ
m/raMa1j5NkAI7j2Lb5ZkVkEpauoERS1vnsFIXL8hiyvuxo2IuTMKZ+KWT8hl4vt9DmPlJM0bZ1o
vpwxdnorGpbXEFkuXpLfRl2HoIQvXZvwD8SHJmGsza8o7vjxhl4DuCufcx1Xa52aLwsSQhrjUfnl
VDjGtnuTvFIYQTJ6NQ8ePDih2nDxPbnSH0p54aL5dEblUNTleWa2lcwxipjuYy6MS+3e+FyOWWxf
tNK7CV3+DDRL5TwcJaiFDmeRu1i7+7vdMui1Ika+w9pGBlWaPCXRiCrJb+igarUn+a1+1Yf5Zjqk
kFnJRmD2iLt6X73kRv4iI7GbTe2tN/dGUf9lS1kxGbuUoSkrT89jtZRZ+xjNgnCvYTmeY2MCQWBe
Qq1Ql43jmtKchWcNsXGZo7MQx+1LpZ1MCmCFelw3zLFXBnG+rCA7hgGoSDMdPrW6b1JUnPO+nkOc
CXm8bgQbgCLM13rzMefMzkqPxOxODpySvFr7cZi0w1KEGFXy0dVffT+gD3MROgN5oZZWf4ji+LQS
9CmsQLPMJAyP2jN21F2/eBuLsLlb1R1G86VKxw3d/q1V8lNhFfcIBWmX+oaRslmNhjuwWas1tnUP
RFi3zpOhsU53HompHwZ3uI1W+QTX4jNEgoYaZUUcx5aedAfDPF3pjEtJ6FupJqYZ9mApzQjqEpvI
l4jyZPnrXKf+wChfesa+nbWtM1W3SWleTM84L7JWvA3evnbJlx+fJhckoCp+etN6jhR5NtzA4Qdq
DfHalswlzWE99uI2tDVrnALtkE5KqaY9cq3ZdSiKe/HE6szHHfSpd9zLYRn+1ct8bSyA4lczlSnt
ZWk8Mehfyba8dLl2S5Ryr/BiTEN3NpXkFPLiQVejR0Bwkev3IkYSlcNuNpNN0mrnTEN5DU2l5Dxx
Co+df/UTs4Bk1B9C86TxjY+1Yr3V0gCF2+6gJJ3pmZFmrd2OjyOUmE7I1PCY0C4fQjoYuxxQ+cSy
hdZ3jeiRm1yD7IUWgs8gkwjq+NZc4yg9DKRtMmNUd5gR2Z8KyV5Yutv0AxE8Mkb87MgL2RLwObM1
W4bPrxE/n5qOW5k6V47dZ93S9i6kLk23ffB5qBF9azI4a7FjZMaZlLh9MYAvVZNzW94r1f1ze0Hn
P2ZrLVYpoqhb7bzfktMypfrNbadTR/rKnuEbsapx+0SYEAbqNiu3WfKashIMYm/Q18LMN0a2ODz0
ttpatkHZxVpq8Fpn1bNCWs9e8+5GNXYeUsx8S6sedsqyuk4ROTEllW91Yd+rUblCxMsy2ooMLOGq
nUaQpe8MPM6DJ4ky4guJ/lfX4U00Be8/AxvhAK1R+jtBtMoakiU3u+bINVTO0NnP0zWTnRrUSovL
p9cf3axfVQ3kBMVLvQmLvllpkm6h6iG3C9E/x9r8NdWkdqkDpoIipH4ei8vyvylgLlmhz1OLDRYj
rgalt5CrCHetM4lWXeNPOHQB/HAK+APeU8vwrGBIlPc4g3tmmfFRZ8OQtycCJRGR5E+9bdk8vzOU
41mVewRL/B70hLyYfsbFa5IZ3mZfWoPBBdkr4IXEMbH6hMNd18VdHY1+TbinA4V7Y4jhl7H1nUQs
ZZ6Ms94/S54QvzYUJvYd0m6DMXg8JSuMe9FhqhhTRc63BLm6Shr48HoDf9wRFm5yMLNVMh77yk4f
TNG2g9m9tk57BPAt16ZBByKSWWPxSdhHlbpfMV6mldXPi5S2igCstbe8wN5M2C7wVSD5esnWHXL9
Sn04tfXZOdoHfSto2CxtDm5/y8mSXdl1cxuzuN7UonoyvIWP6kJuLTTvwzWGfwtt9Um19ipRbdSB
TFZJH/jVcY2dw664wBx6RY12L5uZ9tsO/yYg8elcg4+r6SXH9B+pXngHyQxF30/tKt/nsAO8Q8vW
wKha+r1tWHvlFgQr0sHOOSXmbewWb2QPvaqO3I2h0QU2LURVCAIELGjtekyT6lQkwyFMEAtIljWr
FgsVLq2W0DB+tQE5SSw1YxAMafRwGsi6ug27GnoU3FM/9BDmUsJXWvFnaclvZ4fR1jVLMEj9cBdW
Nh1IVfiTfKV12pHyLMz0HM0cA6bKFNwmv4R7IfosKm4xBtt39i3lWqTiX1Tl6IcV+0dPlQo5m7gQ
SmxtZMPN24qaxJPsltCn7DqajXXbRWagYELa4L4ueKDsg9CcDA57dsf2cBI0EWw3jQu7tuiAFxSa
cfJnKaa9cj9dRRf7pVbH7wjmuHGCgbr10ODBX40pUr+S2fVNTSDz50iv2FDc+/+Fc7261QQ8N+MQ
zrSnEZjFnYFC/6Tn2ovEVcZcBo9q13CUuL1CAkJhBtakbtQhlEEs+OAK6kdhlQEizZ4IgIjecWj3
JErQP1f/mOutIcd8ic6O/C7JK4pINmFYmfPNxEYjLgywOm3xyS9+DEA/XOvZSwlPDTGdYxGMkKKg
F0QobkCYw+dGjBjnN6XQrRHh1oGLCib/lTxkbZsUayvXnqQGT7Gr5QZ2AewdVEcBtzh3fTG7K0vh
zEvs7Nap57GJF1alDiFwbZnVi2e3JfFwjthCCsug6Iz4jzmQaU5Le61rHDamlm2MfCifRP+V0bSs
+7htA6fBmV3ZrIkMqbwh7j8YxmjtTB1tfJn9kLgQf6GsO3IALSV4pGL+JtYg6lnOMNVlz4o8DjUR
KG5Ls1FB86PCxCqugGRA7JSM6UOblZptJ1OQ9uMa3aKPnq05xTUHEOHjn1Zuv7pDeSKYun7Trf4N
GxnPqnTTs1oWhCKyje8nU/cZppWr3oEykpj21WAvuDU7lNd9Q874dJ1S8rrTzIzgrEtmfmiHcPV7
k4AtjniP0f7J6IWxKaMvrl7DHxgjvKt58W6qFXkEstiZMclRk27nQZHpn03T4fv2AsxvwyneGnHH
liHW3+1OPAqTDXE0FedaAWzVD5XOEgeXfKKn+lbVtNhX6mxTTbwO/1vyCCBW03/kP+prmXlD4NTh
SS2JdJk6TXkbHRYzWl93p2xfs4peF7Vz61vzpYDhON3jgStLKC7rYFk3e+xbQd/b2W5UzG2kqWCC
TDa2qJotK4e9MVpXvt5ThKGBjvcVpMt3s2RwEVzPSKFzUV3Z0zNidFgMUci1O4HJyl3uuOwlHtwn
BuBd0d0bwSbHnMf3VJ1Q9FNbOx0RYLTrVw7pF8gCT2Hu1UGZ8/BM01NWYwkXY3EDUvRICuKK4IgK
3HWrqHC41nU4RiEaBXtA3TebV3ri02hWm9pVPiLPS9d6lkM96UZoPzaNq12f66Im6wred7fo2Rsz
+8BR8Lt0G+istg7Cy6R3LyX6k9U4JuRntOdcd79dbfzL1XenEOw+5Mb2mCEOZ1mWXIkD+IIebBLz
qkMvUS+OeDaiEbFNvkj92wE1FRGMRXj5j7EzW25cybLsr1yL50YWBgccKKvMB86jRFJjxAsspFBg
ngHH8PW9wHs7s7LarK1faKIoUSIJwI+fs/faNgTtyBrB+4cXZCr0F3/IyHqp2SjQB9Ge8jk6Pcpe
UKBd6PifUrt6rNWpTWgZ9XG6B60lqp3bNxsS3h7m7kXFJHHsbkZln7OGa7dPchhaz6kozvMTVv6w
CqVGuGh9pc15qnIHry9miK7Vj5MK1iimXmvP+B05N+xX75HGRbyEiEjVaD4p3X1DeMbsp4xgBPiw
2xT6QkRPcLrT6SqdI/axZ0P3ProMtqMlzsAbzrE1YT754Y04R4gg9KT+Uw/jn5VlbkTuv/ghAtgC
wi4l5DW2yw9CnFAfle0XqqcnrXZXDXqJsaovJUFYFR00dDcMWIvuh5iy8zA6D/XMz0l08D34kqIv
6PezG2FuVsX5R9s1t8xzrxhBgsUKRdsn3TSOxCz9AsufreLo0+VfMps5iGdAGd97zPKHXwmOLtbW
6pZN6Q4WxMKs8xNSlT3qN1hv5qrz8A173Ywr4fhs9SReES8F6iEv9+Rs3AhDIw2+L7QrQ1nAFs5b
AHTLi6cVqNUnGBAv+K1OjPcZvo3P5djRstCWjYYU09HfdAPzhJ5MP7T6C43fcoy6nTDS15F2mP/D
CGgy5jZ7nsCMaQKCtHOcmlVB1N/rEDZZG3Hd6bZqrjMH5yTr9NEMaU5JljCjIQPyx6i7lzzOvtzE
/uwKrK4xEvY8PqpQ1VsYS599RyctDe2bHQakAdgvQVa+yYixX+kx78/ErWjsryxJXlBcvOfV3m2T
twLnD+NX/WdelctU+c9o51yCMaevomwe0hI5/1gEv2Hp7pQn4KcApajd6cVqHdIjnlNWjAXbjQIN
Js1Tmv0uh3NVG0w01HVA+mm3yQ13YLcao/Clz108mhNagfGrgZaV5SY4ZS3aBab52KgZ54NIO2Q3
oqjaF0gjt04avhQJJXWZ+S9hIr4sWMuG629dUH6djhZaKKxDSdRdPBNoAW/2UHgdQRkGTpDae/eC
/Duorygu1yPBYIia3sIQpcX8XCGUYo86unC5gMTCGZb9wOgy8vyzHfzyTKZM9h1m5wy7Ec7IGoAB
eUPmTM/wjEX1Blr+qbMR7Bkg/jO60i3yIFwAFScc4xofkWCps9/LM64gAdvSiB3CrOpi41G8gXQ+
DSnbeBmhXtdYJ7GcEqdeWE8iCF8yVCppxNmWtW63rL2G4Rq/GSTPbD8MzFuIHrqYokgIBKNGFbxz
gtyGLjlbdio4FHgHUse7acjQIx3fVVgXR1kkGw3SrhKcgyDiHqK0XWfNrLS0AcaFMe871bPe0p0A
5nqr52GKIeRGyeQHZOOlG/IXLR+OyTSNa2VD1utiRqlB/TMnkHNJduDvTnpbIza/j4n5LorqpUrC
leIFLq0eM1Mab6FcnJAoG0iaou8h7Tb+t573TDP3ZsBcMNa9E7vK2xB2SCO0HBqT/TIEBzuOvucy
/5J6+Nmm48FoysdA9k+rqpnVY1S0OMl4b3IffX/XIMZpkV4An1r0En9gYwFd8/wI7VW4YzHHE6aV
1wzsOyFQ9sIoRchwgrUSEOnoYGCVFitA39KucF65rrzSeroEAQNZz0PBH3Owqb7ZZXn14g3NMpIg
Sc1qdix51CWeBmXGsh7iYBcW8k3zsu+RyiSdUV5qz7vLWN6oEBh2hvauJ1TsLRBDkX959YytYIVn
kXvJqxGDIlpgWe8cbW0YGgjw/NxHnSR3IaJZAFon1Ie3KTff5FBdY1qLFekKeuzQbKlKY6HZc961
tWTVeC8TwmydEd1LisbLtIzfCG3YLMFXE8wKF25kHhUyThXT+hyL94gcGJT3Fyew8Y/VwQ3WBYYG
JkFeLw9jiawk6tmaLlTUXIpA+whHnRGLcZH2dPHs5Kg5a1Fkj3EZn4cmeVS9DjYj35SwokZrvLUG
aJDW/ZhiBHBhFBySvn6sbfbYdTqdRACZoeuLp0AHjmeug8L5NQVdD8oNm2Qo2YM1sK2gGaA3ucEC
O6vM+e0J8yHJxasZqFe3104IK9fIr9ZaWT7bDMtN0T8rAcGLFm9athc2WwjY+u5nL/eiz66j3t90
LdgxnWbJ5KitWI7IkO1MPrGRAz4SjMaOycSM10PhzKg00TL6d9NzE1d7vajRPKmdWRy40N88RcFf
NwwTuvpUxuVjNWO0ogiKfwMDuiCOA39W+mJ67u82tn/UkfbsFR9JiORXpLegUJcw8nf+YF3p82+y
YVqh5FnbVrcKm5mT21DVkWOQfhl19AUeIYA0af9g8roV5rSm1f1cEqgtjm6ZXUxcQoseMpKtMEPW
xbgibRDtsPoKNW92ajnvpSuPvsw3LrJERJiH1C62PfumEIX+0JTXuBwfq6yAuNCHLCNLn3F6pQWM
Oziap3NCw9/x4veQiPZF1ujrCYccx08LxpKxy40zvlrYJihOWxyyYrxajjz2CV29lhiEZnKfxSge
UsN5jh1964bihWiWj9gSmIjUK4MmCjUBEVBp9o6yemu21a3jxQ8ll07h6g8OuziznS3P3rmGkgJv
KSPlT0veOwAqrYVIl1MrK7Oz7IidkJI9+MRgxrug8kXr1lZcobSXUYnnqghf/JgBqywtsBF8UIPa
045CHSyvOkFOLyh6ME3UAswvekbIMbQ//JaBXlo9ybDdhjmyLi5t5cqOuq8JovlOG5rXsLDMZakQ
9NgVHDyYQlsnjp6nGnpgN7lkMznTtun9R1MG9Z5MuV2Vp3Tv/TTbMFG9xSMmqoHJFdE4sXWsEVmY
ZW98iMJwF6IM977e+itGiIJ/W6u2ldpamohXUVqFzyLswkdU2uf7PRf0wVN2odt8suzJPlvl714N
wbPTyBZMEdkX97utj9O6AUPE5SsNnmWLiyOXhCwCs9cjjyxjoT0h2NTZQdjtIe4b7lbNuK1D4MLt
9N0Juuog/nnjcU1bjxlkQM179zPkO/967P6jWF9Ri6k5LxqmxF+/GowR3/zX/fvDXQjeZoBZH+Mw
oDdclwfbdrlh8Efkt3z165xVTStBPqOUK8G9zPDn+edav2WjkCLdqMyhONxvXALH9gPJunPPhCZq
CDHmQC5bfcBh/9fNn98DboyOpN/dv3//1p+/cb9PNZCuQB7zhgwu9vz//tD9ea0ILd1UANenGhkE
VVzPdPQpjcEr1aS+GIb1iyb6RhY5WQqj6e50QAjwOj2GsY+dqpGaV3j2FNuypfIGBToJG4zT1ico
MkixUgbM7mfDxutYm3F5TNH2L2Eagyp/kiNnNHPLmJVv7gZTe8QQteguiT2d5njV5to1c4Nx5Yce
4j/yA1ayQ3MfN0Wz6ei23ojF+NTK8WD1fYLohC6VR3DaMSJW5ZSFHqNmTVujlI2PPZmlxzYukczx
yxF5fPQbyXiZnA3nd40jjOtqNb6RY6hW49xoGhkrbiMMaduwa7B8TlwnA5oxDSS4cmJDZDJzQwNL
fJFxNBXNBX12GupEx6XoR7dlz3y2lE61DuQsAe2sCEIUmkMZQPtJ7HwzliYSvJm7isZh3Kfd0K9o
0aC88DBvDFH2FDW4c9qSFpTRyHRVcdE5UVELjpjarMwH0LAYoozqPZFGeZKkMJzckUhCjT1FQLLQ
BbGe8TAwZ5X2KN+bim6Z/TaA971QQ2lbD00dO+LCPee5w4a/gWE6Bz6ToSaaTTIw2HYtI3gY2vAX
/EKmkGLYcVyS6xcx7EnbVr+A+/LWJS5mzFQ6UBmaGSvHjPNn7b3JjSjE9Ii6CW4Xn0hETBJvwboR
obu0Z5pHPZKN2tvyqLfK2WrEyx5KYfhHL5Dupurt9MAwZAfSIzrGlpmt3Jqsb693A5IPmGCNMUIw
JP2Ut6nj/owRa4ztiQ/sVHpG+UreEDuUsIj3DcESmpFxqMy0Fydj9IGSwi/t9ARzED1SPxoY27DG
2MmU71zKiHfH/Jkxb1bEhd1qrXaeG79cjU0R3rpGs5+lRAPYEkGV6fojVVn7EvjaQi/XekLfZIiY
QhciDDDdYAOo6eJQFzY12hnQrL7hFLvQsLOLVhYv1i+Y+trZKCxvWrSJxZeReHfYVY609G2LoRyh
OKVaWKXjnAYP4bXpJXKr9ykIOVG66E0HbRmZSY4sgUmHXzTJJqsZOttTQMGmu/HNse5JJvHvTApS
nV2wB+zXiTQxBvvJLybWIyszEA5wd8KwvQ3DOTeIZPKnTqTmZZJqfX8wbqM3jq3gBMf2e5RP9k/J
ZJ7D2omZzNISTQ0C5nxGqlc61x+0VziziGA+90EcvJBykC+dppT7+10G1BqGKuGsR9Zkth4FuWtu
Mh4rt39wp4JQWq5dC3xG44+QQp1rxnhTZvyGTJ+Pxh3G974E++gQjGUGBNy6NuIX/Bx1Wl59VejH
3tLP9AvUMdFidbx/xRScKxny6DKKrZeGXJyX2HnLqJGSybSosYgYpXT9lSqGzBG6jYdE2gWROJVN
sJ4l93XPNq72x6Uw0/zp/iwxHL37Pa0kFkxjO7TWeiA8Gr6rp/tXeVOkf36laZpYSYmIfrQLZzM6
KEQtl6kZeNeUpTjvXyX7dC/sr1qQxb9m0eJIDsYbnmxMF5a+U0ZhntU8Dh6LKeNyohHCbk8F4gcE
M7gyngVMY8BShvFdG9j9AdC0SckwPRo53qtTG/W1E+FbXTjVUbNhsoQzmGWKkz+/VZq1veop4cE5
oDZeCTkax/uNbY35UaitG/TUAQEaey/vqke0cf1OC4gT7jWzXBKJZb3k5shXgR5d6EB3DJeAqNDJ
xgRkvIShpBWeynRjxIyI7CHW132IcyikL71WGioHO20hnE9hNXsOmI3np95r42ffVeGxq7Eo1fOn
JyWb57Zj+2Yhu1kOqYD7ho30E/OAv2THXh09lc4L8NUP0+Ss2z2nRitjzHS12FnNjB5unHWXIZ3o
tRzBnaPOmWz0azpHkc/2Y6U7zwUJZwtN0bNKSDu1tQiiLduFwJuaRxOnzq6w+SwiGkhZEF11YTrb
mqCOvaWcByG04eLE+ygaLrKezPcuo0IM2kYtuwpAaiq8ADwLCdcCTcdG95nPB7ZKd1Fp66+6hW+L
Kcp0rAahbxsyNAjWsfUNCaU6Y0hd03jtmkHBgE3JBXx7jas6XdtuQkoTlSIMys4/NlkHl9wzaWQF
XlhtcB9iqPb8chtS4795fbtJpNU9GS6RoeWAnff+baTVxBZbNAlFlb7V/RhvpzwLNlU8cdrFxAUx
f7hqfTp85o375xfBf/9O7pgPmfLVtWvnaAcfBwgeug+lBgdNL4KVRTYXPzP5a13n+bBDeTntKjVo
l6Bl3a+zcvxAOLssJpQ56NB/t41WP4jMOthRLs6Dy2xQkca0rLBHrPqiggVHKNkWG/awqnUA5BHz
cxymKJcFuJimZtynW44FDSZ1D36qVWtBg/pnQfnQe+WHBuyY7eTcd3Lo1Lr0aJ+ddhCkGNEGjmeC
VlHWtDvzn1hUNhnhWAdpiQnxBoS5JUNlQhRVpuP/attd0BGoOt9TYUx4al3QEpjtrkNa9xtfKuQ8
ZVWfjAjPqe2eOjy3sHkt+OFMvScVkeua9dZqMsjQVdoGO4mJZcOdltA+EPzMeXGTYgiAFnHlFln3
y4vGX2OnZe+FS88m1wLrRpVucUlMtPPcc6al629yV2jr3NfokLCBcupAfXR2vx1nFVavcHVVVn9k
gqKfM0Pnxi6M8/3uKC2cR0aAmHKKT63PmEMV9ZPd4Ggd6dLf7+kTeq0s0SiKbZ8WHWIRnUkC0bZZ
cijbMF6WlvPsOxViTywE+N1gON/vwrEI10zGgLMxRWpI+sExr5UAe+s5cZCrgUjkfjB9fwu3Pp2D
aXqyyPRnaKozuiCpwWFqzab0cFSYZRWu/RjI2wC66YT3NNtQR5XWsAcWRRQ1H8LSV4bLyJYSgtp6
4dk+ujySu1a9svO9OZX5ynYq9wdicYg2jfMszarFVKPjFfLseKd4VtQPu2iIuy/ftED8ucI84bp6
G/pKHc3cRqA5Wdobmv852x1JFs3H4H0AymvqHEdW4JRXZP5PgBKCd+Fn1c4YXGrSObquYWkHEhjq
vA3hjrjI6hYyh7vlxLlsGuGHq/v37jcYXBi36CI9xPOPBAgJ9sJw6fnTnKtm9zI79vDJRASBPgg3
NTV3dQwapiFsX9kCMwVFhRK0Lw6k/XMssFv1lXesAkDufp5xSTRpF+RTNq1S0ViXLrdHupbYWjhL
XBY7IxBsToc3C6T9WtIbvZjAIi6JpJWHZXQheuH+oipr35RemGz+I+fsdMNKt4EIDHFpvXEppRHJ
i3jwe617Rds4BvNutA9+hq3LmNWkKK2jRtvbFk6vIQCTMSIpWcdam55Get6rXpKbU3o0L3pmNZuW
XOMNVE55CbBD8t8yrqO4qOw8A0HgGkfZT0TnZl1NgjkQaGYBqHAVCugaHfImNvEo++OkQ3jgffNy
GW1aFMUfkRkG53Ycfxu5TM+iZjeLGmhju6h34iIen/wGNbE2ZlerI9B6zOQeBx/X4FoqnSsOjd+w
R9kXWzTMehgrTmRpGxUMxQODh2lPN+gJMFF7AYZgAZBhtjB14t2jFPzua+Nj6Cegd1rsTU3ftXuv
lZAV1Diu2J8RnNzJfGdMVrll//xMCGcH1DjPmCEb0GcgFxUP9z8FEw1Gtgytzb3wNL3uI+7wT1Di
pse2YtfTNlX0bors2FmqvEqfxnKD73ZXIWfSq9G6eA2ricysI7MaGiwOYMw27D91Ofo7dA4/rTwb
zrgBSBzOzE2QEjBaWvqr1vbBLvH9czIw3yRj9aH8lUFe8pll3yyKI3LStUtoryH9Jl8d6KMuxlTS
9LAwR1k3j5YX7ttw5buEAS4iPd5qrUuKHGE1QYHVSXQUSnZbu69BR4YoY89ma0+wyMfeOTFSytYa
KaDb3rDX7A5fpJDFUzn0xRqPa74f0rkzwih+pHgwrRRXeQyspQ8ye+dWg4J9oYk1VhL2o71vndnZ
knUF526ZesRog5nfaVEJK7EzxnNfO9uprsZLZxyA6KKzpoljdsSJphVariIdcfHMGxMoMXSo6uF5
CHtETqEIN3XdbiahiH7TqZAdPZldzsX4ME9Zct16MWdpZ6kYFYZA8iGFXEoR0WxEWYNjXWuOdY3M
tUlzdzWNvbGjPKGB70aPdVhzidJnK2+Cz0XWXgQCGDGkpFd7GmqieHKLxLSoadaGZ0QrEOm0IkC9
rKoxkeshD4ezVSRgI8iYYS2x5dVLvHNWUCabZUlo9oRCNB+GLUPw+GT5fYPoYZbqgz95s+CimaWZ
nmXbpOjGmEdVMpWHxnYxCEzWwYvErQXOcb7fSOklR1Dh4jiwNe06NhACNePS8eDP68huVnqBn6bN
XE5FwosyWZ5KJ6qfao45Net+ilpD5gC/acWqGq9T7CA/WdlUVmz6XLFtazHKtHnco+lIN/iOjHX/
/IuweevB716bhBbRuhBN+B1m5HcDgMMS1FK07qswf7YmkCpmbE7b0SHRrnSr42i0H8rH/1Y0LJjZ
fCO4dGgq4cPRSOAI9BBLbeI0W0ayIAq8TH+NZCvPjHzdsyPTbNlmylvBJ6xPbELqk2Zl7jp0CBsj
6yi/DR6jE51VxJ6vqoXC9XF/zvuNKM0fzIBLQke49AK5JggjPabxpCFYZ2vaD5FzJAdnMyEtWAda
06/qruGkU/pwxLwKlaTcar2TnHNzQ2zRa21lr1Q90bNeSHchCwzZPcq4zrPork9ddPX60Nzakdkf
x6w4YOaGbl4ZEh9gOqGts6isDXfax/Hgn6GIfg+UNUBYaps9LRD5FprjmQCNWQQ6IRE18lOFB4LK
abreb0rROfSuw4e2F9G1wI/NdOkSjV12sexVFjjW3uqCH2q0svP9BpETlgQyxfCAo44ndmfY5DG7
aCyW2c5p/VfexeRElQQSlhJlUSDD7acqf0jSYtiGkI6Wk1GGl0jo096pOeqUczU4ul9jZMFLSDfM
0PDpbJIcS0M1AFYWWQvy3c34c7iXtuhRxAOWRbTFZD0GozhGAXpUsxgYLyIzfqw+ChqB57ohXt2x
ACAlthVsS2m0+24gzYK3lE560q69Vn/qcLJtLH/otxaJl5syr98zmYU4QWs0kmH8YLcVdWWy8EUS
PAS9eNVJIVobg0b7ajCqB7RBySEct4lhmXuR05FFO1Fv80iZ68JJPjnGsoOgT0wP+cXXCIbtBly9
upq4OorkICbU0U1oOUty4JBoyCre4nC1D6ZuxmsQH9kKgJvJ8NIb3606foH4qPbDoM3ciB6bJ86F
DvDL2U6n90EkJTXN2Kx8mRGD6QIwQPteYZftjvTtjOskbe/Q1+UtUES8muPgbL3APeOi6U/aoDV7
gnowzVm+BjGbi2fpqmCHniRZVni2tULrr1lTvZgRhK4Ua/1GWiwBo4kYGm8JNksDJEUeW4dRJSWE
N314bZW3UCzXq5aiZj2wpl40UVbLMvQY7Mr6C0dWf/OdESVDFJXTYzN0m26iYspTwc4QV0VLvNba
dOV3B3nsI4Yy0o66dRdDM6H/cwAvKheyVvUmwgodlGFzQFgxedG+h0y60LUzhPdj1lONmX0B0VC8
az6mUURecyRTDK8YKcsSLYB+rbxszkP0m8eoTmnvJgWknJ7wE1W4N9JRCB1i9g1bw0SE5kjvRCg7
kzxmEQjjrPA0ocatx4c8j42rxcgTAkN6Mkj5sSrNONlV8Q5cNNoGXbFFAkaQqjLOld7wFoEjveLl
e7Sbxy4AjN+0MOzHRj0GzmPmIIAdYoFLw4d6giqyXWtznC5YGu1o0E0qstP9oua13bGvJnC+c4VQ
5XP2Avu1HdiTpzYbs5P0foF5jI/3O0NXkkCli40+QHVlD3iMOJ73kd3IfZpZn8rHLVa5xrpz0EPH
jB+WvauFW2rW6ozm11ukGar9OQo3rI0WCRcABIMGyz7PkGT0WTwtosGK3jVBmaTFHOH4M/KbyoMV
pbT2KfRlPuXeIQWr/GevTvNyb+9M6myC6ELYDFkXFRKfU8lEa8beTGbrfNRQy8zOOg0z/MlKrGul
+h9ORWehCEWwphWM2sWi6RDvi47UgXKu3MhQXzI0nFauqvJVhgAaa8LKjzVYSuEQbrSeIzgjsL7r
8yXDwx4buodos9nLeIzWOc7bOD5ldO6u7D1CACeyWCNRYGVjGkPk/eid+qIkTbGdhXpJexj0KTvq
Hsq7+/pMVPa2l5ZFx6JmcY2SYduqEjLj2Pd76TIQaHxZojJz8ndWjpPFPJvpX3rU50XdYpq9dCSZ
ypGprCOqIkZECSoALbVRzdSmvacxdzHiunuwWg1nVloGbNXIoMT+3Kw9pyXHNIOqHZoKO5G2Smi/
HYqsAHv2IqdgC76rurRdG9GSzW4D2yoIf4QXVwlddD9PNmNWYocN2xH9VgUjNfaLYNmp5K0dErqB
NfC4CEBlWjC6SXGT0aPF3dZnqPPoGO2DmvouYg+KUZ6pJMCgR09TV+bPxT5yw+cgQI3d+D5tv0rs
lR+BxRrpV2hpVmBTCltgU9UR9bABDd24uGbpHjqUjhuVutaqivN43ZLgfkBMgq1CtQIoJlkKnY2e
ZAinB5qE8aVnejqY7KWGANgeMJ3HIh+6vZrXj3ZQB7esabD7AJQrVycpZP4I3XhydsQrbaY0aI9G
9vNewvTyeeqBSZtDtiXTZ9c5o9zIPre2DOGRf/vZr7gE1jvq3hOADkh2stiXFHeGHLEmTDj0GaE0
XI/JX/TzGYi/GyKXOCnc+Buw4uFaVB5abAQ7K8covMeAyvckomBTKzM89ZBLMEyONhsEDyDt3PCW
Hruh3kj9s6b2js52u8Pju0KpMB7H0xCW3kUfvzg/RjwY5dmVoXOkvYgDzSbUtAUqsWbkh+mKBnQA
gKXbxzWj/3sfMSgZ1DR5991CK+z4Q34OTeI4/rwx5LAaWvRCkz0+ZLXX7R3PNc6Bp//MetwZgtE4
JKpW8skU/t6oQYSZDCceS3birLc0bQ0s7wBsCLm+l1tUYO0+dhC0uAGRzFHAGIfBSLvXmOostIjQ
Orjb6M0kG+R5mbbkW1eV48l0hqupkeaKNr5eyqoUDwxexUNnwQUn4ZXOB3yWbTMR7uOkfXXJZ4rR
lN3QvQ2n+7UNU51tyWjx7Y//+Md//cfn8J/BVwHxgblO3vzjv7j/WZAzEQVh+z/u/uO5oJWV3X/n
nz/z77/xj3P0Scuq+N3+P39q+1U8/My+mv/5Q/N/889n5q//9d+tfrY//+3OOgepOl67r3q8fTVI
e+//Ba9j/sn/3wf/+Lo/y/NYfv3922fR5ezXb19EZeTf/npo/+vv35g13N+oP9+n+fn/enB+AX//
dvqCPxEW/9dvfKG4/vs30/ubcGzqEmb2lrCk/e2P/uv+gPybTk/W0g3LYdxiee63PzCAt+Hfv2mm
+zfbYVrk6VJK2+WLb380RXd/zNL/hojds12HRUvowvr2f175v32C//pE/8gpeIuIspmXYkj92x/l
nx/1/NpcwwV+onuGjuVOMCeyTB7//HmL8mD++f8V1QzN7YnsOzuiuYQ8z1wNpI0iBXQQ3ug0U6q2
UGjQ7XJFz/MS2PH3uA0cFMAh9pOVGRqoqyv5czKIoXOyStukIS2lCn0lVgmJbzEAFNvhz230Bzwy
e9c0CzaHvsGQyiO/qKfhTorEqdFUtFecU/jbnY1VRgA3hQ5El7ouzIy10vs3PXFxqgUhIpfROcO4
qgB8Ri7GJsQhgSJRa8Rps9CJiwgUVqvRjIkf8+bAv9aDfeimAqaw2kuVb03sygsixPXKXQZxhBmR
pVw3G+jmcKCWkeXdvNx4anOfvjvBnpuoa01QPy9GOEMCMMJD8Ov9NcB2OmFLmjvGpndMBEzxrh9R
JoeRoAG8t5K8JEC+JTbdtAB1lhCnMYNwDY0UTPlMOatM/zGWrXOBN2Mt6gRtKD1VdlmmieRFyw4Q
X9UpAkbrKYkaSWs/iOCjcjWuaUOuRhcDA3Gmm5OTVAC7VpATfa1N7XtfJ/bKR6TpluaLjdrlVCMl
NSEvRq6z0mrscOYUPniV8cY1Ks2oTVUOYyxtDHCkU/mG8aZMee8r/kt244CsA+wr21ltm7VrG0/t
vtZRlNme4i9H9YtG35CGN+pDLU4xNpfFDr44lJfZaZYq2q1m+Vk2gE8cAVeAKFn3ySXQe2UqHSSj
luz6gpCdpjfdNZ1TQ4/1DSBnhGvKWdOHxyvZAlx39GBlsvdbYDXF2p7DXc3YMftFpOG8TR/Icad0
ZnHnZ+tQNbjTxE8zgN8ygDBfVir+8MgvHuwxebUXrE7hGT0yUzi00lapPTfWoB9K1G1xNhzj0T0F
2dRfytg+2XqRntA5YD4N1CrGYHPuZTKi8sUblMhSXEICTPlkGRgAEaPewhJntkfHIlqvsbWNqDAY
GiMRR8ppvqhGmlWTu3iObWeHFml2QDVvyJ0ZJMFCS9m4NINYIEPPD5Vyfiep5+/dYtzojf57lN5K
1X6yTLBtLZl4r6WJQLemiCVXJeBAcGlWG4RWWfNMTeJ/SnKAlbHTPSBM6LaONnKWK5ykBTDIrjlY
Y4p4Fm7UVoz60sjddmnQ2lgHsyrZ6bRD52P/bzTKRNmmwapM7O/SsZ+zrt/EHXtPEitzYF9YnLSh
Jc6I9d0KO/fceMxYDHvaJOCEfGZ9RRJ/b6JqPBKJtHNc4SCPpZpp1N4iUWqo+1+2CQHXncoXz3Vi
ZtO9vexED63JxIUn3OF7zfMsphTKr0/K0KLKwh95P90m1HBxO73GKfkmHdPBpWZKEAoNoQL25O7j
QfzIsTEdtLE72N2hCt4mIw3WjA+R31k9eXKWeCrwhFMzHGEYPKBCUIteDuPGtd+JkjZ2KeCLIiRq
zh0BA1tCvLRVqhjPYENrpfpE5kdXutoPAn+8K+1yW5vOQoVAYdsQwgIYNMbcGY4c+N9vxECFVit3
de0dkNnsJn4DGmXxvXVEDwDBfHLmmXX2OtpP5pTbG05cC8nYFs8UUXsMe0Y3dFY2cyyVF+RxDVx9
2yA6tfTgzbp9S9lJSVKx1l4Eoa4GWrbVdfMU1KraxS5iO7S9+9pM2HGH8bvRZ/rBdqIfopjKvVao
Xw5BkfiE1hrEa5p7n7JMTo4qjvokjvlYHYBBYSJzvS8mWgB2vZre7UgmEESarQH/kY/R5kpUmnTY
p+BHVwoQdQ3D9FLKE34dlBaRueIVwcR3B3bp/VvfinzlFNmuwBe0jCvAbMPM1grcD48aj5GuMZwY
I1/1CKWnL+hKoaMc0MpNFIw+s0jfhQ1m/RKWFa08IkzwZ6CnS0V/8et+FeMqAWhUiRVBsrs6cDkR
SvD/rDUXmFqENYeYGWJWKyYl5uZ/s3ce240r2bb9ItRARMB26b0MKWVKHQwpDbz3+Po7wVMmT1a9
U+/2b4dDAJlKioSJvfdacwkzbLim2Vt7AMfBtfQ1xm23qWVDtCnZh/kQrrJ8/CFb52msG/zXzpPq
Imw75UC3dXCJxC76dWtD0A/9ttjbfGtDjb3ZgM1m5ZQiKB8QbJ/1Xn2vXOCqgpTKjZIKsTTyXTxK
9CXH+FxNDfKRhoiVJIe2N3IOVuWbPiITRHq17ttVp7LuoTHjT4+DAiN9+okQeHLwb1XZp9YjyY8C
+spW2vQHny5PoDCYoWKbv6A3GotqVWM9XciaeA3yeBf0dWk9esciz9wdEWwg97SvRDCkQXFJgTiY
ZgHL1dGyVRht81nEWVoEAtGMOLcvqo410hJKBFAWXaiQZgUWdDyQYfLNrIgQAVLG+NB5oINTrp2Q
zBZmr+0uD0h60rB/RtMciCOGaxN5AE5kv5nQWy2p8mEZm8W6Hq4GomB8NBXWQde7cibC8csZ4bft
VyX6a87daefSqCwUFiQ/e3QS8CeqZkrQ5/RYwGU2FGVghoSFk0ZDk1UL5qy9MvpN8sn0hOWRZ5dr
vZdb39lrEOpOJqm6dgpsBmIK8LVRfw305DmY8N2k8SBXNIKKfeOYP5DeUGhHKdlmEzdQI0Llljs+
yswKw789rXGyV0ymkr1rpD4AG6QAzJRwrzGMEP4syY3yY14Hp7JuceoM/HUeNOfOyX8YXJQWJvmo
QNVK3OUMJAgFOwqYQA6DOBttJgHyrxkAEINPfpGbRDqUZfTeNONtPpWavP/BMux77qKjg1G4N3sN
cQ0QMZvfvzDQ1y3Ltv4oCDhdo4P5CPS3wqUNFeDmUmME9x/AuKHSlelUeIWgh9tyDecf4UX0XZus
cJtndMZ7a9qUPjVU5C7tRmAgS0B2umR8anaP7VYgc6kVTmdukKRdrDNd/HQAUHNV1PmgxHcxbdN2
MiGosJiznMrdqKw5GRN6J0oZ9K7QjhbQo5zQeDAlSrsuJHWkmRJa+tAOFYW9XdmXymme0VdGiyoC
+oM3mjm1+2ZG5RNtzGQn69FeTMz8Idt4wHuqmPr7m2zh2NsxNhPUNCd3ABpgOABBISpS3c/k2NR9
9zuHrHmL71Z/VqmNzB1vMA2LC7CqcDc24898oh2ExhkuXi9evBate0UXMC6Kh9xrjKPdNq818B5i
7HcJrkkswLeg6rudlUUfUQfB3DERl3cOWb+Frj8ajfHsJljsjYTQCcr3lVUZrz5NcjB/iy4y9u62
LEMXFpNAU1L9VAN6J5BHyxg+RlLGL2OEUYiYBJixWg4yJ7U3+SawkZjnZONEhbEUdsPJoBe4OtwY
Y3J1COkJsyTDzISmYA8T+laU3olBl7XE9ORGQI0Qd48EdzcWmLW6IPyoQBbNx5J10MrTgmRkbGHO
gW8Ril9SnofQpW+ff/Uqjgc7ZAWTE1Vk9CARjEl+MFz6ZpQNYx+of8UIpDTQ5wmUA1y+188NQDTk
vpDMLih8z67rG5txkD8kuHbVsvziZkBn0ztFhnGUztgs5JzdkeVPhUrfTdOTWy113PVYVI9tgDCk
yn8ysaZbB3DPjUlzofkfw6CdW3nrOMbC0ets2SKLuQtxZUYoR0KJiYZ1yVTtVY+Hb44u6gP8zJ/d
LO5OO67zOhMzykGOnbL67vqpAw/BQkNG64ZBd7fwN72TMNO2kCmYxTcmt9+T/LPsQ4nqT8UXywdV
hWoXb6mn79quebdBbjO7co6qI7QZMlG8Ncr0h1cfWrR5+Ls/m248hP3wPtZQQVRcvw3OESj/rklN
3GpkIYVIprhOKp2CL7rooqcjYdC5CtLIx0jw7GtGuM47j1RhBq8JHfS8Jkimy8fvEa32OkKwLwdv
FWZwl9ICDk6kX+zi0WEQvKSoWsUBoCBy/sgirOcQhiyCzBQ5m7mkWWUDyyiJ/cg1sDU3uXrzSXPb
YKFcsHLFcG9n1Zo+1hkR6mNVwqQJ89m5nxXIulPwuLZ760piOw3ZhRujgZU0JHRRJfEAudhZ9QGQ
PLCAmpImCmhDGdhSfBbGY0Q/Np2uqtavfkt+QNDm1dJVuFO9iAVGcpZCYFeRPs3y/hZK8k2ZPTQO
In/lgcTDQT5nReV8t/qnN1Xc2Jggkn26JNSA1emYEuDbcGlU3HyWyauT+d+8vGUh5HCv7hKX5hlQ
GTM4T+QU61CKiGWp1m+1y+0UtjxHrn7mdM6XrD3RkdaLsfO5DbpghfQMoa9bcKvIG8BU4Xsk6nGV
PLQSt4HDsmVZaf2FXu7V8LQCTtjR0Z9F53+F8uvvTURhG0kHeqSkI1gQ/E72GUWJ8ahZLBFMgtaa
CVVhFpMNia8Ip57J1UNzf2QBt5hG2NnaCN6wVeRzHu5DnkKq81xQAAYSxNABeSeLdUifDzNmMp2d
AR2XE+lcB1psL1zhtyNhMUg2SGFOLUZEQc+9oMQId8vaCZshPDhfK0+Maj5HoprPBjLdW04Me22b
CgsRoi471/cThLnHEL120RPi1nMa0TMft05DV0K54jULMHfp3Q9GBHwX+XRiqdKQGTUM+9EIRjq0
QbGKxqBY1tzIqDt3aR8y7K+98KEg5qPtHs0KNVNMX2LbnU0teSj88ajhcN5bDTp5iDtoXVCaDDKy
z8Bf1hiSP/qE+SpdHWiVwws6zMOkmRFgu8U4lvu8zG71IHfATj8J4gCbU7l7n9VJRk+P9KT2WeXR
996dRhwO2cUKoJYoaaPaMsDN8f5XtumjEW/ik25YTK+5Vy5KVudgEuyv7g9pR4+ZsmiBd+Y2hdkc
0Vb0E/yDq4BpT9N/hMr/HgwsUsw5J0hlEM8K66kMZLvG/L40WmTvipTCdRdYXxICbRBmuc6mE0l4
HgxiwdBOzGw6bkRjSIOySGj/qlY8O2o36fV3vaQs6fXG2UR2dWlislJ8UgsCogSGNAb9EweHJCiv
rd6g5vJY0skWyniY/IhjEHOjsrVj1SN9PjpB9uQrB9Vod8HNZxxTn9lExqAuHs1vjTCwFbvat9I1
zAU9dmrUwAEQhLkuCF1ykpoHYQjKcA9WA4SOJipuvYVtQEn9QJ/bXQZhtck8HIzwUt1jVFTelTUz
tlA/raNThDoVUOr4ZfD9d1ZY3+A4QYzge0fxXWLMJg454/BgaDgsZZNfK4vYAw9oXlqhcBhmlZCt
j/apJxpor2g8QTFE7eJO3yqJUC4a+xe97aEnj7BRZoroWfe5YBJ48VxViB9QnK9CEBR4NfqjLoEJ
pjm0567dFpm1n2DkrgZ16exabOnOsFyMOKGTtqk24E1QlLVUChXo4h5HAj5Pc6W1CLLqsdoj8fR0
OkMdMQAr7MkShVBRLQI3/SiKdIdDh/9UFd9l6h8dtyDFKxAGzmYcf//XUv7/aimb6q9aymfSoghx
+VNLef4Xf7SUDfNvStdNm+6wQByPpuQfPWWe0YWjDMdyOWRpu9C4/kdPWci/WULqrmsZtimFa/P7
/tFTFupvuq4r6bq2UEIZtv2/aSoretq/tpSlkpZtCeVS7+smdjfexa8tZWFrOSY1i+SxnJq8/GJm
8bAcSpu2VbxruhjSjItmv09eI4PUDc8EsAFsK0n7Zinf+pT6aEHV3RN52pZUwJAQ/XGLdGAjub5b
tnMIUvy03IHAIr+4gowVC6cqnJgnIc2TwXw4dIqn3H4KrfbbL1/E3zvov3bMFW353/44GBV8hi4P
ruMa8/O/9MsbDzNDBEx6wTBr1+mPxDqtDD09QW1/8jK1IRh0iTsfQmpG7mZfvaNWJIylvKVxcTCQ
QGg9czLKtzSAfGuIUx1i/nsUVIyOQ44mhOPKvLryaGvkAQDRCbINoZ+sHJMHMD+PdZsfxsZdAVFB
c/MzzK3lX/+FzBb+/Q+0TY4U0xaGbv42ECgRM/mTSzsN09o6kuFjMNp7y24Bq7mHLDS2RZI/Dmi9
/hgv/Wm69OsnK3+bRHDYOBa4KCWkzWxNt8SfP1mvM0RRDwWOTfWa+9VWNLBiau/Y44JS3StE5WVI
QzCn9+lMGJsz/ain/jlloh9glJb44GDqLJ320hvdKi6vf/25WP/x/c2DGt3g5HMM48/vb0AT6U8x
cO7cbkEeDV/LbNzSKOubAOoY40lbHQdruOgD0b9hsKGHd7ZZkuvVd9mJLeu3dT7gQmy/JsrfhQRn
Qp9i6N1+jZvyq4lJgL9qYhWIc9rbFdyHIwX5jIqoULdydC80z9yJ+kEUzZts4U2N7XAoA+2L6KJj
Td9fYugNSA6qauMA/PrIPWhtn+4OgguT/Wcl5lgLP9hYuvUhw/RLlWKCNp2tIBq3SenXs250reRB
D9/++sMjHO0/HFYON1yuWlwUuCz8+dPTnVSbshjjiTuRetPYT3bAeR/YWFVY3nO7b4zPVjeeWGzh
Os6+RcGM+zC++n33IEiAzotbqgcvuBxMc9pPur2aAgHGRH42frCT0PMrz1zpNBAry3iPuSnOEauJ
sfPoFSWUdaxA1z50qIZANt8aj8YQrpOmWzdWcCMynhKOZJ1omVY0td3phqruI4qDl06kR5LQ6gH1
R4qvXtI+h4VtLvpkulkYyTKgUImuvTmtg8z004XYWwn7nAfduS/ztU7IWx0VlyElsM8KrzGHqtdo
W4KEfXtn6QV2s+xpdlGm/psGKtmsMYp7xaPH//Es8JablUUw1bQaCgvqlbkRBqlEHkChvt2XeYci
iMo7WbZw/xw93zok55EPyhLVAcYqPps+YTtH8DTs7ExfSl3bFvW579uHkKC4gMKw/Ir+6FiDr8+j
4NyJets39RleG3kuSLsYFTVmtHS8/JSH45EBwnZGaRnERW0iN1z5VE0WlthA4FvVy9Vg58s0dHdl
jvYA4lFEx4aO2wHZECN0sf8x9QUJRNWFwKTtLGgzGgYoTdmetdD5kKX3gXcny86NHT5pgUQmk35p
lXOMJAkP9F6CPD8MwlpqvTjlpXOEIrUm7G2LHmaN9O3g9f06wSiukaQT9v4L6PuVm5yGrj2kQbxK
o3LX+/7aN9TmR9rmjxFq9amxaX0xM7D8n1lr77zk2SBbYiFAm8ouf/TM6srcYOtNxZXEwnWgjK3d
gQDpTABDNhMYECAINL7bnbUPuP6gTl1bwr3Rwf9SiRe/MJ5SE4bP5GzjIfhutYSk4BVRikBtmkpT
yUwDxfGtLM0L1rGF3Q2nYoq/a3b5dRo8xh/ObZyvujaI3sned/WX1sBJ5LVnU2TvtSTTAYGUO/gX
Se42hV70tYDMwDEC8EiS3eqax4i2MqMRg2woznhIbadcoMUr86vVz3L87YggKgK2BBXnJLSXYo5b
a3C/V+Fn42XXcnI2dmVu42x8TWpJ8C4htsiqd16OeFobVvWEtnTSX5vR2OVl+qnRvZNMcx2s57FK
KB6CT2mUT2mg7WTs3QgN+ESYtchUiqIx+sRkdyklUqLY+yAF9FZYLeAQbW0y6qzKgkaBWV+QFW5a
CzKlw3U4JgWSGmSbOqzAHXXpfe8wWfFL94HQmt5MD6APWtuAmatF5aqN5YV5w2Jyf1pl+SOV+bXE
XZdpk77oiYVYYvTCBRJx3t4KLX7uj0RLfQ5E22KZgLScnCiZsWbZF7Mqr3VqvFY/LGRNi6KSYtEf
fediuM0XJ3Sf4gieb0Azi+TTboJfnGTl1zwMvgc5q5vMi4FLVu2GHvIO3dSxN50bIfA/h1LFq5zB
OHKinW7kjwki3CoUxy5M3onyPFm5eUFPCj93X2X5FaM+Ml+pv8ajd8OeukVws81t5jZG66xsg9CR
Yl5KkAVFK50maSf1n7hi0LjWGb1tM16xbAmRueK3GeUySJwjigTme6WjrcsMpshsNyZ4BJWfsdUj
2jX6NDFxpj/iJNeqZkrqjoBMpPEkdfuSy+inqVuQ6qzbAAeiKcxPjbFeH8u91oAhnjLmcxTGeoJv
aO51OA4yKeTk0OKVZW4xY+zyjESznOaEep4sPFb2tAl0Mlq9bqmq4poYX2o7Og1TdR4KDTN3QgAm
0Vnoteh/v9Ix2JkEY0gRfsm16aFrGXcYcMViA1/5QP8GsqpBKdfY5ROsqnPtMeo5DyJ/LvxyjQmH
ceGHFSYsV7UHMeY3W2GJt6ojg09cYAIvpBNeKkVw1OQC2ZEbHedP2ONYLQFrBxj+QtrxyVtRgyxp
OMcoOl2w70qPnkOTXA1F9oiZPMnOPQqDj5YZV4nK3kznSbSDiQgho9yCLtsCrti3M/PSG24ysR69
Nj003Af++g4t7P90g7ZY1lqswwzl/LawTQtyjrIEuWsSzWKGV/w7K6JMM7xSE6pDOVDwMyNoib7U
OwULdt03ZCV+9toNDfyy8Kln/k9uhGjpv8mNLD55Pqj/h9zonE8f6SfxRH8uD+d/9PfyUP+bg87I
cSUCIbQ9c/n1h+QI6ZAUthIULY4pWWqzBvtneaj/zbDRAbmIgXS0bZL12z/KQ2n9zbEc5MC0lCyI
3Kb7vykPfz/QhFS2LWxUUa40KKAoNv9UQfl0BmtYm/BnXC4EWlcRfRVND0ZU/EiJB9gKfK+LDqD9
pckR1Hd57S1iq4KABs2sRSO3ccvIpGvI0EzviYDUossvn+h/KPLkvBj9VRTFW6TlMxdBgkpWzHX0
r0VeiemJZuYERG1sm0NVmy7zNa9neRlMV4Z1UfMFUG+8JGNTLbUgtA42zHRCc2rU9tZ0dRkZsgQh
2yBpRHT0LYZ4JfDHNdeyeEWfZjpM/fT+X971b5Xb/MHyrdv0Bqi77X971wEUPJ+ztgfQRpSvSlB7
hDDc3+f+pxoNnPcWVx1KkNrUSRaXrCMjrrdPuoDw5kOsfSrT2sW4V27KmbcP/u6q+WZ/EWOVHAXa
A3tG9ZlInrIeR1MtzI0t85/SwnDf0ecnhqwj4H2sqv9SG/7+lynTod9OJW9wAxHm79+Hzsc5hDRf
8d92+l5HuQ8lQlxYj7fr2K4CVBx9tPcbjVgmc/vXH6ugMfKng4H/3HJw2tI7kLNMbn5zv1T8BaJP
lE0F3bxaARhlXuyb8sWwNOMQOK3aaKEANVfLiRX8WtkYPzwdGk4UL/USyNtfv5u5ufP7u0Fj7XB9
5gyS2KF/eze+LQk0MUfgSsWwIbDgow/g5XIdUJukqTVaz11DG9RmrYSxa6VnDNTLqrZOSWiALxqd
L6blfoYgcifEEaE3GoQE48TVxi5a2aOuQ3ANwRjXOKz/+r2L//DeOedNxaXHMOjT/PbeJfOAwmOV
jfw1AIxJ/I8VkahhZWKBE/OUk71NUhHuz0Cmkvt0lu3QuxlE/XAE//V7ubcxfj3FaU9Ji7dhO1S9
6Irn9/rLtwoa2IvJZERnPkFa70PDOIE8JVQREkOrQ0XVZkIJi2ZGPHa+qgzJ2QKfEXFh6BHsB98E
11aTn+8PnFi7XpHn3Ef4R8Ps0HZ9eLxvNFVCM8cKM5AyccuQVaMfqxcvQ1TLrzAMl0Ir+5UkGeyU
kkmJsk5UBy1JpoepJv7GD2Vy8IWHro14cSp0GClOGV9zVPcHu+m8S1shS2tcQuc7vwKGnhcrVwv6
FybU3Z5QmGxNjA+dddjk6P5ib1qzooiOf/15zs2v345Mh1mDblq6buiKTo71W38kM5GHmnPGTpxF
P+A9tsQY99AyLBtoCN6vGIFbFauMO1x6cMfgs5NDc1QwYdAqzT/6wuTHkt7oUVpWc7z/9Psz/oiG
wk0Sb3V/Gir7WddsgkEa0Z9qqPt/PJSihTBx3069wV3zSTEDnF+T359p//nK+2vuz4DLGE4tCzFo
Kerwr1943//by+6bvQpBLtsNtDzLvuBwXw5WSpt+vmss6tLfxlY6HRhJXM0kss650765DMWPvizG
pyJ2r5k8C3+vNFOetDRKFxglGiwd6kYM8rgFv4PO28/2rgVze0TofsAfYAHHFdprUTB9Hr2JQAKp
nrJQmthLyWEIukZco/mhvImejMxEG2ErM+Cptz42l0NIVGDTl+m3OTAZ4tUaF4Q4ecHwWo/kgaW1
Y5PKHX1pLKpPHK7gamIT0oT/5nQ+i9XIYsiYk72malvuWEqopadTVggGi9tw7INdMFD0pIw99r6P
zquMq+QWg/JgjNDl3/FW7WBk74IiTV79tSZ1srXsoL5OjrMRLu4r9PKLux2IvNFqg5e2JnYq23hm
l75gsU7O6YDMdwB7XejdLe06ltVpW0N0LPlVpSsfa5Mr8Sgg0tRWsezxC1Dg48on05eYHPubS4WZ
FtAw9EizXlGNIqc02mrjk56UaBKnIQ5MsHvaRXk+I0ybM7TpAmcVJCpbyZpqhHxqao64BkDbO/Uz
eNaXwsiGrUiGbpnlhvaeKvs1JA/t6ht6few6Mt0KK2NNX/IHeahSlvwNNSG4orv07UgFNKNzaNlc
ptJqX5hbOTsXg/ZGY9D8JnGq319g9I2JEttojoZFixtzlqO7n1nkmK92O8aHqgXePjqt+Zp5YLoJ
OmYgNG8GdWUvEzN09vdNOcDCy52+uNw3vSbEDRROV3QwJigJCajC4K5Pq54+DSsBbvJcjrFE4nkK
INjBG6TaHX99lnveDL3mxfcH6CrMrciMtGP75EpfeyYWT+1Uh1iiVLr3bKrcew616Wq3Zni+7/KI
cNtHGe7l++b9X4Xp9J3LhDred2l9DbM9HUkQm38HXwgsGPAQRNcOFZ7fWK6jWmiUzTz0RM1vxCwg
zMNSe4whAj1ZppMc2sD7fn/FfX9YF+mF+SygY15133//HdYsx2789OFf+7sg+9IrrEJJRVKfx6ru
KZJp9ES6LAIqqbe7ch5E3PflBZFPciCy+r7JXS16MrK2X08GUXmBblf+UnpTR4sYAfAf22nLcC+u
Mc6MJak/OrCR1Who0SwCtDdZLuDpdlX8fN+XtyW5HcIYd/fN+xPQpVZ9JqsHWbEuyVs+j3qUAgNQ
2yzdGI5r1eGCntwFpkh5ve8h3y4hodpGpD/vo0p293LWtt2fve8b059EvWbP943B9n9YSjFIrADo
+B2cpwp1mZuQLGGU+TeCYaznIJLuQasLrGb4CI9Wo5pljGIsU7XzqlnoJTgim7Mjx+jY1g1pvm5q
XnE5tbSDMPirCqqNbvyYSKPAO9eYN/JKaVZq7YcLhnBdtMJ+ahxcB9TaCNMkku9y7NynygyBWIgU
f3vj2x8y95kxWcE7sB6mSRP64yqr3RvGqblK518Wnr8EoRk9ZEUWnnsv8NeEuqfPceUzGg0mVgUh
2MpdDc9gncRJfEo6Zy/Nyn2omKo9FPMDOQPpui2SYmXkXIct+ImHNDHxmtNHQRHrTTdwZfTZgKTh
UU1gpweF0i9+6RsLl6H6lQvunoQIqwIMzHHkz2GsoeSA0h35YqXj8NSUzS9bZtDvurqcAAd53CSQ
Su09i9FQksTlG76nHw2z+keRTvpFy3VmFU6GxctJJ3XiEsstB0H8zsGVYfeFOrnzQ4hdZEc2zVs1
/58+Ojm82tG11Vq51ItjOqT1Uzw/lDRxHmysAm5oV0/u9CXuzfQxG4J9QtTNWaUEVHIyECGWFuKC
MEVbtW3sLDsAMpf7wzD/NHJf2uaC9vy75/TB0/1hypzgqWk0RHCiOA/z1n1/o7yfoT6+iR5leSq5
/E4JMfeqYxizqB2ThU09BavIcdKXDG1IEMf9w32LYTmStrbTTvfNtomIWBWmPLSjyamkzLVuAZt1
I6c89wlwJ6g4pMe3wRs+7NmnYvQnv9cVS7rwKpTmHO8P6p8/WaZRbCcVvNz362HBjfKfT7rBcAiH
McQVUiZHMjYTnI/ZlC9kVXO7j2uEiJHYtzatSx3s3YVSqrvcf/L8IsIRJleaz65/7b8/qUQQbV2z
uKZJs6VEzc2pufa9Xc+MduAeMaHquf+Ka/6ngvXD2IPxyDnKzPAIGWJtsja8ZoMdYXqLEtQiQ3Bt
UX0h1io+tK6NC0wlxDZTziChz4b6qJvixOKj+DBcbVOkzpuM0YSj2GDkZACTcR2Uum7nU+yWAvB1
7oC7j7o8PE2FHZ7ifpqnS5TPrAGwD/QY/uaHOlfFGo5GDFEZC2c8piZlQGCjTAef1dnTtK6myTmV
duEQLMtPeuZNB+J6iS9g9NO0HLwAAM0g5I+8/2gjNWH5nUCdwwWJczc/3P8+AY2y1sd0o2gc0wDv
1FsMcHWOIX1leRMTa8785r5fsJRBAp1Pj7Gq5AMvARif1tNxQkuxaKGJPbpF8FpHjBXcpKic2TKV
HIpMnMQoafoCTWWRASRINdI++5pb0QWc0wmLkhU9Y7q7abKuzPUQZuJL6zcpqBC0czlJuGTuvqi0
Lw+FjuTYK/qfSOi2mcPCAG3pa5UhJ46EVhzuJ2rZsfIRnFgYKQMF9C4aVXWi7PnKpLR5cnPSgqrU
8s99V+IkdMQCHgqyvMKRy/vnYtJCvzoIKa3RTR/uR0YTi+9aO1uNAZcu4kqDTF3mYMTysST7yPCh
eife4/0hS2/wyV9jt5huZcz/yOG+vm9pjZxu0EzIe06hRgTTsbI8+9EaJvsxd/OfRQoj26d1sQuA
niGRN8cjWjR3N4Q9PzWqY7zE+oisy2ea4pD2Eh0t3LyZWXl7sfp6nRDXaCxV1zsHcoacQx0QfdW3
JQGFUeUBqOfBtRPmMfDlVljCoiU2LXubqtJ+amPa7baZtRuja8rHyn2PfQaLmCP//hDBZF0g7/bW
ozcOS1tSVFtTNdJItg0Q8tFYLe8nVmjJaBvk5k9hxulK4HpJkPRb+obBGUy9IH/IYSxufaPsdtFo
bERPqnCZanAwo7yFF9PDJ7W5NxCRmbI0d/NNOFhPkNJ19LC6ve1zQO9uwTFvz+SZMNAQRmHb3hSw
b0gzkwtCiLJ3IdNXV2tAEyRImej4buJCmXvpBrhzqgheQkHThxbaRySc+D0rtXDVQHA6xlZmLupO
9YdR78nLbfP3dizjdYs4aY/RnUTrnjHNvF+FeYLDx592cQcAJdAf++bZn3oNtXvyGHW2eA+j1lqE
U9HcMpKM105qaJdRWMluCLAMBJOTnEoyeDaBlB9dWTssNyfo0LXnHhNA+4eJInNnOX0Hb6TLN4CF
yydlAmuJZCBf9ObUl6jYnFYEt0FQ5CJzlUQk9TUuqiE7FFransY4xz6WJ/UTtZFL/J2bfCHdPFok
fv/qo1u9oVM8xnVLrAgrww6743yfwMkxRtaPvpbPpkeubNpVgBO6wHvFrNEuwRwxpLFe48mkF2T5
xrcGDLgAu8dcaQhWGOvH72grfoYJCPSwcpnb8qkRYkEiZiaTp0oH7jRivcLVXyZP94emkpTIJLBu
WxpK+NKTFpIvcrh157kBaUx0e+AIVRdvDOsL3YV+j0rj2Zm37rv+9cAoTJHVKtFAcCLcqTz3h8oD
jzaUTM+rJtvj/Gw3VWN0bwMWZjcuw89Kg1lOvB6w1L4sHnUTdRo2ucVgTu0eYz1xNfNtiIjP/kJJ
/yoFoyfXKurt/SoU1nqE9jasoUQXitUDm+W86acliKPAHy7kK2+CoaLBOzRfyVGzUVoHz1bb6+/F
bIlgneU/a17H24cMzZgRb0ff/v2n+z7UTf31/tMQaiGFt1bvLNVNaxGJ9OLkxbRLRRlj6hqqk6Ep
c1MMnf3otjVSaaGFrzHORRQ3/Llmqx/DXkGWRH0tre7+9WGMS5OrUn7zpYySndNJ3IuW9lg0gtPV
oQ2IH5YV5YjgdRw2bZpGP7iF3EruNl+GEqq7R4cC68DUnxC41+tUTuEXQ9k3+lD5oUEbuIkq/Tkx
hXopW3/Ysoztdx4381srjM86aoNvhW2+GbLpb/qksh02MXPLeqF4MWT8cn+BAU1pYUqG0V1Ro+kF
nr8VVhMfS2vAx+igL4qUgkqHEecFqvshB871ToAMHks6BH/sT6r2j/04EH59/T/3B+6//R6f69UW
VG4L44YLBSrtjJZr572UcIL2AV3ZJeWq91IoAkLG2mORNj8LUlXbQmKZA73ZRJCdbZtI4qiZNwdP
9LiFHBrL82bjecQRjwyaEovBNerg6cZK1t1NLJPnCdpEO8Fl3aDk6x9bo1veEEreN+4vz2V3zTPZ
XpjWTihunRpvZlLs76/AjdyRdee7S20o1l0FOCsvGvM59M8J5ecTKyTzedAAQEzDqC3/9YI0ty8+
f+L5/vImNLPDGHJpuG+m868opEEgRjm5S4OA3EVYqeZq52o6WCXEsfvm/UHBodVopVyQ7rRXHPzd
pqOvu7o/WaOZ36Yu1LRWjauOauIS0tB9vNNnMPBiLByqeC9YT/+xz2WmtzI5wtdhCykRj27b7O4v
7LMLaZLVuZia6jxyCweA0Zpqy1X24/7E/SHEEtdpTniqLV+djTAi44BSTxh+/mzaGKH0oQfu71XR
0Z4fYi2MjiJL+500uQQavdjBrfPfJw+4A3Icfed5k/5G61RLUcZQKWY7MoLLjR6mpCglAuiV572Q
zrX0+mJc3Q9O8lO4Rujx17KScjfodrq578/TX/cjv0s39GGn9z+/vtHNtwFy/4JCsnlxZg/IQPrn
utFTNovU3JoG7Ioh9dsXvLdYLGf+3f1ZRtHhoTToUN7/rexkR7qx81XwRgnoiUEySQxqUflB5lW7
5mKm0A8P3pOyasiB8wuILH3HZi2vZjAB41dltdEqz11MxthDuTY/nKYjP6BW9WvTmztTJeGzX8rk
wcCr4QX/Q9SZNTeqpFv0FxGRzPAqNEue5LH8QpRdx8xTQpLAr78LR0fch3Z3VZ2uY0si8xv2Xtt5
90IDS0NKWHA6I2OylVH9jUnWSyE3RQNQiaOZ6/rF8cubN/V3s9WT4VoXy7OOw3bl3wBLHPTyXGeN
5ATnswZD8neVA3iyIFdnSLHsd1DPrr2Zt2i6PUkOfPPz275p13lGREIkQlY+BXPgfadV9nc2uB/V
m4eH6SnVQRTYefowGVP/BA9R3oeInPVbWo3FH9nIBFt9AhvE6Mo/ZjEQ363z8UHBVSc9ziFfxLfC
HUwUCnhjms5j2ItDYFbWoxQ+M3EZyI85Lt5BKOAbIF9jshzxg+Plr+OS9hAU/csoVbql4ejOISEl
HxyDe68IaliiQ/Lo9tXX72+LuBoPadUKAFc2EeiKIEjXTPkc21CeplC5X2lrPfOCda9pyD1rztNf
hmLlMzyWfEPgQf1t1MsTt/0Q5c6KA8wmpD8x72an2v7kxoV8bgnQA/zT7JPJVOCqtPs2GzkQE3Z0
hLKRako79IllazPGzfjlEHUfmVBH91WT0I+oeUWtK3Q2HhSUy1hjiutg1x7GlpXhVEEadIxlPLrk
uV7Cwb7aXvEed6H9nq8z/CbWLihc/JG0u9lZmsEbeppwG59/303bnnowajkIhBUUty46IqjCxcUK
Wf8ZrMruSjINDcKprmneYXDQ3PglMKuNu9JGLJTpe59CduuNc3qkALoSr5Bia2QMSxr8yr8rUte6
pKZR7ST0wxSvipk77q7PJkgLTjE/2lmriAfRd0ImJ6/D5b4Zcfl62FuWvjwVAUistIwWcLq8tOoz
7YEYN0OJfNKT90rDKqQNde4HU5m7sGRuERagVVkf/OF5SXepzh47qIbAB3H/1kFNN+Uh44oTDHiZ
n29Ms3eOwi/dBxSWzn02sg8ZvAu5W89mRq70KCtOBwUOsZm9+CANiDSdhZHEK+1T4gPxydwGsdiK
qCeg441sG2RvC7xpaz6EwD6eSA+/TAppPH7VbCbIRpW7zPa20IFZWa1bHznlqMoQ2JRp29z9fond
/ip15W5z3bY3N6y9fTjRy7i9fJID0IH1X4shgSzeCvUy2DFPv7qqfa26EbxT594VXg4WciTvaRGG
3P/+cv3DTjfj3ZKfMELKh6yw+wdlhjNk0+QL/y6ndAvwsc19wAl0uuu1ahV4NJK1Gh4TNyISyj4v
Sj+4zQrx6gU56jhx2gqcLvjbfN/PufuwMNTBg0kQjZ6mnfQTPLQyySla3UdRzm+zv/SXKtX9Aar3
sDHqeT42eDJ3Raz8fc8NxBaNe8/uhxMRv68udIyLw9qy0+mC67MJAXsLQoLc5Y1EivhSSiLvvYCW
s1ANuzhIFqupixGc6F7SvCLnhSkPQipcE8WEKlzH18bw7Rej4zIYeYJWl/Vwm/+LOTUJj86JNCQj
+dLo0eGdi8evPBi2jq79k5i9Y5bKIqpYb/+OsF3RDpEvh4Y+p9rpsMyveknvkhm39+AOvNohwF1c
ZaFnpDeOVv+xa9WLnzTueRCD2lXu6k4jN3Jf190lAFFwZ4UWCvj5Bl82Pvfsi+TKOZvm8OBDN4A4
t37PhgyTI0ELgZXM98F4S4FoRny3q88jbXEw+d6b6xr6rvHa6c4YyKqFjwZIsmAMbYgg2bHFzS4x
gYeOy0d0bMfmvlXyZWkW8le08K+J2wWHpsOBikDyv1T7/t0652NKZLFfh1Q62m720i6SAGT7xyMD
+uAaYXcwak4PNsrWoejZSzGXNq90DyVMYw1zqceMBCuG/pm13rBMB4PF833YmP8qZxJ4+I35Hrl0
VKrEecxMTHxmbF06A9lZby4bbNP9Q4i4Fm0hb+ewiPd+oTLRYfWSsBdBNmiTM1a63lX65t82rfvD
WNrGqQDywOs0MXvJ2qIlkkzQGdvSv9S9/cGsfb6IBAiBUzvdtkZksMtkBeWtVm++3TJG9Hn66eE4
EPz6sWUKdTYLFT5UcJXIO4mDg2Gaq7OrcBlHgbtqKjKcrapj0CgfHZOyrMngFiRF5WAf9x+qZLF3
uOWMY0Z2192yfDfKo7Bzk+KUG61/P/kalpVk9jW67AuN1rokC17yeR5eMx2mByts5Tkt4/k+WTC3
hzaPbRyY8uC2YXyZTESTfR67m1aVy8WvnM+4cyk6C0EvPieY2YP23kqGaFCt/cinjA0kEOPA6NVr
OfjJCnyBAxtbzwuvNDCwjP3iUuH9vEsKZzWrdvVBpKyo59JZoO42Pv58SjxfszpijIxMDzjWloIy
3klzzAhiqRUna3keNcqHWKj20Lpk+ZEFsLEr2dGUkGyqc0AcVVaDnuSC3Y5x99KP5dZkYXYk2Bkw
jkzbs8f8ngxR0HIyexzH+DjNpEs50nX39mq3LLAuAqufUWwTyFks9q0c6v8MA5l3UHUYLU3/xSkZ
WGRz/YeywoQ0xFxRpkAEmqLeoYqNm7S4S4NQbeLOWyIYL/POcFIDgbdvbhyXgVKSEvjRl7wa6fpD
eCAMrorILiNoumO3yM/fKxe/FvYzOz9zezSnOjStg9OlPbfHPOxHsG93RMHVzPk+vS/YbMtTzVq4
hCQQK3SOce93t0VY909jpeXLiFBoo9fRcAiP5uBANf4UU2/svInPn64g7KvCqa5GncMC5O2PRZ/f
uqqOd2HiffeL1d0nwjlPvnkQbGq2sC3pPQoc5oWdDRsmaOIyS/HWqcnbFD7Xcata51BllnVY8jB8
xurLULgnSFo0MaN1U+DAoKkGNEj6IcSnmt+bqKHj/rMy0CSboc3oxo9fhZMkJ9wEfwOjU7eiD/4Y
6wbD7cuUaQSjqNnFYJwBzGZJfLDicrhai93D+cEWSlNEjI2k+sMILvc0GFGrAaEs1hi8Gv0OCcVi
jKyaZ9DPLpFexoRT08/4EFOPHE2zNu7zBTPgOmEfc3a8gy7yxzH4amcWkxgBwFYu6XdRmn/RUv1w
IdovojcQKaDxQU8AoagnHTgL+RZYmxycgshCW4c+/ApSmfMUg45R1TwEpcSwnq8x1vNOKqBWpAGR
GllU9r7BzB0JXN/USfNe8f/edf5iku2Y1JtuJQpm0m2fPM99ZbN0QCd+jKkykPLg13DxZ3h5+5Gk
ZAwuvvUA2TG5En1CfLbV99scwDmC2w1T0/TcKQVns/VeaxO8uZUg26pj2EjcZw1caOFtXLfqdxZr
8ftMaiIVM0hegSyGl8VAMm22LbdJ3b52ZEFPUo2338+agiS5T6o5ILDTIitmDKxbahXWbYBt4ywh
jL2mf43LuH9MHXPXA79+doovupT+hNWxuE+LTG+BMmR/jKK4kuj52Og5jUCtxKeYbLC3rA4PEwxJ
O8zTR+7K7DahjdmzldnV8DhOwF70NiHW5gO8DcAcZQ/3c5YXB5b742ZJhLnvKs2xy5GTFv1NdXb6
HPf7bvLT+7knpGMwgAqQLEmGKom1Q2bsLPC6Oxezrwl4gXBAPieLj7w9ZFfIBwKMckucUeJ6xf2w
ANkTJTMAEL+IeuabcpLpqRfJzfONGU1ym29VC8Usyev4LzOJinyxT93cU6EscILc/jV1YhKJJC2F
Oyl558f4VKaDN4JGTDFhALesL4t2X2LUg0cI1+9KezsxiBB/kFftip4IxrkINJ/KUp3iSgbv5J5d
xSh61pIivVnjKXZDVmvkic3Okpx4rc0nUn6ZtDlm809DmcphLHNQFg2x47p6oIMwL6JYg9jIqyvk
pu2a4eaTjTA4AHFc7TGms6fwHQ3C3xYJAJ5mB+0lcSPH3kEVEJST5IMCpLyY+Iu7/mo54P9lmrLN
NkxCdtoQCpF0Ei7YoHyZMw+pOBhMrg+GeWYQ9Vl8M2m5TkzRAfHnqvmyMf9cvdJF1SmmK4fLa2AR
msGE51NNtdxOzUUrJmfThNU7Zm2xATyXNUN7JpM92xHUeagd9R8bYyNygyLcLVz/+zQsLyvvCtJa
SvQlZd8htIs9m9GHJaj2E2TNqLanG7drDmq45O4acsYictqlJSd3AYBjp73xrYZEFtUj+2y30ofF
UEwLld//7Tz9XoVd9+0wtunHbg9z5EUL+V/ZleGe/JbVpTjHwOshNoQJOjeoI39Gh3U8KcY7Q5r2
U2DSoroO5QI++zNweT/qsvEpB8R0WTiu4A3RNzVw5tyx/oOuHywf50dYx2skG53gGA5GRCC5QU3/
H1Ep237I80ebwr7qchkJrw4ig1eM6pZUHkQLcoKzkKS3zgyym+gdSV1rOLjkGTNMdfk46H4+9yLf
10we9ymYZRwT4gR/94WJTUFuNR7xsSnevJmFo22SVZOtKt5pwgVu1PRdqDBM+N1AD1S/jK/Y2Hb4
SwwgzbfUaNW2oA/fLgkWhzFfIAlbh8GfbvViOQcTxz73FIOCYaFO6e3G2KXwybLS/kCBaWzFVI+R
LkP8Jq6LRaYq03vhftv1f8KCsRfKgXjPrPxxi+Q1b1t9NfVIzDLujX0QMMlDlux9cb+ldlPRZoMM
lBTHRHB6hxHkUFQo/snC4Q3zbQ2QgxCprU7Ncp8n+gN44oGb0z/aNUAZz6ie8iVpPkvUAtFI0D1d
DH2AOZbioNbmGdcJaGwYVA1P0RZqRuSqJmYJHx+wmo+sBmsIqrAKxoRH33bND6jQDK5GolHBIIvs
rTf85GG2Fm7CwLgLtJke1FSagAScO0PnzjUdSNXWZUNkhIZ51TgnAerE4o45EkFzjwGnp8FY8+rg
ClmNhk+AWyaf2FjNSyVI22A0oEPS7uKuHe5cTVoDLWl+tlu914mfX4yy5pvKbmafvPem+Q6ZEdFr
sxxLPbwZoHV3xWC+j2LEWc4k77klQo8CmARUFpQclA7YMYupL725t/U99Q+VbbPNeqI4rK48eMrL
Tj1Qk4vRxTc1ABqAMHZsKRM/FnjH5KZl2gPT6AkIxZzoGYqU95pP6YEdloxyO/kkxEwHFVZbwC8r
Z4scVl7rJQ3DaMxZi44AQpjkgK/LyOLOTb26ABPIMTBCPOPVrqmzSN46zkVX4G6oQQ268Zcjw2Y3
xcXOrJc3BB0Kghl2FtSTe6/s/8TMshm2tp+mxBtR0AhMY4cLbsbza/pya/dJRl4ogpSGFJ7Eo4GP
pxxVgqaJKynqxDRFkDuaySuvrTeCWxrQ27JtpnFxIBPOBs6ZURj/zA4QPyptGAkWK+7RSk41+SSb
GmXP2YHVBEViZSV3+7A3mZgtE4o51lEjw/LNWLvPs2ccl3SYzqYH5ZPS40JLCWRocvY4e9vb0Ka3
IOzetI2nUsU/iJ1fymG62iiN9zS7z3hOrePVLwEm8L3gY4bCEowP2ZxaZwrfzVLZ1XW2IaV0jPIa
RcFfDMZDXxcXqZrxWXd+FcHZV8T0oZIN05mlUnLV/gSSCdOiG+Al8bP0xRfdcfD2LMl3pRbhFjfS
0yj/drHzZzQFRC2tznSwCRASaxVL1jbs4BH1JUfTfGlF/C9Iqu9uyn6S8Cs2k/5UxsGzlTXZXS2s
m/TdDKNkZ4NHQfres5XcTkHykbIVxqoOImLukyjoBBw0YaWRwgK6zRORnHqCZbMRAIm2W+tEihTd
Ts2cX1T5scyM/rml7b2CjbeJLV4wLJwCYKXR4oPvcVavWUjodeoUN+2BJQ5hCU5kOB5cRXi3I18Y
K75C9kZDH0IxsrEMj2rAdZP8oY3qNsIzGelTE20KXEyV5wMhmoHnhFY4vs/51e0H/TbFNhmkiLa3
zjT9pY5YAL55JKSY4mwIabED5sYcf4okTiMnsZ9yPYhNwH8MD2R8uVjnnpPkYUlswo2h81/jE10Y
c41RXTpW28R2NNamOEAtAQvWgB1jJaChiQbcVveVUv55aVGtEfED7XOswz0gvXxby7zfBqpBITZY
81b2gRPhnOi2rjchuKkey7kvyaEJaDfv5fBjEpGyIRVCMSY6xOpP3xtkDhYhbHoTjn8+pu+0roID
b9qu2obIWJZj1nc9L45+bRq5wAxYrhaT+VgyAQKi4Z5DVyYXk/aPIO1uY/q92FoNBRZtyaZW6FlN
ZgVR1bebRur21GTx2S+gp3nimTHmx+zQRE2t/wLwbxMiNmAtrc4c96yvePypJSdmHWGXnMYSNQOR
RwDXFGAko2OirPqbMWf39tp9ujpGqTk+9C7wvyVJqsiLm7OZH+vFfsd+DTLgwLBU7VqotjwuqYOU
rtiUiN+23VKxUBjJNenn+j2WdySnZTu89Om5rqpsh6e+PvU5ADJjgaoUNsuddMk3TSldRm0+jKb2
I49cZOCkyR4TR9zPsExsBBTDfGL0wkUYUN8x2SmvKAOofJV3X6tsD4npqQKb+NAgcJ+aoAEpNyxH
UQDgc42/I9zgmmfziEuEJo+BgJsvJLMu2aMJipNWwrsGS3pEcBLrEgo4pJ1phlNLnBmNmx+5Fic8
x8F9jjgVvrbNNJDY5dR5WBbscd4YY9B2T21T8LOZPehLgZ5du7xfGClt15/PjAdLxycmoZKXMWUE
qaz5Z6kXiod65P2VXyZm0dRHHx+HA07HmvMtfe2IAt3kZgnaO+t+hJ453TOiw7tmI2on3PbSXiKo
pB3xwhuE+IfUM08uSu2DB/+FuQYLxal54HRFeA11O4kzWG71sz/B0fKFKU5+eApaPwZo2xgb0xg+
4my5zAEio6DWv+HimPoFgQZdyPGBN9zpvGYTTwPKu4rcZCXJXawausFsfsQF00QNu/8ItdqW9La9
01X7OMscQuXso+8DaLHnyXkXbm3Q/FnnPB9i2mxI+iwAaubvBU7YdDiiYH4s0mLc99U0bR2+7seq
h4s/equTfO1SwoK6ZsFogFx5U03MCseFHWtNhFwq+ddmJFkPGOfzGFN87u/477uhy9yzwxPP4hbk
Lc2D6YSPBgMpKEiCrgt2OndkC6UvIKab5RAPNPueoHqgjW/ekjI9VkhBUoI6obwF40kh6Mss8yur
iZHoyMRQ/iXM75BP1ZGbEtNYZcaxQti5JZ6l3QKDfQUdZXGdXKdDzbIvncs5Qq0P2giry5Z5y0OS
aMoFgUQpC6s7hhAAKfswxYauN1Xi/kjtPoU10k9V/HWcmedjmU5Jb+Kp6p+FGG/SRdI7pLR+rTPt
iBxneqZ+zNR6Sm0SfLtW/Mi8Tg5j557XH4lF2i5JvC3Xw78mwYmu+ruqC69jAXCawSaT0+qlsuRX
yu1IRRVcKe86gCjEZXuKS1iSP6bdn3Ts+JAA+OmK5Bw2EkHsUkTjjLtMmz4ZIeAdJmQQWxBWLyip
zysAqshyREPqC2vJD+/uYVLDwOqAw1hzynbks1BSZ9i0109fhTZ7A5TEjTNMxb4LJ9Fb/rSuJEsr
KO8PpDmToxX7X47qul0cn6n0gvwY4n/ZqPyNZ/6DrBwEE7F+qIf/gImdyiEcDhqPyyZX2SfLRbaP
pI6CH2GcljjuObPHnUMkDTVrTPX1+3u/X5Rp7LFpyC1w2z92RyQkN9m5DRBhLU854qtTa/tqY6je
5dyp3LOhQgeehCY1J5bQOcOMld8aHsHJKZXC3BFMmF+IWrJMPjF5CvMhLucx6mCSkfqLi2+Mz1TW
8RkMbgCntcVjGFr5XrFcB4w3rfsgfZKD9HZT6/5nThUjOWLoCLMP5pxBIey18DIMsK3o27lhbCba
TMqHir8OCzW3g2rsc0Yu/Jlsa8kWbqRKyrudZEnNCL9FzO5qfad8Oz/ONn47mwy97SJwcjiYFZ6s
9QvyR/DWul59NE24tRSVBPHQwyPLclIvq688K/HJN8xHrNQAAxzSg+ZieBrbC8ao8SZMA8ayO/s7
y+675zDh/0ut97sQOzgVTgdDCWbGufOeSvEsG5z1rArCu4JGx4PSaBezev79knRIEUXi/ZE9C+BF
deNzgG4TnR8GFXP28BygxtgHKjPI4EqvllYlW4BZos4SLmFGxH5pHb8vwZqCnmUhAs0gxbBovTQs
6nkvna9AtslJlbQ9lhQPv1/gs3CVu6HaMu95DwMs17lHAAYxlh9iyiu8UfoRC12xNWIHzHoZ4zLw
q8t4NxHeiHWbgNhyCjF+lIIuq0qeC9TaZ2Tf7WPQxAgBi5sxgjEQDgsdbSljS37wxMaTvDTaEoQ8
KBxBsHkOs1+HXGJ3mWESzO7f2kQbPfr3OHR5fsQy77uwefARudF0Fu/Qv9T94JaCMKUU8XoA6oZY
j2ePHOWo8JJgr5z+w1+C/jCU/1L2h8fKaZ7nLMsAg4zLnRDbEe/8YbTUA6i4IeJvRfs8JmhLxZgf
uvHMixPxcy2nkIHVJUS1waAPHias8PtYOpKw0CJJzknNOMzpr1lVvxEK7hzhYPubJPCTg8PQ7CH5
xkRH6uccbIawoIpXIPViG5ycE5Sv2fRDPB7j9Ha4X2oiWCe1NZrpNOq6famL5rVFJXeXWJHENnZr
SvOaF+CNEjc7WqPTnqWdw5wpe+NP4c3vyLTaKCYm+VzHmXOmZIQTPpcU5ZV5LljrVBtKOOYlrWI4
+L6ELVq1wgi2Y9b+zALHFQZ/i1TFOd37Xr08Gn/IdsPDXlrLzWW4t+2NQm6zuFrrayZrfZUEj6XB
doe9K5qeVdVVIGGMbLRLZy1dCAUG+4m5YR+X+Xo+W/WpRinLnu5eQ0C5T8EiB0PQ7z3Jx4Os3xWd
Z/VP80ov8LA5f8edOsST7364NiW0TiyOl4KLlT7S3KtZQdcD7vs3XzeFmfdo4jbakYMH6Nnvvag2
hQLIyCfVJEwb6v7sUKUDyKsyFuJcn+XTOPbfSW58LyXQVp20xalqlhui7neBJ+pfALpRfyXMhj/9
dnrVSBfZaIBuyKzPPiS4KZgt/5nsHk7L0sjumZykp9y3EMEZRIsNDjGfEuhimLf4mOIQe9Q88mCq
7tUZJjKRYmaSWfIfNs32pmZeKLuyT3kgxNH3HPy6vfSvdmt/szkAWjMXN9IqyQ/oS4UkHlUpAvcz
F0bKELHRb70W33owqx+HECBVhP9av+033OYIWbXJ+K2BBTLVJBCbWeddtHCRYDRjwEqfo3VSWfXP
QV6pGDUUaFuG8IMQ+Pa9zqFkTQRoUxreUy0xhZo65utlKI8AkRHir4wb3VfDncfwcZdXo0PgdvJp
1L37H+9mtNixe+56C1KJ0T1DNSwPkmL54mZmRM5oukmxU2+FWdVn4dv1eWrG/335/1/SE9U7d1yQ
dWXiC58PrPMYm4TLPIXI48l8SUpAEPlo3Eysli9wHr6If+rufn9lVrkdaQ013svjlwZp1AvztmVv
2QRU/v4yVvgMqOk99lv8aQ1Us8DJc5fK+A4NdYLi3gBtj8JEcK89/P8XPrMmHS0FqsHm6ff3J3v5
3z/RJEN3r4wXiCb7DpT53mi/wna9dtOc3yFEOSLztT6xxfljOD2exCUku8ZKmqtV2fW1Xv9XK7HQ
2iX033Jp9NYcGWC0k7A53HM7vNhZEGxmFwTa7y8HlcSY21L+mAVheEEuxb0z1cffP5Xrn2ar9YTE
6GrnuDkc0VrlWZQDFIDNYZMTt25rE/U9DSo8B3P4SQmZXvABRig1ELNPrnM0Ti3xswSU2KF8dlCw
jKwkN2YsfmKvvoRi+S55viGuDrux0/LKqmztENnsl9ulSpdN4eI3a6DDqjY+E7++MXtkGIhI2v1I
kl8462fDGaFm9vZmKea3IJCInBPinouguRqpGiOfvGwsMcWXbRj3Tt2IMzJ0nKoERDF+npz5zPmu
QVcSpiTWAUScgkUp10FXmb2ahlgbF05tIBARchpoS8SNi+4jsJixMcpsaqBDkG90YW/CEGh+NfkY
UJJXnRB6CzrscVju+py/OLdBZVYLd+oyzOfARDo+pUx/4zq8uuGFrSmuW7t7kTpbTkHFEg6azb/G
oi8ScwABZqDWARXfFMbNnqzTwBXqsuWOWtZ42BGyf+5iTrt2NB9EPLA39wTD7oautB2upNZEeUEO
CkNXJUJny/SV/keulCrI4oJjRWJokV43/gnHbEe4h4pwPM872PJ8sBwCE6e2eGJV/YA0Yx+Y3Wme
3NPoN3+sBD+m3SFTYUFFdpeD+xaALKu2ZoWKZZFlWdMB2abYpbXNDBRrUGuaaIBaeSNObqtJFj2a
/PhIhW0o+AB4qnTLZ/7N1QPStda5ref4UlBaxoT1ldl8bCG5RiFLAKQY4YPViZucuGtF7OJ5R1B2
QoG0Q0/usXiewMKBvyEFFNHoNNS7eQzuoIiNB/jsoOltc+dIzyVHCwc1g0vdxpdcAwqFhr6mqMBU
5WdP2ci6r1o6C86zstzKAPF1umaaDM73QhYfcjOSAiSSNE8g0jVDHgYRwzBXQXHVSh6bEvKRV8XP
E2vF2KTVMxx0fEQYnueyhttdmyFDbYYRCt6at36YivLNiikVPJqvWUCWqKe9IdRjzq7bHsV5cMkS
bJp7un7LLeikc1I2FmqzrHjAVP13pl/NzOyfk8UPpHIxe8gVIxu5+uNqrnvhfEztlfm2vxukoym5
Y6T2vCeSRw8mUgQr3N8ULYvwrPEPqTlWAFAZimYp5Ls4syN/LV3wIrFhUjgQ2S+LxvgiJXun4i7l
o2udULPQIbM6MepyhwpJbxRx2zaEXYhPczSZTHmc64iod5shQyTcfeKMowTSFuDBgew1Ewr31Cf9
zlyvCiAMeBym/uJ6dhzRtJJBYpu/H79dOTLKC9ZaBSHGAWPe1uslqUmy2JWUkwUuzK6wvT293mLQ
KNat+ZEJ+0knOFhbHCWbqSCgoEXypsrC2jL+sLT/VEiSzjOZEw5edj+1HzJf7K9eNj/bDqMguzBe
c11+snPKTiu/57d2JhK02s1ZzXQt/a9pmVxO+fherBlMeol5M/OHyW70eRxTXC4YKTZIy0nmIBi6
6D0k5OuXHvnI1m7BY4WTl16CJHztdc06KpN0HBYGgzrfDy4/a577HDjFU+0bGDT9fxaGxKlmY9I2
I5TsymZ/sxB6odmIVESTxOkaTWoURPd0HYos8iggcsu9F2JJC5KUXtVK9M7xxoOcrY85QA7iCAat
VKfDzltaBiCF/lZmNp4x0v40bMadslOXOVveu3j4YuG6hfYI2j3GYMBjXhKcM6LMsb4Mo9t7RBsP
ZkG+TD1w6sdByQy7/Fdbbn8JhuVqmnG95dZhzyUfDc3apvYH1ic+JOkq9SLnlU5EbQOxjFE1Pw0Y
dkTD2IeJ4bBjdSEKad1jtTsmvOJYEXsid8v/xDgPh7xBiQCumxnziwzBzfBS5PRIEy30GISbYl3j
44WDBWe3J59vaSfs0NqigodtLwVLuJQgo6QzxTGY6HlIYj9WQr5XAowftRTFIlO3Nj+heUUiUpq7
XPovKPMhGgdetAbCZBNBBDxlTuTH2Z0xofprstHdzkgj+BxFlR1QnJB8WAu0xlM57FI+/VuRLqwz
cJxBr8Qb3G4yQ3Qna+I1sTpkhGwJmdI0c0kQdxX7G88ao8Swdks4lrt6sN7wW7J9cL/bDG2SWNgu
j/PNQSAKPEFGSsUNKQXM/ZrphvbnokqEeL0f76fB/+Yp43YUHUPbHmG8fi4nqvmFR4DTmTPCtKzP
BlEAO/cGQxvfvBxY8sbI8Kqw53HkvbTbMWL17+5gaPvtmv9cUt9XalgItRCRzK1h52TgwWaVMJji
2qMO7DZWYLzHg0bOUVMQF7q+ke8D9TAY9MHsSQd0cjgJVtr+ELg5nVnsM4KonpUVR07lHwHPiX1j
zmcRKjjZxEBugkJnJz+tT85IsYWiQsDq745ZiVg05ibFXbpNusU95e7SHzqjfvIDXx3CiTBN3uHa
/E+Cfxss8p9iFr992htEN7hXnNDoaya3uizAH9hNtKcglXgMPZuRwsn0KOG4LpdjnfK2kOydpnfe
xM+ZtfnM49ztSeD41Oj5sI2WsPIEISUTMkCvutUUu0eQCFsOS95XLx62aP1Qe2yUFte20voY6GBB
1Kf7ffnNLX5LkoL+C90LkSf0UUn4bIu+vO9LTUJEX5592a4VEkFG+mx7zNMtt36VxXgr5rmkK+tf
yWnGPUtadk3K+ALCbNPbMHLXVO1qsggX6rO7fnQj3fVPaVVT4Ko62C8uThJjbQK8VG9HLapttSyf
NS8ptTiHDUC2vReUqFLqDnF2nR2w0GYR/8Z3Zp09PXhcQaVJmG3QRFERNMjFNkSUMDakq+2d59nn
EWpc8zMmgN7yiFHOivsJeSdUcdIagvkQ1312KB9Ms4MA7tBfm8H4LykyfANGHIlg3opZroK9x5XO
dgjgYexoux5FjBowsc9NYncHInWPGkLkmWEk4z8LCxdpEea2Zgz+bPuHWVMlOuirdkO6yxvjVHsO
u0dHBmwAJocRutzLrPw/ys6rN3ImzdJ/ZdDXw94ggxaYmYv0RsqUN3VDSCqJJmiC3vz6eVjdu+ju
xS52gW6h9JVKVcokg6855znZoTOLR53ID9k6lDM2KXYKJgRj4BrV3M6q/f5g43VDV72d27BcNUsl
7bl7B4r7UQ8Rt+vwUwlsNXLQ9Goat6kE8Yy/CgPIjh3xcFStF6wbp+JxKwemxAGM1r74GpiGUA95
zGcndYfeTHJTM/OOeGl2YY9hK3WqY2oTr62bj0Jmj8JNuh0/7Lq0xnsKcBC7RnXgYb3rAi/Y05sx
r0k+8rK5TfE7rmyPPK6qcLCx5/nD5Msc7W/JBEFPTPZxWW8H/42F43vZfIxd5W8weD5p7Z3bUrNm
5jHZzdpG6uxWBIS0dx6BNptMfbLdJqbPR2sf2+9eg5WynnFjR8Sxr+woeygUXre8kObBd1H6TUSE
BQ6xKTZdG8q7xyRJyyO6gG0FDoVE8DJbLZbQRWmPNKxYwr/mF4LBf8R4pJR/o8VGBdCJjW7UzGSY
t1wTAcaihKgNN+ixARm3tTWwNIOzhjCBx5hDoXZKmWLiRjrKmRTizOWuSa1n9vNEFDrRhxxRgMfj
EqnUUA7jcz5azc6hDTwR30WXECGiCX7lpkY4EQRPnsv41wxYmKfVg9lbbzM/2op6kiqBH99A1u9O
sX7EZ1evLeZoOxfbqpgIak8zEKgW9oZt6W81+S12n77EGRlhut3OfshsyV4cfybNVJtAQo0Ism7b
+6zOm4PtUN0xEUXA0M8SAROCUPU6DRhzwVfwZEmFsekrjwtAULrb5KRMoXsH9lUwoocaIPmHGHdF
5YLyL0PSyOBN8P5PLvp9qqoi4YmXzooqOXNXeVnv4yX+sO2I3VDavOsFf7W5aH2x9p0y20ZEWrFn
Fw/M4fTZ0TLgJsa1NXHNSptNb5DwFGTmXnIEVKt4uLNG1iKT51PA4h3c2LO4Oob5bQ0IBUrpkEOT
k++WGihvInWdSWKmknSqtdGAyTHDPbzkcV1qxwPJGMm1mjkvet6ndDZ+JzJY5GsK8SqD6bXDCbz3
4hSNXiNvCgUefU4OpSHvpsQ4F1lGALrzm4KWspjx81bE47k1FEtVKVh/BhE+kNn8MSaz3IUlwGlX
EmI7DFxEBjnUi0QqMe1fmRG91mOJlloRSiKle2jpTHfmEHxZorrM7RIv3VXpblYkuHgiynb+NF/R
aoGfMLr81glGxESZVa2khfp+6NW8AcOwFvX8o4jP3Qa2PHrum24E46zAZ4rh5aTkuHa/Vhi5fULX
DgQSYeKacUAa3lkOTOCD0M22d/xH9nYRzscUwIspkiX2aa5XcqZiDKX85QSDfQ0gDfmM7NmfUVQT
O/lou3LYMlx4YOV65vmv94WoWH6gUAYWUqunrGluS8OiogoM4yAczgpCnC+zrleAN8iPyOLPCIYw
V0az7kg5PY1wRnwvYyvWNXrvivnYK4gQNn8hYJMIL/zGcOMKDishWVT6a2vMUGk47hMKHoK8snBr
FPocyto42AUzkgwXl1NAHQ2KBq0Ec14ULrm/G0jY4PhzP1khXv1+oLFLbQ+lmE8RFvvboSHayR14
PgWKrBzjj6iIjbfgDPIgVD+HxgP/gJpwIXZ/g6k3bfsdmUsAYBWEgJar+37qX+Ne3AZROB0kkWMY
IXa53fMYcNn1mEFCIGXncrzo4leS9+3tkHcVDqwkWAN3oDwtRnnkXWp1ixzOCOZdkVXJ1ltGTB62
/yJuaYiR8kVRNj0qI3hojPRnRhbfG7TRNu6+te6M3ewHhAL0rr8xfdxHqmTMmefyZIP5WVXSc9ea
rfDKhgFWVjhP5wMaYhbvGaVR3TOcjmm3mlfHYVEREEao1e3gmMjqDAr8cdiZzDotCVO5CIBQxcls
0HRgEOuS22mahs0yFUhz4Aiezj6btsr3ialepqrODzGXLsm07TYrskeLvp/Fsr71wQvTJRrzliF+
jfxNRYww+ieF2ZvcOpqdVLBNL43AJmW8P+TMXID3TXe2KBY8GmWGaxDLJq3m5Od1uDY7+om6tlAO
TtHJbLOEGTIi5FhS6fL6qomhHY9KNO4snCxlH1NGUs5i8axt49wups8/n82BMd7mCWjyxfnpTYQv
aTkTlYhGuWIyvssI+a6Cr9R/bKkC77qgjR/YhKRHHmc0xNNEp6Si9ggTL763tEBSYJcvdcbOXpij
fBgA1CvPzK92gwTJHfNxT4sX3psjJmpDUgW1w6epYdyPTWfvCne+yKod7gNSum7KuLhYIblqZRLc
1xgKH9schYtwQ3s/xXm1SsckhVPCaeMHCSueNriGlmifErPtnph449qHcmTO4kwB1l98mSCaSmeB
YqP2AZtgyu8nz8bsgaxONcSpsViD/L6bpwa/fkVRU0dNe/nzQUBv2LGC69n73BZe79/lA+SioaLX
QlUIIiBSZNXnmzaST8qZ73F/GjtmuiZvieE+D19ZlOe3pPY1/APrbRzA02Lgji4uRZGImRoi+HSJ
U9BNdSy+g8Gc7or5aBbhjWcrZFJJxbs5BtHLbNOP1CB3bv58WvZYuvoc6R3tab4nOxWgYrsksYPI
WFU4jrjKQIeLoCgudvDclcahcEiFo5L0Vmw6g4sY7FtwGhM+1w453CSI25rjI5Jn6lw6NTsYoheD
cp+GlPPUUajrusa4ZllpvAxu9MkUNL8WXcU8JsnsYykgxcXMeFMLvGgCVgFfEwIEOlHrIQzC6hjL
HoEeMNXeiQGYj9NekRDGsdXLy+hfvDLxb/980golobKlgLkiQt9S385vuxrlWjH6pyX4cWIrNgWF
f+3SybvCaXyg9lNrnYYZWtj+FI2UgwxXiqVIa+69Lr+6w8QQ0kyb+8bKkIBQ8rPvanepS9btzPs1
AuFKqlsfKxBzT9feerjF/JrywRnnW5c695pnXkRMPE6LP79C9ofvxckKzFZZlp98Cb0Co8oeJe9y
cdUx9H0+6ImZJ/IFoDgO6sbeU+njnw8E2TKPrd4H3FinwK+ihz8fBlbyJPjd1gMveQHAZTfV1XSH
eXenyy49oOnn4Y/RueIJPJKKvWER5M4PcrkAYqJj2QJw0vGQb+4yM8a26Ye7LqPGDzqShmVbPAWj
3T/kQKDlyIgWo/7QNPWdaef202wWB1F6xgGDOfO5Jsgf256+hgc/+5D6aNpyG5JqbJU5NFTvoJII
QGHOaDnSch1hhr2VlTnd5DV+Zd2j4hxqJtO2tMgVTnqSx3GHFGNHrABGyg7AAcsFYuayEJZRav5S
ycimfXTOEV4Cbs+txgV4KOz21aDeRpgpr60CqQdypjIm2DjlseX/KVr8sO5ZiUw9pvKEW6HKPotQ
9see2FRMJlu4M8NGOSj+YtNal7/ZwaG3c66V2w8HUat9Ovbm86j2VgNGMA+S9yIhJG0mCGtf5xEc
N87tqAOETdpqGyp9m+v5hZwzc6UwnDGYCzBF1SEhA/4KAjo/U27fyRjhWtejP857Jp9T4ptwy4+Y
HpKz6E8DD9VDVpRof93+5IaCegItrefpe5mXzyjCzBXeIW/jxwFD8Z7wW+i5fAednshhrtdt1IIb
zvvN8uRf4Ui1UufVxlP75g33MjAOeIHuQlqjuzCxvh1uUzag1SlBq7qztfu7JmNPTz0FTU4UjR+Y
7Sl0JlhRDFQ9CuOT5TFixhbfbAv1bWiNjaJk9NMlMeSijh2v0cDnQzHPL/98oMKtd2FWvHiF8Jm3
jfkGTw95eejg/nxIlz9P4Kpg5Dude6VLrGcgENpz3MjfjWk3mxL7rE59cjhcup5ls+iRfxcTJbdF
dlvfsEi0RN3u45pMBu3607p0m2ibRdbXEBKzEAncKFXIeQAh98RQDPSchXzSCikHhp7pFpiIdt0j
ZO0lTuDaa+xzN09PFQF/u6DMUcOdgQ8NUH+n6b7Q+befDiRbj+ZbCpsZw3m3STr3dynHX3WJ66At
Pv2BsNDBuiJTpBDGbYklXjBUIlJeK5qeMDx74De9cPgpnJgZVe3squk4m3pi35JfUJH/jANDjTqP
e1yuFm2rMTOeW9i4JWqVfc+CM5mky53sEkXOUoC0REUS2VwJ/J8d0BNvRO8hrSOTyRcM8IRkF4hM
SBKmVtyUbf/bh42xNlyffZ65mxtG8nbZGCyWF81W9ElHy6XcofqiKSdng/aWUPq81SS552S7BS45
Mk2E4cCT5UksdLuSFqld5GqNk7EnGFS1T02TXjEX/W1ZE2pqDo25oiK3SUIlptsugD+QDdPk5Ldm
+fhU46jgEWx9CRQoN4FHRxsbTbAt2+JXVAFJGFsHikJC7B6CH1TfJl5U/LIovqoUhtmypCdHMRuj
9NF0rS8ouScwSAezsDdxBcW7FsFNGYScvjiXNiK4Ryb3QK9QS1pQdJFsThMuUZ+7g3EMcZ4u6amd
fRdZk7myRPaUM4LpGj9hSk1ouhvlP1wpd1qXd9bM40N0yGJtprRj8JLVwzJqcBjI7rB/pdu8YSkR
DPUZJNS3g/1u0XAQFQlwM4rjVepP9jHOatqfymEG58XX0PHiNeABnIUNMdWVHGcIiwj+kO0EzOGG
Bxpk3pQQgRZ32brqQyZu9XfaBdk2XXRSfz6Ew0AoXuJka7cKEB/u/TyzTkbWkrATlo+YnNyTjfFj
G1rNHemevEwAaF061/1IQK1fMUJAA3vJe+JoE4buq3Som8NMInBQ7JVJWq7LZtrUX9pJxxNmE5YA
QtzQtCEEcoZd5I/hBV/duGqn7gwZ0tvhCUWr13no6MiubJttNTpfqef8eARcVGvYC2fmuum1doW1
y60xZlnW8KaOr4WZ3TSMCHZFJLtbhg0vJRKoPcjueEs65/ysbNvBk87Ik5r3XXiVeYhTVtYcu72D
lSbs2RBn7XPvI3dMIq+j0Olue8tGPRbZ/gqZbRV3h2aOhjXwDOahxpIWZPN9Ai4qyy3ss7RZFTCJ
R4OxLJSicoMm1z46KSVSZj26bLxXk6zRcJb2ATk+GZE1IvipwWJaHtK4hypassNSwL+3C/xNGW5/
EzsmMi4CtmMT1G4IymZEwYvELronnnZmYe+cvLL5kiC9VkXR9UsfznNeFvtucXQZReusat34285C
Cm8tUWNOYkWboKDVbeN+OiJvOrTSfkxCBl3CJ6/R9V4CC1W9FULVTCuE0knwIABSqoAiNOvM/gmK
6LgD7XoYSuuzdM1PD6TYoCF0YWrYdDUdgV0x2K3T8C3N8R1NAqtU1pXbeDSvRu8OpL9H9/CIP+RE
lJvpVFihXZplMb7kGMLPY96fGKqjrWODkPndW9STBTCYbvvmePoQKL85qMHzd1kpcWZSG7AAzw+G
qratj5Cxp5A/6Ups2r59RcjUPpX4/e/DjKCoJjOOBtIwxl88x8mZTw48/7pVJjxcosI8lUXs7Hz8
0ODePXH2nWHaU5Q9JuznEQYj1x+8zAb2GVOGJ95DQEbHugNSjIIarYD53HXRR4o4/350CMjVyti7
CRbJcCRPrZxfEV0mG6dg1yKIrsaZlV08S4hHpK2bLprkJk3ak+dUBqs19HNeaf1ge1iDDctXUCz6
TcaSerTTz0G5w4Zu/YWRoDq2bF3WvZE94MGgiI79w9BAMyD9hbgtbchNXmixjrL8I8bAB4VsyR4p
I+xDNDxmFf8OddJBHkAN0o8Jy90abdDkZs+ADtm9DB0is6i7MA6KUCBDbQ1caN+9vmO4Iw9ROv7O
85iWpRbtTjRgCSSAMs9TIdktUDpq5Igw04zHOsGDMgeXYHa/3Tn4NZH0F6FiXpXSGljPzwQAYrVK
X2Y0PmR23Q00Sbl2ANVr3Hq+I14tqCd7CQNDsrdjBot5uDEVdUPDErxsflt5+gsHoXXj8B3blP7K
9uVDJdqKSTCNZNk4+7BkWIgHE/0+WWiVQgHuUCKZ4ZUn4bFp1PtoAJNBIo5GwvHf45rko0TfOqV5
p60sPOQlJ6ye3S1d+q3A+r2KrfbLRg29nas7OZbdVto5jWHqhIdinFheTCtLzwTRQ7Rh7Z88WoQi
M0v2CQXSLCXsaM32K99ZC5+zKdyTj/WXIykNeH+IhDVJovE8zL3UsdPI1QDfbNf0BMYHCRplSLKL
Wcliomy+Kxxz0GSbT7vALY+vaiXiMNmD7MUJ05HK7rtbnFQDZyBDMlmFe9u3KHzlZpZ+TH8bpmub
S11MfB+/9x1WnhHmKvroxWrhRna0S40OnoV/k7lJu8tCLFdcbJ8ZSq259b9CIDqb0iiuc4n8Ykbt
iaVqa9mMCkaXWGO4zgCbORNZxNnVNY7dq4WtbYsH+8kd5chIty42xMPzbuI1qhy97aSnth4DO69n
u512qTrnDBb0bN6BhekOnuaZjo6twqZrveEvt25bVA7rQH8FAXivdCFR4XqsQvPRQvva/+5n/duB
ltwrG9uf9j5ImGawK+oVUR2oHpzHJJLyxijny0S2l5mxGAO4DVTz0nm/ZZUX+7AmqS2x7+PxvneW
kazSQCs6i/esenCT+CNTboXc/VEkBT6Uov8ClzH9UprNao72s0huDFe5R2fmEEJn4LRGcKx6C/iV
RlpAEIHC6zwH+P0yJtwZPBRnkNs4MdZJRCZKDJdqraqwXnukCVjSuKnR6aUWPVIaW0x7VgM+yThh
6VrGNt0mY4agWnaUiirPhDW6CvGP2xNpdaPaINPahXULc0bN2bbnFMawyFyhKNyRkjFouVabM14Y
1o3gUZFdbTJd/vZhx9xZCY5WoIILYgbPM34DVprxLSZU9RBBsWVjmHtzeyBz7d2OguwiEbbjK56u
oerltrDmjzSI5jWMw/fxw29AxIqF/hMD//EhUuJ9wwKctdkb1PQKbeJvs1UHP1xo2pPp7qJE74OB
9PXE2sVZd7EaEhGowwK0d5h72N+TmHFyfHVqQrqI2eHkKNOD69Zv5jwAnTT0rW4VTn7oE41XPlLW
wbyBgup6i7x/9L77CUDRRNL9qvmsRmQJTWnd9Xlfbad6uMrRFMhLMXGKmdG3Nxvrqh3bjTX4akPC
Z409OgXS00/5oYvo6EmCY3Ae+rgvtcHTKuKztuOQA33r5RArhKPkdowqCrZl6BPLNyi7x9rNzhBh
broG/ag7kfulqmgN9P8ugSL07kM9U17+XKL8B0ric7SmJhIsynOCyKGlfdd2CrXEfJTpwCnDuNrA
sZ2JOd9lQcmDwbVB8tveJcVhCXPFKLfmzElpQinrARflo7l2WPzFeW+e4pD1ikAJMqfSWMEDomjp
8t+6s5ajyu7ZPWISaOMx5JFrB6iMMS6OTXtlBBGss6Q89FZT3aStJqvS+emATqI9QAkBo/uF1bYC
QEZaWscGikMbqPjyKyy/es98+lHkY7ea9PA9Qo3a+ANOXKPiIW75sD7Hl8Y2LF5X8qFVjJerGuRG
5fCBQq7fKPLiXVneVRHuOUh6t12XsXJIi490GN6rmltHW8icg5BqAQe83lJy77Iqvm/n3n2uufns
0dpr+F9Rm3y06GVZCwO9YtzHmbWtmCnum141h8kPWSxqtsDaPmNs0NwzAwpoAKtHbRT+NkreE2Gm
OIJMDDnUv8UwbRrg83dwZJDkq3JTGBJEVvAsboIszDeRAxXNSLqS9PdgKRLcE2Kg4RDHLH91rpDk
INTK02JTjAzHHIexcOUGF8w+5aFrSVTycYHhXcJknufHnmVX1gz8MM49CuRsHzJhCCF3OV74oLFD
cSeXezFbB+j09krzdrKcQ8oXYhxk/+IQiF6C/01Y0ufFzssRo2CDEytFFBt1HdV2Ppc2VIOC9kwU
P5i5eQEmgVO2oHcbiEhU3p2RqMc5rb/xEOyS3vqS0XBaoBJNg2FeDent2I4NINkxvVN1SM+o1VVN
9LFFSzYQwvenaApOkAGQR5/7+TjKgRxW7reVbJKddvuZsGsMnyBYnlxVP0BHTFn/bCZkw/uSZjGw
rVePzCRG8SOaztageJOhJqsbl4YbJdVeujjh28C9maAhSQ75G9urADuo+WtI4qvvwqyIfe/JMDT6
FUE2oOl98nj5lL2+TPW0TTXO0t5nLwU0/uTO6cUtPQlHWe/TTJ/h9sr3xv5hhI9ySLty7RhMCSlG
JFNkG0NQqK6eFslrUBv5WbEf6nGmrrxoKk61Az216uoTgV8RaC3Y/MiZu11lJy8Tb5RPTn0ry2o3
pQax8yK4w6fcMTd0z8rGj4D7p9/3Qj9MOX80RfZNIoPDrieYb5DGS852zN8/bcGyP4omfx27PjgL
eTOUOZPgEFCIw4JqHXr6Ed6ycxOr6mRZkGATtpFOjAw/0YLJCeOHrK0OQVTQF/JoykJuHq4glGWZ
nVKa2GqlQ+gceR++Vhlv8gjkNRGnZJ7x3nrqaZxM2kQM1utm4kWZbR4uBe65zMjLTRCav1ji3ifc
rU9uCFmuzI27Lq4vejC8azET+NNrDutZ+LhaiXVcMZv37kKTUiV0dtlchSvPIPiiKazfcAK4fB2v
eMlI4VmLXH63qnSYwyhsdct8OeworTgPZEXf1fU54GinLG+KSaAXwl5AOAgXK0msez1mR99nX9cx
dMJBysIJU/yvacKeW42warNaX1o4RBtQ36eiFvY+wT6VDVG7XfIsOzSjG3NxihuyPvvZvYVufm32
VBCNPRNkEeHmG6OEWM7CMB/dBEgj+EEzo54T+BQGo3nNAlR0SRMI9CzF28BKU9UIqCsaAcN3gpWA
ZqWG8L0q6QG7HK0e2p6tX8hyj91jRGTHDeX6pn5Fgv3Zp2gGBt/FGNCSAlIm8knkLjKL0Di7jWs/
OgxdSbfHaRMuzupOomWuO5Ee+x47Z9mU4ogM51s2wNLIzOE+Q1u2hwBt7/0meXaobgEQ2c0h7Pzs
xhzDJaHEL9Fvp99Z7I2nyhq/VcrVGHp5cuvGrcBAM2/DDsSLaYX1Lq9Le+eAZ2YBAg48sHX6AJaR
u8okeYKMTGGLNaqQ7igYMMC66Wl2chNDV1c31BZoUu15Kn5V0v4ZQleec9cZwWSpZzYd3WEwdH2w
aUBZJfSnMUVbiESyCAQbSGdIVvABHJX+8mfvQ8nvYvjAg/NcJOn4zmiFqR1vN+xv4mUKATM+yjBM
ZGdgxpxG8I2JnDAvXVqsINpyk+UsTHNyPvatYemj1Ynnti9JTS6bx6QuXvPOcJmscfbVdQhUiCOG
GurGymR5jTzKt3HujJuWDRrPYOo11/WT57T6jbKH3MqkFNtkzN2tlQFt57+U4KnRZ6j0KGybaIHC
vBeVzm6bBD9gXU/Jg4+Wu2pQ0EXJMQg4qTwYecTcwKMBvvVqtIts0+FgQOP0GCmTIeiPqhjQjm5a
HWZbv4awTFdt1+RMh+BwiCCurmEJfcOno7mG0EO2i36a3TBb0LZID42F3CBzENDCgh03FZKHs/8n
XhebhunGF9jS3XHQRYQ+EhwJV3HPLGoXflpyfokTqOyOgy04C4KQ2WNdr2Wik73qmp0HZbZlGsiE
F9qSFSUz8HuCs8tr4CFypu/F6K/wfTINiTCXZQwh7RFfnmpXPJU0OSrNeL88Hu/7dPqKx8o+wXow
Tuxxv8rC16z58ngXyPrWhbhzDuBIYRowL4i35X0c6wdoi8am6MkQYEBosI7qq0MXWL8qaqzzBHKP
W+fXQHTPXvZ+d4+IxzzNc/Eb9+AhTiKf/UP/YAZDx1XwKV3/y0vteYfNOELkKY+1p4g9CJeqqnHP
Rs2aXDoxQ+BJmnfgpCYGWncqwnwpTFtsOngzjYNZcrm6UfrE01NdKPPsZONmHF3M4LW3w1yA7LQQ
IePrM9+RKQw0eOZt7PdPZtdNJ7hiLP77pNta5dRv4cVQAvpxt5u96d0Hbno2nHyrBe5zpm83XpvG
F4UsW3fldBb2EtGcWqepw/AaokRet8PoM6GWrE/r6K0WCMV7aL4XL/SaA7yhGQWxfkszdnlNO8J1
SFEKk2mAh8hyNrN/Q9HWr/vEfU6TJMcpQ42/MM1bw7dPdfEVZ1VOVgYfTE9Zp2DGyArcKE1oGwi3
GNkj0So3Nk24YeJxi0tUJHXvXdtmoovOYVtykuaPcSe7Y+Re55R6Sjk6uPTlRPScZ77nIPJ3IDf9
PRiKaOsvR7NlHQWTw3c+aUWTo3gt7bP3DtvWPekAmXw5B8egnfZdH94NIVwEYNlIyDL0rw2LNChn
yINch1Mlip6RIIe7ATeD11j+ORekzdopQwTKoeLGmE+qtBeBE134GD01oUOgGlD9G3Ik1h3IkKvr
0jIm4PK0V4q3uWFKOVmKaGP7VtUYg3Oqz0uj81cmEwRxKI36V//Qy55aSE8oX6QJakmwBbGJfPCq
XemF9o0Txw4SymUz69XnUdQ+VhbfXWlJfZw25XOQR0ulyZrDD5yjHK5OatuwT3axXVV7QeinHTNo
8ywTdJX0YTAxs1UjsSo2jczcpFufRBXGT/mT3UlcpUXGW5Kl7dHgFagWPmu0QF+VnRJJNV3JDIt2
gEu3jGNBDEDbXeeOfYSGC7xj4uVhM7RSqs8PAegq8IPh2cyqdM3wrgCIkEKLM9yjG5q7XCJrZKz6
abryMTHsel93+LTxd+KhYc4yhebRHT1KwFw/GCWdbiAKQiUI076xSPCoWp7dJb7HDfOgumPgbsTz
vtU2ZVOOHaiBNBCjkadGqLa9DL8xihyMrp53I9IwzT9hM9A9rXoqITRzpfbesDTeIOpa5A8MFIuo
PJAuzb8iGxYfM1FnN4ZG5g8G0UWYU7wkiUj2gyqX6Q+9A/nMcGnK4EVUgI3EogsYjyMYmqMZ7aAr
JyczdtdlRWI1QXc7BzIuOEgaQ5cu0lLxTZGJt2lymjXK859hDC4pYRonNwmf4P3wY0X+NRXlexpY
S5IPFgWFon07+m8ZoVCIaddmDL6pVMO+AzCdtsgWTeinKF2jrZsKGAq+hjyPSRDMMMSMUrLOSR1+
mtryaGRRBN/E8WsjI4vuX3UHx51u5467nORHiCFdvY/G7LFJc5PGMPI2I14gBR/knufWsggadxMW
Bpw67hapYneyRfhjEQMddc4NFrZwF6W83ABzd14b/4qm5EWzQoyDtrqqji6rDGvraJqxtxvswcUc
2pGvyhAb/TxERNHWCcsWZmkxKUqs1VdhB0Jj0tzQjt9+REgkmBGRHUdA3m0NLd4DTRXg3b1flIIb
zzhOyk/2riEEsSQlLn/2JavSe1KIQ1ZF3X6PBSIoBMMba6bgHAb1mC9QYrV8aCq4EDAjqH61We0X
CCWwlerYOPGJkaJ5g74fDK6mJkQacVNHnncxaNu4jFC4xydcdJBdzKsZWerIkkHju3EpHhh8XqEK
EDWUZcba6lk8tLjzGbw13kmYlT5YSciqiNNGfWnBkUmDsVU572c3sq7AlHavzIeExQmTe579ozv1
N61BsVzkLSc8LxDWI7SKMORQr8VDfxQ5TFpVJBh/VYIfI0y6U1aL7lS7qbenFjjyVSEJfeNA6tIc
7kWQnuGxTJuZypeVVYubve9RQDM0jqX+NkrAdtCppxOIfMjlywfm82qLfJ3N9mh/RIY4hWJ48wde
FGdi2RPxFGtTfZJliag9SZ5GZ2KoG1IXA8nBybMwcobIZ7gJZ8gHj+/rb6uDFkgXwdN1xutQOKO4
jwTDlsmKXvx23FaNbZ4cV+V7G6cMzz2V7UaBnNBD6UYysDxGveUfkApu6GQWVATjQhFhsuqaJZJ0
mgtEr9jtzZaMODmGAXrxqetPf/tlF0nkW0XKcJCbbqfBrmBLvM8DJvm1hMaVxmhlhQrGUz11lMIj
jCaWcO0J6GC9geQ/M0wM/ZNTCXP779GE3x6DNqzQRl38bjbQvw/q2Bv5+IYolfl24z6V6HwvLHva
VYeA/q2tQubDhEkd/nzaVzMNVXkxZIt7wSjkwSisS91P8yHyMxeEQmIAM/+fH1LHqEHSuMUWztk/
/safL7GYMG4mzBrzADaeDfXZNbv+Oi1gfTh7vONY2w5/fjOghf9b+O3/+FtM999DpZs/sd1fpYZu
GcXtv3z6X09lzv/+Y/kz/+tr/vlP/Ndt8lXT6vy0/9ev2n+Xl4/8u/nXL/qn78zf/vd/3eaj/fin
T7DSJO10333X08N302XtP8aN/7/+5r99//kuT5P+/s+/wC4uEGQ8fEdJWRBF/ue3jr//8y+mR57y
/znO/II5vP7fvv77o2n5o85foYC4MvCFKSxCg4np/luSufirySDODoJA2K60HNcnbPbvUeaW/Cu5
yGgLTOmaAgcXObUNI86Yb2j+1Q1c9P+OZXmcq57//xNk7kjT+afIW8/CKCdMvOF+gKo5kPa/BBqz
msLoqUl/5lGkDY6DMuqQawj/1UY2sIHbkt251nsh6Jli06OjLwCL6TH/dvLyofQLlN6OZRyziJX4
IWjmB7pleOFzyIQi3FjpeCyUl5ziwZ0oppN7+DsBGKs4wQEgkvRIysR8MH0L2bP0NMC93Fi5YmIy
BWcDoyyq68VxusH6QbRI8OX60GwU2HE9pdu5jH+8Ukf3qIt69taJOhS1899Mncdy40q2Rb8IEZnw
mNJ7kRRlJwipqgQg4b35+regF9HdE4Zu3bIikXnM3muLS1y/MP/IhYAcSHDtUg5adVU1TUsYOghz
TXTKMofdobS8WKPKKBfI0kBJ9sNTlar30vGHWfLnnzOfYz8wXhDCZuA4+bfbkdWvU/ctYDV48Cte
4j4BMKaQLTEs3AVSu5AdEpKiifQ2HMsjzHhKIhQj5E695mSszwUF0huHlDj2pTidA1RtFmQ1zPWz
liB2N0UVIsCkt7Q07Z/Zoj8TeRJfm7S6tikuymzyP3Lp7VlWqUPA3jZQVbduHdZvMow3nbCfUUyR
5uVhvDUb7AiJM7ZnsGjA0ZLw0Xk08EOirXtmWU8+ei1mn/Blo+Iv3nIqzFTVV0ZV63puvmMdEkWv
AUbVTaC9xlr0qfvukLAHWDJyAMJhKmD5TStErg5E/m3YmdXd0/uH4WTNbhgZ70fEKxSuV695r0zg
jG34MSUhfOCUJIrEhR2LCzWPYZu3WfttMnpZaLX+1yXoCO0jxIq8+AfTkzazQ76YJN7WHnPwQGFA
nIzq2xVL1PahdephYn3YuGkfrvOCSPBUmuAry6G6KOa4OszAbV8lb6OApT52FG8ejP81/fbshByc
c5iitYDMpzT6RsVVgjjBgaKTcqZb9dkbC3+TJG528NEIbQhNufeAbfCeueDDeKyRoMG9qouq2cOT
I+aMSRjWInM4aE43HIoOw3RmNTUhoQguya7Y2nG37smt7By2cDGhRHhu9mPCVh8oyaJQmbkZs0uZ
fAnRd+dMoTvFRLGKA9xWIkx+yk77VzPXu3ixX6xaboanEODNunTqw6CDx1budykb/cx3PwA21qgc
clc/6a/ZPIGoiPxiNmd+G5a2HAgM+/ET4xHYeFHNQnbYX3OH5Q6y2zyUwNqm4V8gRLDTC4/rJkpW
FuNn3O4qx+OfXArLXVMBis1gE3gv6iq+xKn/PqYJRTtBIQL+DBakAMhW1e7iGBGsj34ZE3FEakdX
bq1QPRyA0aDl45Xh0xKowmtIWQyzDWF2CEZGSpNZNTKgrLqgDt2xRaUX3zIv4S4GF5fZ+l4X+as+
S2wLjz84ArXq5V14ASuJKx2w5sqRAJmnFo70yDa64zOqV9PONZzmj99eLYXKBHrc2gANgo6eJg8P
fuml5lFWrcQoS7sW8kwRCbxuQwXboAGl52nloUZl66PQOWLX7J3pVClLrM0AvYge8oQbKhtp4DNo
3Roe2CBkGmCX3OuFFdibqGcIhgqXdAEiBKicEuMPliQfO4p/dYIJVahDtxONBTDVsdiR5vMR42pY
6EDbtiPr/LXZ+qeULSzaxvzu9gQ4aICWPdnGH45gp9yXy5EQRgReyQHNFd5nW2d3FxRYzHCPuBsD
aAF89PCAKQq4yFY03h+ktTc4PWSOhKrfVR26kvmfkLc9m3pRAGW0pbZyPKCCYwupugZf5GaBeCZ8
b0uiLbX5UKqdpryzSmLzPFVik6G6ImObwbIW2u7zaDbucwhBLC9q75p5k3N1wwK6n7CW1hh7jMOr
61QOQFj8BsJR9BphCUKhf+3p2G+Mq7L01ueHgNtu35MCUFbZgWwzwAoCS0cfGWT2BHCzzaq5/b5k
ZMov5EigPTeDvXCRQQPGWWVGZ1CZzvK1IHQOIMyCuLT2PQolhOlO/uQG2ZpSv3zJWrF0FLTJ3HEA
EzdhuAKTwTXRO59z4tegrAdsQawFhXEovC8Or+oSWJtQtMPK6efttomoPSCTB0kzd1+UWMh67GWl
t58FEAbLbog8w0GrysHY2VnE98p3SFSeHij7niue/V0Bv3HpE5K59IwUzgOxQq813QmP7zCc0cA2
D4NNL3BxQEWfbV1ke6enYgWKLshCwPPGWGHajFNdbiUMslPiMH6yy2ZmGFdzIENu7LvWBPc/pvVR
N1kFdmmbnJtezsnGuUdOYnkYYqI42AFly3lwQavZxbcattu8pq+vk9tbiGwvSRzqVyLKMX8P1h06
uLXKc8PYGFFbgPaPnr0OXx0f+E+7F9VNVAOr4nkZ2e4r5U2rOvZ+ctHR3Zd0GsjU/5oq1rchSU0M
TRmEusRXruOivSa0Xw+gnWtbK++lmkzWerZxLeW90auzoZvHEjTgw/LUW9/ztx7L2a6ob4bOUo/G
5rKwQml/6223DqreQ8MXHPIqEqcEJjeib//gd04P+ANrva3xvWswu3Q5CzyiDOXKCZG4st3BkqWq
g6U39hYPY3WYTJ9HcMCeF2XEyJjaHi3JYbJxUfWmTTo7I+BxdAtkjYPDOeFyKOO5iCMwxEGdniwc
WOeqSBHLOjB7PJn8tRXYVAtdjmap99jrKgoS6O5+PyPn8euvZIhJj60eko0YkVHM2VDXrFv7AcYF
yHbLROSz1HHAL0OCz0zFNTwkH31fiHVs2f+E3bTHqb3Vms+IZwzqzdCzo0pbq9zwRCUod+pql5gE
OOuEotm5CFZptDfzVO6w9D13A1FvRXPILT3blaNLVDt+5TB7zrzqX+/L4hA7+mtgdGfefCy9g0l4
k3eJQmihjmRbNxk8L2Pn0FfrL70ohgvfr+qJ3QRnMjhy8EbezUwmdIjhXYaoAJOUSBWnHKBq75h3
qm3j4Y9piwg/2wB80FjWNqv88cdH+b72QLxDxTgnBZzhgAzLALucpMElsuWzmGnAntDeexWaG53K
eJ1bYs90xV6OquuOACp4IMJ0Zo8y0QdUWfTRAWLK1bO8R4Fp5gQPHHm4scTLsesoPe61hN3s1aiV
m9/MZvSDDNQDc2QyBNyzAtUKJuPaZfXL4Nk9WSrJuHCjwVqElfzOe49vtwjWkSo+8OIlTvq3ERWa
5zjD7g/hHO103Z6hWzPXAlu2It/Z1+inHbSBa9SUmFmjC2HdxSLzewpc4znT9gGa5sEiF6/D8VTp
CZ21onRLA0TZ+cRoLdVwNYnZBdiDDfW7KxOnHOc2GlM84X7gxEh1zWMvY0g4sAa3cQ+ug/52MPGp
oa8ml2Pk6Zll7CVhMtoYbAMncvGccbYWhTc+MRBydznnCSc4og1kuC20s0PNBcrmuhG8JRVGS+BL
BJ6IauNF15Dsa1EAP84omFYdCXTLYmph8APxbSP1otpky156o/sxWnOG8ZfBz85Fbb9GhMQB2p2H
L3kDMNH5GlwTkRmpZspjAsUhmN61DySony3r/v0gu9cmFdRVdqkvS0dndqWPN2VC2xahfRNk3Gxq
KpdVO/jpIhKes6LN+5jlvZ7pxE+BQj+Y5B6aMjec97bjrHbMkCQ349JuSGcW8b2BzbENybrdOCP6
Cs+Tcp3hDlsG1vz+y+rIBm0+dPE76bHzDq7nGgsQxKZuv3OmYXLVWM0Wob70Ec6v9RFOAd+0cSpu
MI1IeuHtsZ3h1UAwhcMJnWgjoXlICTlnnjwSPcxS7IvtQruwjQqeLY7hCE/bOR5MpqJ6j5x1eE81
ucO4HW3stI6W+ZBtSjl/8ljZLVxH4XSOdITnnR0dnBbguNXCo4yQbYd5EK69FBdlWg0np2fQ5c/g
5kaxPxzJu6Bp0V8FGJBVgh8NNDqPa0t5mkUX3SpeXIjJbA8T7RAq7AOxVjSrcH7/IORx5kKT1yeT
1bxzb+LpPZ4yyvDCBLufTVub+CLLLm94cfMVRIttZfdPtX0QdgEoe8RFWXUvoQ1N0+2lsdKc/Me0
i6PIbOq12bnhMaKPijfw9zlEoGjaFI1uLgKHRGw9Ca+1baxZr4erwSJ5LEEAv6w9zcJcQ+vXB3jO
jDT76RGl9/C2d5W7tdwwXTack+u2FOHKn799IM53rcGUTFSwSabars9xZHFPFMG26opP5maQBTBk
2jPFzLVuOe/VEhl9ia9sPCUk7q3DViSLMYUbxAhN1HYPoLuELVPiUEGlXhKiU5BrgL9T4x5icWzt
m3EcHth8/sqWLYzEMm3adbdTJngdUyU7zrLsYck0YNrPphbYd8VwPYN1ziRh1bjyZCu7YpBtoQQ3
6rPQhnuWbMrQcLkj2XSW8Ls5rbJ901PkmkLrVqUZWyiv9HxTV8LHc9Xek8L4p5lR/pwYzbNDw1F4
5rbsR3FhdbTUivopDEwHL5oTbVJVvAiDHX5lydcyYSMnS53CCTX9JVD6rFMCYYDFxv8xU75jJvzV
yZcUOSxzi6anKnfijc8Uu8u5p0PdO6dD+gSFG3B6uezRyCzlTCaZUV14gCRBQe3ejPotF0l3NW27
27s1I4vaqt2lQkROhTYB6Q0B3Fn+wY1JgyuMMVl7oloPpM2vGjNynm38anJWlHO1gE0iW/JYjwY2
3d7keiaGSaK2pitiQ0AfJafyVngot3sxXUy0S3uboNTBUmDce/ixzRiy6ZNmBVELtnw6U8mdGHcn
7LcFOy9zq7r6TuvBmtl2VqVnEQ4f0LZyHKNbiIprnMDW0nvMgcA5m3tgYGCPG1x48DWkLr+Jf+Sf
oDD+oHg5U2NPu3Lw75Ym8Jx0kGg1W7+Kzn2rR6kdcVP7lxRIL9bpFLYrc4jJYOnMfk1Hv1buE9vH
YKxXtHpMgCerpr7Cy4HHw2GubQzHssq3CLwmmAkJKe++Xy5ZLolN5aZvyRR+VYjoNrXwz1ol3C0U
mS3p7LAQMErQ0AQ7pwvGXRxM+THKJ2DrXgusVb+IMmgOsmzZqGo39F4vndCvaRqE7Oq6H9UL/GCW
djVE9fhtxn9f4slhGIVOb+FPxWmKNOJY2S9nDW8V1GJCclS0LRCQHuAhjqC4+b1TTF3r3z/t9yWc
nwlDsZSchYb5/IvACcHGZj68LME6L3HvGAdjnkzrOHjXkCxjlHoIZcewKc4QW1JURzimKmPYCbdm
ZoBiFr/906C/jbRwS0zV72Hv/g09pZ9mEnCg97ewugu6DyQ97hMlonsODe78cHS7I5wSZ01EVLdB
lt9xXDut/5JO87UUM0RqBwivdTqHR3HGpr6UHGT8taNcAyNn3KSbXRIxTtsk5CBXthvuBsMP9n7v
vdWF9jWSuochmOJNateKp3+Z1gzvC2gZ7HoWAyl4ZBwsBlJm0BiWyCKTlGMya5ay6NvL7wuNrUs6
EVigWiyH+gsc7P7XDkP8Awhsbleh68NqMp0jf8CPRSrlFdr4tpry7k8VKaZoRow+qBogjo3lwfG0
YK+c9ge7LhJOPoPo9vpkbaREzgSA43icfKj5Mb02YKUTmzytonKBEFRtIy03yXx3X7tR7FL21gtV
eS8OCU1eNL0Du/Ld8J7WJimn3mfrNERoZXxeKzyUUdWjz1unNHVhwoZ3LJ84G3FmqZy/Iy6mtW7D
XQiH4K5rcEGDWTYMlqkYPd5+XJ9D0O6YzB26BMhPy7/GFMmtnpv3dpmZeHWT0v02NeNsV8OFNIKv
CsF42okYZv10GKAX00JfGqXtDFrdte4br5lDpqSZj0tSGyHzxytPBT/4QVE8+NrVkuMzk2jsUcG6
BiqE5OnLGlcBMPwx1I843ZBKNMDheqBd5hAwzYGjTx4imihSL+QL0TDUDTXEDNMBVFk1UKPkjsyy
bwxsP7EXXcL0u5ymo51aR8GQyrCGpSQLMzL5zoVZ9BH71nGQVO0hk0KUqzpms3Ev8umli4z16ET8
LtySbNgbby5PgFoDsD+5zvRm9/VT1aF3YjJIAuy0gTTxofGBBdlMAI1BBgCMhE1qi0/u7XCp6SWN
BASeIiEe0SrDP45XvZ0NNs3klpiHoPcv8dg84c9hnvRti2HvRFlCk8J4OS0xJFovMhg2zJw9uIL1
oQ8YTYj+WLu0MEPZPaUTzEk39TdV8hWQM45WB/l7WVgA6jxWka2/MOa4qDZJoZlkJIro6Vcuy8c4
ld99DiadZ5lOqEYcZ1hApchxE8CfFq6yjqU/jouoc6iLMaWiH11I2+JoKjClqzQ8KlvTN2XPlDzh
3hotzAMUlXfQ8WujKdl/Gt9dh5Dfm8E1gY35zvwCrXcC6dksR3ppmaB+DdptlIWPEYg/QRCs2Vqg
80HoupxLS72NYHZO36ogFlgRe1DB5G/j4donRcig7JA7LlOMBmMQ3FN2e16/rn0EHrW8thBCxuqF
hveeBdnKBm7UGSTVx4xEUOYW55xBxsIyOC2mmIT62T0yFdm0IQToyW7tT71jd1gYnwHN+YTCFSbU
QqnhyVDx2QKdE9sx7Gv9qclRMjad9qpRGufKOxajcfS9mj5HWqd+qM/lvDnjwEQm30/fhBG8hcgJ
/TI9gVdOl5FEdS3VtI/z9i2HFBSmlsvh+c1wBUU66YS5aAA1DCQzk8vLHRtGl8515pXueJRmuY9G
/xTooA6LvJRbvWTuAqZuoeLqwMGKWrRCuedjgGVxtGUzcs3J0y0SBLM4K45suk+17qAOp9v0bbEx
vWe/Yj8w1QGfDb8c1w4CfkCFbz3Be54Wo9LMLxDS7tar0IxjJlCnjMaTpO6p6+IFzR/Lj4lQXdZA
LmihsEHjraKBAAWYmtCc2dXyWJqfoIRXzBRsZCfVuJNhvYMWRQyvPv3tjfhWVPC/XE/9MTAM5SZu
yqjb0oGs6xBSKUMlZkVESaLkZ2CyHBj8KdSGWY0LEyuNi/JpQEntY3gdB/tz4tAuNKaho/wcJqAs
FAH92lAwcuZV/5hcQjhRUVn8mGF+CyrzinJw3wQecSGwZZBBNYgsti2Ff9LrH2XhPngWdq7g7TN9
kn8p588JML2VKrUdRghmK0q/Q7RGNO/oK9eQAjAVpKNMTgO6Vwcn8aQ+ZFPhadOufvKIwBYEaRgu
lbcwAOAtI5IBVGp9eLz3XRefw1LftmtmXzccodgPpfGMI+Oik+wu8mIb5dAqoeHFGkxt4R6KmPAA
bc6p7x066upJN4b9yH5xRQIB5hZQr21lP9ke6wOglcCA2NtxjOA+xzazLDrSRUSin2ph4fpFMKhD
L1j0Q/pQnnYyQg+tbOmfYD99Oh3cnbKGAdxiQaAlNyMABnXso6AubgFoAj1s7m3c4doF4F2G5hKg
ylJLnGstzLfKmOjXoz+hDWOVpSICNH0z+s6pbzoKPo97zwzeyWpldsvnFTPYP6s0/vb0/EDEMOls
XfKokG1dq4KsIwLZeER96Z1NjVW5mJJtL/1zzMkaEUnYFO6umgImCUSDxd4xIU9ZYYA3JfUpR3KT
OVQXCUxFOR5L4i5o2v/ZtdcRq0FsiEPcT8i0Jwu4njqBcMEtnYfl2Eyn5dbOkceXmXOaz+o5oDCO
vBcA1VS0yY+mrJ/CMF/yIg4wbc0kRAGXr78jN97HLmZ7NVLMJ4ZahIIDOBHpmU/+Az/8lfr31vNh
7jDKRcYtyXRGL6PoFpa8Wj15TGY9Udnx4Bm695DGSAqD+OMGuyk+CZxcKkhOSHeQqRVAG9I3S9gf
xkQm2YR2AMwE0YbdpifRT8/IRnOAMXPQB3/GqvvndNtkeB6Gcu/FFiFpStxlVa9Gn2JhbNmt5eOL
k5AHUcGjg7TExApgPvTU/Mhklzn9qJ/atN54ZBfY5fiAe9PW0C/Ri+JLo4Jz6/LNi3BdsU+Ri4p2
uWgzgG2Uxo4eP8M7umQhims0JZQp9kkV+WcbltEmsuL8EAV6ftCmAlJTkJJylBBRnEwr72RDF6iL
Kd42VKC5N71VWvU1tTbmLK36VHWI4wzdg219kq7MUgh5Uh3vZdNRJZSk2eEuWaK7Hped++l9jwMi
TPRgEILTm45P55Cg7oos6Vx+X7J8diOZ6tjbIP005JHMvhPWbUWM+giU0wKjYQeQgXFFNDLTajvO
4wWaWY/0eF587KI5W/4tZMFr1GE0bxuObYSp5uKBRMfe2K5FVGCbQQJpWt9YGHadbhhiyKamRWHl
toDmHaMh+mGe4Zz91uKkTlhTBu6lSx/JWLrn0iHsIfDI703NgDAPIDZF2gJLK19agyo6JZtp42fN
FnOLuRw6Ua6h/r03XfomA9ITGd0vNFJRcKtH35CZ9ePs2+CXQfqFa9ItRhu2XW7IUx6LUz4W+K0Z
1UEzJ+rNncFHqMbLPVVJtBrb0UMrPL+1AzTIEJ4V8pwhW4RcixgGZcVki4woADamchlkjAmWPj3/
dkVc7LIIuRSqYSrJaaemjFEu6B1nZC+tB/STFQ4R1wp2ZQVusgCpv6hJTmPzqd3d6l8QTv8UktFd
JLBas+ZdOSwvYstLDhbdJ+gRo6SDYthvNHTTLhkqle0Xh3JAnR36GpkDmJuw9TmMhQpuJlXf/Zy6
BfUiQ+1/HTwAjOxEuGfzdLzP3katX7uVtLYYHcLqp3fKZgtBfx7dMycmmnTbUwJbhBMt9KbWGN6N
f2Md+igoJ06GgJlQAlw+ZOU2S6jQ9AVPmkjR+47s1AEvU/tYzTaxnD+p8v8gF7Wo5MPi0fRN8sQK
9kyt9oHbijmPNGkh2OCCTjP/xGF5V621lxP1resRneUa5spps+iuueQTjKBEoy8n1pylq/sOPXut
IWtMKZ35MJ4BaeFRg6bZhhtAG9FVFJe4HEnsbmfCb73V46bb5VZ0LOIXcG36o1AgK9w424xwnN8M
VzMZV+KMHMgRXnRjvR1Grj+eZsyi8QkIu3MAUCjWhrcvMvPT7Ip/GFiMtWmUkNbKlS3Hbdm0/ZMa
qGKAr7hflsddEqWym1XEpIg47zk5Uisvx+tcZ8gnHRJ1U7169opIX0Js0LAOu0eljZ9IGropj78G
PU82pA8UiKzlQhZC3JPAf5TO7GYyRYwqLkFeLOryaodVeAR6BMWaj3UitBY/ywCvhG4gAEQbhh9a
jOTAGgeNvWvtgaQxig1anT00+q3VVH+bEBoirMHkUTMN4xEbds6uBYdrQR/IBSbiMPN556YnXZLk
aINZ4hN+a6ndNlnWCeoVmTFJhZwS+JO6DZnCpFz4b31dYYPFrpEWVzaT2oNHWYIems7kFYgLqTAN
7nL7WcYupSDelDiZiNtWqXdnLsd8aP6q7oiARcTwFLj+uE81/azNhuFBIuBtC+3GzoNGvA/+lCnO
0ymv2RrWgb12DD+7jgXurmngrjJwP6DJI8dg0rSNN07dPgqnY+bG28rzsx0EY8BAOlwqH1iC6KlL
Mwg1myHFTTKWmnfwlcveMzTgOvdM+aieUSCOTXzUsjbfmS6mrHHiewhtin3MZFxzHUYhUkDtWdVl
uWTDrVaBIGO4wRmqj6hCsrH6zhtwVE7cIU5ioB2Gf+UkDrnKucvE/DEO8Qkt6Kr83HpxPc60kGtY
p+j8E2H1XzRGF794DYYbXImFXmZ3JjHJmncju/qlmzEaKk4IpOkLXGp8gn31kxo7ubMHkm1LaPXo
JSMwGQ1VA0uuz8bFhFiNdnQuRy3eOnZvXDSb6DmJt+FqkgWzJhqkvCf5CGzTj094lLKH3+M3iaDO
oalt1UZLDFhSUgUf0W9fZ5UTe3rrWtITHWjnt6VRNj/OZO3whwEd8Dv+FoOB4818nqSJAcJ4DWU5
wNXCW9OYDmMmP9WvZcdQOmyn72kI/hpD5H4EMVXP4GF8ioMuXY7IIVaub/qwNnFjspAX90ngOunb
crjGjrswjLwBARZkR/JjCJeQMV/Aq7Gskfkv+pomLdWepntN9CL5UhZKWck5mvkYqDQjnw59P4Bi
HfIfsrgQRkeALn9fbLkr6xRxrpU+mpy7vuwKTBgeTPwF+q5+rk2YGgs4f6RnCHxQy8ET4bYQGVnp
U3JkqvO/L//9sdK2vgT21M3vz2jGYdqi7D17aBpYlCeufzDYHDCRgtjC8MkN4v5YpE1/RJrbH/PA
rvZpYcNdEGzADUT6bmjkR0dr8qNEt4GXMqWizOAwbhh0R3xu12BAgMYUgb/HsoWUxkrR8lh/cKe0
+GUcKHV887CJroM8dXfF/F/AwOolK2ux7ONgTvWwrHoXgT2NjHw4BvNLFACq8sTzZKQejarpHX6/
opj0DjXn4cYW4kvqBuah+R36/er391bstEd+0n//nz//BKV5DPCECcRRZNExkvhd2mkmdtFbMTzv
LBrsluWvZTLiDv/VdoXnwagZI8wpJL9fVXk2LV1VIVRoHgilglOvCUANAUvs5o/bYRHvMl9QjxFM
iezJOaUmVbbbWu1Wl/aLL+SReBJ/bcbGi3A8o+UPVnT1Boq8TMGLIELdXAeFq06/L+k8WFQA3Rqd
c9OKYrYXgpk77v8jKvnItdRZGNCELeCbm2xu/EUvIURX0yk3NoRLzNQaXawcgrEWThU01LeUv7ZL
PHXPAm0r7egncgL71BbUrL9fRVWw6DqdgXQIKycKtHefOG1ynt15KOUM4ITYAbExBAQooKEYwoku
GW8kISQq3thDc2MUx0bJnfioNWwRefgj5Eq9f5YpoZy+riUr8LN/3Hi6WA3ZV7lTrjV0l0uV5DR9
XXMyEvA5rkkiTIwokzWMZt9h4FWLvmSpUtvdMQyrcpnFDeW9NX2PgUwYelTJ2eyDTdbWwYEBRHtq
2FRvh3oOKisPKT3hOojcnyBHdl0HGg45Er4nm79TWCRsu0S1NWVpbRzu4Y/MJmRexsGjE8ZwHkIm
Vm1foyvK84z/QZhONBhMt02sXXZa4lH6BnNkvTpWnZ8dBw8dU9AaVYxrHe0yDoEDFey3Jwmgr0mR
TQcd/Z1WPlRn25cWTiMgcLN7z8FbkoeexjsHn//8M+s6gH0+AwYCCjZh5/4/1YZvBJm1H02C2NOY
8x2nfHgyw2TaTQGQYKaTOAtK2GUdS2GHmdIshz0Z+qBdUWAyoCTLo1I2Q6ixOjJ31tGnDR8kNBUb
Ej/qQ4UaZ+1FDiv8Tn8z/Vcr7fTvCDcy20ww927P2JZwlINrpzS2OvCNhEr65FO97VyFBzhTFags
cnOe6oTQVxAu7R9zetcr+xWTtfmq0jkjJn03YAByalkUDma8k3XLDM2tFHorSHFkG1KMNW6HPIBs
yOC7rkOAOUHG09LT6ORz7Et2jQAgLEON4z9yW669JnVXCFHPVSvIi485TgWi3NeB61NSl48iX4+T
+AnaqLsaSpPHnNCpVQVdmKBJLLtP0nH777gB3QcSNGBdO4XXZtBZBFXSuyF6ws/oOsfKHuXzBMTP
7mfNxcB3HsxIbquK/ZJ7dIKGlbVb7HCZ1jcWAwjejKJftrhiFoVs3E1UefpZheBFYNQ134kHX4gk
1o8efP2GJ0DuESeRNFMT3jpUyT/HVe23PRDhEwyTvx4rwvQgfdAvwjsFFqVjmLPcfhv4+rjt03HD
nJNUYyYltz4Ue66Q/EWJIDr2Rd6snLJNP9tWvgDiuEXQKPZBq21NO+UDV2dfffjmTj78wG7Sf1fy
XIjzf8NyYW5l/b4yU22IgwTiHlnBu2n6n37NBZSUQ3/4fUnL6JwEXroFka4zy3eRD//nq98fa6vu
nZQvMraa4YVNikd2BSMBPsbLQc98gF68/P7471edSVKbSokjIF2PJYBZkto5/xRPyexsRgegvOpE
8wlne8SpH5U1sbwuOElzgd0OXNQYDptc5sxrE2hkdlBfxnaGijD+Q9wHn8PC+hma7GV10OQsChFd
GZaJQ3W2sqMlSy9JDyHYi+5dp5rt7w/jEE8vVt6yVG0GdHjNQN9K3/b745Hj8GvmnxHPX2VF9TZ1
7RVbYb02izq6/L5MaYQCS7hQpPOcko6gKbZ2q1LnH5BXb3nmdRdMUN2lJ6P7/79yg8ZeFdIDHxS+
E/R4E47oqZGsble7+qUTQBRbSuY52XmOltC2MTZ2brAk2E5RqT1jqkyO1NuAf3TGIz+sT8x9Kdvr
aMZbRBNyBbrxwjB0nNlZG2no3Y1ay782hMG0KWlE0uiNY2QiJmo6HdWDJdTWksCuho6aXcVKXdJ5
I+ab14ahoNlV3kZ5bKT10ewfDU7+xjXETeTe8Fxo1yInfYGttFcEct+yS0ZV/IzuFgK2wvVoJ8PO
Jjvh4muEHObVZ4D3GtgkbRl1gXwkfWXerFFfGVrhz4FnwT4Pffcp00taW3XVKvue2nVxyHrNXxG8
gniiYuMkEztcJzGUkKpP1MOyPQykNsbNkGnv1tH6bAX8Tj0WYQCgYolgCo9WkRZHUr9+aBeqfTDx
+HjhX7svzEPS5xGuMygQXL8u7tvUbx2G4ewS2zZdBtpA56SZbwV6+ZVdKzLufGHvzQpoQKEAW3gK
nW2J/zUkjuASGWiKYn38shqJjTskOzmV+mmyeH4bqX2RUnrh925vrTCYi6T6jdrDXcfoyNAVMsSX
rLs6LLIrtyqr1zay0YAF5cpCqrwxOvwL+GJJnv4pXaxYKEvdl7iOs3XvOMM5y6yOVQbbQLO/JZDa
nkm9/Iw0kI1eQEQUVbHcEn7hVmP3D8wRlktrgO/UESZopRF0L3RS7NaNQ1eX2a0rGkwX1PWHqlY4
cRn5EKntWYd8tMp3D3VqXJjNa2qVDXnV9Us8ia20imMRogNBOFGtc0JAni1jX7RDv/YqSRCjMnTS
Bkh2igwKKckWaAtO5Ucr24/RDalZRyNfB0SDmB2rSSPJxTbHpevWhFVBvo0v0mCHOXrtvm+c+imx
Abmk7BfBQ/Zc/P/H3pn0VK6sWfQPlZ/chB3h6ekbDnDoYWKRkLjvw+2vr2XuK5VqUIOal66EMq8y
ScB2+Gv2XtvwRrJ+5LV1h+rkDg1+3rljC+kmj6Ny8NN2Bvx0PA4MjMp2owDasHUPxKLUFreswabb
7JXw7a0igeqM4qEiuXHbmCDdAeHAnJoug92Yt4PVe4fAnj9+f5eklYP8xPzMPXu+7ZY/0LsgWHG6
A0ZY/h/qCftmGWAl1agPw1SgklvrzvLhH6ONmRAc992LWETWU8oZzlLMZ4WrKuc2caQEVm+8AzzG
oa8asno7CMIqn9j98AWJ2Pl2IlBp4+RjU8kPmOoER3nX42Wxm60me5400uYC8FPfUgNpzPtS82DS
u3vusQ2q4BjbxXQXB5S5NE+kojtNvirn0OKO7sIjNvQ3i7rUY/qNN6U6UxtSd8ckEEinwmSmcnvn
Rf5z2gxbD1zXXVh6T23b7xEhwyxkeVlabXFftkusS915exPG2a2cK01PwCwU28kZTNbZriu6c994
j/vxr5rZGXep9+oD2TMSZtKR5Sak7OC2zAb0VzMTRbxsHr6ROaFZBmSsuFdXbUJ6Qp+hPRzRb5LX
0GS3brC8Ct3cukXNAz3Rm4abqd0Gc1+/vjcjRIOss+Gch4V/H+jhyYwZFthj3exGaPZQ4V2evG6o
d6MemA9i1TtawUABmJqvqnrK46p+wehB3NhdUph/sSuOr6Oqs4NjzBaaRGMHQal/JfZmXiMFFiea
axI23Hk4Vth1J/ImH4widx64abDNuONNBw2aU63LT1WxJNPHLHuqltNv1l635oxlO07o+9kxJud+
7uSLy51uzEXxHAox3emu/MbLNb7wDPLJzb3XN7BNulS9VkrBw2tVhCs/KnlfwOB1cPzXWr/6TEQu
JnRIpjFm9ATeZmc6Ub4jRardG2GTvBkJE2+1hFCMI5GIKFUfzTred3hOtuTWuAydGW7qGNFVMiTW
yTJzCW8sDsjmzOdT00XZG6P3tZEw4s0Goc4li4PbfkDP71oqe0sHfEKQPPq9H9H98xJWqD/N90Q4
zX3RBO7jMNro9qdN7YX1c1Tzvuui6KyErSA3glMz4jY/OyAP2lizBRBJcpEFYC1TvDTW/vfa5C5o
2J5/PBckNFROCfgachzpsUTgUuzhwWQUtgHX0b3mY0PkBHN99vLWvh2b/lrX0HdGNybZi4GTUpDx
CpuIiZZLEzR5d4Na4EcF2GOK5Wr5ROM+ONK7CX0wrDGvg5u2b71DVKUvuQ0eyPPm9A28kIIYyUx7
Uiif6zh77e2nGavQG6F7kEi7/twtXI+w8Z1XD0Qmu/TxSMWA/L2dhjeg5mthqOC5DaGXOBH0No9o
nDgpojfWKhYsWyYp8yyJcNCNXCex+ehOJZ7WcfK2yvIK2iK80+J5VhD1meVADmiCYuuX6YtXZ8Zm
tMzobekY1j1etZvfzxzZJxug/NFtUNz5PisWriXaXenprd0xi5NSVbuuaJu9snncQgRUefNi5GF2
dVrTO2Q5ykPIyhdL81RbbDmONgcKXjh7Vxkd0Up9V7516eySgQmi1UBfYM0O5N8xeIdiPdzb7ldo
jSDFRfJmsV0Gs8AIVbSVhJzAH6wMzgGDeMf95Ez1W5VW92YtFFpbSL8gUO+d1vgYKsd6q+Zq2Diu
u8OcRNZQ3GdvLsvTVuozgq7pSkfUAQYf8kMu1UeIURpHxnW2u78Z8fMbzoV261r+V4oNLs6Ud4jT
+Gc0hnvJouGhK5cvtrc/RdOEF+Yi/soHvgV6DWb+UvS+0Ts9Zw3PoEaNLeOwvwIeem4mOb75Ltdk
7rKnIIcYg94T55Lt3LVJLR6k21+aQugzHFN8pHzVTf/Z8d7eThG3QqvMpxD64bWcxksqOXSm5bZX
ZV3dj7P+8qpqekON3JvxsHVF4+/BjBlvsR7xQ6f9ZkZst8+FP/Hma2mOEqd9iyrIOTnGbKaD+KTr
2eWHx/a9ncunktCUlYgpTS3ev6zt+PIT1/2rUvA6DJbHoyk5xeOuHm6hoq/t2rj2srfvisAXl0GA
3i1NDoDBS9tdQyO8gf0THHmLWjsB9mnPTIJJ+/Qag2c/M/zq1u0sOAWG8NmZTEBsMANuEK7kez8w
TKpR5LzeYLw2YTGshwgR5mxy3xtsndnKgJOUSbialq8Oy49xV0a2umHTdo/Z8SEZK+stRL2/p0JB
jywkwAUnf+awR9lCj3yYk6lcnJ4vRhKOb03pqF3SRPcM1CNEqkQoBlH2GJRjcP19heQBL4GoL7+t
HLMiqzh8USip1rwceFv16JmZZ7P7KRzupSY+mIudnUIh3E9ao5JbqOQWaVZiuWruzBreVEZznEyM
kEnN0zOOBCbXXv0M6omUcDrKFZAx/aZ4OrcYSnijk1Z0zGyRbdMo28g4nl4sgnHPfQNIqtBEOTFb
eRyLvwJ4LoSI6KN1JZKO5ZuBcQG8u+2UeUv32RzdkgYJD8Tvl5OaI+9jot9B/N7UMUNup/3DKcZY
Q7yVhkyOiK9nUHv3DiXb+xSZawbAlyQV4TVPmns39evzmKj32X/MQNIe3ZiGqGJ4scVg6x4S072T
RZHfe5Z+1MJub2YtkB006QsDmuGZnA06ADDYo4tOlSvqXf0ZJl3iV09GHGYvzBQ2dllOHwQELGpC
Mj+mnZ9OiAFc3BN2kc1vycz+ZkyiQ6+I5pgDdU8kIZztvPkiiBxMFLbWsTVAlGH6dFPedCMqBTjN
416/KIp5BrAmuBBu6SNY7EX8lm8akCZvgRE8MhNrfhAmskpC0akScmFn3Dcr4pby54ysEnrdAcJS
a0/HxuHhnKtqU6czZeQQoayKTYwZjXGfYfAguCja61j4T43sHyHjyR+VfjTS5gGatf9I8uZj7IB8
SgVnkZ0z40+8DE2BRSSnyljvsrhmUxcrRET9vE77oYKqGdX7rKuqK/3rvNZ4JK9K+WDts/vOVPkP
AbPbqZbFH2m4QCR9CzVd3MZHp2JR47EqvZTw0g9AClbYUgTp6rO8I8fTW9d1c6rllDzZsnmwoVeF
Kzd7pAZGKNeVXyUP0GrIrYtiNXmNK6KSSygxdx3CCvY/PUYwGZ6Y7KcECdFqttrwNpNFLPSYJJD0
wj4lMkvd47VwmI8SMwrFdMk8aCnur5wA47vlGAgDvTF8FA0cLyRi3aUauFBgNdElG9rjHAjFRVVC
4kbQ/UMsCPWrfF4edaAwGZJ/tapEW7C0QMRHF22oEm8NnFsm7f1ftzH/khSYv9ZKE1Fj2c9znQ+n
ScPjQFeXn7QgnCZfXLDwR/1HdgcO0rk2OmV+YbLdwjmgbfbc/G2y4Zbvo6vvstGIPmuyG1BrpWRO
SmEezax0N4MB5xMTuL93R8s61S5lZTRR1tWQjXbNlI28nWIkNw4vBTmnn45rZeuB+KsDOA/WjhZD
pW1j4+r65/dFDdCxHy1yPClUL2bZhWfmwHuOe343SaiFPLHx2glTe5s6SXybWsF9vUn6vDkW/Rwe
RhF/85T7l98P3EfBBfocACYc7rSrMxtx7SOXiiaDeJ8CB04fl0wl4nlrxbglpJaQJwY8qwAOJaVb
chzGRJzIAV7+WENdb5T5rYCedYP9bVXXKcmXPt4vftx6sVXzdf/zPxPrKWVue2PZIsF5AIKqyrxL
BCppJjChKGjwOFkiIyJGbM6rf74ftvzxbZdn8aXvQDxZOAONyNgmNpOK3mTKZLWEBBUqQoiFjiC7
tWCR7k0PJWjfwPEMU95aaCRRCIVjCXqcX0GWC9GD6h/B0nYL+KNBnGUA7/j99MuvghaXU+CbF1Qo
1m4qfRzKEQOU3iz//aGI+YnnDS9gbdrvSM9IfJ4xb9dV/txy1Xa/2SDkJxM1FkOpMuaMFVbnIbVo
SZkWlUsJ3ySnXwhkpq27crYIOqQrOpGWWfzzAc/nhP+R1L55XEjE2Ozg+JEaTSLtCfxveWKM5bAb
NBApM5Y5/X6wBudFqNrYxsv/EhO2Bu4b/LZKYwIlrLmsjPBsJ8HecRtI2B3pvGMGuDZzahNct3Ef
ZiWbwcgbTh7x2XUl8+NIQlWIWQWkwMpVybcoIFySIJ0vFvfYqPG5QzU+/orllSJANb4dISSi18q7
TQZvied0+b4aJ/MpYetXVsXTye09wDF+8tR69a5goc6SGftLq/SwoWx2Vt7gPud6/HbV1K1FjEsy
yWkT4AVNQ22sJ67daayq7wzqPcHSS8KnS0KItbUrHNZY3+xDwvCYo6k++W34EoQR9KGmDik3SCmw
8DmmUVQTN5Xg1a4MclbmoTnxk5KbiqtiQ8ELjVrvIkZ8OT+MgKSAdWanPQdcDvigRSVjWjnEmeVX
5YQ7B91jfZoVS2YRpT5wMdLCCzXvwiG5orysQRBjK+iVurZDg0MdxTtedu/A8wsdps+PKNv1gn4Q
0JIZmAIityxFlhGPCAtgjKLL5W9jowJdH86bRiCXKmImWgbLRU706TRGcYUlaCR2jq40q0MwNHJ+
/r1OQyt3bR8ESyLbPcnUQBDYCu8lxb/jwLFN7fhzLDEC99dJGskJIk8lOzpuYSGKdMJzqIPhBPYA
lmOMmTgJ8+DA4bEYFSUaDO0tcHq3jZ/GkCQHKYfm0GpKKtew7APbPnEIW05x7t8EF7RLymE/i4uP
xm02k9Ngi3E7+MKG3sBCMwHcywWZcDPwIGXqYWKKsU1BKVdJPZ3AstC4BSj0qqI7ucuk/fdXtWGx
0O2DfSK13mLW/suUvtiIeqKnIio9hB7u8Jmx8GUkaJfoIH//HoCOmthg8Fijx7ORRVT5Vk9Om6wY
BsYBQMERwUOFIwP9bR/aWMWdGVxb98/1hV1NWFesnzPLBgXrjm+lAC7ZEDZZ5T60JNU9DUH1mBLU
zCEwmBs31Myv8xHUe7EtfP1s5B5Nmdm8eGOLKn8od9wluMEcFux2ADeVw5CUT+mQydzjWOwc48pw
trzpUvBvs83GjH0gfPS4qa6I087pWJq4wqBXZBnZfOmSeedChM08tFA83BQvtHy1j2rfzFK4nKAg
g8ID5FEbTw4od9zc5pY8srskPlDEYNGZKLMyXr3cJ+4KQq+8hEZ4Z3cTL5aI9EenAd7g2jLfZpiK
1jQRKSwuRx8MMqnXJiUrR548m2YGpqUL79ysuhR4OE7c3tvE52GFAA1ASwXZpcoZ31khRkW8nKcQ
axJ9THsJRYkgSZOd0xNEvygkHHpS+i+4UqU7npuG5gwk35R9iGHcOyGWbZWLB15eS3YB8qauMwsk
KZHg+mNSHkiMmTwL8rwpSJgqYkEwx7nrLX3wLPGMHPi2IwFsi5UGC4zXbVGlkHkus+HBiFAKz7nD
bNiUB0f6XxZUGiB69d9hHp4mv+82UtTpKc0QTrQxoqgaXMbKbVBlDQ6apsC09WH5J1z6fOzqXnh0
BVkidYLWhOv03gyfoM00rzs0ADIk9wIBFB6Gi01Tt2/d52aGTUXqUODIrwQoFUzWEkVGZyd7ZnfA
PQcuop7fk25O9h1oa7ayfXH67w+z4jU1ezEbjQhrTOwUZPmJvTFC2gzYLQuv+bTDHMilQgWzKmHK
rB2Gnms47uRQl1A4Bs//fQtPOy3zR8RFPF/ulSXztHF7orGCJKpPmvhJ6KacaERF5Gva05Hk63JA
mLNytWOcKIqjg+ZIrVp+Vywfaksdk7Cp96q5I3wJm6Xim5OJozcqqXpupI4itE32Tesf8y42QDvn
XLwJL3sqCnTW6FEn9HL4tCUpimPIUNv+Gqdh2OqwjhbRtsmyBMBY2cn+jNTcc6fqTAnurZVnN+vf
z4c2OOM+huQxJIvproBlQu+jz9lMVgcHa4ARn/sm94GspprDPyafDNG9+PbLLlpFmf1sTdOX7hhg
MT1+nyl7d+wur13tWHuVoNOSI8dajhvv9zPZiBlRIxIYirb8aUoiDIZR3N5kfo4gnvj53ZAy2q19
7xp4yDdlop99AJdrmHEdrdro7Wx/+GxbZgCJqwdw3LN3IE/pKBVGYbdHezxP1AErGt7g7GGSGhI7
xiBjECJWMjNopiddoJRLcX6sSj96ZszFVmb5EMJA3SWpfDIdMJSBO5MjYT6pPG5PUfkVoOvdIezB
cbk4sWN7ms6/H2o2CVwMilCdwX5a8iVL/THkgb1rC/edfK5nFl7Fvg/TDQereSwSfH65r8ezZTb+
aUDPEivkNcjiz7JEvJ0AA5BmhHqbAcJxWhieTjqei2pE1Dm1J7vFiiRSMBq41shrcIybtsBvGpBl
2CIK7TPsxFF4n6UnwxhfFEwez6yBTZrQWTJV2bthBPBm15TajSVdRIH+hlevt6fmGU4jfUdk4dXg
O39FlYw2iH3pekBGx81p3kGgqI/lFKPuitjlFEO+5c5FxtnRH5OhpAiXwUVqlnf2kI9cW0pL5mM/
uZ0ynGkF44eS5rayWnVjMwM4g5GFo+kbl3kesifffkolcq40US56EKe5q4o9WYAkgNTW29zTDyWV
iF4UUQSUrBxTvUmMIKnbAdZ4FykH1AtinGqbEfBN1c7WfkZvFXn5sOpSjJyeVh9e16Rn6Jf8tFLM
qCx511mBLzmu8QtU2ZfJD3Q3jeMjhAa4Q4G6etnwbRu8RhrDXeUySm+KsvqcBtsnm7J//4L7kay7
sJpBQdkW5gCiW9AW5Cvpn2diVfZWnn7TmvLaJSoAhjT+EtO6ZybzntttcwjDv6rWLIuNJCKbMF27
HHjc8twGCVTOzaBI4jS8hum5NYKnjNwCsOK78EDSzLHpHgZpFruwZ9CcBfZTl8v4GGuYKUNY383Z
jwM95IA+9HvGtn4zWZTiFbrd7eT/GGIq9/0kCBQxIB5yDHCMo1fzt5oKal3S/6PLZFORZixUUnWH
BKAkxt4wUE0z4qlisqBz5g1IWLapkfTntLIR6PA6Ozf9RxFmnKpTj7DYK1H8m51EWIWZOmtS/xD4
9rCr6vtBvMylMd9WBYqx0RO7nCs/uDLZiJ6deROiLs6wOiTTJ0uxPyLG8w0WUR0JTSZ1Tn0HWvo7
3B8IZLysHrZ9gYmU0w1nAQajHEPBNqRdZYKzuNs8wsIbE9uEUYHccMiZBKlKq9bHwJ5xWk8TUAev
zy9h3uFWiIgt7ib30XHcmtada6ujEkMYDNFbBCjmKsvsJ0/2+mnI0SZUKaMpK9J7RDvoL9rmqDMP
AVyT36e9+ZXpsjsUy7FNJgHkff3XZ5CyYQ/fHNxkA1tg7aaSdDeHALckcL6LyAd4bVgvNAjkw87p
LY3L2lQ4z0O/eQYE0C5+/HKVtYH9KId4YzS9t3FxjmwnczwFI8UEpsJw17rNd+0KWPAIsYwxIblp
1ATSeOY+rHVGNWx76z4vvsLYJhUeEybpP727SZUZrWdCLbESpBcgXoxr+OIiPTuw5ZHpuLMP7CNS
xCSl2d9YAEE3QudLBHMBraW9wbrLDAY8bGvMZ0iurfjLSD5Z2R1zeVZE5cyAPg0xi7cxr3a1JB8R
cbQe8swnQg4Xh9k+jUNlM2IjlIIg631bo4uB0ORiCYFlIWZcu7G468O/4zhWd/xs+adxAmhiW/aa
A83orAceJoZGIt9hqm14oWlC3+1oBSHK2YyVug6x8ZVNJU9wgllcEHO7jpL21mhikrha63nSbc+V
8io0FyayforXyCgfdd//iL47IXFa1UFUrL0eQkUdWpueQreJfAQck1NfjTy42JFFjncFFQxuBvHV
ItjNmfNnSlRNAUN8dOwJ+lhywIiMI9BIkOuUweeIwEERHUJ7pNmZ7cwhujoG1mBR3Ba2PvdsR1cw
c+XW9ZvrpHLuygTbggoj9uFhWBCtXl5EAioVJyYVdWCCZAPZgIXEvbZ40A/aI7RPGJs2j9E4Dn60
bgO8kv17VThyg8Rmj1Fa7TuWLuCHNnydgDkKzCeK5dh+yoe/vuqDi+O7z2HtGAegxG+6TG+rCYhy
7WCr6jELJtyWm04GzPgl8SMgKta5VbLpF/OG1hABS1MdkV+txwaMvlMWJRZYkjpj2rZGez+pK26W
BGMKtJ8eU+FdbMHViJz00M3V7aA986BaasV5eqcoAZXXXNEbYeZ2EAuQxAI3jdXihnNpLREpr1sx
oPyit85zQ3OWoLCcohY3Dqu1raoYJI7MSFfz6BGXdCTXq+IdiQUzBUnVuUZ+0WG84QzO1qEcTfaW
c8szvAQ/YW7GOvwax+1nVWmXm4+yKZ9BCpAP8QSpA7JiiLB1GI65Wcxo4RCVRT6+/SKkRkmSDXfb
25RABPSTB9bIDdYTCfMwx3I2EnLqeImzLhVMQgJ+SnVOm/bFbcJDzvBpEyz+69Rs6g07tDtF26Dk
cOwZ1a5UweapH4xlWw0rVn2k0fwhbQJd5FzaSFUSHr854U7ZDGFFGy5g21JtAp6pHw1IDDtGxATL
Td1mqPXdXI8lnggkATVPL2y9Hu5zT5ll+LG1tmE9nNjBLwdSiBYfx1LpBt6BiIvy1BiSFQLOqU1m
lxMSHpegWh25+/8eHmHqeosgtOD4oEwOaOOxGQwmqHf3b8QEBm8+dgxhdkwK7PmKHc/YmFFIUEjF
o4e1boFTV0cJ1xkMktFTBdaPeTlvSAmrzrpRkDYDE0yc3fF+6eK/soPrTlCMKYS9KbLROqk8+2s5
1cEpMcuQBjBvJObtdOrardO0KDuV+kHVFNyiouAAj/v4o3IMXninFnzDi5+Fb52bfXpaHofena5B
euUw5UH7Y461dUnIm84r94DsBS/cciBMUQY2KYqbNbMmiiG/rh7CnQYoN1T+u4/m+aXimMHzq1du
N4gHfA9fNG8EHiknOletaTHd5P3fYUq6y1X2aXnlk9MS1oh6SeF+bwgFn7ud2dfYIHzDuptK8cTK
8U/V+G9+DgMUvyJdXRD52XnUQULEgvEwDxrnTUSzPLnhdsLZvDKSsUVyXR3TX4+bz56XMAFc4kmY
HvhxIsjxlhAIIDVSDHfWjCIXs/ZFVk1IaA4bB7zGlZW/k7F1PxLK5hGjzkCgvZByjRgrc6J9bbv5
mwoRs1Lmpw4umtj08IX591Fp/LDrJlZS+KvK43Huu+Te75buWQtJ6hh/MLSwdMW2D2xcHWc1g7/B
fewO/KAlthhoDEh8cFQtTZCP9aHpzjhu9B7OAy+mZj9VEO0Zgd3p0Ue6NTjPmhpBJ8GwUiYQFCtO
XxFhjA/QEBm1kBoyhhEh0H5r84ZomG+08L7JR0cVjeejlBmD03CJxRh869j64K9Yd+V0cVm9oaXa
tpnDW8YMskPRYyDpqb1N2o61W4bHmOSEg191u66j/JkxVtdpfkKU3s7BnbaHiu2IOe6qtLfw8aIr
czKySnJHrHK0aGsEG9cxZHcf5cm+TS1YjwMmpeVOTlucPjFZ3TjyJfp2GlmQKAy1+Do5P7PUF1um
fYfesZAQ1TM377k2HvIMQHRoddeQknzVEdI7IQ7HGic/7OCr9mjAegmEy8HEH2nC6sflcLQwJ43s
l7YgH++sdP4ezYo4ECxykTkvCS7lTwtLzsoWWAaa9nBCsOfGzIVYWQU4ZQr6O4iEpTPv7EjeW001
rmbVnxzE4aX2fxyPRa57jSfxQHx7vFE9eLe5+GNqnPHypon+6hjJb46EZd90YXTUqnzoQsm3XbQe
eoS0OPxyJXzgBpaJsMqojqAWNl3U9+QCyOqIFuCbnD8DRBVYsZx0CqnC5EllDbrk3og2ddlGtw76
6jb07VcTrfZuitFWd6nv3pfgO/Ek8ngbQ1ucA+ImcH88OJMr/hBthLQc9/1dVk3pGc2aDy5kqMCz
WxSJGSadZggOQUzxNmdowQr+Sd8p6ruC3aPVmeahDMlALFyxY6kM5cZ5MGEUAUp/RDbONrLJrli9
b0bmeg5XuBeYh8qEiSlCZaK0cuwGag+R7dHFIhhQR5h+82gHDLzySSG/Xexbi6w6IdrHQkzmiWWI
PDxjU0XPadifhNFo+1n4I+dkj2eyxw/D2nwbRsjhRfawI1GFboxRSSjQ66RzR4E84h3Htc0ouH6Z
SRGi6nN5LLAr0LYxmwYPv9LLF9hji9/J/JLN8X3i9pJvZmZIByB1V44N6wUxv5MnMd74puEjhraY
82Wdd1RueklZypK4EE8UnJF1U+l6Ta57fQin9mxawY2s6CmkB/Gl70sYzDEB96QNT6uyShhzTYwb
IAMy+YiVgAGPgzw0BmQAglFHCMdJh5cxtd7bqoYaxfpTyWf0svR2Fd7J+E9oNfhqJAqYLG7+TOpx
sPIPmbk/TFEpc93pFFuUO5mbfgQWFkNh71Lb4n3uLIqbpdkdgpmE3goJRWz6q7L9E1XdKTcea0pM
JtbjdPBa+YE2/0xQo+bKhTxwE2ccqnl03YBco0p0W9yu+hgL+92u8jvR4KDHVbdlUDGs8po2JlPJ
s4qiG8htRyXHh1xWp4/OsEwkr8PIrcuB2lpo2Py6JVXTkgNSiwcn9NkTzvUuRdq+Cp3g0lAdboMU
s1kgsuIYNf5tq10PvxDSXyZ+0dadcgwxvDNC++xx05H6WYGMDiEe1uLIE10dAjHsf5P4LFde0+G7
9KlWUNcxACmb8DwWU77rPPObt2HCdM1vtkCgmr2ZVWQgAfDaEOpl3XSW+Wf2vJb5amPsmffCukJX
xHHjhJDu8SMMhXFjSpFuzI4fCAtYf19Nah9adFzSRz9qpglsKn88SydhGiAKUjyDdKM7iD3JNLBP
v8ud9gPEJOQzSsNzw2O1aoeWoAokY8gFtyWBEZRF/a7psdK0WEohviFaIYp1cotz7N7YwTVw27fZ
LUp4Orl/FuE7s1C2uZTNZe6HZ6nbL6X7Ldri6jhOdbdbBybv8lya+pXwP4zEelvqcem9AfpaNVgH
4oPQAbenuQA7avqm/WBH4mUwNU02Q1BhN8/Z0A7HYogPdTncNZ14U3ldHqzScgn+DQ6JZYlN4efF
GmeZFNO4SWDjZCHEu7RBF8okMAfjf0QEgLWD4KCD2/Ri7YJLH8jpI4liukR6JMdzIhBHHs0UOGJj
7IaYEbZDoNJGOyTXGqaGMRpgWoKrwCNrHzEoMuemjTB15V4twBnC3UMHBviW9uw8huDJxhq8S2R3
ofx6G8avpuelW2XZvA+HAcoL0cagUNZIMDx02OI8ozBAxlgdPLzjXoLzKHRtXPFxAUqw1rdj5JO6
UhIO5SxYRcxXMWKGOZ2fRL8P2GTtkOP94f6yV36S/tRMZEHZBveZ4eGTw6HKzzBI2IJ+dDqv7iDi
xiuraLe/5P1/hwD8f0TB/xpRYBIs8L9HFOy76bP4/B8ZBctf+CejwHC9f3HyuqbyLexBtrLs/wop
MDzrX6w0hPL5z0OYKPhb/w4pUP8SMP8t01QSpYkQPn+r/XdIwb8YlJrS94Ulhe8SMvB/CSlwXPk/
Qwpcz7Jsy5Q22iWJkFKZRCVUX58PcRG2RCL8R+MOhbThxROk6j20BWdGktuHuBXou2WyjuysO+TI
pm0LhADhQc7Bd6xN3iJCLeaC7Th5fGFzO6QW4JHcxqwm+TRdCjfZeFVA5sSJGMofikqolYSI8jkI
G4IgHhI1dfRF/jXNiOaAMe5zXOC+Vf64Ahl9kM/scTQvbQLsssgl9nRk14CzVUZjTzUV+yvG+mT2
EYun1hXGxV2SMMNJbuAwfgOgeJgGTr8GtOl6NrrHaYhONQZDCAn0ATRjnyTQEFvrqFURdWeIxRc3
YLXVsVrcYCHV9PH8ALwKJx50gOdOa7GhZtnJZrqFcHQbuWsjai7UnTfTxNARHIWq4ZT0uliUJfHK
c3qW7vCLGzZzTLAAHLK92BX1KdVEM8aptCAjkm0EpwidyKB3ttMheWCtUEJX5ijPfqRb0mNScRqY
MSlSmDy1+lm48r1uDJZxUr8iPYbWLaq1BaNJZfKDd/G9au07xDg4R9gRrUjnAHPO+8/IgE6S3rOu
7T2MNQRUJh5JJyk/SG7FDmwSgIpInhWV1z85VcPcFw00+0YrxpVYA/o/zEF+G1fwz6i9/sp4emSP
mJLORIANR+lklahS8gP4VY8GBthRxCvCauVrScAFi5tpXY82oTuRux3Kju6/kPHBkD61dvXMnVLC
7GPTpTL/HV4GlyOgrYlFvi7UlGxYNbW4lIyzcMHsjdOPcmdiGUbrm5EKYj3eSx4yw1X3J2XJvqlF
GwCCpowGOhlB8qRXi5ON0zWXxDL3pl3U7IX1i1WwTLQD/ZSrZNpZeOQYNrOdaLMbg9DK/ZypPbJU
vZLElG9kke0NnAbnvnoypSIvPqjHTQZgaGZVumrRrNK15jdz1Q7OKaAM4qHKLKqAiEigWIxPhFA0
/VPcE0Vf2yXshfjIMNbDjmIdEAEB8OqTd7fwa+LMxo7Zgr9WSGE2I/KbNQFM7AxhPpB1C9PND81t
bWWQxAZnByu1ZTsBYLqMcnEofLY1bvdZp69ShwAHg/kiSTIiZ+KbHsE/D4otQzJEB3dKmC1JP95h
5gdjqb3qnlTxTTUk09qWgOfKxEX3R63RmANjWNHhjFiXY2Xs4AThChQEimdqOjiNPCUtt+OYpOxH
AKyzT4wPvc9Ezm3xpO701Jr4rndGmDRbhubNzvGwQJTYRDZQ82ci62sN27W2jgUjLNHHa38B60aq
so5S6HVh/ydZZ9LkKLJm0V+EGTjzVhKaQgoppJgyNliMzDM4Dr++D9VmvelNWVW9V5mRErh/w73n
Am3QOyE2MsqRA9ZltwGomVPyWxrjQUejfkFO5Y0/eDb6vSwad2Pa8hXxNuPviLk1pTvJYWFJVlri
9liFj8a2w8wJxDuHERUCDp39hKezuzBj70GvZNNmwBHK2iZ+R0XPIwo5fyd4YXQgOevEL6sNXA/i
p8GzC4zZFXaXexpSURbnVDIiaQwKE1cndLrvywA5SrqrdcHPOyPFcu1xIxdrRZL7EGSyjmV5VKCT
X5TipMTytdGcWtjePG/+5GvLHyaV34aJM4q5zASDhHVykox4ERtjJTgvG/tGnS0XZshzW+sHBXHw
wPQ+RYHGqTQORK/7sbpFuX/UIys7pNYjdEC00qXRr51M73YdT5mawZn05ILbIf73RKXrvneP9Gbe
Kvazh0SiAvE4H/0O5EQSH5nveztv6L/8MLkmC6VUD6l8LYMDPcQZFIbCIUEBsjVDWpvlFW1vW39P
ofCZzSbXaGwJ/rVcVjgt7WGR4mI02ByGTNpyzE+hnXsbjVm66HhbJBANmrUKCeNXhs47GTTxwC4X
a685nthanfyeD8Wv4Oco13tkj6Cx5V1nXhsG1eJjb1uQH6hbRzcknMBC2FIOUjJWKnbQEjhwM6/D
5AR0zYqgMkgNerbbmndLozGopOeDmWTMixKaMhxFA3PwrX03fOJ60nZ41Hrf22qDDSgRX3WL5Bs4
xGQt1jJKTrhhseo4PRxzm0GNi6FFIPm03/Fm0gFyaRoGhkBZ0hoqN/+r2J7zdOjQUQ1zlZN4AUyG
ZWBcNi/qjXAWFJcVha05hpdh0q6FFtNowV9u/PPM571zTOdfmrf3TBbhcR5AVpT+NnJgzZnSfvOM
bj2PFS78yjoPeRXEEZLAJVEuVdolHJMv7FAlEkjSj4sa5BBkA0xiKSGJAyFEed1Rhnb6ocFAyOWI
s9S52hzP7yLXdrmt/izhPIYOMtnB/0w8LsmsJqWN/N2a9tJ5nYiaKWY1UuRbT11015L2gY6IeNVe
Hg3TrclfRDXavcypiOF3k2Oo9SaMhxA/h46jDeTKzY0U04V0HFa+SpGyDEQchHF31SYWjgQ51muE
EUz37HqbEd+wAhhsB2oAhjMBl6gbCVEm4anUJF6yMsZ8GsMHIaIlcNTO1wqsYB19XvvQc8tuvEIy
1ZePXYMfN1T8vDqb4Dg8JmU6BgbDad0aDpk/wxgUBWmeCX6N+lSqS+TMN5MhyozexqRnR6Q331KX
jYDplR9ibN+NTuwIpWDj1+x1aAUdaJswIg6ENZkd9FBoWnHWSSSQ7vjYJO62tHxwXPYp0gqgN+CY
0f0MOZmcPTkLuaPfRZGy3eKI9bEmyA7fEOWVzxU9WKQmT+1zhbMHUlF3SJvhCfdfiTXtqotuzxp2
OqQ9I8HZyFbYZJGEVSBd7e65GY+WWb/7o3hy6zpo8+EEU3TchA7yNct7Ean5yK7oxW2df2NS/Wrs
7aGn+O+hbDc587h7hD0xLdhaV171rS17z+63GfEAVGW3T1kYMi2Cm8+FkrJc2tFf6qtiKMiuIzIV
VRrJc0pzg4qlblhVvwTI0xkxSGeJ3SOMrElyoIPHgZBTkUr7hmApYNxPMoKFC3RGmafn+zZiWZ0P
nYRr1T2Y8wlh3kWX09lLNdbTNb9mTZhqoe2E8o7awHRbFdC4m0M7NjAAGTLEehcgsGMCDedj6BjD
dHm61IlBHYZopEbmJp7vMG5qhkvVpD+JGhGvo2gArZG0wOiDDvLYY5K1IwzTON75DCtKcR4s/8JQ
zyHpLjP7F4NAHqAyrwf29vXZMtmmFxk1PCELJI78Vl32Eo3dQxMOD6QickCW30Rim7u0JDw0AW6H
hZFyFLDfmpp9w5b3YL2wTTkLMe2B+fGZuERwjDbbPq46wcSW+Be4alYsToNZ7fq8kCiPs+8mzH/1
hAcoK4v5ABvgFpvJ49h9TEbdMnv4FvF4LjT9YJA1kttnNzSYpIjs6sfhK0OwWyNCCa4T9yM5n1zJ
jPBECTTOM+t67ctXO7OesxhRSzLOZ6m5Xx5IVNWRrjkXS3zg4EKpfCq8+CZjf5v4M8Zep7/Bq32Y
eZ45m3tq6vBgYMV3u/R3wug7J89FSbZzZEcT7xKGU9VDlej0ZeiosTkc5w0q4I2E98XWp7QPacHO
Hk4690tBnSbTblUP4aGTNVI5DHFaA45UzSQtQShQO63U3yVQhBUF5ZMVWZ/LI5ZN81c2UxwohGVj
IfiQqxwgEBrdbJyOmkiuDJq/KyfcMezdEga33Ezk9+DGIag8tMB81+KqyRwduXjhWczDdqEvjV+l
Y4Omt05suQB1G4wwZP/osnFfcQf9tt7wGIlDZ5SKCBWbJDLSWjfJDXvgTe/1D0/jWjYr0j+d2aRj
GGDw+Tny2updg3+XJyyGRgQJIflISNpc2/0xpgyDDp0Gatbp7E7dCo/pEQH0S5/VgYPPAqlbx8Fo
96/lpGGCyN2vONXVJlP+K27yCxHP7OdyayOblH4EZ/EcltHOsbJ7ZBafZjvvijoGJqTYcTWoI2OW
TppgQRJCJ1g1rXELEa8WCLbsEJQEMItVXcDrTJAZB9P7iJuKwo9ihxwunCnhP82KXhic7fmWHjQ0
QBuPUVHQ460wrtKpvxnhtCTgwEPXKYZVknxYPBqp7hpsuk0Sc3GnjiBtLdvutx7SdqQxrYlqUX6a
UOsUGjh2ZPO5/w9vmonFpBdMve582Y9J8+GRIjKZscOPnj4SofNoAxQ8hHpkrqSxqytdbupuQDRL
5xxQfJ0cf/ods965uARmSXKF2JDeYDD+krdcIaCNdgOLf9D59l8MbYdyVZ8V+WvdSB0NmxaptUCY
4LebCBZRMCPT7skGp2XAfWE2TjBHQxbkzXxzK4NrkMDjt7QLnxyBl9/unfJQpI25btjP8wbFWKPF
ZmjBIjqFZm4I62mOdnP3EfrA9SMfoq8R+D24cNCfe2s+zhgAtgaYpFYiEZjCZNcXFJms8fodgImf
Ma5eSzq+pwTd2qrUGImZIQQqu2ZAir5aWszu2tScyaWYyGXHyBznsForjyt1LKxdkiKE5FGaTz6S
mUgy2bRDl4q0gslAq89MNpm2plluC6Ebb4eEleZxYjfIVJosnjJfQfwh1bAuHrEYEvFaWc5FhREE
dYo0TJc4oyLiwAsbD2aXrYcsLXfzGEKPrtGkVC2Viz4CniYzfK/5sXVMxwmkajICkiNvQWfVjyHb
9rLxmndOxVqVtV3OwiBLp12dTHHQkBe7oRpHNi7idNdgx4v8OLuFcXppdJW8d1ph7gfP48jk3emr
yv3ITLGZMmd8UyUrE1cn3RpC6CfAJ/bu4FoKNZ8a1SZr9d4D9WLqAusYf+ERJ86wi0sLSGJPOkdZ
EUxvDCx2wpDvExtzwk8xt8f/buTWGVh+NOWbWVfmw4grcNcq4w3HjLEJZZLd6gjCSIKgTIhu40ib
RFl3dDCd6dx+TraoX5fXg3lDbZTDp1FrewLiv4QKm1MTWcbpvy97YmcfJANpDQ53qcxEujUFZ60z
jyQ9Dsv6JUfFy3U/im2FOXZbeSSOgwQeg9GtSr6K2HkYw1+uH866CuS+z6QCN+9OkxwhlmO5mANZ
vjC56Un5PXTDzIXWpowzONJmAvdWwBnVjkO23BqiujjgiUHIQarO7AHKm13fYttZvJUoF7MKULrG
zX6zp+1ATjVav1ZDAoGrl4Xbn5MlEs2J/+YUsVpn/qQdCXPYV4m/s0ZsWzAhxNpVNfMMwI8BuEcA
uqqOQIu/mG1TvFM8ZmzJd5Ft6nth0N0J3Ulxe2RvhYxvPG8sQNBSaBlbcR5hp2ev1xg1HvS+JA7D
Mg89upYVuLdkW3YYs+klw8ekbQwE0FmywwfQ6ekvHYkIRAo5hhIvJQrvg4UB23bDLvdEN382qV/t
HAfhqGcN1MO5ZIGOiMdchH9m3wZZUveHPpXzph3UUQu7eONpyC5MhABBCWNkVSYDklvtolkwXpKY
HkB/4+W9ahXMpbDuBzwYHnZVtD4bQy3/PbTk2OKN01mwI+Lnjld1oFJkOlPYewdFaxKUUT++9eHL
kDe8sqLiUCvNCXPazAINJq5pmfPRpXtyhnDahgVc0qJ0PiczD892N99n5uT1rNuHOf0BioPl1gb+
XE9IGMH3EfnU7kwTBY6ez3TrNAtIQMTazCIN+uTEftFOu3WLZnyVUnlvKqVjMul0KFDCrvYARWlO
tWLc+vlT07uUMPWMsDNvnlCWHNVCy+/jgWnHwiPE98fRSk7DuoZ9w2py/B1ztPT4QOOgLcJVC8nr
AIeTTUXTvLBVGANNjdxSi4tj6k0+En089eYmH9wrNoVlHjVt6Y1swgHcn5Q7ljTLisUzrHr88+Om
zjj/QpnjoJkbBwiD3A4Qmq48zrJSU6BNtguDLJf7zNjrIp8vpf3iyip/nNQwc/Tnzib9p81ptC0q
WGP+0JEpkH6BjJAvPr4k5Evxk7SgtFCaBrPbsF0aAFzWXGtrZ+r/DYM9PXsTEWpl32GzxdGHOs9I
DrFwmEqA59vqfiPXHoastEErkc3dAz5ayvIVDGGyAcmfQB+EdnVyXByOfvrJ3nzVSkr50Gz4rXQr
CIXZbLUevJwRme62UONfxLH3DPlcEQjVLtJ3D0a3a/f5wcb9/iTnu91F9k5HfMHvKVLKmeYx9rTu
EUiFAcvF0MxdrtGcRHX+UfReRlqbcm+QqIsHO6qI32XEcrNSqqJKhzAmKQjXnlV7/xIV4VIfYZmO
BcXaFP54hKlY6VtqZvKnx005EAj2bi0atMxS1iHvvACzvo+HduDLr7vmKyuHA0nm3bUOtUeV9+5F
tuEhy9zi2UIafLJicGdtXRLPx1Kr5KJe07z/U3RAZwh4zbqG6pd7+skk6udUOqm9QfJi7qQ74WqI
5HAgaNd8+e8fQzI3142jlWsylbzX1p5zaOaVf2ah6L2qsg5qPRzwtQukThrR855Hm+GFs7r4ve0x
Mcz6jyQv9zJs3uIinxh2hkCxICPfSFBi4V/YxSGvi+Tkq+KWSHqreK7lm+vo466sGjvImuQ3rcrx
jmmeZfQP6g9kgrmnXd0BUbNDtbIy9Hm8mAhw1yphJLPB6baZeJgtvarezX7I1qJO+2eRl9ydXpws
Mwbraufv4+TW/zCYLGJ10Pf//eMQIkLrp0/G4mqP4L28FgvxhXDinmuemWdLHd2vZoeom46R5pGs
s9Wy4XljQatDcsWJlHnlSxvn/VlLYv3UDIoVnq1uLdT7Le4eBLCcBlTB7pZ1HllHDEwuXekfMPDz
Lk8w2AqnudGmWgFZIcUjg/s3akYRsDnKtracjY9Joo3Vw1e31xEf+l64gu4Ee6k19RMXzzvHvYev
K2nPDC/bs1HKHqRO1gWiERHifkyM9fIXOeNyNxOY6/1iWyMD8Eii0YyJ71aP2rrxR8igYyqvmgEn
LysSERi29hli7H4JZRfvJiyrhxZmxFM8IU3AAFh8q/pYsbrsJBMY/iZSpCQuf6P+37/5v/9PxULj
HyrMvxFluuqyL5nUZK3lXvY4NcZieXVz4H55C1SpqLZRSdXltml5NQG4/yfhPjSNIHo2hHM0v+lT
CUOxqNH6JBnDeLORn3Ulv4jPtG+Vy6yxQiGN6sp48lqOZzR68Wc8hfu5nrs/CuXDVE/OB1w4utcy
Uk+JCeSOrXa9l0usWi3MkyjwNzpJhlEM5D0PjQejBrc54jqHn8FwvK2BjONAVChDXV0k71YJUJ09
xPRg4+nbNNHo7iGZHIgBsp5IS29eq/qlJETyxWq7k/CFx8QuQ2br9fMnOoL3rG6GezT2w5EZaBN0
2Po/0/zJ64bmQ9CxbaUSHz2qXC7ofoSuuLJU5/4DmUoiIrfO9r9/HADzVaG2yUM4SqXtADWIUYfh
2lAnRj3ms5UXMRls6lo0mg4ep40QjTClS0q6mMFM33Kdi8/NIkXjMjp3q9CR9foOKBTUwTPyp6WQ
nzdRnCpsG4x3zcFnS1iXMc03qGa09Sjcki0AOjSTDJUbz+sfQhzZRacpANLauz7X57njGgsHl+ju
DDhfWmEM0TW4uFxc6xlT9oFL9DRJWe7TPETlaxhQwWjwmJBgIWFVt+MOS/HRJb8YEx4RMmw5MQS2
TJZChJxI1l5KS6iz2P3LRIegHkbHKbHn9SzTgzXiskwN8FkS0gICfZXs7GZyH+J8BJoeq/Pcd8hM
Yu+saE4hFdh7Q9DIE+tAK20XF1HF1s6dwu2gbH/bNx3i45+hn3GpysgDKD8xm+IxcqddIknZgeJ2
0Ch4MxDWC1LoLEZwyV7zMDAyMjDBMqa0k3UODrhwUiLasEpR0ueL0p02/IxgFO2C8QiBRVClJgzO
q4K0NtAW1BCY47omgWU4kLmXAUkrCv/UR+LoF8NbNEMChs04B1aSK5pRGO++Xdo49lPkdZCZcRs6
bKEIXdeYqqIRj9B55O0OhTCrHE1k1cbg2hYT0ddjqO7zTXTeDyNwufGGBhMj40gx+yul1W+m4EXh
XxiBcsheGWP2Wzru/hS2kI83fd0Tr8bPneJqXDDFEy08pRWdiv6LtvM+eMCYQQYAzoyOaKsAMnen
rCsIqA3ZmpR6894lUGzzDiBI52OmQvS28t0q2Vrb2OsCYkJaEJV0RkyYlkkJVRF3K3uJ5DPyScGh
rOHXMeLzMFDstl37R4f256dDgWtkT0Z1cXCVfY0qrCGsiEkZTnG8pPWpmdDNVTQi5uwv1h6TL+49
zUmIYr+AlYBPzYhsptLxB0vk8GHMin/IyFlETd4v1tpUoTmEFgKwefiKHIE1KGYTpsXNSUcs7R/q
6ADo88Ye41sbmZEhx7+4oMRbnRa9ESC9wbtcc/PJ9Ec/YKs67PtHM+J4V1Gl9lnRvuVgXmNidgcV
EXyEedVo2SvnU7bGR36Ttv89puCBwiXkry0ps5BYTx4Zfsimg5K/W/bn9MLs2lcmkue5Z1POVIDA
Vu23LuCUZDGExDwv2ZojI3Yc8p/HafiIw/isyCuePDjZg8FEI2GYP37DV7Zw0vDkuDbrNTkPz3yZ
gcK0XjsRvl0PNWEKP41UPYan0Ko2CDvv0tS3usKPmaqKuBL0Obh8v7NC53ZM6YhdtDENByOaYxAj
OkqBjpAzMHXoGkJsq9l368bfxZiMG59HvUMuvLJxb+KSoavyOJtbjv911VmnTvPdTefQr5jN6OwY
mpCE29HrMfEaIPqtGdT8R2TZhAbNlO3yU+d+fANGxenPK1TBpTlmDlxo8gpWbl9bS/1DfgszpjV2
cxA5jJfQ0/kBdJ91m0GyqHFBrUTFAJMQ8f1I7FOY8rM28lq0jN7mhGoIAO4WITFo5FwwpGZIQvAO
RbagvpARthIkkN56tjD3jB2m5aRHvCt5+8M+xWQHrjVJm0s9kXYc9gX4PdSPmgGhphhvMX4G4oBQ
3qXYpIkSUr+GE96HaIZ4oI+ByMx/ph0ae0YM1UYOz9Cu3x27/gKE7GwtuICoYi4OvkyqDIuUprje
YHx8pbyE18FQJ7Ph12qch35UJOvYF3eQGHs3xYWEhJHU5nBtglnZTQQ8KtOk1uFOoRz1PoQkepJv
tm00ZgtIgm3rB/MhGi5jGQ9JlM5zTTcVQ33v9Pph6und2SiQw71ChfDl5yxvvPgnA8KrG/MD+65T
IVt93bfh99S5V6vUKqTt4MdVtksfc9IeZ7u+eEIFTqJvQ0aOhsR+aGElmtmo7NL5Y1TVxfAx/1QO
vZPt5R9tpXfgBwRqdLjSJcNCLSJTkG6VvLfeHdk2WSi9MBHqk/aWsI86Adt4BjC1NguQOCMqzHkg
p75qNAjSGH6ibAmdgHVYj+22xclNshmqwBqropYZH47QgCaW95IXb0tb42/nqYDUu0nEoC5Q4SLC
wO2TVjHoqJq8AwVuPwyK5Dy9aCaI6s5eeY/wlvg+W8KtE3g0hplZ+8pnCWg2/Wtksf5PkOYa+eSj
bxm5I8SSRg2JIZB28tMvG/VBtpjeJuzeKcuNAr7Uxo1HfliB/Jb2kh8Iou9GLnkDeYzuOgd0zWPK
6c1Ib01YJwBEU93DaH43ljsvRD9oaW+xbVz53l9nhosMeplWyfHcS8E+LhXoSnS3WOS4ABTIiuNN
O7GSdnETSZ4xOFRW5pdMcwZnLVqcr/hYQCF5UNQbDXcUDyyYHoxyobc2rF7bGH2G70XgUzX7Y5RF
pGapGllshX6za9hGj7ykGQmreqUHsWBHCWhAqm7j5pnOO0xxn+61CrXof39xm+rRjPsviDR/7sJb
6imWtjpeHWwv9WQ47F85QMlG1Q02/TLN93ZRHGpNxRs7Syl/hvMUgrZom9lnHq2uVkbo79zWfFgO
gWupPdlBM1hbAx8EWTCPMRsgyPb+F2ukh6QY7kOjfqq2W/xZYbHBcLob5jILTAs2cYkTTL0L7yIH
UnwVVkoURwnCfpRXm6lixt6Y5b7vwk/iIg4GUMGFRvZlTAW2NyfZoS6K1hlElHCCyVm5+qYmFlNP
ml2C+zEg4/rfbAyMUb3shbkVcpFfkUcmT2j167vGq0egIdPCytxNc/JqGvsBTBWDsunVldDGJyYg
g5H99i66/cRDR5FiiuLu4bkhqv4/J+Y6tAiP9+TBjySewBKbVXGdvG0ec9Dw4Wr7kSFBai1DLmlu
Gs96HBsgGzH24FLdEQLo64hM4q4YL2ELk0ZjPVpZ0Q/DqJLROlIAo/0cvPk1Sb0OI5fFTLAxh3Wf
QmJUzNJWUYLjfrLYzMOlIw+1JnVnfMIjAw+7iJ78UIxYKxA1/NjUeqsa/hT9/ZU+hwlYTnL32Jqr
TPfZsfokuLP2JH3uheyxSzhzzYuJWsrvUS7JsF6T87uxYUUG1MrvxH9diHq4oqL9ykzMnrU/cGWg
sSYRlfBd5OJOz5bO8sbhIPvPTveZ2lZQKZIygVrQqpWKlz0JWOkgxesbQjxYC3/RP5jWloQKLHMZ
MZ9qIo6pPVYlTrVw9H7Denw1w/C9s6nVWj54I39xjO6lAnSH8X3ENp2jKAEZWlKjWL7zXbXQ35zJ
+crydVW02GgzMKEcNC9QRb6kdp9CREzwfg7OxI6q5xVLqUiZ2zGmQLG+wciTbTyn/DMjyKxc+TvS
hxZVRP2h8Q6fJjvdy87bzqTPvc6KGa0e9RR6KTvz2g5vheP0yMFB6BRuIGIyj8GeYYRu8xtg50Vk
hU0BESYR8RURderZzpmPa+M4PhouYw7Sfop9r7Tu2hqcyHXZF/+cqrnWTTL+2bCK4s4pvueRDyAP
e/1uGVq5pQ6IT8jm8CTIut8ORt7caeOtldVU9pfLpua//9wSFhFVlvo3FctUwzfFNS1nXN0ycw6+
N5REhjJrZF4rX2Pd+kVOIv+Q4ftz85d6oJvBMhSvhofzohBm9Eg3qB06TgTEmQSnjYMGDW3u3X/t
PEF95gcuqhaYUyi/TK9B91178d0rXbUdjWR+sMwlFy6mshhL6d29HqVix6H4HeHx+O8/V6X+VJqm
/y4sbmzKuPw68q3u4eqtlOvGByuOXoSJAx4+10oloMpa75dXON5OPpkKSTIA9EAuNuvOg9C7JzoC
AIs62YJOx9UgNWQXTcdtw3J2tAyHPC75hYr7uTbyS2eb/VMux4T4PB5oiunDXOpoRi0SKLEdsK9r
t3Y9yUMetUfU4eDOovSvZ2jG7aGztSEprbHNbkONPOERWXcWdnh7iq6Zj2wvMo+1cmYkdRo+Sdsg
XwbfsoJy3hEg/T4n4odHVwE4yPAfxEwqN2lZctrsmRLHQTV0qCtDUL6htcut3tuAmP22bYKhJZ9P
VlIJ1tp5EtlnNrbwJpv8L1suw6FgEUvk0tkm+6lqCFWgYljCouMb9UW1xwz7h+yM3YGQL2glfVb/
8q61yBj7lLvVD6l1JKeNsqiDfY9umm1rWETptaapTscnY6TAwT/AH79qjoQLXHB4miSur2YL0V1s
ooPqZ/nP4wXiWaDti03zW1YuODHgxZ77mgy6H7g87n2BcgHhWP4cE15AQu0Q6Hp59IFUB13GhJ8S
4NXRe2Q1hQ2wR5J4od7G1LTP0tMxCJTiiQw4DOCoaYwGzcRS6cL26TbgZ58dJEYwmtYWO9AdY0sk
F2qxjTLv3Xk50shEb41V2GqMm3BJA84lNtDZDrPTPkxYEPM+7x5rx3swIkNtQHrt0mWSzVYusEOC
swrkBhhSnmL0JCf8IPCmHXpu13uvPSUuCaThQjTOqiMxMIhnE+id5uG+lnl+NCL/rVRjvzxa0Hjx
dojefp3orneJ+zfLhdTi+W+KI7toaS3bXN4LlfSHrAqPYvDEJqqrGvmcOHimlRyy+RQR2ye18dQN
QMYMkIc++fFBX6in5cLp8nb4KlyeBwusVs8nEawzTbMOYLdAIbWA9OkCywkIKu9vzwSPYi6yqkC1
9NHdwcvFjHk2P5q9kW8KxFxsipqRuDlzxcAI6xDJE1rOuVsVRH3lf4Y0gpLgwDVLYSB/tYvYz0Pk
O9MqKZF8VaIKkRLi6mAz8GTklPnGBNy7asExp7jjS6gIoEKqTauK/cIw4brfIi8AbJ68++7wuKh7
HH+8CkfS34EspQ9jZNmxTqVDscIWqWWm7iPb+TVIE+YeFBN1iAMtZUQplQSS0NuPsyFfmHAi+ywd
eK26d7Ks4ddhS7tusuwnQ5pZELjDCoL+3YzphxIbXTVCxIvnWPduskcm8uYJRsumt7/LccClOaM2
zWcSsq1r22W3yl6xZm4QqI5URuOLMWcXk0BHK1F3nywcu5TnvsOfk7hQLlSYYVtyz3rEHGMQ5YfR
WWegvM9mVSMmDDMNJmO6irzOXjs2JGQCOKj4m4eIIf1YJyXQbQiGTApV+BbSErNmHrOJIk8EeeU+
x7r2G3chXvgJfghOGp8YgCFNnmNfhmxqPAdBhwB0R5HbGeMpxEKMmoUJku7oJ+i4EQLO8EVUYo9e
95CC8pvkW4LEZ0Velb13kouTxi98EPkDg8GJuFP/rVLIq53CAJJURzAE3BwnOxkDmmrPuKp2MKkw
VE3YxRrQAVX2007pB3Ow16SsaZ2rPTyZBSFwbUcaXNCFX51HgVKk6dPsYvHCkAe/zvuPQrTSzdMI
m+O5ndM+sIm9MZQFE9NxSTZ01B6qwh1WT0JUSvuH9vsLOGtPggltLHfqNBOeyCn+HVp+tZeJn63r
PnqhOfgSAgX2pKP4G2Y29ZqdfgINCNe458Qm7xLwaQKj6sB3RJpMfPSEyDeZaZ6zCSVrYan5YGFU
8thM7hiz3WbaDxkyDalcG5zVku058uQwKmcWxJycpX6N8g9bm4OFGsGxCsDZONCS+KNXabMbIKVd
R3CZY4ENn2TVUWifAjwJb/9K24gJeYVped9VjwHVhtKsACwVkO8SVV7ayLBWtR4xxIA6qfPbeYKB
fB3DqYM87URf9TAA8mmfMYljRhg/RmzWmGLzPwdIT8ulCm9c3hm3ctcSzgwfBAhbNZ/tsr4gpy1T
NmKq1xueLo6HrMmxBvrzcRqNz9riCGpGaDux8WH13XPJn6sxSF31DNaLDkVSQfQl5TMXbpuvSvAU
q1Is4ZQ1/oMpXWBuNFAuNmvWMAyBGFj67U+MWQ0sphaMOQVJLIb9DAoIWOVpVuZzU6svX1Hh1jNE
pzw82Wg9tmXE4MTBozBgUUHihKYlr380izi+KSI8bPARRdHf4dC7mGb94s7cHm2Y71K05KvG/GvL
Gmaoxwg3yzi68epd6hBDWCqn17hr73BdHCpP2OitpFbGEdNH6T1EC73rWvcd+/2B+Bzujnq8mjZa
5eVj/ax704Q7FPNRL1iRPnqMRvtVhj6RH1kpVlXoPGGMoCgou3Pr3wsLehBUThBYRraNMtBDdpah
kTLtjeHNP1HF9y3oOptMQC/kl/HQJvI/A5AIs7+UKI8Z1NEa1sK1jrxlnpxg1S0vDnEicez8JAul
V/An6OZRBhqbkIRjO0lHJmUpUYgagbay6BgdzeKcmFT6LhXWnJivzaSbx7j5hbKDIkOVb37ps+Lu
R5q/Xl5qSJorNTqPzhBXQU1qBq8mDdc42bwNlGPwiPjMuppmWbcIHS+nbt0UNp4OTgsRMohCj/bQ
1XLdeBN3Z2pALRT2CTPqRU6QslqRfWwiXjtfpj84qttgFn0Os4YkAGVuASEx1ZQptDWLWcAy2uS3
ssNHYBU8LJIhjNsNxO5AxXDOYcGVMud+E6CwXG4U3UU+1Nr3JrMCEsTNDbBHeIW0vmtpFZexUr++
TgRmnb/krryPbFx1W/wy9GcpiWS2N3elZWtB3dcvCF3QVOd3m5knYWjdD36frUjqD8hGDWItDnwh
9WPdLFIkPMA03fDz+uLQtCgDept2Uk+ZZ5WFpGQOISEig6itcNpYRjWuhMX22Xauxaw9JWXGIsEg
+buw7Y0vlXXL+APK+Ya3dm+ahDtW5XQagPxuRDhc3RLqrA3gsynjA15DtGOuHhTG9D6MEMWB2VM7
xo/kdZ06B12yrOknO+S/LuXaOuUqg46BkJEgiS0GD+7NSITb//2Rh+IzbsuKcCpGbgoBrDB6ixcS
ZKhVdG9kLOxlSa2R49FPGFHGAoEO2fDROjK/7Jr5ofE/7J3ZbutYmqVfJZH3DHDa3GSjsi5EzZZt
2ZaH4xvCtmzO3Jynp6+PJ7OzIhuo6q77BhKBPBE+tiyR3P+w1rf66BT3YJ6bhqUw924HyxhwLE+f
Ln6uYcmHl7kCXa013MZefMMqPNrgcKs3XRmjUOkq0uJTBk5OpOPT5DkyVrBN2ZgMWNwH4q6sPhz9
tpR3ixQ6E0ztqKEYhkLqcQOhNrPOiJDBFlQK3d3LvgrWHnIinzlaxSEf3aFSsA6RgE9IdiJi6GFc
K+PR6WDtOCTIMI9IXtsWf/psHJl/vEe6xzQO/bxfw5uRUQmSowSQQ1j1Q2NwmA4R8+fU6q+siydW
EQrVDPdzIcJXs1Ent/yFwdifXW1DDt+u76Mrorh8C/TdWLUj9Ra6hLvMInZgUgTL88rzlMy8oPzV
eOMJLsXbOBrJsc/LU6CSfezmi2mYCzHjl48j5nuidvv1ghzx45rh6mDTbmaHTBCEDsfwPQhamkvS
n9ijcut7zYiehCg08NqHDLA84bxPLpwP0s2+OAJopFxNkv4kWGTGL3Q6mOa96HZO3bVZdAJ3ePnZ
GM1O1kxKwwO9RHhjy+7ZjuUtDPAXsOUzBoingJuXgdHBafT7GCOXNYeP+aK0bIwRcLad+V3TsCVI
xToaOybaZBQt36NqKdYqEHM9T2mRkvQVpO9VjPYQONR36j0MmXabMvaHeYC7ufXo1uxdNKjLKOf7
AMtHOjLm45QfjZBYqfonmQBjJDA9BEkzVPL1i6lHdzr7EemYOowuN2LgRWgruSjn2FEo7HR9VZn2
ZYQCt0mDgf129tlktJwh3qBVjqViYhEKChKXO9hhE2Zhts07lue5xrNwckTux5JWqudyFOF1uT29
sd0qDT7y7JgPSKc4Uuv2YfIYDTme029CpE1a338ISbVXTGpm3K5uvFB7HOOoQ5YUjPQH4bOoKOoN
lxdTd9gWhYgxt3NxLp96Lhw2EfKkKtxQjabrfueOt5WpP094pnzb48V1PbwvjQgEEWSYpWrUAyR+
ZNzSc41lr2aHFrNu4dnGLTx4zpFgmnu9zq9mDgI+LsxTSmiOD7US0D8Zj0Xi3Gr9iG+KCIF0dMWa
9dy1sLJHvozuE4Z+ZSzmpFG75GqAOPBL1jwHd2OXfTlNcB8P+aVyegS0VAAV4sOsCpjiWwkx3XB9
KxLWV5rm4DRUHD1w+q46PDFn1jiGc3XQSuJYSJsET8v82ZjGepNFkwdF+N0IeCtd1oLEN6KKHGdL
8xu0K77oTax4fDdDdJBKivhJQByUTb+3UYOwKkzjtchM0HVsa5JS46YkqVDTEgr5VZM79BbA7fSI
VCx9iL8G1o8IOmEty0D5ZpYHAKJMbvs+vHPczts1s3jS+vZbJDbq/RpRPKn11jFGATvM7B8tnulF
w7RycknDnJwuPUJc2/emRA9Q54RO5LdCaD9QbZmJ4YUwWrbCQZANN0xlmC2jwQxspodtDnXOGRx1
0AWFsOcACSLtEbkF21GbsdLEcCtMGTYPurtdKlMQXV9BieNCJ3FX4M7q5gWdRP3SQTJqyevupm5r
NKz81cJ8gKQfg95d18HERpyfDUrFeGQXdMxC94zseWaGDlxBFvO3CoxNbTkXD1HlzaJxMHJh+1o+
lwelA4IbrwU3w8ZjHwjdCeiu7bx1Gmuvwb2wl6mZnmXrEpDJxkgbtZvGk+W47GTm8KeMOB4CnWYW
WSHXviEPjLJ/NentWJvqjpt4qKpvazay/dwB9EjKM7U8tF/2Bfw8uWrl0kOOA+pI71uTnBaiuAvn
YBm1TrbvElVbGTXVeKJdzIb33WnQlAGfqd8NCygPsWa/DIyeHZhj3otTw+BvlcnoOYmE5c8pw2K0
SlvgpOV+UBCDXeu2c8x7M0Df5Sjeps4D9Lh4ShA8Yexx6xuyrMtVItW1cBOmDJjZkqF8Xg6BVmNQ
aqr8HHu8Qjkwf6wwjWxwjNYb1g5aazybenkbQH3WjNZg00Qz7XbRzAIg3YdyNjeg6j4j4B5IGIv3
39b5/88YuEzl99/++vVfMgaEqcvfb9XX+L/Cb7X+aD/+8o3up53uPnL+5qHt6q78y6HJPorrv8AG
/v43/44bMGz3D9fDjStsYUP1FM7/pg0YtvOHKzzbcQT8aCSw7j9hA7b4QwhBgJGgcjCk53j/hA3Y
9h/48WwCgiHpeZ6je/8T2ABkAX6nUqHoUcXh+re/8n2EJXkFUgdtQJaVyY/6M2yATXNRKy1znmth
XLsZymMiLo5eNywzcnsByTX+UIHoRhd8azrJT1QVwUHX2Msxju+Yt43E0AdRfmp1gIuoKtnMHW29
nbeq9x4aNqBkaahNp9G81jPNXonCZ2ThqOh2xtYE+U2MutkSN6VFqI2XNJFaKOHzmEPRxqAdw75L
BkJOOFwx74NmqYXZF2GU1w8mfLAxYmMk7wqLCIewmU78vqcyTS9QIbHnccTIjB1gk3T3kvkTgxSe
F95E/ERB5WltMt3CI0eozjTYD3r5mEe0eIiYP1Ff3yRTsWNajD7KO08GBPsRIizT2/Ipn+gsiZRh
cfVgdJT3nWEw3GkwRRvdvs4JRSZ/54yS9yxy6yHMks9OZe/QzUBMz2zBYtqgLDpYaCBqJdHXsJNY
ESj5JSiyCfNZ1NrR7ZAizG5DqNzmOtEYyzkgcXk8mFX4jJI8sZI3aE9UfqVLvpX2EfG4tLvsJ2ne
mOBtSMp6SnT7Lp7DrQk9+wBvCgnSwTKb16mmiUh0C3mZ7RwDU90qFYt1XqWfLM0uzWTv80i/S6Lp
CcEc04kGo6itMWHFGi5b8csqSpIHaHpAT1Sa+KjC5l1b8tLwm/0gqfkhr+c9j6d7qQA1zsWOwDG2
NnSIPL3gSBk8qMdRf4lptKUxv3O6Xjonc1YGuzbbkT9B6P6KYuutKjIiK0nTjN3sUvd+k0TvzGgc
f+qbxs+d9is3bhHBUKSVOuoRKEeDnVzDmPFsnT5nOu8sNW95b3DZjt494TOfgVzQj6I4N/O4UJx1
qq5kvEPsrm/h794lPdsNkuzBGFEzwtYGFmBV8MPgkSalC4XameojzdhjFcBT79HERmQQuQVTZ504
FS4S6Agze9EqyJHDVSNLLyqKYvCE35kZQZ7Ill3LfPAQHKoxw/w0x+/ICO8qS+r7Eoei1841u1MS
m6FErCPY022bbkgmBY/MxptXrVjgDdaryndAw6ddb2+0hlV/qxshEniZbpZU1hyjJvnesx84LYTa
FjyDFT1VMzMFR4+vWmY/gEQ9htOjbXm041HMQF9FP4UW/bBR+u72cYnJoVx0Pk7vE/flrq2cdxvP
22M24oKSqBBA3PPJRT2uo5EmBrFuHTMaxQXwOSxrGu4c6mrD4O2Jq5MbQ9LwzAcCt4mDQGUYsdLR
vfvBCA9MFVhr/vaDvCjDy9DoJ+kKNv0+N8SWRxbmt56xLq0RDNICiizqO13cJKDPQ3N6QdlCQ6Y0
l7tieosuVlOi3S80fc/oxXcLHY1OWMB0ih49+u9x4MuzyWwQ5yAi7+VF6byvyPhfAm0BGK/1mcQQ
okEeYsayAcuasbig2tkBF7hmeHxDHeCccOk/G5fcrtyPsMCcpfuBwJGKX0OVBmeEuXJpPwwOjUxZ
moSVGQ+pSq69fWjb4CGpQn0/NM4j6nuJBppZi5utVSVf6GXNJbH6lNjNrm0ZPzoyXRzTO2suLo7T
m5t6qpaRYMPyhx9TxuocTVDlmttYTB5RasXZTWjeanw/23HgUq/qGEcUKO7JePFgDxK/FVzAZ3+m
DKYkqYwFKRPMQfkgpGJ2yjF6/H3B6GyYktp+4ah70FAyoxalfkmqCOlcedaH/pYTB28GIv+YnUQ7
il9By1wnCSjJh4IsGkim9J4RyxueAWIUO69IHi00CrLrjnZAX4BcDEJl23030LpknZcbL3cPkPLP
QvGqNFWc+1ENm0q4RF+z9IjUqbL7tzlx7kwuXJQu5dveIjFkMYzjf1Fiv9DvxsmGVdoW4GVn9V41
84t0vG066neTbr4Ei21nGpAdSoK7nb5mjdUWJyH4CexGDayhyAE4qGIfaKfBHAyJvrP2CB5hFIMy
GANaHSsAaHZO9gXSHtC5kFYFgY9dBDvytRHddGzJhXc14hsdbYRiRjSv7QqmZdCP9d8ZCEgHO2pK
pqolGHQ5ecyIy7NhMJtz8mcoc1doLHfVzLunD2BTBavIMNG7lVkhGWR1gC0COwB8WgQlxEqkoDDS
Wp21sruFWA+Xg/CDBfnS+4kesFKsNWwJUt1FU8ZUqkeCRYWjULC1DPckNmDCcp2VSUbQauhcGnyA
oeFCCda5wwy6GPWiORgW4rgEPu9ESJVIaGkYvlQRVIcElTw0tyqjkbR1Hl1UFHIo4VK6J2O4s1nK
NmP7jqaOy6yXT9XgB0afr4ucDJYAyXE+rPWYMaEj6rMyGAjpmo400ap/dNc85JoEk1lLLO8a+oAY
waLeYSkNzQaDou4dxuSpNevxUJbR0ZIlTxT+dpOpYKsH8zZtj0XAJcMiKiNvsH4rjJq0R+A8aKZl
x2slrJablvnCOBVP+LgqbBEQzkK7v5e0KhiiCXQpstdiEcnGmJZo1bfAxTClLSlzTd9sR73dyt5+
cmFmuKlzCXpKJX3m+GM/+FYhY8RdeUf8y4ftRD+BwNOkbLdG7vxAot+nLPuWcbzw0GYJ3OPOwVwu
a30WqNXlJVgczMDj7puGEUY6p58jBFUj4djKbd4c0/toQoVWxZM7Z+bbRgMXcjswGY2mlyBOfuY6
eu/V9CwAV4/BuMmK6cVDyTVWzCMSDLxDyDMXbSxrk2GrogxdbXqqcr4pFeYdxexNqq2ok0bUT9iU
tcB8IYODae9b55nNzmvdm7BEoZGmL7o2v5QNiN0SwCIyV8RP8Uzal07qaRUQ87VFUtXcO5174gSW
B7xYhAc5ZrcLdK5Fd3KTdaXj7HGTlhwCNCPUySNXCIqVXHfcvUjjPagJJIeYuNCblYcKk9w4utne
LuHPBnNwM3k4VeCKbmyLD4HIrzsv+q2VZjYyMrkEhYRIiqEaxycaTPfOKikSEzC9oQaYpXwCg/fO
evihc4ELBDReTYVuBL9/WnmYIboW5o8dfNvmsIZUx1hiRiGaZs6dDo5yrcl2zyHKgClioq/zSVQM
iW1wHSYLWt/UmCmiVGIpw+A7JFgcRyuJBT9plv4MHSjSut6htYCg3bUmwnAs51pMRjurxSMrnPfy
B9hIuEZzgbEcl6di7LN2qoSlBcwLQ5psN71nIwqhUMz2QyquaCyiXWwG1t5K0BI00FB5YkFD9Qsc
Wz6JN+sxcC6ptenr7t7mXB8zMsuIO2AklwKRUfvWVgfsBk+zrc4jAMvSAOZVxPspLGFOifgznPh2
NexoHbEPbrkXrXUos/rbhKSQdbIf+xE1qSVbcAgZ2UQ2kxxdftbOW8BeP2crwDyY4611tW+9gsZA
/4vcUh5gKr0L2Bx98jBAxJS2vHi59xVo0ZWm5xpagGZQljbrqcm+BnjpKl52JUnkobdC9OHF3NTB
WBCbMb1M5gjlPNm2GTwtXafA7RmXkLUtVzBWUSQ3YKc9R/sWKjlgiLsP7vPMvGq61m6rnDl6lufv
3Lz+gHGhsnowFRfCY69ayAOXT/cCveEdpCg40MLU2NgwB8basErztzYP3g0++1lwEegh1jtNTi9j
mp1DfgRK0e6oDEKUXTN5E426utiWDkXzqLF+Rx0f3mgVR5gt6q+eq2TniP5sxhg+eArCRmCeLNJr
NoY/E/EDbRte5zrn1yNjJDAeMGRhWm2Tnzxi1qbXyNQj3pXK0YV/eLXH4LzcVwGdRrAMaoYYUmst
mZ81xVyt9koGn/1CiamE5ElQcfFm07EcYO6GCMX7b6CJ0ZqEi5/fb7aWkbDmhsRODJSlmD1JEHkm
xxZJkf3LpDXw/DRehp48vrxcu3QsEzkXmxdGssAbl4/BoezoUGKvjDJOUQNhAWSPwHiVZhHcbUWx
NV6GqXgueYSu6wUG0bPcRfqsI8omtWVVvJBVOu/Lro535pBsEsZyxRwe7ain6TSS9+o0sDJZK42S
K6mA+Tcjg0nK7XFC2jzz+IpliSiX032fJtgrEw2lZhDFA1o/7wn4mtfcwIipRiIvWi07UxCw6dcN
v7aWNI+EYtsipiUlsnbFIvOmkwZ+BnNc1Z68hFlx40bvbYyUkXvt1qSK4U25Zq39ZVe3sgP/W0lr
R8mUc5IDpnKhO4QtBbaw04cW4DyWwA4GRmh/NdWASoHTn9n8+CJiru+JZkhB6VmrtDzVveNCyW3e
8qJ6W2wHnpu8hAm34mI5GKvqZzLWyqWl65iDUhTwThu7LvwoTc44ymUIHMq7DEh5Zax0Hseg/2DA
JHH/RpQ2F7IOZSPLTk41kyl+UBPbgaRX78kYECuFf5d5xy5NmSTq1Np9EbKca96KJa3GdVClWXgL
y2p8xFJByGNIE17EJsekEIYviO7cmM1DHDrOijPDguhTvkzBiJ3OoXojuZhuCDM5W2P+Uel4m+gN
bM7txM4k8qcy32neUzkCbBgqlCBoDR/0RJL6I9+IjRpQj6TveDPe0HADCmdAuvT1/eIBmHQ2NdCb
Bs/9iDFfQCD184ZTJY6WM9qKP2eZvYVaccryxvPHVmiriIH/HPPUdlvEZKHh8AnL6AlfxU8ey51h
a7+mmgdBa1faam6u5lKxOVZ4VWX63jXGLT7j79ozTGQjkDXQMbnrIZMP2BzeWwuMt8ptpts2rJHs
NsKO4JMEh6IocC8z8NiVV3ovoQNf1o4tmBSsXEW/mz8pGuu4QShhUoAIhzXU4JXtxuGoWTVuu6yw
G98u8TBpQ8s1juYzC2wqq+UkL0IV+pOKnkPIbXkkflBwHpPewK7TgVywm3GXtNOLXUB31HDl8eSj
Msi6dG27IcT5WbP9vOcLw/oXkb6tTydH7sYUvnqRR4tVUGxOJdQAkpdlxxEfZQ9zWD/RDx29SV6M
zLhv53QP1AytQLCuiKhAlDmCgCPSI5I8CCQh4VZDiK+fG8CmPeqhWH8ABnrsGU2v/+eD09v4q1aN
+mn/bZm3fqlyquMwav/93/7lTxeV87//9kv+y2/0L9+3+fff3+Qf08p/+QPGbSaXD913PT2iQM3+
/hr+8ZX/r//xH/PP/8vk1DT0/25u+vRdfIcf2Z8npr//xj/wrIbxhyUEwb+WqVuSXhE66vDdtH/7
q2bIPwSzFglNiKrSs4X1z4mp4fyB78VB/Ezv43Eq/+fE1DD/sHRpSk9AocBuArn19/vP7/4vhN3/
/PNfii4/qxirO7hVprJ/mpcKaTm2w8jUcM1lZsqj51/npY1RzYbWaw/CILXPMOLnsdJYEwy1WlF+
sdLuB8qywaYcKgMM+/RloCDnFcYO4wRnMCTl4pZd3WjZ9k1AMhMUddR3f3pH//Gq//wqLcbB/+fr
lLw/TI8kb4c0bG/573+CyGpDUKWDFp2iUbuNzebcBjGW4Sr5NWsE5HZ0+l5G8K3HWqgMubU8kx2K
q8IBzREzTCN2AywC1sXoameP7P0KQT3cVuS+1bS3cYt00STqGQs6EyeFvbxyf5w6O/cZTSvjVZdj
FJn3KJK3ZOLkT9IGK2v7Kyd6HN6TsRliQvVw6twMIUeoTdWgAfKx9MxA81VAC8igvBfPtCHxity6
e0VWwk4tGkcDL1U7FKAQGQ84cD5ucPvvLcMJj4TDs3xiNeT3md7j0XKfFONeytclaO8Ah5xXA0zT
1hGFFbe9NTwCsIj9JkTpSSYdkI5uINm9K6+UCHiQ6hopD/rPDfAOdGgumlSreLDAzuyLYiCtdWxP
UGmyTSwqEqXSpapDSKV3Tn6LMo6xN3X4MJTTOma9FHjDw0x6xq7FnwGVA1cbLKBtgi7rxtB/6uwj
TFR4KmGKI0CWm76ccIZp7G57M0y3gTneR3RhO9mQ7PT7H040U0NqXgL6gQAbUk12QQuMuwmYEbSR
95ZKcUwXpKhVxBliFE5hPJ54T6p1rPU3w4y4LB8UJ2novMWyi5aL5KvSEAwP0UiXm25VGN85OgUr
bA4NYRM8G6bA2BoI/tSYsSSqulZ4P0JhbpPG2qJVQC5egImI7PJniud3C300aKwYGSBW1mWMgJkF
NfYnUaXWxp5B9w2EHgzZ2QiI/U7Kel/F8S/Su38M0X+HkE3RAb7BDEO9JCWRTKjEkra4P+hjs3cc
wEmAXz4JgD4NBedImbDmAyqCE3DFOpWQosUlCRb6NJqq2zaDdzbndpcHEwzZuD7WY/WMYbevlLtn
JLLs4xYwLa7LWZg7zaH4BO+WM4uibx+aFsZRHdV3rep2EoGDkSLig9AC3M+2XyJWfjqEwChHmBuY
yScrQVTT07OdF+12HAnRQCJO41y/cq5vatIibkoKj6QuUCWzt66LQ1EKHyS757eunWyIkGc0krW7
xtUJupAD4xujPjDZbXuKb4sUiJUqvY8i75aQuuGJ58EWQBMeohTPpuheAUaZK/wh7k6SGG1z9vup
Eb2lSFGRllNjTNpNmCd3NpKVWg7fjHgfQfDTpBuNcXTax9vlIjAIBJxQXzVp5KyzqSKpnXi1iRql
hAns2w2+BdOqfqIML75bTBs3xqtiSJMNdLk1YpXD8hu37mJyLpJbdjgOpVD2ndNhpl3m3FryEwXo
PjSM99HTP/OWxUAyEeVKbjWJ5a0W+RAjTSTs/dHMPh1YUqjKAAJ1/QoJwx3V7KN4xjKqbeyg/XHw
KyVG+Woa46uo4kub9l+YzVZdJDctyEtUE/pjXE9Hqepqo3v9DeKeYTXr42kQzXPrUAZ1TfKrCpdy
P4hfsyVDW4fMVvTcY5AlDw6qEj8185XbIBLqSlbvfZs4fldUm7x1TmIgrqnO2UqDVA54PNBMDug7
vaeqsr97EQfbHv+Z3+DgG+YeBjd1bpXAjJqqgabNjJB9EruGwvZKweOh0N0MegKlS4YQZPAGpGFb
ryvsyrgrgxVYwV82Fuqh735gKZc7lUEtI5QH5x8pHdS2O6/zyKJxOvxmRKFNVnofNC26Eu8Q4g2c
Ud64DFP2gzehaeVoaiSdIepja0WHU3pWsjM5a9eROmRZakAecOFLa9XjODTSbwayZtK59AfgeNwO
8rWw02NXpWwYZrFSipTvwRaHjpMgWsfIkjaRKu6RGY5M+eebYDzkLRdUICUr8Fx/s0NETwt8skG7
6Wjvpud05xBSQVZ68lAFLmDdjrAYxyqbTeYa32RA+ITAb+1UouZFF7PVZSMwoY82LXn2ZQq93E4A
OavwHDcIfFxVfAgbc7vSw+tgN9W+APPDiOC+zHk2UVJOVP48MhXL/yj15+nDtSWBPB5yTJYJxFq5
svP5P5Nf5+F3XiS7oChwruHYWIVmdiAbseOavp2Ndo2FlEFQ3W3qarhpPSnWeKtQcjYYFTTzkNbe
I30jx+VT5rJYhQJLtU1+8jwiyKnJpdy6Xc0eLPT8qF8CZ1E2UUqcRpKneFBAgBn6+jYILWvXe8I4
SvPZ07roxqzgYM5pa/gdklPT8YpdNq8L4vDo8cPEp5Qm5qlgL7txcRNvyCuVB29eaAmCczAqyOk0
mpaBGrAKu4yY0hdNvhKgfpCse6BeiTnZWxwa9GuMeEP3MIxWei5bO1g3EeIQeGVPfcnODlc0qZ5g
1wlwjlZB0zT3pdezIlbBFSITmYvS3aA0CZ4t6Ijs8wyl2bsq6e1tLQmwD0e4YuS97cQ8pusEBc4a
84J57+QMAeb8HYP8GZvTK0lmhL6J4rUbvHFTElJYtwWUahefN6hn6L4Fq+TOwk4JLGJpCLW3SSoP
XCFeJBnzsBPcOHomFEYYoBwJHhObyVHlaAmRldVLmthnG/4gCvqh2zS0p5k7ZHtXicg3MZutnRiJ
HkaABotZnN1ReH7WVWuDlHDYBtrJC6Ia8PNZ8a1NxnyaGoT47QxwLWAapxXilAMKG2qx7XRk8Grx
XEOXe5w42R/nqgr35BCj6yusA82wvU9dd492PNkY7Zkqrnn4/Q/kgVAhSGZBa3ePro3eDi7TOnSq
K6QPxPvduXJPwhs+W5tMYdFDW15eULfH6+MRQAyua7knmaUyUa4Zi/Z48WeGIrInXXEBH7bjZx0E
rLr0+L4ef6bC2wsJLQJZj85yaUhfTDS4U2rtlIf0rfZupkT78UQwHrUe93k3X0jc+yCR894ZweAy
aPMtDc29rS+UBvOt1tm4RqM65no17d3aHVl3cEtNrvVkmzspOp2aNWDXHcFPpMlvKoNikk1d1W2C
CQmaWYpzl2Txmbgvomc3Sg2c1y261xF3mhXdhbZurqvcPYZwJuaZv+xItLupjM5JNlbb0hswp6sZ
g6IJlByYrqWQNIt8/NBGWBds3c9QAx5GWIxrImf3uYqJ8O6atxRSJilxUiKlSrpvlYNW0gVXwOxl
iLDyiD2sJS/O0VXjvXCqVyuWL+3YHAfuu0MwO19eHJxG1ler1sJ3N9fs3Nt0WzgzDcfQ/IC76/v+
HkPgvnc5VI3ZCTdl7lwB5RzJVr1VLlEmoz0wX9Upf6c8PA8hh8xo8ehhfPJgdc0Txndz71p466oU
7nftavcuwYfbfBhgUhTduh0Se+0wod0uyjCmxDcVwH+SfN3PtiqoY7W8xNGz5PIEdvlUAjbjPFkB
u2gfiyj8hB+L6MrqTgi5+xMxmKQdQawnFguuIUOwc3XLbAZz9STIbC+cTdYwMYlDuNT6mDEgfwfs
ClZBB8wxDP246Rf3kKjwLfUaEt0q40CrFoUcWuCtUsEdoimHc7rwGBBW4WZe+EORrQfHnDSrPWrn
5YHGAqKHiIF1CRcnn4py7Ftsd09aB/mhaJB46N6uDmbge67Y0eQDoINig0iQBW1mtgQFyqDFAMxm
rfzCjYM9P8be58Yp+yiEhCy4eYNgmoB4izBTryzcqJSGJMsY4XywAia9UVNoPiKAjz5ilZLyFODa
/eKhbyOa1DmJcaBYQf82VjlcgOVfS6FfyR/Nsbzf5z3PVPoNuXcHF/AbSxHV55ciGH9CZGG1ZRxq
nvurODsqjwGUXrJmnRMyHvqELEK98TDz2I9FCBuyg3uKvyx50DKEpak2q02bXSaFcWUgendrLEJG
6hrEQRGRiMkQxru880DuxemX0XrdKvVr21W+62Ro6YX7mjOeipGpW2puESSQ4ZqkASG2zHW4LQMA
Iw1m2BRfapxtTFQvCOu7mxg6xCpUMYOuZj+4FOOaF7hrdNw7/LaA+HoshfShvu3wOWg8FolX5Iuw
iIkbg3wPuj8/qZt36WjxjYsEIPN0BX8oXIvEeM9Kvoom4djP+NE66M0HDOzPRo58sQ9ksJPjyZ7m
4RkK3MpoAAuDlV57WK98dAbbttTvx6SZbnPaPibl65IYCX/C1BxHkregKPZmIF8KMlMHFAr9qN+i
7bnDc+zcAsTKn6MC15YeteypMJtNduy85EhFZ4SJnSQrAJX3L6+q8rt6pOc1Q6w3Xqa2RphREKRt
8jRFP82I6iWyj56N/kHDtyTwxI4k9KWyf3cHuG3W5J7KPn7lmHbYR2sADvNjHxWXkhvOH9F94qXI
203gwOjiAEyPThY4u3wq5nMIkgpFuvVlGL+DtOJXM54vhfaRVlTjuap+ypgMqzHSHhwU+iETaLaU
bnJb54RpVRFFWh6TGZXZIFjcRKlNXS+O0+qnLaviKGT2bM8UuWPnDhSs6W0L/GdtNFG+tvYlO8iV
Mqx6HQQkm4CaHf1uCWPyxp6Zd3gs3Hh6IxL3kRiue6lh6YiQau8ED1veUPdYW+FNiK6LWFGD3zox
n1UbbBFmIozQgzWTjh6fJeskvSLJxsE9s+EhN23CZ56qI+6fpYKTfbcpmyc76d/rBIPA6Ji7xkh+
TBLHPQ2gQNivGJX8iuUI5U4M97QsEAgRR4sWoocd/epGLp8MjavvtEQ4kDV7cMqJHJ1GHHOgGyeX
Rz76/Y2a2YliIQXJ2q8DUW9V6lByqVciEIddVBb3ygwR2IlgAglushwc1lxuQFhC7T3Vik2Rx6id
THcCiE+YHJRwhCpTgTmT0Ei3dSEwV83OJgCPT0lr195kVmj+47WyJY6Frv1C2X3DJQEMHn3PzKN1
sGo6+SbZ/EYiB5wf21ropMoZFEhTb990NcrmIonbh2S5Lj07o9XDYuw0L7CZPiGavqQVGJvQRa0Q
C4/UZLM00WQJSqP0IQwmi12IsRuIFARxY2xjMlSpz+aNW8emnweVWvNMpL5wfaczGHUkyKLacbDp
NAjpKzKU7A4lDx2+vDIMOQvXvspMths7mrtDKcgNJe8Id6i97CDvVMpB2Eb57Ux0BqV38cLcCw4Y
7JcuoOhQMmKZKyGe9xqDDpmn7yhufvICFqigeC0c60XVGLwL7R5kMF9GQAkY5403l19NSQxkngVr
rQjxEznDvokJpNDs+F1ZBdBtxETZwu83PDI1U/JRsZ7AbluUbEUv8w3xCzcKKRj4lRI1AoC/kx52
SNVKHwAOFFvOy5XpTN+tDk1nxGiJmSbdj6ZzVQkDdi+twpXI1HGZbq/Tqbxp6hGtdxLceMzLehv8
SRz4hYVCM02A6XAcGhnU6Zb7IGr7r1bQzM0dJYTVs6GiobeJYAx30iL+necwqxQ2L7XGSmoi5Nnk
2XluUq1e63Z278zmuDe96Y4+qs5zbZNwErsEhBoAQFPFKMguUc5Ttex6w2L2OFg/kNpQ2Bn2TWJJ
0584ZFcoZpggph7CFFAixKcivmS5Xphse9n8kXL52bbtlRQnHNBUlMjjato/EKraf7B3HsuRM2uS
fZfe4w4CEVBbppZMiqSoDYwlCK0CGk/fB3Wnb/dYm7XZ7HtDq/+vKhaZTITwz/04r1trPwZVfE4s
nBmRfmF36l9bigfDDtRk6r1GvfXTyGr7QcHO3NlyeKGw9IRcmpKPxm+uPfHMkHVtSh6x0fN/ljFO
TvRoTF20heA/CE9B425jw7rWWof4KJC+2N3ZpyvQ9djR8HyQLcX9CUreBNMLHXi83Sa78s8CTvmD
HHgfENmS+Na6Hf1WejbhX0UxKIPRvw4uftiohkFlGP0rcZJ6r1zrnIzxq4r2EfLMqiCFB4PH/RyK
ttxPoMQfula3eG3wzYZa4IpippNnYt6PLvDc4cxo7K1SFShTYcGRgdM2dlQSRR5lhPH8XYyiZHSq
3p1yNHa0p7/jNN/PojvQAH9SdG/gadSnIAfs0g4tZoCeMPnsWScroXAiWQcGcbcADM5QIeTlzvRt
ADKKk6d2JJHkMe9Z4SqMNsjJW113xibOUA476ENj7xwiBjucGfOldIUuAt2hBvsWW3tlqWQ9NlsG
9482ZUBbo25DEp6M3VzxWGf1Wbc0ZQv7HSAnqFvO9rz+pIDHL9jpDbdBK+SayP3NcuSjqVCUs+w1
sNQPP4fiLyL73QCx4QzhzzDtCZNY0VeoFMdQzZNNxNbKBvZnNTHthHczA/wgU/TQ4p6gnPk58Xhc
QhsbacPtpAbYMxGzU9HFIIbHTp59xB6nqzZYhTx3v53eRJbs0ZTGS8UYjGWcOgKLn3RO+0w6y5sZ
mxzUPKK9iYp3RQ81nVzRNV7o7h1LrefEX54c3qFwgpWwi3ETLmQWcMRH4gG1p39NRvFkGoSfZSu/
VScfrbr5YiOHnz3Vn6rxn/Gkr7nFjYTEcQ4OHvYN7Az8kHoUrLwFF/HHcrGmWel4p8+BP4dxdqgR
E3OsITQvpQ+hY2N3a6KTDit74R6OvvHDFWBeQxcns8MSkGmoqxz+LYMrt0QqnSGki1Mu/elFlc+M
Cvy1qU25HhcwWD8wy1UwEzjan4oZC9oMiwjTavnhzHh1pI2qmIbpJmnUV01jHEN8kKfcJ4yCCDYN
a/kk/gT5okfZxU98r3J+7QUuivndh8u3Goqlz3rmzdNJMqvke+FemYChdfiJKgJ8ppqOngY71TPs
NJPF5zaTpMKyx/BU6zfwYYi4Qb4LM3qstMS62ubfXuJfJ9fOCbwgbo52R/1Q6FPIBki2Kcz1tPAQ
ZNhx/bSJhotmZJG2HrWTGUdiqXx5/T0YbeMZIXZMcBaXJt3haoweO0YayO2IYqqh1jZ+b3Of8LZZ
Q601sh1P5DG2JQKVC0An7cnKEFmP6X0Oc/BUvfJPCsQeF3LfOTAf/ggc60qOn3ikhXwSW4hKqbsG
THXRk/qVTxbXyhY3ozv3R6eT5LJkeSmy7rkf4FX4mKeB2Jk/CYElq4HwXy+z3VROV2GNVIE5PKnh
pvDgZ7Xz9Gqp+mm20nA/mgUrZIWZHIAIXfRLRIUgT5jLHWct9gLp77HArazWbU4zBTiuO/J8W86O
Hhf88nW4g2z+mLo7WUXgoPGj9RRlQ2xDkFNanXDsxpfcr99EZlz9DoGmJ7MEkAVsYZ5fM6q/rqi2
m9Em/zjF9MyOXQ2mlTmJjl81fYlcaBs6CS3rkVqJCgMtEaFx9kjl0X9h2XjMvJpWv1meNNSuHZ6F
9iGamu++QkiZZjRVi2IBw2V37pTH2cECjjhi+izxBsk2k9eAWjH2TPPWd1F81uH8i8aDeEOv1Zc1
5PUjJyHGghSsmv03q62X25C2K9RSJ1cxxUa0LHT1gDQY7OKwxc9x6lPjV2/PEWo+4skE6pDtrToM
uviptDnvlWHvyAmuo0qeBOy2dVIF7119DhN78fOqczh7Ngz26VJZNMBmtgE8a6yppvChsc/tr6QU
m3CM2kMmrHvbAbMJ9F50TrfFefAI19DnLpy9RIaDoGO4+7keH7q0+RXNwyXrEy7TNadZPEYHKPVb
6fEjS9rmmlbNe8rsQTBO4qCYbTxkvAe7G59SJamnM+Hw+c1vxliYdWZj2Gkcgwt36urliz2F/pfI
trJVXFodJ4aArC9LUlODq4S8sDXKsFvPHlclX3ASnayMkveqAvsxdb9ZIEpyhgMyBje/oNDnqSie
lQiWQpYYzq3q+seljKg0Cb/LkcfYcMdftTcyFHRsWvRG9ctpDdLD2LHNbmlYi+MX38ezAMZm65e/
TYBHfCGErBH3V6mj3oJ9XODcChAweY/DaLqhOomTUZS4jA32Nj+n07kLMgpavOQ6OMNr3fQrPHbY
3Ig3M5slLW9k8g0v/7FvBuMos+lEr0ovo+fIEPRNzfMzvbkBptnfRMrLh5nyq8pOUMjTgfGffLIa
TrlxxtvB6aBQvtUOztW31Oi4PMwqic9x7XTQI03YGzx+p5x9BefSYOL9jOSpcaV1ik2jP2q8YkXo
uMcQxz5XGGn5jzlK9GMYgtX0c31xxgCuh3VxYsSGxp/HVwqQ/Rv8tC1r7/Tqqzi8BfhHB/QamhCG
O7Fx97FM1I8k0vN7yKq5mnk9sEaOBiXfTfk5ZtbDQBL0C7x8AILNjE5FEYpn4bW/pjWmX8GcD2JP
SYb+4mDeArQYjyuS3cMDuoimH+2nP9WPUa96chbNdDOD7FcQYe2hOUFtIgfUcIX0vXKUWZ9Hc6+C
3P20e2faIdKVuwF42z1xiUFaO4HL4KfhIci4VUFyU+SQjHPSuJWbl3sT3NPOjJ/Twm2+LTsAJeuW
7wEV92tLBurg9DhHMzPYi7qoIRrH/sXn57BRaRW91jh8mVbaAHacKTwzSSFgAU71rU2LrRuqd6RT
BfCgotPMAChVM1frXWi6SddhlCkVJrQF8xjHVYa4hN3R643iXRL4ZuslWVVa2W8L9PLdMpIJpsDA
qlq29d2EI7LBrbXzqiRfp/bgP4skrZ5lvmuV5/Pd6BhznGtsKKBKNjmjp61n2+VLzsa4050CjqWz
X0UY6b3KjUe/QStnmnZGqHscPBoAFzR7Ry/tMQy5M6fBxW3n+BAKEE4zRTvmLOVBELLkIDxy7/V+
dNATuDLFB7DL2VMDeyhiay1a8PXNi+19C8NOV0UbUUljJ0/0hLQrDOdfHqcfJCETMnTOhCby2Zk9
fqgPtKbwZnDe5RzxYBrpN5o+Hv9yGZxy7960utrNC6fVwzoA//pFDNwfRO2Sgo+NFYNPuE2hwGdY
MMiP41uDTpxbdGjNLYtP2sbOxlDCO1aut5xmuxcioDgrRLI2OfYc0oLubsPOv0KHexdO2ey5qNKr
GX3q1lGvIDugY0nvNQ25NkVh4oJRA75IjfvKHqGT+FF5511LWrgH15XxJn8Is6Y9pV3br9POJBqr
BuqwiehxczqnM0RzmkWP4C8wwvUoIS1tpJFWB6vinu415J4wif+umxC0B/vHkEb1FrYL0lHhHlw1
J+duOqtuwKXXDv3OZlHNvA1NEERuLb6ZUHt37TU0LcT1xVD9OU4iymar8W7hvwB94Tos8+rDToOt
w42OFN989wM57cQ83V1us6vBp4KlTbMCYyCmcTfjNuX4Ovnknl3q/Eq6zvg1eT+UiZw0dVVySKf6
LruCLtsAq3XvTvAvxWkYA1J9MUeCdCj8l6Hfoqfo7SRpmqWctl9rd3ohtrvXlRPtIh0Cj1fOa6VH
c6et4IccBAFghy9YZ/CBo9pPz9nANMOo/W6Thb084Z1utol55Mbx2UTwGlVtFbs8oR5sqM9xTHcd
M494JWlEd92M6Qt2Wz8iYdZ0rVg3LmQeTwpeCS9c5XyPG4onwCHqCh3FQbexAdIcc4EqlhXBmvLM
aG81RruSkDkQcOgQmzjpcH16yGe8rX8jWCbp0M2Mg3mzDOlxcw8b6MTgZccGBQAGmGMlm9Jpwwtw
n71ZMf03mvGxgDIWOJ35nORxcZg4+MRFBLafzlnE1WXI2OOg4ITFiPfZTnMkwbH7zMaKSpPcvLEk
WxuGvo+SMcuxQ3C0m84j3Q+RmoIXeaHahRei8gCBBZCompg/tXyI3NYjDOcRWBeqeWaGyI8wZMGC
ulERkwjLI1cn+uD95lwv/5V4svjnB8H0N+UIxdNnWMPdDOeL44UMlloxAL4MXOjPBtceeFK9KOKF
m23x9LbUAC6OnND8I0Ueo2IwWkzp1cODfJxHXR1DwBoPpaGXY6Fnk9qf7aOboFK0kndzV9sQChke
MfCfojcrhZCYGQ0WUL38u3//8SEs9dH0eoqeZpvHpM93QgYnZZfukTn5l1+X1bayfwKw4+hfDAc1
+/vG0vl+nAgORUbCe4ECy1WcD9EmHlxxynL3lAdUsOCvBjQxt9UezzCpgorKta7PrrWwSoJUySrs
quiSgtzZVWZ96dqqowxliJ8sOeS8R+iWZqlupm7Y6M58MwHlHEVbwaqt1wZ8CDRarAIhbq98CjYZ
qZCVdq1h33m5ec/tS83hBXUPn2jE2JdVbnrlS92qWqhDjEf9TOkZb/NptLaOEN9twFKIWq2efD94
r3LrpQy18SgRNN98RvR9fLeFke8bx/8i/MNgJ4vP9FSvtKGPUQnmyLR7OIdD8+xSI0LmUqCV58tx
NrzDkKwfCtepuba6b66n2MGm4U4uaFoFJWqR63c4S/CUaaqht47D/AYq9wWledqZev4se4B4pqjr
A+ORlhke9UlZYoGHt6k2sdQhpGH9YRB9vOsUScfWsr0DWNlnmsarEwofI7yfdplue1nHV6jKu8Cz
xjVNkC7bi+4vbmV+E/LnDOedpeHtGz9liMktgK/vCtC7pUYm4ZRvUF08F8HRd7mF2UBWkPqH107K
ZK3SVB2GKLpRIsqWjq6euXhzWwWiLw3YdU0sXPMU7awajWxG1NnZUy43navSNV72Y9HL8GwYRD4D
yboxI6wL3ehTz9RjS+RJUDcnjG0SNmpDiJVwWBfue9udD04uOyIxGHaENHpkgcLbF8oZV04sgqMj
F9IOB+5iYuQbCH83Yei/Wc8qKHnrl/afynDsFUlupKCoiW7UidnrwsrkOglBKcwUDEFB4h5UtyLf
xl2sNso5OVH1Z5K5vet1y47GEYSC7foJOvM5zLL62vPeepCJsfcjE5nTiZ/ovL2JdLC3oZWIx8w7
1xTdTkKER7NDsE4aIkJdkt5jPGRHLPdUQumCoA0PFiY/bIeWEdDvys5C26lCfWqWElt2p1Q7zzE6
I2Wi0cHjFd9arVNehhreS44uMbGjVn0nbxMmJ7tuqVGNXEo5KuM8czM7AMzAY1C5QIxG3lTuMm40
ifxClWJGlsot2HWPvE5KnKi69zb1kVBN9kNoBwfy+Ug7nhMcBXdxVKxrjakGVTbgFq+A/QsSAxDo
36xuePUyGKRNfA+qp17Q8yc88xrcimADtPZqjU6z9hfBy9P6OhHCXSszQb8MOQR6JXxpMCI5RyT3
rSFH8NBEpAWSybK3LaA28sR0AwLJ/jGGrLftUuHE0Z6hbfTYRiF3V9jf634JThN1dh/MHqKMoZyD
K3TL2IMSEXP01wb9LKvRZfa9mB8JzdADMRm7SFgnZTr5NmquuBX0sYjmfRwE855xrTo55RP0op8q
V+0ZisDONz28dtFobhlCb7AF27tETs+Zwc0uT8xsm1AFdCGBvjGc7L3kpafU+reCQbT3JYIIE3gC
7W3HAle2jz234O2A5XBnx5QICsAnvgeRu+o4JDS+tS186ztz6EeNi8DYUxm2o6eIY/3CGEgztSoG
KPkO1ZZ7im8AZtITXyYlc3g69CKoJ1KjJ5qM8Sj5plSCpPfGa6J4DWkaFzoUprR0KpiPPngP3PxY
O9urWBq1E4whIEJd947CjQCEUb3pe8jYlrnc92nG6QZywB1hNjcxjTM1q89lztVQ5NxKJGkXwy6f
+nrAqwaJdeszoPOoAyRDI9NDTQ7c8otLOo7R27NvmzmGGZu3lIl2RC7CfnBnCqaD6FfaN/lmDjp+
0sg8DTYwNQFoEGP4GLjjz966e74RPNieabPrgwDmnsHt04p+RZaf/AwVtlI2u+asa0UOpHdYJiD9
u5F+jTULrDcQGBqbYE2Flzow2GS0OAVrHkLSP0ZEvDbMnQvHdkZJ4wOpl+5NFu2ZQswdwU82YwW0
0qhgvNANouGP1XX8XY2Tu+EQuzKcmMk+R5NjUBV34Mnf5UxPRxKyEcbM8lB5uCN45nwwGZPv+li9
x5LZkrV0K5R0Jnqp99G0SryMHQKn5pyaWD2qAPkGKiq41lG+9+R39mPJiGFn+oX3OE1txVJBFqtt
iRTpRXNi+1c+rT3kJjDbEqNTEQu1S1QvJOGcwnVn5ssP1jbg0ubY7JyY7XXonmLZiEPfQMqaiegS
4yaTq4DrUmHKGYqrXcjTYmOO1Amzsjko32o6qy+JF13B0SUPzkhUyjBK6tYh7laU4UZsGmZjn8KY
4rhwdq9hM3+4rlUeKTZ4ycBobFWLrSoRT9ozye9N8e/ROBPEH6+Gw8rSLl8ES/B8EkXCFEZYBzfL
sZQtH2acMOP+7y8dukmD2oGexfUQuXNBnnKaobOQf8vhSz0WsaaAhKWdWLfFZEIYH33BbQIXA5nj
X3TqBCuljZrTnhPgsHRvRgRbLanee42T1PkZj/ozaOgUtE0i1H8/4Dohfxi0A+u9p0HS8TPQ3gAt
I62yjWvRrhdRq3r8+6Gs8+YYDEuBlhNYSNuE3jaFdoOtJyNY9uWrPyfRrq4B/2YGM1jD1KC0+PD3
r6MCLKOvYWTOwf8z6kYfvX/9kb//WZYzgm0cbqGhlUxQ/GdcZ8yx0JoM/10EeDPLMMOM0mAsolPg
R2dgtHKxKFQTlNqm/3KTgPljkN/9JUjcw1cHNTA/yKRmtGxxpIh/SfTPzMEFRGDGGuMjodM3r+NK
QWETnWv9McfzaEU5pbzRxyTj9sGJu/bg9TdJBeM2ywbNYaQCrtjQ8dAUOjtLRaAeoWtvSu8iOwZ7
YVWwbVGMzOxE7CcPTwVyBQHmgf3SIzi9gVrLAKupXw2fHI+djS4PGoUixtCfurQetrKjxoZiVHw2
EvSKw3q+pgxt65OuhyzwGciBE7+Trl0qF3g8FhjnYHDyCewLU9JbA3rSyb8rOTIrbsrtiNN1Fw6C
vYAmqCjv9J+eCYRP6GLmzrArRE/vl/3Q8Y46ghKj2xhMCs4ef0ePPXXdmUyvlSu+fTcP94Gnz5Vs
5HqyyQ5pclywuVFM7GTH6sYJbmapEJYluBlMasucDbJraAOs5PI6cKAeO3+d5CEVBgk+wAYeFCoG
1VOraUWK/bOmneCeiNrCkcAOIOz07GK2uwcl6T+nTgnfeiO5e1EFz+2IV8Cha9dvTw1ss42RVh9F
zIHPLIbx4MXVboordbGrJ3tM8h1GnXsRI16mZEmyHhhlFJoS5dO9B5n1MfU3rxDMSauke1J+Qnye
duLl5v8lctE8pxn6R0cj3FCFO53SKSPbYAN0n1OfNTxkhvFJRxdRd4vF0cKcf6Cx4XsRTBjeLZvg
RDM5TwM3zrSDOkAPXzfMt064nL1cFh766upzURq4IugoNRcfTeLCWo59KAVxX900X8+1NiDM+vvK
sXE+z6CQG0USWTT5NtS46KmGuRoW+6ldSSSXhdvB84dt+COsBK+/GgQju+mt7QxIa51/jqiQOEz9
pipOVYvy6Yv4sU7YZVzIyhXdhZR3ICC3TRKuE4/WGyx6tD40MzQYLndpNHlrhmEQDBb+bUrZgKRR
4WEoASCaLgGXYBmBuGtdQXGGPFtt8STys6qIuZadATzEm3eVnm75AGyPKzefavmGCwdBuFA1nAse
FZjZz0pze096/Kim2zq3Mcw/Z7wUTTq9k1UoUz2hcD4kLZoUVlTokE6B2xc7CGRS44LkHe18Of5m
rgn4Ifhtms205iRer7243ZeVdczEaG/R8/k81mM3jLQHev4TVuKfJC9BY6cuSQITu3Jk3CxqMDEV
ziQE8q/Sr9JjXperhe6SloW1X1AQDGS7d4rhUi6p4U8qTUvWK/hIpWLSTCHSk8mJ7gHTYXFxo9lf
GcOPvic/RO4UTCOTVcMvCemP+wiVAwa+QRR0WG6wHhYqmZ8rL1YHMRsvOfYHowfgUkIGxenl3qSJ
gJtmTX0qwa09wLZfc9b8nBnJ0HgDbbkSNpSRJP+QAxqdLx7zkerZ3KvPkU3kYjLAJfG8JEfmb2dn
5I3VzdN+cqEUdEx3tsjTJIvG9imujYuPBMX9kj6AISPk7KmBNmadHSKua7GPQ6yNqd8rrH47MAns
/a9AgacoOkwo8cDlWWc4xmb55btEl9IA/1Hv/1EdT3RvjifByQUtalBXj7MZYY3se4znGF6VL9ch
TfUrO+fiCX014ljZPS5XoagAJKMI5q91so29RELjzdjnAmfcBqkorr61/vu3LOKkfAHVg+tBK8gE
VykXKE2H92sNZJwTXzJTyVn8gLyE3mlxHufEAjJAIhS3XW4gNHQ0IBInxbrvb7uWBwC3tUCKBejg
BPhwnQ9CUPUxtRs4LX0ZgpeMuhVxrINT592GlAUtKXn+XochlRNG/kMo0CMYZIyVYR5LcPjn3SjZ
sPDri4JrrNkaTHa4m0JdwjMeLhGFNBjDcxk92z2JbGxl7Wq02mpbdBLEYvhcDPEfh2HZFu8iPa4X
B6/ovsM2QKkDooZLczrN2DPxVazJIwWF63y2DgGTN+plVLx12w7Xr3wqMbyvUzEFO08VJ6xQ5Tro
uBQMRPwB7kZGSrCAKe/GLvE6BzFOmpDfTiyaeZRVsvNVPjHhIwldeRgo+PBIqT5X4cvUdtTLsb9T
k509o3GBoUhP7rkXtT6XXXDQwnqn/JxbOC5cpKQ/JZTk7TiRrfJdZq6NaUaHjCFuP6SgJVuJRKPJ
dAZBsGOg9svToIuwsSXbjpgpE6LkqYLpyKwZ6gn96nSwoJVHkXyJJ3mRpnXj35JOOp4JueM2HKaP
uJmhLgO5PfnCe8K5pA9dCHaeWd2zVRNH8FCJCHhD1qwXJ2YchuIQxRPWx6Q72XNfIYokvxWAOe6l
wfavEhlFbcu1Tj6Z+XKnzhjvgnnjjBcXG28qfknt3Dr00ZOf0kU1dXBYO/tlsCLmpZrotZ2Ol8Zq
Llau3hXm5H1Jv7NRWRP5B/G4hL0cRxgUyzSvZsDY2pvSexh1gusZW01tYJ0NLe9cDtyjRUJiIk/N
apPHFEsyms4mk5DxlN8ALPtbw49galt4U2vDfpXKjQEw++ZqxjplOvZ8i0Qc7fB/w+5kj+NrDI91
lCmu1VdAYi3SoKk3Q4TMeGyMmtexgotAU+dNmSbnHesrzEYHUy8etdH3L2XQI58H8dYidLHmPVsi
QWuqEv0Xj4Tzfu7nLY8QdXYp763JiO6aKMcRERdNIGdzDA9Q0rKON3GFD4UFU57wnI8PhsOSmSYo
NvQNIsO5jFZcigAfepPWWmqCvjEoEnTHb4b7jc9Ryn4X9d+Crohz28X2A/W7L7hKPoOq7PYw+qY+
n9aszEh8jpvssHiAo1Y+Bga9kSFnsoWdApqOCJhYNp6p7uH5hSyQMfjwMEnDM/EtMqGctph8oytW
7MtAVlmLJIm8KUoeJPSrGfOXa4Nzs006EdlBeIR83FxzhXw3YmjlbltTttwIQhKliHgSeLLsANOl
WhSKmQ12wUD/EBreVOU8TewAWxWz8KlRtJzeJfVhw/zZGsp9CER2s5LBWg8ULWwWWo2bn3195l6R
HAosTkUbNjsaVu8Tccu1H8r4mOj0zZmY3DaOK2GF6+q1NS9Vuq9EVF5MrBWI2zLd1k167SFWo/Ci
t3G6LU8lFobNnKia8VJIE7BtjU+GwUh2jAEYGB5XP3irbTxfoBlaxEWLZDsa/c4YnB+mV+d0t9Sf
GkvKiUq8NsDfximC3g/hrML6h9uMLQ3e9p/Mb2ksz7NuTdRT7RkgEU4oyjMeIxR5YtS4PdMciDtA
KiepnDVGOjL1bv9YhgaikaUhh0F/75jG6VOage4oxx4fIxlTX6fJoTatGtTcMZOkR6qq9Y/9xPk1
ldMHsT791Bv245y6ASy7efEwJqd2OW1gSmKmF/JUdjP+EnZV0MZRdZQhQKAZOYbhPYfqSEn831Lv
Son9B8QSy6/exT5ZakFlB/A1aFDjZKutrWTLa6w24UxXd2DBJosYMuMoBcEI5aSR+SFnPH0wZTgf
h6LcI9zQU5ZQd1nQ8zOH7YfRkXF02mKxVPA6tVFB1CToVrGil3XG591Al3cLcQrD6INUOqS22ccv
2boEKzjgsMXn2UkMfXb6+yupMGmz86zkyPuK7ha879PVYe1fFyFKZRVDiMeyDNlkusZ0CD+ryL8l
7bEW8bALmjOhJ3ZHpz1ht3LuJCNpqKoQgqX298PsJ/usSM11WPyhatdbzw62SD9038PAbQ5ceffK
nKFqieJ1+G4YXe/Gqb9P7KFrbTHadTr/VxnXGZN4ujKr+Ob09k87RxosGSwjgkRPjS1uqNbBaTaC
6MlutXlwDPlZhXI312LYOgtQM6+Gk1lkgLSxRq6ivBfHzEXMBcBziGQYnM00e4Nw/DQMRBhnZawH
dJE1ZrifNBlvm4rRghMygYE5kV0mHNT4DdCdiPsgVkVxS/4MynRg+hcpzh109Bvp3TdOsBLPg/cR
o6lgN8Tdm4TGLRml3vqmfHQCNT/iwUcoC2BDIa7lK276z9E8cdVpgw+dLg9CA5OQYeg9tSYCDuAF
TRfwHgeBq9HqN7Yx3n6H2TVfbThQMnTonhsWDRQv5M5II75hEVMxBIi7quNyG43KX9XJ/G5mmbig
6OKRJkbkiohjTdpWm56hK6hUjYs1NXfWnJvPzGhPA+LJ0QuDyyJBG+wKn0Ur3DWVApzpay70UWsZ
L6NlxSjiLOH4+Lf8lfUEh7DHF7WxcmdXDCI/kh/Ij21qX5nkYTsHe4oL5d2EbT8TPji7PEitzV/I
cvuzkTDJMWu95YXLpaCdrCOgeVoZeh/o3CzHQ8aALnUsWB1O/uJU8to4T+Gkv8vBeyFr0vLU90Vk
7YF7+6BqQo+kMFvHatbVR981Nsvz198RYGyn5bGPA0rbhoG4wzjPDDYzBNK/v/P3Q2ARm0ra8T1d
NKGxaUvu3SAg0d/5ZZJm+VpFCzd6aFGQsozgwdiwyCbul13n9wFr6ZHuYbVYP2GwLn/p72f6+yFe
PmdhEIGfPKb7cfupi4iMUR7Q8js9jUhdONkTxExD6301W3s/Uc/1MPpoGvwMHyZkAY5J0ifyXb9I
+u6J2hdQn/6+4p6vT/gK8h1mkmo/NV8T0Ni5zWySvupe4EU2N4RDeY/2zr5YhKa/Hwa341P//WUK
Loa6pVPOW5Lhex/Op78f5mBZkfEJlHRIMwfWH5GDsakRbXeaNAkaViLWGBxMJ1NWJN6S9lBG8Y7H
jnrYHrtgjalKubC9TPT/wcQ6B4p2JTu6AxWe5JVyZwB2XCFzim7qCsZSP+1VMUbbeu73wQyzAMKk
BcCSugB/jjf40GDnknIHiE6ms4SGaJAa5F30gUPgNnLjXRl+8xxMDpGXRm0bSD9NxvmjH7w9cFTC
Z8uC6XimhSRH1xfYOoB+5R+h2HFM1R+xVD5MmlykR/qHGdi6jYv9FGPWs+kOtBBOp446i1kQDOQw
yp0r4ggIGnyJluoqBn3LICqtiCb0dUVQYXBPPgVQ9TMEbWzXzLub3jgkIy3ldNGY9A90/Y4KwbvO
mN0k5N+4z91nGpsxU7zmcfaZVkh7lDv5fpyshz4iHjIkJ762VxYfEmjZR9mSap0ijpTZcmv0M/6c
4DLr43V18fdGIjAZX8/epuq5Eci52nQ28InRnh/dWn4oQRKljfsz5enjtjZtiu6U+RYZPaCsqC02
NRIz5HN7x5zoyQZKVOTqY/T0l3Y1PTwuR6Y5M2/zHNxHZo800FR7bmSac05P+D3B+IXV4YMReM+0
LdwlA5OT2J2BM2Hao29nHczMJBStcX6ZvyV9iLzlVXc/Whg2xW9ltyRr2fE1OQJhw5ptwRc0WBI2
ukHFCPFObC2vPNhj8WqDod+UXugchRe/htSobZnwY5GpshY76mpKmZ+VVRkecqwZgowE5hf07W5k
ss9QyZibs2AUvF1sPTsdhkfq5pGl+6V9NmK/eUDkJuXpNPfWb8K9YVGGq31SC9J4gzEPaCjjz/ah
/G1Ehr9XC+XZCdqz2Wl9GIMGKrTmeAKObI4KCg2cJ4qIgoOZ1zfHJVNI1J4yV41ZA9f1qgrxnFMj
RCf0dbQGXt2BqfRfJMv/ctRf/2eOugPw/P/8B3Dnv0HUN7+6Lwpu/ysMaPkL/5cF5Nr/EJ6y8ZK5
wuJRd6x/+w8WkG/9w3TQM2wpyJ5YzB7+kwX0D/4PhCBYP6ZtCUv9C55uqH/4FCsKJnueyY1DufL/
hwXkiv+XsYOjxWcxcxDQbF8wuYN79F8ZO0FoYm02Gp+sUfOi8b2c+C7sf34YKalig//Xf//nb1e+
o/diJnhP02b5RqLVWZnIqc+kX/rNiJ/2SqfFsGMtCk5OVfkHC/vXwdY9IZCMQL6RdPjDJH2iDMea
l1BzoZVRX71nXo1O5hjTl2W4twHvy7emWtyNHC5l8DRIz35C5hrXWlcMERIvv/XLB5/57+z0yJDz
+BGVk/PvhJ3HctxI121f6CIiEy6BaXnPohMlThAipYZ3CY+n/xfY36C740b3RBGUKKmKhTTnnL3X
Poje1DeVRqXNTgh5M1Ll+X+/12hu4yaE7Zl8oLmN/veVSvmD3BLuucVl8udfXZKFCKmhMAGcctPU
f5iGJ+Fedbv586uvP4jof9x8lySFvNxMy7f2nnf4y2P1/yEimf/gNknPE/ysbcfFoMHzZC9//vnz
KS7ChfL0/xxyOtFwT9ZWZIyv0yB9xe3YYUYkgKUIGFbDjbAOg01WSFZAWyWOaMf3J4cwnFAjVO1L
LmyLxsLIqDqIxm2adwj/BE28yGhuJsS1rSElaYQS0QzASlJQ4FMeZjrx9KcQqDAWcHaB3z38+zuz
WB9/JVLxzqTFo+h6vnRMR5oAs/76zqDM4c8s3cUJ7oQbFxQe6j4ybSsfYz69gI1tqmjX5HT2SI3M
kIEozl58Bm99AhC2LM8hWbsvs6x/N0ial3IGPGRK62AIQYoj0AMGIojP9Fz8h4OffB882b6wCPce
crbr1KGbIYy+YGQfX7wkfw/1uKlH7TxjXhEbv2qAiITWH9rl2vofb/4fSxD+o+UuvHMyFlzLcR22
gb++eTssUK8MjBPwfpJxH82nUcNa1kiMTVcNB5ejlpsqWLxFFTq8+1+vuASl46Y1FBKVnewh2Avl
2s9VQ+YM+7/COObQMs/HZ9mNNgzDtZCGeDb8WxH2FcLbfrkGp81xzDHaKNqqx96enrsOFei/v79l
8/vrh+s7rstmhrPCFNTk/Pr396eaYe68NnS3Y1LcXY+Q+TyT1pXxzC0pOu8cR2SHwjcnxQCaqYqK
Nz2n8W3ovfaSze07oabOmSnjk1PF897w8f4ENKVpys5sT2BFsZ10ZGMX9MNsO67eUj41bUI/bypB
gHk8bZTV5Temg7+c4ZcXCfOkqvrQxWN+zxWpZ74L93LIrF0XifEO80NtYzhb5GwZzhYqd4sMuSm2
rhs6zS6dsdwU1ZMxifHBznocNulsA+FK0H9G+XhHiq8uEYYVaBMB1PQ+aV94Hh+sCKFe3lafdlrX
x7nsvke1xCshQuYf8UM+SxIDhqr+0SXDb5AUp3//HNTfYzIcPgflKulyDFmmzYL7x3PWzmTbKqqo
Le5oAlOtVsZbv0zSbYsq1LJ/owWhn5b3w6c74dyPf44RQKzRSX60gkoYldqmNywsxm7YPOLMJkCS
eKhNsNgwOuT5GSqAXpegzMAHPObddPXQJuA603x8DAAPlEH6wZ4rksRgFTDgIFkvaqqdTU/ziHiH
xJ7qOo5teqqycTpi3GJ5TuB1PMTYNtDOozvCpcjymn8VYPK9TEN/j9OKgceyuElCW2WFNVxbe3rz
qsE5Z4tGX3EjklGLUz4itZle8JpoxZuFcm/jtVozvev7AxrSk9F0A/xS5ogxAwtP8FnrVJyajsmB
PesLcxiE+TMdQHLqxCVw8TUoa3yzSA2l69lJUGkmaiEu1cd//+yWq8A/1pBSSph02jzpMH/5x9Y/
oDMEUecQpePRsSqAxyeo0XAOiV1vWyb+cz96KOk47RK6Q+ssAxCtKt0j283L/9ywuH7889WwV5lc
bHw4Nqzpv6/oMoX4OwekedHNHe+JUcdHHD4NIoQa04KuAfTM6g8Hx989ixl2RMoUH9ECGMl6nT5N
HeY4YBb9McJjWkWJfmzjoObbxI85JmnIqSv7Jg0Xxgw9KxtY9XZIsuxYG9m5BhTA2038s1oGMblP
UZylfXglg222ALN03q0pIDIYZSA+UhxWOIIU3Bz2m7Xu16aj/YevX8hmJaJweUyikngUm3p4W5he
sh8GupW+PxAOTTIi2qSh3Q9a6ONAyRMyhmDkikYx6tPP5Ms9uXwVjo80ddTGWBqlnRWLLxT1Tlus
GGYDz6WTtvs2WjdmgHlDcLjJ6DkjQ2xbGgOZ9NQUzOdC65BMzlF1km6n5YfVGmvbcbCAVEwgfJ/D
BCC1qlWBFcdRD/38GRrjtGmcPH+IG+sZW2j7zeotl8AYFs0k8vGQDU5LrgCxoaDBVrZVB69lHL4j
4tgbbZ0fgwjQiDf7z3PNX4n8onwvp5NVuQ0q/7F50FULt6BWlOpIue+Z8n/Ebjx3tJkFEq3J0hep
Bh5NHbzZeYxCghO1nKZTHHkpEXIU1Xad7pq6wU5tKodhTfPYJ53BpHwUqMghyflzNxIXgpVupqGK
ZhlmU1Bbb8VzoeInL/P804RwdVtOZncMnY7AGHCtRdFeuXmB2Kj4rMEioEjABHP3W39cR0t8e64Q
Ds1h8+DKFdc17yF3woK7Loooe4IOgehdRvV8JRuUBj8UpinX6d7lsXkcxmo7Twzb58i45ZH7lqMz
OVsSkGKZt3h9kTauwq5vz90MkopwxfRo1L1iVNxj7wnZGo2EVqiNzDVopHUAV9Dp6sH1phOSNOcZ
3V/CII7rVuH5BOwxZ8QEazCkYvYeRalgCNu/lOHU34LKQTlrz/FGF2rBdHGVhW4yZZ64mDE9h3JZ
iFOZP7pa6sfANiEmfu3yjci7k54hqi2nT5IExiUHTWjYaPFi7RbHMWvjJ07eg6tR5bBmo+Nc1eY+
bMgudO0EU62of4caLktfz8Mpe63A7u96IGrPEe1mA7TaudzVDGq2f74KQP+OZfdHEOD4V0hZ2DHB
qgGztHsKWIQ9RmQhFFwQNIMHl6Eq7fOmZz7+o25GBLddzBS9JCoo4MnOukkA+5/ti0wcsa7hBfzv
YIg7zP2D+QWC4QkIEqYt2Bb2RXZq6QHZ8TN5RTUNtWTcJpMC0LZhIp59q1aWGfGws5mzPhIC4ucB
WJrrx/pRSZ/jUTb+tUYGdqjaS26l8u740PFKVFXIXIzyGjSao6N8iGoreSCCs94VtdwKY2m/9qB4
2jKnw9PP/r5K6d0MnKPHriR1xjDaz5T8+gvapvcvV0NjFj/TvC0OStGkBVpGFUOzFxXX4kld9qZR
2mij+hyld2lis3c4TAGNPOvZ+GM2oAhFtMuB0aj8JZrth8pV6owGHSxw4cHACENG7V/VSU+4wyZJ
mVvDg0v2/35AeX+/5LmW7WDVIFrOokSxucwvf/6X2iQue6KZjAQx5OgEeusKoJEodfDz1t1xSl26
fvMWkkr242tfNlOgykCpP6QXzgddUbyMRQqlJ5+ZiLXTfbISc6GZPpeltxN6ap/iZloc/PmZwVpx
d8J2p8Mo3xHHiLd+9GeafKl9a0x6PFbej+STg3bV9m/PLb3nIZueyIy5ontqHhojM/GrYbdHYS1v
E6Lv6TvSIva2CHcxGnHnZMPgqlBGEHbAXj36aN++is1CIKheLhtTIeUL8JNs7bYWUxHemUzD6U5s
RJQb6b5L7WLb++W50JE4R9882tqXak4QjdGxL5xnd8oP7tBFDBwWD1GSqZOK36phQATcIiwfKtrc
2KLR59q+f0Aj1KfA69XDLIMLplu+Q0qbOb1d7DEPvESDOkkmf69B7r3+x6f7DxIvV0eExJ5pC4z1
wjbhD//t0+U2mc1MAywoSqQ5Q3VJT56XXJpxqQlDdq85drhQL9TGifP/Dn0+4LA1C7TDOtgWMZyW
VWstdiNHHxOdxM89yvZteBh0DZ6tcIiSQsY6J6W9+/Ms7FusC03TbPva8TcTbtgNbJcQEEj9SliH
ffQyRA8VTYj1TEF3Gz1EplaPE3TyibBKS+fiZek2aMwfcLKivdchLHHVdO9h1n5D7IOga7l+f/0y
xWKT9urcf70aDJi8JF9cBiSvofSvSLeqk6pz0u27W2EmFTuqY92UR3ZhHaG7agTYWNCo6POhDmi8
2duv2+sYwFffVfMUncw4jLnu4nWT4FsyFsm+cO3pHBVU1J7SRwx4ciPbdvFD1fMpizEa2W70HMif
rfSf/NmInxHO1v91tRR/v1uydCnpTbUE5yHWBjP9j+IbjDXPHMaabWgD8jXCTl9NJKjURF83zZSq
ez3mDeHynUNwDMEyiHyHD1tmI33+HynCuVuh3fGSt9MPsra+NWZCVzVhw5vJz1vPywoC1K/yoXgk
RPj4dWssRTTdi6k+jnMGxTTNRyJzk+nuZwAlPDI3+hiAuuPU6qwJtlplhEDoIcDvFI3ZLRyzjW5Q
OkXT9FJCL37oEuTcyrKvZXqbRVPD/GOIs8QJ6Rx2ZO45rzjGFmkmiixRRwdJ6Mc2VH6NQ5T4697B
Azo2PKflxDSkAYm9sv3ssxkr4mIIqeLC6zziMNsT8z3+WXV4MyZBtzq3k/2hwm6HQ9/ap7FLtDCK
tBya4I48As4vctLuxXiRxA+THWeFVzSuM9fzWz0gC7eyAaVyYy4vBx2lQ6bPkSssY0FUyqu2wihs
lfp7C7QBFiADGfZ4RJYZioYiRxrV1tm2jo1gV0dSXH3f2XCEFXfhl8OfHeDPr3jI+5+Zin+FctvL
s/Dnby9Ri0sNSTMTz5fFbkCmo/uPZ4WxN/7VEbNRtlTBXqc4jTI0C19Piutjy2LM2FV4PDgrIK/p
PF5Jx2IOHUoY2Og7TrGHyl1k6UsYhu+JHE69z+HsVzqG5GR8AIiOTnUYPdBTgIMTLsGF8GQTF0RH
Iuf+HEQ2TNGu5buWgF/dMzgRIoQd6xKh1ogO4VQwJWez+oFYuD/bqMMBe8lNQCCgiU4HH3Mdnn20
oh2ZgN+TJaH63/dL8++l9teSYsWYtHUsDOTiq5P3l9MQU6LtxcxDt9qcxxO+r7XnFP4V8TZ4K5iQ
qZUP8CQQxUnyM/ADUo8TgLvSJejPNOzWWTUEp68tKxTercdLs5nr+MKtTd40pohV6xOGoPtZHEwX
cIsljHrHWMA6Faa0ThZYv/+o+kw6zH/78Jcznuaj77lCkONjQ1H8+ylgmDyBDoMZFGTYbjq2sxAL
eEX6lDQSnLITIjwfWdnEMQC1GQqTJU5RZy4hLwjGBQLYiSyjtSmGmyXj9iiTjMJKOTf8MAT9bPrO
dw/hEiw2pZDDRn+5pvPz2lCHIsmJAk1gFOpZjjtzhdN9I5YpE+f173kCqFJJGG/oCx9Gn+qgXchT
LlO4bnKGq6lAxwbpXibNcHPsydx50zxuR63v9fizynEUtAMYUgBkW+ABh0lbznqIug9DVPsESe8J
Kzf46+1AikzCGF2aodgh+aAXXDz2nXOoiOHZVrH3m/YH5GsUvut8oUh4rx6LEwklzz2yrB+pw2xH
E3sxhnI7WXVHB0Xx4xMVsreZO9AAEHGDXB3ePXlQ3N+6e2cSVtLHSbnLuefiOq5+WoGXsHcyOWdS
OCA2acjypLnImrNJtAsQZ2jBjF4gdOM+gYA9PESpxxGTIbv2rKTYyxLBJdlYG5G19Zr8E4AmM13k
qd3ZnoMuzgRbwO1lFbQxpSbDRZmP3SqL96VuEig0sqfEqVHHxHmDrAFVHlUDCY/LL3rmXuXQfJjB
tu6WAepkORwhDMxLs+uwWPTEKqNBkaDf3OoNs3K6luX4i2n2aWhMLJPus1IzPmblo8I0ul05mNeE
Ls5qLnJr7YbB0ZrKkzl46mixxLBoyy3YEJM0kuQY40bZ4HrZm1wXV/MYiUNbJsB8xle2Wuu1rXux
c2iGruppeJ9tVdAcNptNeMgMzz+QcA58qzJg77feRQvQO2rmPuFljr2K8T4i18AKOM30NaU5AIt2
umTHpfCxdnqyLsnM5d8jnTKFux+zOw0N7h5D8vnaZtaulQ0V1aq3ron9VYajsSnEzbL/GIxB3nWb
fwwBGi4dgXgZYBCG9ZtNTXTKZudbpuFVWQjOEEWqaxJ9sCkA6MYrgWr1o/DyhuLDdFcgRYyzV6Pd
jCxGMaaF1lDxGdGmPSF7A6hqBvsASiJCUHl3GwRpNFRnhNyLC3Hyjmkl9dbAoxFXw3NpxO3165dm
0oS9WT5aCZZ9j1VDSGwfadcMxzIflrxbFF2YQmA+71qGRqsMfAy3LWvL0MVeWdPSXisvvaZJX3mz
sanpi+iaYJa26Y5e3Y4brM5nwM4mTjUm642RXK22/+m187ClCQ6kHFek7TAIpvf0YQ7Gz8zgX44h
nFHXAR4X3FnCviwwhrrPoO+DmT1pcIY7qwbsphedLe6emdR82jEyGU0GKXoQi0huJj1Y/lzb2CtF
Oq2NgLTr+bxt+gOrzMxZMrm+efXkLjZI1huv2RQe4uNo0UJ4Pj5oK5RXVk+yxZYJxwx7YIKbKc6M
Fw9DCfKql0KBzixgE25Q58DXoz9tBOSxqeG9iGmRceNHZzWuK0JKN2FiVismwJgaEJHFdeNRSTT9
JUBhW9HpXrtT50CBDyG4GN6qSnk6uT1tfEOrdWBhww7NGu68lyHAmEBdMRo554eYXEPcQM/0fj6Z
UdL70QDN4dEemMxtgXrdRdcQGcbKPNrV77bDoBrQY49DCX40BbYAfi6KzBhMn4dJs5qv0kPyaeGl
92iEcpHH2Fw43Cfr5spBzUU3NX44uIs2QXoKuVldkAfhe2/SS05OFdLH9LUpl3mFjSW0xZwXQ46y
Vf9L9WS1qsUj5I3BI/jJVQEkcM1HfM8saOBGQg0vnPghK+P2FljVCw/LvMbjXG8cZ8yfIgB/5eLA
py48LuTfzk8e/Xg2L5UNXLhBtkkjTBxQxieau5c1o0nBwdUi7zX7x6IhRJUJvm/a46X3KTpa4g6D
WsWPZcH23jFt3PQAr+wCWpNKxqOvvPjiuFxyo7xFloRAwDea69dXU4YgxcsRCz1C4jh5jplcC9Wj
HI11dKT9OB17lL6rys12OuYNza49PBpuNDz6JcAwE3taiqXGTLAog8VqtmS6kvVYkCga+T/TvoZ7
XCGHTXLn25hz8nT0Km42roeE9mmXo0fhZYt7JvD4+bJ6qCF5pY0RbJAWZxts+POjV9kgpq0i2bab
muTNjSxGTUEnNtBGi8dhbWZkgoRRBIpck29H4FtLFNqedpt4jIAE0wT0j19fkdJGbEbTAYyxYjzw
jPrQchCxUQU4qNIZiqcrOvmoRgZZANup1JYv+zTl0Z2qfgMkUa/aAIMsvGmoi/aVu+q46nNXPlaR
BuNYIYoc4O6MkCJ4BvtZ/SwSV5Dx53l3SWINdpGMToFdzei0EvTV4lhqLT5CRF8VDzoN4OZmJb2+
Sk2MrXCRMBpdbT8ByEGq1k7lza5jmDV8v29vRZQHZG73PCnIYVZGE+HNJU8z56K7IzvjVfowBcji
qWmYjT8jOepfedWcYQR9Okmv7pKaalMqZ5dQv5zxP0DoSmgXVanE2u92Ewjt/j5MUqBUbx87LwC4
70fIPXPOHLeZf5mki+++m0FHwWGUtzGuaHioueZASMleiPkPBwOYbk//aR5JQqWK+IWXPIXJCmmH
/9HbjAQSbT0EkoB3QfpNVUxkp4MjDg6pyJPqWyhx8aWSS0iuAfWIoL9ynyn3RhicDOYq6F/mdp21
wPymBmZRXCAtJ+mVa/ZgbXM3Ld6lBTwIY1x1zTJu50DgiEutubS0zRGxuL0xa6jSFZR0UWwd+Ae/
QJ5QLeR5/VKSVrbvkDEdmf4SkJbyahMXEWbGmRrbssNUU1hPlb7OgZ18ylRMICQbi/SFZuGjQZ/g
GIIxagfj86gfRyBuxLwBxrdKadO3WDmgops6CN87BTRMDb/ssW2ulunqC96vpTCb/bvXYNHpxblt
1eNEW+6b3VW/DbSFl4Bu2opQk2CT2L8zOlbbsrc/S/KCY4Ig0n6GVubCKc1rzFadOA0GbalRFy81
XmWavsydyxbtJPxax39NTH3p2T5VDyfDzoJql1WquZPjE52YYaTVezggsYPifwJsIe5kNM/3csyP
Tpt6F9mH6RoWCy7QqEjvJtq/FXCDn3FQkDQJnJPepqZpYibzvQ0HRLXzVtDQPqZpiGRx+Z+6Jm/v
ISJlAC/srq2/y/DfUIeLeYfGy7sPPLyrdCRGnqoFMXI3BWf6wrc267pbDHxpGsNpiSBfJzHGIM6p
eBtA3Q+YHhCJQj+aSqdM2KbSS0jUXZwfLSTKndvSfVXneVzMgsUnZ/U1lB/EZsy70ZYTmEFJqCTH
dIbGskjx99f5twFyOUL0GfixH8Jdi+6pz1a0iKdJK30w1XAjD67C/l936Cq7uXyE20w0H5eCKTvM
Rost0vpOCgrunOmS+t1zzOZBHfWUdgxz5gydt1UV3wmUP4xF/zCTb4fZsxp4PRi6mG2smYkS5DdF
2KUIzqmyTWovV8QY7aOeoh99SYYWB9zaLS11zOEag616zKZfvUODnSy/B0hGYq3Cm7LQ0HUIiUNC
x9etrvadQPbZ1iBB3dTchFPyB7zHfTWXp0B5b3WbvzcJHTK6nyxcR9AjObth+ToMdX6q/Ry3TNvc
s4wrg5neJw5pop+DT9It1/kSpYmdEuIYbjqecBaFwjTDFWHdIflP5nDgC9vaRpPZ0MJ+BBS0sSIX
O1rgXtuhRDaX7aTisoWLjAsM3kTy/s4kUbzLqPk2MnxfzV5xA0rwgc7nx0A/KSJZuJwpKkjVBQbL
IWyk/tqJ9bkmjoKjJMjXJe74fjwYM9wTqa6NpqFGNt5v4nMo7MHaUNX8Lio2dpK4IUwVoFONN681
QcRPmIAi2lXskyhSW+MVnzq1zpK47tjZAZLl3XW7C5v8RjUsCdcfsW153T21sqMTBH9kkbzMLhaQ
InOoKxPuJiCcKxBcjHjfwO1g3FyWYQOYzGaij8GK7j65CSmZE6Bo02rcWolCf6nr3VCIO83UcFUn
/s8JQ57K7R/EA2KMBj45URUFg/wcbGVCfodNUvd7r1CPqE8OXh4Iopd/4An9hbX/e+E9+/EUk9jI
JSzzFUrBMntXAMQa2/pRC6FZ1Opz6vqDNaQ4kTFS79gMHrJOPtdAr9nina0jPmHR55dQNN80wWac
72s5ud9zF/WnaXjtSjvmNXah6oQdHdWiubaCi3wrGY3zE7L9YJ+pYDPb3VOpI3ISJLP/qOx/kcEg
bgix34qmjk9satnOGApaP8DuW1CLN8tLrXVL83HtFJivqDkYlLwXNcUj2t0n19Vo22X46vp2vWua
kIWEmlLBn0FJHeacCnrelrH83Vhdu09lcnHy106W+7aTP7p8fuI29oceUD7PwmDoRBvOmD6Ij+L+
ULF+/D7vVqJ2f/rpjopjryI49hJSlhphHSowu3mZvc5aaarXCjNgz1lo9eRi9T0DMZCcZgR9rbKo
n6VzNVvxiVOOEUZavlq4msksT09OVezhf2xH4kYW7OPNiFmUuTOBRyngSgaQWYzwPR2jGFXEmZGa
d5gj0kE4VcJVaIXviGVBfcyHVGcfIHEiQdd8aHdzVJ4zAQep66tPIy8oKonc7sp9bpHCGSjxfSyN
Yw9GcDX6xd0kyQDZiTwF5bJUxz2s9HVgtz+qDMc09BP2ZDh+JMuXlrkn5oCz2sPllob2is97sSwT
7tHKb34JcL3F21vL2ljXmbVHlkbJHg8xCx4cXUhG6OD/8jOn3vmuePc8kBYe3SneBLpV93NMF995
f4h1O+zpfDIfsPg7zINfcI2cGyGdTQhTlOtWz4EXuq9kqHKgJevAm/O9VWtEfi5bacOJs/ejH1Ev
PkqPrnNT6U1npt+HBitpx+UpTGSw5tPc0XL7heao2dCGBp1PVVUH3HvDqDjojN1/YfIxW5mZafeE
tpnT1Xc6aubOPg8piig9LURjK94IidospvnQi37tmsO65M5RLfsDll7YAJQDnPEM5sl1kZNmhGDb
5iovxlOjNbSz2Q93Omm5YuTHsdtxGXMvOvvOfKJ8TaVF7nDT/ibVDKc1aN5VmprRLY2YzSX0wafZ
nrdB6AOImDBfh2Y1P2mrfmOiEEP4hskOzEAd8Og7W8NE50/XajMMzWsU0sMJQ3buqFCryOUnSI8y
vKdo+vqpLbdGmLYIh7sesJp6NtrFtxTrnbBbcTIsQnsaVcEgm6jrueGsEml0RzcDE5h1jx1dngdZ
1nxMKUUXftCp8QNmIumH0PZp0ni6J0wOXM0SZEF+v/ExdYuiWbYB0lX86CWNrV+kepFOBMh1DAgO
j1vs+tNokyVCdC5OakLjIWEh4iCExHr28zDa4xgN1rXRE9bGGAnBVbUbUnmytDy6DT9BOxqBKoi3
doAtLrrRX08eScFfAzrtMzg1MMGniWjPRFM5qj2AyiIdnJkWZyEBvRGWCIJshhrWlcrnX4lJE6Ns
THutYPmAbaaDC2a1qnS4iQoC02rETAT5ZWz4KpArm+i2XINK6Lr5aBRjvyL9gcv81N4nv+v2/RhG
JAPo32MSinPX0b+AEa3IjFlUZ4leR9RrS5L5qqiqebW0uL3Fp5u1B8YXVAwczh6Wj5aJP83edG3Z
gLGcIt/gxORE4cnl5het7JIIlGroDtFHajbJrSRaeVNZsdyW2tNPsK+OoPXYFSM5bzv1Yfal9Ywc
fSv8ND5XpvvbwQ6ne5ecTMVrtCoAjemBbCjyiABJb3Iq2V0+Bq+sO3t2z1mdXYmLhmonvR3UcyyB
ycmF0Tfi6M/n8F4XbCuu17UUOkmziXBl+Z5DKwPEmazd743F6qzL8aU4I9+dqULprqJaKneoQjfW
RK+wdRkmx+DWovpCxvd19B1sJtNnrGd3YxIgg82OcVls+99pdZ3sNP5tqexNJuVzsMxR2khCl6H/
BrtHbQPb/2MMFVEwGcoE9ZHZ4Yvtz+wAhlrlHuiJ2eh/6wS9RPAcaBuqPr7gS2kDTtJVw3M3czZO
7qaJy0fdOqTG5IokMngMZef8kZlutWW7evMcfWoKDxtx+dZFBITnRvUO5eKpM6bHTPDPhxx3iOFQ
Ngbx85LzEdjTtI8m8T0JSQCmNdk6I5b8gBtYGV1MJ86RojqfITQlP2DmRR9rnMb3sVTfIUheU4N6
iPQQLuPm75Koo6MY+9voknMjTTxTOi/3zRh+zysxUC8F1ydPwamxjlEDV64kTxzHjFy70b2jGZ+J
z7opih0ba7Qn5gJWFuV4XjYEWPaVsytk+QipL2Hi5PaHbB6ewwFhtJxEtGE7DKBQYlxQleuhCA8O
ppjfPdM4xhMUOE0L0Agd5gAztg4NQM4eaaKCe+EWO7N6CvuFJIjF18YFU5QAhAWwuxHUKXediXHT
1hth9vCZTqKddnjFlpjMUu+nV3xcBaTcatrBwAbCT8wVtWRl7uKS2B1M6geMXRhWc/bJiZymfS9D
/Bxd/Ri5eKBKm+5151nZrbEq7L1+dglkviCxPuySWBxtugg+2PQ3XoQhrccEuTyaZhI5BxfvXVi3
MICMb372m6AtoBNR2eD/hwgRTlGxJ+sZQnpwIlSuoWuP2r12yA4da/bbIAlf9Ei5YATtPgn4swjP
zhbirGQE4jeb/GqN/K61WNFC6J0THvmttEei1xUr3BYHpysVzwZFN5JvHEk0S3Ryr/3+IFoP0OLA
HsEoJDP6YJsiHd75Fcm+de59g2LFYM4Zx+sSMLVIwYLkXsVZtJsdAQveLtj0chJcMfOskG9wFri7
QZgE5uH8aqKm2MyhupW1Fnu+eMBdyQcwfc49IZ6dC5VJzrsE0d5qFt1vB4k9pywj/7w6C02mHDgW
pM6sVr/3Pwtj7Layrk9T6Uy0VwtwzLSMWz/OLkwR6mo8F903NAjtsYhatMTBSxeRllZZjD1quXRV
Zc1FVTCOypkf2CFQE9juFmiCEnB8oR+gNgPmaxCaFnONpX/Ijd0UBTsBJhb/bHDol5AIZi4+ovDh
pIuu2UjF3bByTXcfD86TX0NXYcfYYq+PRhcjj1RPNdQpMNCbkYQ0ED7VvJMGwQB+DuCWc3oD2yve
I2lMCDh3mfMM3LW0kt8NWykgJrazajIUgHRWHoFM9zeR9jdKN3xmC3ZyJsLMUo8jjPuDG0ZIZgkG
x8AEJT+FXdraYbDpCucd070HFRrw4myKK6KuHQ4UjcxafuucDpgw1f+eUh9EBbkYLiEFOCrVNcIg
i9c5wPCOdl4KSm0HIvk+jhceIJFclQelMeeac2F/TvWQbIWZXiYfPoX3otKxWDkjNyZzjpd2t3rL
6G0BLQ4fao+rvJtWPJtIwKzBaNaQKVhVNUMzD6NlPjaMxZgToPSOtrj2WK+8991gPyvZMbeZOIGq
oLSPAByO2eCah7ht6rVh5k9BJnJc46jFVGo8wmbJ9UBIcaUOU289Uwt9GgaEODgsJ9WVzMEKnm5X
L4y2Ai3vZB8yO4gYKjeXVoR/jJEk4cSdG0Ar3Tv/TMEiXgxrbO+vBvPpbYCPet/qyHkdsoSYhcwx
95kn9+Gitg0mm9YGreH9NKTPUTCVVPR1dsyr+pb0bbvN84KmENczlOOxc3MxM+5bIIUcH9X03mbJ
M4kONcUG8B3rW2+H0B002QKO3hU5mchmODjbSfJosbyg/9UfVochrE5iqDIhf2OwaoLqrXn/pVTK
ucQIayHeqg7qe6TIlMdmvAGiawCYYD+VdBNk9pZkaf0DlyWOCucX+cYNHZ9QvqVSnDogw2R+zPlT
J5PrHBGnETFyYZQOO6aU82MiZLlDxFRumiI2r8QDo4pfdJdlsP9SZxIBeOrm2afT7HsPLICPP8fe
VH4NLexxKbwjLPd5O7yChYbHE/dvBY/ptaDjujKtHmhU4jzqmolpHFXdibz77Dtncc4bPNVxBtcp
VAVDCiblR1uNzySyeHuRY2/npj9DUJ3ydQcW81KkPo0CXtG6rAx5YMvCi+v13rmgPgCej25p1l3N
oTv6T4hBT2QSUXeFbDS+IJKOB8dux93/sXcey5ErW5b9l5rjGbQY1KBD6wgGZXICo4SGQ7sDX18L
+V6ZVVVbd/9A3wHtqswkIxDuR+y9dtDG8TVVonjKhdzkessH1Z5ulc6+MQyDg5VrQNMl9siRlwFR
HJHX94JHDzRRTZ9dTJuBUx/XUfKpVTfVhO6xN2v7yMoNtVF8ZvLj4a6dxdPzl4K96sOokOW6tr3M
qdcvYdZ8qCyt17XKHmvVygNNAZuQqo/vvTk0eweUyEZCX2LSW/JjzcqzkVVPyJX6T+FZ/KiVn2al
1K0LMu8Bt6F39jgoPbYYrIgA7HehV57+fqEsF6fIkiOP9vhotVp/JAsKYixZdtKdnOvgmUSkWd0f
JMsfzSy26+YvmknAWXGzuNyWlqFH+zgYwDbmWnCMfBzqkajzkwY+6Bj7FLoRI9mqd6FNSBZFRc8g
wUVA3Drat6Vnz7nLRjpN8NYzZQYyZ1wVAae7Biz91g3x+w86C0bd689MNFmTNiiRQF/F6xQsGp0P
6/W+wNI0RiGxw4aWrEIpIfnI2rsPLndi4eI1iawzOUXr2EZrUHiEShMiMqFd9j+qvMmAQWSsOFVv
ni0Rgigh1gozQGFd0oJBFTaYBGMtW54p7V9Ttmh6gc95qjNgWrN1YQoZSPz1HpU2mjUb1kbeuPXa
M0S+K+H24pRWxZMbZ1cKqoGmLUYjjOhjO1IzOkOBYqQSsNl9DMNLJjLJkxuId2MiBGnqNaZHLrTw
YTTeZW+3V8XPe0EW+SFzCK0txEVD+u3dyTEZdSJ/9XXG4qWGTNNw0MejRQg2CEsRONuC3pfM2bUL
dnrmxzHEUMxig6pPrglJOd0AOybR/D96zqLayTiF+TjvZFmeAbojhERfs/6roiRwZloFRiGOgxO9
TO10XsdOZf9TkYeP3zkGfb1rgY98zY47FxrKnGMGZhrE29Fr0XwQy/5odsRfcENQrEg2HqSLLbSm
HRENgLCWvfkYKWk86eOjXYuUHkXWlyiJr3Blgi2qT4t2AHCC5u5RBgC51uTZiyrqNLuj+9TS+MmQ
yZ/cMouzB4/jKRl/2kSCuXYM4wqFTz+4tkPxRDh2pmt3cjJ4usCrvo5sxxe+wuJY1HBDgMJjrqry
x6pzqY7N7iYs1q1TOj6gU2OTHICYt3weUrIV81rFj9mK9V/1kPYIOP7aVwZrNoR5xleSO3JrmbqF
6pGLM+/TdWvgg+Ml5zTj8oVlG23tUlJLqTRcIxWfGLOjUp9mmog+5HABSkNtWtdCOOcNA4FJPf23
FcchMGv+ZTmSz6qJD03kxW8P6S1SxriQPkMQloyxwRq0eBBmW++ZuXtnMEWkKQEMJG/zn9896wDt
X6LzODUdohFsaKB2Ig/pMLqPPgyqyaQoVQMlxRJZurP2dJYMuhlFJ5TxyIJC8VBh8dAAZrlRN97t
2la3pCS8zCwy6xVuAr2YNLcDjcWT244RkQ7w0ywtvMTBKCFFYTVyELncSzva/FVg6lW0mqb0qPnh
+D7E9aWv03PscRpDPE6WIeoe2xheOUv9+xjhSegZyByqeYGvUJyJ0Gy2uQsOR096oIBehgsb+ntU
7XqvrK6TThYUL/TBzOvZk59VZ0bRGYPaIjob3smNigGZvvsdMi/5YMNmLfjj/D1j2EtoZ+MNyK51
bPPm6q+7weYBMsl6EQrjoWkgQc7RF4Kf6g446KaPKoBIx7CSiLYRnaiWei17OMHKEw3Yv/7OPGZO
2m+SfGam6AW++0pPnpTnZtCvO/xBgx1vSFGIl/h+5RMUF4UvIbNvoyd7mOMg2Tkl+WV+BOtqIHFb
4SYZ+sLfeiagwd5yr2zZ9rlV55+mYghhCMnFiF15YYCWXDT5ML43Btr/0Y5+J4VzUspJvM7h5Xjr
AdaWfLNGpoZTPPLoZxMATmt+p5tWYmKvVAWdp/xSvY5fr0fWJb3smwyb/Zg07z7X/zENouIqG/fd
H70nrtzhqcW8uoIF880y0NjJwQ4uRq27K4EEnUA9/UFNqBQrlrCfCfjNwXppYnP6kPCqFrats0mq
JiY9hXYafPk18ATumtZ40poUdDBOnQNMh107IEATbJqe6jwOr7UT7f/+k6aPb39vaSBc4/Kvrp9R
Z3SmrwOwksWgv2A9zcAhpUctXHJEsViomn3N/vocAqvao80Va3RDUQviKewWGUFarzVC1G2o1RcZ
zns1ZvGPgxcyViMrhmVChf7I0GSznpQXnF3ZtUSAzvcCUTjBNjJlex2rV4ez6dDKynquZQI5krxH
zL4x+cJ6fkpM7sdBsNvrUlnu6qral2Nw+uvB+Ke1sQwwnJg1uFH+PLLIuKhfXNQhjsFs2s1le0A1
SEebE+lrMBL0zDJ44bLZ9O1XVNjjqWH4ePXHxKY7rJxV1wm1jcCWLaCHG31OrYIGAUjgfA7//dJC
MPC5qnZ/62ijttAcc1BA+UU4mfrEI9VEsBKfIRnUFMl4E2g+z4KYa81xeUZzbVfPPvZwSkj/cYMK
VIVvIsJzthUPDxyzhiFQE7Ehav6+LD7NGgOIv87BfrSfoVx7Zx9318bmw/v3IM4I1SBEfT5sjSZY
VKOGUFok4dknjlLYs6bNkdaFQ4Bapig/oirwvn3kK2YZp/ECK1BWNOFzGshz2MHXNmLMVY3Q1MqR
sbG30hEUZgQB+O+tHBi5t4o7iLJclusGCPhjEN5s5uibxDX8ky2td0Mq5yPzx3rhJDXulSaxXoua
eEmYZfJs4XF99hx/46O9ps7q1E3reauxFt30AU1Dp7Pxr5rx2WUhBm+yIMTOHPWXcYzXaIleoqo4
d17RL0MNVXvN8zKykiNaLpLIvqpiLj7YWncxM1A2DvGk3YKaifZUtM/CDT9JMihXvW5vmRaJRdO1
HRVY+c2ejSkF4kyrZHOWDbfKYWMF7UY3WyDkHSBftGjtLsIFvNTIa2+YCpMLV62kqz/IqXyfB4ns
gK++1czZTlTionS/aocLF6AP8SfaBRL3RY2xt2H+VxExS4YvG6kXRxCXExXTtrRrD6t89mgVX33f
WftATqcqwitTeT9BBK65NBgBhXXzMMUGL0zkv8BkW/CIlyB7EiCo5btpBoSQBvHdt9o3xHgXcmFI
tqh9uHKWNrDLR/lc99pDAA+4yz24Md4qLPSI+a65DDwUmaMe4pKl/bcBUhp+gS6LOTDBTAwE0nKX
xvxN1tfPup4d/ADfC+yipSBJBwSyOlTZGC6x1SLrApK7jmvws/4gP4oyXnVlNoPCi8+kd1i7nzQ2
2bUxd2veFUtCsiOUCt1KJX+B7tBHO9o5G5qT9PHTYIbKGU3wkGZj9+g52qHIUxev3azXsCYacRoK
hNNIzCbb3hLCHqPzmIjPnfyJcIWJVXIa1wdLdatI76JDJ8JroEeIW3mS19HgvTbCRbEWX1ENf5cU
vCeGjvHc45brtqzdbRBYL7a2KdCA0dSSd1iW02d8iYW7zZP61xwDfx3m1xavwaqHW8EamTwhiJpG
t8HHALIioGruiK9mBHsaCgNDkPsjNXLwsqw/TvNeN8Q26liesaTQf/aSAh2fPb6R5XeKOweIfM7w
NPbXTVjtprw4GMlAF6Bx24VRtfXSodw5+L3ToH/lrGLBwQnvM7BbhRYEMTSDzAS4LIleYLdL2vco
wAmEgLci/QRrdf4kRve0bvZmvdXb4Ng6BV2ApT31ufUHRg/8mCl9p/SB7JK9Z3gc17yvDYigpiyu
GfzR4kUXZgaXn9fb96oXy+JAQRpZj8EXp9KnDaa+TYq3gIlYObDdgj6cy6Ooyr0Gc2SpFJOinslD
Ew47hkTDFqIu65RhS3q9q+iv1VjLld/s0ATaDJaXyuZPZnyy9r3y19C7lyQPj05QDWicjfDOPtHx
mAQ6cf6rjQY22sj8igL5ORq3yQvilYXCkzVPvUIJ3RzZuiDg8c2dic0DtQe0aK2blmDDHgdhL1mW
fTHz/hxl/Dy0CFIyft+DrlWk9y1ii1qVZUtKFd3f8MrtKs/btBQfXZw98BE963n1wtp+ZzYoB0qx
Ggr0lwJnuajsE4tCvJl5+TX4J9j0BMz5iMvJm/ZAudXj8DjppKOHPnEwlTh5ykVWpdIJl6349uEr
LXzas9JCO8D0TdI4YPmSCeUJ/bzXHXNs0ygm6quWsziu2wadgVy5Gq1fILojxKkXDrmbMGe9KctS
vyoJUWmQ+wXd8BJrMbJDctFSFTwN6IhBRaYA1MK9FPWTkSOtb8qz5TbhLjSQxhfFdHDC/hbZ4a72
rYXr7AtK/ohVa1GxvJH5e21mz2VWZSBaSE50XnRZvmvyAcrCvkOHjlVqYT32unvKRXQHcPJWVuwK
7Rl1zyz/DgQpXphu6i18AcFL6c5TJ1lyCarxGtD9gh3pw1TAA/AScQytgjHk0HzAYeclSXdtiDzO
Ql7tera5bAfSio3sk47sGTwAJ1zSHn1nqNZ+q+xDq9fpwvkWrCT8jwxurO29N2EuT2CpJN1Kx14b
Xi0L9E70iAiK+T9FPKD9j1tgtNWhOMwUz9OkKbX0oSdqr2SRHTyLTWYQMt1sY+/F0RSOk2C4sRYa
et7ZRGD7Rw20cuYNr6PHmzSPEUwQblj5vHdIbrb0f4uRaSvasemV92ABiu2PH2pMz+cjXdMFVvEG
jU06iZ+AUhMNIhRSzFxbG84lc6IYkcXUL2HGMuk2GdqbhNUwjd9GM34uBf6PFqRYKoM7dsg3ZjN9
J679Hbpz3zjHunquwT3un4gyYsqoKKWHZJYoBIteJMkS6lakz8WAEcOJZtyIFSOi/nf7vcznQtrP
0GWHP/TUj16afGIZ+NVauUJJgL9KZ+NdNwUdVhps5nXjRAAVQQKrss3egSK+N7yH+GCDIH22Nb7x
sCufoSGgBoP+xQOif3sJT11l90dvJCUVWRaiSquBW8uw0Tf3fRox/RDQNcvAeWnndlm3BmZPK0fZ
O4aTR3gvi/7XM9CITOz9BsfwVxhGkJjU+3ao9XVd2X/6SXtrfINgybq78mZkl0ctjkkQzjijncp4
6FSE3QL9XTauBZI539PJSc+b9iItKOR9T/Ba7t7Ykvhr12ixic8TPTeveTxLzTx00WviimYTQ6vh
pO22gCH6A8m8oIRRO66Ycl7cHOlYw/QnbOz67M9fzCZ5wF5yaTpiq/Qe2m3YuP0XL9mUOZssdkh+
N7atQb5QKv1rGgYrPtL2EgwJQYAiQi/mEbQTostfoqZKzF7yhMBD5joMxqjY+MZH6sRMlCC2TIF2
q2TM0hcDpJb2y0pyk6BbIvcDnXoL7W7RFCPwc50VIou5r3QKOugqXrDXWQlnuiTSkkRjRltPUGYe
FGu6Grf2zqXUDbpakpOAgNpszRdN6DaZuPIZ0Bi73wKlrcF2pqve0pG4cRN7ANeoy+HduAEr72xf
kF21HIijWHWFuW61pFy4LruoiEHLsmzkLZDiCUHrFTVgwUG4zLOJjzggyZRa5q8Z6/9Ty57+79Qy
PGn/Z2jZ/2qKnzL5+K/QMv7/fzLLbPcfLnBd04M4wuoWs9d/Ists6x+2HXheQHfHlF63+TUQ5Lv4
3//NNv5hgfexvMDEdWw6HoSSVuDC+/d/s/x/+BYlBWYryGV/OWf/CVP7l+Ww/R///F8tiP+DguVZ
4KECx3NN1oqY0f43nJCv3JZsZ5xYWW3ssqJd+EYpKIam74rbfyMhyiyrwoUIS6gGEIxjRGhgpxNK
iQd2OEwaRJAKtSnZCd3C8IK1pBPk05puwoHhZaOTUGl4RPo5hTz//ZKjJgJijloubM3/B/qKOch/
t87zA9n85bmWC5rb9nFW/XdbXSzRJxsVI71EOG+ZKN7cqky3pFTG6+atT1FqtloTbBuVk+sh6p2V
+bvY1PODMJuNktqVrYXcaH2AC6Boj0pFam0wNkpAIIzR8K0jhunqxl+xU7WXrkGhWEzto4orHJCF
ZsBHMQjE7PvjMGXvwTj+ZGRWrfjxMatGmnU0bXHrsujcCrAaUYnUuazS99iEFWd0D/Q8xU7IjLI3
dznnBwstS44sbWSdM3bJmTIOQGz34zSqWLV5vbFouNC3Rt8E1b2itZ8jygNSvaf62e/0Pcgdd1IP
iWxvdiOeNbq+JOaiKi600p1AgDu2uDRaunyE+x6RK3TYffriNMay8PTd1ERXp9GvakpvFhqgyHhH
f6T3+ZkW+8uMuwczkW9WhQpMYv1BHssy4aF9TosU+me7I+tvxX72WFr23YI/l3SkRU31boLHRwNp
Ee4xxO89fsVepI+2kRgLszHvuuiv/RjfLV3uKS4Xc7wnuThMpG1IqOM5FurE5+1S7bSxAlDaXIXV
oMTVhg1jy61np/h3z8hSt2kZHrtMv9fldPbb+MkyV1m8Ny0EcFp1DCP2HVb2p/CjSwyQEn42U+Hx
ECT2k2s+5sK/VGn9oJOd7SFJCCoCi4p8p1cmmOGP3mopAy2Gyck56dhupd0rMdtXJzz2drIvoH9n
6bCua5QU8TliINSO3jJwmDXpWXWZfxjT0/YiOridd/CCfCvCaEdOBTEY4sH/60wC4gQ9LTRQ6JmQ
rmhE/+BZXSsmmwYYmtII17rlbcrsqicNOHTrSwNg6jjTHwo0aO5zJ2OvZTnuO5vo8kG79MZwZOl1
rgAwpVq2iqxhNxAYEk9nlSI5q2rrI3KMNwp4bYlm5ju00DgJkgaYp2e+dqxj65xN2sExk1e3rNDz
Z9pyUJRSFOA5w94sC0+tFdzMTPvMLHVi/bYWsfdhJpT5ZocZfCKDnHCVP7XmvVvxjlCZM9zVnVZo
uwo5QmSNO8jqJ4eDJC+0fYdOA03+XkXDbSBGphiftdD7SEstAbLOfIEFK5YYop19nXo6PvkKOAig
XtyFPqnIOkPXgrHUXFyLQZ48UT0a5ouHMDdPefqb55RYDFMF64CUGuWTsu7Ef2zf+8KJQ68crePe
XLmWumDOfIk4xOeA1l81sWmKEVZvgpgwz/l56pzz/L/4JukBSITucCaQOOtnPTLupte/ydJ+SEPr
ORAM1px37Go7H7GjG08frZ1+xIHz2LOqNJ/sYWAsNzyylzoHTXCZ+vKM8XKfYLeqIihBNeUJRojn
ac4ftUj0AKSxY8d8lF61Qya2bi1xj0RIEEQhf6qxOlaTPNWSfCHZ47+ySTPrB/UzcOqHEaPcvn+r
3ENgb+2+/fZ19RWlgCRnkeJi0BgoC0snQ9j5ddzqEuvdoSBPfc4EpIFG/A5n6DWK6rc+MF+7js4m
za6tb//0tX5rFZZNYT4Bf3cYydZvfoWCxC8BUI5Ho8c3qAoifYp3VaVPeem+lmH3GIP8CB1z5Wvu
eeTTAujqnKiKHaXaOnb9YCiTti9/qILkySRzMzSibJcnSMRTbMwG8z8Vj6e+CB7Y5+zmlzCsindz
eh9ydiC1XqyxqNHsOggW/ZLTMPkIuu7RspyTiSiitibWkvFZU9nFTYuHTkO4YF3dxn+pO/8pDv23
SBvvVZhsGeuiKxsf26i/agp/Im+Ek2WPJr+cM+C11e5VKwk+4Ydz0mtcVWROSSzI6Dbw7KNlatRS
AYVObXvvSXxV9XgNA2tbBOZZb72nnBQinaKQ2j1Ee5e+xq12zVV8itkqR+7GF4m2KGeCRJGfI4yq
RTUcy4FpKprjui+Oas6iM6rxNB9gHQBPX+4JwTiXSfBrqxxUXjJdmnrrCNZgESHkXXl1arVqLfNS
OnD3fM5J2rNdbSKbzu59ar9pzvQ6+OOnG6dL8higf+nY2lBuqlnz6ySoAmqhPeS1D88bzWt0htl4
U8LmdI5eeqySYtJ2RInveCzwpIUHT6XAnJ7aJDkBkhlD0kt7CDfug+EUxzB8SYbp0en7G3b3Z2eD
x+SRb+3cuB2Ea2s2Qzwnob6D84VU3nrRHOOB/f864OBi63FpjPCNBYXveh/i5EvxFmpIc9J00/ne
CeXZfCE6Vv7cZA3509lZ75/yVuyI271kebBXwCNl2atFSBZlY8UPLNXeWrd+8VNOvdazOaHQG3Yd
9rtCYBXtcDPUBGmj2F9VsfEwL7xlUKTLIvEK0trkqzsyXZPsZaXGr5Zh/RJ15FdpNKvNxSqzP2Ga
/JBp8zno/d1OUJAWznAteW9HAg8g1C+GrL82dXxP2+Ld8arX2sXMWua/wRA/OYo223qXsb6SVoas
kQ7RsXEVz6kcECwzexu4KYhVdR1sdvW5/SJy/zghUOmc9XzfR8Z4iLLxC80lE/1eHjHVLCxeolHj
g8Zv54vys4jBTVcOLopOB+0ow+e4ZkrmhzESUMJTSkQZniLAIekfJrN/Hkrmwh65Q+5UvtREd5M+
refjyTZM+HbxPSjaR3sUd8TPS4xPrz8pZ9zwz2+eCV3lb+aPszU4q0SPDpk+0smh3ed3cbigSRlb
8y5MBatyH5SPYzy5fcnmNi3OqoyOyu3vrq39YZr03Jgtd4+ze7L09j2hVsHuvhVbmABqgaD0sekS
HFztzhPJO3hsdPjRFf8t1nsd0rb+3ud0YsoDqKuZ1B9CUKaQnLvQdRndAFiJq50cMzfHqtqP586p
w4fScDSOC5epQUwkoaddIt9FsxVp09LNhkMcyEetBuZOGipVXrNHwPOAOCm+qbYMz8hCsUPbh4xV
3xYxQ5thkkZOYOxJvQy7ttl5WnSzNeJLdVu+WFmNvcrHjuJmHZ9ASle61XTraG56LYdvqaS9A393
62bAPBa+faozY/I0WOx6rJDVA9cBI7JxFJGCjtOKJRKDx0yOz7Q7VHuTslZEPFJCZh+Y3nTkFOhB
fW3aZFr83nbBqzZGzTYywi+ZtQg9bW4hb8zenLZhVDeB6zBBtkyTSTqlYJ1bCbSovB3WMYgodGd+
qsC4saoH5BC1SC7BgMTTNF+aUPD46ezvDNCXnPR3G7EGHJduYCWxjks+k6FLpmGTOHddFgyopt00
RF9JVZ+qgVDiWtPOaoYaqX76pTh5mlr3IBJGRmB2yhmRsrCLEfViRwJUc3YVVt+ptvv1NHofhAfE
64BdSIiTYBXYxYsfcFWw/5ifxnWbS7aPzMHXBdbLpEuIPNRcTH7lI8wsZzWY+J6qsFmWKvxNch0i
XvarYUxZw++jEENLoKvyk/LV2vCjnyaFQ0Fo5bBjHV4uai8KFgj61LiwqYoAGmQvFWtIiBjmakq1
EIVEx0kHE44uDHBG+ihLCKpYOauVjl2oVcr6cEinyBqlVro8UGggD9KSmx1U47KOSBmKa9hfRTn8
GQjwhVi38DjVWfMDybJgvKD7vgs5wfvxe2IrEF8S6XlyY1bcWdwQcdp56dVSgH7jTB3ikUdK4yq7
IjT2rqE/cv1n/mdbwxc2e+YjjV816xGVyjpmYrUegPVA78U/F7b12ZItI2u61ICVN/JXIh/Sxqwu
GecpnniWPW6Ylbu4Z+qOCJhAocb6FQQXoZ4p9qj8LVYu024Q8bSHWSiwqaLh11S6sA0mMdKGAlKO
za1ySYjTHP27hSPRpeyXnAkQBMpYZDv5ISbFzCSys/JSdz0P+fsq5FPcH2o+K35oPtRbTKY41kdv
r9msWicdBn4VGO4y8dRsvkbN26dwSJiLAz6c3CfTCQ8xO/yFV5Nu7dBE+k52aThmFikEZfTGSJ1x
WEBpCOO7Ucy6zyR/gABsvI72uKmrS1m5+rWJinipJnUmnYdqqv3IPWc45pGzTC3jy9Gmu+r8e9R2
4Lj5o1HAqE3SEhPrSxblJbXCsjId/YQyEQO6xe9M1svGmRehuggeYGg1WyNJiqVObvJTQDkedvdR
EssWKVesuoHQv8ocQq47bgOJyXUgyyivSm/rOXI3aM1KzqLRjlpVKnHPHPVqFpq9rO0OiQoITiQt
3UoZPu/JDZRvtzFxX/IRB1TldDuLvHFbxe7Ois0HH4uTifeorDwwiQHBY0GP9jSvi0uCQWIpxEdc
z67Sualt1E+V56wjctarsvE5x/38IfTztep+WbBtRyvbkubpHIYW7QAIoUeH99wKq5vTMtp3h0/b
+WMNg4H+hLhWAIugRf1i49Ro9wOLC7uUp0pqb4lpksmlEPnrSP4WJakviz73LU7VoLgn/t4sUU9q
o4WxzMsvwqpvxsT2KvaBo85mCpxoBmpiIwsXiUabg5cTIZstMTCcKw0wL5sCMK4xr0kk3lVWH4JR
bKcSRIcdvmJja3fVEWkbZlPDwoJcax8jzYS06eDVm1s/x2zxT7UC42XAY0hDb1kFyKnjoKuWtg6t
xG+ClVO61zRDiz10lPZlzooYogJZ0i5xb86u79WLO77BDxWLqrPMTTOg0DNtcmYd/z1vOnbrBC9r
yJwZx8Y5CbuchsfErTQiLDDzZkmQotXPj8L4TWMNKBHsvyiY7oFCMxoXHSYp5K9jaD91hAWBeGqN
VV2NzEktvitb2Y9R2FtPTda+FnmBtB8fRZacFXbiRVzBcBeN+CPTEc6X92005rbVSjrB0O9XLh+l
E/mF9kpj4bXOuRSaWELpQOZFmNwPRvRXLTI3wp1+rFi+JK2ZMDh/z4vh21far6zmqsl22gULt9/c
IeOrEJQLDoVRgjT9Ha00iJoIN2rNysS06+/W628zraZF1XYJG9abc4lM2hSyJzaMvCygFqyqp2HO
D4PSrV3piZsKCjZE5I0hpryFjXOzER5u/JYDJ0648JpJjeuiZpxVu+mL5dv7yE1+SEdcqKhDLU4x
sREFP3spf9PUJcbL1b9IXUbnR3riqqDEHtPmnER88L0ARhH6kF9p6H+aIHtAeEW8FMFqLHkQocyX
qx6S94xfkwhnIiIFw6gBN78HaHjh9ewR6xQjHebaS5zP8kywjmFJ8raAomPTacTNtjfhesTZrU/T
u1az2kjhV8eDDdOll/GyrHDMdiPs18C2niOzP0WpczLsDsk/IcVE4bJXIshVnJSkxasa86yxIVvo
b21mnL12+JE950Wlo2JPGlOt6wg6oAO5ZSE8PjmRwQFVd97SZT9BUiqsT9+o73bgHGrDIQW6olKM
0JnqpDlhY76mgSoZagTdOi1sJoh++2SY49WrthrDQ1zHr6OLKy80EOePTOgGS3SnsblmokUvm0FA
MVGFOF4zLjrauAax0mpo7X0Rq/0UANii9b9r2fQymOgKEmM+vstymabDa2Sqb1sjxCvZ8ImNEIUg
2UeH+q1Q8c5mQm8nGhZp7iDoI+y58o4vlQjBFxVHkZRqyYrMrCJUHLM6yvEcdCLaNXLBHI26da3Y
UPj5hHsjxNYRXwqos0ixzAdbT8mC8CMSXBTK7fwb7K1JS/dTdtlziiJxVPG8k5IoQSwr3Wbe8GW8
55GXsg7HOEbyMYa/tlBID+iqZafvMBls+4x5yWTMlcvAY2LjTlpMQkNjlnB1W627AGI7PeVI5hBp
U05rIcBbxVrE7/vfmm8sECnuxuS7cAjFRLf3qTy+GZntuVd/MqOAD0Li0BSs0Jh75waIzijVa+yH
ASGD4c2IBmPTZFylhDc+e5V17xCdouNGVUiyVk9O+UIEQCyz5x53qo98gLZp5/n5sS2x4tT4NBHi
oTbJPoOKZ74cS2jumNVkrB2lU7/QK+zSzDy0Q4A927krogPIYyu4CmhjSBN9FMTdC6N7tK2fvphh
xyblRf+3bayRTrp8NDEYwEktyecSlUBVxDywIWnRK6xhkSCu453ElFtM4a6bZlutF+9TWadLX6Ht
yFr9cCq5aNeWYamNZs44GRH+4UbEtoWw04YqvCEOjrLavEwtTIk6IVtp6KR+wIwGpMpyVohNqDeo
DpBBBNoqKoKTmqTNtlO3lkrHdRqFtPod6WOUaeLFsfS9GiQE2IpszPjetZuwQSmbGWaM964olti2
D2Fm7vHMGxtTpM80HYzETHQETG9OZR8SbOp6tyiPBV6sZpnMYrip5QdMwDWh0AzW5QzB80WgbVn3
LiYXxEPQx/hisUB6vMvbKMp519gZC0myCb1pcxBlRjdI4cT6DbmEaxyUxpJbJsQJJWHxAfPPWVcd
kJ7E9MBA9D/RVA7LbrBe0/5F78JD4Fa3qanORqYxftACHP0Duz5jytd0FFTzGmpcJ3hrcqKtHBGE
qwrX3STdi4rEA8As5JsBsyictn2xwoP4M4K6XkbK3rZ9d8By8uZ2PaAjoiMWNvWGlyPz4xRYBap/
a0G/bLJ8+J5sgXm4p+SGZwVUjHo8sMxPGjSewzgi4UneQfTWROZOnPzN8G03uKvYx5DnrR1Mj2Ob
pnqtpzX7bkpzacUV9huz28g+o/qUgL7DWbpYi35RleramByWpcm8YYyy99pq+kWBJ1x4NeKSdrrZ
nacvVYVGKiJsnXNIPxZSXyMUglTnNP9B2XksR66kWfpV+gEKZdAOmPUqEFowglpsYGSShNYOOICn
7w+3qrunZtEzvUm715KZSQG4OP853+HLxyMQuwJsDp/IrJEoFoV8aoSrB3pN0SN9TbIrirvSSn7y
xMhfhOBewXjW3JkVV0p/sfvXP64mrrlpVtvkm9wIZlBrAkatnFctfymz4dFI5x+uP0aHB961Dl1s
PIXlDAghR6kxv+vEJFoyq+9MJ0TO40XK/ENgHSRlrwj0lqSw4CSvdB+6YjwyJ9a8D8bZP6ILv0fZ
2Ds5GXSeeuNa1t/k4PgyJCEUv8/FyhqKc6vyByfGHepyYsiNE8a9HTMSFKJxZ2B2AsGDWTFdGB0z
eImVkYOMB/XNzAMyaWzbRDG69EyLZL5VBqUyrW5wzbo6hHus8JgXi92dybdoM5yLU/NrNP59WC7G
DniRWM4pIsWblvRdvZcAIpKSULVjVBerlpIzYRkucbnLWMnjSBTTpejQzG8z6Fz8JTAwcVgipvwp
XHZ5HHhr/PjTerT5Du781GgCZoLlJpHFxVhSbqUqtsbAz6nwrJOL26cGWJfPLCxWv5WAWbVhjtZl
qXOAs0DxKuxtrv0LzrJbmQO2Ctvl0ixeTHMhsXEpYr3jpq4Bj+QoVhsyedU1niCrB8MK/UjucnVp
Daqly9B/mCbq54CXSVy9J1can4797gr55lX666jadzezfqmJ/8g6zGeNdwIcqPaoNj7pkVWcDhdc
vHlVH9LozY3GI/RlThg1M6ip119Vz8rRYiuW7Ts0hkSnUnZp03NSuRNSQGWiRYF93ERB7A1x0DVz
kyxiZzFQNQp/qYWInxlau8J14H0VCZZds3W3cwW1DgMMO2Pe2IcaVpROLwkL+17URB4KhX2IHW0S
451WLNgyA3cQ26bAMNXvaMT8LAfxK4gar+sRnyVvAOC1ZqW7RrYrEyhRZo1lvwvvCpteOlSrckUW
yRhL/AO0rmwq0JJqEUS98TuLDY9XUuSbLhu+zSneAX3bOkCD1rEB9Z62qW2WcIIBB+AWdbIeq3La
QBDdjVSXCzfUyT2SJsz84+BpzMKM41JARIi9ee7T7DMi+h1xajyKZb8X/i/QRWySGglmT+tOtY0K
2I71AETvzagYeJn3BcnSIO4Rb4Epf/YDa5/74N77DZxM1cqV03AY6waN8vNOPcWmNu3ceeJLsmOo
iEbNbSXKiVuQz8EGkmLQ8HpKDvEWrzy/Ys+hX6Bo8Rp5styWqc/FadKJN8Cxc2mIMw11s8qxoyAR
2odLUYwEkG+Pk0v54fBoVt67dIv7qIi2iAVbDdkyiCRZFwiEfMbgkhRmlpULTT/oUPljqfCxzHEY
JLV/TSPKA3GWEs0dWbB24Kr3niJq6jd7d07AnCT4nVznvjPm/hzSv9x6VvNuJPpBz4TNAHlGoYjH
5eo7NEevXCj2vZGf/Fr/1VWa7i2Pcsy+OvJ8Gh4TNczIb72Dc8udxHAesvJPV3v1Bod3uNYSOHJa
e++aFSNI5MeicYenCbdsAjp3CbtieO+LHc00e7j2S1UU7pxaYtJySJrCbnrr8A9CWl7iPRQMcZTA
4TwzavQIchWXpKOlepjlNXRwXBWPMypCIMJ003DfdseG46LHIptokJlTRGeG4G8lfRD4c32UJayj
mLn0daU/mbjKRtbYMI1furltt55Ef/RN/9yF9ikaU/w86DpOW18Vg9sA86K/qbQAKfLK90EPKs/a
tAk/ysHOi+3AbZQmxxeaA8Au1JTOVl0GEAjLe8v5/hJ3+L5pdTjPHC8RlgxcRIZp72avuGWF5p7c
Kbs30Li2fP3D0R5o/SQyt+s7vrgkiyO8jKa35XafrJMBPTCk5Ia+JPshHdT43ij8bECxLx5wBY6Z
JOHpl3UmDeDpVOx0n6M8B/iGABCCnuj0mbENHjAyXP62rruSSbbr7DQM3Bid+SnVqXWvWN7dK+vL
vPMkdRaJbnz6lpPv+PozmJWlOi5KIVQcuffs8Je+tjJwSMHu+GezhKFkntFg0U7GnpzACxvPd9u0
z6bmAqVYQJS536y1XoMIQaUS6C5CHf5wh4Mk3MfGNiRyeJUeKJWKroB+HNM/pDFISpJvqAf3t/A5
dPR95a3tjrxYhVk610/ovZz+S6pSrNmejm3BdbMU4UYj54CLH2+e3KtRk4+m+VyhhMdV9tCmOhA0
uzrIuNt4mIF3XgeNBVJk2sk3p4/S18aZTnboqk02gL8bYg0Rx+1viY2Zthix0YM927MvT0SOvIc2
oaI9qm6dNoX7hFMSDAhQu5zWthyO6tNYOjtEe1SLqCiObtTv7Fp7C7kBH5O0pmRpwE1fhtXakibE
TV177HTC4MZM8jZVh9YNn7VkwP8+hzQmX3gL5Kq3lUN5UIzcpa1t5uskU9kElRUVAW1/CKgh8xN9
DjfEDgn9WnMReOA1DUv8Duj6l7gwT75vDmfTK71V3r6g1eaP2ajt45SkO57eEXdh/cFPONsPFgcr
57fWKTgroz45W8S1Vly/pp1BJA/DL/cW4AynghczVk1/ruvnLBwcDviOf4iWTnejSQzaMk4cGGDj
6NQIRQoiajE7SCpDfGtw2K2sUXsic0c7it18OXR0beLRFdthAZ86dKWOqQg4n1V2cRKivUSpi+Xa
vNQ6hOpi0PZZfMbGvI0Z2jUIKJPZPbq+lzAP8K4WA8mas2QYpZsFANPhS/Z1mnRQfkbSbBQWHNI2
35PdrVS7r8fwzsuSe9qirp6XvCkKsAigBSL7Q6IJzGRxK5Nh4VGNv4UVvVg04C0Fg1lufLotc7g2
RxlUGcCAYcQRgQfVLSj5qR1F72n2JJhbM9AeiuijNOY3MyleGyN751lgsvEUZxonJk6SNQPO0f/2
oJ+lg3Fr3jVzei4jxLhoCtm/e+0s9A4ObzYfDDLJlGc850P5TXHpBhIxUxA/fFYlrEwetR2qFs6P
4r5M5BcZMyyuug5MeCy/dYY/y0FknJloEkcL+f5cydYWJ6/SblNm9Ns8dR6qSGVnA5/U+m9zCR6u
rWgpC2c2c6t/t8eaGIlxNuPwT5GjJI1F8WLY/WPnuZ9Cc+/yArbDoFDZnfe/pWCt4Twxnhnd/DVL
tF2kg1lKHUiDbWqva91EXqvmbOPyDrok81DNN2bsvWZu+I0zJR+jklEIw84QSB795HiDC5t4Mtf/
mTY38Ffhl5aa6SJA/pac2KJ6UW8VrMYpATfk+rvE3re90wPPYoIrSFB2zXsaRm9/m/p2FGY3FPR2
j3gPXOcIGTLioYegxvkhvQ2Ygyav3/QOjvzU8qCLdMNmFu2DsLD9ltaZydAx0jKwfdzDN+GU5OtR
RaTe2qY+mMztYWme8GuF3JZdYjxVBqiU3tEtjFIO+La6FZ67zTx4eP97z+Xup7r7LH66f1+cmn+q
emqTKJZ/Of3++/+eCMdXxf/4IZelvLerfuX//VH/8vdiIfynI3QpaP2X/9mUMpHTff/TTg8/XZ//
43OIfqrlI/9/f/PfEIz4W/4fnkt8gf+T6/IuiX7af3Vd/vUn/uG7NOy/Uymt05JgWrauo1b8p+/S
/LtL7wLuScdwrKX6FUfmP32XhvV3PAgQ+RdjpI6DHmj/P32X9t+ph9Qt/JoOrkLqEsT/pinWoYoS
I+J/lz8ISzddz/+rKtbyDEe3+Sz+z46fyYFXzTiNIaN1bsOsPw8VZUOi2aOJWYHJm7bry7jdl5Xd
3U7YHuQNAk1x854nPW89yuuxBvdjnI67MQvJKXa1vvaI2a6LjPtACxZ0rVUUgOpzTXVG51vuP0Ox
aVW+JpFCueXt+DJC8+b8VbxoNTOZublCj05kfP7rFwmq75xJtkqZktdPEqYgRO7RBOkmmOnG3KWF
RKeoMdLBW7a1jTPQNe4Tdzn99YuHUx+tKymfpvkjy0T3bC3p1Ciav8cyHi/knFzFgtFihcvc+Exu
pboYg0bvVK/R5hEWe01Uxv3U+Pp97Q23qLei0+BZ09XKwuhiMlJJQjotzNbJ9wmAKiLpownNHrsb
mUSUMM1ly6BOAIigDwC7pRBhAEMB8qdqQcm4yTas4sXjj8nJ0bT67HbFmRlL5bfzrc6r8B+/MBW6
14kbHd3x6qaaf6Emzb/Iug4vf/1v1m7NbpYXRoTzQXCjy6UBofq/fvEtO7nUZA0YaFwq4T5bVudk
F3rg3xInxRNXuLknNlPqWkctVd88mAyYrUXx5DiORUcL208D+CD3SWMfmVgczEn7cTNbHXvq6rj+
99qhUelw01oyU5SKORvCoTv8qf3JdyGsC3rPrcUdaDJYypiF7D0LqFjEDhcMflEyk+CgeCkrqg81
Gizv/vqvCc7dHVH+lKC0/VNSnXSqaJXwgX88uHFxyZF5zpIRx6AyQl69A2NRcK4nNPvZkojelcJ6
lFoEs9BUz6SA+40+NeeIIp91Y9s8lmOqvzhmj87i0bcSxk37OITWxdco1Oss+35olTqWjZ8cZpPh
B6naOyg25S7VQR7NIC+qkfDJmHOQm3XE5SlUOwK+zLCZp8Uz925FDmDlFjwmMwFbzPvpplKqpBAD
lPWo+yfOEtVqUhWDDx/CV+QsdWsxoxRiQJ8JTV+BsYCtvqhGB2mrR/CfZc3QZw4cHdyF59MtPrne
zM0PSE/bxdE2I6UOwSd/HAhA6ZZT0qzlnqWT3jkJKIyRwTOqW1qLZJtlZKgZOMB/4HNU0T2Bsnzj
i+ycWcSk7VR/tHrj3LrVB70+11D/iDrSxQ3eE3uAeVlUM0wReaRvKF7rIIV24LbOJgeLar4NvCME
yUDezdyxTOYEVDvCMsaQskptbulMgN05zw5NjkBR+EFLkRoX14xDuY/YG0f9W1H1QdsW95ZsjxQ9
zlVm30XusLIV2OtG5rcuJexmebnPBc86JFr96nXTA5+Ts2n18FfCjQ0G1VeBpZaPAVUyZsxj3SnZ
sNYCYVwokPU03btpnu1G0QHacy3kVCchUTd0T9TZZjfO6tF11J7NIvfvepUHbHYm2OvhrZ/Fi2Do
tmmF9qeM/nC1arCsgOMyUuuaZ5qNywZVhJ45vq40RjOkKP7lo3Q6hhkiTnd68ZpYVOq0/VLrAEwv
kERepCC8N8Q0W9iWae856m/9fL7XLd4AuRCis3F8HkQkAi1XkOEYJWn2zMzG5b/msByODWoOr8qE
rTrflVrkHxpzgQIn4SMqeB4wREUpxAYUhIvYNauw58KQH6owdreGI9dTJd5j6ev0lVmBnYZ/oimh
1EZl+9jJjzwk12Z0P3wj7p8z7InceRq+szX3RbB+Z8Hhc4oTnqo8/DHs5BlUzlXzsMoNAttpueXQ
D6A0mggbTs0zfRIP+RfD6GFtR5Dj1Uhmjj4UysbaoC+o8YJ3soaCNzEczNSaMcNDlUv7qI3Q1M0l
As+BieXDDZudGS3uEiZAiTV/FlbXb5FLm3XvZFsyCfFP1YafDbOLejCra2kNxlrSlwRHDo4A5IiN
N5eYiK0Qh5hDB4UoedP0lPu0PmfPmszSmzn4BjkjOrUsK2auZ1inAg71ClzjsWmd9Fg7pP1rgt67
JJ6wjcRwyrH4Yx7KwvhCJtQL/M7Id0m0jSLJaA7VOJDCujqT+mqtTl5bNVDBStXENovMo27cjzGf
aCXMhnuXQRyd1GlcmYR6rJrkcJI8RaF7YKDNNFo1VMFEBYxs+lK1lIub1u1TQCQch8Wwwob/LFrn
JaO8JoyajzY/G7NPoRNModYvD1EvXloj38BPpXHTj1/BEO5YsgFUe3C/RP3u2J85pS6sZSudVGmS
VTgWXSyFuQ2gbIBKmQhwWNxtTAp7gsmIp40WdtdGC8+uQxqdKwvH9Jogd2t095mfbI3c71aamEFl
jFZ9GxLmQEkP0tzKmx3DgDey1Fv1qTrxUhY6xFkTPSnUl65I/4eJ2wrc37eMEIG6KH9obXmwi1fq
TLsNoIdbzt87WdRmeD2CJc7x6aJTW1ohLJpgPQOFD2jli64724IOMX/wBDWh2MaHJvnNbPfXG6pn
L06+wQeqVaK8m9mXe3dCl9cN6oa4He2KaeC23IPam1buyKraxfZTlPW7aYQGytzIbqd5A6p1qZxh
+CGL5wJQ56yMu46MHJrQmyZj/Jxz9jSZZMpdJi8BhJNdNP1hPdJxjyECDJNPmoS+g0Ju4SvBNFDq
EWhHvEJHD4B2POh1wrmC5HPeDduRQRWAJgy4DHP2U0ZonRwzGM9AjhJzbAjAQINrgVOa9CzRj2Ed
+eW3M5LmRZF87R3KU5a/1Wyrr9rbt3hx06zb5zJ7M+wOW7MtIOfqEcEaBK8ROQnMDsbCEQf+06WM
zHjr2YotMmHHsDwlsCYxVCxj7NAMyp8XABUTtxj/l87jhAdq1cEXWtutcQPId+RNph3cI6Tm+/GX
Fh1A0RwTSja1LNnFdr3HaEnn73gcZbqG8nKDBsm0TWNYPz7JkW+jOYaH3DflJufdDCYAITryIg1P
yQZnjrapHPLAeDWgBbds3/MQUrc5aEQzKXAyEuuNap8MVzRWCEvRq9DZGcoxJb6wtqwt8ND5wR3b
x2T+kKqcvzWbFwEFBLWQPKDjdemh8T08mxPOctszH2e3o1m4gVHoVJ62riut5zBtPsbsCbE+fmrl
7KD6E1nOmiw7tVRuYsyzPGpFeYxRq4PZ4jeX5ZWnp/jSSv6C2SFQ6s7Vd829k0OdMRMrbKn1cj5J
PN0UeGG/Eke9cq8L5qbISWOipIHYVUH4x02RdF3Nek61lwUIQt6DrPmsHq34ACeSDKbvvaixxKmn
Ksq1kG7DNH2WYr74otoYOqpEQ105OOooeqSMsKOMFVNVDw+XmctJ2V2D/YZxhdDtU0GgkYqR8tWV
xZWuF3Pn5rTRJd2xY+Me6Hk44lSD/jOWv1X1x9Qb82R3qlxbpjHtCSxUQbIkvrJ2vphFi0F94vF3
l1lUHH/EPgYJL6aXIMU5Fc3GdSD0ti4lJx6SSkwFHGqgR7WVWfZhjKdqIEpfEsjgwONeuZdPAVuB
v65tpuq0GMsVc4EK8c/cebYNILZNoIaFPPEjJCW7wb7m4S9zzXDd5F6+T6MMsanylnHrfRLnzV5T
01sIsgScNi+GGsVeZPov9iYPnfO+E2yyGQPIro1g+ziMQ0G0sb247q1gG23r2djXdFlf50l+ctU6
hJL4jB0NJ82YmSh4234khW2mlXeRSwiztF/AhP8qhZXINN2gHynxjBcISIadKUGPLiy1z/uRNdhz
rP0gcU6KqV7XSfKFv3SdW4AaVdY4q1JiZjPqvgyibEnx0y2g1/6x0+ZHO8vIeffy1wGHt6wOy8sX
k3Wlcr73nS/mlRdF5SgVAng505HCwefWqHHT8B7nEscFobUnNvAaBxrmY9ABjxF+HVTxIXnEO//M
oESc43q6TrnFshEOKKYtlruSOwh1F8HUJ8+MrSiFg7VcDPNeG4cP3XYxDpAmXsWQ7FYEWjZelj9A
GBB8ScBSi3MZMS7FUdZcq8y817oWyW32hke9PjrcOtaZOBYmrcweR1VJ9VZ5L2r3xVAHrtQNfUTM
mGcPs1JEGQVt9XO6K8ifMK+D1TlZe9mYhGWMxr5TjYcjP1lmaGpacb1k2unXdmAr8cJJcZ+O7kuq
yYODGzrS9Js/92+mbLA+g84UsUFzUAh+tutSOMIFJxBhTzgOe/eFMxycTrfmoVXRb9GSIgi96mDk
rPFV9cjehSHTY3H0cnKFw0VU1rxdgnsTZRwE9/MTcAsyRzkEkkRryiOU9PKYGE6HKJV2QQPBeF8M
2Y5vWUWAOrTWySS/KRa/sjDxEM8VU+6y3WnTyJBgpJS974xNA3pgZRTXIqMVSxltfVJ0DTBUmVrm
uRSFrRtDZ+gHWAQLRsjqI3Ag9S5XgYZmbA/NlmbZ57RjKVQFlJjpY/IagNp4/rEdbpULexZhHsxa
ND+KXjYbqiu5JKQJj3Dkf2PI/fBLUDW1F2ELiDhvgx9e172P3+Y46N4l7iHUNC15fKNsj6CpgxYG
BtaSYT3Co4GhFDDXe9RUqJ0SMh50aMmjNEAySErOORe90MP+gKlXIDae0mYszs0cPVchhfOpHz3S
urGejL8i/Oxn4FO+Qdx8ty7xFwgKbkCKHgp9z9s4eCyjnHbrqWzXeAIQKmtKRuyF7z7SV1FFuJPC
5SLuMBZPelcE+FazVdpwvluaW5dztaflOteVL9k024wiFx749m0yC4fjgHPHQInKLasZWG7rNxSZ
MrBagc++vgsLh16VDtSC5ZCiCfGO2j3sT7FsBX5cvTVa9sROZ+LnJcFXnWO9fueG9JGlgANAjiOd
p/1DA1BjBG9BBo1/00n9s0pDbIGat6lDu9v5r3ZaTxs/0y4+lRkeT7gkR7sBN3isw/DK+J6bEFDF
XZSTzpgUWg6Uxo1tiZeeL7ZGPdl0seOu48gbNnVbdqD69H2VzZB8+vpEy93eqPwPs04pjDc5VYz5
4lGIuTByD7x2uXesfIMtjZG5bzVfZpN9TpHLLbqKzB3uuaJiYt1bW9q6AAMMAER0mK899zdPv+SS
16pNsBdLToIDZyd6LdetbX1MhG8DlVXfKvfe6aehlNurBdcZyeboyvEODgwnKgqRtlgafpu6/egs
JyRNM/mrznqibWSDvfxrgC+1GqZlsR3KN0r24voI6H14jMFlrTXX7DcSiw0Cob6bFR+WyKo5taGx
jbxqOjUtvdZDkn/NMfseFkbIdj2MJpX6f9w8htcsxU22Rn/iErdkcSQC3vJKUn/3gqC1LWOPjrYp
7lcZ04RdBr4V9YLEV9fACyLXJXaDEaPAlxwJq3r2t2XdL3QSlKeWrz6Dersg55rarI8IcsNROQyy
ZMrhiAEZF9b8Y7KR4praOfX4SZgiPXYypPu08Vhd55yZJ/1+SmIz1WfrpUw4UjbTzDA+go5ekJrZ
6wKqWgwA3EudH81w4gN3xEOC+fr01y+VaCG2h6oiXBCtnck+Uz9FGbd6diVO8RRYKJsCaK0RN1Fi
0nqp6z3FOKBsHPpd6IdBD2xba8KECV1hsOCpzHO9GyZMGiq6Dn4WAkVtsW8DUEfWWaeJxe9Q44aF
wcJzpaihH1tFfhizZueW5l5wG0dYG28uTaLrGcPphTouNrRu3RoaXC382Nu2NimRhC7ENnIyK/XL
hPUS1sDJZkCBbsbtEaDKL3QssAwWXDYV4s7ojymqNOdH9c5XxcITcq6eKdVYuTp7hRkbRPv0Zi2c
4mEwi73gOWV8mLzpSCFLbWHKFhggtL+OlfOry5pLRlfue82zgl5Mw7qwLMKoIj854bgeppgFtcrC
Nd52VhsdIaWu3zuTltspz9M1vGF91zTGZmDEURSCl3WIOcxTsHise/PHj1sLlFebXtxGrw9S1y+N
Ofd3bTI6gRahLooq3TeB2xNBHAuQlImfMTNGGRYGdsOauHLB6XcDioX4Sk9DyJSZJ4NZNbyWg91x
69VTq1k33V1DXnYVqcmnJbWkKxK+f/6p+j7c5j3yweSiUOnpj4dzOUgmgb8GqxCHTrx8ektE13xM
bLjBk0AiTIzuiGIeTGi7AVZMfBPDQCyUR7OJ2zdgl3eOGU8rzUKZi1hDN2zJLIUNduUMUwyuiA3t
WiVd5pQYQZbB8No+RHQ+biIrfEsK/dMwaavYWma/S2vmgOnQoR3F1FUIwSosl2PdeE4jBSJefZU+
ERnnMc/sh77hIpsmjOeoiorvJFtXrOlst9YTpBBEz6HAu1xrdGgSJ2yxvARVl8uVHc1ftINiHsrb
XaEzup5N40/IwOJmF2AXZEfjsTIb/j0O79yD1yZ2NDzlaQHDTwNSThjECKsPVvguaDHiUKKT72xu
ECvZufOKjHqreHPCQQehBGNRM4H4QaOlMLWzsZsWBSA5TE2rtgHIG4FdjKlRmWgSjKfhmSatN60F
m6AZFYQvGuEj8mTpBJAZ+zrQFJxDfGPKi/CcBXBQ0MibDYvquPFLbT0yidvXWbP2oS9e0t74VCCJ
oOlQFTFhYUrpJsrLGhAOUtzMT6fkqmnO+sfQRuFmros76EPRtq3EV0kOYG1I9xG7ZrVOsC9uZuo3
Bj/v9zbqb92n3tawwO7ZtZEdAMkcZuBrYrZ8nJps5F5T0zLB1bHS+9euudXcQFYeOgyn5gK+efiz
GL8TT21cjNOmxCHFgYA6B7HWU2IrtnvXEzWgUYXrs9mxt1u1sdLD9JmaUl4WJ/xEc/tElDwMdg1T
UpjnzjTqoOm9bW0ZMRde+OyKVcg054trQxOXRX5VlOz084728WsrCwR64KRB4fr7BOsrDu7Y242P
DLDmranq3yT7xR2abJXjveO5KratwGKaD2YatI5LKaAYQErWAyJU8yzpniF6+VQNsbPzCw6Xbmpy
tpmg4ebymyKdJqDn+zExqgNETH9TgB8I+CczWN7R1R5NL3CTRG174d2SJBZ8lskv7gScU3HB/bwm
8cULDpryaw6xzKQJr6eweYdsSzprj0A+DsV6FS21xxAS+XYBWdX9JyuHqmlY7g01nBlS7hqHRmgn
wZyKq6FKj4CGm1WnukPIKhETOGC/qOqtP+qbPiI/aWn5V0a/x6Lusly1NRdJCjGV4kRApTkRxnRl
Nv1PPztvQlUu4iEFbhWAPyN8nIv2O5qKo1m5D345RFvHSil+g9o1Qd0gOwtX1QofHTmOPFL142zj
1vTDt1lpIU6DUQQlmktPh4ofZZyfZ3DVw2huzLG+TiITgamjm/DtOSpvY5T90kyJj1ZXH7bjvtAY
86VX6kYG4Q7kLonCRNeDLjVXeml8aByrZq18QH2dDnl+bVLO5LVPV2tq4a6uMZ5ZjYXRAzh/Yk7L
z57csDXR6g5gKwhpOUXIwcsqpnwv4R+tnA5/blHy/ZRFwbtd1WfhXtAEH0YHo/fQh1zkYjfZWCRH
RA+mIYnwzocAC+vFdd47NksmVpmVK4rv+TQWzisGXkkwcHyGTh2opLuJ9InJJDO85jAZGPUl7wYr
ABbibcWENqifZB1dMCBMG6jXJ1zn4TqLGGdOQLVyu+6Y6xu84KZTbkSqNi2LskuWMmgtwFaD9oIH
ZCcrCpOfc+XLg19BlRlchYRSXaZKPmDI5YZRt/dIKyMFS0HXDumtnGhpqbS8QbmT0d4nLUYEPkm2
ktFn0zBW8WkZuPfJUPE9sC4A0hnpGwevAIhmtMrBf5mDh2zujNGf7lzjvejT/FB6FJXE3s8w5Ew2
KlSBBl8A5Lu1XfQPGPO9YEoitHITmwPdkqvR4nnXe45flYIrRlstgpDrnQjjcP0wJxxI0libySA4
wxpvqnM+mWoTxxR8H13LLs60IJgeJiEzf5g7gw/r6CciIZQw4JhAiTbaJnKaed/BGaujBs2fPz6m
hU4/BGMX2Ferqhhvje5FZ1vWR0nl+WZs2AIk0csgoc183SlCTcNi54aB/EC07TYqDNJNpk3rzPLg
aoZi3liiiTfMs4MBQvsaqLIXNAh1vRMiyygLEkE9vSp9YHPShi+iUWtVQk5Ex95ZbvcmFiwQsi0C
Huh6vz1XRu9yPZJyO2bVk492eqEUsfA9yA7Om+VFX5Gd/nSDnpwLPX8Im+5E/xQPZx9iScQd0Ngx
zc9Cjhut1m6NhmkXsQTDsZX6y8kg4s+R/oGkHiiEoj0FbM8lQ77SRLB2LC6hJM4wVJFN67XXZIEq
9iMNCaKu1copgHrE4o+LN2zkqLWuEJ9J8zAPYL5ACGmk46JiDgbEc/DSS+K8G2ner8IXfnvcUVd0
ahqSZ/AMCdRT3V3NvocxBXBna3wQQQQbAbTf5hk9Wq08iFoW6wz0bTEwVfOGFHOO5LGcypunGVig
52Mf4abGTLUnUSDDnFh+wh0eE9DkSeq1y2KHJr8Xi2DOCop1XMzOSvfS9xx1xiwJyaSqftQlEOY4
I9O7fGA0yWffITA9u8XLMETvcyZy0nzhW96MxLUHYGnRW083wCYtSVzFPMoNUU+S/DeTjHo1GTaC
AQ2Glftm5/33lBZvWudvZei5tLexIsiCaQAQkc1kO59jGEOIRUSb1Vct1XX03TxwxuEG14mGhm7+
GjXrA+c33aKT+obuTRSqZfjf7rnOALQwQGkmsX3wbbu61j1hAvwTS40wcEONm8CiT/qIDoP2BzFJ
PMQ4JRIPKl1vNH1Q5CWhtOTY9wAvGh+WakQWZZL0DYJCofiqbW7T8tQoP3pJG3TOdElTi2xm5Ns4
fOm0AhSt4J3mDtl60y8RIQaVqKhMysuL3dTWhgj7YgtmWA+CNfWsj9HpFwxE7uFHNja9zkpQjwBD
RVn6LCFcfDD7Ptm07K1zhZA7+v3Znyjlztjkz33ai61t6AfkQFLdI0fkkHv5sS9P3YKgTcjbrDCa
A7wF41qoBLf9PG2FP7toaHO9H7o3W9fTnZ+POUhHO8gwoQfjRFLZTcXezJizUWO/LtmGt07CQ6x3
6rdzmJpPxMNwWFMW3+ZIIKlawrRuJVeFbq9mh3XAc3CEIMEWMISz8VDpTBaFdPytQc9FYKW4U5D3
SfyRfzuN5n9wdF5NcStrFP1FXaXQSq9MjswMYDAvKoONcmqplX79WToPl/K9rmtgRtP9hb3XVu/d
pB5Z9hKpIdlnzQJPLrwvx+eitErzQ0W62Xnm1c4a8jFowwvgVb3DIqLrngVzB7SiDtorJiAmrNsV
nn8AIDnxufEPGZE/lSsrWiML/Fj+B0Lgj+MDIigPfYGc2janbl+5wxuJZNWxbhAshL2LUQEVJmxI
NGYLejIQdAD8IadKJLF5ViVuVSRv4YBqPy0SqiWzfvLSCsM0cwZv2fIl5IqzCKGWvlRpATnfMnfG
3N1mmC9oUCNv4xMEotnQbay2/qoYQY6Of26dRSatvXvixyh9NcAd3+Fmtm6TfDWG+HMmYIt9Ztrs
w6g7Ek3eo++399Ki1dKEXVekebgRNs88/m1Gp9YnubDuP3leB1qf6a1hCsusIdqDjSVBPlha5HPi
t8es6/ZJbiksJ3+bMitWw/8JhTk5SCglGaGkF10Hfx3gvjykP2YPpLnAl4jigepZMHv1IS4ClE6+
u4CmVsLxzTUc58TepDPPGTfpqouyq9nhaHEj8YbJ5j7Jhljv6ZmVen1oHpNB/rRuEH4Pzr0DSjn5
9TvVTPrhNffJPdmz/QEQt2MYV1LqzKTZsxLvlUg2kvEbK3bSJguGKE0PM73o9r1n5ivBVp5nKT/3
1BpFaAES8j5sLjysnHvJTTQq/yUVDcaApnrTwfDIguEQAwh9mkW9llA0XcgisdWBC/ZPUN/bPVa3
ipuu2w36uzbV0esWJXkINwiX4gY9wBtP+j0XAMYglnHJ5cObNOOrVev3ejJOTRRyurOE7fi+oHkj
fCmd9aHs8G6FnOqjMTz3dnLNovrYeO2DtvJBfjKYTJcSWJXzGwIw1E06nk79WGEwb8nszRiYBR8C
Xmyq+5Bb/62Fk+sBTs4WhwnUGM5pSpW273kI/auI++dYZWy0o5ylMEYW7uIR5+Z4ckxcOPx2DCth
9uDVvpMVCocAznomnJ/INNmDxQuat7yQWbhr4vhl2diQ6nCKBONTQ+BUU0Dyiv6VhEpyfknIJssN
81AbzvfBbV/VgOKgCajXosn8Oy2TleW5jxGzPmWd+TXY6f0htGuD4A9+AbHqtM9mPSFtB4PDyct3
Q94fK4suEvEDOTDle1q0h3zO9CZryY6O3S4/yUAcAh3udRW+ORYJN4FifV3KrzbitsfT97tldooZ
BXOuE0x/E349X/JA2/wnIeTC/t/jSEZePBCAPI4WGQO5zWfCbXBkix9vxtRS4KDLakTGUn1LJ7HJ
1RiObhV8MZ85273/YSTZd9ezJMQsWHbdKS1ZfrXdRQI378rqaMX92kzEDQPth29dU7zpocJop2bY
OkjxmYiIRYMQbW2Da3yQQ/FEh/vJYYyByC+g+nVvJXGcpKmtxKzeYtE87JAjYEbS1/5QSkIgSHJz
PzN0IBCIih8G2CbSBvfhKEANGXvLhlvTIdih5i3us5qDS1XUAV5i4V+Cem1FmB5H2bxlgf+d1920
boacNx14oUdjTcBekz9cRZqLh/MAJQFaJ3+yLzGejYtrnzy/Nfeitz6YDVhI2/NdlnGBGqaPr0Ok
70kRHRDbHNMGc03r8UnPtLzNE9KvQk75tXadYqvr/uL77mvfTrfaY+8aW9jF//8SpUgAYBGuy7Hb
8Nzne5SCzFNktebFpEn1WTUU5gAtgphDXwGDY+XhzuJsA53zdXWQSfaOYw2eXhfbRETEfy0hXpRr
fHl5rvjd69+KONldOsaYReNqFxEqsTIM+a8xloFohBGyEAXHucmSCbyCgqYOriA7ui4cfhZ23I9b
KTKMxJ58HqJWbnLDH45Jk0T7gTqQU4w5AUgC4B5m9yVG41vgmHwZ06rZoKwqn0SaQCPPH16QPuOi
SC6pYOado2qeOdQr03pHS+KvMgC6G9c/F3kybW0yQ+POG7dVl9TvkRHtGA6Of5IEzREa87XF9wsX
nqU3w3KAm4ISIbPw3oVcWGNQX4042YDw8nCuBB9+m5yb1v3lwnLDXjFQzE7Vwc6Vdw7JSl2L2Sju
iA6+EloAMvC4TeabBatgZWrH3uDffB8VFMcMQhtZue1XPfjqMBWA4Gxxqo0Mz2e7xrW/BtsQ/PLK
5quJCFLmlw5d0mwjU+OYqO3PuMtfszb+noX6pK0i/7yrCXOZ3xdQUFfP2c4brOfwXObweCvv2Sb/
hO0PC7o0siBDL3hosmuSrS3zTxnIcx+yHqoYfERFekX/9NIGJHTVvHoi6d6kG8AeThapaNu8tzle
XGKFgXhNrH7UI8mIfVmeqqLd6sk6D3XFji1dzBVsdyIV/vRxvOpjDMyo8d9cV301En1TjfG3jKZH
LGd+6rQ+xPmLXe2auf0HdOCLJM/+KWwJhJcBmgSf6L7ZuNABIIBHHQL99DdL+4plTZy0GTT49Ayv
eFOiII72EYHaBgN01XuvLplyg9kjik0yCofm1pMV8zTWbD4mIhlIG+hTBihhfOfUupWye82M4hLk
1oRn0U7RWtK/lQrfFrfNHOsHw4Vjbw87bGARpzPJGLX1Aybjx+FEbZV4c3NkHcZwagbnPLkExRjh
vAPjfjNS5zWVyIG9aCBspePg8njwcIKsE9PsIVH9nbqe3i0eufZJIHBK55ZO3bNtYtmeGIXQdNhZ
cMqH8twS0dR3yGCspILhCOcb/IHRLvdDeQ1Mzi8ws8jsykH8Syt58y2W7tHOp7wdKUXdBo1Sk/7T
jUsWbd5sSKD/SAM2byj11lh3kBIYJCwz6+dJeGqiCOEPQztDvqvCudnoSWSDn4fooF1oEvQVd49K
Ykc063sPluvJkIl1xJKHHjNx8bfZk6E2dV98uhOZI2AekVOF55FUMjvDqGBhr+8MB5+Lb5/zqSQW
w15i5Hu0Ryuw4tVmqRe9ABa3cp+hwTIXcoanpiWWJ6yGQ1+rZ3fwjqnGSBLh/KoS/osIj2leP9Kq
f5+YDO6Q0wy2uDRmbb9U0kUn29z12oy49fvsAkBx1VvWbxepaCpJZS7ZYuVQM9Nmuon81XfEzfFZ
iVFoOp5NiZjBCWhm4AkBbxFAecvCDNr+keCGksGjDvIXECJz3VbLiwzUCIyvQAjZx3tV+6/s0X/3
5bTSKbI2yagksIN9XXvnci4OopE3O67ukHx+cPJcDJleFSATmc7L5G/YMOuLVkk8f5qS+Nxkhvgh
PwMe5oG5rodjBMVR0WoauhrAJEWCUQtv5cXqp4fL0AVkHnA4VbG16SnqiHpmJK83ANm/G0UxXNnJ
nVbyL5UmXDKr2UfmuGcHeJLrFOkWqW2faU2mfdVtzBHVfjJuIxretSfEzazJH3JwQ1esDdqsfMMu
9wTx+RmI6jUznFP+m0XMw0jKaz2lh6ENTwxe34XWmJcQndq0nk+6RZ82jC8hj2wNRcdYNsiK59UU
0ylnI7MmiwEJl3FjALCzUk5vq19sS3Ty5VwfZ2dEpNzATwkTc1fZQGcxRpxH3CxpOZ00C/8nAseu
lUlXFwxo76qQlUHuhQSwc1C7DF8KB+p/3u1aX707xnhITd4+aIBEP5o4i1oXXcD43vjD1zxM4zIV
4F9xmovnKucctuqIsORUp6h9UVVqRnmanNInMVrPvpPcwRmh9MkuWTo+67p9Ijmb1YbBXs7+1JF1
gCb32SM6wVc+E9ZJsBWKfVDpjFSAxNIBzgSElRg/B7vGOcnIHMzf2mnGx6je6DleWUfdOsg1LAKG
TRr2xzJsWRJ0Djz9/CjLLF7rvL81BTCsPjgxmGTzz3bHQpmeYAnXlr8WS8hvEDlEzDglagzxYuIJ
tHJsarW+OWXVreakPCOB/dPmDrITYlTgNa7syv5CQXI0EXLXsQSWlTmrGK5KPVCK27FjbXsYulbb
xmy0GdHRB3MOUMH2HgPjltl329snw+LdAV49s7dfZVO9wTbGouk+Vhm63OYLdcuryLI/kPUXaFoL
NixRoBCRPSgHZh58Ki9gIDE0KCiyEP4B67cZqtHQ9M9ZQFzjclYjZL7nGaovuwjQAo9bTzpvRsFA
F14l92e+pgk/dPrLwEGxHMkkHl87Sx7nBFbewud4d5v4u8mxnCvBZ8UGf2vn3HwFIawmKz8k59UK
tRlsnYBwd1f9Bv6/7TMatjajU+j0MzG871wP56bJ3U1KS0mwLuybbu8a+c9AU2lC+Czb6TBqcwNO
A+5NDWMgD51TUia/U9lBPyg1Jj12rkawbyb7pOb5lBRfeZBcU7f7aUr/i6Hv3lHdcUE1Khi5yJk8
pkbKfGv1nWUus50ZNYi1PFa8nCUMk85k7td0xknk7lnCVXH7P4pM3+XqCr2A2fD00obi1kdML+Mg
+TGytYPOHSl4RXXmTf9sgKQyjr1NbQV77BS5C/RFDDOIUyPj40VQhJ/88dR4dYR9KRr/S/V+80Ru
kEfX6hj5vdLwEWf2CIPTHYdIk+M49VsOON6wrMNYaUR/KKSSMXrosSCYgZljVqUYPwXC6E2FwrqK
Gd3k+tNvN1Peb1sFGNMvjS05K4QXavczFOZ76Aq+12uYzPQk4kXEDEyHEKc7MiRl+KikKnkmthes
Y6viLUUOzE91TqkezNB4IWw80hrJL7TocsiJTSahWPZxgOBQ//gBslEUFkfAg6AX7MzYtAk/YztX
/XdZ6Z3LePLmCfVjSO9kWta4xpzh0amRuqui+Y236jC1f8KxNVZls4tUQFh4PWi6bL4syjqRF84K
WAZ1LFuvjVgGsMEIP8fnGk9/lUsF17pCrQxT3GQHPWmO7Z+uFn/EELxPdhgdMtcHSR2DbSgMmON4
bq86tO8AkNBQoqUsQxOMi2IR2rdgugY90vNk2bacqUB9Hb6R0i2eslWey37bYTTbJJPfnxKbRHN0
BD4jQv/ZHKZ6m7CDNvW96DEXB6lFmpH/l1Xyxxy41mqy3tnIsoWn0PQxK7b2uE8TEirY2hdwm7r6
omy60jwi29D2Kr2Rky6eyLGwMTGUxkozC4L46eHOhEKLCpYpSkrvmRAWTynINOn/L6XX4nMQ96Qu
f+we+ExUHWneQIfxf/KEAeDALW8GTfKuCEui6yaCZvzFSWp4/fH/L0rXry7lgRgZV/tO+xOWTrRL
TeMmB/nGv80+rtv+/92ADxmZYt0WdCPjkLrCYyzH/TiIHXhEBINQVLCdTkQptUvUQAgpv4lRTwti
djKggZ2xtciBIbgTIEs4i2nfpGi++edwkMXs5zyDAZCof2wCyJ/Mvn6NS1KlFvVQnALoLzmA4YhZ
/AhtjdHTHpd4OGz5RSvAtbvvs2fcsnmCGUBgMoNh/1FRTGJ7r0CpQDfjEgEemMxfRb7NnA7QGki+
lec6LQsKkCa+4tejBoOXL/DMCaLEm4hTvDFILZNpuc769lHGCwgZHVvP5gfFdpWzp4kIhKERZeAg
IU9FpbMO2J08NVRYks7uMDgjQrKmXcdzdR/4C4twFitBr+/n1cFLTJRDgkWz25vJycdpQ94Vu1gX
aiBJqu4LRlUW83OzgfcDxEiy9FMNjjZC5l68eHouEzaIhij9VdvoBMXu1B+cvsB05+pd1XWHjgXZ
Lo7R8cRzB9eVQCVKpaJR0SE0MogAKsBcVB81M11tp9sggIPmuNiORGmcHX+B/blk+UzeD9UjZDlK
LuOUgza+8pdoWALmEHbemr+ytnwvPMBeqQnqZhq8neqa5wlweZJUxtWc7V3v6X8027horPIFlfy/
VjBWblvmPtlQMUvlKR+UCwUuQ0jFbuUwxWzFk5ClXVOypwM9YPj9Y6xx2KuCKF7JuMrJDTBuQ7Rm
kh6srRFFoBt66iWQgB7YxpSveMP2ZYO4p0oReY5wVtgbx/ihvb91UoyvpWPTKYGJ1DTzm4Ug1THR
xtoJA3UIGurF1h1ACUV8x+BIVYwMgVePDdZwhlPSPNXpjBbSd+5N6CMp1qyP0Yu2ff1p1BGpbU59
NFq3vZgq59K3aabgq+6FQtfcNwymtB0A/LMY8AtjN6A/2QMjvWF//InYLfBj6xZLoYfff8SogHJr
wCvvxGvkgOyIxHPskVrXcL0/pZw326ZEzJUClw4Q2SInctBruiveVdwM1Y/P3m9tpoM+OnTLpPV4
K9NFWcTmxx2eF9QUOBsU/G5196LsgKQefY0EEzwvlX82f6CAe8CD2OfIitfkEWDS73zan6xbJyln
LLeIII8BfLDt1G8gBjvtcDfzKq/isdy3CZLyCgPhDEv2Saf/52ygf/cHsgVLNZ7DgoMcheGSWE1i
hyZIwdedhVHVTY50aRwGHsd1urx8LJ0QOo7llkw/5pnYRLelMPej7j+YwqLU5h5Kx1ZfFLQ7WiAi
1nmvnhj3/FFyJ2xkfbSy+sBG17oWibOVTSmRyZJEZmdkOwmUK3N9jyP8l/b0EH2tNw3HmBIe39wG
dOlY7gfDIdKjzOhmZ95HOvesmgou0MRUJxYfGFNTMIBhYJqE2dIYJJNKt9oMSyKLsofXzSc4Y6zm
IQgaxsRK2OdaAurRrTn/GPlIHGOVmZ8lK23QpAyIR+7oLnPIrmc7sCVP857JoNrY5nCHoYWEBxQA
L7Zqj53qflkGowBlN5/RJ890wegcYBuotdPkS5gi3h/gPovGqiKnaxJ0iEyNprC81IgVrza6YEbK
NRJZTFc6Sd/yYNvMOlwNzJ1WVQkp1qxbLinEIWFyiwswaNKAgYMrFMty1DEukQv6XDNB43MO+7kA
7Tg3xykV/r6pg+kZeBWfCS/xdxFjAuXGO0HPb0xgDgXM8/UkqVyCRFzyAewZ+/7diHTpSc/yhAaO
9inCWEmKWpcW1RGj3C1AR0LzFq1imLXYhWd+tYIfQo6YWVsrPy671skpQMR76BTEgUH9SxUOb03D
nQ+/4NrW7d43DajDAoeXU+/qFPUqFmEXbCYPVNnz5BkExBMHqcwtR9/frt6laf27kAYDs9TfB9aE
J4D33w5y5HOBO+yGsn1rHPsmFd/GKs+xXGx8eNlkxdlKGiRjEJybWRu8zVbnPKIBxZTPJ2eGOUO7
cB4n0gWSnBF0fCyWAeVQR+y1WHzRM+0n0ltOgYF5o2rmA5AS4hhR9UGJKsVH1wfPEvVtCoFk3RPk
CKWFlXp/nGp4JdiBwzCDBvHtex17CU1IIunVOo+3NfHBT2VipjtgJT7NF+jh4FALn0CbQtyjFvNU
o4N7M6IHwVDCXq9VzwOZmVerMrC/I93uasxS0sBrEtPCNDME7dlZez2RiUPYXYzBIBYQqQPjj3+h
n73Q6TWexc4I2sbezI4eksob3tKXSkMfKdz9pPpoLSyds+JCB5q0iiABNgyldhapPkpie4raLbxA
6Pn6bkLuO+WO+28c6sX28DGEU8MxOP3WHZaRlOrUAlNT+sde9MfF87q1MediPUJJHRTiOmbTc8a9
xDrBT3fLEbvxnUKd0i7+IOOH95cJ7SiSvw21L2AnNE1BNOWXwcITzNhubdJqLymxqyZVFJg1KA1r
8naDyUK2zFgHg905qqAXB9e/ABnDhQMfac0iUR1dqyPcd6qPBEfrlR8DVBVTYuKSFszam37vibZh
To/HRKDXYNccHin9aFQVAGE/io6xGoIfW/cbNzbdL42YlBwfJ31tre3ML7MbB5DOaJHfVWO3rLUl
xBsFze2RIhq7qXSWd49lhbag2Ka2+ZrTSwemwzbLhFXFMIXPCDzNXS2gnjY5om+jT3YY+H9ahnJr
D6TiYWBxANfYGwx1L7rwM+wrf9PmyYtMdM2Uwra3aiJwxB958G1+ejLniAzJrszenQ0A+PbWTW67
qclouQfaizZexU89ZSkyZc6TNqwwMw6wEIdC5xdbIvwSE6FQg5b+AUSyfejsBYzeoN8pPK/dW0IH
Z0BAcMAZ0Gz9ITWeEisz+JPoaBaIC83dz8kjWgbZAb1D9+owyLh0JkBtKL3+r9AumGvgD1s184iz
tQGTY80xMrT5NSJ51qNEQ+HC/rf2cCeBvGRkjuDJ0p8R+5jJ8uVhzutFBUHOcUX11bfQOU3mJetq
wremFdb5P5WM7OMse1jY1itp5MiSvc/AV0u2VByva8+LVn4ajudKo2YNyJIKIuJPCq8iLWk5WxHZ
HDyNIzb2juB9UdPavb0thy4CTvmMXBAdJb0U+mzgc4ZU3f3/L3ykoETYmO6MZqAV1cCGVXnkCL/E
oLQPY3VsurK4P/Bg1neL9vmWZvc2+RWGXXgzmjF7YN+6AeTCRTIZzipACwqCyrvVdRvckoBBiez8
lyhx/Zc4Qh5Z+UZ3MJQBSjOTlygLLriNyNF0AAMTALIL2MO+uG033GY9bvxANpuoGJhIM19YRXiV
Nij/uMxYvY211+/zMsQFYPP72O633hZdywAhNuJj6uULkdffVunyP8koJB0AJQJipxRy1NDdqgJ2
bwYSzomy315iXNvSgTYzWuUj5GgYbP/spgkyHV6bnQ9hY4mB/B36Tc3nsUEBn9lnDOrT0cH1mtQM
cuLqO7WiX30kESGaaIrT4ZsgdXfrNSPgg9gFKJQwvppKqOh0HnzYCJN6ikaL4KhoNjYSBfq5+AgX
XEdW1gDb7eZoYZvVUrC0nXN7k+iL63lw/JRePMiFPFHGUo+rk/Qi1uSlTjaLtFTwAba97ttW837o
9IbDyH3yDQrjUqe7OMLQAs6E8VaSx1fwFyQvT+UeGRb4jab4pWDDHaxCPmCIXIBIprvvWU9Ewwg+
r9omocBlbQPeEw+OW2wFk5+L0g2xpIwaWD4BTfWi1zJkKOCW8Rb4mf+USf7xEcc15hm1bmvsupLe
xp0Cwoxt72NZ5Fy7mumAUUTGNjC9jWGmV7JiYXgT2kW8UsZjZmo8Lot+woURO7a81Rgk8R2i75Om
7rdRTUsThsZrTnH8k2KmasbZ/urRNCqvgDffFGTaOsAghpoohHLjTqkFGOQrmLP8wPehuuWyCP3B
fq6xvqxbU3vXxvL/tRWjJKPt/6qyw7xFQK1vFP3Fnf80wSVn3r31qJfQ0Jq8u01MD0ZDnhq7qjX2
MCg3g1tZO3BX+8KBZFH1dIsY+8fjjKoV8KtaROYscv0kBaYFHHKGWvNkUP1zVkxsc9kfPwoyx7fx
hMentpJwW5CFMUTC2buVt9TnAUtkaazZ8eCUdV5DojLppax+VRdMFdy6UuuEife6AtTGg40O0ATC
KwqFKWeWCLZxo/ro5jfLP7rll3id/US/ll6j18KjakusRG2EHfi7GfCbP8I9l87fDigx5zgSSM+c
/0oXFbg1q69IcAtnKkEARj7YBoLq3q7FVXJO/Z6sCiVBaLeYCSS8tlIjaIq6PYOj18Bs1QNL0Bal
qt6ay8hNj2rVE9WyspMq27aW9D4mZW2CAdbBGCn0FdVvv0Io5zLlSjOpbm0zdgfX+Z5Qvm+sDAGh
TOzmOYgJiShN658lwhdmXAiGmNVcKl2nLP6wt3QNpVDayxeun3RbpPVqoLHcVAhaQkckR1xNB5X6
v0MngIhJ3ppRuemNv2aJFrPewvKauzzEMfSirexxAxK2tIkZHzyZhgG/28MPxkR/2JTV2FLRVL9q
EwMdNs+NEfPJr+Nha1F44DMJrrIw0n2dpM4epdcJBI55FMuX3H93EmfY5ISNI7gbS8KJjbc5oRUD
hMhq0hoPTZF+pMOImdNv2IvTytpUsKy9BoeiMhbcDfh9ktYnhmQU6kaBBVTGMAhbhT/dvoHqNK5W
kMCwcxmSu1Ud3acq/lFsSbAI+ehioBpkVfDt4IZQ6zBwWIuDj9+g8MaDiv6cIKza9rhzfGs+4fQl
9SVJD1GiaYGCgQk8IujkHgEe2RSZlxzNFMEaa8U5VNcpFEBS2vkx7rJIPA+OJZD7lg7+5OLROek/
J+d3D5qxvqrFBeRWv0tWmLfI9sWqrdz3ys6J2VvEJgmpAnER75TWeKurM9qc/qg6wmQb0zPXfmAy
eG+NR0uAl+cGyd0GkvNET2vt2aCM2IcCTS1VVGq6WtlYbZIRYKAPNpdldInXqLJsktxpf8JJa38d
GCGVvb1sYVHBlyZm2WCU11nJedeEiF6gNrE/5griumk/uTaLpyTS6s23agwc7rhyfYRfRUokGQzU
dmMKLmjfYMerKtC+XtK/JAFj4NQS6Xc3hCvh3FpHTH99hEkd68cXOAR7EGnOOm4N8xKUDwxa1bae
5xt32RmZg0R2CRYojw9FatQbxwIWSe2JUqDKgIzUDzMSkrERgULeqD484lJWXjBQCqXThT35u1Ho
XZ9A8/EgY7Ea+0ZXGpysOjswkSJAafYOZoiVeoiLCb8466BkntHy4FQ1dTCtq14ANwDE3LZEPCJn
Lro8P45Z/TWBPN/JLMFNROKmJEnxqAZ5M3P9rxiddm3LmBJ0bleEC1uh02F4HvxDUJbf9L45wAle
5ZH0kTHxN5EvmB+QzEVnL5AAuHa4t7lwUy9JNh5W042d8ZeRn0By8GiT5pmRUFac6apO3cSnYIAE
4Gsmoyqt7CO2q8hGROuG6iucO4D5louOxvsLCZ4yJF7jbjPufvjWRV5AtZFPHALVsU0N6067ySaH
BOEfpeOLzBhlkkUUI2Pa0OeuYzs8M6nCGYEj6SkLShciL5xsFYCAbNLuFVqafBrp6oX63/9DdiEq
hpWJAga/PQKYsKPWiTgB0evTnTXWM5PXW18kt0YW3b2R/Ru5fvNB0pQh2ETdK1zE6mSBWKDi0/xU
zjrZQwU4oxTYUuE2Kz0YNT/ZiJYVcRimlks9YLIIYyluNt0pLoHIyqwHgBbrwWDgC0D6wYxaa1e5
LCZNqwQaoeYzRmWaEmZpB9twM6YgqFqizr8SdhO/FpbdI2JPVgjgGfSGuJKdikhQiRmeceXLRG6q
nZbdNq/sa0+hqXvCzIcKqb0/N+vcKD6TYTD39rwZLMZpOVMamupP2m4D7bv4JcLh3vjN3VsYT1RN
+6TLTt3APd+iN9rKgDXCbEY7PCPHxKosHMvyCQcxaY0dJ7Vks15VOtqxkv0qIv4wxPrF1NMvu0Mk
LZ3OZ8xQ3LkpCOWQ3BtR5vweCjPEtF+/Tfbw5UZ9DhgLZE7Z0sUjC5WF3+8cek5zyF8FMH/qFyx+
Qjor30Rw6bC/LBysUUlfVJusRpiEQHjXC8DQpcnUXMVTioxvgoYQOWejfM6Eyg/AywDGMNjZ5S4Z
hTXyFZ0DHxkMXgsnnFMGb5A6K6jafPD8a83A06+hkDeZ+pcT+bQ2nKHeNQVkeMtKbmn6j7C4ZoMy
r14VLR8ROiq+SP1uumBeW2W86cr0tgE86K2VqxuJ8m/wXabtZKV32wKTpGvk9mPDqCLyifiaF35A
uLCRmIxtbXA5G5h2ZyaJfyZx8XJuM6EjKg7MF/ZUnF0bk+wcuYcmNL8tCaO8/qMdCw96bI2PmA9h
WNjJRvMDJ+FPVCPJDDEwJqrGw9R+9yaySETA2T6zYZyG8YwK2ix3ILewO1SwqKPvXM3+PSEvN8nm
7HniVnkSTEzgxk7XgKAb1pbP2kusbRIVv4yO1QDHqofsBrpWgtIzanEoiUUpbKKHlXO5kw2qK1h4
rIkzG3CVgiRU+hhQ+pJ1UTcSXabSv5gReGC6netY2ftgM6GONNAAZ9avnmpbTihspPZYM1l1GMa7
unzYMZD6yXMuwKCJc+ovZoBcxW55H5Wyz4GR97vQwrZe199zj2O8G801M/2/EMOekUCPT7il1aYr
xHYcqujQ4EaXKghxVDJs9xmzUr5SM+Vm97C6jiY5qU9E7jQru7y1HSJEzx7xw7cQcaLQ2g4i3aYE
px+lHvkCd2Rxrsj/yeijS2vT+8NaQQJiA1a+jToiEpCYOQ+9mrAQjCHx3ncKDFpAeK7Dm9NQxqUe
l0PqkXFEAB/fMHv0Mbrb2aiflxaKgmjlCpgPjhs9SkxL8NOSR1uiSh7HPwjUBN4XwGE6QZjg+jRk
BjnEZWwaLzqBQS2L4zlw5xcYZHAjfO+XpLtGgU3t3ymeCbYRS8VNrMpL5w4kRTp4vFm6r6dGhRy4
xXqEu2f548+LUw13AjinQ0jgaVn6VPEhU29k6asSX1rX4daZXVyegTRWUYilUBnxZ2+i4YJ5uKWQ
YWw2MQlmmMhYjFyibVyMz5LUOWKfwP5L8lOCOPkg25WxBENubaHvBoJGVSVndJ840oyIlwtNNztw
I9g4WYk7Tk9XG8PjUitYMVz67qKJYsK8VrwMDbpTEDn50wrlJmpwg11CVkRfueaZTzNsbQSVD2zE
djNyPKZi820mXJcwwX5j+vVH5BTmUzKUmCfDe1fWB4aU6X7sjHM1ZUhyJiDbLNg2RmUUSMRR87ET
YDvtONtoqrE1U9hwBWAxhSDgD0G87JrkTlfehyNDgMg8kOvUdH+MIgj2hNVs8L4jvfIYkDkFWoRc
haxv6tTYwHA7QJ0p93bBmR9r7kvTq3YeaYKrMk2DLQ/aE35OhL913GP4okdKC8ygomu25mIxIW7K
X4V0Am1aLj6m4pMYWLbJ0nwEVvkbAyZO/AUOmjT9f8ydyXLdSLZlf6UsxoUsdwCOZpCT2/eXfaMJ
jCIl9H2Pr38LzKhKhVKlsGc1qQmNFCWKFxdw93PO3mvfCOTbiwYp6kKL+UsWOYcrZqN0DjRiRFGj
reoSrjagq91Q0TNuDY6vY3LQq9dCeEsYKGR04TAqpuRBgq+rIYN1Nq5YjkkEa2VEiPq20mbF47Ij
BpQGJ7gEHFwp71ZeVkihTPCQpaIfGVMtUgEt6nKaFhpccg7R0S0hqmpVVLMiCZUgg3X8u9iKT7Dq
1YqT8rSViqkF4911OZgPii70UorEY5SSvJSF+WTqAe7iCWxQQqeAuJlJlcDKvMKm1rM+UHf32xAu
FAsXdtsic4CTgGiG2YPp2B51lKlDJQ7MhFhDVXAuBySXbBMrU4AYGSJfHDEYVKUo90Ge9WQglo9p
YVJrIbC0A+MRJBp357hytXFJuiBDschA2kXkNw8JulhYMqU1zSfz1jm0RE0ASD3keQEcY0SJbpnc
CLPFvov7ajlY1YQ2B4qT/9WswB0Ek/tOZeJtRJk9JeyNjApqSjItC5llIEdFEN2iHhjupqCPjhR1
fLD9l551dqPa90R3KCv8jAO0n14NTJTLGk65QJMyj0MkRlrGQe7r1Hfq/PlBdmpTKPDgVUfO2oRD
nyDEhj62RXupxgnCt5llXef9dMFJbDvbgcl+OA9JcIYDZGzLkId0JMis9eV9oGmcyDK0b84tmx1Y
8SE+q6bcKQ11hfBAN+oVJelkf5ROvHcT+hoZo/2l0/UPE91xejPtwUVwTa+B59OeJZUGjXEyntJj
nSRbNYGoU1OMeqCx9/ZguvsJXboofexuJN0x6KcHVcVuumY8B93Kozwfg46zRfY+ZHSsMlbFqLS+
46h7z6BKVooySY7llVffEjBF0PngnhIrsFaZQzx8Pvq7oIy+t4yEeae4p11KKtRiX11DcMg2AKZW
DnEnZhYgEujeS+xp2zwk8BRVF5ikb8pW7n2dbFpgmoPn+dRdSb2RVsuAKdcQao7eA395nkIGAZlf
9jNINfeAYg78WhfflEbRbJruVNQ5uIJsRKfW6XddPB1irEpwdjFjmukm2mGQHA8TLmbL7MNDoH9J
pz6hzZEn685Fp5b1wy0Ubwzmre3RUrHSpZnP+aj1ZK79cExReBdgLELSEz4/cJhTx1IjAQ4jO8aC
Dt7S5zeK8caqfYJ+gy+ZM+Xe2qDXCBXbL4zd56e61VU7f1IbpAT8nkp8aZVVo84IwMXPH1Q//fkZ
/pM/P6siGtzwvTOxFc48CMQZwaBGNnZ9nOYPZjHWx88vRVKP7vLz68/veJHSFgjjwhXEK3nI00Q/
NANdchytfPr5h6xT+kE3iIx3K5rUunIOnx9AmTA+tqJUZ1TLNHmWdG9cob+PKTZ9rFeowfrz54dh
QHaJKICvjXZf+r1zMrJ0QJk4MveS4tRWMbvZ54fC5LPR3WZ5XB0adC1nplVUN1htVzVRHst//9gq
nV7ANKc7Nf+wf/+53j7lVZLcMjGojOaOJWBk0OIDu9UpsU1tDE7KIByGCuGpKOCNxRhmBswy126I
p/RAuHhw1kv/SEaXhs+Q4EUxDKfG9ik2dFQdYDD8b9g0MHeSifBkagRlgcu0r7xCf0dLE8xUUgan
rr1iXItBUobFPjGJOdMzXF4Al9VrU+VHeK7GNytm5FSn4yvyiADn9tReSQZGHgIEFmOCGRwzR9T7
MArCo6/Xf372+Wf+/GefnyHIuqlzhU0YZecTvJNNrnglZp2WKwhe2qGz5vyIMDIeP7804NQyISEJ
QmU4VT6/+/ll2xDA0ie3k20ExNp15s0QmeZaeSj/0PAOm6JT48GXECr02uRqpqHYSC7sTcQi3w4+
Xi8je2mNMb5Kw6GkVgFeWHtYeo5wnyu3/R5lSfzRKLE+0oLgmoM5uWU1giijIWDJ0ZcVUlZ7p8fh
0rTaQx6qeqsSWuO+SzYStQdZ6DFEktIqKXDlHfQfeaNVtbz512egDiurrEhB8+qVG47mnRcO45Fc
g4/Pr6YJRy3HFgvXiPMEwD+/VJ6nPcgy57GJTOfgBKXYqlJBusFxdK7Yu3yvam4+PxgYvQF5W/Vh
Ir0BbEmK78pNHxKnecuMOuSv8xUHA39tdkpsQK5tPXcqHtxxAI5maNWljNPyflLqXMV6/Ko5kjOE
K5/6ONOWIdaG12bmFnE+fVZU0Qc6B85qhLT96kb5Y4y65i5sJv0MHSpBC9vbk/el7/wdB3adSknz
Ns4UQ2vwu6/MSaD/GoNDqdyTDDLqNk8nyDawBc2qxiH+Emq83Q2K7nyEpztOzDYcRRqFrjUxYrYx
ZIRF3ZmMhNHSikhTq9zW+mSfA3yeTqHceinwLIfs6zEo502fZ+7FgGGN5CI2t+y+U8jPvuP1YD4Y
V7Vpl7v/PsP/4f8Bz//+I/X//xYG8P8jw9+Fe/+/PnMK/swI+JP9P6cZ/POPbRtm3940Yjfqt/aP
P7+1//jnHyS08OVb3fzzD7Jq/wGHTEmCP3Vh2Y4t/zfKX5PWP2yhXDD6ynIkVbXxb5Y/nH9H2I7r
mrZCxWLxA+u8bQJ+uPgHDhDToNusOOo4rvPfYfmb/B8/kPxxOlggWCzDFpLfUVE3/5Xkj8rL9cKs
vNqNu+mD6MNg17gSCggGSv/oUIgsmNN7Bwfh7ahfPCsuT0kLGKimSIKlZoabrqTx3EK9RRXivzbS
Lrdmi7heh21+huhyYFJqra24dRYqaWhQDlV0tEg52rQpJKOwy/GfYynfmWier0zkV1M3iD11BHx0
H08Fc7V0XAutlTdl+0YjpLvamrFSmN2WhhpmsVuW7n94J2/+FWXwP7I2vSFRtKn/+Ydy/vO6mNJ2
dPoilimZPP/1uiDyzDS3Dq6100YbHEu0ftNhWsmq/go3bKvrnNN9slnMNN85YXHbMbIznIxiTgch
j2llwmXlyE2eWem6d0e5MjCB7E0HeXpBYpYqxEdRatmpGL032KFkUttI0lmsjkBmMep7XXQKTR7q
gICRfbqtRoeaY8QYrgKcpNDGd7Gdxaw+5QCf6quFYi60AGCmvOPLqe1xYYbAEEO9dla5aYgNQT6b
wqmLq+sF9JHc7lTVAjFkgEHKdr+B0NQPJJOHDNHK5yIryRLFoo1qZPH7a2uKX1xbXSjbFLqCVKuT
bvFjegTkPGfqLO3iTX6+7au7mvTLi0/+oNkIuVcDfUm8BvEqLNlrjbVWR8azZokHG0VAUhbx/UDj
uCBsCTZXYCwGpciTi3CruHaKhivFQ51LOjrgSTpUytF5lmDtZDGRD+vD7IjoWZJLGJKqFjrJpkYo
RZGE2Snp1cHEMAt/QIc5yPN54zUmDZiAItasn0weluXvL4Y+30j/jtL4fABNE2+lLSxDB1v7043m
2sY4MjaG1RKt7dKCc2mVDjjW7yYY4JUZVPgCyFdcOOMtmPNH2skbyvRFGg3MBJDIjj2yxwY1djij
6bELaMFIu0mPig0Zid9LBvqrwSm4LmzT69//8vIXq4dp2gYQM12awjV+Wj26SWpAud1LlJbeVbac
UEFyBrM4PCVVuBQhRBK6GcQdENlQW0e8Y3T5+Ut0Rev33/8yn0vVT1dS6cLlEnJolLSp/npbcSap
2PzCq17qBK4qhtdaB6Bas6i9yZ1t15mfStgUSX4PB3lRA0C5lkn5RtITg1BSeh9Z2G8yZW8DjyZd
Z9lnq0GoIuuJnhU2yZD+/8lV2uUGYslQPnjl+BI6CLNs5J+rxuC0j2NgOBgqxaibIEEoxRntjreP
mJJxNJZf0eB6ixSk6p4xe7bxlINo1+VR0zhgb/qS7jSMZcif4XhZSgO+rhQj7nIUF6c2eVCcSAME
X7+/csZf41w+70ELfYNhuKZS87bz1ytHyp/WmZV5qfOeNOyUo05ECkBXOYrMP2Nd9shJFerRVpuV
cDXEkyy6pBoIEhV0TN/6lkhp8xzH9Eam0Ru3U1QwZG/7VVGfLB7AydLtg5YWG+R2eHpmbCYmpGE3
6jqPL65Kzdag8ZgCyfYcrXlvGXBu1GxlY1EtF7nJPf37Fy3ZeH9+8GwIToIt1JCONH960TUiajTT
4pIg+9/KDvW0kNvIGJjMIvNGvBcWm9HaeTZiqmvWCetvlkE5Pxw/3a9su5wOLESLhq7mh+v97S7M
fDYk+T/rQQ+NyjMurCwlrerou5HvLM1MQcwTmyWw5/X4eLxIPHDlDqpkRWPh/rvrYPxiAWLtkcIw
CRjAqjnfHD/8GsJP7MTtCZass63R+OG6Mb95qU9/PwooxtrqrNdlfO4L6w6oyEvixuahqTmOFgLR
lpfROAyrTu1aW2QnVN2gaZmmTNFzRMmDEI5Gn11N+jrtOc9rOYNazSYpYhrNORASZaBBT8ly/Tfm
cTtg5+al9ZtmZSkDC1GDuPf377v9q9crdddWyC5cTJk/vd7A0PSJWdWlDIebHocF0tM8e6z8baGc
8ZIYaIw4Yqw0kTm35aGfLExkKTFsqo+3qkoOpVYOF0KwQ/oyvBuFYNkbgIHFuZMuWkz/RN2BuEw+
6gYPiKjqW5lBuRtG7R0QO6X3nKDY5D48wQIepJfoGwVjfW2aBWEzUu30wPwiKKuilLwDWRU3BRwe
WqGoA5zWTGlKKueY5HCqjNECzuC7w7q13Ce19cAz76kGYxRAx4C8tI3X9s0qnuWlmmDorxMjQpue
uI7WD8NjP0XJionTpvPc6ja0b/tAhGenvtgPrnO1QB4D18Vc0piEb6ddsXeyLWP4YpOEOA7MoY3/
bjf8xYZi6645H34NHj5rPjr8cDMGIPT8UGuJmUT5JFwPkZ/Mv2Q2EaJkUrFtTIPapAxSySwnekNq
gIYV6aIZ+ZxVtmrLotjkVvcUhUk6uzqWEDfCDRK+bIvoYAXghGXc6Zpl7Sbn399Yn5vdz8+zmhfQ
+UgtOaT99XePekcz8ZvOLM83Th7VqUOk1nUamQZ27zAnHB8cucWWE+OMaZETU67WfK/BB19Jhhk5
N0Zu6s95G+/QwKVbqwpqHH7DVWuiiChKrPdVJXdRlRHRmM1YKs2iFVsxX6oj293pfYL2Iq7xxOvT
/C+D/vD7F/mLnYKiwzQ4r2D9suVPDw/adX30quIy9uwEJpIhn61yOdXjW1HGd7//v371oFIdSUNy
vpbSmY/oP9wLReJALKqyS5wOxcbTwu+kmBeb3/8f/3FoMOfqiweGxYBWmPh5EU5zXRDWol9ixC6L
SsfFiiXGRQ4ekkE6D8IS3joMlJwBibxoRpQGnB1ikl23Sj9pCcdpk4YtOBX6EXmwNTGaCRQqS79n
fuXjcmSKau7zCMXh2mvHnIYFkTBNa95r1WxanG3QY3gDBDtfdRIoUOPnnMfn81vFjbYQ7hWjAc6H
EYzklPIXhrp4DCiPwBoqNC24CLdT6yJXKgVHSINobzXSo1XDXYE7Izt7XU1RofLub1ZSZfMG/HjD
c+0ctk6bwtE0CUueN7gf3qCpkFhB0vLiatVDTZLAkZRlUklk1c1SiW1tA/ZxQYcApQxJq5rZRlk2
PRlJ9jRaiTwlmLUdYYgdgqB9UPOMKodA5D7NxaYcmcsb1cooqP2maNCW4M03msl7Y4P1XU0Gpmzf
cp4L24Mra9HwsrRQ2yBGJP+qAcphkMEtEODDahBHlRcELoYh9gyPAbsG2CznmdtI0EkbpKLxrhYR
e1wn1pXdvOYV50bPh0IeZz48V47XRMVHr1TRNhAw56MryLwdp/IusnR1/P09yWb0iwtrcvJ3AclQ
m/x8HstrnL+2Xl3sCBIulCt5N5GmNqUFBF5H3oCvB7+UD//aiw0FYsuLcXV2dXaL3KOl58wrrSLw
eiIy1TpUnr0HuFAoykm/R0NUEgy1d2xjG0RtdK5qZ4mMrudQDnXSx4i5yCywEnTWcR4zMteNWUo8
xc+1a8p9SgPuRB8PoZj5BZ0urjnM/EskjHIdJ3a0rKn8VwUookXnzInmFXazwfmK4Gs2ugPh6bEC
xuNBh/IHq0WnfWCF7gl+mNyUTv4Wp7q1ixvrm2MXGkeK9Mafum1AHxQmrTsdOzYpOc1M4qbG/REr
hiIzPGlT2FC723iUPM68HJ98n4Lo85Z8t32FenwlgoFnT0FHKf3sQrM9PAVR/j7OJVeIU3bseBRV
Ht7RrHN5lrND2QNps/o0OBH6/e5AJAZhQgTo5IuDRA9rGQTaDy+0a5YUFd+QAhQrhksVGJVkReTZ
cCiRpFgSVlrAUzz4wQNBKvGFjDl/aYgwX7Io7Q0iQ7dQrw28Kt6EgR1TP9l5TH4tQm0JslsZdppe
Scj9XujaLvMz/Vyk6LAYfh7HmviifoCgWNQXC72tYcnl50kRWYn/N8dm9fMOMD/0zN4t+rCC5tPP
O/RUDCZ0tfSixVG/c2pWTdJGhy1JL0i+FSE7qmdeakGKWyDJ1/bkBzx4og63XWWCX7CcdjUMPMWF
D9SmEJc8QlfodqV7MuZaF52FWLpJc3VGGW9GPGd0xz6oeu1Djy1f05R3CdLI4rF2uVDGHiKhc3JI
fgnabtjb6NXTFMSsrhekhJP7unIpC9f9fCOOkX3vWUxd9Xa6iTXqj9AFZkFIDH0RxkmdGX5DeoCa
n/esTLNi4wxg5CQpOeS2WytN6waMpw7xyQwBt3/z1P/cFeHCuqauOIhL6br2z/VI2GqBMiqNpjxZ
WF0bpRApiGJWYzTnZYJ/LlD3TY9ibM4KwsXf/O8/97vm/13R8LJpRhj0I+fN+Ie1vCKy0NOUc4Yq
RiR59WgR1S4tTGtMt6FfRIgp8sjajgDrsOMYe8Bl4baWAul6+K136TGNunElycRZgb7Gm1P93W/4
i93GpeNp63Q/dW6/n+o1/Jdl2LruuQ9ITRuMDyduUYnkw1vf8Kvkqbj1AduQJvc6zn5Qd6RbxJyE
yAOWndFnauwjWvAurmdlf7MTUiz+x5LtCiGY53OMMF1auT8djIhfTRKP+EkbdChnxFmBOHUPSuuu
Ank5tzVxGLVtxQcv8MZ9kFY3Ey2SRSXZWyqt2ulElLKhLIMwdxbVVPsEWTbOUwzyygGlSygMvp4o
QRoEiC9xnRMsNG89Ij5f5kVlPbXShffaq3ZNkh+gKxcdCn4ta+f7SIky6nHMuqgAR6tqj9GUp09J
xAPoVJ12QnEuC2EgDSsltLJmNjHypRlIdyc0DtE46VaTmuAfNm3/4BZXuAaPqcwgTDOs3/caPVJn
cNSrY6NWZTT8dSJbIAR1tIibELeibma8uKRZtgkuApliQFWpuwksur0kFkDK0BkiysE+yObMYcY7
Spd4eQfvYTs1O51/QeIhqiHVV+tqROIuSqM/1BpAvtqydm0Dht9yL3brboYJ9BsRcTd1X/SgXa1+
19bljtiJ6C4YyQzTgZIxjQ6Kp0wgEqvaMTh3WGuf4Lk+aF10HjjevzSwvczRiXduhwQqMWMGNFkY
bMfETBE2pne+I791lbUTscT7h/FLOhPJGmBtA5GaUK1qvItzAJkNGq63sd9BYamy8WT6+l1M3jdN
9QmBLAjwzpjIG8QjuDOHVG4nrD2IoRQa3OEL4sZvaP5QwmOo3gD9n8GSLvz9G7bSo+PCcq2sjvu9
Rz+vEfQ+1CZo5GhnDPoN/tc1lmtUuxpt6iys73oClECmYVY2QOmGVBoq0j8CCfJRn2jB2AVIdaVf
G7MFJt56tBhD87tlm9W1TW0yqJgwKqj7DW4q1jKxZHB3mwC0x+xPB3xKn8speuSoqrcYAymETes9
N+x7px8/8gn2ysQ/7kc6dCbFyTCzpDqDa8YWfAdigDY/woqk+1LU3hfUPaw/KTKAqX+3epi4uIgY
IToPcVrRmGmJgrRdNA1Q3BIDWIX32gHrRKS2JM0AW2+LMq3p/UvQt3uv8JAxN8nZVRj73Ogrm/pz
EFmnGaeLfgGsMY6j3pvJsvV0n9CMB8z3dcDmu+wrIAB4OL8MwuRsZIfexUrHp5AbCbYXRao7Mabv
bO1gOlW7S0FXjYYWr6vWiVcY+wGREI4SWTl8sAbURWADAEwnd9r7Aa1SXGRntDbAOrT2WRsQcrMC
TlDnZqY/iHxyWBmZaLVfLGMN7RNoiJ1dD+riMtecaYs51yky7JOweXKikliAovvoNdVdGsWV7Jy9
00r4H7nEDU0Ek9kbGyef/I3dJiQ1MTZeGlN9nxN5L+GJZAEowLwAsDJCCDVseRg7oznFuQaQhcPn
qmP6XBBtNXDcJxqdjh2KrrRAdMKE8lKaY3Es8SvlmgIa6gTpGoNitsQcaJL8NJPqhmM3hVjL/Zcu
xdxgh8GrTV92qZfpNaN3AUICOr6EKTcxgSJYjzpGc04NY89VVBY2yYMJ4nPHKFbVZHfrfiLgcoq+
CVXg70hQlPUDWKZqeLLqyodBUULGyZc2K8iIZADRCbCB4EMrHXMV6O25jagcevFVS0axdf1nx1fo
GtMIIyrBY0EG2izyJnwAZL+UI1DdNlFHzWjeFGYxKu8XPb5LLQZZYQi/VJNiM1WQT7RKfO8D8xUS
WzybfSWlCaffNn4M4S8t7QLKnzXp1HxeRKsNf1hfuyPIIHXvO2O080b2EWEQbeDn7y6mIKTB4P6a
ZHhmpX/2iqjfiI5byR9bRFT1a+XYH5HO+T2tcb+ms7k3BOmWTActfwCh+QrZzV+7xAKEcfxstGTF
29qwghDEVMEi7dCSL5bEhdAGFbuAnu+yGqoTokm5TnHeXRFRwBCZOUpeAs5s5uhCJO8XdmOhEh/2
LF/aHf7brzSUGJyYkA7DQocnRbgbso7XsPEJXTGL7zktYsJYmk2N9hqvcPdhGii46qFcOrHk2eVo
C/hwqLaW1J7MOI0O0rpWwHjOITFyEzR1Xl2sP4omUZsJSONQv+kWdsPS81Psv9Uxx/168MBMEJfZ
E9QXR+U9o1CX6gdQJApBJMBYOdkxWJDdVO5GKBS7wQAZPCb1DE7qb93SdefV4RhP5SsdY3OZz/pd
HxZj8n8+cADPgZtjU0ypNJZgGSaUsbzJ9ttYD4J+PwMPAxs2rIxAjIs4TgD8zP+oLpwQQd386eeP
i5vhmfakvY5m0OPnB1GBUAbQDfqvJ1KjhwAyLT+/YyZOdqiTtwpRx1pUxYsa6XPTMPY5MA6au+iz
QOf1tGuSdMzSug/G6ntj3Y6tvHgSWznnIdrK/P+TMexTsonwChdIEJpRP2SZrR9GRz3BuwFwr+uv
0INtSkKSsh0tOEENX9ShfAamtCsBlS+M1Lx8XnE3HdKDNahtr/MPylw9DHMmppo25ogSSGp9uJZh
qd3r80M+BqJaVKydK6xz5msIUgD0/LnneH7oh/LISWu6G6U7EV9aAitzMRLlsP2ZSTGtpNPZIX+i
zLXJAjL650Sny+laNscCfViAg1NI70mYIS+P1lvBmNXuO/MivX5tiPGhtNtq726juHhymza8OHgj
HcsZlw5gHUXMOQ5x2hACpmap2S9JypEzsIu7Flvk7DH+rlVZ9shse8JaTEKk1lcb+rE3RNTJZTnC
arEN9aJsFOeT0J9SGOQ3UX2yTSyQFZPrLgibFdUIkmTTSGeJOz1eitozp10kxiTard3E2lh1/RVf
J6/TBIGDspKpb3Er4+QpNHzvJBqHYCO73IRpx8kmr5qlI3yoPr4PyTJVF022/QaMz5a5+atFyM9e
aEAz6a4RWafkjSum4LYY/VM1GfXK7tTXEicDpPUT3cpkZ7GHdxUJTmPdequkbB5F5qZb8112yUOf
NfFGa/pd4Nmknvj2syA/lHElhu/e+FCWN60A6CEEVBH0MISCQUFFMzAgfoQ7eiTFo6O+OI2tTQkc
H/zQphlm+HdN1l/I+VpKENW4ZWt6otyTrPz9xeJMOkWVvvJG9OUVI7WRu/cYINE+fn5mN3q6nEza
w9zjNQx7NirSTp6dDJFfHYOwzSfykIAY2Yr4wi5+C2eXkwXlk32cICGi5F4my107EcB9A2EDkbT5
Tho+0LNQaHjn0302tsXWN4Z7Fy9wOub1Nqf8X0yMrPOwUARlGd+iQCRHi+dpYL252riODKJul50P
0CQ2SLgOJL3CYMBzLfrHwkHgb6gw/96UZnEu2/hQkxN6C3TsXmSoreUYdS/9FN6F+ZAcQJWgXp+Q
AmVgEM+gBNAhx+HJzypCSuxSXzkqcY4xknoSFp4/dYWBkZ5TkVrbFGB7pb5W2lvbxRG43P7C197J
KeOFPYjXKGz7c1rYDOb14hBPwV1PnsbSpwGFzRIWjauBPbexsGMs6vZthQhV94ur0aSiY/8Z6y0i
yM1Uawd7VMMO7ygSf7qIe7vi9Woqdu8aO3xnIlpsCPvD4z0UREgPTIEMe4W109l4CVZb3sV8keOC
jMHXeB3BYVb9BEccDXfNRhf29Y6G4bBKJuOg95F90Tv9mlAfnLJM15ep4FjtcMpmHItLeBBY1wv+
XNU1ZJLWC5cNexkaK+1qNYPYaYrnrPJEu+JocvUQx+NvI1++dkArCoswR79ZRgZnRU4TDciHyVhK
J7wkKQDWMSUsZFBIC6NW6/YIQ1aWHVqPnT7C1bDoMcQqPmkF/TtayadYAKm1m/A+66t2n2Bf6MKG
BTxHH+LXCL+ySd9WpvkSdkOJNzr9QuRDfQC4v9bGcV37tXUXaO0xtJybyNG8K7L/U2BDNNB6I76M
JccylkkDrswJavRdoyxKZkiPuxhtxrJHaluW7cFBf0iWZYfM0natTQLwdzHp9IuNVpfrPC6AFjRz
d41J7GSp8iUdEKZ7WnMEm6+RnQPillHrnHkjx22S3UEbCx/jvt+5TLwgsMoSgwe2UDu2OKhqgH9b
0jpXpRuiTg8I51NJl35uA7d56okbFx673lTOGy0HEoJ5e0LPgJAH7WZJB+muoLLEwFA/V5j55mp4
2HgT6z1gR/816Nhj2ltBSM7bJG5I4mwPXYei2G/j7zGh03SbfPeYzTFgIig/JK9+KwydBbsFZ2l2
9nuIbyCGCXqsYx+0vBofO95KHl+Q6470r4oQH+qPfGfKHM4dUPRShccOs1dDLGthZcORk8xIlKu5
1FM57qeYda8KOE+FtAVZ1tXZ1CCfBFa2E5loLnT+t+SfM7zS8xe4HsH109XoW/k1tdtoLZC2nvIB
OaKsxZfQ+SLBAJ16wNOHxCY/ZnIPdOnFNlEB9kuNfEkEFsUhKWmDDqMZQ8+GtejqHkmmotxY+Iq2
jcruY0rcdUGbIE9awiqwA66buvJ25twrGf0eUydif6XM/iGZm8PGoLplqbNdh6wkyyhzufS42Gk9
+K+OgVdhgEOdiPzFsDux8y37QdfJFOUurTlzNuFFR+OyrAvNvdLhPkVFdqnVFD47tSkX6GZfdHo/
W3NeFBgXhFBySNoIV4HGrMnr0M0zlc4OSUOe4feYo9/9QLyFY82h6ZpHGhGYmNvIJZsSGfZKNg4T
1NQHF8JShGGWV4+BZ45sukFtN52KSDviW78aKcaKOA3MQzzgEAX7gr+nrmAIePGJhZC2OYAh9Net
uchBmK9pk+nc+GQjRo1PTEkiISPAySDPY9IgXkzjMW5phmTghmlOJ6dWtM+Qo/u1Kkh+7DstPjkT
5ExFbBb+e3erGgjGaVx7l5aWrm3TUg3c274hn5ola5z0YG/2J6nK8KLlhjpiZznXnnCPXMt1l4U0
SsHXr0ibPrhTBP5bi76RGQJBOI4xdaGOedCJDm+qmiAEaWVHo6rQdxOJYERad8zLelOF4EpUEu5E
MvabqgyilZVGO5IvEU2XGLXNETHRxHFvZZoZArfM00iEtnFJDaHCfdz127Ef7sJuuviOj02W4L81
Dct0SRtpJ9C97qU0bs2wz2ewTbgt2nBrwto4M064i237uYuQIPcMOyqNbzWWliyjyuJWwFJYj6ee
Qeh64JAxx1oC0y/eKBjSNZssoaZwRpap87Ur6FP6+7aIw0uFHKhWuPNE4Kujp752bcLoNNGB8KOd
LWCaRgUuEjeyvrjcZ9u2iZ5FWxnHDLMEizFa9uwpykf3RI/m4teUwciP7LUf+NqOLOtoaWiT2s0X
Hw2+hg9v7VZUdoYwzgxiKfro79m04Agyw15pWZAsQ7/em4nxgn2FviVmmt3k4mvEMOE5BI+Ublls
hEnGceJhGuDGwmfib4mGTr/43bI2+N21VJ7TKCdYNyAVKwO3Bf9jp3cvnOvdk0C+sSCzF9NYC8hh
rOPvoOa/V3DkFz78KKUqfdvnA6yGXGybwCOpD89KkRADgJWjWIr84LcFc0/L/fBbzjQ+uzVYIPBP
2aSR8of/aV3EL4Ns2k3gZdUeGMUjuKtkRsnH51j6HzLB7ku1MABJ5LbVH8yG4AeqpIFqtnJZ+qpN
pNvkW+nTBTTgu8ygZqA1L1c+/c8bicyJ3MWi7IsrgVvuqKc3VBQ71ecz9ccGiK/yAwCBFPG0B2AO
EdYe4ulC9IOYEwb8NU22iP2PPw9BuIAZkCe7lO1jXD3KgmOdVh7rLDN3KY6ODYajahurzr76ggEG
UcJkAE65u62V6qA1a/A+etTzOcfXg9vr954n6SfW5glro2Anv432Gl2nZc1J7qhlvJOVERBZbjRs
tGF/HAWYAXzlCFppSPeGhXG+KbuVXRFCpuMEvoRt9QSnxdv4lgYotVa3YxyGD/2Yn3SCaJ30XLIo
7aYGLniddTcaeKS9NElCYHgKiAxMwdZqx1Oh59UyN4avE9XVKqrYrS0StHqCmPZISm8AlTXrmjAT
mmsR7iTRy6NxaArULF5RFxsr7+/alt6eBlEsDxx//V/knVeS68h2RaeiCeAFvPlRhOg9q8jyP4i6
Dt4mkAlg9FpgS6+f3hTUH4gCeV2TQCLPOXuvLUb7RWujAVdykYHmH97gOjHalvxluo3GNGdhL63v
gAnVrgy0V2XDDNWtIrxHUs1Q4uyakB+xiIHKoOrJgNp19s0duEVSpY8HH9NrPiOt3bZgjJATKJ1N
+a0JNHH34Uzg0+r0K/TMnylca6LXzFfublQoh8xs9R9945MfkbI6kxVE8ZZCb5mo3GSYxNeRZz63
zzHPSonJpWzoirgbniP1OpHjsAYxAUpYgDMKA/VrKsFY9BGoRjIJpuVQGwQGQsejZ0QRFdQzR5uH
VlZ71pFETz4SV693o9D2oSDNKyI7bMf4lWSHSDQrhb4bkXByCYf4gNQ3XwaW9tuaWDPHLPb3okHS
odk+dgAaYlELPCER0yYLx3KTU4iu7CrL13ScEOM6KmXQCe2iSd2jz0b8mWyKc5Oq+VPtXiZAY90Q
Aw1q42JJb40tna9teDwYS7MnJsoWBJ77foN02hyfAqYDWz9i1zSNAbo8MOClgbEfcHa06ly2tnak
qatRyJs9Bh+Jylj/4ntaDu4+ihKmzfNIbdIc61CU/D2mI9/jPttIQax0CTNN+rLZ1VYUA7UF9o9d
nVlEDIoO/cMCQQCeV8HoT4+6TWIM26RlGDjqk8YOp8nW2C+jpSsc3LQ1NHEMFK+ZM1qH3EzQ06jp
WTdgquW2AWY2ID7LD1ZeJssbfvKwiomR0V+FdJ0LktsFc4X+gOaYqFFGhn7HnCJRtMf6c2IiX+i5
Tcg1yrHMOeyBIrN5NoOGVNqqfRsUE1+9QA8PNcJcJyFQnyEjv5a8m2gjCvKsGurJU1+btxEWBj1J
kLvWEJ+yOn9S2APWlqGl6yjDa42ppH4qZPmOdshd9bpr3qrOWbQYeldVAbqgMtNxy4QtCBvn2JFc
hnRjWoDKOBjwJBDYWpsQg9HJCIAdwq2OC/SWefasUdGsgE7ghQd2oBXk24bdmzZPXcnp/smTE0i5
Pjd4GxMxW/AnGASyYa0Md0yRlnKC9QhY7K+p2GzUwA7x9JcSRDzsET+remyTKO7+7fQ//z/aRtAg
/8vwdfXdff8f28h99nH8x3/9aZOf3//qGnn8tr9cI5b/D123LAt2jY7MyjZR1qjfs58EzwjTQwfR
jYlg1DYY4xIbMPtCNNP8h2G6rh74uolpQQ8Y4f6PZ0Sz3X8EjEJoNDFDscz5D/xfW8v/+R7//l7/
1RzhWf6sZftb+uMbeBEsB4EezX/TcCz337RudiIc3yFvA67r0BMVorZlHob3rgDfOQbtveKCx53X
OSeHPqSGQR+OzsugsOWhOexXwFbGLxxp5H40w84ITVJGtd54muj4HqLM/XqcYUihFMmR60Hx13ZI
/3/3KKy3CmXpQbDJGQ2pGpoeaClyW3X7si30e+e70WHMGRUh7+RtHJFAIJ2liAzvU1ZasiyKkEhl
VvslMQoWsIMSFzU6TE3rfdDT9cuj7uAhFK8GWVVbw46o0XVDuzZkMZCL89FpCAsvWB/nwG4E3r5f
RS/kwoZbQyHbqEdfu/emna1NW+HyFywgtP2bb3/wlsialySgY4aPkdRGqXPtQUFBbcTr6sKVe5qy
snzyGT+c8rzYpeU0Hlr5XljZcHTJZiJAzVPHRDObQ2jCvu1pKQC2yU44iVHgq5kKr1mQhsyRgsdB
KCaE5ry0cffedFp8mZyRLJsEpa6M8KsxfXZf/G74A+WJ8BzdLV7LiYwgZok3NJXlK1lIJxYk50LB
IJpWwEU2xVUfGXJ3fEYbSYTtyugdnqlCqZtHzoPjVDCv5zxieArBzq+AkeZjjUonN0T5VEzuhwv4
/NDTHt7JxPzmaQRkej4oN6prZGEeClY27WvXkPdYt89FP4T3xwEh39WECcnunsrOtoVcJjJ/oveK
FRGtz1WJ9Fc9/SJjrV1wySW47poaVzwsthbH0i7sZLyVbHs/+/xeBLJY516EVBMKzbTyWegQPSRq
a2mWBwQiuGppnF29pAt4FmnJDqz28FZX+qs/VDfQ9r0a5a213fie9TyO7Phc6UJeproANe+K9EPo
ySZHH8mcxmzeEoPnLR02e53NpyQVF/xPuvC0W2RNwPLYlvHxHQha8g7Cm4eupZ1qu9pQyXPJ1phP
wd3yLx7f+0gURzNih2la/bfKE3MbV02J9JfDCNEDmHJcHnWsmqBZcJLPa8M6cHL0+oYm47WnCOrp
FbTgfzkX87mlMAg7qr9DQEGrMB8G8kMTT2UXv0G+AOQtErkLTNr1d4xKbmNoqqP+z0PsdOpIzNIA
9pmfHm/8/Rr8uB6z0+8e2tI+VzHC7yk8ZvOhbmgzjZ5PlCeBJybwbbHNU+wkaekg5Y0L+4lUd8Wo
VsvOFL7fvTXHJ+VmsPDt6rlitPBUzAcnH4qnFkD8fCLtEBOtMLSnkWGHKMoZVUn8B6DW5iSE9WrE
9rBtJrc+PV56HBq9a/465SrMt97Ufk5+OqJaHAPSI0DMLvpoAEv3uAed2oJSqmvxVzICN7Fx9KxM
ZbLDF3ZxCVPGsqmX/s9PDtBiUPl0zhpImnDR5rf9+YCUO96UNfjWx2s51L81zFkKYdsi4iYFt74M
hrRcpxp7lpUlpUX/6V4NhIrbpXp2cDLxrU0k1Pc1XJnRYPLZEaDj/fPd4Z/v4vzwMaZXv1wMZRcM
ssHZTPZEsJIF6X9gGCxB18XVpajDyFjUucmPnkbDHnn8WvdaTofpBXWid+wIFG0wZF0a12tACJas
657agjPxf9jRyMQ3Nj6rehaqjip64dMyNin2yEOPSvOC1xJWmvFFXcQqoU/4suJZXqDlA1DMSopd
1xEuFDpWujKMJiA+NPWLJ+LWF4AQXCY3EO4nD0hwjJLJBY/PyDwHOcYoAlc/cjNtSzzSevCEfEla
B21OYO4jrc6eHi/VyC8WEai0A2yxZAeclnj3KUjOfV+mZ00yUyE+xlw9Tv9+w88aY1eFkv29Gx/T
IU2OBqDZuSPyzx+LimGQE2EIsvNaXNMYtSsBRu9+mAcrAg4toLbdhVDa8on4sv7VIu+5HTPIQfZo
eEdXH5Z8rA5Nvkp8ljJAIDuFP3QdY4Vhie5K1goMEZstZSfq7hukTkXXi4ZlukwMgxGDh6sodTlV
nWnsEDnbpEvruIw00B8IDMJDJ9ltzh6e8GA3ueEsHz8amnXzCL7c4Rowz27gG+d4iBJ6EuYhrrpi
XD1ec5PBPFehLdesmrMMh1/3OGTlKBdewEMpBZrJjCO27Y1mlOUi1sz6nDlxxRwRYxSP7auVVhuW
9+6Gc6q7gdnVN52LpL+LcxqBwO/+KFXmaD95VwQ6aBqGeKswbr/QFbsveipBH1Lv8zx1Xh4vGQS0
6F4C2atBsfl4cjnzkwsxQLmxrK6CUMzTjABUMFItGcWOJ0B29pN+V4Ezbt0gK0DFJ8WzDYGDQLtp
djjpZxyu+bNdYPmI8w5623z6OMzttmVvNuP2cZqACIiZhpzobb/BDXM+kExhSKzrfvs4JXX5XCBz
vEcu9YUW5ZfCtn+Zhp9/RNRcGyY+Bj1kmX+k9CYZr8TdNemFegEn/dfrBsXaAQoOSZfz7wokpCig
/d2xEVO2yMpEu4g2AyJTN1DsrZSrDFl15MnkIwj0eKPyHtVYF4BLMuTnZHr9k1Xmw93ItJ3utKAI
6gIzom81+FwK89JlRn5wNWIkq7nO8SlwFqbryV9MkgPT7Q+Rj8mypAa+9Ka+J/KJtcdQEzlCkanR
d6WdO3ZJcFG8O1hVfAczgCoicpxV4mCiy+3KOhZQ9550yv7FYEnSFHI3B07AQ5R/co+AYwhf3KR7
Cu1U/3Z1cuO9agQyMNj+Jcmo5SCk6N9ZDRk1gkMVl/p0AY9KFwMFBEB9Eby0FfIp0/pySt16Jd1B
WxvOAP5EuuZrkUltrcpWbB77wr9PzXmb+PjFj3ebCSY968SmbDT8o+jAn2xGwruGmMsdoOcIPRP/
C3kPAtfmSi3AyEkm9FvTI248chRSnY45Z2+xkSX+pP4ec5ruZJ5MVy1srb1ZpqdM0rhK/Mn50EL3
qTeIwRisluZZkv8QxD0uiQbPbm2soHZXhjiUAom4Gx6U64BzDdHImVkoDlZvDPtoKrojPE8d1FKk
Tqaq7a1LLsZ58kvkM3VOtWx5sC2K6R3MwbwBMpNrGBKElZST812r9DaRr7MioIDOBTRxYnuVeE4c
gBhIgczzoCJ9N2Yj2r/IYXAiSriG7HhT3a8OpIbJo6ydcUNYdnJjB58hGV1FjRCHruisNx3MkdE3
xUdOMoslLGvB7TB+zN4Q7FRYwq2oHT+KiZh1x7dfK5pTSdHVa5Yi59Ov38hwLL71LqTJLfZt2VjP
HaNo7DGj9dOcULoUKvrCZKMRrjS0J69Aq5SMgI5ZtRATmdVEtvak5ok0ZIqh6c5sFolHsRhxNln0
DgZF7It++lHTN2b+1Vev9Ugz39Mi7bdGw0qazZdU1Zdh/ZpSXd7n0fa99pkXBl087h6nuCNMLJyo
o4b5l8ym3dxHjqI8d9rEwd7t+QuA/oCxc3LvnPmtc8IU8SfTke0bwBCfuSIYGViEgzI3EPi4vfoS
FDUtLi8nfTAj1qVUhaQHEzqbJBxQ8LXe1Ujb/vI4MDjvSTHiduJCRM3hjl+WLuvfUm8IDTMasCso
NLCOt79YBn+PWqox4oLnm/SpuDlAcBg8GuPZI/ts70vWnjLFc+B3kbbn9veOTh9PWxmCgTZHRK1D
NRU31GThUk+sABY7LDTPk9GXiTSi0IP+l+VnW9uZR3QkZjlkwC16a9xgJjF+JZr1nqPN3AuL1YGn
NQyXYNQvmROlR0tVKTPiFPGGob+JzB1+iRAtZ5pUHxgAinXhpfIkfSM7xzKEpc8a9lkqtW/tZvjV
mOkPBw/wq9SJlownIQ9mbpFUJWnK5lNLj8eW1ZdSrCiEHwfnqpUKnLvzC05m9WXmvUPRWVUnItjV
3Wit50wLqi+iiiBKt455YOWmCRWp3eP12fS+jmkwqpjFLu3C8FV5xQH5e/btBMwGGDEGLH1Gc8tp
n//1OuSXRWLTxrIh1VxR9tL2HvP829S13yPD9xtJBbtYWNR+Yfplt6X51lVFwt5fFktCB423dupo
8Vdts368W4ZUMYwe893jXVHAWfRdzTw+TmMdrb4htOvjzKXd3+le/JwbeNn6krk8IfPHdg4jcunA
H3KHp0/sOtp+SmP/wFUBEdyh9efFNu49vTFPzNeNbYPq/Vw5NLZlwENEvAnkwZhUShyI/cBmSTZt
s3Ty0li3Mq1uNDLgPzSRJH0l7E59bFPpmx71SNjrmwEA0Gs7Rj+V8NQv1GN7B5nrZxVYGLTKsjiH
8PdPY+gV60zq5YdmpGfyuoC5eczhhqCQiwh70lMRdeYxilDlelaac1NfkbGHXzY4v3U4RuWB6zYg
X8n6/XjfDrCp9u6Y3NAEsWkd8b+RwrKOU70/xmVqHrUZ6wnE3HhupA2txXXCD3Dvr6FfQTZqT0T5
sNK3DDvdbJo+Ynjly1g67TNz4XgrwoZBvhTmseILXeLUfG81p70Mc8SGS/bRmeGgte30zjjZWgQH
TTbeEU5gvNcGKwF2Law9cWnNIalYgGMbKyh+RIajVRbsMlkzKBqBVYjZjVMg91zChc/vVssgbKiY
NzxOHwfBbDOebPGUFk5+J2oTixTDk1X0XTpBeE+8croQO/8E/ql8wcRUvKBL2ZTUQ099Q5vHmgIN
xQmuLCO8okVptipywWkRpH3ocAHvYLI6l16wdre6Od5p+uRLwLXZp+HIT0agze8CJ3ngVZLUDkk0
SRu6vxDQ/IDKbXwkImCLK4ribmO1XTcTK2NmKw+oldS2+kBN7NSVc0j8EZD3KJMLkXbhOhCF+xwq
HEJOHVySxqACRL4iVlA76KFDx8vXXoDCwMsKazvVrGll5wcs+/GPfLC0awrg7sUIuvXj5T6LnEM4
WJto4KlNcLv8qgP904FQeNNS4hBGxcadiL7sS9zqpJpxUcHWAJpEoEBiyh113nMw+IFAk9+/uAaw
a3Oa4hw8ckdE8HyIbHrIbpsh3RfxzmhJSoQ3Kq+d5fRXc/7JNUMIcJYFiH1+7e83WE/zjT9G7fLf
3mjaoFk3ncdybGkLtu0kNSm9uJUjDoORf9jmcfo4jOSXujlLalVF5c0M6JoR/clErGJFn1/KDHZU
qibxOOD5AEP+lpcwZsEdxKhEQ0La59dKrevBBVj7x1mfJOPNMnmISTJQ14/f8DjAnD1qys4ujzPN
bBchmoYjvILwhAhPa4knSSagz/OBDLOxXdW5pa071cLhY4ya5UiIk4mgOmcOxnKtbp+X6W+jd411
kIX+QVM17fTOJr3aHLqDg41hJZggApgPhkMGKXDBWkowcqB3iOk1buSQSOmg2HCDE2QTWbDZx14e
HgeTDiLJtvO5Cbd01VWkM8o5bECKpDygYLWXE5/MoothCMiiWMXSJAkpMK29BLPegb3DnJLlG2ci
Bs11MygvyCAOpAGuJ6IxYp0A2op/5XMy9SgfsGEgXyRMR7i/wgoJDHjmZRy63ipwYSgg82Azgf9v
OWIABdj9wtOJSKa0PriRQ5NpFPAvNVCcuvrA9opcv1rrFkJOpwlZhBXqO9pzRHtC0Sa/yKT2wizJ
ErNwMtptM5gLEd1bS8fjDL0zrtZh5X37XJWdZptLduxXRXg0Q6TCEuOGOfnZlv1z15XVPgUI2g5j
eWxIITx2zrNTlc6uyYDvBhiZUefbzKZAaYtCEk+tXwaTJrCBKKVlwF9onrG301mmSmZFVZTucaKE
XiU0KRfD2ZomJvaeqR2G5C6ahpSLuFyaFBRHDLo/gqhLNzBUV9yq3g5lTry1cvfaDAGu3FSy+UJN
SrCBAwy9iS5GRlNvcke1CIf+2Rnq58fVwr0EUtcv0/cqJaQjn2LaP2hWKT9kpRiHxc7BQzsDemTk
PnXKJ60hRPivgx60pKV2q7nHDup3IA4Y4e2AP2k/ZBnhx3aycKK5byKAHab0R+N2YzVoChLiEVYT
8pnD0CSktupEmiEMjTZNYH04ej8ebN/7QZ9eLJUfbv28vuYQ6akGvoVp5RtjIHTH1P7oYRQdI5wl
dCvyPcB8kvkmJZ+tutpZSW8iwDwbNMcRbatXXPjGPFUEORyZzO4mSfiU/0wbEu4keEdnMDAG1IQ3
kD0xZx3MDlTsuVzG/kgP6nFIDFCL2Hx+0tpZa/GG7h/xFzYhNTX9LFrgODZltcJXAbNW+jq0w4uT
mMESZh53NQk9TD6ujY92P0cXcm8FKm+iBkipKRjOU2wsvNzXd53ei5VjJx8trDlUsWQIEhSCQNTO
NlmHjG0IVHEMzI4YhzHeZF6KdraSZHuEo7zWfcx+0NgEyMgWQY2OJRhh6jRTcrId2saVPZjryuUZ
qjFExICNJ9NYuTIqqT4CSSxx8gNEu7EDTpxSMiYRdqUBm0DsksOc02WfRgJ1G7M6gcBdgE1vNiFk
oqs+JKe8En8CR9wzeOVrvzE/bXxB8EdSUNoDwYPw+T+cDAeV59IBRlFL0ZCuYSAgxKiaYVNVYYrN
X7HKo5pyaQUvVCeNlRn4Z0RIZ2D8SKH8/m4VfXrwStGecXXEeEUWhg8zWBKv0nSxhcV0RBJnPZWi
AfaVfGCtyNnpgecNSdRiha15cnNAJb5DQwf6M8koM2R2ZJjLN45LQo7aRtl+sR5kqNAGRSe8Cupg
kbF4ivAP+EnzAhC9Y+DAw2K0J3fTIl1CVfCO0ggPADUm43k+OUH3wXFxgjtYPBmgYDswuj+EWeyN
GicaetV4Z6WYMoaeza2bsj0sC4xnrH3vHuFbvV/fgIQidiEj8lhr0afV0X3vbd+8EzDurSoPRE1V
+O8QjiNC6GMMKakYsifSoiPQStNLzIZnSW85yKJmEfaN9+oKf4MkgzBy17CWmyaP/LeEfdTC9Jo/
eLmrbcmYeOWkLm6rruWit958C3NFIhLwjAblhJFYByK4ADr5/m9lJe1OtjJZSJ3mTt+9lk3VnPP0
hg+6Wdkuiv8606I12mWxHMI9HcSCPl6NP857MhryNby8xfjb7zKdiyNHUWRL3dtVlrtvVQdbWITJ
r9YgsVSW9jfQCLInkCKtVcckHKEcJZxGpVNhrlHYA5Oh8fbUW+21nUj9LouKMoy9VGoCpaIyWOG2
PvZuhwRGHwlViKznvMLOQrwi5unGf1cN+X02Pehlr6cHh05CoA0uRILuXAfTa9uSRw+LYaHs6R4I
C1BsN10qs92axSA/iSQTG5k+oanytz1RgqEZyZfGVlsNCBzPxXB2kVxsCxHD6HYaz36ajblR3ToJ
YzwotxgP2nWdmv2+Gkg2w0GYMuRzfVj/xbl3nJ+Cfr9PqbwSZXFzfKNeN55H5pvIo3npWnatcj/t
MFnb2SDekqBwD0ntv+pEuDPla5sPkeS/XZM2Dhf7eSwzBmCJDtBt6lc0gkrWl6Pj1v2dJxqSHP7U
asJ9XqYunVGU/LXKP3lGLyjT6tUgQgMiVb6Sw70RDKSYeP5QmU9KaZ0azzUPBGJOy1VuRtPWSkW+
TybRLXrcuCk+0o2XMuxBKHB3AWNOdUQyPe7bVRegVEnI76WDszY6hl+VznhBczyo40nPsmkrl7Wz
8jZVrZvU1XjVjclurgA2l8rL3rQg/er5b2PoqDKsADkSfYWQ24TteLSoDRTDKvLXMzFrLWeQ/0Bj
HhA7XdDIOWNX8lY6ieQrpGt3szfardKdg9779iFNhrNv45Cj72Uek/hdWT0tYJPec+a47qKeM0gV
HsdFFCsDLUWNKLexUXiBS3WYAa2yDsC2bPJPi1bntg7ICwiQ8kG16ZrPLAgCxJQBNvGOVCstaT/d
AJ0p2oVV00SvsimnQ9WRX2iGf1z8UsQw6x9WFp8Sl2/PkUW0NKaM6oEPh+UBEo8795PBFpcb5QG2
t7Rxz9V/MBqSYqrgzaf/tKz6ClBbKdJlQ2zn1lb1m5mH7sIbin6lLgFeqj2SYPAgmblv23qXGj2z
BpukZ9sSp7r2Pihbxc7ZDYNDv4pFZjX2wzKSyFWCyN8xpPtdUMEnhc6eLAcbDUMZ1wJcs7TVtwKh
Ke5whs4COFAn0G0H09pLVMS3VsYwEKKJpOP65g0eLI3Q2IfsdBqdlA7RM+lNNZt70LXuqKF+0OgQ
Gy80Nk6mufuxSrc0AdlL5U26TLM8PIY4FnMYz7tBtotilOYatdVA+o9NqAoUBBgSsP+VWHdOhMFQ
6Fc6vykBGumpmXrz6KF40tuWXDsYxPjdiH1hXvKCXDsCdSgIwFE/MoTAhOhGEqhasLIiT60iH3Cf
7uQXw2MglCZbRNwOithriq99b3CHInqstpmoXhtm35cw8V00L+1saW2PWkFMgxuT/gsuxD7VAWaZ
orOfKrCIkqbXsodDTuHnHsKu/hOqrH4GjAlVvngvE4Jf87Yl5Sq2z5OZEX0kW/7USv+oEw0eOB44
WHGI70knN3ojPnV8vudsiF76no8nrzCw6odUjiWzRCNYlzpcd8RT/rESTDpsQRYe6kkH+505kQ1F
LZluCV3nmQpWeD2EJgR7GYIiJFe8moL9nApvhKxO/qdWVKRT6rjVuOpxf5WfA0KRPSd0D6M1QnN/
W2I25PI1PuFvsJWaq189DdkGuEwTIEZHqPbuOfrmYy/GbOFXrndN02YToVK6dTQNsHRn1qomvmyB
JzXArWdHq5By1ctMXN5NcXwcRPmz17jLTSIamLARYQeO8KywP8xeeMqD01iazmrqm3KtpeZH1w01
yukA/ZdWf1TYpwnK88Ru9n5dmJkTDNpGH2bLqh53WDc04n0AW+K8cFVqHgzb2zd9NR7zMl/7XRpj
eu1PDUgVdkvlmgu+PmqN8Ym5sQeZyFC5h7hMvgcGXLBiFRQINs/NBfbmum6IKcCeT24LHij6UjgT
gS2JkWd+m+g7l6UHQLB+TEZU1MhB877YFalgUHY3ICOu8ki1q8l0yycukHq0ULI0JSRTXlp6gA+1
EFaW8IhOUqW177FxrPzUxhLn+j8H7YcZKPCEtbwhDvbPnaN2+lT+SpzIONjS75+H0e+5z/WvqTBO
aFwwGwTmVw82g92voIyXPYwBMoSR5XOf97n1rIYUm5898vwdAuLO2rPV4Pkhf6BeFcn4sx5cyvOh
sQ8qHX+yCRye20AMzwnDIkLFsm4xdvaAHwNoPd7ujZ6hksRLKQGVElJUX9sIB5GY/Gcav/5zKpDL
w3pM1r6BXb4XGzuBkZHXbbsklCKE5+b3awSczdGypjftB1sO8uI6xlTQZwKQGnypK57HfA5pPhOy
EhhsiuATlJa7YLDYDbJBSEJyf3QcxfybUvYZ9IyTOujOhl9spjIgtwDVCZnnO+RQ8cLPimJXkQaA
ufel6AJt74LaXXjrnkAI9OqVtkR3eUtolD49DlXDnByXHkZY2C08aLyvnoJs1UVGR86J+43gwt9D
yWeGPUunq2nrOd01UmQYFODzxoTYmlmeWwlxKmfjYtrfitDA4UXnIc+95ACi/smM1DM5wgycSBcu
+vG7TzNsG0V6c32o96GCGSZNgsK9hnxRxYrpEGXO6PWrUVa5ieEW8S3tPFc9IbQibWDkMUaTZA5m
YtsxB5omz7rZP5fst0+MXH7EaSP34GE3RVad8A/xJ8fZSpqz+LnEU2h65K/mhO8WxbhoIT8szLCE
IEYjFm1tunc/+pEwpjbHD+awscujYK/xAIt8BBtO9xw4LVkKSUW0r4/FXq/USikAQIVML3R5SEjz
1Fqm5OGikabrdEvSysCp3V67oiF1Qlo4kEJ8g6LOt3oUk1djwjv0a9Euez8nEtaUb12T7vW8JR6h
hebJxXFSua+OzCZ2ItUI1DYQvg4huzGhGm+t2r010GwzQ/afYQAJwKbLrIOKIan6Sp8EI0RqcYVn
BNv16LuZyqwiU3CpSsEd2zhr8lKXysiLTVEAqIg6nawVHGg5lmwCCNny08Nc6uKTGA88l9D9lm5r
sjdm0LJq/fHNHStjzzVqMIGbwl3ropjzJrz6qPrTDm6yFXLV1xI5C0LALcwSuQrkcLKwh1NWMexk
RIM2OMMWSG0Om2zTad6yzGcRcybuMBsuug6xsKY9zoOcYQP+pG0oyhWBbx90HMODFxz7voJk76oN
JtRoWzfhs+c7xqLXKlbRBAbPSCSQCpNtJj+rbCS7Xsepa/vq20p7Y416+ERyxib164sWNN0xBzOX
64QvZGGKSNVRx2qEVu+F8QsKVhqvyHwLwk/3YTtMS5u/B+v+iNoOBnSJhZykdHohTGd6NOLBAbJZ
thyCGptTTbHvDGZOwTGh2A/St8jzscBENPTSfHrVPfyYeYHRJrL5oB8HH40ejkvGSqZdzN3dp9Kg
/05hSekWYrJWCg3inPqnsl/Y5dXSaTwc0t2xkqiwQqJPGCJDUn8jMNhmHAJfIMjw2SfhNnFcaxkz
PLSnumNwjtV98ImbQ99X7TJn+FWGyQ6lOsnLcQp1zfNeCxBDy1AyXG7CFcvfcC6hvhRtsgfWR/RV
HMBjsUwfkZy+Yq9C3Y+epq3vIPzPNSrBBbRpOnreZ6tF2ygdkRino73K3/0JApKvde2uefWF/ick
A8hMzBEy2MxpbpNL1Ulr0YbVk+UJHE7RFi3+wm79rSQMYNEo/U3zQHDzrWLZ171pB5Bo21Oy0bTC
DtcTL6RNPeAkWcUbSz8naVS9d2Sl54halzROPomk2wZJ96YMdqidExZ8zv5mvDPnSJrKXbej81EN
rKJJ1Ze7aWQSrlEPlR5tg/VIj2CFPobP1wl2eUbKKeOAr7jKNXquhty4zu8cLzmIHHqAra9vBypm
6sBN5EgdtwK4mFyTd5q/7EZh16xdPTy6meMtUJrtsRSJVckY+FTHxk554bOOtInsJ5ZmNb7j3knW
IRDBhdBjhPi4ep9m7WCTvA6QwNa+ozdH162+2pqr0c6wj5cE9qBrWhJLhLS7jNoNe6ktXsZ3CdTk
4JDkZ2rFOe8tfYfs6gtfQ9EfyepsVrCale+UC+UWPLloY9c6ShcrjjaqmaqnHlPswmEB93GkLInt
HvaxliNVGWmLyFasTjO2dpnl9IJtvfgtveqH0i21HXS6xxa6z6G2tU3dqq84ir+CqfTvE6E1pR/8
ClOwFg2iI4aVxAKlKSstTUZa2ObKUzSLejNMWOrrvdPQRGqN4goC2cGuWl6qyTZ4HJd8SFFN5KHH
prYugnyndLBJFlXtGsq7GaXfuT4EG6b7LtDwBXcVmYMm8SeZj42VfXXAZk6uDCLsRY0vgpbI0vMZ
AdJhZanH6IGZ7qbzGPYcY3yyq6tAc7RE5cEez9XUqnAAS8Zde+9UNm6GAohXNpUERwmz3OU+safT
HIGIfOTky2kgptDFti1oiZihEivRfcSARNdOi3mz144FJuUTipOA7gUBPhmsqEWbEcZDhVivOjpV
N2Q0+wCvdDXHEsZWmm2Rr8QLhtg30f43W+e147iSZdEvIkAXNK8i5aX0rvKFSMugJ4OeXz+L1TPT
jYsGLgo3q5QppURGxDln77UnK4w6r9oRC/js6UZ2s3R1uGQnuzc/PBtRRKGhNSjy/q03QNSU80Gv
i69ivOkM67PTWgmMsH/tYrM4grFS24nT0FBRrAt66ye5zE9L4bjHWYGbUZk4DfHg35fz/ITE9lwY
xoVDAexl1WN9dg4zPD4rsZ6SwvwsTdc/WYlREgmu9lMRY7CmKZgOHyk7Y8BmT4fJpMkvhNzFrn0c
esYeo9u9lQZpjDr7+jYCALuxsEpweCNIq47afeP38U6ZCJ/wDn7x1tu7uO1k2HrqKU4d+2bu722f
o7WpiwNEvTgQJ0KmCIsh8djT3yp1dfnM7ZY8cldvvC3qw68ong50uUVYzCv1kR0tX77SabgmWf/O
JIb4Sbt6UNWMEqRLLibtlVBYyUUR07Su7s9e5Wa7ydLfiPCprjHI4sgc0gAZEKdvNn5vPiPWZUvu
r3qLtqJxfJRFWfemr2plk0PYOPfmttFqzG8RoWPlVGPSzGjF6FFDiNP8mirvccQAPy0GqHh9pCCL
k6OZvWex7dI9n9h7rJhJj4L1YvV6EmSwDO0aup1KprdZ9PfI86ld1Hc7JS8tXu++enM0/HS1ZR3y
hu2jrauTvaTXGsUdug0n3lgY8BCs4nvW29cqJuK4Sev3sXVgsQjGo5mr/+EgebQVMTRIFO4748gs
c7mWlvc6jazODVYS3RlpR7VIH2qBwtwnF6EDoLXB9eMCi9VfpYVqfCag8pSBdlI28YI9wiueHkFl
3fhbJZ6IK2yOgpE+LvLkAKr/D/a/PSamD89h1jN5GsA+LOL+oL3KzheHyq6+hHa75NOuVYTbkqXy
5aU+sCBcT0Fa8JMiHlsiENhNRHnWaYOOJPuIyT7WqsHdJymJ4IZ5O+BRaVR8DzzMqIn6zNLuux8W
Cvm5SSBq7XQbhZ5yfQnq2L2TFU2ydRqPa2x5J3zO5JjIUKX6Htp2OBjLUCKrI9PomKLz2tmx9TOy
llGtG9imbQ9wg/mc2fGXNfCtuugeWyRYXJJMTGpwFqHRxh922oF08eWHLiOF09/+irptJuWljIf3
0WmemM0MvHfDt98Vj72LvKDU+o+S3xYDlv7SCzi/tN+g9Dj9mwE8DKDnE8rtj4WkNVo2caBp3R/N
F18ZuVqo0i36IPp3V4m3Mu4/3Y44GpNqfLT7sBlcqreIwLke8lS83KpWOyPTWD4wUU8bczRlIGdx
a3cGpTWx62NBuLPIsACMBFRUhB2I6q0edITXKfPlO2z474VlviEtuJ0SxTk9rxmXNwhW3f62bFZv
oRvfeYW5d6VY91J92OqL1W+cFgGpY3zkMis36QDQK5EI3vWqvLNqa1XqtsO+1urpMOic8ywb/u2M
tSxL6iejjQ4pwR+bEdYVRrzVg1y8rptWloaun3D+bfUNQ6InL7YO3QLdSC7yqbAwzI4xY5jZeUyb
nKjT9DmZkQg2WkGrqIzuWauuKW4S5hPWVSTk0PoyJ8GQTb0Q3yIx7vzekQhhkxO5C38oYVCJJOVD
7TovdkM/wujb+1TjlpnVERebe4PP4jB4bzzleSbsZHae9J44tpgo4pr6c5fWNPRB0hkbGBkowX2g
tYLISi0Z2PnoPHqefmKQ9DnmXcI4LKno0xDf3pXxKyA1C9NZ+qk54yUBmRVoIvmT0jgA58e60mVv
FXlMyh8vFhgAjI3g2UdTtehW2I3XBpqZy9VOj0k/smClVL9IOhFfyCIn2bvkAO5iCLOb/QRUX3oo
FZBWA2Cz65sM/D0pL3QjqlwyLICTZRg1yuVYGUEq08dqBOSxICSmpGX0u7hMipU5+cFiJMaGnhNw
Kt96T4XdwvuInvA7cNDws6ueuR/tDDsSrTW/Ct5sne7oUfXWDWTXu6aYjK1uWOd1bS1tEPCYoKsN
Fp8+RIQfbYaMv9Nq39wic4SRyNmfhGKWT8fDPOxmm9ofTk2KdyWzh3uzfidQgMWXzLY9lslfNFGB
XK9cXxJLPi+P2cBgJvKnR53haDnQXBCaviXZdmKn5trSCgbhEyRT5lmX0lyNv135mFLskkf3Bz/P
gcKqCWZzOs8xnK7YBolT5RTsBRZZ7hW9RWBM50WDC4ZZMVWsbTY+jtZInnsEE8xggSAW9XPe2uau
be/bOB72rutTfKifRmk06I1lU1rZ8wLLj53O3Zstay1TLuLpcDxqLQk08eJbh7h5cgXqJG0Y32f4
IQBLkjOqriaM8HJGngvMIhPqAdt9fSgKAgth55w7c18IU//ivEhjJoOphjSZq6GeOv7oqm2OwRuC
Wr+nAw/XgNeAS9r1rD8T4YqRgrTSY4+PomYM2KfrM7otmOMEBDdFg/Bm1RAtzsntBD1Fbi7MviDx
mqVAEaWyc23Mr0z89l6HI3pcn58I4salEdVZB9Qkv/WEuq08uAlOeaTLVPHoFicg0TdJ6+o3djtd
sTRwBmePDOyOQyi2/W0H7aV0q59Mzy4U2MZ+lJl1Uv5EczNBN0SnacOBmjIe06tmGb+Ezu9NeGj3
dcYUxyyYfBlYTG0njWj0l/vaKBiKTskOc2YfAjkKpFNjZK5hoMmLixQv9A6plqcnJgF87HEZks/q
74t6IMxiYiZetpem6+gC9eYTCegDqdxrD07lLT6FajpnOTbjaEY6TkopuiTtkLBvgCSrHzm83i8t
ctluRs/TFNjoZFT5dybpvYaOXDcQ7fyslUyv8b0ectx57GldGS4Eu96PpGPrYPuaeLlfJo/gQx+b
OXLxH8BjDeNNhDgAdoBzcK6zANz2ssmflfdWCwK4LbN+rQzk5tkyGNdOUtxm5U9cOOXVgkvCUsof
eJbo/tXrFHOZTpqpu9SWfR/ondhnTtredtSn8WihrauGOzGQcavngA9bWb/JOCM7YGyAWQ3ErcgY
/CedyUBIRXI14pznyDTN/TQvWObXLxExAJgVRDyXHaMD9J57mxqlnwGJrDrYQNLzOXdOF73UHNo1
iQtq6scLytZ8z40Hhx+lPbtLKd+6+b3rOQszZfH38NdJWtV7J3Td6lwisk4tvpgtZ9tpEGTRSYK2
cNtbM9fGmwxD/MZtCue6KKfeJ9KIgqJhiM1tiT4EhcNMORzkOXb+eVSke6h23yqvPEcV0c726GTh
4jxhwscMIM6OF2ERzJKHfMBZ5Nd3lHMx8eo6F5ocTm0C42Iw200ZOThZGvdnRWBsrFbXL+7UvxSj
Wg1yd4sV26EDq3BCj5Agkj9AkEDnX72InLuk6GUZahwOyfZFDeGbdzl2wHli7l6h7pfRBI2PlXez
lOWtLWGG5vpH3M9d4CzNnzouOlpMxVuBZG67WOulwFBR9++dIQZsHXu0Hlf95+TiQyYLcrseMGSr
f0Sle6fayd4khXCgH652jM5yd8zk3lnFf6Z4IeA6wzQAwBPOZ+s9OSoPCxOGYRU/oNnmuyYS2NlR
kONIBpPDsku10oFAJyAu4cq3JsLHkH9iIe2BiKYkLUJjKNjgZmatmcx2fSIPJu+a76JQH+vuMZ06
Ht7zwXkA/urlsxDlPeEdztkosdUlDLKTEZvQ4O9iWUR7xWD9IP3OCmkxQTsxjm4sQ8tGMzAs96Ze
VA82MJyTMIlWjr4FeUbbeuEhXRukQ/Y9mjie+JzpKpEzaND/oGEYTgaFtPSho5OZLROSqdFsvFSM
vcgxfxg9d++wLlCB8Mqb7jK0zYPjSByTxbGgP26n9CwIDCkwysKGrpnlhGnEHNyPjDsNEuP7Yny2
XfIpy7dSR+7QRP6nN/gERmuK4k+/WIieAA4LdEnR22BAT2twRI6pf4NQknhsd/6ZxR3etX3my2sM
Vi+XCI45KX6bRkGHLXvl6R+0qX/IWaWa0SxDsegXScc1EFZBG1+CnRUQDnVobaNMHtBtAtmKU2Kg
Iu8Y2SOhzF1/xIzV0uZPcQ1Im8qdo4LRkK+uz8eMpHuquBahGBe0mcGW69mMqtumz+VFdf5rO8Cp
dZv+IkbN29RNDL+euY82PhMk7gbjbL3boqAapj2BDpcIkGI1kRRrXU4qW0MYB1wnlIJuG/vB0F1U
3txypkaI9KDFcIqxpQR1Q0sW4P6XNzBUdYa3lJQm/JvqJu6b6yzo2IiUCHGvQ5a1vr3Om5bjZ+Ww
qJKRYrsqGBPMyaYwmUxO87uyxV0cG7/5JDbwVb/jEgCoMIxHz8xvO98pdyZDBMgVZtAqF6wiOp2p
0YLKj8+T439WDJIm/OI4Y0eIZPRGUur/tPWxcpba6pco+pvR0n95uwI6Y1gyfTK/LGaH/uy7oaLy
JBKuSwZIpOk3WD+YdYb7yGEA4FF5ckfOLZIhLrHXSDTieRNXxs6wB2ImKMBbK9/H8S8if45npony
aNK2JetEuthElmc4MxN1lzbWHaJIEhPekED+1r3xmCV90BrVBPoNBQwStBFNOlr+jQQdblfdxHtn
nhscC1T8rHsCvZmVaiRrUk/nuRcHZhWDztU+Z0WuhKDnZ3vlfcaI5DA7E0xCUiTCphU3SzmVp2in
vBYHgO8g7JRfKaHVm0KiBovYblVR3Hn9/N14MfW5iB8IF1+UeV9aNC7wVO/GiJmAMPK7CcZEHj+6
VX2Xe027RbQb1MNy6pTzXa0HxIiRaFjqvLscrj9QjnLkdPAzllezRSde1u5nWd/OmKfayTjPnf+G
NxjySW1ypQ4PstLBVIJ6Rnu/6xfxjFeXBlgZhZaGVzEpj9KMf2fU2Jx10VogWEDTI6moW3dfq8cM
INemcrcZ9ixsPghhOhxenouAS4IXkUTbQRDoNiJioDu12Wno+rsKS0041DUl19RDl7Rrg1HTU07S
Fb3NfOFoybGARvEP0jIw9NOFEIp3SAOwoq2Q8z5+w6FFjmPiAY1OvjQuqISSY11yRqc/ASMLD31c
G8MBpTvNTk5gsU23qOMoiCytx9UIoB3d3x79/8vsIfpfhx22wUVlad6abf0o5CSuvY9hasITvamM
gSLF/QOHY6sSxGXUB3+UL5+0EeOgwCM0Y4yCPsZXkuZ7Z/Yfhe2/NFM0bHOtOpNdxWK53iYgYgaA
AfBYpyHGN1KDkRny4jTS78Yhk24mDbmNaJhPuZ79HdX6nxaxQMCZpTnEjNs0zQLjxdgqFVYXlg0K
Eyir1xoea1svoPHs+9jmFdGnSgKyLWltGsvjmq4oo+wnG3gD5jzm9qshVmXJMXISAhnXtmHcRz+m
esZF/FhM+lMxJq+gPDcOS6Yuyxe8y8zz7fc0m9vbGXIYa9LIODL6AkzwUKEXCNtMkSs+8Vt0L/z8
eY+y7x5BXjuj2OY0X6Pr3WuphyO7w460AFdkYrLLtWbepmhdUAknBQoH8+TZXhOupd8BYGiHdkx/
dOIeBLT3BUrm1XJsF1XURN/cAlw1pzSe/LU8X7i95fAY1+MDiYEprdiUbnaR3hZca3RIAf0k+hhq
Ba1Irx5ow5bMOJ0XouprXY1wTjGCEAj+yeblY9+dCay3vR8mwntoqqCZGr0O61rtB4mc2BmwtTtU
XWXT/Zko7U0RI71xp2jnWJKPvh6weq30s0p7tW8LR/1QuqIOh3ylR/2ddOL7Wsb9LpnpfvVwwKl0
nXBMLaBZpDOxVbgW5uNsJ9SzX8fv1rhleyLqT+bPaCVvTFAA5M9QqMmGPovAidWNjCmraS+X9Ls3
6Omhe8m2bW/RtvFDuC9Q5AgPCjqML6Fp9sXRLsUzGDpWUYU0mBVzED62atk+NZjRU9zeeoSSzR7Q
esxTlAUxVyTSkeLXlYfSZoGxnw0d0XWbHLNm/LKbttv5KJIdG4XnnHc1N/70IDudWoxSOoxsitHO
ftQEww2a9cRwf5du/sAByzAR2Ni9w3hC0ctZjF1hFGlI8Ma4MZESFWtXLHPsp9xO/0w22iCyTMhO
S+YzvFf0+Zw0sn7MTiVIbHux95ZpILGVyMwZr6/J0+h+hOnuGqs4OFw41EMW9zdh7hIF/mjl3i6b
sjcPxjJe9HOZkW1WRdptrSM04pz7pkMC4RxRaDSTxpJ8FLivpvs1EZ69wftGALfBzAPxIiDXaBhC
T2fzqvT4TODom94aT+mcXnzEAHXm9DtHp9MOzoPDIIelueVeG7rHfoEhZY7+G4g7xf1hOXhLIrVd
bAUtUD7NaWmfjMJ7qoH2XG1hBBZ2wxoXldn043UeCLbOeKPENLy2pV3uCkuirUG4MGQPph4/EIDN
QQwhYjnb0VVoZoi1/k+vLTSUu6+x4txc4Dakb8kppZbFrmppVSvFGt3r2jXrp3ZLfb4xRHEq8tE8
RTGBESRnh1E2Gls7hX3ujwOYJbx7fVoibyEnBjzfPU2ifoPL81jRb1uW+HWeSHGxGA72cJQ3KZ8h
8MlwrmxK4IroPlAURArUI15Hty93gymnQCpqY1Q0qEQQAKS4yBIRMuJyYJWO2zJfV5JqQH7uYFrS
KEBnxLnewhrHY/qT1SUHOpVgBY0rMpIWEZkRhT4804lJZDjOiYvWb96nnXGYbGWFbp9128aSJ9ly
D6YEgfUkLwUo9WhzZx9ZrD1KG0xivXRbJLhFza+PJD+/wDUbOfHljmAmwQngTDXM2McUT2UywXzn
mqmSFj5JtXanrQs5VUto0nTel0oBeDDjq+Mwse5gaOQ0UWQb1df1qXLoh4XDwVnoHeKyomUb8Kin
JjKbgjgiWGqefc6OYK7CXmmgKw3GvPn4tdDou7hRVW/QqSZhO0DSlMUP8aBWMLvAoJlbEctQ84IH
w9prbpEdIY6umbXYNB0SY0KzQeiVG1QdWumnO1HGH3NhgwcgnpIdx0PKlbRclWTnItW8pNXjjOh0
Y1rwXVXKLdvDg/bpGrZafc/KgsY1drd1q3sbM0Fd3jpKbNuSNUrSSqCsv8BdfytbHb64ZVw6nWaA
+HAbXUcLCrAXtreU9Qv3N7WVYqMtGDCm6KlUMk+Pk1PDwQW9wVhjy94Gk5JIB7gDkTHf525G04s4
F6PKUaFGVkjV9A6HgGlJRpC7IxaPBHsOJAhub+Ntnrd0BytTcJwzu9PKCUOykUM4fnBwkzKXLX6M
RP+0ZhS9xqzBrige3ag+0wH5XBbvN1pcYHZcyFuxJVPUOGEDyQJvMv09sgT8U8OXC6TzhATz1e/8
aVOIAS1CCRq4HK1wsSekfsh1vOSFOf6dbIxfKRWua1h7HU2QnsnH25zUh4i0kU2GPKCfyGSSS3L1
5jc319y71vhN/L658RwMGnZETLM1avamVTDgu5IYAM1OHokdK2+lg3rXMhZ6XauCOlePfDI9qMT4
xbPvBLfyPUkV6l6lWX+y0+wBUBr63nTNEXV544ePWuRna76lHbSHU/01mQjbLbx054bJDs3t9APf
OcIbT5uAZ5O5ZJo0KjMjetEL+lEW46qtLN33CYQ8zqT3lIPXjkAEHB9Rox8MMb82xcjhFWU7F0L3
O/iPU6xle8OL31sFi9inTaqjo8NOxOFt4O82nbpUDvrUyHTAnnvGt19/J8UCHnREOt1WbCilvjIU
igLtovJf8hK5eaI1Xxqxh6UjgjGuuCbN6c6iPJXgn5hlw7l0YlR/ElFSOIzEn/QEZEyuZh9N1z3V
lto/aEnKdNYs/1p5DuVMZoUy6y/Izs1G+oceatPez6HC53qH8DpJvRDHiiN6UDSUB/hgZYiRMmyS
Md0gv813uvlmm3BiZ53Z0RzHH+5kXM20OHVzNF5TSxVY23Exdp3xhOWOjAzBJ6wK5peL4e9qaiiD
GZbrUjpZJZ612aHrR2cXha/z1TT9Q9fVejDp32ya7TbhVIPebbADWL+0ER2CHruONCoXf7Rp7PWe
rBlqdneDs2vXYr1j/kIrNxG/0l5+R9t0YJD7W07Ly7kwSZAecumFqcvBjEBQ+pRudrGZieGMVWaC
iCHvP728paeCbTNgcMUEbvCbe8blaCc0wofsZYFASzOHIehDpGO/1equ2+XUNUGtrIDKcqHza+7j
jE4lmGUqBBM2nasVCOIR6oPL7i6JSG7BaDjh1HhXvdF/IgZQyuFEENsCtnuJrgy5e+nXj1Mt1Dm1
X2YcYlo5EAM/etmOWngN7D6hI/iYffgImXrqo8UJiO3AN4yCtmuuZepzNRJzHKIx66tFhotfhJWX
zzuGBICRcA2lc/Fr6BWeAfInnKFhEQcqhGiJwq01OqKB/JtIFqG5uC8M9Jd9pdGUZ7y6m4sUoc6U
H3VODzCZvy2Cx6ciPzISeO1Mj+az42xRkxM0Qjejc9Ev4aX2tlaWEFHUyquJIn+fR/N7DE0qqCGN
5TpbRkPU8iItBFPjWmEWBs3pCMy13x1Nj/sVXU3gwEIdwSUd9an6mbriXhd6chTastNWflmCdqwZ
6KUV9fxaeThdY6jkrldi2Bzq36Jv2nCsUFqLcbzmQ3yF9eBuZJE8waolufY5x0n6kKh7OxJ4b/DP
cDYWX8i1EG+Jm3TcC7Ei2OjAjsahqZm5aaK/QfuLHTvLtuRlJQErQx3M1bPqCqK40YQZLO1swAMH
4UK3mCgmAqlAe1dIfLLDKJ9LkR98DSYh3mmbyB1aiX68LKQ2PEQzWm0weLTzBqYuHamDWemdF1wB
UbatyPzeyDG6Lzu4p5XRX6rFvPPzAvn4OH3PlvYrNMltsgxrY8U+zH1CRWJ5jwxphl3vhgMbXLAo
/71q3D+9mTkb07DMR4WZOaG6DTDXJxdGcWrX9XIKa2ZERvKnc/VXDOEkMmF3oj3mlvkJYRXhwTTL
wqyopq3qkrWD0tEvWacELPFjY+yjbH7g3H7w0uSatNWNxTxhybIYJVPzNOgwm4lR2bATRpi8+PSJ
Rf0ZfKJgxKBRc8bYFKnrFhgri+iJBpTTtmzbV7sn+dAHudtSeIaYg7+1G9Xg2Jt556rZONUowY7j
dI0yeRPNqXFggsz8siCKeC5ZVUbPJ5m0wUkeHfoFC4OGZKVQyLXteh7CWRDe6Osl3crZO7SVuMuV
/ONYw83ovURGwryD1ZeUJ3yOvmO+E4X4kCU/nHaQp5qAvHsSiIh0EPeJsmllWuInNmILSt/Jw8iG
/Cmhj6iBFVussFPTWxJRYRgXEzgiJvbppbUokr04jFufKIWF3KDkysHpWS8KZuwIHwmNvCnT5iYz
TbxcvCVpTyMwl1vLkRygXaYdqtcQESIdX3Trt5WKW57ePDjpTW7QFpgn82ccnSe6bZD48t04tFqQ
j2jFs7H8ylV2Qe2KxZ2OyAxsw2g9rkURopwl/1KVF3Nw2qBldQ9NhwoNyRxvSomByrbzHZGRMHlY
99P2mbjiJpTlohhcclajxe/sp446zCwabJCaDjafq+DkVXPYTfFHblp9iHhjBFIEK5996pwPw7wf
GWezGvtbBx0beYbzbd8gIC2yaBfZ1WmdoLnV1/qfBR929vx3IlIQViBON6ZpFbwXPVI6/TW3+0+U
h4RjOx2oC070cwRQxsXYVRrLNh90GYgM13+64rrAugajUDZiExKTxkTQ4Z2jnZfwibUjvPnYEA/5
2DbHiQJxqk8JQtq7WenGlkEbmrnxkA+YFBwAZBuXq9AT6e/Sc231vHHbojUezIL5NHllJl6A8rLU
lthGqkoYyHAXZBo66XI1XY+Cumhqm4td5Nqus0nRKaboRZJnvv37bxK0JraT9WF///B/iBeRJxxl
LGy5iR7GmxMAgEax/sQ433EvEJyDqZtjSHlK1//795du0zyY1vKARpiwt/9/FX8f2gznHBjEMaqc
6rSk/m2bxvNOrS/JVl11ytb4nr9fthG5ftKGrDxW17ylW7T5+xMqqAZggqMqpAODg7zN//ePGAaE
ZaxC33pcjeSawz/oJqZik5Xn7/f+fTf+/vHvl/WPv/vX7/zfHvP3t/z3o//bQ/7+nUL5jxN1feP/
8Zi/r+Efz/wfj/7XU//j3//+iH8/9X88/L89w3/7O+YKvB7HAPHfaPbunw/BY1wQaMWrRVGBrO7f
/26mHh6pv1//fVE2U8SFZfT/frG//1cQfPu/vy3e2bQFwfl/l91/fP+/vvUfv9rfL/W/T/Kvnz9O
S3H4+/3/+jVn8qtqa5PHDiCNYTzQV7sFy61AUFC+F2nyHMO+2hcmgnTRoX43EzL8ZHTnaTNBe3H6
wuQ8p870DoDbNSBM7z0mqkChGGJEjYrC+M1WSLZUqI4WFeWnlNpqsclGkjQwJYlMYbYwyUThLKxh
Nfd6eMYx2TJhObsg0QEVwu6m6t3M1IoHS684tVQhuUnePrM7+1CVjB6QKiMTmCYkdPykdvVHNdnH
OCW/FiwYWvvuj+ym7IYZwisH6htDJRyxRqk2BPWFasxes5ZTQ9GN35mpAWwfnWMVLx2q9dTYxd/t
3Fk7ujVtaEFE35r4mve272390nJfIU9R/uvqxC5jXWc3+p3asTt9xCtqJvcrWAPGF2VqP4yfqP9o
zM3VrfLt9iiHMt37GA6xOFRfA/Ngq5/lAaAkI5hhaG6EMe4QwAhIztUJ0tgdjuoaHiizqMwb4x3O
Lc4qXfvpKG7aDtNuYFn9CJGluyqSU3aeOvYOWsihXGUXQ9yjfxcHo11VEXLEEyxce0v+ir81BM4w
nn2jHKfeNSl62qF1ptW4j4/R5dxFWDn8y8V/pas2A9owP+MsB2laMWGAeUbOB+13Z0rHIM7f/ZoB
VW8y2WBMQ2eUc3Vg4E0MhxROLxA0kgednZdbP9MCyp1gx8elz29yOf4yD0iec+QpBFc6LYc/4yuy
UPV3IzjyRn9R823sEykjJVbQyBiBm9d3zSQx5GW0YxmPpkGU3PVQxQJSk4dLMunEZiUSiQyj48Rl
mkwy4GYwqFTLy5DhGdZ1/x0P43dja7+FA9cayNy5cVGECndiRGCNIrQiY2/j0OKNGDRk+OauQR6u
9zFDt4bjcAd/aE1ZsegBcWUZpo7AZUq+dGaOpzoFfptloeaithSChvyYMUlG0G4gwyAZL6aJx3V1
M2n1gLnR/gQbd1z06BPi7bCtbRTcMvk0KmEeVEoKtZHUfHvdU9fTdV16Wri+90jkoxeOKCy3EV1J
4VIKJjlAXOIxyy3+FS+Ym2zVvxLT1HSU3FWqtAMsXerL3DfPWsZP7VLVBmJZJy89ZaKWHfSxeKEA
fu1AYR3d6JVxJrgilBmbiKDLtnbzsIwAnOiadZ9IDi72Qr4WcXC4k3GSnUVB8hOD/mqCe1F3qU8a
UfHgkzOyg+CGewfGRKze8YxNmMb6fdX3xq1wkm+7Fd0BiyOwXAemiRtF2ElmBjqSNxda0FfssPa6
o/sUG+SzTs0CEdSqNnZR+sEkcgx+F6Kq5Kahy7QtKvXiTrS6JmLR8ATxzqsvXLCgOBJ0ItoBbAAa
wsgrAlfNh1pK7TT49mnhrBLkc7StanT1GhyyV/OYFQwfZgjF2wQdWNcjBGCu1B+YGJB+wi07xfav
4XUHVAn9BjNNeebj5P3Q3B3Q/igg2KI/Ma9IXeOttxci0KjaQ+qN6xz3C4JLrB05XrR0QfJm2uOx
JWJlo6niiTn0K9t3vSG3Cn67XfG9CZPf5NunOVf8jT+ylotq9S5UGCODmV6PyLwEOyRJ4Yqbdejs
6lggZQoMKmRdn85x9ces9OceUVzXrHZZhM1mxBE8S7Q9UOTbrJffAxBc6LW62mZEPpB6xjtAU113
xDNK8i3taaJfM9ltlNffNqZ6bVufofsMiEBn8r2HGU4kFSKlwtT31jQcKQCnq5hmFvMta0QUyBzc
sA+4ZtwBmhX7pS8+NDJ0LhSkz44jHvqxpkSgCb0hUzKhtIgnbngRI3HyWkJnjEzcDw4RVGo6WDJj
vKLj/2A65J+RT24VfeO9ELba1B96HJ1ETXt+BZZa1QKDVkueVD3uYIGIbT1VMcIhOkM5mYG07h8H
P38xI9JxHBB3+yZDukL4IlZz93mgxYGkCzXc2A8fSWPGh8lQz2WeXxwb5atgJrpM44ft3qWOuSAG
ZR4DB//sFAUBJhpRlUZP74jwsWDKCbU3eivfpHVKaAkRa3UzHpTGGL/V6XiXaBYEae2NKqZTg8CG
Sx2VttC2mWHjuynHH9dwblGIx7OPPj1hiM0H8VIb4Jbs1CMAaxs5yLeZ6LZHbIwF5tK6PVN/3Ee+
fcf1ABnN1h6V3h9EsZvjdrpJnKbCaN0lgcd4ZyZuNCPNAE0wpXLj4ZUnQYFt09a2Ggm5QVa+aHHy
Cqxh3Eu325ShO9svpTkK+jSUBgBP6Ptr6f3kCHGIlNiV0p7BxOEEo5EVNgaF9oMy9fKsxd25KLVf
ZlgCERcvo3Kt9z+yx9PjFD3zPa9eAm+wl22Mhcg0siP67OaGge4dw8aNUPWfXuXeye1XjjUnls5c
NdzTs++ygWFph/VRvtGr+Ob/XVKC2EgLxCHUjBFNenwiDG/dYz3HtyWt7aYioQxdmL7JSw0BDtMI
0+mhIHZhzCiV8aUfeJiMh/gYQanfRA2CEFBfqMlH6dwzILOE9TyaPuOCdBHHpGu8vVfT6XBiprg1
phR6f/Rhc90Vt2WOcFXXDki0ZprBeeCawjnWhElgCzB5CfkDjMQvx2Kdd+T3xED/YI/F8/8wdl5L
kiPZtf2Vtn4mSLg7JI0zD6F1ikhRmS+wVAWtNb7+LuT0kNNF2sw16w7LqBShAIefc/ZeG2nksIim
Ukf9XD+MQgbrZleNjnO0ux5WrgYOwvAQyRjplx2Up2q07rEmik0wjgRKdqcKk+vZGDEak+kQb3yF
7gBuEpF2RcGgZFEOJiq4yVxHSG1MHz1LAVZYdfWCY4utlZIHM8MB0eu0Lz5Sptp+Nl6ZtjBYCK33
KaQlVE10gQ0lglWpj3dxmJCM/BBYSGdI99AIZF/2jMwJW2RSAWEV44jzppEMxQF5hY0wX2So8q0Q
O6NqtuGAZZzQrtNgJ8m+NYnCDHPxjHnRrELmQ0YtsPgwYtW0+NCa/Q1SBbVwPYbAQwUtX1mgU+in
EJwE9Y8qyP0JNaheGMKDUCqUz5HG5bNL6NUVHfUnOA+HyQKiTLYjMbnU7LGIUc3Kzcj1lwOa8VJd
hLvcMtCHMG/1zVbuXBn8kMZTZ0VPsrkiw6aV1ue3gRED8DMZ6ufCfPGq4CR9dO3+SAfIHNiqT+3a
d9+hExIT7Ib9MXLZSPtofcKxfAnc6aS1Cl72OJEswuKh0nxlEt/blyENxyEjIaDXllNvvzZSvpR5
96JP2JAsM0EHHWoE//qor0p2mBzgm7ikMWUU2HD1GZMlV1KN7CFNhCZgu020LfgxM+15NstaA1dh
8rtAY7vJBoBgs7XlcEeziYwUfmNrJ/FTMmGTZD2kbcrgW7URvJdYEWVQZGcrQVMsaxOzFBD7MJyy
hXvX5ZBHEodYEUk0OdWE272Tb0Ogim/t02Q0DpbV0bYanPImhmXE3Lc1HiaAn5huavPQBm6wRg/y
RZyqhXzBqdadGyKUN4bsKL0Uu6DPoLhni0dMrzrEJf1eYl7M+dhtzEMl/GKTtQj0kA0FLDy+d9dW
rnPsch25GElbb4lWb10n0J5Ss98WjalQufTdtWZMcsMeZF9Ip7tiXA1vHRWeBZfb3AvZZOddjz5D
r78KmIxMZ8sXf2agpVBntrVMjJVQtNe+b2iB6DtgJQfdMuiBRyifCaKQj0aIJ8g2Go2lIFKEn+d/
3G0D0R1B99Fsx/6K6SzSz5pldM+lw4FiOc/FMPjnzBqo/GJm9L6uT3tkwMWdE7iMlDtbw2LMXZpt
xR2ApAIDSgj0Z/63Yr5BqiCXHBmKYpe73zcN6r8VqiWa5v/9b6AsR+xqYmTa9/efq9KyxgCg3wpO
uE0Hn/dax5GOxqV7F3Q0MG+Z436oyvHG0BrzqqzQXskweKtEJxao5npkc3p/8/2VO2QvfFQ6SWB/
+ve2sA4kLCCYNefQtix6grpAMjRzj40HxvipaoWxylBP7sT83TrsnWVh6vQbfZv8JJ801cFWwSVH
BHNsZ4fbfG/IbWZXnvYo6QFyNaeSxOtu3xVJ+VoYoffSI0MHJqucAztL/ynrCTGGfgYeQ9Qbvxri
3fePESDch1X5MjEi3rl+aWEYDN0Nj+VRZ5fxySsMwEykWI54OPauKO2zT/tyrYH1uLaGzraLXILX
ORahokvwBAz6wbQxi2vzh2J6LjkE803YkGOvJjbwLc6Orrfrq5kF/tWr/3bH0rPmWiD2wv8Sp9gl
Z1VRbhvH3vOSY+8jfGnjQr9VGql8WVDfmSI0dqUtyke/NJ5qwHKXer4XxnjTSs8Rp+9vAiIGeFDR
POMaZOya1A/hABFGFQy6c0yqodtmuhPflJ1Wru3OsO4JzNZhOTIJBBdE5RgyTYxDeUs0KChH7GtU
t7aFh78gNTJzUKWU02eF06Ycpp+DZR+LBqefovKEvlu+0uknlrFUJf4enLQj0DmugGw4prJw75qI
pjIGxo5GZWwjHsvQmhONtmMlTI/KKlE5CLvce9oQn6aYWlErKR+9vrfvsJrYd8ARVobJVbDLOOXL
yu6e8hBmTNjaL+DQbfKe5Lj9vpsJlNyslYcUAw8aKFnftzFjCFINSHSb76J7dbft2H3mQfXsJzHw
aaUYjeQatUMyiIckSAqqDgSetcd0IeZ4EZnOCpLeSPr2DzpSU55w/RPfrHecfGPcjra6B5vrHcOq
bVd+g82a5aq62PNNagXVZXJ6WO82Lpfvb1g910Y0M3wHEsXRCJjV9t2w7UwSLWMwG2vPV8Op6xT5
MMO6AaNySsXEtqXL7mTiYMMs0pLg0fnLsA9uqgJXLjEKlygvi7sg6L5yEyopmHKHraXSjiAk5wLM
yYH5ysdWzcPhskQDzu7rTI/L3OdVdJtA1VtT2xfHnDSoi0voDpF6HiP40M0YR4UeYd9GtvbbEOMC
10nEdpBQFknI9TsVenCfp13KR+cW71TKbzIUza0kjj0ck5GrYglBwkljdeu4d2mVx/ffN4OKzD2h
WuGijpB/umFx+L5hglAcCAsqDg7DANoeGwpva84eCi71qDIaw2F39jRFccN07BSR4GPHvrcfQQae
al4QYFxnYYH6PEun8BDTpJsQXteISy6juKM9sCLybnr0mL8zBqOeCNYdluObISGgolRMKq3mw0Lk
+yQSQoXYTTF2YFujA3feCtdXj2aXCY5OU6B8NSgPhmbaankC4yoa5Im84x/xd6aHWztPzoCsPseR
eJtybCcWkDnIIEgEwpHtPVCl86S5wY7WlDz2hq7TYqm8vQVP7ugZap6z4Epq62krfNbBzEaezAeZ
v4vYQJdeeF+8+GsWgseumI4rbwpuvm+g0r1wxlNltpZ2h5zFJDUvtT7752IcBpyUiDNLgDF3Y44b
gY3+kk6zvTdck9hbw6Y6qgbrqkMbXKghFgDpmvJYzDf8+rEZ5LNTFv5j4TruxtRGBHFBrz1g+7zY
7E0X3bwou6TWFUpPniq3MA5BJY7VmH3UnRZdcFKHcoVFnDx2g22LPw0XTS/6OxZIuYvLRmF19fuX
NCnvBujlKwZsQMFCrT46NEQnLPZnjOj6BsZyf5g66V8aN7rqmfAf6jrZMnUn5dnGVspuwXwaw3xP
iekdZQCTQk6YuJgvw8iybLQDKUNa2NTaIc0t0teSIt8AP9Hu2QXhkg+RX9Rd/BKNRXtNQ6Y3SRQl
RyMLe2JoLDiwWqU9ZJowd/jzIIvphvZQoFBJav8qBt5nv8dmbHOkaqk/d78g85s1zWoLhs6km0cY
ppTwKSdVg/L2AiLRIN9A9Kv6WuXGcAmiBr3nfKP3arxgsb9mMhv2bvGaUn6naLaStAAbCvV3V/fk
mxs5pxdaFjSqHLr3vJ80DLoWLxHRSgpLyALFoXOpDD29Q9P22eehNkfw+viCU0ow3z7EWYzFbr7J
EQ05uh7djX0KCoEmaq0JDrPRD2/op+fHXGFxmf/p+waDNZz9NBZItXvr9H2TTKx9obCm9ffdwK/c
TYpeHOVkrB98r3j8DpCiGZ7dft+oAIlGn7vDroI0fTR1c1pfPU7ym6miv0cHINrm6M63Fk6p5Rgl
e78K2JBjqSHaxWrOCrwMvJNowEuCAckgJWftEOaEUoQkge+v6Oqw4/XxQveOfx5KTmDLVe4GrDEl
pYWzaK2S2FkLRca2zThy1CgW5ZTq92lZtPt2AGb3/c0xRiVhDR2mXCY6RyknWvLfX07zapS3UQOl
3gC1bejWpbcNcseHUu2sysL0hcivBn/qwhwOulXsRMVawAm4TcgAnCUo+ExV0dPGzhxgDyd2j5y6
sSeOQPa9Z9EhvIH88Gh3sUfLXRIT5lfVNYICsAAv0e9Dr4iPI6r6RVLaxMS3jMm5eAw/hsYsVsh4
ASGqHyzksCHb5yGSGhTehMxjo7z4Y7aLek+d8y7GrV6SqQIOwjjXU/7HTVzrKRsrOVIcTNlZa1Jg
AliX9plHOaBRSIQoZHYV0qPViEfryGaIurhlgz919aPrOtEXucrrluY/MnUmuQYFIKrZ/DTEoX03
GGW0CVWIbbyzbqBxFGBVASQrwOK3fQn/RRaGAQ5l7MXW7jDrdXPTgj0rLckq33A5gu/GejQiRYNe
oI8U5cpgPp7FewNLJW9X4R6QyWrbHkXZxY/ljm3Se++nJSzSki7mv4VVM/omOUSwDOmz9wGbWxQz
JhWgf+Q4/kyVQF80RTumx2+cVdUCtrtcVY1H7wTjJlfTrT1a1T4aMcr3NXli4P8o9LGVtao9T3q9
V05abXp3tBZZhz6VvaRAMXmhvctEI7MYZrRbR3Bm5lN9qgaqU4U8nuHYqq5Ycg3fJHbOjVbYB0B7
qiGlw8URqqzxsZZTdKJ+/SBoVG6MxDgMY57vHX20T6PEI5JBf97OnN/aIsCKbep1ENqw7LFYLpuc
XR3xn8uGYZLyM+sgzOKDA/OVxNvnWJvAyqd1dMrblRW/x0XlXQ3HcI85TVjK3mrj9HOvWEn9MNCc
bKPiIcL7mIQuXXcD1dpE/k3o7jOzcRZB4Jz8NI3WzG9QM2fuR9CywUtG86PNWqAOxAd0UWkcc9ld
AuU81mHBEnas+/OkbI00WCdZdwA9FYbChpB5KBkNsXdBedXi4JDoSFpAJjEBJ4OpjbtdbAPjR/O5
EaWntmS7fMb9LhjVfZkEKIkRAS+JAgcfUtPRmqZYW0e2HZwbWzqbYUAPFQn1PNkpAsS2AV1sAfoI
yFuXlXMnM2Pb+BCGmtRhCtFEn1nTv4XuCZ8oYOSY2VZWVuvStLaVRFOKDfYWy5Yd2D8qS9go21xW
GANRGK3sk2P6NKxsCqDcoOCPfQhCqYiXRlFcDHTfWxysn0yH7mMLqY8Gyi6v3L3d8MmBHHoHPLPr
++LB8us92yEgEDF9d/+oWe2jYzr0ROt00abNW2g6a95vC7JciKMBWyVtKrRFk27sSxK/sC7e9OfY
hwOHpKxa0sLsbglIhkt745R5Tor2rlEjFmaLlvFgORw+RjDuyZgd9hnP/9Tn06msdS7CbFoDjbZJ
bmBzQS8yKOQONkNGsrvbI8DsDXvv7NbJ2RhF6AAbG1h0QXvGFOn4YBAOfZZG9h5o5anp+/aIAII2
mxY/hH3SLzMLXVcdkspb+oBUenfStqrVTm6kFxt3SPt1GCcTKeVIu2lzFesIXIaRy7PmygNIiRya
jn+jEtgcvg4Bxs7WeQDWKdXcr5JYzgXwbUwykUk2khRkbgFVtR2xRWRm3A5B8t4hWp86C+Iu+j9U
FptszP297Pwfrn6PK70nqHnhN9WVVeZiZ2gBG0nXgFRlUY/g7rWXPG8+8E2itg4NQtng+Jdq/h3A
RVZtP6LOyJey1c/GEBF067aHHNs9UJ1Jj7fdMP7shujcV+mrg/h171TNC/qhgClF+DH8oOJm+CG7
aesrplKexXsUo7Gjk82YTTB3SvV3O4SYWJoxhvNKex7Qziz8GsRgGrxKY3zAPEFrV8CBhg8XOe+F
ZoAQMWhZ5Q3tXXuQ11a7jl5sL1y34npdoLyPAtTCU10vkmLYolnKhNz1bJl60rTWZjPeGqEMN2Rg
4IKN/EeRVjbTBt6lvisXZcn4SejTra2DNjeaGbqTcUWD7BToZbOhJfjC9s3nnGdtnwczdoNtwGWY
vyFNL8KeglWm6+Ao1RjcOy9GxoWLWNNvO09cUjN4jWbudE0QwIpZ14qZJ1uR8bOoiSEHunqXkdqW
dVy2Nc8I14N7n9i5v069HD11oQM815OLDHFOWezKvstgWh/2W0pKm5ucjLh+mRAHk542vLLJOLS4
Y8jdWEuokGHxlbV1jJsdqB0X9GM3Q99Sv3/1RCp2VgdAI0RdZpGfdkFXI5dp/q534yfy5I9oFKyz
TvIWbMaoAFjicB7lo3Mcqs459kH7GYXY9WhbhyuzMQnQCInuNrKfrk7GFKvGB4K7p0YmAqM0u2Om
njZUTpHFCy5p6Gjitl42VbVOKiw4JTMl3YUZnupUsKX2TLTkT6njyMqb26inbmzmxA2RFa9+nt+x
iX+WPY5gFYGIqL0TsfUnOXcfBd7/sjS/ArzLkOPbs+ddBiNCg1yQY0wdRzTuisjzes0kDPE9A12z
ZPw+xh8kt79Jh06EVutLwsNw8EWo00ut/NGE2i1to7PtVNRpziGwI9IR7qLWRexdyXv2I+auGsoN
LLcDwrmArWDzULvRyaHJwz5eBP45KM2H0fMPTQDBN3KxjpCGcEirFEloA9gYDjuvh3lLHd6FtsNx
Aq7a3qRcyTj+I7xeY02O95giBesu1ERQNhKiM+2fWsDyUbqZu3K2rFD70EaxHOKARb5vWpiA0ZJl
My/hTKrAvUDr2DpI5W2TS1EwaOM6lP6bX/XdrugfYtgoEPoNuEcdzkV6JZkyjhHZN2UEwipGlIyK
89HoGNbmdj6Ln7GsAqbcMa28OJxmjEDxJOr3LgpdImb6g526r+iXyqXlgSx2GF8zscM/1ecnBegM
RDC0cZl/Jo2MSQEmucPwaasPLWdioJKdEZV3Ru2+JG15LSMc1GnDzCXDJNll6G0BRS8mvdjVU/LW
hop1L0zR1PnWjV8ta2++1FYh4z4b9pnttsiJCc7zHYZ/VJwmFdzWrASHM4gNHfxZ1Ro/sW2LtcZF
iQjbdSeSte9gq1cNyHQiBZcZKp89MuzCtzr05oKdFnlg1RQgELGTTyKMl4Et19KDRVc1e1MhaY3U
tK2C9AXXLiKOqtwn4WtbeG9J0av16HdvuTZGy0xqSOwSEuRjj+COttzj4gB5VbqfdU7+M3vJthkf
Rit5Lcy4XVUFOsUo8o5CPGkxuhXTYc+n6yCbGs7SEVg11xhjiIkz7FEuTHr1ZYy6t6olkYmh0eHB
jk40AY66DzVXY+pLyjinZ6HlWMEII8pVupcKWCV6Pp1L196fyEPu6YVwWdXB/VZM+AjdydeFcL4Q
UhYAGCQQ6pxtSiPJhHHkEwGPICn9yURT2a3tLFUnVH6xRViRHVRrWTJ4it87ZfSbmGkztjg0F0Oh
7zUVPddoxT3oWRragVmvXWtYPGotv50KZZAZ8JD3+MWk6K+YLGB1gxgMQgwDYald5SgZIYz5D929
urlWIAJylmpo8eHArtyYPG5qTddwKgFBNg4oTz9Zg65o4YyYzAIHWp5CUCnqBgk7NM2D5KMr4FsH
RDMvyHzwL15ZApSrY7wLj06qnQurFgzk4JxyOPh+8t18rObNFmT/oLgkHL7aj1LaizzPXEjfxykT
4CBdkuVF7b5VJctjYOGndQv5UuEXWeUBgX5a9BEioDlojubTIhuZvlfZ+8gWoYcpwHv67gaU02b8
zg6hu0HRy+W5XwMLQGRN/1pr6A3me0TFKSG2Tbvtxvic1lZOYHxaL6RU97oW1ISGwBudevWZnK2S
lA2TGJ9lZiBT7evwwsViYcV8yA2bRoA83doJknCn6OwuwaylP3IilMqiuxGtc2d33ZfOesZMc97f
NZifkSsZTftkDaiSvMje6ibVWAHyJnQAn6YBE7mmxm8OZeHWLqKKXaKjMc0ZdxXtq5XCgbHy225V
E+Z9Wyv3lokV3G56i1w29E/kIBu22OQLNNOq8Zxh5QcBFu6Qzq8TtXcyF8PJMUA/2L7zjt9iVv3G
+xy7Hz6vdKemMF9VsXjuneEOyxFCnoHm0pRAh7Dt0zBv3JvCaLa445BNyXRZR+QekMsCECAe9C2U
U7z1BoAs8opXpuN+WdRsLHHlYZqMIxF2R7Ytp9rXPryoOWKLXJtkgnl594mmodgbVviKgEc/EHjB
QRIHSwy8wZ70XNraXbmbdOzhTp9sTSZkSIXZaCIuOxP89IyAB0kxGV7FVCwiahlCCuhCN7CiKtfn
lJ34lIkKRgEBNSMzN4N59eP0ycL7kOjXAsHDtozSFy2kWioNZwfY/9AACd8NpNjU2bOfIhwXXkWw
ggK/2AYKh3kFUs4Yiy005po4DCzLFfkEafORkSdGIYCgyO7kI920aknWJkka4EvbDCNADH02qUZi
Ckx49LV96UVJwMj4gMPrKlSPQpMdGy3ixCdr8AlvoB00BzuRwUHTxGsS2/uknpmG0kbS43RkUDIR
WIbN9DTS7kz76b6UdA7jCfmxCSQrm4mdfTOnmDrZorUmlO5yVjgkIlqTY/4oSkbDQm8+J3CxDPb3
etjcjNVkrXTb34GtHI840V9YDjc16NpYGyfWK0YGTuScXaPFIjbinc7jfGO5I4OIGlSlzLuNmtRD
HpsvVsOB1IUDdafnuqvScQ++QO0+eMBFBxoNSzXqSwigYitHJisBmT4ZRIKEUBHC7jQoahUnrlZf
Mh9Co2WD45ummrpN+B9uST8g8Dw+V1hclmQHUwEAiIqeQrliCAOMheJb/2mTQY2AzNsXnfVTxRpi
VwQCToJjIKe7R+bKBQ7ic+9VRJcQmqWHRszbOuICsRiC9h3KjZ6zP57zXELZrJHyHzPSf5aWcpgY
hzW2EMAFk6duS+L6+KsBReKkN6DeW54C+VRNikldB1oZEFQAUcQ59V5znGnltZfr8AddD4iVoOf8
YYs8OCNh5kR/GkiLJM/0vSlcF+YUYsnBM96Mggs+HWnEM7PliQ9ZRJe0Mr1Di46hi9vqKEfAqLLB
PhYCzcZd164AmFkrszbXsZsgo9cjnQk6XX1sbUPOetDrTLnt1kP0CiFy7K9sLSXUHAYM3lpa7yYZ
tBsiUf1lNZCthW4l3yGyXOCH61dR6SDAMPNHi9HmvtZnLC/n9R4gxjppFkEcFNuK4hS7FzWdyye+
9uUqzLPnQDTtrnLg2wRBAkTaYEQ4PnumBssSuQpj0ZWCOdql7p3rxekpBjeaCut2qGgN1ZR5Zt/G
dzHmWsZ8eyb79x3ROUVNDp7ybkctn+FD1XvgT/7BIvFZFnZ7qruE7B8s0x0xXRvFSyRVKlcLYZJZ
m+mvzGnAtEnCNNsOIaEo5j2CVPUqKAoqMztk7Dztx8JjzNBV9ylpEwmcSdotKHJFgKSTvW1Jwp7k
2NcDmB2tS0IvwwssWNamzrxkh+PyGiiXxLhELXWNR5eZe9DCkGwD6KBL+4U5AsEdGfpE2ex9h9YT
hzOdpXrCodgAHkJvUHNF0KAohP3C0GzFOaJnmyKzbWqAsVyWpnEufEjj2DodnF7ts3AhvVXxvosG
8NDF3ITIGRO1VnRTaR3R80qevh+4T9nQVpZBfYoAhEFPsadu4UzEhesgeiiAyQFJYPGFJX4/FpG2
yXQ2LUoZb7IklrJlV8SC4BFtuA/M6IW28C0oDDCMsiECXg+rRWhLCAET1FMkXvx4RBvt99/+46//
9TH8p/+V387hYHn2W9amt3mYNfVffpfm778Vf/vn/edffneEo3TdkZTRuoF3SdoW3/94gzrl89Pi
31BM9LGNnmIZB2V5dAFyXCKApK5J658R73AOACp6wLjWQWeePI3Gm5wETV1FrJqqaGa6AH/DHg1k
X8GORrqr9qTh3dvjbmij6qaLHfu2sQxeZJXhsVezTKLzbv7F67D//DoMnr5QtjBMJXQTJr/zy+tw
xj4q0gzUO/CWjV509Q5bd7eQQdrdwq6NgNEa+Uoyhb8ro/gZggQy47Q+u9LWLqXjubtBFe9lPGiX
wNmYVe6fEiu8Ro4zHogzyMBE6OUa4xvWEwygjui1q21l3kWMGQzEoLFX//wlme7/fknSdZVUktrL
Vpbx55fUcz3ACuKGa8BmEW8sk/aUCoMZTnj0vUR/1n1j27N9JQ4oUCvYnxMVV30HQzL5CvtyKzqb
pSGNL1QFahDGzf/ckPpLWyCMHks7uVpJ456+byYwFCfa9TUuvWQwuhuQhzSBUdo/zKXTsswLEzI/
sKauI4GoT/GYDfVQ7/KiXlZ12txW+ugvDHbw89mUPCJTpcyy7enAKC95KmyOHxoQTKPDYd/ItqDV
HIWXVrB3SgKypr7v2hmL/mQmCEGS9MZMlbNPfePh+15itv7++53+jz+dBfX3WfGR8+pDP2h+ufvX
hzzlv/+af+e/f+bPv/HXc/hR5XX+s/mnP7X9yi9v6Vf96w/96S/z6H88u9Vb8/anO9DpuHjetV/V
eP9VMw35+9k8/+T/7zd/+/r+Kw9j8fWX3z8ApzfzX/O5YPz+x7fms18K9Q+H5Pz3//jm/AL+8vs1
/Kqqt99OX3n29b9+7eutbv7yuyb0f0e7x9DdthzXgRDFQUrh+f0t9e9KN3Tmd7oL88cwOL4zAvgC
1hX9999qAPB8af27i5tOuK5J497SXeX8/vcX/Mfy9bdP6v9ezsS8XP3PcmbaODd0XZmC5+MKwzV+
WQZKDzygFM5e1m567XK4kWrIHuCkxeQYWSs22cUmnQ2C+JD3MY3soXm3E3SWXU2cgmHfVw4Zy7t/
eNv+j0V2flt/fVaSt4GnZ0tLGMa8CP/DImsKAW4n7fc41dK9QvSHKIoIGq25wWQADlHXyQ5wBkGN
AnNCCjwko18iQ/UAAXgQ+/7585Hil+fDUJNutq0TmG0a/P/Loi8crfPg9u5bJlCj6VdMRslU8c3s
ag3+xqAiRWqo7eWs/WW+6m00eWpQYa8NTMsM7Ix7A3DLrHCSS1HWMJVo9cXuhNRWHx5DGtb/4glz
fPzpDSRkg8mZLil+TCH5dP/8BnqIQZQzGQTXac0ytcxzSPdn7TXlCDDeP5fkR6+iZHhrLCirMgXx
1zawpUMus001ufAEFWvJdA5Tt8FmnhebsIg/QuZCS4aet//82f553ead5cm6pnBMkwNf8C7/+cki
/skr25M7J9ZwscBriGMctLQqDkpIElBC31sNw49//qBi/qv/eOR/PyrGfS5DwrQc/ZdjTEw9p6cp
dk5rm0f6DNuyZMKW0yemec3+zC+bt4Lg8jWX9nny6tzAvYj0xP0Xly2hfj3aoYbyIblSJ5PBsW3x
y4c1jUpqZCLtyoRtVhdOPV0r1HFdF2MyRy9FEXGbZZZ2+r7p0NnqSHUWGU73Ve3r3Rb854U/vI6H
QWxDaInbAKvJwnadvTOArouEv3TYY7MNsLa6QKhQ06rCCwe7GkFRCDWWWfg45JeUHinGob02in6t
KZS4bQ/QadK0e0xAp5q8pidXU081DTO44v3WCMLpUmm3qdvC1clJFXRTgjZFeoCbHJ50Bx+FFNUp
LNBSFx39oq5HMD5Z8bbvnVfPVNWOGI1LD+f00Mqs2daO8+oou9sKN9Lo/zYbvSk3gseyO/2DSOZ8
WzX+nnCEYBlPIPtHnejRST/54Ujabltny55sb7hEEmkYViBTzdG54UxQYZ52Uo6ulo7VkbyEBQbI
avMZ2x+1m/T3FrlPYJqsWx76Z1SVN0oUgC1mO1nedvsBh3woEDD7/b0Xs8EGupXC3yTnR1PyB2q5
cafgXNw4oUJb5AX1Omf1PZPOAtgw9m4Sr+WmwXSYD0a+s0iQQYpBSEhYtsbtGPtqO0rcvinktlth
ImPz8vteDsYGXnZINGlKylNJk6nz4+mujat1oYgtZhNsHWQFoVuaJfuXsoAbJ+gTU0PcdJbXLI3G
ZQbPiX34FycRT/fX00joOucQO0kiOC3X+uU0MjzLMIwm2YrxWzKfHdkft7PiGIWudJHVJM1tGfvD
dh77CS9C7Cc/kenQHTSZD2CZUDvKlmNUdfeeFhZoVktjUTmktZjEq/rx1pzA2JVZ9EnTCiufpR39
lJCJ7s2D57eQ1EXbMsU3xHyoTUL4MoHaFTau8+TIsn5gutVv9Ly7RsUE1YvUJAw6Hb5Ka5JPcVtm
O9nynnPB8dZh0f9gjjAlVX3p8oyDXz9JDZVTV9RECIJhI8DrkmUek4QhuGmwctuomAq9OWYaGmsj
iyHuuc7XOcI2vnYQBYDfmqmTGMx00wANUH9IfYSomk0CbbmGxiIkKt2l/cfuz8u1j9TSr616ZcL/
GlYPA9dlHDPhDRKXnabBPxYNSSf8hT4xtlbZdMuoHdpt8sATMRcFKgMnix9ngA0tqxgFim5dU02e
OX1J5u6Zm6UDAEPq/9R2Pxlf05wyGcsrwzpSoEJ2QO6Bj6UlJAqPRT+9+XS3HL3coSSA5G2da6QI
S08jz9Etc4pLCAyDyHcy7n8EevdYYgpbmlYcbjtRLg2JIW0aARYhy1ujgblPTR8TiMVwZ/Z3kHa3
BxUhM30zNrm+M9vqIKozA85w6Y3ixxTjAbKmPeVVvXZiLltAJHbRJLe9NtuFpqTeOIXxbk4C+1eA
ryx4QQksF3HmkVrN6MCzp0tDIDcOhbWqOvtEf8HaS7Nea3X0UJbJa2ezdkGv+gGcJ1srO/vpObgy
cjOkvCfsfBHrxYEgvJ1Jp2qd06aS8dUmQ43Ojf8Ztf0DbKF9GDMMVoMdE9WKZrMky3wVWqO1xSKF
IC/HYUHvAVqXyQiPQ3DySanwnSe6VuSc4l0cyZ6KhNPjB45WkYOfsJd8zvnI8gAydhy1r3rSryqA
BEI0GoF8+dZU+pOpaBg1LopRmALbqi43ZUA71bPKR7ZwBy2oXurW8pDB8ACOY2GNOYHM58ElLLEm
zA+J826OLYeUXcmNtFU4B6jyyJgaSWTqkJzrDl0LhWqE5MwGJlvodD9Ur6blYIBg6ufjZrYWbF1d
IrxPsNQlLW76m3o247sVWmUwvwSsG5m991pciKXlxduKfB1hiE8AGgy2y+DW1JxunaYGK3U9boss
M3/UZN9UpWE9OVVVnhx/AGlO1E7bVnR4RmPceFPJgZH4/4+98+qNHEmz6C/igCboXtNbpZSypRei
LL0JBhk0v34Pqwe73T3ANvZ9gYHQ1T1VlUoxIz5z77msYNrgUoTXxKl/OWZkXub4kETqlhECs2fh
YuztfHqrgXlueouTAzMVIVp619nZe0LiORFwbDiSYfzKDJMO3aqR51Dk9j3zVF9+wcywkJ1JyGmc
S4opbx8CykjdAreplX7O04+lwj54igpmZJuY0vcfGY+bKJBI6NMQGGfIUQupLZtujijSs5m5hJPl
w5e8G+xjFvV6O84t4vS5Hpch93Ah0O5XJkS8n13/WJKEuc+NAR1Ekl5Hh9efB9Eb/Bg+eUG47fzx
6OcDpxwurWhysYYz9HRDP9rHCx02J8N8VVXO1WtNIIgmM7QRYVVbW3ojLG1uxtm7ZvB2Vu4Q4I9V
zjL5RHY39/TOxrwvUPVtCyt5EJnzxAJyZHht9PtKDjhv+uqMwut58Pk3RsnaNa7sfg0/BTw1HtqN
MKMvGT5S2NDpp2fi6bJZU2CPWuhS1MVT/i1EhZz5uSaIePwoYtfcG2Z6jQHdLFf3ysqMhoQ1B/EQ
67dCtrDwuX/Hd0XM9xrCaLMuS/xorYHYY/L5/gZlPEU1wgeWfGgpqpAjmm1v51wLcpy2YV3eRd1A
9fc5HXOWqXFp+xcDPoQRzeEj6qtLWCJR1VzQK9+2fwSw3akyK7Yc4PxClYi9DMZbI0l4sQi+IhMN
LtPMyp6gB8bzH0YF+SvN0KAGvzyugZ2X4hSz0rVIfjk8S8W4nIu2g9REYo4PzOIBz9umlTHBpqo9
hV7xzTbr/Rj16Kx7WK5oyHS00bK5lbF8JR3h0Y1nPCruV2yb3qoYnWTvCzSGVLjIK2z9Bq8BuK/7
0ajyoOuWeacYTrHQcDnnTwbmhYRg5BV3v24B3hPUkP4yXPsx9iTrAcq5SefkdmhMzYIl30on82OU
KdYKHqGCXOOsH5JNO4WvhcC2p+MZXr/8jvGYpCkXtFs41kv+AqpHvz2UbfPNieTPrPXWeuZMLvXF
NdpDYMYY4kDBUSe6mPnll8ppiGDhTRHWkB0r8kUbbllgC6QGiImqLO4XE616tzX8maGXJFja/lU3
Ll6wQPJjrAAo6YcCDcrGGuW49acREpG0R8wMTrxXJQNcwyTAJs8BwfHBy7MZd3aMAcLrq2M+zR8t
IVhQU9F/Nghootjt0JPF5Dk6H9gj0703YXYlms5mFNFuqzwk87ofK0x4AEs6HS/8peml1kDH69pv
kJ7Vr2Gawo9N67sVmys3ieE/glrfMrtx9rhPmIFPaDMBRPfimWSwO2HL/bZpyVlOvk0pRxfOdTSU
obsXlcYYNlj3FH4NeaQowAI8A2RN1njN+ykyYM+Q8d76zRNJLA2r8+DsLbLRyfcWTUSmSV6kVkD4
u+hLECQNovxAfFKcy4bETJPguC63yH8n8hqqgf5SmcA/WucxbsYBhSZy85wTWvAZ6kaid337gzxs
ubYzLA+aPO4UL8WuY32r1XZsieQG1PQEt+1F0K0DZvO2nhkHh2ok+GKBLzW6PkQNRDgvFerCTf+U
Kv0rzTRUyGCWuxacZYwKvxhEzgeY5VfvobnkoLoawy50ymaN2TDYT6NvrYHhfuh2iLdGCZlMj90J
ofsSoxqfYpN49sHkKmpxhVtGuatwofLsX7Mu/lWZqbHpRMsonCO0r3JoDtDp1OA/hljT+v6GSJHw
oyT/JS22eUhDlzCzo1+1P0RPjdA2AVVePHzFbdKhCP0Zarc+pG32qzXnE9Md7E8WCnbibGgv5vIH
4O8ASy9LRsd85tQdTrJDpAgiQ/Oo20kgdgEvEiEiSj7+vurmdeKj49p2E1le44b9C8bUB7z4e/QX
9qrGQHJE6/NGhICwbQoHsbNoHNYtiVXX2g93mL3eZJmAYbpmlrQuo8QTl0aBhjr/vSrHK8aDc7/k
jHimjYZTEw3uzFTnJcsqqBXBZjLza4IGcBI15hoU13tOACoYs1AsKPNdPWEQqoz5RRMwBgPWae68
crIIJMeI0fwY2XE/C6auG8XS5BjO89mdYnFqpyXI1SBTgZKRpRN0s5d56B5e5qA4+LMv7ulsyGtb
5d8L4NuGsphO4Sbb1LVxFjbu1MRaPIJZf6DgwZBFIbapQbpAcjLqrWMgpLUpaeYJEWmkSHmMXBSW
rFCi3cQa/6SlixZpaGmizeZoogU54YtijM08JEuYmqxE0zasCEUjT547kPSnfnYN8ntz6vWJJ/B7
AdAEH2i86c3KPKGxNE8RAWEQpjComy0Q6uixDxNj53dNj8oCHY5kAnnKFclD1FVILD0EC+3yRRYI
AcMcVPFkod5oe3lirM8sWWKkDKFIdwqSDgyZEogDeSp2jwP69y8LCNFHAW6wrtJ0E08uTOII7oJo
SYZKtCMJmZ73XQEj1RhZy6T0G4U5f4142FZF0IwHknwt7oJInBUuMrX8qhxAWKeSPCkVg9LFcDEe
0qHi4yZ/iQCOoY+xPtTdvrNr8cghMu/sYvhR8m4bpMpu6yyYNoEucbRU/CRUiEZozBC9KnTSZ2x7
8yazyhcYgPaKP5dbd9i2zhIEp5FC4nUlYEgFD7+/4Pp/SVx299DYDKxa+9GoS9AifJnt9BkI4++E
KHJTslcvEz7sc9wJeDWc0jmXhjEddEGMieHwbCti2VV69wVHVl60P3rLIvMvHU9Nfsgjw3iidc+t
8pqMwRc9tMfOcB6bJr/DMHnkTL8GPjTO2Zh+VDO3qagRXcuU+p4VuC5dtZt9SHDjlG/GAOexMR6j
zFkvwRbbFkSa4ZY3j0ZnUyYFoswc7xhJdo7lHNIpRz0ej+2+xSegWbjFFVs1eSvIWnJ4XLpRfVpD
fG4an5DRSe+I35l2sxceuLHWkT8V2zAiTTiooJiLtNh7pIypEm6Yh9OIMsQMrfc4pXaJNIAN6NGr
5Y93cB+uPMpqP7EeKRN3hraecmk/jmP5jLPiJlpuMM+R35op+UQXCEiu+87yEZImEZFNiWfJKhDy
h8xpwtE/dAZk5QDVZxu0YAdqG8vqRDnPnpRbtIyvPg1m1zSX0ul3lRfcxkq+gA7om4SxSDt8K8YK
CAk5VlFfX6RlvvqgBKlYH7BlE7BYIyJQfb1DjvPhdCTdhByt7IWFunWT9xraH8Q3Hft06OBhs9H3
rnh/CJWfaW9jLt7JoKIZGnnsI4PAKTk+OyL8CJPhw8ysNyuoabnbE4l9O6z6jAYH2BHmeAwws618
KyTAguGDIFZgw8TlmbknFHnT2tGS9zSIPD2ZC6I9iZsvrZO8kIoUgmLF+p1m1o/IlN8Sx/hpCPPD
CmGeVh3K0zRkmEPKSTGqJ9ZEFLdTzUUsTLrqcQ0ROXWz6zSjknWlCS0PsUk8ZgkFc3BMZmK+gtq6
smy9BwhdNshPPhvvoyYMb+N0/n1JA9rqHkJ87u+nAOskKRwwTozuCpOg09a248849qWBCsaO7iry
n+pg3JmiOQQk7ZyHqeVjCNImzSntLWWMbMn0JWIGNPloTdNsSabLDTgAEDLnxC4vUOWGPZjLr3bL
czrGHZSOHKnhYAEGB61hQJ8YvEqfY5/RQmlNYkNVFVN2su8Phj64lh1gIlJLuUbabwyBAlZkLsk7
s/jURssDFmUt9WB6Ksv5c1SphWED+W/cDZT1ZAigB9uFCyayT4i+cOuR4sUQnzP5pOgsavFaS8Qs
hXnyBxszaMsnSIA6EqIFrtMiFcE2/Kp68pVysQavh2QwId067vxnDGYPneoJKqYv7qsvWZHUV8s2
Xrucg9VoEZtkM9qGKN76DSFvfUv6g5yre9HG7qZQS+nPrT20aO1gYclKwwtxCNVBp0D0EGUfGQEh
lEhRc0I1ZEhX2IM5k9e1T9k7h3xOzHYCduTJe+sb2WOjs9e54uHB2EwQ0EJn7OzhUhKiK9O9m0FJ
cQcSY/FsMLsiVfGgevdna6rqqHLQ8X6Z7sO4TfcZvI9DqICN2gP8IWQV8QGxOm5CspEZP4KirNBt
1VWL9Aslg9OBxUnbkHia/IdSDyp7re1V6Eq9tbw6YjXcjxtfImmzI3lHLbzn23fQUxOUlmQY4JOa
I71M6p6G2yy3rKiAFYB2Jo29GR/nmm2BJXJ/i3oHVRmGZw61ZTDnfvfj2Nlqw8bNiLt2R5g3DyF2
4jGdvyNo2maWYleKTGmDpAKJPvpva0/G2bhzdIE+tb9lYF+wKZY7DLCXWGqagWza2O1vhKi37buu
PgdsxKlWHwzahXHA90BE4tCTYBqKctUN6O3yBXgcaKREGc3lTkYEolqzTzKq5x8y3DzbmYDSA6qk
euUAL0C3T9Ya4lnHreE3AxOhcofd38j8Hnb0CgMhZLL1avgyfIBr52mY42kr+v698jV8DPBrO4Xl
KB41srquSAFKaHhR5HqEyv4oC+1ew6K7Aib43nR8r3HEgq+iIWc0wzy9ytFAdT3AuA4kOgkcLpa8
6GA01n1SZvHcReW3XKt8OxIYumnMCeOKXTxPRjCeWjW+JxoVBqPg4tCSg07235HEgfOE8W81l1Z9
7r3g0y7aN3sIDC4jMW7z1kdBLaIGE4WJmk2P791QT1szyPQJe8ZC5Q8eQWBlLPuKL3Ge1nuffKWV
5nLeGarh5UucF0Yd7Amack5Yy55i28VXyQd7OxXDEiGYfzXwmfMe53D1DFsfkSMmKwvW1hT4/QMY
WVhHefWURAZTw/YSDLN7cAciWArE4m6zM92T2/Gnc91MIGzDne0U4Rn2PT00KAnCVRN1ntBTt/n8
RTdkrmSbIm3M/eC59c0h8YxWlIZBk/16tG0WaqiQaAmX4hoZfrJGpQ2WleTxghhUEgXtN0k+N0VS
Oq0G4sqnkb+9cqHmh7+g5Y1pwC99OZ9IwHD75WkxII3wxy8iJGlxImb7cbIOZSPkI1Nnw+GTMrJB
DWKmAsrTwU6b5HAzDnkzqLH3YUYCsFPZ0MgFH0zZtXqft7h+4jE8NWPb3SV4R6gUkUK+u6RBlssy
MeSeYsBOsInE5TD/jMF97asGI0A00IJmNBz7saFB03GTMeg1jW2CKJ+7F11nmCZyN2IBfUpweEPc
aZ5aNHobshoSWY03CxuXMJ155yeBPErCltaen/zIhR1/zhmyMzVqVEJYy4jxyHa+ohPJevvETLHX
sjr/jKQKiDiIvXOuDYZRPbCltrQehXSOnojCnYkUYIMIhNEw91PgZPNu1JpJZVbn+zL/MiWGc6wQ
I2KHAvwZGiVLgT7dg0QfQnyKYTZ4cNEdDgA4IbVGmZ739XM6VeYZTQweGXyMGuf66vfyh9C8Kuvm
bT5E884K6FMIfJtWYzY6x0NJxqPXNrsxYWlLsjiLu7GgsYvKbZb0zQ7Dy5rh2UmDqj7p1HkwMU4d
fAR7fFC7V2E8Tqh11szPkrsJunVXwiplSmdsfYPUlS5o2gMpDFfZTfRbX3VVE7cDRNWZkuGm1D0d
orvMqs/AS50N/B4VQ95XZfI4Or1eCcElr3L2pIF3xJA5bmxteYcRa7jTQ82tExPT3kRlFYLmiqz8
4BH9zO5Rs7AnCm+zOLSe+woeGKkbp0CawV01xc+Y0+FoUjQAN3C6nadIjwgNIrj7JfclN00aid5Y
Z82vbJi7O+V8vGp/m0ywrx6B0mz7YJxOQeAfGjUeE7qYc2P640NXhDnI+a7eDKL46pFo8Zi4qGJi
NW5MbDjrDlDLGnMas2k5x1C3oNmZMz+AYryEbjIffWf6PnisTIyORRDqLmSMBohdr2HShKvlbNhD
uNxQSKD0xFgR/XnppOazfuWbTgKodV3pUKmFvrXvA0rgUj2KJlVfOv6qgG0DU9oKKtEAcnKUsX/o
jbB7znGyuka0hzWvbkKNBBN2TIdc1Kpeihq3Y0rFh/GV5oj4y6+mZOAXY7q9mFpeXcIwsOQTSqi9
HxERAGCMevKGsmE4ujkwEjjzK5NtB1OUzrkom4BoO9vknl/cuKgvRREeKkMG+0KzlKjwoD+U5Oza
pXqN3ZZhVlZcZkkqYw/vsqyNH4EggKEe55M54GwAcIbKfY8wPrqAevcp/1v5RNzUj7Et5aq3Brk1
Zp/JDTSAdTFzMbSZmb0YPiS37E7dY6yUM28HO5ZcBs5zq6Jjp8ZprYuWmsKMu4Mu3+PQOfN8bLys
zfZDBStwjCbS6YuZ0DSzOoFMbSD0ucaRYSWHZ6/9ExGTHSG1IJ1qCE4xlrNzENG99pVjnwlamX2+
UzvYj+004TbMmW7wp8JHySJgZ77ZYd8w63NW65RopzVUceKmyqC75BNREIof9yN0lPg0ZeO5KKJg
LyhA9rCxdiQwdHv4Vu8O7d2q6SpQNqgmoehwb+HHWzvS/FSRdl5bZoeUUfJXCoISb6CTb2zGcPNI
LoauGrZfuo2ouNT3VAlY6pGgosJKKSIzPCZBTnqLZ9l7AwDWHowiwfBimZOCyQY4wyAT2lT52CWY
1WYoqVcDsg0WZ5ekzG74lkXWj9T11Q4TfY+NhpK77bhFmpQGZXKORt/c8C6QH1sjV3MSlj4yN+UF
M+eaxsk4Ekq5b7LSu8vafAtwhd9yNMTlMUpc3J5tfS9mu4PZTQE2RfXFawd5mwbiXpRlY0OEzQvv
XAC7dXP3sc4N58FWkF8axgGWaiG8Ami9j5kc7hPpCE04tLemJTeq0mz+3cSIT4Pwl+FSbt0hCll3
gzSolVGm3B3LL1mS2Tcema0bziaekXiCgpBwvCZUO9dkbsnCLYdndZh7xQwuyK1na9kFhak5//Hv
ehux/DQJjIq1w6v1nPElJ9760Rymo5Dt+CLczDhGlt2sw00RO/rdcT39oP2RR25u9LvlhpDHZ171
7/9aLpKaABgL2deesdZRah/iMHwm9SH7pejjlDTfIdyhAlmGo7Iun0osSwsAo50YvE+FeEI7Qecg
Mk62+uDUBiJMJTlpzfn8e93//7q/f9L9OUiW/lsl/B+6v5ev1fy1Sr/+RfO3/JY/NH/C/JdA1uch
WkH0h4AMfc8fkj87/BdaVQsdMbJiBgkeurN/K/4M818hc3qBlM1C7ufZ4SJn/bcG0LCsf/nC9VAS
BDbqIccW/ycR4F8FSIFlLaIjh9mihygKMcff5G0hinKhB5u+n+0HYjL5qlEE6N+9zRAlW6k672B6
neY6M792sEA2VW0jrI3yWzShhfzv9+7xDwXWnxXWf5Mk/vFqAjtwBO+X44ZiUZz8SfwnsaFT0HsZ
8oiUNHvmK+uY4fm9MTL3bof+ixGk7gU+OPUmfpWYBtYh+u0+0mdtJ3Tdm37AieBQwZ6joO/3//vr
c/4qHOP1hbYwQ1Tgyw/UFeHf5GoNBiQj0xTvTdCzRrUSwk0mzuEGDZC064l8slWZsfAE8B2sopqp
Dz9IQgbY87RCOTeARnLhPElKtYKhYR5+QKsGX2DAGBgCLJgegjggfrj3Y48mekqecicrNpmOftYd
GECtErj/YOTWdj77a/brayAF5T98pzaP0Z81cn98q8SYBXy3gtW9WP77n34UgxlngjaF9jWw6jcM
8VdCXcTNtAx2n8XULpuYYV2Qa7EySd18tKSSGFmZjI0KG1E62OiPrG+Vrb4SHk67vHxB3VRuJSb6
lRnjtp38hiGrGbC5WDK88br5u2Z2x3Vj2/4mjStmHiOF4gpDa/OYwhGaHEUHy5aQ1oM76yHOHEG2
yUsXmTaGRst9mSELxINsnpgHFluHrL9HW3k/8dOPfd8/iDquLzNiA1I1SowZpeNQ87DyLuwchI5K
/vgCJkmzVcOgJlqst0njbad+Jsged83eTqZm7VARXBAs0YnNxJPDM1vbOAInUsV/6NL4lvJ7Piw1
nCM/YG1ReYeOccMq1uEDWUTeI9CEh0Q5WHYRZ+DV+FkNEGETn6S+YMShV7dWslPBYJ3rEfQwFm11
Uz0dle/JbOsSSNTXuWSb5AyLVVYQrgnmF32bhImxIbYIGtbg46EoJlhXemIwkyYP5UR0hSvZaPVi
76ZMLeYKM0bufy3mKjghUnv0bNffe7NFcaPrXdz7Jk+h9+6OkMCxnIujKajm6ji0niZzOHajN0Kv
oCuMCYfcy64SD/bBGsbomgUeI26T/ZmKRHbjlMluTe2DaAEPeEor8a5zI700+Okf8L8Ep44J2wq+
EAGigsRMTOswMiqSs+j6Np1lpU9N+ubF2dZqsu4Fh41zxEjKEoIJxjPmha/ZIl4FXwSZImbwiMjv
6gh3b5A1eS087uEIzZCSsz4ZBcKft0wzAqEqUOcu8U1Yp0B/MxsvX2AdhMJaUinYIrJ1AuSR/AY8
gPnG8tqPfKZkxDeTbWUoaei9iO2+8GnXAcr6aZzxce+6s4+GAHHeQpyM1qGg/2RXno5fenoHttDT
lqYRsqedbxtfWJeJbKGMQdMLgypw/hZ81dF3r02RjC9Jlkq0F60AzUusWNd36oThKVj3VtVRT5Ii
WeCeKsz+1eusV8UQBhiR2JgNuhqlUqixbfqSEEKykwy+N+xC53vnBd8iy78qUDpnwDnNJkz6dAve
x+F7wvCbxj6xQL2k3Dbn5Km1zX8wo1iLyvx/tLgBN5wvBIJ49PAW8JNg0V//+ZyRWG3pNxgIhIys
Esr4Uxs3wVrgQ0+sO0qXeY8PxtvIhCWCEbhkY2HT/EyVvy12RVLBtBG8+DglAB4HW4sQznG2//vB
/x8Xk80B6QnXtH0kouF/qMAbj4a5qMlM4ZMW3yLudAZUUFAntFRlHKNGHabP0mKGjHosluNhzPII
0izYftor66hT+0s6wluYx+z1n17bXyXqvIW2Yy12JLRjro+ydxFZ/+ktxH8flozgYQYII74ZiwI2
7aPwo6aYJ1Ni6t5YU4MQ5kR5QU+yzUpWjb2XxkieI3fr2VFLOqkI8ovBtNkY5nuZCAt/TNC+TjmR
rkl5mXX+MS75nNkgpiM2LvJihuLaIsHBlsJ2XIbeOVv2GXpy0lc/TD8i9kkE0k80/C3iI3+k/8sL
Rccfo7ySrboxmg9ZP6TmgWTN4VJ11nAZPTDGA4HiTJIC55l533tfCOurOfve4uqskVcILIj13N7B
bBXHrDPYniZGe0+dsAY3F2+KDFXp7y99H0cYgCAEp6PRbkDJqSfPfW5ggjxW/AsTt9PT1OAiLzh5
3xJNYz0yfUeplL7+5ttpr0fGLzjEbCogvUJe84ni8MCWLbhOk1tds6lAPG7/GiOTrUqcI+syF+Yi
cApiCDyXxCeZPkxV+q2tI/uZuD5kauehy+UfX3rW8KsOKfERRGJ7txVJXAGZIcxBE8a0WWOw+q7l
aeqy8gbmZy2tfryhbSXsMuyBF+Mm4A5DxFETjXGIOiQ6tPtX4Q0L/6Cazp1OvaseULxk+T5jvv+V
hvjclyb2itr6FobS/+lVw1cEu6z6c488vXAUD9bopJCDtD4mOW85yZfxZirZZUSyeCBC0n3DsH/o
XXd6cpdUJqtQXyAolTs+uOUT/+8XlucoBihZcMMWDLdi98EgYmkl7NHd+HAJGAhWhwbwzdtsFd2x
amYw1bF8VDlT4+7TFZpVJsR/ePZhCfuVwGr6/ImNhXJPZCx2hyps9fUfPlF/L4pt2w1ZSnkmBbqJ
BeZvZWiVuQmxnklDE8x+ofVU+BJ0zSN50ckx4PaA/WtVR4DP7T4MgWnBsW+vHV3xSz48+nP4j36F
xQbwl0PSXqwwZsDr+X0SLYfonz/hnUSk7iFgwjWzj4g4PThTKHdJb5WfjYUuszXPdls1X42UUtHs
TOK7i13pxww2y9ZiuzLJF9MRz44xBttQp+a2KGTyMpNNsUH5md1ieC5Tm7fIerxXtohLbHLSvY65
odb1Av9s0jm+sIxe4BXF/AIkj52eg/hEN+Rezt6lbEkQ/o1s5t76jISxh8XyPDKK/8IwEhNydk8T
Vrrx8oUoBCYbechCjl9FS9BhXg0ffog9NEoism7KovkWRb04kY04XccesYZtJeffX4rln8JyQF3d
63I/ln2/6qySIDLUnS9hgdA8HylPHCcgXlfw6SjZarM8Gz7TLn1N8T0dHQKcty1T9TW7Ev9ilWAL
SCVAcEJD3khz51Ar3KTbUUhSYow26I/RePeVxApC0XMjuRIhw+SSPwZF9lYKfacwSdgbOU4rN4iG
mXQbPB3QqTPM6n0IPQo94Uym5WkuZXZPCpRhcz0A0Cjc5OBytN7a0iyP0wLrqIjbGbMgObeaOfPQ
h9Xdsj4K1Y30+HxpcojVgvRZ+qQxPZffLAShDzm4hpF55z2OORbnPJqvOM7TV1nuog9/sqvnaUa8
01iGufuHT80i9//7Qxo4xAQIN/AdjDV/fUghT/eOtBwwcSD1QMti84ao4pBMdPGaGjlN6j0hhvvq
uz20E55Yhpfm1vbHz9SNgjPap+9tvvqHF/Ufd6ODM8HHURf8vrz/3sZIP2tbnBHEzntUrUj3mKVb
HpKdqDM2lixdBNKOfRtNFuGl7RiHOC0QtQd6/D+XEI4TMrVzfVtY/O/vFlXPL5t4YNG6Iq401mo4
ihmNGUK4+pq29birEwhAVjiYD3XgoI9sUxIWERM9TdNbg4D8Fgult5DgUSLW/2RE+qsPixIChxsO
JKYJApMb/uC//uwo2pkiJjZ67jSodlWmXnhbtsFEfsaCFDZRd3lgod/rLIr3zfLeBTaR63YJbbCM
iaZ0/QY6DS4BwhjVJaA3ebXlvK/cof2HN1JY4d97U4dX67uus7h9BQaUv7XhCnAObJUeNukUH8so
HW9mEz61JOa1lHEPKXm1TauKCxQTAk7Z7mxJkoDDqrbgXeWmKHZCWfFOmuoBFy9xkp1zs+rgrpuu
ubiJdUXUTQxhxVXnxlF1hF61BOWV6YkDNyWM6RqEzTsz0YytgAxpT2eXoTtjAdbj3zuHcAsMPv22
rgi+clez4b6zf3Gj+gSvsVy3LiiYMtM3MUTf7HFw6XnSB7dXd5BZ6NJ7UJM4MN76gkK/EcmxoClZ
qNg9oikl5NYN+hNPcXSYlVyFQ/gyCqqepOk/PBwkmvtbwNGNGYUgZmlgRolwTYY7uGj2fBYBiWvT
V+wKlnUAf/06cNv4XMWGu5B6kP/QaHdyvjCvYscYDq+JkoRdzDN9rFrk8eMmh6N3SHXyPlk2sgbY
3sTwGJK08S/a3ycYj0lc5I+R3S/7QVQwZijki3UyPXb8vNl95pyQKgDi2cEs9fs6eyzbTMGcKVlI
AKfaRaRLraqaTqqXDrhNJMIPg0zuIiKLHB5TlOVYyffliLCgST26f0/3Z8mlHR47evbLFKOubIei
vrHMJ8rdMx589ujof0zCUV1COFIgkcSWh1ZzAutr70oOZi0MdMVVasIiMb/OJmnfxHjzrg3e8JZ2
lyZvh/fAazQttt9uswUPk7GGU4gLV/0ADGmKv/SQphCaQ5DrwxTOh67WXaNeidR5CYmcLtirk0A5
rIQH6CURWXGHqMpwGZ9epdtvpiGGNW4yCJHFotG/8I/qMlLtPAdFz7oibZnRx2xKwEAcJ4FU0YQh
qOMgPtrMYja27SVrBdN8I0lFagyi2IsZIdEUxB/401M8gFAeo0KSCEpE8np2xL0Mx/TKAPs58mt1
jNX3SRa/GP18B/r9Myvq+SyIoiAn1ndXPVHMsBbWkfPCX3waLBP4VyS+DO1XrpinEQcUWWLVtkn2
sBOYS2cvIgi6LYuymxjRpyZ+chF9wZ0ctAd/6HpiY4wSTbipn5VXnPM2eYydAE0VsdPraU6x4yF7
Q/6A8SOxT6k73kobPCXBPi+EvK8/Gh3aBzTlz3aMVzMH255nKWOhX0PjkXRTdW9jm90tWck745ed
3SFEk+DWTQ+c7ERqHlRU49BX7nM/h2ysI7ZjaOtBtlXiV2trnDVZjpTEYPHV56eSUBZ4HXZ8JDb8
anuuYgqmcJeYxo/RUDaawgKpHlyiNaKWFIydWa1jmEGXfvh0zHHkm8J3iiMSbVz2arh989rUhrHJ
rZxaOU4fTH/Bb8VkfyL3J7Vs2pikC8IAaj7DuuPFUWwPXO87f/ZenPr3pnV+Gwjpddqw3tInf+u8
qsKRw9OZmDO5SkjnqpwBSgbj0SVphrEP7M10XVkhoXES98SMGmXN1CRCmgaAMklBhEQ4igTnEoLT
DefZ54JKXmcM4vbN9D5lEOL4lCOWNnEq4SeDLsfT5ubdx6z7Q9/kSKX6+NlEsXSWQ5oRIlfsE0XQ
gm/Z6Ha8/sfcIjEzioDNM2kf10DhnxCyYYOas0R2rOk5EyZSUdd5z+qBWYmn3yxrmA8DgQBmIt5d
J303+7ufdz3pWnlOyTTuQjw+p87ECUOQYEc3FMF4rReYD+xo2sFpWXCTEGHVuHNqemaWlNhZSkVe
6fDAZZ0elIkAqK7FUVsoiHV6oAbvMUh1ggWWd0U9b61MHST7pGdXOgXmDilUfJvTt8jtoDeFYHId
ILQuyWfx4G0rEmmLpgIG3bQahW2070KNQYf3uk7x7ahwebeK8MEGCs3xrNCQKJ9Z0jAn54YlGVyc
vv6UMVqJwG8A5LL5RhW5d7rpY9AE/MUlmrpq6VODVkHlC+t6t4Bw1winF+hqsg2tpN6FgqzoRr7o
WfrfeF8NFmLw1l2HvVIFHuSCpvi1Capf4yjmR9NALNI6P4P6h9NpZKwyJP4rKfCYxwrDjv1fRJ3X
buNKlEW/iADJYnxVTlZwku2Xgjsxk0UW89fPku9g5oWQG41uWSKr6pyz99oMG5PZ/bDAndGdNnju
oS4nLS4bl6RYciFC5A1yfqYxsy37lM5kQMfAo4eZlz3xa/q5HybjiRoYB1g0MEHHIQT81kJTLyEi
zXSGEpMZMPQYeI19JDfkib/HrkyAx1c5eEnzNU1siDNsiGnrCVSK2WasLHgkeXnVhHBwMMlcpBWs
R1NTpc+OfhYjfNJ4JnbMqUjzhMelH95+aZbc4HyY3E5sS+W4As+XGz4TVXcyONMjBVR1Xb7U6hGc
AC9b2GH56ZBa1dHn6Ot+XvWNkR3rdLwR/hzgAa3GQ44+FVMqsT4ycm44sNYzdpQ1Hd/Psa7BVkHk
WVjZw3znqQDwrSYqRXd/WW9e0YxvOEyvpHRrMjbne0sa/DdkUYRM/YgpegR4Uvt0zbC5aeCImD0K
zTI/jmsBg5YPCSdLgF6ogaI++HTDS24DN9IXFeQbiG7spFMGCtalTMmH8iiwoG/aHAmfP6gH4mD8
2yIEZHiTgJFixwxxQqQu5bj2PGbiuTpY47EQmkQzjod7DmJLkE/GNc0NtYXpBEh1cpOdZ2FfZ3F1
t6Exp6sEqcLRH+p5gb+s2QLZxgdd2OOHRj9idRQ3qcfXlmY4LfW8gXxaMRidmDp8p9JToKDRJpn1
7ygv7K05PvDqQnbwbHRrrFtVfMuyM/aWk4e05ZAzQbcj5q0m/m6QLI6yqeU+j8UjR2jaWoNdvFmk
05Bzjp647igSDfs4Q3PcTf5QPFXtXC9sKawtIqrnIh9Im4GrFe/NPPodkeARmYP3Ufbt+HC6SKLa
otcqirwDNqu9+abCeRXhK7sQL+ke80rmbAD7rvHra0sa6K1/XGbfPbSjCE+mIePb5Nc0fKmQhnZ4
YnR9aB3Ya4IGErhAIyODyhq2uiQDhx4xBl79EtIrJywVoJdEVbjoDVyAqpvWuGPwJYIZQOwiP2ce
0cPcOmJjNb0NzO2hZhuBlyCm42seKtd/4qSDRoax1dKaqGUdkvMuaTjri9tNN27R4jpFpri1HlZv
u02GreHX1bFMFMivmW56Mzt6K6ikkIqP1TZhtYJL1cS3JGCSUpnZFVaZB1UeLXqHF3zdjHO5JFnM
fkJXyhCoNT4GFSZn1jN5gP3O74dG+0nSzb4ABSEhLqcFBf8Y2XbYrEPO4qvRyuTa7HOxL6oeU4HM
Ee5NKH7CEjKqaDOxznSK2a8Nv106UXY19zfjgZ3yeySXpdd2q/9+NI3xElYxQqwgXvsEeywtfc+7
zLjhMbbfBhKiQWLJWyadix0AfLOE82ci6Okdw7Hpcyr3kKLCrMLR6GoyGhxIbP67R4IXrbdU7/IJ
8y4Tnvy1sh/QtDZv3xVPcw744eAU3nBKvRQ14ePV/19+/iyPzU9Ujxg4zPI3PmnjVA2RdUkC/adJ
U1ZU7uSNEul0tKH+2wVbii6tD/gMIdWIH7+lOEMXo3KtQ2JVyZtJKEXW5ZBoQYQesLHaB9URjwWM
Aie660GHZ7v1H+JioJ82Zv45ebVSYaKhSNwl1jwTSm+ZIXsIgp3pZwaJOlX4EqOTe/DvOBil8UHh
c2HdmOwHohFHzDAWV1hQ0esAygRb31DsDM2P80G/d2bnPvuqdFZDHOhbW1stSaxucuUMiTAmcnBV
247qNoV4ERJUaQvRB30r+tisyGE0+zk8f3zmT5yoX/PCmQ7zYyuau+nJiH1qLk/AX7Yk2a6e73+2
Y45mUrR/qoGeZcZIfuGZct57EFLOLkPyha1sPBPZS22/mAog+c9FNna5NGu7YT8U7XXUQ7+njxct
Ytm014Jo9FPgcXahOJQvdSjfItF1B/LXylewpc6GvggwQ2xUp7SjFz7gSFzP4zxstG29NYOdP8eF
sM+GQKduuhlRdjXqaDEya63avj0rrdLNADtwKQzXA5HT8SzV4S6KWubjrpV8F3GyVghW/qQkvDxa
fN06J5ho2dIKuOgpdS/6y9AFVXOSxZfs5wJ06uBmQuwTC46N2mDnFjcEtPUzMnk0ke63pn0nE+OE
ubDe0Zp96XJXnjyhjdMAu77g6D5BK13oNpOnn4s/F/d4glMJEfRsZVoSxj6Hz6kJDG4AUVE2eAC0
p+SnmKmFAtjhl6DUjBUbMzrogWlF0tXOlkImvSXEy92AlDYrhFZi3Xp/A9h95Ia1A4p2s84xBKh/
bViPlJDU5Vnh/qnnun1N7LR8LZ6tHOR2MXBMysPXpoqtNw9cbtvK8De9hRdaRc07pzwMksNDBIZn
9ihhIuKWyNeWJSIIEba1n+ey3tG9T5fz5MWHJnlorpXnbn/GDFM/Qs52Ubn5vVbXAGTaVWQdzjN+
1a0r7ewJ6OOKzNjiOLPgkzUDBzvM2RrcrHyzvM68BcZLHz5gjKnrnzRuFgrLY0wf52i1t8kmTSNC
RrxxMP29Mhn3dw4d62Uf2N8DB8GXfkqfkRck37GJgAMQz18evukg4rwlqMfrQRLADE05tyI+r065
QTQnwSQds0+lb1l208rS4DnS5AXPPlrwGKtW6lzzPnDXemL8XCWSdK6qZ69ThDAbYC11GKtTS+7u
iWSU6qTYFTakuqCJzkcoy0ZWPocYrAFCpBsjnPA/CdO7to+Lk45y51dEmdYN6ItyijlnV965Bc18
bh4XyoV+MQCNxgMqhmMi5JuRDcE+JLqaRDoAqfQU7bfeZoo4hNHNBJthiRF9cZKG1aIzZbH0nNTd
4I3zT485LyZmjwQrWdA3La0zcS/BJbE9/79LjGcI/HIEMTMZDmVf5pcwBKvTELjy7dZYL7TGGT6T
cT1V7henwfbZQKe84IBdXWwQ9V1EJ96Nq/x9qunNcsJ2jmRPwJHoDhh8grfUgE4vZHOjELx4JAic
MTqRzYRDJBlSMACPnxqlEQAXUUxicHcVUW291goeLaSJJeAe/xmhUbHODDkR/qAZw3tg160Spd5U
H63HJSpodukRzAaWr58dyX1sS3rs9IXzF8hCCx1ngwW+T6PgRILluo3HHvQHA+G29ucvD32mmJri
dxGDOqmw/1wYznrHefgXB8atDtttj6L+xCQJbJBvZ4seU8dbKn1aXrnNuHrS3sHNmXa5OrKOLCrm
sW3S5uBzDi+7GceQMR2n2XGvbtNyoSRFa/Llw7E49KJvPuKIcOOo+Zw6K99PLh18R4HF5I0OuwyY
3RHkwrlqI/crC+BKVCGzsERY8iksvXzpAo34wlf4byo9Cs4Ytoyd1dW5H3O66Y/nbnxEjXUlLuQ+
yZ5LZ2iPqCbYM/Oqv8R24FHnmB+mOR0fIVgvUSPaF9Xsp2Ci4JDuhfAs7/Lzqg3bDyN331ovgbBd
jsmbHPt4E4+2sbYcHe9toyWB0Y9yUh/9/NiQ4bGO0ozh2SCjXVM5pNCYuYNhAH9Km7Ul9lodrRS2
PApUC3u811LEhOHViuKjm1hPOoP6NU/FykNa8dSTgH70G6/dqkLNWMGBSYeEwhNj+eRg9RPjxWNn
vnRqCleWKgnZQV55sRlCbDorhZZAr5PeZZtlZ4MRRVsWEPytsn+yG9aYCaPZJkPGeUoeFyNgCAXm
6mQx06XKygbcD8aXMSi5GR4OkXIYsKD1PL0NipRDPgdLO3znnGmAb6edF3v5dHWzoYTRQr78UBAs
CDIt3snwvScuL2iNfj0EZGOp0iLLNk1Z2sv9zKluY3iT/PKMRda5/RcZQJi8W6PlzOLPe0S1lI1T
0+zjafxXKhd2UEqPE99Tfk2CoHyqQ9teEn44fFtpd0rHan6JgSDbAukoDg4MV+havuvqu22sjs1J
ttsq593FnC0/FYdSa+hRU/T+m2ydo59U3kIPHlCfLDTXHh/OmuyVB6LCvQLkO4kw8b6Qd9P7ytV8
EYbpnGOb1DsvmJsng5JtaU76TwzKlGGyotByaqZ1smy+nX4dNnn8K85eIdHhysN1vydOwHtTjt6P
jhZfUwpbk9Vh2vGpotiW+j0kHd0pxfgZtOaG5t+fqWeeFpbTaRLKgl5q0ZcrL4kzq9/KULeWM+U7
mCNi+pIyX9ZiMramyWpmdN63P+I+rvoRq3las4zIGzyHb4qq7Mntxgz8FWmeHmCZXzKmjTe79jvG
AX8Zxg7BuIW9t3I7XMa1fvGGYF6ZxXyKHkPKuG3NZ/lAlnCOtS5B6rQnUEcdvOyk+5V3Z8Fk8Bv3
arNuWYLwnOS/tPwXqeyVXhN5K1CBUarZxfdoIAOeKaavBr8ZGTwz0Vt4jGvZE59oUw7AUgm6r9qq
H0dtUtKl5raR6Rrt4WuXkWEbx9p+eawOkco7Mh35qVN5ucptk6aXm4oTMdkf9FdJqwAXB9J5R3KI
uRYloTZm2K7DoAICmqOiBnJ4d5iVLo06AxUGaT/OJXx1J3lxWqKkQ+OUJUqRQN+SKDus5hqjWxmC
yJhPmrbqIgVkToOk+ZpmggIQgBEvqEzuaPHXBCfRjHa6dsTvUs6g/VZ5QDe8rT1y4wC5PMauTkYK
ehoAqDKjD4DgxZ4DQbxKjZIon+88sH7lKZzSyDGTE7xzzINiSFYpaT18MdwM4TxRAQ3ZdW4BNRRd
8zdGCig5Yq08Ec2biclwR3Bb6zbDUx1Y0XFkty3CNbb97BQBma1JZtg4RvmrIXh8WmR5Z5IQrBVN
MOvy85MiI+8wtvHd6aDeqnT8mFy/eO2D6L8FIjE6C1mAdY2Y1O6ffTnh6aH2CNOW8GlrtD9z5dG7
8IrmEgUwCsu5/lvg9fqUXQGMxVcriVl9Rc/uHU+jT2BQY6Ju03/opMfnuUjHbQp4fZ2L+VB4pfvc
a5E868l9GlIl7lZkYK+CS7Tug/SFZZxTYzh99AE3jz2k/8RAtRB3Mr7XhUH+xOgWR5mN8R35PDZB
O7kxFMxXQ+fpbUYQRgJNDh+EuroW8D4tl2nB26i0+xw+7HyPpPm97YAeM73sKx8M6zI7TNxq2eid
LPFnoBUgnC2JXklpfijW1p2fxk8G3cl7KVcOZxh6Y3yVRThcUtadKCb0tX046jvDfQvjttiVyqtJ
mqBTNczV3cpQpIZENh57zynv+AtOk2HLm63VBQo0Swo7CVV28Btf6COUQo6HRszd8ufHmnijLXi3
nvlXjPKgaAeoRvWLjkW/9/CVLsKMwjPLzau0+27doy2Z0rNGfLpJBxT+yGiqK0b1N2Bp42puWa0B
4g07XzBVdIUsPtrpMeaZLAsk6Hwg5GJ8j2K5yYa52Q92Rc8K09ttcNWHst/0JNVrR4BA2dE3IwC2
Jh0knJ4717xMRo74UYtor8jTfi8r3hgJDEDcrCU5EuMbPXbIKLs2cO6zyzA7tet67+Mu3fuPL3Ge
5/Qeyp73NUBnTkAs3AuvHhZBzFOeZHW0ruYqOPtj9D1HnyhsiKYc6vZoPExI/Jff0IT9ew1OD30E
ffyfHyPwTpjt/XuCi3eXylqcmR++MfNYj5Gb3L3YUU+CFOP/bjN8tu5S6PILHYvYeE0Hc6Yc9OEZ
0hSrFssoUkoV3RNjeFaQbK5Fq5KjUTGIABfYG7z7fPBqJA7jtfLI27AS+zabU7F2Sa2n8uEbz2eh
iPLgRzSA3DhKo5tFTbswsg6jZLCJ7SpZE78CE4Sk7UVapuIWC/9UiSa5I1eYj5CFmbBluX9MnB5u
uSvhYDsjERRW9oyxhxt0Mm/GzNzByEgpb9zx7Hd/harpyGosHRl5HQG/2SWLotegwr9WhQiDqGbE
okIpz9ZrgO4YZbyZsNHyhgiiLvLu/cfOrSbvIjiV7hOkZ3eFoyMoTf9a02k8FBF/H5bThT3jQDp7
/ZSg0G0GS5xsXwkEGUF3773c2lRWN23AuPLZTNw1WeS9kfLh+NI8lI5/MiIazcizgLJdFZyH+1RH
4ozpKUYP2+j7XCuIebHLucQpN2jZX0q6z4CKQEOEacTEgzfgsi6qQd4U5tH8kSkZgMeowJC/6RnW
oBqACf7cJ1rhWPMZMy5F+gh95x6npYzoLTehsoQl2VWtkX64fKQ1zue31FPuOS5p25jcCkM3IT72
18EwJYfRzOsV1Nv6dZjJhnZIDrGb2D90eVHdW4+FidRRDgP2/KoTm8DjEcVTMbiMDdjGfeIsF3bD
3wRPeQ/aiqQZZZuHIGuovbHdHzvWEBsU/HNQNeNLxcP6s7ipebCPpWZonOm4u0fRFG2yaCi3VaV/
V7Por4/vWvtQz4XNyU3zLlOi5DD4LcPOjz/cpKMmcmaDAA1A6jiKYxzoGdygyNtOqUM3O22Dj740
770Sz00PAsko/Cd+nZ05htau7N84Q4eX2JlWhSOdrZHC7EcGjshSI/EhCKL8mvzG2FTzum3JXZsY
065qz/5dJKjtO2zlBDfO5SGbSVRDJf7sGMW499BYHfgE60MbJnoXVnKV9yZTAINgChWkGtzU6K/6
AtxYZcdkmxalsWrSCRJQUAtYiyNi3tm/pl1qIRLBCt5DGFdt0O57Z/jAMSo3bvsWpdW0nw3yLQB1
JZupmb56x3a2tAa+s7ChzTXWiADjAouBvAHho+040Xr155uZ8aw7f8gwSw4kmZUHaB3lIXxcfl7F
LvaO3MoY/2NiwrDXHJhHEur1g8T5geNEnqZpYpJfkFhC0z3kMtdR+9+rnx/Tfjb2DB7Kpm2ZDWf/
e7GRbBInHP4pIwuj02xvuigCb4N0ZGGSZr4aMnr8JA1sTM9FmsO/qSPVHn5eqRafbmHCTQMMcLAf
TJ4qBqE/+H60EKH4PXQEnsSWie1bt+gsHpfh/16VQepvgzTZKno8e13d0Mn+EHu4Rf4X24Mmg9kl
y/tKwZbLCsfeNiUBOUFUuRS7UG1jmgSH4PGx/fwYURmuZvfWlEm4wLv1LTnMjiOUQqg96G6Jdlj9
d084cIImv62xHz7ukZ/LRDNZODh7ZyY5SMqBXmk9gSPDjvpUA+bdpcZpcmkXhUlUrAyTb9bL8RKb
7m3QQ7YqQvAr1Ioc+iK7OlhlqYCTIDGZzxKq19FJh19DPp9QJFmrSUw3SngG40HC/CD5uTITfo4h
4gDaRYeGidtaRApL9M893Dze9M87LZhQrWq/w003V/Gx9DWfR12B59Bee/i5lKA+/nslHGXgAHX4
jwThKH1UHX5eOZrYF9iVPKj2VG1SXAcYNdVK9OnfMgrJ9Spg38OgOjjGjOmoqbZA4/aNJTCgEGe1
NvizQ/i4ZDYdg/+//PxZzZawJF3yKfEfEU+P72hKMzJFhmnXkO58NLBrHIUT6yXe473T2PcgcuEN
443W8HXXtoODnm6oSTiw8gDkcZGCi6rlc+O3A8jS7smo6OYPCJIWrjP9bogieQhHXnlB9CQD9aQf
Xs2C2aV27CuWpZqAqAB9tTuvZpmpw1qqYI/OBxdPMSar2ADiETayX0bpg0U1Y70fbRsd1dmLaugH
cQWezg6/XGabjJzaJwQE3JZR+JmN6stVebXLM5Crg8adg4gW7QmjH/+EZqe+9La1Hi2Sqsf+bxs+
iiJkw9wxdPsMStflWFXMLKBQNAmTPOdY1raJW4BMwak/T/n8DKnjtQRCsMRpuPe6ZsdpjEaCZDA/
NlXJzc1JPwrLj1GVaI/jS2WG+bZi2aBBfaPFBNE6S15GwR1rSbAY8aixb5d/Y7gMDovf2vQPE0pl
NAZY5tsKUIJdNPfCgR5mzuGRxvyO9YdVmpzG3Ob5KU1oFxMiprhTR0bTjJG8fi9FN0BwdPvtgBEX
ltpnW7jP2h08hLHYr+PK/ywD+0xSAlQm6GpJWkI1F41Gw6sTaDYPCK6HsMpmXr3wJLZbKznXHkqh
qCvwOw1gA7PMvRdh0B7zmFW/l+5+RvV8gcKxqwQJZEIVTEwp0mB9kw86C4Y7LFYnYfl8i7qdd3KA
EjfKxtkkSUhd6GBbR795xEgVUZ8iifUiUT+NONivFDR/+uK9gd66IWfouQumK3kp26Jt9/YALm4c
+Gfjfn6xK2zrYqK1Gk+/8Y47T6Dnbtrg7BJV2UtsPlJ6jcf8u0a8TOJZ0uF/t3pghsO0ZNqPgsn2
JEEuBB8myHpX2iF+WxVbClOA2zWrvHB/M3L9BXwSx/2j/VIT01zJQwYCwg1QQZxNuOT7XEUVgo0n
isa3XA9E1KSPAJ3vIe5P4BPshUbetZhrRLdGinwn9xZzN9+7DOUbVr7MFPsh109CoUvPwpSYOFVu
gL08zK7tl5G9w2mi+Mp8CBl+UhwK/BfLpMnGrRMACp9t9Id9ortT5Xxj/m4vQ3OnjwoOM1+bVcAz
HBLeknnVLs6orRPZ3wuTpnSFaYeJ0kUSIjnZytrTqu0W0+Ddx6Ao8ee4xyJJmCb6wxKAKynPfHfr
gX0yweqFW++PgdhrldVdtxzbcFuCcxBD9pY0eQWrqfhAtXfFdL4qRyJKZoR5S1K+t1ZQk6BN3Bg9
x0gDCqyKtXbz9wKaUgyeqmdiKF2m78Vj9gyfYhG2n/gmXsyEoRGW4sWIcoSe3A5VxpfdFG+KQrRI
TPViBILxhIl0UD+k1W720YXjuof60FRkb7tj/Y8Ix3glC1qfpfym5oKAFWvEA85HQNjeorcNe61S
8a/p/0518eL33LzCb/WK6e2rkI51rPPmoHz37+gjIoIMM17wXbC7SrwXjCYEPocV55AvF0KAFSPX
a2wRrXw10VKP1bo0mO4UEaVMlpOcVBvFgYyYeBmmI4T47oEjI2ss7s/Sg/Lb5x88fUzmQV0nMilP
Dc0l2oL2SwLWj7FkIHe918IrU/kdgTf7WEm/tCIIdAx999YZLeKHILtW9spF0lTawbCvoPJsDBAQ
q9o1rJ0pw+7FHwX+soH/uglQPXrAbiqZfmE4Z8KO97/vzEWBUH8JdUiaBOb1iMXngNOnQsvizPYx
Sf1hN5KhtDCrK4dB+VblBIVF5Q4wJXouqLdMDd4iJHgzZS1ZEgcHupe0uoi/4b6GrrpTDOaLXoNo
g5+bLvk3ErPGOzmhf4J+ffGn4tlsg20PMRZBKbJ8SENUyfSneKBpyMlFTKQsp82d1zLVL4h/yB3w
joExfqU9FGg0X2YBuN1iiV1OQv6rpY98j305CTEa1Oo9IZ0+LQ5Igr9lzoMHfe9CsLy39IrOOJcz
gB5CPrXNpjNFJc1S62aLrwE8OvYZAxiQa9xZRxjbZzNDDf8wDLQtXLrPdTUsUo1ciBP5v0jDJuWr
2xlN9VqIlDFijU8q33azMAn4Ilr5KEgmRUrlnbUN3zMpyEgonO9omD8BJZG7lga3oQJebc1WsG1O
7og5q1VN/RJ37T8r7zchFtxXYVeXZm/4MCDGELVZQG7HVH7EjRM/edBI50F1OCtSQrc69TmQm/CM
qP6BTXfJunuAfGYJZhcu79lt9JV5xql1sq9C5vewRG3ggnAKCBRK5wgqh3nlHR0j6nD6d8SYmuHS
9RRJgZM4Q1s6KHcsQfKU60QaC9gH/+aRefaInlBgV+zopu+whmImwjE50XJYSWs6mr2BqNQ5mIyc
6L+XpHp1a/gsqAyA1IKIZI8Fn2AtqrQjmZyTfSOTYZ3F5VvtMmJwujRZeBYZpQkia/qmrrdUY5GA
7IF/nvOVel4OMSKcrn2PTtB78lEivgmIGX5Zr6vEj9akY3UbQLbcxR6aZ/GR2kxnfYu6pmtw9AhU
ccMZk6588e3mSDMXN6EjafKjq0rd5jJ49lbkPDoMEdpVNL9oOGJrzGjvBWCfwXCRVKX/EqNBq6eT
JycktrwiEZZe0RJdAm7ZtnsT1iEbzc8+10caUMkWSeeWQGn7QmQtSue8g0ZDT3ylf7dxePO74qvp
2N3r+GxpMiH5CzZeouyeUqRuhB/2S8RuEGlz4mhJJ5ASLVwvgjtDoWY90XxbKsLxFqLPsr1noZPM
i/YRYo/hGbYSW9XQLZiiMmdt9FdZaBK2AwQpMG1eVc0Jts/zf8kDCROE/bOhZ0Bcg/6DyxqGpqPP
wez9Hpi50Cme8bVE6S3QwVOeOSZGcBehxYrhaL+Y5NRuywwwD/8dNM9fQTEQUdIIZmz0b0Ik5yvo
H+8ys6fllP4OUEaHNtMGZDpPws/xhXifURCeHc0+Fvmy2veKpgBi45bJUANPZzOF6dHR0UufWuMG
Gis50tkmTmpvj26uxg21ya3+A0PiIZoZocsE8QitzkdVWy+xv0cL0/NIm6WfPU3xZxEUb8HvisI6
RPcOAn7Ljce6cLHt5k3JgCwNnENZFMMbwYHQNkG7NRwE2k5zEsiLyW3Lz/Gg9KHp8q9sJj5YIuFY
FIO9duA4A21OzzQMvlMvf3NSfUIV2y3IVJlDwDQSqBq3Vor12lKEpnYfJgnasKJQpqd5ulaBSeK4
88c31Gtu5FvhUq17CErwvc1LuCQDmGnQ5JHcM84e13k3nBM6nb6BW1vzB23d7jKGXfsIRXdUgVKv
bHFIzE7tZWEQmpRNG6Pk0JyPzdKqQ3+DB9daFLYTQ6Y2vV1ve8+5QYIxlrStxVS5+2O5IDKVP8Rb
ul8c69NIbCZbHtn43vwmctaD8mkSeZ+GodW29p1/IV5o11AC3cYIWL2waNkw53guKNQwy/GVjOVz
Kup1ZwbOJWO+uBGZXXFLGOZqDpBcRQBqcV0vzXZiQJMPVN/9yawwNTse0Xq4LlFGIjy3aprPvlHx
7htiZcEtKH9MFmgKdqZrvntt/actJTZc6KdWNuwQq5nLLKyPnWm9qGi8dYF3dNXMXA3BtFGOVyNP
Qo6NJqklIt1iqXrtCCPwxfQ+pwU9FQuCjvvD7OzyjTmw3eT44JGFbJTb8dCRBkuwnsP62G1BXhIb
vJlVnoHY56wwRtPFHIZXwnUQpKejs4xd5KwjurYNQpijEbEO2FNqo7hXtDK6S4Wud5G3xcUgfxl1
9bRIXWZ+Zo88k2ETt7khQNopGOLZDaVxsbTrYtF1OYOl/Fc+QI8OKOJlNawSyZjKfxxj8gibBA6I
xi9Ooy80eaQu0EfMW77zHMNUbMAIvJVSPTfz2p6DcNer9MVwoo8SVfA2b9SNePEn7RUhX2X0a26/
0ZaodeSP96YXZCgo7x1PG5wfDXJ29sZqCeGWChtKg1dX3PoqBrY6s950nF5WsHp4tEIAtz+v/DgC
H8ZmtRxBf+FzofeT+Az6d50FDbiu8S3IuEyPLffgsYzvvZU8INoFLfwoocApCnsV2z63JiFGVFzh
S5bFxnbkjl9aHFhf/CSPD7MfgjScZ/bLjgRtGZJAEVGhKZ9UbGt2xoO03buoK0ZGrVSn2gsAHJcg
1m3CQw7dHKzBI5XnyZ0kmqF2KM82dyKh7+mqd3y8Ap4n0BX2/D0nJD55IvoD67lHvkEvrgwJKuLm
U3+BBzpY46H9SBC6MgHQ2bUe6mtaFcNJ+WSA2o0jqPVxnBASoY55Mv1GdQbu09MNS6YbARzAutU8
WFGa6CPAlO0SNuRS0z95SmLrPOoe6Gs+A08W8T2y0uY0Mkc8RAa2Hj6laM0A933wTLwaoTXc6HGN
Nyc3X5vW1CsJw5LjBnR7eGT9wp2RIZjGUjlm+jS7L+Y8ljydNQUUDSyzZYzli/icuy5tj9L+myJp
vjAEsDHXkIpN/+tS9Nl8tCp/Ov68SiTREuOUfwzo7VfG3MMkEVF5DJquocCnkzZac3WytMejQeYp
DT+DycnUnMwJri8pu8G5HQFhGSGpUgMWg8XsWSRlP/qjKkLivSgK4t6JUOk6jlbJn8JO8I/z729I
+voY6HWcgqKj0qqCdjX5QhxHm/kVbXU0UzLZI5SKb2bSPTAfhK+0CVGKhfFaOskvr/JaJuy53JjK
rl6s1iFOx4gLzgn83gWfTZiWYh2jNanm8EExTX5HZljfhjrbZlS570QaD3uzJg0D44f9NcxMHmen
Z/aFbYhulbegjaV2eT0FzLibxaxQDVSWlS59EzSmbdpfbtRuO+j0fzHPnQvft9au4h912cnQR1jW
LZepsZ2ntNmPfg0PxSGLNSe3uqzC5BO1N9O+7LeurJi+C4GutWmQj9WPPrE2Hnztprk0DNx/zyG+
SO0H/wg1NQ5DXhqHeLSiNZJ969uzKdw876MTcNCh+UXrALpiMg72P8/IbwImAKx0Sahaad5aM57/
PfwoSumEalpeZ6NAempDhReBV10zm2MF0QAwJR0UbiNPzTKuxJZAw5RF39SURn54KXKEPKSPzaWU
d44rcG2RyWV0JMhXtd617oyNhG2Bitr5Dj2/4nRWpsDDgv7EhzBREWjzvSMHcWejH4FHrIMr0osj
4YfVJU0ixiGFg+cAGij6gT3zPnHDeW1vAYTiqJ0Dcevz81QLWAU8z7B9SYNvpSW38n/YO4/mxoFs
S/+Xt0cHXAKJxWxIgJ7yUqlqg5ApwXuXwK9/H9gd3fNiFhOzn0UhSLmSSCBx895zvkP3z0f24vqa
iQwVpmTxlk+LtfXm05ABha8irX3hpQaIMWYaoq/yYI6peMUcNR28ErLc7Sm2jvowZPmn1up/hlXM
Kj1eEROPE+U2hKSnxJnSJ8fpi+cUPwXdFGkENlKZczjQhBz1xnvUbb5jDOXVqUzvMYmUd+/Z0RrK
6z3eDpqGgAujdbNlLP6nhEr42C2UKrgW7sB+msiGl1c0rf3Q5h9T6TzmXnwfRyVcXM1JD5qFP97B
Kh3ENQtHCfs40WNk+pmFF1kLJcngpGpExoQScb6S0JOcqr6wA+RAZIwN03xnNu47hu1fBIGGQaf9
Jk8nfq47pGq5RG7mWlADHMeVO8RnO0OX6dPtEKKvKYsPL5mbx6i0nD3CGA5CVm/jnJFW3bafCbrj
TVzHXlAvUErbKLnPG8lawGhxvzi6POtTi+2ccXXqtcMDm3mPQKRzxPb1gdgx7hTkbRsrWqAZkuUU
FY6xyYuBbX804NdxYSZpdZh96WgkVNm0/iwrJu4kRBSkJ0WLRWhPMWNhbNi+hTMklzh7diVCEAx1
xX4wDXbdsWX4mDycc0J1qlVoHNfAnm1bz5dwmKtHPCG0AiWjBpRf9SBIIkbTWSKjZqN1IhzW9PMM
QIrKnTt0U+jr0jWGtiACg2QrvTPRrxVqMw4VhCfN9zxiBGQyvo0wmZuuLAK7SHrcpfWTkjJ5rchK
m1g6mKBuSallU++Bt644o+ZWVoiS1ZZ0HrCBco+6mcAZXex0zCi4855cbblfcvtspfUhS7liI0Rz
bNAg2qjkgAQOfoNePHhu97a4OQPtzFsLuG5rTyk08sosg3x8UU2JCz4nD2ESOQnGFKDOGI6Hws0O
eJ+iLThTkjcQrbNidcQ+jAS3N+bfsEv1uwmtJDO5D0+HR8Ktlc3zYj/U6ZIdJit/TJvu20nRVIYK
hHMxjwzU6a2meY78hXyeHTxZk7zWx9TCNlZiXlqWL+HOkI10mpLMp7YI/9sdNUAw8+N9RQDKko5J
YAuG0NNctaR3c73w82YTEnQriFrRCZPIyd/YWfTOg45iIzBhJNArdDN2ew2C1xQJclhauc+l91DS
iiP9YaBWLHgt5gylUq/iQzfad+S1cx2vL+pljus7FpJNFqsAadvs104bjERJ7uwoXNasQJKm2hFM
BxondilwH5es1za0LwAv6TOAS4RmVf7B/qzd9jrFjcaNejvZS4w6jp5/jXCQv7WBJxgXcM3bujoO
qNSfErN5KAiWC4faWfXVa31fh6cCWX5H6Xpdd2xtx1YOg9UmSoh5YA9xT1A9OhoFv7ZyuIfgyB/M
ILSPRdkyfjcduQsbZu+zuoRGei9y8UIzz9pGOUWbZ+ERrOUH4wJ5DHvrzpTKPNqVdw/Tc1/nMj7Q
TYJfVuifi9WCOYVebLYrL1cQSRP1yyW2HyxTotdbl4TBGn9RKaIYwURN4s3BRJe7zyPsVtqkvkYr
7Y6dHoPjnBg/MVHmCvcuHltzvNFlAO3aYGBN+d+XeI9dVzs1ZmqRalR7vuZaj9lMJpnuZdVhjMuH
eKwg9XjCDqRLV3ps2AlCbGFXlkJaW0Y17ytVHoisxz0RtuPwuFTzhzeSr6C5BX9wkNavGJZI+66N
3I8buKqRW8nDHMc/EmBV5NjO/Viq/BgxLd4b1VwdFqPCrNiZLxBzXAA62wKs/Vof7bO0Vn48OzTt
6z+q1JmomfW33tG+1blJ7WwYEfRHdWDPK8HHfbCY7W87NC1bNXrsbPra8DvXRDRSL2dzmMghkOmR
Pv032Cp21A7a9T6eD479oRKtPA3DeFnsYZOXq3tj7cLP6clZBSFCz1BSsbv2y5Dt57CQM8jv8aAj
c0qiOT0g8Wd4ULNXsOTBHDRCBjT1pLVNu7MLyDctXfEdAtmt+TnpNCEHgi83ztTQavTmF+UO7+gP
dktfFWdZUfniCH4zmbnt85DuUWmA1bLy9FfNPT7IMoshbIYbDtHOH+Qan3NawaMu76mEUVaZEDMH
PXmSdIC4OOwHqugHm5YcWWHiqPBpEOaIKEyLSFGKmPaksYGguHvv9eE9FsI7MiELdN194t9FMrgd
2uZvF0MOYA3tN+mAIUa39+DnSFxEjehlybc5qD9jp2MspAglJ8f3SvqYOc17LvHiaBbM7UTsMjQv
EFss7OXsaMwPgzM82ZDW6GmMG83z1M52k3Oo+t8qp++BGYTOSbzPB/XXmfFU6cxl5/6Vbsq3QR/R
yJa/TQEIwJ07ynTGH8w+cYrAY31CwbkhNvE7zv5M3K+3C4QDT60q0QUuVnyXUvMRzv7uqG9IYnfE
lAxBP1AohnV7T0IFfddaoNpw6Lpw5acO2lpnoasxpBOd34wXIs//GHr3qrAGb10Hi1Wspx9aKlXQ
WKB0U5oR3gJqeIxoFpoxGwhvOKtUG3dxn1wiiyIsghCfOsscuKwCTH0w2JDNd6mGYTdVMhBhfGxM
XPPJwPYftS0nvPnJ8vE95Msv3Yrwp3VPFoIGw3zO6QpgvjYfLH1xgmiQcLR13HOzPNiuOi42vHS1
ZjQkk/fskM3IqD06k/mCMEmMoKWH5jIO4anPK2Ix0u6Huut9LukYj4YS3Pq4VRTJCxOT+yEqCcVR
VE42GKhBc3exRl9Lga0M1JogUgiHlq0APB51x6lHFb/QptqWM+kESC72XJfbPp46WgLMqITNOBSE
FjsaGmN263XHskpZjEwbnFzIjL1kitogc4H6RyykdP6y/Pg/yYQupEX6j8TehrBtvgMDp4qLro7R
/aHTckcVgBG/96dI/0SltEOqw/XUupSPvAdU4vZj3VrPzVwR8VL8Sb0ebGZNQuHUqveJX1LTOamT
8ujwZzN8X0ZCyU6FDOVnHGKOygRpAVPEBjxNZmJZyMwYx/lZix35LEqbyJUeoWKc8DQcw+mARpjO
0fpUEWCOrgtz7fpMj133KcIqCeNoW4tqeDU5115kca0ZTaitO++HzLReEv6rVyJIt3kp0ufbMywg
+8mqYm44NZsaMysfbofILNFvZuEZ+Ub5YOPZfOieVRvNF7ektbuI6s7TsupuLWYNNrN8YoGefftY
2PTM2YecOipR7tmyUvIO10cRCYXtpukd91ytB7cjhyctW7YnVk4ddfui22duX3N76mJ0IjEdk+hK
Q9PjWj/HIZ6Sosivtw/dHglDMhS/PZeTwVitmrlTheJfX/PPT//ne3QJaK62DUDb69c0cET/9d3G
+r/0VZxe8+A/X3/7Kqdkc22FrOXrH55GWAAA7N+eDCvNlbaOIEuYfkKvJS47VWaU2oQoWOdscFWu
HmI0ks8wRg5NmsTvFoXlMTLGltsxX2U7lb7VFpngauazLqTSzHZ5vyLCi2Jnhe871imuFdEEQ6uI
2yCahVHx3kbZonJKqQ4437bxzjp6hzJipmXA+d6qzKbO7xP5t9RpMRV1Mx0HkCDhTNYdTId0F0d1
648eKTcQcrTTmNoha3Q8nlCaYCbEf+65jEixvfjCozNnhnOgxba6FPEWLx9ZrxRxjJMVG49hoSMD
9OfUkYZxajUoZF6mgXugI3BEWVNJtfU0vT2Z3L7wff6OcjrBpsTqyYDvdDtYaiL/tmIadEjEBM2U
T4jem+gLensFGoQBe/KHIAY0CbhA9nYeHov+rwjR4uYQPlho3/v0TTLlAjGTHxAPIQGAhx1Yoftp
L+C8YNfmdxU94H3jLL81B3I4M6eY7cOFSDocBxacBXxFECszYhDHZaCu50XrocWDNFnFdNOP8KZP
+NSp37aB5jWnLstfJqK1GKNIRouGex5mVNOi4SxHo/dSZ9FJWT1G87EhZ0D8qAVcpXKwWJI97a7Q
zw4zXzQhPAzr4TNbCnLZyGMcMu+UN9RmxXDlzbyYxfitaaSQKoJegCYs0jmV8QA3qNZ/gLJgcIjN
x3n4WfLc2JgIHwKlR59jA9FMt9ST2T1rLfnBEMfQ9tpdEM4fAt+Aryn3cXDcHyaMGxs+A8NZXk8M
rFc67nMwAZOnJ2TeTzQW/C5N022O1WO7VNNrgXgliS9Re0ET/GpUIZJ7iLX4MqMjtZqDdTAvUVJf
x4HXxZ2To6Pum8b+HMbEZ+2ZjkZMY7kQHtAJtlK0zt8Mu7q3eNU26WJ5QabCd0avILmq8DhrOiHX
md6fgOs+kB4ATV7rzxXTrq5JxCkJOzTwbmAxb+TtNfymBIELo6uQAxpA5J6I+CQ0ChrFw5I9Rx73
bMbfUMlqE+N9gQjP6gq1awul/DTOxh394wfemv4wORSdGWEuBpLIIEn7kArcPCFW0ehzK/uX49Lq
1XrrwAjPPlj8r02m7UBO++U4ofbxjIrr9CGvkAv1UBGwkRisnYrbh9WAj1Xr2dc13knq6WrHQmiI
+Hij5ETi8qDO9dy+t1O1+nFMTk7j6OiGftQ8Gl4VN4KKly1i8BL1Cv+Vrqp7buCiqyq66zLHO0lk
k5nv4Ssi6OvvpbfKZ1zP82fCdBXprlkpSOqQ3U/CYHdbNzHK3yh+9ej5eX1J7JeyfEZl9PU+Gzb9
9CkQiw6T8dPC0D3nRXtm5YJVIDYpOztAmOtODZRAj0rErWEm5i1oq8UQRzGGL/MyeufIvq857Y0K
/os1w0WdTCbas77KVHIY/uU8nD3nqNGdOnhTjgVs7y7xAUX+RV+YfnLNY25cKj/FduKrNvcx7UFH
IbwgwgG14JCZgAscqIuq7Y2A9v/B7f83cLsNtfHf8PH/A9z+Gn2U3x//A9u+fsM/se2W+IduOYzc
UUFAgDQEKLvpb9f/r/8C2y7ApdueNGDW2sIClPYvbLv9DxPfhelJISybjpgHxPHf0PZ/2NLmUuen
mY4LQPb/hdlugmf/r/+J2iOSD9Wg5UjdXKG5xsqL/N94kC7OBDtPwydnDWyOp7FF7GMg7Sn+apUe
BwR11bswh0RaDN6Xa0ESdMz6lylHeAmLRE2BQogekVia32Ykzjhr711Lfi66dVAQU4lElWh9PPae
FnfHwkM6MZ6SpX5t8GBs87n4mHr7gFTKz6Ebo8x7yXsAR7Y72HiskFO38iN2vBwNMGu6bv5kizlu
6fGdcWWCdP3Ki+SN/Vvhxwb5FKI3rhOglI1j1d/jCO+s+bTy4pOOK+C+VEMrrbPXXdzpq2yxaHqM
4JjQ6U8TAwLmJx6yQggiC6Wqm1ZPZuFtUX0BlTLVUwkbbWeR5z30n1WHHA0P2JUoMzIF8QczX7Tf
LaSIINtkoYtAw6a9q5ldVANj/zgh8yV0kR0w42dc+Dq17Xsj+x3ZuOzOSNBAE3AxOya/BV2AOw+J
qW8t+inX2aJ5VOlBatd78GrkFSXIDXuGl1kll63DfsnXonzVUaPdGpYvo2EBH0nh1R35q1BrMvXU
Pw5Z3/pxi/sGj3e8GfvuG61qSUYSrk06IlsnG1+09NNWnbsSTrpdOuvBoAC3x7J8cO38ntbwPnH1
v6K03nNYbHxZxVYxf84bdnVlDXSmvRvLcKuV1vNMjxbQFtu+3RjXp24Vjk7jX4wR8x390iBZpaWl
e1E30Q+S0ypfrqq3obV4RFCg1QVP5P2uBtQYch6v9ipdTdGw9quYlZDaZFPOd44hTTBuQvl2Ee1i
d8X9lH1DwpSZ+J5ciLxgr46Hta8Ra2qLz0kZoM5rdtKyH9BgM9M05hdXAoOxPIx1i/4yqi5GU2x8
kSyJxWuV6rpodhsX8W4OgcrEpH+y/32QYaX7xir7bVcBMPLADpADLWy0waB3jmRcddtUo6C3oOqe
K8+aD6GNz2BVyycWuW/IGK/1Kjym9GxP6SpL/s/h9jEiqJiirvJly6LX4WbLsV6lzVViMAMqwpMi
BaZY5c9LWfxVUEMZUgPSQSHtOnN2YHSFarpbVdRWUlen2yNzBl+2yqwh76C/XqXXt0e3Q7kKs0mH
FOyqVHyeZ+5/+SrgFqvyvLERdTerRUGrEHpHq+Q7XMXfxAUXBEqiB78pw9PbsV4F40CnHznZDX9E
S25b86fZzN1Z3bur1FxfRefZKj/XRoTo5pQhmO1R7OI1EKtYHagkkZmrgB1vPkIXUJcw1g/Enl7p
TqJ211fhu1aMvZ/WBvFXqOJvv+ntoG6a+dsvfXtur5J6sYrrp1Vm76G3Z0n+GDNm4mX+ZLtl7DPT
QqS/vkfeqgK/Pc1shh3NKuZPV1k/EY73rWYvvr1K/peZAerAPvLUrYcwuqfJhy8SmwD1d0E/dq9W
H8G4Hm6PbodotRpUcEBAEDlf42pDYHtC73v1J7jRwrCpz36q1bagr1aGdrUy3B4tuBva1eZQtfNL
l0ESrFcLRL+aITQohIsrTYqI6G+YD0tQrSaK24GYNcwQVpCs9orYwHdxO+A36v/56PYUDW3nU/4T
8A2Q7rSsgca6HuLhGBpijcXQbNH74chLyTRMV5F+vB5uj26ntsKgfLK+l9Uqwo4oHk1GH7B9Nw5u
knDJi+2qlD4wsDn1OE7AnNukh+p/wpsZ5WZLSTCoGM6rjN1wN+BcAUvdH5dOXhr6RkGy2lt6fC6R
ZkjaDtZHc/PAiNUOU+UUeIsQC6cOZplqtc1wDuv/bHsKRETdaq65ncO3c8JarTedXTzXMVtP2xXW
6fYoknkZ9Gwb6MKQNo/USG5L/eIsYti3jn3J0MQAs7kd5zKD7ZCHfMAoqak1ozvwxhEaKcZJniIT
V4yHl46kua7mmwgFOOHfkeu0vBR1ecbrKXDKHJxBA/hjcxq6+SX2GBNZKhl3GcPio5Y2VwBPZB+Q
8NvrEUrjyMjpr3BwSybkGhvdLe2Mu76HWGK67H9L5oc+NtGeTAUXzZyIBgvsASN4zjL9aM362e7r
B7JY5LHudcDjivUztpYeCVOIoqgqA0MoyoBqIE8j582TXSkhUtLl9dCPHB0e3tPQeqM1q/3zGXtG
SWSry8xyTB8Xw/qJyjylGfecp9wxNBn6rW4j4sKHiwgHXVzlRsNO1IYdCIPJuFV7H6M1oWquzqjt
eY1gxMfLQh4XCCZI7WWgVbwxjNeT36FVkFZR2suxRJYuNZwMdMEA9Jj+tNR+V0vjTrMZMCnujIiP
VTwy2ZxLte8M981amPxVttMjJRc5ccpUQlmkHggA184IFNB5GNpjxQq+rTztT9QWaJJMQphh5SxJ
oo65k323Yf5qKdB8JHDJjW20nIGLjlUhd4l8rmZ6l/pK381IKEESdOlH4RMIfuqz3K+MFXLDkJ5g
4njZlXGE7krQqgx9UxnBtekbubNzZG0iEcn9VLoHZtENKS/iW0dtZrZWMPc4ruPF1Q6GpclfVEir
bBw03/wCkol80TAazliYlROfCdIgxAKhUmKZb2NhTYhyiR7OPCL/ovEJVpIZNOtupsgONqIdrAks
QHazbI0ChD3dDES/HQM39CBu51Zn03vXkShuJiQJQYVOFSAPZZ+yg0QnI9VdM74HlTTgxJB/8BZH
9tjhmIivrWBLvgjjyww1dSVYDGI1ZY5RbfSeXGUVMfBo9ZyGPwrms1sQFT8geqIbd036pngxNe+Q
Wv2xGMvmjqWXJrrdAY/Kh+96nDZzYlVHMIh7Pc3VvRnq1q4eexZ6EHq+M3mrpnnt1XCOlH3mj+1Y
HeNeoPsIT3Jo3Fd9SvJdh6ZzM3Bu0pM3fwjOtAIrqvDCNgQHSyxjyCqQea7AcT2cd55VDRe7neZt
JhFwNo0T73qtSNnhhYImsncfNo61ccyUjlNUwlzVJ+5yM5BS1bJxnetVh7mA243jJ6+Tfw0CQ8g8
FAAAZPuVhdVfJ16+3VJYu1tHgNgfeLtZF+0tZLKnpHAPrIDWBqXeEV6RcxDN79bjGittYMMlJQ76
LgRtHUhZ0uY1jCUbm/nnxqmqa6pZr/UMkEBFrv4bO+Ere+j6yUTWELHTLOuBJsKQe77pLDbcjhgZ
3ILGRYXFj60BQ3PXeaQe5le7ne/p4L1VccuILhaXLAsnTgFyyEwuQ9s8Is4NfcSml4yWAzSRN2cC
h2A52VfauufalYx8KOtBYYyI1G2CSMnlo9uD1JgQHQJamtFl264Xv8GvXzQv/ut2CRnNkRoZocaE
0llnJuRt4Np0jUtpNIGkvaANyXPmZbsurE8D5tXdnInvQY9fmuSdl0Dcq766tIOc3tq6B3Pc5L/s
jpZyhGPDn0o2IWOKw+R2iJLxX49uT8PUG4+Ta13+83HLLSkKzdZgesxkxOi1zwhfXzAW3c8c5cNT
MUEFWgQAxiFj7N09UrolR24Y7+nYvqCfn69hU5/MtddD2/5B0ZOY0jiEly2ezGw9+1ccwo2CYNZA
wAeaaJCpECifCq9jQV/VrkYErH/fTqTlehFJUq6pfUm5rJAsZKJZ/zU4k0WWTvd3nDHs47J472T1
Qqaxdc0lQwHhIDS35RceXlxcqTsSbL3QGK3su4L83Y1lqIvgApwyU9u6dgSvQyMPsspM248dYAYN
up8iPmZwHjcli/QGY8InfLlPw8DGkudPugp/KSe9z5yVvIXcmrku3R5QZaMy/zQuu4yZW+HDQCfr
btBoM8ksNf+ExUBTKU3WkznmpV4FgLeDRhjwqda9H+7SZB1mIPBE+pKTbL0TXWoxgisdHxMF5Gtm
mFYzfk+NfAzTXj/xczjbXyNSrOnJ9MiG3Ps4m39PfasdpLlAoKlbOs0dZiHNLPZZve7EJKRrmYZH
pUVvFSOtmR4pYsWHmInONY2gbw8D2Py1q+6k47VIy/5icCXb3ASdgizhYvlY8ra7y9y8Ow5R/lRj
EPUrLWRiWejv3pLJ/cL9G3OjWBVMIfcJfa/n0+OYsQUaaWB1AtFC601gdvO/k2X81kyZnsTIyLWY
Fd2zbGi3i8nWrg0QNN+7KdIpzxCokTOM2aPO4NViE4SCnCFPY6lT1VlfaYpRPCN0W3l5yOds3mdq
ra1pdPZdmmoppS2qmKhd7sGtb9qk8jg9oBdPnYP1S6I7aBneLG2cYFtIyG9s7UPT1mdO3S+zUu4e
Mw9lVp7R8FfVqzEZyTZHUsgLhhzALqwTch0G/jLcGSZU4y6LDo62fNqw3aGD9JeGXBxvYoE110IC
j86uh21ybhu6+WhSpI/vHNa1JQ70Q+NzoxPYnYvmaDSyvSQw1JIkn/YEgfgMz3OklcSU4ganVOnm
g4bn+9zY0TlmDpbF6wR2CkwZA3Lt9PCYEfOxZdI2lAtyz45GXOTh4iLV+mojw92mqCJovvt6Up3+
6aVuMG2K0EKSiVKHcB0ati7AukTgiaGp8gB4dYNAEE5McnU6/XhsJ11x6dnHOmL456IlwzOTcW4M
M22GGT3YGsqhIwHcQGdVBK96x8aN/k46aQSt/ThY7q6tObPM6BkExzaXennUFPVhVVpUtlZy6Kz2
zoxYwaMQt59Wk11WlmuWGjkSSjcfAen/YUhMLqmd0N+cy50Z80dSAM6It9mquOR+zE9RUR8jiX1D
srIj6YWur43ioKSI0APq7mZM52veaqzZvX6YV6GM2W1hIjebqoKiBK0XfyyfirqOUIs4r7F59L9D
Nrf8/ZZv1nC/PSYCQ2WdgLyTt56lYuPq0Zdng+TTF6Ty9lwHEmXulq6xCLjWsbAFlduIszdbhKYK
PH+RhTqUOYqLhfGDb6BsK5/UUAxvQ5yz6pOmpnvw3WiN8UPDu9z9qo9Z44RYeRpxEYBON/3qJLOY
loaa+9aHODjtdKh8YQbt2JqHpV7AnrS6rwn3jwEd4tSECCwrgxKe9SJkuiSZEHHO2htodbB6te5V
d/hVG+cnKTEfjuOabB6xwmUN0rIEoOJpirU3Y8y+tWFy3gAEvVb0Ro6KUmtDAJqG4nEoXs1aUYBj
Oda85AKQWvrtZAKYazD0mM10NjNGEXHCRLKu5x9i8h5FZWYf+qQzFbCd6dWZmbDjG6SxKR4ljwLV
dwSVO914KIWjTktXTCfcWew1SQvOAQotoY68KAn3Rpg9ElcnAmzZhB5Yis4TuXkynUgAwj6pXISU
jT11RxBr6jxKikyI48N5hvg9Z0CCNHj03qikTwqSOgzO/Ec4iY01pT8Y0xwfqPfaTR5hbRpwlIEs
xnRQ9lRVo+mdDJf4Wv4k/RItcOOqiQgXphYfpSI6NrGnYa+myxJ14nw7gLr61yPRCNtvRl3QB6yQ
76HG3ArG1mVe/JRLPAAI3VR62+3HvP/qpy45J1HQZwQGV8jB5LRA3VgPbslqXscsH54OlMRlb4Ln
M7uiYq2xMpUYL9HKNJZeHJKKzaAY8teFCVic0hwBBcBqISftfmaVuxTeAm+hrOZPtWlmQBUaHcEz
6fGb2J6el7k8OGGVnt3a7R6bTLwxixPvYDXJqEsajGIqF+94rS4Ut2KTjTXc4XZG4FtlmABhUN0P
hu+NkNwgUc/31XoQZfgujSQMMLYdY2VDpB9/kxIjju6IzLCteMPnklp8iamfsYh8KGjQBP8BiK5Z
/gKjr8djslS7fiKLIpvAUAAFxCna9vF2zLj5TFluBLNrjufR7MczYqH1ZFE/npuPpweAd3R6pSr8
gXQumou19K2q7J4R+vllk0avdZlod9CwM6Lu4/zdGFcnBq2Ufd1oA9jwxjzG9vDhanP50DJifWba
T44wBlAdGcdxmTDiNh4MFh1OHhnamzJmIZ1W4hGI0i+3W2v7Bu922n+7rVNfQRYmsaNdEm5W1JzW
I3YnlFNCXnDelKQ4T6N5V+tVe12odvYoVT76wal9bYh+iiq8M81fVSZXeL6NcHFnlZl+MssEpTxD
K9p4bOdSjNKO+yiUxUSbSS3IyHALqaw9xvljj6FkNxAlHczxcJyknQZemPyuB4ermL3rkLUakfLl
Bxv9+jSNvxzisbjRTzuCkQ4wnrpdkn+jeUp9eonhFutDyviwTa/o4r6VCp2jhGqVdkXjG6588bLe
Cko3K36NafOY9JX+PmXOZXGaSwOFb6gxqcUrytJuKvQUjOMTV3zMlf0oo78k4HlXwzoUkfZWaD1D
UfhNS+stqzvyqYQsoeGrT+HlZ4X2rKoEXj+OcGo/zSi/bFRNQnRgGYdwM3jafBkrrPGkGm1VIh5m
b+wfsmHCbu/6NvSUsyHe7RVINjoszt56a7SJ3OhJJfXdUEVbz2uPqSBKpUBfKa0vw4teRYX1h2gj
3KeyeoxJ6NZFRZS6R/BqNoe/5yx9SUp33BseVURLh62q8TQqHOo9I9K9F8MzzDygBSXpUyfb8gCn
J87yylRhSKzoTQnTYiiqt/QgXDaAIG6WOBm2PQxRwr4E9yTMuy1cP6zZ1XgwbbBVte22RzF34pem
ETXiSPmYmJp40jv71LloqoUprkRjkIQnHCcQo12f6rUhe3t0O3jSfArn9gAAgbZvgeJSC9U9ILma
VQ+flizEsaKz9VBNgrs/P6oyBWpExlX7RccG2CxvbeOQFU3DLdW7k7EAUB+ZDozOL91la1YW6DCy
/NSPxoErvgkxFlvpQZhVcSiytUqHBJxlXbV3U/ctKX7XeotEYVyik4j7R4BcMFzc6jo3BKPRFwOA
Jgrebs300Ft7zF27bb5GkBjS/nToUge0Le9TWz5I2ipM29kjLn29b81rmBTTEx2u58Kqg2Qu+n3B
6MzH43B1vTrdmGOTnqcplcQGcDI5cKqDjn2O9Kgxa3lQhA8cuwY3uxzipyI1qsCepucOQybsHRSV
MRmaChuJwgIV6AK2OKgCIk/kDOax0+SLU3ETd2UXZGWhwSzv+POxqT6PkfiOjDubP9vnWmE2C9Zf
L7Dhegi8HvSd4XZ0X3F77fEXyY2GxmCNG+UKF9t+cTDgeL7TKOhOJOWw8PtRaMBYskg2FHk5I8ci
wzxzkA3HXoP9jvKqhbx1tgHUe17RXi3oqlDipQ3mITG2uh1zeTv9q1Eo7UhXCslAx146145l/tBD
TLyypr6JnkLsUe+5S5Nu33LT/5338Tc8rRUZH7FXYDXcqQEXj71cuGmNG2CAOIHj8U0P69+a0RqP
7G46up1J7WMOu0qgVW3kmBcs0L+cgiEGDBfy19c6PMk/jD6T5LhFnAEDzQU27HcV5S7bgxcB1h3I
MEqjNAbThOcDTsQMQtdAzYjKM2uy6V6zsoDrgNenax4Lozwj2B2o2DSx4ye7D7dDO1PELDr1iePo
fr+KdhXTwrOj0feH7p4a73XHLT9PgMXEM+dZP+kov2FBYWNNxyDtCRcebPPZWMz6Ie6inTk361rK
cCTMO2Pj5MOwzxUYBfxJBVJL94j8+IPf85Qu5t9BFw9F5zK7ga7Anvjeq8d9uQZMtbb3B+iOHZRo
ai8VpeZ2StFmsIiAglxAUvfLQHOvNF9KA53T4pncn3ADTO7oMfIUbLfn8KV2kkcUmSfEAQevmdQ2
jxvSVSY4ZbRLLCvu6SZn+64fXkI4BftFs7fC1W3mR95Z9chK06z8HSfmiwGX9k1zgI5ypRbsUCf0
gnnz0I00KDoDySnkUKwcvoaKbLMC1Wl+JZJOF7VpW9zVsu0ODmMRCNjjDvfAFTO5FpR2P+1pdfpi
SLKTwakKSax0suPUaB9eyIYJoechJvVR09NDpbXdqXGYGNON2pKTRIWMwGyrOSgw0aEXB679Q9+m
TRCaC6ER2J7y7r/ZO4/muJn1Cv8X73GrATTSwpsJmMQJHAaR3KBIkUKOjfzr/UD3lssulxfee8P6
FD5KmsF0v+Gc54RIbts0eXMYwgZJ038gRVZ+v0hkKgJILlmvnxIEhlR3RwSyaMq13N6SwdVdE8PB
Eyrl9FZ0GX5nyyz2sSnby18zbOMkXymnvjfhs/Ki3teF0NetUcfr0iIqJMH7eIOlHW7Tyc6eaoXv
N9QC8aoINVixnHkk7GP89e5oWfWN3hq9ixi7W6OZ1qHtpEbcZWc9u6bznZRJ8w0B96AKFmGWcsnu
hlApSIaAUS2kFT9h3e5WtYjN75C/Mxq7kdFlTh2tw2zDrsb7asoHDqr2wTTZQLM8K3+5qnpqVR18
17oJS4+MHLqObhX0xmfjsjYnE0ADw+wh5sctwvSWnVoPN8GsqvwbyzzpHN8VPkCypuz2FtcT2duu
5RHIWbXPKI7kcsClSd89WwCFmfzazUMmCI/FzIWawNMx62Z58UtvrMfZldN3g1xQhHa/bhtTJzFt
QuDEk7dylYoPkxmSehYr95AKzSWUwAOno0hs6nCLrSZ0AgMm8Z8pid7B7AWvsdM4a2mJY0fAU+L6
gy1fKk7HdahjZxG0oxIL6l6fRg1Xvv1Lk7pat/nM+rziY+uxip17HNpBk9/NXD4oA/M5o3x3n5a8
WRMYWT799rSpY8DwDEm5uVR9AMgxrDv3D1PEzVgzt7Vtif2bGE2uxWlcWWX0JnFb1ZgwqNeJfewS
7NxpfwizSB1Ylo1sDL5hWpAOht62hoK+7WE6bLK2/+GAaO35IecdRAvlU3GnPANVS7fZ+dXyLVOo
ABupDV9J4n2WMr8Qw5QvcSqo1IybYxMOCEyE4Rxrcz1EhZUYv7E/hiSiix/G1nehd3usrYT9wlbZ
Rs30qsoPZZPZqjkU1xB2yH+M6MALi2TYCVF25/efMooL7lFesGiYf+jK91M+vNpu/mjToOgO9agT
05dOlEcub0KgCIKRgXa2o/igdaO9AfS42I3N71Z3HuY8u7u5+YOn+Wxa/QcX03YsXWIxPFbKVaN/
8HfxS4t10FiqJyKz1EqLuN5rmFBr55El4FProsM20mkLxB0tVzX/IYb3aiZvjea+w0+vsOEPCOVh
jjjZm4ofes1aaYu9rmtPg6X80tZ9U3EJhekH8zeKDXZJgow822ZN77jhkeiyJbu5fpvtlMVkxuEf
f7cB+fJ9w5SqMdQrrtlbhoywEMlvljHHSac5jcWoNpC9S/Ye3kkC3IDqoGd+1XwHSVjewt4E5don
vpV4X5zGD43eBifRzVBxS3Ud1bxyOujeynJ91r1uYuQbGKfcW4GJynHWj30VE30RAkDwxHsbegwZ
ISh1OKfuQ5C85T3S2J5eP+Uqv/LOMLhryLjLwZ53c9jcNbIt9o1ZyV2ie9dqCUstIFzu5zZ8EXG9
c+1KXHh2HgKsd0fPDqeLk1LzjypMtzF6z7Wjl+j53OSjaahMQADjbtb8uk3K61yZGJTj6GRw/2Da
DCgZdU4Yx6HUD0MFdhSsz1AHAZPpaxwZ4brp0F3G5HjvciC+FFvNyhAkYFSDJCyoHbhadDGtu+gL
Yn3NNwjEJvWGfVK1YNWqU9S4v7omZv3WKZM9KvbAWp7y6DYDUF8BJVJrtMFfA5GpGxVBCtOngfkm
0UazN32GCGc26PjygscXVHe3TwP7Cf+fZJPH9hFuk7UyrCo4sVuYNwEEr2Vzk5CsPvzri1uxy3fH
3tr98xcUfL3NYFF/WJXCAf2fv/vvL49FOOFNH/g3j+lIll31Ai6ygOcpiWwc9cammGKESkzEn5ld
4QCKwq+JA1m5cNeVi0yICD0qxC5/J3cGw1jhsDs0okPSTTvNEDvHiz8x91AZI/ygFsBWTQQRk0Gi
cj2bUi/czAabdqeI0d4WiDfNSD0ZDE42ORmHG4jUNYOOAwOJdJ1Jqqdo3hZeh5oxPULEq7mpwDJL
/XcyA0xyOEBWKN+2lusdLMYxhJVi9gza+sttJBtX77HCMsSJ7t2wz+UbQt1AhjnEjhkRQDlZfFeL
MKozyBFNzQK+nvNYxnjNU7QvAGpcFwoGDVjQsd4aTda6boZQTGDXRi4Na3JwF/Q9dtC4O8lJ23SR
gIndZp9idItjYeTMaZu7FRdPA+KNHTqSvcGe9RhlZe1XScVCOjS9Q44nGDsIhywpujAI8iF7IDfQ
PYxou0OBWscC/k9vWpc+DjsIzqwIN1muv401vWuqv3t68T2P3jmP0SNEJnrUgh+uwI9xTaMg26o4
wkjV1JcguxaR8aon8W/TSqvzJDgiizh+IvBjXNl1lyw81jtmESJKJ3UOrMRXWJrWkzLlOq+pJC0W
sVH+abrTuaqqZ6tnVRuXSt+j8sFYn3yySPkjiGxas8wwrpGW3Q0v/C4AtcDk41nLYR3nKN/mmoVZ
WpLvE0Rehpg5+1NhcvYrQhTiKPA20sJUF4rZ74H7nzIvZL4YFZ+zx2yeAVbE9JcEqdz20mPdrqq8
9baid/Jdk3MMBdTYujKDtW2N99Bp77B/XhxzetPpMddenqVbu6goLRMzuwBql8FTOcz4EY0fUcxE
1bRoUErjxL6HCVFE4FZSiqMwjPfeRWCMdP7e1JBAVEWIIZLcY4JME1ht/D7LbjM0HfGf87Mo4vae
OuZK6Vp8K0qC5XNrYw4hcU3oS8hZ4pH9fx0tRlrwlFP18+//9rvsqEGm+w8xScV/k8XapKP/7zra
j8/8K/7vOtrlf/iXjtb8hyMQjhOmDrMVbSw61X/paPV/8LMIWBHKot20TAKJ/6Wj1dx/GAYhxAQP
oHz1dKGjvv1PIa37D+F4Ejq2KxzX1k3z/6KktTzjfwQfe3wvDm+PkY4pTbkobf+LkjZjxzdx06f0
jGQ8NShkAo+ZUAGguI/Q24dh9NioGXeInhBFazXm2pyxuwg+hAdmijQxYP0mMicaOdwDm0EzulDN
t5NfsJh2LZ9l7Ki4t2U/YDoLN/CvCDplBDiywXJ3tq3/sVKnPcqSDIg5Tc/2xCRjFkDUepunuCph
QZvauJ31NHpYbJGpBnfHdVny5KL7cVuX1IA+P79SluKdLTu8Q27z7Jiz31INnvra+KSWhTYxG8aB
XFC2ATkJdTbqrqK6Ime+0t1Bf84Ax1X6OOHGiAkAVe1DQ2DAMRnhzjUBu9wZWay0iOU1Z6ZOdea0
O+GU/dPELBJOW/STktjHAkf9eC5MiN42txqK25WRUeO4ICc3mUNpHslJ3wb1AAS+NOfdCDkLgW7+
xQc9OqVDdEObjelCTvGOoT+Fb518RyLXuUOr+cJ44aUQFD4O3qCKemrLEn6tUKSwkGzjKyHvjHgM
y7kok/K1Su6hW+EzYPHghnD53JQb0NUH9xbj7seCNyEu+rRFPm4NDu1Ib8YPDLxNNBu/q5TkzKh0
w0tLo8x2Sz8C8Z99aqvfIXrlM5OBN5WQ0cvCEkmDxT/YLe7tzJE6JZSrolUvUU5Ip7tzG/7wgpDy
NVLJRbmCeqZznlq9BiYgRLbLXFYtZR2XuOFkvdGSTkOinDtH05XwuRNER/QOKIeK5hxy4hPxWoK5
sl2yd1OLNdwc77t47B7Y4BxMTfOrGEwouwXSMUoEOU1PAZlHtXbOPeLmwFIGqKYc4zooJgrA+a9Q
sX+HbYWjvyThxQT1txq8oNjKKDjUPaJjEds/9pgcCr3oPmeT/EbCfNoHbjOws9gvD9D2FkdPdetr
e3jWgRFFPZlTERpZKwcX4u30uHbYANvdc+TlxQkW1D4I1K3C34QgLNdPAnHIgUwHquICOJM2XLyk
eSVaPX9WrX2eyTO7dnVUPDtXDDjWmkiQYV85wJlcR3lHq0D/UGpbi+DrbRi670lNch1u2xf0BuqB
6M9vwzLwpI5tcRCog9YpprZHOn1c2axemMF4NbkVde0zSbXu3TBD4mIe9mZS3nHH4zGxHv9+icul
jWER5LN0nq360VRe8riYiR+ncDAuI1HWf3/EgANqQp4i1jWbW738hr8/70TavmWnf/7nb4AZ/2mM
Qj/+/UU24N1ab+jsehpJfJ2Ltgr96rVyEFsjgHVO9bI+6YOzjFGQo3k4JLoxrBJDAmN3kOoZLSuP
GjzE3I27TIZPdluNCBS8g1NFP56hnD3arHyNYjsHpkSUN7EAKXRFgVKsQa0DXmmHwIaWA0YC6zyE
ay3ZZ06PuIdVyarPHBxQjAimwfKjDmZOVxS/Y0f9hk7vcu5R6OdxSa5bMaHwNZmni/SZ7vrTbkS9
J73R6SkcDRvybsvMJhq9ch/PyXum43wO/gCBCdfSBCyYNgLGp176nWuSMb/sIvX2YkZxsIGyELLu
hiXUMTrPi5bODZe0sNt5+1X0ilGjG+mHwZsQzNMTs5rABi7Ej1tQCMPOErAZoZkkJxBGzjprXeKH
9GuPGrSy4gRIFKwWKrPUwDqfEbSDZMAvsugVNAs2bNf6AUAGOCMS+8EQLp9BSId2012nprppyKMe
3Lp9NGA74p9ELWBEMJNiRA48rvae2D9wota4BkHwFiDqCwnGXGNPdDZjmJI3iKaDYfU76aw/Kco1
NLs2XZPV3erJA8Y2soOsdJKrHYjMgbeQRBC6dpiLqwDpmMzlxQgq4D/YJgwZgR52O2zxhW1ixeWq
aAtvkUIOV6EHvtuV2kfc0TSPhUWIQmmeUg145DgR8pfqjxNk/bVkVVsx6Hrl5Nr2hf0L4ZeCBIQS
E6xxvM3kCFxaV8w+q+qpyTvbN6jJW4OIZLpj1vrMcZoyxnY1RHLDLRteQEiNK6QsD1XEaFPTUdcW
Hcw2LXo1I3Lq5qUFcEg8JKSKi9HJEZagJVzbrr531/BbDboZ8JeM3PV4PIVesAZYOoCVuYZ9hQ12
poLPpnjaBRYxVDUDEdn09AloyrImmUEVRA2Gz/o3QEr9SFJFsbW93FiPtOZbTwZkwFgPlCod2iKk
57Mi0GnwFMRVsaNbDo/ejdFUt6srPkkl/E/EFQqdd86ZPk2pTWCRGd3gyrhbRv+yZLOV9Ei5qLTt
XWkp45ySq5IDFVxrY33QUl36CTIPJiPytNjcssgIDkXV0CgsPQ/K8NlBDIy6n1vAJw4AQgfhlzvL
o2aXRb9t7Qc5OA8DnpyV3rvFuvHRxt31RGfhLQo4bn15pB34kG18miJiw8IYIHtvTQwPOa98p9cf
Yo/5PuBmyiOTriLK+nI7iPep1MQhxNOwrWPSxRl0SvK7KYSIpctncrb7HjgCea/EtUQlMmxrBwmB
P27AAyI6BspgcQhyJjycoQKSasbnp9nziLmzEq5hMH/M2YHwNY6BmKH8FlH5RE7u6LPB2Hcee3n8
NfqqdLm5JEvwNtKj3aglN0fDdKqsOVjNWHJsRhwjtlywF+zLYh3cnyvBDcsmeaUbPcNCpWEIxsTP
Zmj3JUxoLTZ+EJ+VN0VajfRQjA2P6Bi7NzMB/22c6hrHt5YQMwneYGO3dkOA+5gc2QRY+8AW40Zl
7HbaAb11ib1C5uVL6TjVY1QxzQjElzcwGM+L8ozwW9uzG9RY/Zzs8DATq0w4RTeBzansnYxqBUBN
3szFDmoPqPCHJji0GWbbQtZMKAodSef82kGWP1M+RZ2KUMJxeICb4VUGSAytVV/TE8bvpuo4ycF0
9voLlwrL6n7g/L2OOWixMEQMY67Jxh7gIBPWWg8MrCfUzcicUFllX4yVwHtitva1pn9Og5DKpwTP
gkI3LrFQzgRnqQvKN/O6QG9K2f7CQV/vHfKtawnSLXdOqtE5h5JPq6cCmA0wtL1lYO1c4HxFMXb+
NItlGdGjhQ7NY1ssCN/OUDumQVsHHOtDqcqKRCa57nPJE1DDaciTQz5188Gz1Y+QiHtr4l7mhn2p
qjdRXxVPakQvIMokPJghiemIc5/LfrmGBTtO0r5zj9W0Soc7RUnxHEFo6zrKWQsk/yI1PCelVLeC
e5IVBQnhjcL4JEiQv2MW6MISl61Nqg2ndcAiSbf0ZM8f7duDPt0gTbk+mmXm01I7DyipobyF979f
SjJzqQfa9xnPzOwOydPfL5oBKqNpxgbRJ2qemqPwCsE7uupuzbE9qX4npHqUFGdHAU1GIrzib0ug
R7QfKNn/+V81df81dZz57NBs2IWDMjqE1NygdY7FuRJLMiSRsW0SbCwMCugOUDUpArZxEqtHO3bb
B2JqrsNkq0cnVhjKG2AhTUGKeYVapwy5o6Do3pFzOlfbntxr2ET9daqocmz3yKhx08u4OAOwjv1Z
L1CUJ715Qd5iXkxYb+esuP79gSowOAWsFHYJMlA4tEi7AM90YBcOyFPvzJd0J6Il4Em42xVOWvRA
MpR7Kk3JCL/NV1ILCzqY5Gtsde2V0vDmRbzkpo1/C9ol+FLXC1/DId9mYBI3Omo9EH2aYBXTc6dk
8xHa3jlnZHTpnBmsrBV4iCPDg6xf3XwqAIHEziWWtVqnBaeK3vAEpBkAH4Oja+fkrGMQeYFRGevo
VUuH5KGoGev9/aHZ0BcUc2MDEdEeZnaIFGo3glt+aI8xjJCIdkmEKQ58Drcka4AHi/LTZMAItBz1
XLk0duWfsfReOtYwjJ2qQPMTa37kgn7Omk2WqOyAc35ayQBDJwUA0r/UcW+ed6ZP7NcuJGE+tEZ7
+ftlGodhB8yrZeDnxxrgAAE5hagNHi4VI3G3LILjSDAG1mQIPjdcnqMQ/SXBfA4EM18DpVvVS/0e
ZFH3jB3zmvate3Ec2HOFQCo/VQgkVZ5buyrWMBViJHoiYcF7DPhDBqcEkZPwUthyeGx0/eJlXHWR
yTpLRfOXsDwir6r8h81l8FhbLWh/ywCqOfAmDwrtExiie2FR7jtx8xpokG+K2ooeh7psD9LSK+RJ
GM0xxnIyIHm8V3lh3vrymd77e4wfUEpr4HjzPTm7w8bs22YrBlXe8cA8oNebzjrsr3vl1eaZfunh
74+KSPKn8bwh4YMfwcu7Jitw8lueEoSxHYGqVcohxcDvqNnR8BjZRKIzNo+2NsCjkrUg/5cMye2s
kcfl5crzMtC+bnWy4vQB/ppThRGEfmq5xOI5I2OsPJms0V224RFxqwS0G9jPw2bL1D4F0SNIJik9
kjbxB3SWkT7ocX6HXbiODD06DIlxAfzFolFHVetJwvriYIZR1Wcg67udnhJKxToNfnVlg2JzsGZF
PcR9/jkFLeE6HKMa32AokKmwQM6TzGd6M61rqqGybkjsYBQ4zrq3ctsPz81PbSJf2BBqx3EuGVDX
drcCrsERbGTw0oZibQfWiyqJ51Q68bfQ6IaYJM4JWaO3zIZz3sPVKMOBFuvLGSzOP737zdDm5Ixc
fx0XeRfpCbld4OO539/CulO7JHTJFyu2TYgxRDX2eE8hJ/QWRJ6of8lzZu+G+9YgM9s22Z8oiMRD
L5ixF0Y4bWyLobgBjOqZ98bklEw+kRdin1lnfQ0OYLxKD0CJGXrMfdzQ3FTeoG90HBWUme6KO9hZ
Q91ITxW+Xg7iCDbObLRiy4nMSF7r9qwG4YPgOVro0VzoeD6GsnlLruOAJiqYi0+BOmQBAwEWhdxi
9HO6FQlgAj7r53iUwAwifBdivAikb5uxo+KH66Qhb6Mjb21jxQ3f+KyXR2Z7m8bLqKx0Iopn+2qP
bbzpTXSMk6o/pInHqKulzhVkW/umNlFc9SGrSuNH5tEzDoANLjZwYNZMH6NXv61o3E8VuFPhhs9B
7hxsawDwnjhstqOyQu4JzTphTlQrBNR6XfguiR4iq6ZNucTLRI7H2zACPTPcW0do13YgSwcXdDju
ZjeitKYnDnv+nyRmeaOcHkTN8N0PilfQVO99O//JvfGujsOiKu4kvDdcZXfPrmgzA8NdW+TFE79X
cth0rIe6wL4WwYuVpW/sypzV1E3xFvKlP3sL0MVx3z3ZSZA2C3Srl69uU73MpIjQYNofAenzK+Aj
a9HMvzgP6oMliAudUo+SjC4IngPPF7Yc9yHV+NzpnX6eNB60tB6LdS2jm9GGW0FGDPsOEhki0Fgl
Phl/DvoXC182xc6w713xTY5luguQdI99+WR2wDqLiC+8wsbKDfe6qrT9jJdxl3rhW4oGd9VErHRz
KLHLdA58HBnZoWFtF51vGoqD1UwuK37kqJRuhD5MGU4wSgQIiuyB6xUhYhpeou7c9uE3ewFyFOY+
2IBP8tsqfCe7RvM7czeRF31km3xKsvYD6G16jKfsDDlAU8aXSckoKOhw74k3zNTXsRQdd0u31Jjj
YaS7RAGY60/Yd5gEWtpGJK+o0lofxMCRTxuUE5cRVAB8bpSofP9+ycj9dRhlUX0WZ4az2CJK6CZ5
ypyB/QYBc2IZBFIhApTukcqnyaXEIQNBoN2a9ohk0eUvXgTjGuo4zz9xitMsv/pm+NXYyEu9ZLgG
aPLXjhraDfR5At05uCY7saAWk95LtUUxScvZcuz0SfJJfZ7O1YFyB4kBxt52bGA2Zqjrrfi7KSO/
DuYePN/8XLp17KOsmve2eBBD/dhZ5nSICmwHcwzWoyc/JzA2lVH0a31o/9T4+Bsu94tEllloYMvg
5tapCYU6AZ8QEgsj7E0V2McsBZuSSUDyRgB9UYXCvIV1i7jYwoLf/XgC0a5iuz6JjMVckOSrRjAv
M+NIcITnb02gqEdTav9Ips/IKUcxLy+r9mCy8N0lXKmMTKwmRRjpaC+G433hMWk3o+mQ8W6hBEiN
u1fJdI2dHC9amePJwhoz1PW6jm393On2XXWN2oQ6xuChmV7aBAuDPgTPuocxKI4PUQJEfYyGF3Iw
6l04u/A6DQaljEFfhPleJPIPb/Z9StATYs3kmUTtiKKIbBoxniE2XUyG0F4Y8SlEHg8AbSyOJIvv
zASafKGxxnLzHH8o6o9Qa5lxUvNVEMY7aBdHdh2HDApTIEkpnoMk2qXQYUwSloZlPRTo6u/qjfHw
qNurMGHTT3p46OsjAwGycHy7cjFfhUtSjRY8uEYR+V01IKrQEVMo4jkwfswn4NDwIQen3mWw7vSy
2SYFo/4SB9+BG9EErniH20Tiq+oWDYb3GVfjC+0dqIyggXuZxls9rQfaNrLbLJQRTlPjdJGXDAPG
qltgbVZLl21a6KhqK0dATQpTSqIR0mK1C51tSrbIHuccwhrv1foCzlmRKRlEW1BHSYneJbSYyaSu
hQZHMg8W1alsRPsYF+mP7ejT2f6zMH2cijYgzEHke1ayr0y7OIFrPXdM28HIK+a3A2pky/6Y8Mr5
BbsHh8zd6zAO0Dw9c2vVkuZNhhrIJZtVdW2f0Aexgba1P6ZabJu+dMntamSGecJh+KObJQrawPyl
GZB9wGku5CaEHWwStI2Zpjj5JMGII3QfawF70G5UG7y5LEm4TNuwQnBc2xqeyEFfh8aHXbDOZpyo
HUnmQTt+MoiY8EnI/oP3iVg3gasL/TcL9vrFY7C3sjJSJXvOTa6sx4CaTlLXs3t+TMviM8+d3zUz
l+2AzztfyImWeJ4dQdKPGRF/7Jp7os2ZgEZedwSLdmgsiXNneX5H0/xgQerjcXkn8Qx5RIU6XBfe
ss4lT1vTko07mt/x5AAVz2b8y7xD4Oc6tiR9ZP8uW6hPs2quCSZIoPjg78o6oQM0dppJ7kjcZb/S
YjBAFJuPhT1/gL424B1bdvR7Sp3PpFDijJHynbXcwCHdLBzl4Vs5fFadVSXmmbE8HZE+RPsS1xRF
BEeILjoMUKW7iVi9M+SgUkRukNBoe33MY+QxR8phjDUarXDifVTddGsdo/WLmLFd5r3ioOFEmr9a
0Evm4NmPdXbEzr58CATxzUgJ/HkoCKNGH7yuGFSs8BC8sEt+lG2Wb1s3WzI4vAe5kJg7DVuRvs27
7g6ILjrHnnlRAN53lI0Hh6zQVRxbbIXct7Dp0RnFMNyIwl73hkUjXX0V5hKwbpXmNq3EY173tEak
H3YBuLKAHXhuPdl4k2/FJN+NZMCCVbgvepeU66GO0Vyg1E0zZimylSyLrIhBLLoSHUokCz1jNcRp
tLJyBpBd01wOsWfxpA7Ebk7T3SgVugrMKPCemlPQop5P7a8MTzDF2ri2tF7yHP8idkYepkyxmE/j
52pOtXWpeR/jXP/qs1KCOR1/VQmz3iWwhyCRV6TMv3os2w+CtK9tSVWcDwAnLLAzrZRL3GwK8M4m
DKm3gSlP3DtVcxBhGu3RvT5ZLtJBAPePhvLx+TyLOvf2VULhCh/L9Atj49WBIJqVFk448pGgJQIK
7AlBtZ7dMGQ7SUbeZh/pa/RT02o0OITahADLIch3arQPSdIM68TSvyKdCgI51SppjCWAjFcACw/p
ICjlLSRB9IHRImSoPDpY4amX0VDXvhq+ZMcD37X0byj8AcUImHOFg+i3z6Sz0zr7F5P/Zz3M44vX
umcmLwzwZ7TRE/qXzAHxy9TX9lUrEal5L3mLnB5h6rUauqNlKlQFOqLLqJqBzCKe3BgxqBKB38SL
C8xDxmOliKGspWQ/2amFfF9HW8tWb407WmeEFQdHdb4SREKNlDIF2xk/G5lkjuqpD+ZXQj5sFgEY
AHWrfg7D8cr1khDx0dP7aa9OhM4l511ipZiugxJxjDcqb68cEtxa/NCiH1o/HZCrx5jXVCYfJcuN
ddd0W09TcscaKl7xwBeb1qp5+WPxQajHhcZ6ICWiBkiSE02IFP0k7fmNi8PVUg0oJOco/KdXG8yF
lXJGyxpEdmWOUCaqX1GBXmrqQauEec2MRXPXgesgVYNBveR2jJYkX2se1nlT/Qlkxj7XJJt8cCJn
Q4V35RyowrD2I2kah4bPTAyjYT0VQ7OLI5LOg5a9SZ8z+PaGmf7JetJdzG/9qD6CXj2g+i5/FVZ+
n4Z3RlmRb/Gy+lUQGgC8M5AhWoPJAiVKAcOAF5yPnYbDdwvfhha1wOAgNHWnBYAfJ2X5GCAQK2Lm
3UXNXSE064qUMX4cZ00/1lxgpbcWpRk9ZaRN6V1r7wYCzch74/TOOOxxcV7RP5P/lNraKuJA34as
YPrGeuUahLsUmMfYk4nvhZ3iQqn+GIjcd24nbgkjWaZDrb5J6pwMnlIj/AvbDc39blYxsvu8uBK5
ts8JVTCLGj4tjLgmlS1zc9NmWDVAyrS/PZ1ITGtv8ShfatiEEAUnUt3xNLskcIWaUf/KWzr1JtLO
4JuMcyjbq1rU7v3UPKeV3uxQspJXDZlnrepxja2Rcs91yESp56cFdzE3tOpahEqZwZWF5ytlWYPV
NA/2dundGx4mBoP1n0y+6YIzPk9vwyyuVp4yMkEjiXu1tlAQjVBshIb7s0l/N7G264FmbeYBtu/8
AxuZ+pZkD/BO6M49wsdwWGObtTDEz9afODXOGR5PagIDltU07/Ei2LdaYS8cmU1Ojs9FBgMsA13Q
V6z/Br3dZqV2EZDR1r2mTnZDXTuIOvDDqcl2hOOxWSuBgbTPESD/dTATWWig002m7hZO+Zumop9S
N+m56o0JOPCXZd9Z3/uR4sBvpTPRFlAa6HZ8rhPnnb0eyqKEeHlpamxIx/oHXTGUaKi7VUF5rDFM
GGPtB6KBtZ00dthFB367R3/qMwkZTlDEet7mnWePrk/wY7fpXqcZvcMCwC5D9eotSGx2vfmphJI9
Od1bag7PcZn1m34BaY8LUtv8EvC1lQK0HS4zCeRgYDrd/m4uOO7ZA8ydwepaQN0JuoS9zghVKlve
4Iphw4frTfSo2tgL6ttZoN+xc2C1ichrwYEzJkR9Oz5MCyjckZ8d3HDPBiBuKf4tCUxxwj8OZKyO
7I3nE5c+UblhChShJ95aAb9cywVPbsMpx1HBbqi+0D2zkltQ5jp/j1UF3XxaMOd29dE2KPjwwI0b
16h2OSK7Td83KRfvoVbGs1ig6caCT48WkPqwINWjBa7Oc+DP0NYjB+x6Bh5lg40fXr9IuscUODuf
0xxQ+4JsF7Db+Vfx83zowFTk+WI6nXZEpOxaRB467PdWK9j4m2thznLbOkzhkyS7uUgw95iKxh0+
6Md+gclPGkE8hTdpx2rSTkbAHB5qh77WFwr9gqOf4NI3C6C+hFRPwsq0GRZ4fTiOv2GEjBvTBmzP
d5r29QK7F8Ohh30f1kDwZ1Jt/Zh8hAWPb8HJNxuA+d2Czhdm8+7A0i8WqH694PWT2t6FjXNllWyQ
W6hfdM9yDoVhfY6EFJRYF0kwtsy1HhjPmp5c5/GBaEsi97Cw+8WC+NfkAVElCKbVuAQAEH5JqDpu
1JlsgOhvSABKopUiNyAlP6DNCBIo5vg57clfoCoO2UfN9kPg5XzP+tZPZnsfm6o85BEK12yJKcAo
EfsQpIwd6bwo+L3EoZIh2IB6bNGzfyolueLJPkiWEIQig569oBO3XYH8Kk+xYIUgilbDonnAaMfq
lljeMWWqlC6QcuyFdVFcatIXyiWGoT3h2bkorwLiT0pDvMQ1uB604XKJcED/eANqB/1siXdQDEEY
OxL5YBJOsG6XGAi5BEIwE0h8YwmJAM1wn5fYCGgGvsMlOS6BEtYSLSGWkIlpSZtYYieYdW5bo2l8
B8E19VLgt5YDXaE0frtLbEVK4uESY9EOfrnEWuCbXTKNjXFfkHmhjYRfYLDDY08exkguBnMGkrFn
45aAaoF9xTrXJEVjZJOHhEpcKvI1LHI2GkHgRr9Eb+RLCIeWE9jVDcme+Lt+by5RHdpAaEdCese0
xHjk/TO/u9haS8CHXKI+3CX0Q5D+ETikgJAG0sAU2dh5tPdaHcExoGuVWKT0ygIWD1kimIplzHqM
pNiplT5AQJMCgpRN1axrZ+DZtEoaDPrejqSSaIksGfX/IO3MeiJntqz9iyx5Hm7Tds4MRRVDcWMV
UOV5CoeH8K/vx7zniP5K51O31DeIhCSBTGfEjr3XelZHeAlhS2iGAuRZONqbBxvCXiy2wJOZ5BMG
FU8JMppw0aJ5i0bxAXlxyCOJidSUyiU+hY5sHptFAGjAva1LIlaECYjO9k7CgvDnbMm2vGAOHDf1
wk4DDgUlbtaQ7q7mqympRlfFfKDAfM+A0UXyTdTLZBL6sgxDffB9gmAEiTAbJZY5JCExOWkx2Ups
DCHTu4kcmXULlFFbtAzquyjtCZsZttgZdv/t3UAUTbaF0vCuXbEEDwTVkFhje1i9GFDV9215CSSh
NmVAvM1Kzg2xagbSFJ3om5UQnBpNPi39nGEYATn5lotRbKE5S058zkyOjo3D9cneonWyhpCdZIvb
gRX4i9Y9WpPi4fNDQzKP5xLR41uE9dRbbM+8dBhUs9K7Jrb0rp+ffX6ANG/EXsGo9a9v/HXz8862
9W75tD+/fvzzs7/u2tXwLHOepOivb/x1ZzRRcPDgznzdLXX+/cd9fe3zp6aewypdNbX/6xt/PWYy
lXIzpv36T3ezZuu//+tlLs6NS2foP93362ualiSRPnEM+vra52/961d/3rwuamZF/H+f47/u2EIx
D5EUJP/D8yOMdjzNWnn++vmv5+fra405fCOJ6thIaFezWThXQQr1hEKe24pklhOUun++u8VpXD+/
bi4MTvdzJXpcVbMeoUhz49LG6eb5VvaIaV9EUhrp8fOm4iRl2ghVtLFHLjO1QdT5VX1FhBWXCVHB
Sf6gkMqinWpeIOt1R280yv00P3rDUt2PxlwfMtdzLlY3recZSYwN/iZ2iWp50ZCpC2ct30RLfnPR
OsZN5lfWLWl/8FkUQqq01x49CbJroY6+dQqz+V4kCD8dUOzGQoq5h1X3QucEnyC9NURT7lPGGSrq
FO3SUmA1cseC4Wk7XOzluxvk6UfBMERv2iuxB+Vda9PJo/N3XFR96kzx6iUl/0wJ4ErNYW68aTTF
L17aAqdonT5MuvXQ6yBHVjN3n46OpB9ET+hoT+z1LGtbZ6can+jaou/sQStKAiBcIo7z3HxYvJyI
Z0Ja6Vpuu2JPfGstP6h9rFPRUxMgvQmXDunFkmkvmdu+r4ZexGIhUhf9E+gxeos7s2hOzGfQoBaM
1utcCxVDFJhK696cpzetF2RuxzU+7AOmIlo6FMHCxvwxNoAgAdI5FH/YRTBgMiZQQOJNOm5gB0Zv
LqhQTra1/paTCfpH118Igk8W3tTCxYdjeiNmoCZsZxy+lhyzfaZ/y9aKeVJhmTEqJXQ4P0jG1fsM
UcJKe4N2Kbq896LlGilsyG1iNGJ9YQ/2Emc89hTqcY+4gD2domSa3ctiuzwcox+kaCsI/zkF4E6L
e5iHF8sdefIE8wOlBh2ndIqel4yQmLk3yTUBwRisw+lAiGwPsrF6g40HmNxtOFxlUE7yk2lheGRm
4CcE30x0Xc+UZYmFJmixLxqdp2MGzlgzjVdUHzoxNWNE7wi90+qBMdK+9WBtQ8N1T5L9do//g6XJ
fcay3t4AM3b2uTOBVZDiXnkoQUblbWgLshmVXmoQYCriZtnV4YvtBnY6NplQ4mjbG8n6klfmYe6k
IPG2+jEhC+KgeEQPDqG/c3+rbtNv5Mjask4bCND1l10wizZ2UzlfgvmOMKHmbBnYi2vOrBMO4f0Q
2HvCNOfZJriNcM0jtfguaCYZ9z12qnFAA1nmzh/QwDoXLkKtptUh8SxkbcOtDxmAoLWSlIxd897Z
Cqyenj6sHf9Pm4gIkjMG6EivCNYksY9GCv9WQoQxbpjaiFwAq2ihMXgtLXUrM9k4NyzoJpO2p2mG
YHD6Iwe1hJR5KCh6o4SzQigm4DHJK4ZXpyKOpcl1kBc1whbthzWD0Eo7s9rnOqe0tGl+GB3opbw1
bkGBcYwQax+jsCkiQ6MPVpRzsFcD74C09XdiqOV9h3WQa7vZ46s+wn5hgm61z/rKFNwPcBY7sD2F
S9FjpCMJuWMPnGscrzpBeTazKK9zUryJxZtckmgCb0O3bGHIztHVpS3Yp+uLBmUr9DLqL98VD51G
G0bPODtaek8+C2ikQ29Q/kwbN2pRxRtQ0nevxpZuWLy7WzUUsSyIUbVZeduAMb1Scrg23ouHLGOX
Mwc6rkzNdyQQq5go2/dxlPphPCWp592A9IshFbIw+B6k71oOl6R8gJUPhJZeTUSrzw3L9D5gkhpy
YlmPAPk+Jil/ShoD/kwJVtQLKZ/VEo2BcA5K5qdqqqB6VEsbO/mNjjz6hPr0SVvG53JhpxejtZ8M
7Wm2pncOi+/V5C4on8pdBVI9NOHVQMHZd/6Mh1JLaSSDHXWX0Y9b947ymwEhCbocoMnDcrDU2q7B
wajCCmgRcI7WocUHTe3vehjJ6Jh9XmVAETA9u2SXq3b4vf0po9s822J9NRp8kQgaaJsajJUF/bmy
f8jLOT+LCpojv1nRbLfe+5wwWz9PyLaj0ycyP16LPLK6h8xf29hMx++NtjVNO/qdstL5vc7r6Lwt
1e9Un980HR29UbE8IkvKodfm+I13fsOoyyy55j2JNrTX7VgjIy5Opn4v+6I/kob0rCod+78vhyP5
V040dWQAzAU66kzS5naLH1OQPUyui3i1Z5mE7cEEerifjOVJlTUNJt1mApvfMHrJXsoewY1lhZ45
yRunHWymSHHiuQ7JGst46FwV7Pq1+m61QB8qw3weCHcLNURW0nr3ZvE6aPDO6xbTQLokB2YJHTPY
9EfXMG3xSnIcqtF/Z75Gf8khoHrrTRXuvqvRHyBzuCsVjEe4wXVoWGMXh0XJcxE4y0XAVI/TpjgJ
Fr2jqMa4H6xH3aD5tbLHReCaw4oePbccSgx9+IOZ1YyZfVdXG7yyQncReAwAEH3tWLGvZdobR2M5
0wRedsNEDs4y+Yfeh44+blmzJs+lrwkaNNjFeukQ0klHZCbx6iRWTlr91pgkTYvTBSdvgWTMn6Dz
ZsCwsiGLpcWbFBBnNGgT4Q+qKA7Sax4NoJXHsrCvQdsf8mEWoTUiyUOIStcROa3fjXuw8jy/44m0
Wnz2OdIIfJz47rpY6L53WJWsw7ITzzXv8Ei3OIfr63xMaRhJeC33hdvumbgnnEKW8rpwMuOsBrZP
MJLDI8HrOzrh5Np3yBs50pdkxPh59qjlTxJsDstdxro8i6012+CEt9AiV12p3bRk+mGjTV79KrMO
bqAxT+toP6eTfbUG5NdD4aGeSbSP1tHf+oocL8p33LYmwcEZ0nCsKHa0GcBF/s2qnNdtjV/pnuw9
glOPSLN2pSNva9f5zlQF57TlI5YcmHjngg5HwoBtAXMaB0PDNE2zz61JqIAtvCdtZhDQTabCum1e
cxOZUT/epqjgQ6two4nBWuiA291J9hi7i/uaak465cFxU52aYySsrZNPTQLAEMt9Li62qCtgSBgg
oUvQ5pzof1Fmj3iQ5alv5tsS43akFkJ97P65IquF8/yABrXGR7CO29LCHzG16ohfA2K1q3YE2v2s
awMgxuS8r3r34qcdkpxUnRbvVJMoCrW7D9ClHlsHUfucGb+4JFDTed8Md1ieqV6Y/wYoC6tUfRRM
6GjbBepHgdK9swnVEjhVY5npp4WDYexkvO6mRoKsyGKtAGHsMe6DqswosnFJ/yvxwBY8QEgbekF3
NVoZ7SctgVlLm502Ca9H29GdrQlyggp0sOGT7Iiz/lgIhfWHCoDqiCUaOw4NRA/Zy6n6nrkDl8xa
MYsbzd/mZN8jtAFzblaxJfA9Y7v7KWnxayuEB90ZAvq6Xnogohu9CxClbDxoU3CLEFBL6+q+b4m2
daeXdrXM81RTYpGJGztBVcNLTyzG8+hklFYnIS7b+4vsKyvyjY0xMv4xPeLfxepddctuj56UHZPW
8Q7+XHowq+nCC6OdfP0AtUTc02pEAm/GrpeBJxYPRVPyEhiVfsiWnIFapUWroIOEl8je0V+XYQbt
kDZNHzaU2mE5/eqGLXgqdZ/M0r23MEEUcrbDFcpX3BTlT4YWy3nSxH5gqnhM2A1qOZ2y2jF24B2y
yBZA4Es/wBcoyjsL/e8ZUg50/u0zs8v8k8/werthae5tCthg76Ua+B3bKOB8FTQ9IedMZ4vhZ0Dl
5lQ+Z4kRcjwnpEHEbp7PR3aSWNqgu0WTU6nMZBFmDf01w+zPnx/MTuvPJdSgM4UFZWx9TgD/jeaf
Ro7dvsHxrNJka5vUU+R4DkG0QwXmitqGaAEl4sZcf2sVDFR3DV7LYdZpfqlvRY58mJRUNBoKgc/2
I12pw6jaPhRVM+5Ml2m1RLd7Nhzv0dBntXdGnwsQlAmgxnyIVv52amqPFpRcyaEokZ1naXLHlSG3
Ng3nkO3JCZJ2Oa6w0jsOJCpshhxcP0ckQHEspE5W6OfOQ0ee++a7WpQRJRt8q6K1ovI232aMZ1FC
GRwhFp6kUdOf9ZljS9/JoyQB3b2hrDhbSianXlAigWIyswSsjEmwEgyUeBpKNtpCKHXelplGeKCA
sRnevOyKmfNc5hDmnZjORmBjHXOodiLLnlGYDBtHzKkZf+KwI0h8V7gcgSs07FlevRc1w1ppuO96
IO8A4WE6IU4pTqfpe2BM6DxdBa0CFHGOkOpkLgtTCUpvH8RNF0mGTKfBWK86G38dsCYSk3QtQNQf
8w2wnol308oe6Ei9I0DUKHTFc5MBnNNznTp1YWGdqqcaX6GaAUecpAVJcayBFeqNvcdHGlXB+OH2
HIhs7WPkWotnF91k3ltUJvjFkbaTUCTZ5EcfexPU+wFPF3rGyd+VTN1jPIA5RqkVOlMNYaSlf68H
sMDy/hJg0A/xMeGvSqy7xJ6YInOlhMB0HObEAC/QGc+l/TBvYBF72bAaWg0sjCZ6q9h2cmgACSQ8
4q/qpwbEHNwACCSt6qEJyjtdklfgjNWPLLXfB/MKEav8/D8nD5fFKuzbvKV2dl3M7fpYfdd878no
4NZQk3GBmU9I/NsQwMi5ncm3NKV1ZA78lBhkcwF1J2YmzW/QIqV2e8K3QjcACSE4d5aUCaGWozMn
J7B+1wFsFy1qRhbTeWejNDzoGfJ8w6v2jjf+3lDMkTEXh0IbOpAUXRKndcoxcRIXrRr7UEl1Mx0r
RUC3Z+rvaZUgKk1asiOp8NrK/JGiQ/kB4YYah2TUVr9xHddjKWeu0QzzuVBACPOOf9P1vRdp+M2O
0BzOrcN+HoJ9sVQegruVhnVj5JG78/utwluqBzlzOU65zbNvsFGO2g6BS7B1K/KQ87YWd+CkY0Ik
b9J+OGEE4FlSvgMAAOeme3U8+byYM1Mm4aBXIuXUGOlDBshAp23caXct+FsuS0MF5hmlUWe4U1wT
X8Gju9eCgyrgnIvRQ5fWLRLhKXlQC1Fz7f2y50IyaLesAyZ/wbEH0TMYuy57mnQBWEt7qNoFsmdZ
XAdf/EZt9N1zwXqv6g8DsgGhAafLrr0XZvWKDp45U+68dnaPKsImcSat3RcmdHgUdaYgcoIVMPgl
ElSohWYw4c30twYQDBxbijKyc+CRrgjCYqDHwpOE5aCWQN6cFoVvetQ1/Ln5mBCeN5jHMWuSQ7es
h8Ho7rIAr1PhS3VMAUdy1vKPGl24yMG30ZiE0PeceoqqxkLHtJcLH3YDi47Rtj8xnw/IRKUH2/c6
NfSJN6kr+wfP6QL1LCr2qoSjbPUGE1AKexbcer+4r57F+DZtmbfbLodgy+8+IDKGyqWgckugP2C7
6Qi50P1ggCxoJAZijn0q0aEBabgwPejR8zX2w2ga9WUMKHVtAzneumhzVGbD0fHFcp9lJbm6qF2Z
YFx8NHk7aRXnDColDEycU5YkfBCVFS1ETgl3o5sFe0gh2qlDRjWK4Kit2Wm1tO4wj2SmqRohCuck
FaWLXe0XhyLUnPPf6Zw0B3sicdYaV1Aec+/dDCSmYmpn4O8K4e39tSwOmlFhCSSnYufBZ/ddGKSm
+d1gwhEIklpLgn4OFOzL4htnyZO5FDZDE/xeJeJ+aq5W35eDggwOMmPYpMLivpqDP1R0dyMYojBp
JjtM2Y/Ptkm83mgMbwmj6/3a+4/a2Or3gak9ZPLSUaOFWuGie7VEG5mL4R8Nc3nZHNf5OGGeZJPW
Up4XUJZZKETz4tgWSPEJbXNunbR5eO3Ztx/p62QR8OT1zp1nxrSyipiSkqLb+CdH6578ZsE812sJ
gOvle6VjxtG1KtYpoWK8Pvd+2b4kyXpsl2dX2PrJ21itI6eelfqUPSdAkY8yRW/ZQUVzTHjlb50F
Wy5LZTgF1grssv1TSkz+61Q90LogZCnn7Icr1IlyebLskdV9ug98+64EyRaS29PR5sicePWTa1XT
RMQ+1Va5e0SQdcSgibW0vJM9NCf66ccJgvEB6z6i1RZ/wVys9UH2qOBSRO7BwjreSuOnk4t234I+
9HlgSW/vNIzed6z9tyPMoqPuE5S86gpltU3+Qs4+xA+gRyRd1CPi0ZzX76qwD0iirKjQn2fUyOFI
ERMWIBF7p2R43ZvFdR4LSpWuo6u7aG+Ji4JSc5nF07F5oGXJX9XXl4znPLan/n3snOM4ogK1TOPe
tPAgJykbrkDqtKMcg3c20OUOkBOPpfnR9ekr0gT4W7NNpaEwrwJwGpYDhmUqSddGpEXdhoonSSPa
DNdxAW8glvUjILmUseWCJXJKu1u3VTe9+awKQldcUAaWf1vkfQmwsl3CvLA+tpdszD3W2IqDFXwA
POMyf3AD52SatkZQJ5t7bqE0KiuE5shq0fY+CTTUol/ruEjndV/I7masidd2PHDXB5ULFOSGMo8c
WNIofXUXVG2CSxSqO12WTOS3lc+V1DUywH5hPxo2YJ90AGa1WPVzS373yRcFnYySsBLWF/Jxqru0
tT7MkSRRt1cflcvzVvqkRpKnxyHSmH+t0jsYnfL3I7JPGxl1WSHuxpz5S+o2kVmwpXdO7/t7RHzl
zvVoFQ/9phbJUKGuLu1ALw4mznNZ5y57TEU2Qwm80H4awFqauejo21t703CKUCKuNFrip0w7EIdC
6G/zNJPM0kHy1DR1V/f9AmLeVKG5sTODjvV6CnICOfO7dUjqm9kL9qSbEybHKoSg7VCO/cGolg7a
GM9e3VZNtFqI0PrpbG4F/+eHxFH/vqloYCK5PtHoIAuuJTsAwCb8P+ONl724k7kxHPKF0l2tY7ez
THRP1I+c+GkRVloXT+74uzF4+9mL98vRklsnLZNjy9sqROOH3oJNxedIgeRm37Eg7kGS4ok7pJOs
GVmQb5lqdEhd4RzXijhQLDVEznBCoKlsXoJxRkvgZghSCg2i83yFA/VBi/nOKy3k47P9KnTQkLY/
kw3VkE2jErgEvwaTBh8hSW1ojyNjfvQwvoSIPqlsZ8zmQ99pz5PpBqghCAHSoQyqlCm2Xmcsxst4
dpHikEqkxRObZbj66alF6BSRzEQhr90MBKV6nWVFoJ4BxmkG+DoGoTg++q258kvrjXsIIzfZYr8b
Qv3Mg/VxcdJkbxfVtfDxbuXQ1naTybtusrddKkFNrBnukZYXuBU2ATMpkrjPfPfaj+g0TLpDq1Qn
Eg4yrNEYwnPUgq0OPgW6VMju8wRCHdUXw3u/PIGfgUM45gMmkP6brTt/JHrKYzWbj0Mz0J42yx9j
8KspKyJkHYQ6JU13JvekUXBIDGmEP2WVlxLp4ZBORsqUZ559D6/MRlNf8flea3cA3U8Wof3u2Ugx
+1FrEdP+IGaipoqZKedtgGBZFzFkZz7WaMVJH6j03UxqhLFYai8yNNb0o3azs9Ch0Lq92aCPbsZT
YHNCquGFFJrpMB+mG7eQ5bEgc49lOjFXob2ejSgPIf4FB1AnnNUwc68r5qO5eSBKYav6GTlhY13Q
enrD9uFSTMqL4HZ1FPC5iyM7h1nMehFqNjhW0ZXnVAR7mmXVbTb0R2eTtmbCPbsmxoB2Go+mS3SH
16TPUuJgHZmP7d1pfu7s8aPQfzUWKzweM5+99lvWEjzilN9SffPAVyzodfdKUOV6EZr1M68JCBmm
2Tn6uSrDhcxfA80kZVJzU0xmGQPndWfgj5jwN1XYw6DN4wnTxTXVUkW1SpBcbsv0wqaeXjSrqans
DG8nlOudF4xJxlCM526tvpVGMxxq3b0oP514z4K0olsVgR7FNWCaBDsDPrNxFuX1HQnIDCoWIqUy
XXHoTX5YRe8c5qnj3axUekgbrDeV5nmhaOfuULQZjB+6aSaurlPpOA+WM2Ct6jiQjwta5Hyat+Ph
8sJ+/FgkxrfaRPAIw3lGmUP9m+PitLorthAnvqam96vNxnwPa+2+sV4dra7Inwi43jmF9W1GV9l0
HkVDgyao/DyCUryEEGdYailAtnc4xkAYLL6J2dzAlLFgSYqyykXTvQkuRvej8KvHMrBbdGFEMDiz
9W1IQ7izyy43Z7gz6ZuOpmkuCN9N+/mZUGPGIH4VMwPUQmvuYOt088mS3TPaqD/1lDQnkXw3khnI
+lLujAQwX9Jxhg4seJi454KbJNvpnvkNrTK2Ihvjr75FVupjZ1GoqToGJl2rA2GFtNJEk+xgMuPU
RZU3m9rOG/puP+VkeUuCHvjl5DpYii6pwkbZWMap8GkQpIt1dMg7DIWab8bOvTV5/RglBlDhWyoh
Z9oocAEYfX1h0ueo/Fw2eJXqpQDqnXIiI5MgSO1lt7gOovm1jJgRWzAcaMJU4Ch7Aq2DukA0SNBG
6CSbVMun3NSbKt07yzvBeMd+TrYZODPJvC0ZjHYoZ7Q0I5kGygXeqAifrAiBs/YRS04T1vSVDahK
vUj3iRCvS+30xxySTaPh1R5L9Tgp80Ul+bn2Upc9MXiRVj/CA+jBKdvVjUyW+gLTB28FIkVDMeKU
2Kd22AN/Ypg7Vm0pj+0U3GBoSfeQ/2QIiyrSnaLEz6PFmtEdKDFqvGQ1ma4TDoOima7OAJlxdQ8F
A0bqTmqrKkDdRaZJleEznVygew3AP/hcwS96klzveL77xX9GAOqC5WA0mFnXvLtKdMzRnLsRqfIo
m9m5NPDSyExp3Tgsnb05vQLqeiiUSQpnc5sYHBPoQ92WOnkMZRlmDcsGTmiGFnD2S/dmMIlqsI3l
mBBSDwQMb5A0sxtgTeZlyCy5m4jDY1FNaGHVyHiPVpNWcPZkwfuc+hTkK0x0PpEEWuFpSlmODVyc
XItERo+kkup0hmHqh6a67RMGhYsviAgtsdmTLwuRH5WQ6b4NQoiD5YV9lozn0fiOQx5jyZqcB4NT
TJmjyNoiQ+AJxkGZiYiYm1M++g9qlLx38+xeYSJkVW2wUfBmsBdYH5XDxlut2MLodmxnMTbCpHvi
5GYRFlg0sRfcKuaWhGTzLXvsjf2ktVx+oLEqzaItQrtrNn6bmO5Y1Hb4j6FbOVMN4iuIkHbguCim
JWbyhjBgHJeopbvPsM5T0TZdVJO4WhlwnKD17/UaTsuATxdtPS7KDV+fG/m3ZhheCdoGvOVaeGEA
rHqjvk/UuMmiO1TvwRDPJQfDNkE0gZr5SLP8sTNWEMf4VE4zSIn6LmiSD4dWJW0EhPhF1nyXHU2r
sVv7sGjUnc/FFmt6/eKu35MFInLQ/F6L7LXaLtZENzo6JPQu6pLpcGp/E75HUl+7YRSIFjMz76QS
bOkuXiV3oF3kZQlnB/QgmV7gEoelFPUq++WYQCcEGM3QMA7ZColLjf4VZtBH0fVPUrOPVaOr00QB
10/pAckoVgGJGzmzK2bX/lOpaFikpmEgvdh80rIUUZIaj6U3n4BwNZek/aHyqr/Ya/NtkAaeA0sH
siDvTB8FboIGKDIVnct+AuDoPSUeITmiUJywwV2UwgaSU1t4Pzg7bG+pH3UtDOxx6TMl1HIzYPxc
HFhFS/FuigX1ZMOKk6jaurPtZJ8cLHYVqkI92DuGeLJKtzwEek9R3ym2jGKc3jhC9BFUJYXQH+CU
gTadRZYsznxX6sXA+Lc9DmseDYkHHFPCm6+Nct4hvjngDWG8E1QMwlDlwu9R+2mpxFEb8GIF2JNM
XUuPNCdz5AvJN9nIcDVdh4bnyZB9d0mSbesF/p658s3T/G9Fkl8HFF9HIx+A/TFqpG1ymV13PRU2
SdOrupuN+cEtqvNaNxxnRl0/EKJ0dPLq1pdgX0sN/igVIec8t47Idd7sbIDB4MMfU63btaucjr1c
AYeOLNCljb+bJSBDmh+IC2LSc0FtjIXEOUwUiDt4K2fwKDcpEEu6ENbOBATWJQNHS9whdoIOcuFM
y8ZiwTVDCOkKTJ2rvoacpzXSowZnz+E2zHqzw1byu4N7RIZSji3Obv8EJvEso8c7bDLTU+bQ+ax7
tl1nYCDj4zQJzTdmkz8SXdtsEQwYPZsotIE/zFzJxO0T2M8YlhmW5scA0lWLbn0XyMjnsv3nUfRy
hifbGXRGa6r7tHHWMHMX/CMklGbpXQNV5MTJE7U7tlfs+jzNwMZqj3CN1TZ4szJ+Qm7t9PWLkfQG
vhQX63Vun6Zp/Z53tOFJcgIfjGdp7EfEZShah4xgFFvCArInRvyN4UsQGj7CO0txvKFrGesVNQHR
EBZmEtKKmxQduj66F2BZm6T2J4MD/ei57AJevnYhxzy6rOjd9PmODJa7sYDPYyh5N3tze2+qlSud
PhbYs13N6r0CPR0Ti7qFfTq2YDgmGklW2XoHkCLsB6ZRGD+ffSau3BpYtyUK9kA7LJ3jYHjMbmlC
0u/qoeZ1HfUb6AJGfRR3zUyAVZPbx6Z1mNt88H8UoalhKCyDJAuXX2l/M9Omo2i1q282vZCmaabD
3M6017UtksLo8FG16MitvsPjtLocXplGEN4aQbRdrkUZ3GuoRppyfFMEqBTD4CJE1bTIrdS3OgOx
xfgeX+vAm69KCJeaSEbI5aNbiR+M+Lod/RW1Z+tLQiMvnxWDpI6GSuYMET19gyqWTJ7cLD84QnEN
9DkyJpSTO5GipVj8vMeXyiZfNWjMlQ3Ngkq4mxn76Ed9s2WaaGhArzPLFlp7kFLhc7dgIDG0PkwD
m9qsI3HBn7mSqluRsadSTriyQuFlzYxIeoBloT6Zx9zPcYwP/S2GavqDOedJ4VzqVXcufl3d9anQ
t2tBXsp6PGYEQJ1NsD/8YU5NMWqLw0rnDzSpfWosyvoW9JQxoBCSrKy6zkps6/gTV2B1xujZZyeg
fi2y6bXLC8YJ9A+5nmidZDr6W0fim7PpXm/W/zJztn+AglxYZHqaQ3IRXFFDltybASSMIPjdwOaH
4aET46JdGn29Dp7xu7apKFNB5mng8mOptnCSHu6qIOuj1HaX3VxVbQwEEZpf/6QDCd4BzZtZW+Xr
LMyP1rhnsURUN0al/44d9rLiQHSGtjl2CPRNDxljmxyGxkQEoS34lQOzjHpbISaB0BlWK/qY/jT3
nPXHyXpBdvbHSMDb+4pGr0VChzYw5CiTWAQSdxlJgYpBocgQ16y4KqIFvgCKgAXvACORHvlNKEEA
7cvVsqjD0UQhDN11Y/3q+WVxShyQ/gX2hl3uzd2FfMWd4orPUAHx9KULM2aDTYV5gFFtTNOUaFk5
nINS/Cl4/XaZUNWOwEER5iINB5ftIJh/ZMOMDK+pln1fTT/RLTL7NO7yResPFowk7IVDSBMI5abJ
NMGkHVTiTN67Jq2w1XjU5GvuwV3QV5QDjYufellVrJnL21R7sduWBb21FN/6Hy33pp1Nv54BxS5r
bdrRWcd0R7uU6K3COvWtG9PZTlWNfTVbdi+7Yjd1ugZ/tHgwNFqw08ATqLcMf2hThrKpv8/KOPUB
6bUch3pHnJe0FdSH878+G7bPvm5+3eXrfn/d5fMb/4v7/fVjn7/j82tamyBh/D8/zOcD/PNY/99f
9fVPfP26zbLOCPp/fi7+41/816/6ehiniexK+SfsjvQgtc+UecdmwEywMFnzFdNKhFS20e/BCe3X
7fv6lkJvN9XWVd9umzNypcvnVydJz2j3+Sm9eAXRb7vDP/f9+6tY6NDWbo+VkY1Xs0P9+/Y/D+VM
lXj5+mKHPRlYTHX6HK3PDhKBz89EqvErPz/9+3YB/2D9ZxT/KSqlzcvtz081BE3/+qnP28rdhgR/
P8Dn7W4b5X89/ufdP2+ahf/vh//n4b6+9c/Dfd3+vP/nza8//OtrXw/erPoY++n8Zvh5R9QpXANm
yW5LhI/nNMe041PD7REVf35Vwsr81+3/9q3PrzJLLqpdNQ9ngP3JwSUc54Jg/iey5Zc01zDmzt50
TugaSZiLmVp5GbYPkkTQfz4LHP8MTISJuV9ytggmLPEtNqa6BS/hzhifO/uqJf6vdqauKke13Cwc
EwU0uKL7g2aJbZCBAUssTmFFPDLjQwbTE7oCzR0+1GrR4d74xH09ym1K1JAYkNRxU4GoH9fvqBMv
aIyA6Alm7YxGFIF47QxjCq8pRq43jE76rpfhnPombqHqWwrllV+H5sMyGeHBO8u7EaMSp3aC7tLY
9kAXEOJSnKrkFkexgfh/52eN3PW9bXOKvCOp4BWSQ1SJpr0TVfXKL7wPlokMT2mVaFMQcmXFHmCL
/khrCPJPAatLj8atLa+rgYqwL5ttqNlBRkWkrBK49ui5F8dw9mJJHxBzWQzc8p+FsQrSpmeJvXOY
om6KQTw+NuRxMBqbUYSoHJ/vgG/Wdm70FbnhshZVOCTMwdth0UPLUL9rZzDCssR85Fo0QopU+zFX
3mGqByJKfUmlUVO3prP3mG1lLTE1gkJYWjkl+PIxSJFekDtmx544nH5MTgqLEV7g+g8S43Y3jjMG
b6rIZOxuMoUDCBG1Ec5JQtsjASky/Bd1Z7Yct3Kt6Vdx+B5uJBJjR9sRzapiDZwpSqJ0g6AoCvM8
4+n7g7btw41DVJ1TEeeiHXZ4i1tEIoHMhcxc//r+sQMtdYOGmqIBNlgH6FW4zFD0eoEfBPKwgZpe
A6OWFQL39FviKI9qibNej7jyMrV6CqLKpruI3Ui7cGwluzQRUKBKUTbkWr5B802++cVno3TFJ1IV
/C+m6DmC/UDC84KjrB9RoyGWNgIJdx/dqbjT5Y+h9wHqd9PGrVQ2vm7dOq38IZSJRJaKYq1qMSrd
QrfWbpJ53zGDYXBTAm4qBh/dBM2sVPXnOqHs17WCG46hP9uQvHJnBEWohzdDq0FoqBI+0gd2DeJK
GPlzgLUNpd8XHLYM91ptIYnJR1w2yzTa40r5zUFnZuVUGWq+m1x7fowjD1l1nyQwCh0OEDp21p3J
eTLUs0+REDi+yQxRWUq6vncm1VPyaOjKr7G1u7UC7GPFYsKFc6k9DLGLbcW2KhEwsP/6kQoOqUFR
9xcloOcEpt29illpGXKO2aod4nQqGGtO51n5Jf09ogGwTl+sIIatWLHcCHvcaSN9gjTWl4gMS5PK
0KL5hdP2daykD47EbAZrpc96+VVGODg6rMrVuMou9Zh0caLv8Z1E6YQAb0JrTMogvSInm+wir3xJ
qYxdZaKPtzV5kRVZeXL4br2zE0g4uk7iphZX1FzjSiODJ/QSnNhLDsLdKvqR469qJWi7JnJHVBjP
ijbVIQWa4Cwgo+AgE4+MablqWlKAxk6tQYSNunlQyxyRusabVvChNVOx7lsmWgVGwOA3oV+mFB+j
7rI/B7a9jYwbnItY0okW+UkbvHXkfuCbsw8fEwcxCVWLRc/WribnhQka99xbZIjbRL1lazHeUoae
XFFEtqsmPr4XglrrLd3U1roPmhbX3u34+48Vr/Z2wNfs2m3Gixpvp1tDxxLuj3/8/eeSY2eACO9+
/PuXamJiFon2OhaT7viPn02/r4zlDkm+eyiSMhu3Qm9Aaxbd/vffMNnMVSzvr4ecciENPoPbK8/A
fdC/aM1VpUoK9yNosAKH1jF5sCE/7ypN3niVvufEhkjp+eoaHu/opg46OGCVcQ8FlsI/yCQBVYG3
UWtfyZRypDHjiJITQzLMTgTwQtNozdwnedmtqcL5jmbnAfl1sFUmjaT0S3kVJyBYZYEoQlBq29gx
dSrOoeWwe5MH0b3W6fEqYzPMohoaj++g7cKFclB5sZrF8Svj50KyTkdhibctT6VnZdx5h8gLvoMt
c6d699fGhHmPAesFm1n0TExwEE5Yco0eoi1xqQqUJhpHyYoFIWIgv8D2gn8Blu4iKs0tBwj9xhXi
HvuEHsCJ/lCgx13Dd0D7CM6ZWbMvTPPNUMadamJJNxZjR0qjfC60BN2dWe+4aIOMDtse02Gv8oX6
b23tRckNz+B701pP3A/eisabJsJPjpXeGK3ebZoAjNEwPidDvCtCblDoztrJ4ztj1F7qwOCTM2Tw
cHxrMzjjDcQgHKmbJ7uAwmZCNTIH/LXTLt8MWf1ZrRIEEMiO/U5shI6oV3evZDkqlMDfOA1nG0ap
cRygQC8NOBRkvV9XCfVTvnNrcdI/pSgpBpKPXdFWG1UHL2g3PETdjx9csn5YY2HJZzWmRkU4HgvY
j2EfxhlAIzMwljYHJEELrBmNMDsPR4Lai36Zh1Ei4MmkUlAdhb6zZpNSS9wiFN99LHCUqnszuW6N
p9Kyfzguy9TY8PcWpyODjuBfldwK1hOohb1r0TR7Zs6vLoNugz/rq6phqQVurlar18xsPMj5zZcw
KR90rJnt2H1BFQq3Kkclp7r2NRujFVtmJIhh5q6SNuR8r2z3rZc91F7UbgpH+4J0KlubbvI8mAwR
jaXiphyeRIy5ulVhsiOfssm1y7wZXP87CoZDSRXghW/pVPK0wEgRYH6vk+SqD+KAYSvcK7Psb+va
dHCssL7iw8au0ahs1kjTqRTeDkH9UnbpZzkEe0sav9IkfCFpKbdxXV4NFS83FOaVaQF9LZ/NmAN6
RYUYA5E2GZsvwAbbQzvy9U/V6met7GJTYzXmsBTuakjwrY/CIShguGhphqh8a0XwFFv7+xB9ijlJ
uZAtZsUplObOzvcWzowXnATqq6K3buyeMS04rtiMHI+s3RSTaT0P3/oC1JbQPWi8PkVplN2gQQs9
himbZABArL0afT0GlGm5xVfClbb3W7tdo6Bbub79efDt7rJp9E945F0r/iN6WnAlcEDIjiFdz8M9
KRHkcr6Nd53BCdag2WxYEnyTEvC3EEEu20a/wYudIjzjAIgTuT8WXtupYkvqVG6n5j7qlHHteHy9
suwXpfMXDWzcy7x5UIeow/GDVQVczlbHWZQ664iYgu5WtsE66axHdg7w6cRN5Q0+pefphk5CR4DG
sDJt+1cjKHFxee1pEGo7P8Oo0m9hlzvXeca5exa6nFUnJH960yV3W3r3CvzBNIZaKxSP0mplWiIZ
iIpKFapTZXSHYXwdR1za0H+C/QAX2fg43zoCPoiPy2mVs6hkrU2qcRNOBmdK2jyqGl4dA1+WlnoG
GwmjXwqehq4Ra019nThfdcV9M1zXY3bmX8asIWXc5L9kVN4k44RKZvE55pQRJj1n0pX1iH8DqRcp
tg5VBBuz+uVBElLJu5CNaNt12IsbhIzwQ6x865P9Z3WPwZsF86tmHyGD4FqvMcDNMF6rWm/DI482
VJbcDkbebLA8hVV3iPoECTVn/xgkVBi0aNTtGh7VkpWwi01YZteO7mwb53d27No3WU57mElC+CQK
6N4NxoLIKuoXnc89DMl6S3qZtT+gJPCnxaGV5GKhQ24JGsAHKw7o8U/GwxW5c+72UO2TB77emBqK
4o0ULHtbytFSRBwmyzfW3MG6q4pfbUOljWNMYFBWBQ0QqBUgCRDkLkLvimJ5uGRIgrL+aRQcn2tZ
/rUbEckMzZfK078RTp1VWxJyPNyjkctx6uraTKHMRDUmR/L9X+j+bR6C7ukH/6dNtc1E0LlMqZBT
JpC6kim/mtjO70rp7xJVvx9b7dUiUbHq/ddA076PLcok0skEiJKDYFz59mWMfJKc4EEUpYW1Xa5s
U6t6zEblBYQjScaJV0B45RMOYpsnmwTmg5dDOhs9krgUc2yCBn1kYEZrHDwx9HDfyq6PLmVBCkmt
hSBp+JLjI4dLcM/RnYsPX5U67JHSa15DfPnXyaXpf732/9t7y+5hsXuYqv/j//Dn1yyf4IV+Pfvj
P56yhP/+/p1//50//8Y/boLXkp3zr/ro39q+ZbcvyVs1/0vT3fz7yrT+z7tbv9Qvf/rD5rcR1UPz
Vg6Pb1UT17/vgn5Mf/O/+i//8vb7KifsrEAD/X5Qfzyn6fr//L2pA3//K1rBvzy98Kl4b4H1+3f+
6WilT/5TQqe6zrbhI9r2vxytpPybMGw014YjDEOzpP5vRytN+5vKfzT8qjAyY45p/za00sTfLERm
um3bUsX2Wxf/HT8rgdNW/ser3v/8+18tKUybQm4dJyvV1nTDwm/rvZtVGGEGiTZSUqVn5faPkoOf
aTXWjdO8MWuV8rrM/yadAlXJqm+4IFYyiYoihyKUACMh1SrZ77iyt9hWZsFgP/6PDLuvQRTkbz+D
l/8fRpR6dET935RFxmsdvP7JJM2YfumPISVs9V9jSPn9z5C0a//vf1VM9W8cdBiaY0rNMG1p4F32
Lx8025n80xxVtYWF1ER19P/OuJmGxX8MG+radZJ4UugM5vfDhe+ZWXShbLat9iVzgJ/pn7OYCldE
cupw/W4e/TPe/CVtYJoEaV39/a9/Nlr7jzZmQ7KHakSinDZEf+mFr7J4KKgYTIZP2fBoN1svfj7e
juDpfdgZHvD7zuhhleZBpzcsakjItDh1TpJODXc2nHst9hTjRScfp/Xx8QaZ1x+2Z/y5vTJX1abX
aC9VP4UVDEAykcevvPRaphbfedKFmUZJDSuZrdtOOuDbvnnzeH7NRkY/j7cw3eNHL36KI+9a8IfW
bEMkfVthbQOKAyIHGbN7efziSw+GaPf+4khtS0vNufhA4SwjF0y4tjrv0jO3PpCy5LE1nkzXOP4L
ZZb6V2BdzYmrT8P+g6cyRfD3N95SLBwNWlBtexfq5D4FKxGw8wddlWtwk4Ipfx22Zq4+DaFZjOuq
Mz03Ohzv2sIr0WbzhPopNcU+E9GgAteoa/v2si/HV28cs+3xFhbeizabINKuMpzAzWFHLVK2x9Ya
M3bblJ+OX12b3sEHT0+f5uW7MUUpY6qhS2u3jf/sa1dqSdXii9NuSygF+X2Jf107TiTQW+ohkhAz
2R1SYlt5qOoraeJU9ckUGdvHE51dmEOTv+T7u6nMsdOkyd1UgISkAKNqfZmgEiOW7e76eJeX2piF
TzBj7MCbvCACkOf0AqpeezxWHtGuKs+VolOCV3GyeyIqLLw+Od3Fu+fbqoUadzE2dVY7PEu+6Rd5
YNgnLr4w+qZF0vuLh3WDyVVTF1t1GCfDgeaO81POuBCynxcV5Cxc2orbGtKVxbYqKtLkjfHdHXVr
c/xNTLf5wdiTs3imA1VtSFyUW8oF8wfV1cYtDrfWk9DKVO4kgg339nhLS29hFtwCu5Bp6Jr1VimB
jE/HvzDRMiWmcvJ4A0uDahbiopQTR+qgmq3R+u62sVQLMQA7Ec9DtttJoMgwP/sTz22psfmcxaSH
E8S8pLCBM8gAz8nbrq7VWwcG/z7yLJdztMHeHu/ZQnj9bcX6bgBTB01hOfn97dhbP7p+0K8bDf9q
TWLZJWtpr/S+sL5kCTZO5zU4m5/tQG69Spif1PRMgiuqpLzqkXRc7e60KrJyICc6AGTBuan4LAsH
A/HjLU+D+oPxKGbRx8R2CLWhYu4yNfHAmCj+VTGwza96y/lxvImlpzk1/e5pxoNZappWUqXj98OX
MFRcTdkbo6ma4X5AzNbAw8Rq6/No1kB4KMlPk2J3vOmF2aZNc+Nd07Vfyw7z0WGHN0rRAyYHwb7j
YN+Ov8Rj2nnPgLKFdn+8sYUJp82mduDVPoU7obnzVMhjbIzt5jYwDErJz7v+bEKPPgcdWtvqu4Lq
GbGH3xD7n7h/u8vObGE2o0UAZQdPIgojpaq+Bp2k9iWJcuwuzuvBbBJXrBWCis3lLuTYf6dpHFJo
oayujl99IUSI2SQyrBEHtwKXKbWC1zYKcpqjl8VffThIMFvbH8DAKe853phYam36+buhRf1vH9XC
yff0CFtvslm1013WGV4cD55JMQJadzTEo7yQYdc1aKdQhYXfQdy6OraY9tBk1y1Z+iS5SCrfTjDv
QtFc7V3TIllMDkbAKwi9bIxeRIfI+sRXYWm+zz6fo9J7eVV61T5SotDkDFH3u/gNOeIAOcIsa7cs
TjyhpZZm017ooepoftPvEwOvT1KS/br1wnqj6/6pZfDCjBOz6a0DEKXwu+r3leF4CPRVjDIRx50Y
rUsdmM3nsY5HkLElh7YSMT8WvhwQI3Rf55T+nNnEbEpntdVM7OB+D0Piu5Egl84GKLLwa6oTLSw9
otmUVovKMQbJyXNmU9KPb7J2WTptfiK+Lj2i2YQGX4djXTA2+yTAT/RF0Uk9u9SY2chNEfeRRDs+
2xZ6oc6+UoKKl0wO7bDX7bwEFmdUBYmMUelODdalBmaxg72fIZFGgfeyooB0cGBaeACT3sD8Y3O8
DwvPSp0FDFs3Sdx2IW/CHbMr3nX+w5/Kl5PMch+PN7HUi9nkxhmNdQPxem/mta1tFMox+oOdwaM+
MZrEUiemn7+PemmrKFmBjSVuzKUEGJZbgfdmUxpLJiiDDazKdZkZUf1jNN2xfImLwuQsr/BzOX4F
/QBVzBrdIvjeG36SJzfIqQUUurSO8rseFeN4efxJLHz41ekJvbtPJN+17+SOvlfGNM+2cdWWLhVM
pe8VjyB+HYlQI4ffeSKqLjU3CxW60yS+VgfanoRP3G7IfmPBXYK17w5p3RfqZ/Ivxqnv3NI7mAUN
K/X7CF8GBboRXGzgrx57e0hsaWjCWtADyvK+n/cUZ8HDp0g7bkYZ7gtNkGFZ87/Evk88oCkVtmn2
ID9TFBaBNzve3lLPZuGkbCtql5sy3nPpKdACWdHWraPq9RWjrVNPjOKPm1GdWTSRVQnb27SafdT6
CJorik20ldWZCADIZijD5pzeqM4spkiker5dm+6ewtgcRGFWGaaD0UAo0SwVQMr0EwtP8fHwU51Z
aBGUXjIFc4cUEYKY0Pcvw5BihNS5K/zmEkv5Q63EmC940yM98NchNtUOopf6m2fiJj0kD42unTge
WlgZqc50l+/mnt74ij20qrNTq+ynNNmZWcGlaYBtUZuHOAG+mCW/qI58yFP0AmUG2QdqyL5HEydc
pOqQxJNBecYh/OX4i/g4LKrONA7e3RBuO8wYTTo7cvOfMT3ON8kARPL4xRdC4nS+/aers2Y26kwN
4n0sArakF1mhx+gtqP/BjfwiVILCadc4i4jw1hm7ZngCIBT0l6HUnfAh55uAFklPXONZVUuOUg8W
fHso3qhB3eFGZGyeTpxviylA/Oe9nurMolSfOpaRMHt3mjJQfiA4/cIkceUN2ePgt7eZNe6aUrvU
RfzDExnp0ha7BbtuTzyppdcwi1ukvnFtA+gAP6jsfqqUBWtrvDkq/UT0WJoFs2jFcWcoB2o/IQL5
467wnPHK97tgJ8zpaL2pnRPzeqkf8yjVFABLNNCR6FvqFwrIoXLpcSXO+pao9iw6OZFiJ24WR/tE
kPmFWm+NlU3tgEXQRZ1QwT1dhYmpxfV572VKFL6fHhFSUZFqsdjn7kQFGKypIAqHpaQ88WIW4q09
C0+6ElFUNspk3/mJKlaMbnu8bLp0Kjl0C9R9N8en4lI7s8BjKKGvyTYs9mZmIgtJYg8uSw59MFgb
kTCHM5/XLJwkdiiUorLYF7SG/qB7OHJ7eJ2eCOYLo8uefv4uWLVmGZscEZb7MvTRD7o+7pKVcEEV
HH9IS9efBQEv04KhV0HH2kOabknTYqhdtS50ivOuP5vlSLMp8yzico91BuVggdsI8xHAb6yc+L4s
dWA2zTuM00tYaeXeKZFJUSYTpdVliup0XB/vwdIwms1vtsBZaBKpkCz2PpAaADAxBVYgP2V13kOy
ZnNcBnWp1KFw913ui6fC0OPXEW7D5fEOLDwhazahCz/04iD06z1ZBeNL6OT5T8K4+nj86gvpS3We
ujccDf1e5EA7KjhYMQozvE9Y71KV67kDMmU+GHE3efeAEPM9xKEt4vIGruHx9pd6N5vlueL3aujU
LiclRvNmp6Ea3SuGF1QnosjS9WfTW9UKBF9Ga+2LgBq1CxSV9YsFi+fEy5lu84OPsDU1+25+Uy1i
U8IGq7NtQpw2owZAr8QJOTejz3aWnzosnEbSR83MpnlUIpHqAb1jsZDogA1cIErNT1ul+ozKD8Oe
NFuGoJqxS1B447qIsUFahS2Lr+OvaekGZnEg9izK2hrcmDPTBGV8gY4ioQQy0lQ0kU1AMSDFuJWi
5HcAue3xM0RjnO4hItTZ/vgdLL3IWaDIDKOLK0NxoLLmVrVPO1g9jwOw1VO74en79dEzngWKKon6
oOt8dy9caAkW1Z1rwwmVVSsbKHYW2r8EzdR5w96chYwc5NcQ5xRz4AkXwAQVwIwjbX38UU2R4YOe
mLOIUbftxISu3L2eqCEegyV450ziVjhU1XXtlCjlgFnGsXNKkrAQY83ZkmAY4AGPfegfihg/3ldO
RtN0TQ4vjO4HyoH1E0fCC0PAnMUKs2dpA8TMP+TQ+OzVAI4W1nfXixPPbakbs1iRIqmsJPZsB5FT
m8D921s9zkN0hWm5Pf5qlrow/fxdvOAUEv6jHnoHkVgRXsEsCMptzp5YPdHAQh+M2UQVllYkUjWT
Q1KwkB0SJMJOZH3uBGXLZ3XBmE3ENG5Cz/G1BECvXbbrBA5gt9Fz8FsnGljogjkLdv6opLqoYwfz
cA2fAKeutIfeyBME6kqhfj2rF+bsOYV2Wyvt0PZ7146DQ8O4fTQwQTmx6l96zbNn5Es7GTnNKfZu
FHpPY6lTJdB16tPxe196QLNIZVAw7BhJ3u9jzccJZYwo6cOoi4Ls3A3LH8cbWfiyTSKw9yNVw8yH
HXAQHEYnOqSeQU0zYMHazn4UinNidbzQEWMWqChiCb2CwspDGpi2vjMMKuuuMwhWK4Q8ybfjHVlq
ZBacHE4j1BjQ2iEx0rbEVRxvHtaXwDid1ghPNLLwwo1ZaFJgkFaxkZQUM5gwM/GAduKvaWoUyqmT
iaVuTD9/FzloQY8awbTLsJWmgEXJyh+Grw8/JbzCM3sxi06aUoYFISk8ZBHgB+ihEqp54ITJeYt9
YzazQUDVGjIm70DlYOzidZMbypVVc9S6Pv6ul17DbGZQxiCLqgmjA7W+6m2XOpwEtka8OX71hSmh
z6ZEPFhhhucNNc32+KjhAnQhR9J6uLjdoY090YXfwqsPvt5zcSSeFqqadn23d+xgtO6b1Ahj/Dcj
f0hv3Eztsb1EYl4kn3CkMXB+S1R4qHvccDgxvoD003k7V0l07Ya8YB3vQ8j65iuiYn+8UNkZWsol
ZlRm80ixZWC+KEWuKk+MLbM0sZ3tB/UuhS9Wf229oNfv8tCNqGxAy64n8KDC8UFTFUt8FiY5m/OW
6HMBl4O/JHwuvHiAPOqrtOFoH5qeOPHSFubNXJBlsRg2hjyODlRte0/cth3ssIgRxm3TGe2X4yNj
YdzpsxiTKGQi6ipo9wDtgPaqQ1vIHTI6IOvHG1g67dNnASYNKQZsQ2ai0xXCdaintBIc7KkbC7Un
rU98+aaM2IdIrDDHuP3VKkJt78fKoe4KU61a+HtqWLpmMsqpC+1EwFh4uPr083dBCZuo1PGGNjzY
ArpU3lT+KotALncD1SHHe770aKefv2siLwKHNMUQHjz4ZpHvxezhUfKdd/FZQFKMpgnxZooOalp2
ewB5GVBUvzjv86bP1hiWXsaq2uboEDnPx4fI0NB1bqw+cwudGiOrzk/topfew2y9MQrNhXCDsTs5
XC1+xMOpU54prqzCe1xm6iE6sTRbeBly9sGmirWSMYy5g+bk402b4OOAkCmJT1x+oRtzqaGsY1iv
hR8d+gQnaGThbftLiY38u9vGOJee9c7nkkMqXEM9T8zoAJguoarULgQMBjy4n867/mxOIGcsdfxf
8kONyaB9AZbQeAJ+dUrXvvSMZvNBwiEAI9Glh97l/7al7CG8ltA9XMqTy17fnNeL2cyQbgm2podk
YbdkMtbQWRPvDtpE3O2PN6BN3+QPvnNyNjuiiOdDvqQ6IFhTupCz41qNnxFxO75/bdpOXNwoMoO/
uY4LLNkKaskrT7vDN9zL7ywJHwu7b70fP5VGGYhLsxxS/Vc54hL000l7ro2jL/KdNyhUdewfmogN
3RdcfcNSbEWgCP+8Rc1claYDwIcarzt7BwJLsjKMOvK3eD/a3nmvYq5EU7SQkx8/aw9x7aE16J1c
ay79Lgy8E9NuaVbPooc2Yisd5kOOiSK03gmbmBSHOrbUU1/4pTE7X5ZRqT6IMakO8L0qCorT1AQ2
EA+aFXQYHGcsnM/rylzrSc0qWgEzc/ekVPDNy0PncdDV4e74mF3ohzYLfzgqGYASKW1N9CB9inWr
nA5HreheGHIU58WnuSA/6R2S16ZB6V+iO5e6rYvLAhej5+NdWHjXczF+CcHTLXLN3qvaGL+YDSID
CDATKu+860+P7t3n2sEmz/ERpR1sU83A8etDs9IHJzhPjU5Z25+vDz44MJzEtfcc/oRXVqH73y1T
xOedCvyuMXh3960fFtg16CarZiAbbH28oL0wg7Ju1+c9ntlMUCZTE3VUmMtDMVYr0Xf5V1WghTpx
/YUROhcAu5hCGz1FoYfASsWPOPLaLyjTu5+aYlhvx7uw1MRsEgQIe+w0lmhhoNs9BWxJvgi1Ce6E
Xp+q6VgYpL+1CO9eQ2hKow87fzjIOFepMMddK11pjtM+HO/C0vVni+mw17uqS8fxUGpixAepGerD
gNtofiIKLT2i6efv7t/TdFx+x8rap7Bx9WvLg8aSrhUoJi0wRfj6p9Z9Sx2Zfv6uIRbf4SiasD/g
NpPekVPGVVWtPGzazntQs1WAo3IGWtdNf8DdZ7i13MS6U3wLF4fzLj+bzD5q/9QaMRTpcBUJVnoE
QenCgSJ9Yo2x9HhmHzZZZbWhloF+qCOhPQQe1qic5CeIdM+7/9lsDhzEfqPjyAO0GmgaMvDhm9qJ
J08lp6f94wdrpLlSUhUGIJWuSh66Hmee2zLCMja7LM2hT/1VYbRR8aCWpCW6bcRhGkDU4/1aanY2
xdGtABtxEvTc1KJtzLTtNgISxEqvKmD0oSyfYjVOLo83tjBZ5kpKY5Ro6sJKP1BUr8sLcN3FmxtY
8X2q5/4JscxSG7MJz0qjCIM0hCwBv05cWoAsgpVWhXUPpt7v5YnntjDe1Nm8D+qhKQbdHw+VEuO5
mMhAwa5AMdLzipnUuRBS1dIcCmupHvy6g3/u9QV6ggDL3Hh9/GUs9WA24V20CqGq1vIQSZzfDyhw
YGIBfQ6y3XkNzKa8lKqVxxZGexAMQLuqdSI+w1uRp+Qv0xD9aMbMprxTBzmOPKp271R9Y5gXSaen
Y3cJx8bDh8PMNFNxV2z7/TzbtX0Y+HeDrYQnCwmWBtosIthJ19dgJ+Shkrny5ttQxDGB8fVbKWt4
fsef4YeN8NmbnUOaVhBQ0iHMQ2x42Z20SmSPairzyxq55et5bcxCQFL3imHXVXZny8EyP8mE00BM
baoE/9eh8634rHQSnZkdnQkn7mrdGs1DY+eJB6XeTJR14FIbdrwjH45orj+b+sKyXHimirwf8RPJ
7vyhD/NDrrFBPBG/PlZQ0MJs1pcDoCQ5xs6B+o+mVHHraBPla6abOdmrMgnHdDPAhOwvU4jD/bWt
OGh+ScZGMSbe7If05sROdGlcTI/g3WqAcoC47VVDP1Rm7nsrGzS1spUpfheXaiCj6JwpTH9nMSLK
rMIJY806yAQuH0ScwnxEe5t+Oe+FzSKEl0NQ8c1YHrpRdhYQiSTDUcApsrfj1196SrMIQdTRnFrw
LRChW20oOUHbksSy347VEJ/KiC+NulkcaPK4REWu24dxNOr4kPVN+NxWGADcH+/EwvXnskI/auzC
LEpWNlUffsrsyTxzAD5+1pEAXliz6e8mbHwwp7WAOAUxYM7MaYYNigHPXJ/Xgdm07/oGlVGhWvf4
QakUKIJpjTd+U1knpv3CW7Zn0z7vO7NKytC5p64ue9J01VdXQlMAs6veBO4+3ovpbv/T14bHNLX+
bsZ1qmkXnSac+6hJTVDycoCcDLjKxRkhNZrLLpWbGI7wj+PNLb316efvmsPmRfpj5CDaLyllofLb
j8S+r0hLbY43sPTUZlO76jrPraPUPkDcZoudNOJXVeMrfFHHHKuceGjTK/jooc0meFoZmEf50JHg
2PMmHE4ui8GpWFMCQVfHaDgnr8TLmU30Mlfw9s46+76FcQD3PEsMZas6QxCcGMNLb382yT3F9QMg
DT4cpwyESai76livCqr8umdqLTwsWx0IFxUAEGhM0VmH8FA0Z59/ki44mALNu8oSvDHXEQK327Yy
vVNlbAujbC44tCOlJUuYhVfpmHn1tgIO335n5Uny7/goWxgAc8lhKyoZAJ9pntEyYhiWak9RGFo/
RzcEcgxe6tTsXBjN1iwGSJOTKNGo4wGpGFDhfsIbCme0qGzHounpvM7MQgDWO4Mx5k5w1bnCK+M1
rnZlcWuz/ic1PLRGZm9wctXqb8ebW3o508/fhQAqvMuxyjPjUc1G60oNc+xL8dsGUXv8+kvPbBYB
kmRITOx93ENmqehBI12xX/x6CMJVE+vhqTezNAJmIcBLS4ea/y66sqSlXzRRB7K3w9sVrnGHOc/O
bVF8H+/Q0gObRQHMEVFPNiK8ClMmp0755JWiBeXzeVefhQA94eRUHZToym0c0OyN3cMtlmY4nPoQ
LzypuVDQLhojj2tTfwySITeAOGYm1YYGqkvNIe170XZp2qyPd2aprdlHf5J1JyFpkvsk661PbgxA
aZeZhqifXEMvcWJRQhcM+Oq81mYrAA0TESFGaTwWnfQ/e50Z7AypY03pB/7aTxrnnL0/UKtZFIgc
0rrk+IyfXUke+UsWSjfD/8q1S/MZ4qBenxKfLEwdcxYJ4BnVkT126qHskGBeRFpg4PRaW0m7svTK
PDVDpzD/wefTnEWArigFFSWD9ZPMu7NNRpy+wzrN9Iu+0+s3R4GpSLFQ/Q0wsdxkcEL2x9/XUvdm
kaFtBQCBuoluTcZ6+2QPuF18y7Draa9G+D6nTsh/CzM+6t8sNsRV13Na6oWftQBJBfYhrWo4d4li
OMOdIY3GfUVVlQa70FFAuJZ4l9oaqb7IkOuAk90YCLVnik1R9poKBr2Mh7VDBPC2plMamDx1RWSa
+OaKSjHx6+lS9dI3cnu8CJNeDDhntYKEsOM0PuVf+KeWWLeXupjwZGSWdoFbheo+ULi5dWa2an3I
w4BcXwctbfiEyVI7gbNypfmUOPgqBBewmtrgurAGKwg3LKY0SqZAkmebJjGdGFSnCIPm7bx3NAt2
OCD1eeaU1W2aJQr1aoiUugm0iZFg8FQJPKFfjze0FCpmca+32shL2mrcJdQojxeBgJh/5/ctQvUt
KEAdUv9YFwp+kcfbW4jiczWibwx932CnepWLTgAct8cv9ZBGv867+izw5WUB8Z8C3yuDg9xq7Vhu
067SspEnhMsLT8uYhTqKORNKiaPgDb9Iw93XthHllw0lg9Vr3yC3ekKwZbVfz+vMLN6NQW+auErH
V1UaJa953ONQOBRV/uP45ZeOO4xZmNM7PxgStcuu/AHArHXReNScTVjvgs1PMgppbS1n4uB5Dn5R
3giN/iVNpS7ucviO5whsNceYBUEv7SFUK2UBpt3Xq01VBZZ3ZXhKeWp/Or36D6LQXKpo2jUwp9Iu
bl1Famx9W5Z3T4FsBh0XJcWqavMS1Hwt7yMrjbJ6F6tmM554xEuDfRYB65A9q55KZV/iJ+XcKE04
knehevpU2mipc7MwEQ2Y0BYBFcbSsIFpD+5VH0LLXrW5gct7HfPxMq3oqRyd4Mz3NYsXWg0MiJSn
tdPRl/7QOjxON4D7cb84PioXHtlcmsmnN+vb1sBplnncrdOiZgWmFh18wfMamIUIkC5Jqvl1cVW4
mCLf4W9i9XcBOIL0xOd1qQezGAEoE9qGMMqrxjAgAsAfttxb21VC7eV4Dz6WEIKDnQUGJcGXUjNw
SCGBU4wXdt82q5SUoYPRfT4+Kti/74BOVMYFZrDRxnUKL74QZePeOVmiFiuQ/5Drj9/MwgicCweN
xhw4Z/h/nF3Jkpy6Ev0iIgQISWyhqnoePbTtDWG3bTGISUJi+Pp3yqu+vKYqopfXcaPUGkilMs9A
q2tA48evpm7/9DDkkjBfH8yvbOGvgZrNYz732QeXdxUwDOSo4WWYBZdStiVQpvAzhI44ytyH0xPa
2r5VdqQbsGDhjG1uamt09xVl5wYy0ZkZ8zPp8vEcvBOQ1iKRtIcQm4yLCT6/oQrKQ0Z98VUEKkQJ
lmtb9DcdEs6hSIoMSsBntmlrVqtI5NMRDkT1PNzEwT8jPsfGAzwodPDB318FIiOQiztoeF+qYdZA
/Vca9fPS5PmZsLNx8a6hxaQuPAheuOGGUZA9YO7K+ougiyiEU/V04CE8zj60/WuUsassbEYMNgHq
LH4I38WysqxJhc21ffzYEKsINJTIS2dEzhvVjjCgRKK5aw35WK1sjbzkXgXlqLIbb3qZoWU1xuX4
CnkvcSYB2jhHa8zl5IW5RRHE3fgjLA0Th3OUCue7c+Fk4020FnlUJYEqVSGDP3011E/LMpP4KQC4
pk19i2/8Z1Wr2LvFnT7VD2gL1vR+wnNm/HZ6ZzZeRmsVyCiD4hdOcnZNuqHR3yG0BuvoxCxlTC69
GUnwx7L7NWKyjIJs6WCCcgOVv/C5LRfyhXA1PJeQ+/h6eipbG7X6IAvVAOSx1PomRjO++yUWaepb
JSHZtDs9wNZarRIBmJRCAV/W000I4WRQTECQuczL0PdTyqry8vQg/9Bg7wTLNQwQFbl2Ls2w3EDb
v2pNEtU93g1wHg7L5TvcA0jwJR+6aLgrBOv7F9d1DYV/g8BruYfIPunYTWwaAqfGHE480xcEQV9p
2KkPMJxMUINT9MUbkWuEl45Z0zUH9MSCIUor2Y5ttGu4K2AsVle+ja6UHKUT+9NT21i/Nf5t8kmX
FzBHuekqxVAFyitVzHcLYUzunfIDd6aXuHEQ1ki4uSlI1TuFyC8zDU9TrwqgZTv0+vfpeWz9/uoc
UO51kFep/JtIt/O3aYngxJw30zlVpa1Xyhqqqceq69oCf38g1PJX5p3fTvvIL2d7DRVHGFf4NGwi
6FBnVF/JYKiHQ30UIqhTauMGyksfm+YqqwN6DXoxRdjf1D0ouQAeVHDBqIf6Y9RblPxWSZ2YoPeR
Ezff+PWAwN3K3r6SScVtMnqB/hAlE6McT+ObqjPlvFrY5BbslnYdbIVG963JIggnV8hLPliqXSOp
4edXQAq7y2+cMbBtafoMNiWDgzXQmRxq69CtkjRol9Ucooj9TYaabXbJyj5afmhTWHMm8GwMsIZf
SiJjJWoy3GSLkMNV3Tp4xU46I+zMDDY+/7UqZs5hFt1TFCZ67sefGYrCbTIsnn0adVicuQM2kqY1
+hLMv0xA9iH/1SjYzu6qsR/oQ9WHHbzwbAl/Qgs48rmH/NaEVue3rbiwKFHMN5DVcnAvh6grrExH
VT+j8lzZj6Vn/9Se3pxf4/cdXUzT3o5C5v4F7mRMJqZ+9eVDn/laupKBYpdF0pGbJu7xjtZxxV7r
AJ3/M9u+tSWrgzsWPatrLt3D1Nrc/65UWSiY1eFa+SOKgtafLMR+hjMFpI1k6t/78c1iqUpNRQY7
mguPQ8UaPewg/1J5sb6t+VF8xwdN73mpc/UA1yeKuJOzw+lV3DoLq+RDWFfpRYzTzZJz/xGlD1gn
VIV1F4Wj6lzraWuQ1cWjIVhIBZMErSePfCVlHtUpC3xzDaQbXBZPz2QjDqxxm9lgYB82EnqztLor
oAEfaljFQ4zyg+UIsnoMjFEOqsMioxvX+XBuU5DXL1Ovrv3+4vQMNp6ba1QmHLhgBpEX2F/iYLZp
SngrQqYw3gcZGkEyC4anRbfB79OjbWzK0aTk7f0yMnw2piA+yC1V+AeoYNkmzHb8ObOTGD8WBNbo
zBr2IkMGNepbfwz1J9ZXOkrowi0/s+lbkzgehjffDZSwhwruqeYWnpJKJcY2Nu06T/7kPB/2pxfq
uL/vJLZkFQjqowOvcNNw69lo7G67WdRDlTIbMnEn5jaf7nk0ZWUOa6tekW8wIiWtPHMk3hcmDGIS
/HeCYoZQ1gJl+AvkT19N1vE/naIwfFYNhMYCvyW/CuWj3d2O7LacdCeSEZaEL9OU+SyZVBFewdQ0
QmZCRH3RBfVS7BiMA8Mz4WMjbpFV+MhrQWLbALPEs1i3T5QsGRR/BmZG4Scy7EwP38XGN3OcarBj
Vb8D1aOgNg1DeLicO2Vbp2AVX2SHJKPuBL9ZXEmbJEfV7F5EMao0k/bop9PH4P1BxBoBKuhcoR3C
6XUvQN2mCQfPtAxhuSuCcUpK0jhx7urcKBuCqfrfXacsmqZhoeLWBRAsNzs++q7kO4gwzrTYZROk
GgLYOMuRXkQFXNLG+zgsGjyTVDcE+mFh86JEAqMwMAkPACpkxTmd/a1VOMautx8cjGM5KMfulsG1
Dr0GNEZJfAV7Ygv3a8/WfXamOrI10Co8RUuc8w4x6haeWk4mOGTtL1BIip8VlEA/djGJNYyUN8Ka
Zu71LWdGvBpo3BeHPPTr75rrLDjzDb9/MYm1vGXFbWt9y5bblgJHlIQTLsJKNGcBcVu/v4pPS8c7
Lyyj5U/ZqRqZYtlpc6hiLpr96ZO/NcAqBrG6oFCKLsdbG4a5uCcyk3BHzOHrB6/o00Ns7fYqjoDq
mqGUxMbbojvqoI2Kmt9RlkVTkrnmY9wRCGuv4gTH81MFocj/hrbM7IMuiqb4Bd9td06tYmMaa4go
A+IMgg0w4YQvYI8GnWfnxV0SAvVwmAQbdqawvjXMKjwAvR2UCjoUoIPpQaAgAf5RrJPch34clAcg
ZTvKMxuzcQGJtfRk3nrWTH1Y3WVIQoj62vm+s/2lN3hevGNWALS678Mxj1F6GRyES1JZiewPm4aZ
fF1iS8b7rGvc8DejoGQdlHZQg0jg3+7TIoVVHjf3YS3lWajG1tqs4gbEDWND4ON0LaPZsjwd8HLz
oaVe0ihyKA5PPf0Q7zIQayTqEsIPKKgmditKCF6k1kCR4d7NTJ7b540Pb61kWcdKeRHtvUfPWHqp
O13n4F9Xdb3/0FcnVpFDGDsAPjdnQM/0snx0dZfnjxoKZvDQHiUWakw/NtAqgkhjamCNtb5lTQaI
nj8N0SOE+wqeVFN+jt2+tVqrGDIGslPgImAQLmWBY6il2OWmgGP66Vn8+4z/PxMURzO/t5ffOEey
yWIYI09zLyh5cWEH4Jxcyi6r934je3eZwT+7/dmMpegvwITOqn7XQrehdImhZpHdnlQy65OaaBb0
F4LMtuhusTRzkScdXkZenngFTBNePFoRBnfiZgZm63ZmIw4gkicvlMWtrwrSdjs9l/F4ZTmMKEaE
Gilsk0q/g2FGl2m22AStqgDyeU3XCRZAzbV2WZiKeHBThY4P+g/7ADpyvE2gIS9hXhWgVh9dh1Mf
lXds6Bj+UK+o9PijiCG3eR1kfc/3wA3n8GptM6Cs8nRUsmhuqyGCkTPODKEAfdbHVOm6hGOzlxpR
ICYi54cR6mepoDFgLzoaKHjpCdW2xF7MQDLoSxoY4l3HU+zN36EL0cy3cWHMYytGvE5TftSG/20n
PQ99SjJcPb9z5/rpnoWAvMB5rh0AX0xCA7m6PJkgiqK+2MbPBA4YbRpz27Iiyi9bVwf5peMaBuHo
2THhT2mWkZBda0gQN3cBvPLMqBKwBiK2QGlIZ90rJBJyZlJwV+2MfhaDU0bXpAAk9fV3r2ZAzqWW
tlNpdwwSgNIk2EuvhjoLAC2vzACubJJidiaPYKtSenHxqUJ7IjsHiN6Id2tkclxDBk6CdfWIggX/
FHSafAmk9G5nOZ/DRrz/LhVrcDIQvQGJF8cevTpkjwpfyo6R2n7pVUMPmYjq3zFsuM60D7fms0ow
l3lo4BkeVzfg0FB9qNuce4C4zML/VcDIOTjzcNkaZnVNBNMIU5moImARyOazz7SZLj3FqT8mPKKL
ej0TMhAZ3okY/Dj8m3TZLUBRASbOn+hQ2eFzF5bM7mdROpxDfA0ldLWXGpaxB90xVel9J9HQ1PvT
g2/N8Rgo3wzeW1+2fknkU0xHGErfL6EXzHVSMGfdeF8OjORnVnMj9PLVRTKFsyZzs8xPQ8zL4CpU
INwviYOxAWyuT0/G/9dIem8tV5dIXMQRGD6tf6vYWIe/jspKgGTTWqBk5WdwI/QSUO5rPidL7roQ
VToqvD3egc38A3xEgWezztGSyqEZS3s4bJZugVpsmM8FjCsnxEr+Iwwhj/E1gJInfRmEEiLJIH8U
IngixkMOuEMGDEPxGEQaH27ehZt+9rrrQojWj4MffAX9ZZmubReV9c+Z4BzL3RxGeQd3Nz1FU5FA
mwEUkt3gU4jGw3ea87neTW6EuBgM3xdZeElpiIMBCfiS9behwKvSJHEWhbraa0+NbN6HGexBssu6
Xgwc6yffGM/fCZuBxJ3OU+8YrLbDBcqqYJGGzfgXt1U5fdLU1kQBhDubfrwMjC50DmelbMrvFQyY
oL9a4bFMyW6u/5VRvED65ZOeQ0d/l143TXkyAw/B6rtRZQGkgRyKelGQlD2ExGjqIcahUjnCWtuC
vgpP8EylMey9Wb1r86icf8owhsHl1VirYprTrCSAD2FFg3b8XMqB9XUKDceui3digqOLujIGpJ7s
amI5dCd2gPpCTHA/2gah9AADmCI/KofLrLmup0CWz6yfSHxb+yhp8nvVNxMN0xCuN2OQBpGH6+UY
hWv2pe0zVo2Huipde5vlpLdfoO+mce1If4miVAYGTgPQoehJAGcphswFjWXMRvoHPw/DAlKDlmuo
MeupQFd9X4pqWb7WAnWuKWW54v6412hxWZhZoQwl/1AQVEeyE3o03e1CFt4GaQfrO3CVgqUhfzIo
MDcI3XnEH2FMN+FC7ioGOZvLqreUukT38RS8MEr86nEyU1NFOIIeqLQpJGZzQfa5sciwdsHgg2md
wbRtKROp4R6d53COQQaf7RE6F4p2KsSE4wiUz2iK8z0UE1Qx4o9Bkyb8dvpD3Yo6qzQsRnPUD8wY
PaIxTwwsbRSBXXxgvmpVnOv5bI2xTsTo2NbcuOjRZXEhfoeUMqCWUbv2qv1UAXZ0Dp6/MdCaCjD7
NhMTp+oJ0cGjh6IKAwX0JViYVzV0ls80fjcu2LV4cDV1tet6HqD+rjKUGTn/DRwF/cLynh4WZHlY
xmCqzijqbFWX1tLBDTrkKJHn5CEW3LsWAWR0kEEQkFeX6HsWt6VLUb+r2502UVelQ+t3UI9s6wcI
xHbfrGG9OnPZb018dQs7AOeJbPvwcW56/0cRkuKAfn+9h0qiepxbF1xHHb720wdz45JacwUsvn6F
cDS/SOVPIgkgtFkhQkj29/Tvb52V1XWr4I9YeWHWPB057p891GqBJpXNyFIbBKT/ELUCnr3/vdQz
SPaHpWL2kdVI+HfoDfu/Zs+6fF9oyAuduW2PG/DOXbuW6kWMcBFUG9wjCyg46OPcuKt8nqMvk+jQ
iyh5/jGuuGCrcMFrNkk+BdMLmTxqAYJVQ787vqs/JPsdQALpvwvmsinUUCBYHlue83zXxNUMRkKA
pP7MWm3s+xonjzq2DRti3WMzMWNT+Kwrmyh8tL+nY551+nBtHN61bG8MqBh6s4v/mKlunHa21w6P
kGo45/O59furtLusuDJN7MLHXi983JU4AcOFDaronI3e1iqtPnXUGiIvjBrySIFF+mpKBKDEZNR+
AdU1+HF6kd7v1Ig1TJ7XQaesX82PKmbFX9zbDrUx7gDTBK7hNodK5guwG/G9Dfvg8vSQW8F0jYqn
4+h6UvHysSgiNv2EZ9U8yATet2MkE6D5AGjaxxGciK7C0aFAm0BMr7RfZk5Kc0OR7lOV5pmXRZ+w
w/rL6b9qazdXQcKxcgLKuPUfPY1ntw+IRJjGQY3q8+nf3wgPa8VzVmRhhwfm/JhBGuxJur6KYYJk
Iatf9857gFMlKkinh9qayio+oI7iFeNc1o89Cqth6lGU/1EOmaOPobtEtIoPpsl0sVSGPkZlxGN0
VQpUDRpS2mZPc0bVxYfmsUbLQ4JsUmaJyKMtrfkMChX7DprsBwtsawFjlsVdDRfi5qkFfsQdKxfx
AHWFOLTjHZR4eR7tTk/DP677OzfDWnaXDJVZZojNPS4ZkOLxHqivPIAw0vFF/QfM7BqYPxVS5atd
F/boB15CtXgqyoObpQcfEAbkJComoY9m+pkj4m/EljXKHnGdAHtYlPfwRJvy6rZrZtTBpzKq3M45
cM74HoZ1mo9JURARXEmDztJ8g8fxWECwX9Wde+jHVnXBvnAVMuWE2srCZBV9uIrVaQEvlvbcgf4H
rXpnBdd4Itv6WZerPvzaUNYH5BElj3qge1RYIh0+dqD4BcM1yBRQtOF2aI8InU5qO9zwoBm+o4Ag
uikN+h7vl928TDNXsAWYo7K7hStZ0XSfuKpJrlObWerNF5Ct4fN1BACobtKY8WW8JwxVcZnAuICN
LyjZBWaXubCfbcKNHT1IqJw+LFv7cvz3NwUI+NcKF01t/2LCNpQwx5XdS+ix6HX2ZHfmYtwa4xg3
3owRl6wzghl513VQmZFJ54c6/Bl58MuCG8zkB2ey5o04RFchdVx4TaNgKe6naKZ4MkWzDC4iK6EG
cHqxNmLqWrnYF6GuA2uzZ9Ki5XsFpimJeIICrmfUzjbTAIxeE6NZdQYfvjXeKrAG1svaHvXWOxdU
fVvuAz1GI09xSuBnnMpIz/pHkFcAPZw5DRu385oY0GdSubJd9J0Sea7+wmVwIv6uXEKmH0SErClK
clGhIADxwSIo75SJe+9Mx2xj99ZcgWACYriFudIziZ34EZBi/knC1vvYk3ct0YwyMWpAcbs8W1DR
r5Wq+JBw7rdXePHac2SUjf1a0wVgD5xRM+TkuaY9fcqatv3E8rnb577ND7OZ2ePpc7ixTWveAMDo
BibfC0FxKCzm5pUugqtPAuCH6Hshhnm4D2onVJyitEjZD0q7OTzzDn5fnzgQa06BP8C5DzwCdwd1
Ml9985wN1VPn6hB4qwYmK+MPVMrMECU273mk0syJWsAD0ZUC3VD8z5BeT/oynqMuBT274Yc+LKps
SGytvPAAxZtitKmvkH7ilqoHVv4qm3YWy76QBYjxL7FiKMCe+aI3QtMamQqwe0My7XnPUEQJvjUR
yrFXYQi68ANbpvZjcWnNUYKDnmZs6eHeDTZP1V6DIVp4nwVtI3VmV7YO3irywQvS8b5R1UsHsuev
3qroCRUlo0Ho8mKRggbi8f3ps7f1mQb/DebkaEvghiV8zodRwGE9z6K/UR5Sezj9+xs7Eq5iHmzd
9KiGvPk0E5t9EUtZ/WVaj59ySFt/8NILV/lkneGBmcuJPndFgYcgMEP9cyun4MmvAB760DzWXAtQ
XaIWXZLuE4n7xd85q9sm6VRORwiEOfchP9BArAH9s+0Aqczb8Lmx9XIFS0LzAruS+NIXnb/vRlt+
LDqv5Zep5tFi0E3/VFIPnTkTZHmXuIypM1fdv/jxTsq1RuxDItQ0XUDrlwB3XXYDvlWLp+EIJkze
pz6sj+QOiUrdVbt6FoTcyMljXQIycuMXOxTnKL1AbYr6JaxNoKEepoM3ifx7PJq8YqnTuKS/L6WB
BH0KQK20nwt79As8ZDD75r/HEAIr0S4nxAYUTcY4H2yijw7bOrEOAIsomRoXh3+yGQSCew5Vlui+
C9yQLWlJR/SQ01mHxIldQ0BIzH90UxboLnUFeKtDgp+N+v7APJahd3n6gG188/+y/zdZVagJNG7n
TH9vkCiius8CLtF6PfYwADHsgGbqDv4MotKv0+NtFALXZAdwXZmwOg+fiT8O38e+n3ezyrPbUozs
QVSt3Gd1fa7cuhFl1pwHO4ckKGDo8ZwX4/Rs4omItO6YPCcev7F4a/H4ctQ6H/IqfkYZfpkSTxD/
MTAUGfDcBuMhN3Hz+/Sybc1kFS8Zm1s/jufq+9j6xbAbe+BU/0YFIcsHB1gFzN5kzPblkj2HE6SD
kp7A3juBwup8pmKzwRkS/zKBNwcNtusxRKHH6EtctBEXF6Bt4DpOOl4X4aFEKdzml7FPK4VOfjWB
g/dEZ4XP5GKyhc1IGnh9MHrnijnHGP1OnPj3V775a3QDk6R2pvI7yieeqBK+xGXzBTkp5V8XKEzP
106FnSifAlmPHYgyYoRefDcMA7+FaBD3u+cPbeyaDzI3YTvBuIk/K5NDbYojFLhkce6cbOXGEf2H
9noz0VhIDlRXzL7oDIwwkjZD1bXXmivYS+5gLofWBhqz1TlH843P+9/D/c1wVphgUsBAPuscKN02
b/Ds1joUDw1sJu7AqvNMEs4d/VhOtKaGzJCpKCfHo2dK4RF7EH4kKDq4kNJOP7Y9q5TI9yRpQY+I
noFRVd1uEgTYMl5r8/ljv7/6rtFkViWfx+hZVwX9HbYQL0l9OVqXnP7992HbwGj/N88CQJEEEbDZ
3xqG4kCqnHaTTgsDYMozjWHJ419RUrcL3UkzzOIT7jy66MtRLIN8Ov0nbH35azpF7tVRVMGz5SeQ
hMPrEkf6osk9qsDZEN4P4uXN3zhfctDdpD/fgAwpo8QM8dlK1kbsXLMtgILnujKeRh0kb1j7LfJY
Xl1yG9tzwN+NbHPNsDAl4EhDTepfc1xV4O1Bi8XMv6oWNbJHE1WsOXPcN5fy+Ae8+byM1LyXukNJ
ZyyinxqATSC67OcB3HhL9bXtvSfwZ+WO9e5ZZ96n0zu4Nb3jwr4Z1QvhodAznIgE+jTUAXeal80D
kp0RMpZNaJYzSftG8FjzLwKj+hqNNfoL8imkuoeTGo5FitM7ZOUuW6Tuh6SoJyPKXQ1O8XKu1Ll1
QFYfIai4rBwzoM0SH9o6zQ2rgjr+Ovsk1N9Pr+DWzFa3azRmMp78tnsdp6pgL4HTtLwGZtgDYVVU
SgKWQvKiC68VrwAi/tjjgaweKKRe2gBg2PE1Jkvc3s1LsYx/qlkWO/Qh0JE4EyPfv2L4mi8h2RjD
+JnMr1AadNW+6nBV/rEwmSNxQjwUL2+gCYfX/O70Wm4NdyxnvDmN6LYsMAOa2auM+rq8AMdMen5C
air5A0ORmt8qQEKW14+NdtzRN6MBcJMbf1qGV1QDSf+5cEtF5c4LUDE5yshMENiABnkMS60zEfv9
o8LXktq5mmvQELX+bXhIvTzN66I+YnBG8AbLPQTIxmCG/EFdVT+DzPfoOVbd1rir0BLDLsKPijl+
bcKscv1F00BB7XmAy5mYLuuqsTJOncTsj0z9aQqzD853FVyyYV7yZdFAUELSITYH3bQh8LJgIvjR
3vk4RdAOqPqh+j0R/NvF6W3dmu3qXp9YAXkhq+XvDoylydvBG6Pg99QrfFjqjKE4ErGw4KY+gAUT
lecY6+9HUh6vIk0ARAYjxRK+lgqtsysHmURZgYZpFrebPHQXzwm/bw20CjgzDVHgJyDKQvcHJV8K
jyB60AUwRUmjo/kckfH9EiJf8yxAvgZdZCnU74WZANjkoW44uvpBDPB9fJAkBNf5ts+KSt2FAacA
QR6JTbP35fQuboSCNQtDDS4bce/qP1XssfgTvJ1swRJB0Pv7gra2wwO2rONSnDmq798TfK3bzY3o
Bi6m4nc5yaFJKJ+Aq4T3AXzMT89nY9fWFAyR1x4NcZ++8mLW8hDFYTAkJsqH4FANwivOzGNr2Y7/
/iamVaZWkw/RjlfwR4oWcCqfRu2VRPbJvlU1ABkXBR8ghHtmuK1lO872zXB4YUmIfjTVn6UAuPAu
jnIfpiANV7Q7p9q8tXCrIBKX2muCUqo/TKIP/1KN3pInVZxbe8e6fsj2p/dnI2qsaRRVaXrnulL9
ruOwEQSixwL+tCkhMN0Yd3Mj1A/aKgJ3Eg0o4Dnq5daoq6BBFK1B4OXud+k0jA0S1uBWj2+cP3ul
dyjgQUl7QHDNIL0DrDZ9/9vp2W7t2yqG6NHX6EQw9QcP5XF80i1rDTj4XX0u9G+ks3xNs3DTDKii
6bNXETc6VxdtlhUgNfpoN1Q7CIVQE91JJh0HPaIEPvyl5wsZblFrj0i0o7mXcXfm09uY7BpdL+eg
ibPCVL+PmWD9SEkFVbYkK9kgz7RbtkZY5S2er705qPnwm3d8thf5SIIRL7JQaUnOfGkbHWe+Fv9G
s7nk7QjH3ITnFfGWo35kz8jdkM+y+jbVQRBFd0UcxuV0D8oWrjwYmPLymnLLrLfXPcDI8wGmZuWg
oap6zDb2+YT3b544BbLVV2CoazokI4gfXO5QlLTgonZsMP5eCykbmywdUpUpzcfZV0BxtIMt2S4G
E6K/aGNEzDP1pH8V3f+v4PC1/rgPXZE+qgychitJVfU68wXEmxsXmS5+8KHgH3r7cBCQwboOOPwi
rsJOMm+A0zrjrdtxiTahTOqpaaOHFqY8pb6FeR+EeS4VirhL+bdEIdYNu6UqqsYkSMq85XlsB93B
lpC0WvMLcNyX6Ykp0dj2sZOxnOaL2HpS2VRX+O+XqiNZz75FkeFRfyYGbQTvNdFgpF6ETWw6IMwz
iWcnuD+43WFQMYM/2+1p38WVn5a5aJfuTLK0ccvzVXQ1MCga8tDiVIGY0RB1Qfth5MAYTOgq13t4
GSFpslE0s3vYG5jhQU1lEJ/zy/oHl3hvp1e5GhjwDTJOM99BHNgW38xwJF19Xwi8EPUnL6greugj
NBX4U09LFgdFYoq26y84/E854NGBa+h0N6Iqn+XXIB/Bni4FS2MyxW6K8oxxl9QcUlU2VR7RvL0F
mibS1SP35rGszylLb7Q8OV+FcWdp3B7XTSYCioLj+LXAwyLPdmIJ5+J7TWE/IRLQSHv8XaD61mq5
b2cCdP0VZPB1Iw+mbZamuexGZ4rlOYQcgl/cSt7FxOwM8GdFfqkNGepfAKgF1N81NIL56z0A6BQy
Iwn0nuXUfDUgp0XuzGEM6GbIWd0SqEu3HoK37RIJklcA51m/S0t0kFQwfgrB0+gwrZl0fcV3AVoh
RdAl5bKgiXJB/QZKcRfwzXYtSbpopNMFLyKnvR2NOx51ZQJLpGgu90B2hqN/dWSCuTEtoGdF9c4R
6zs/adtS5m2aFa1We5D0i/FGxWENdEHRi2i6LHMJdHdqaIz0O0WPw876MI/DZH9R4S896HVZmxUk
4VZEmU4GyJpZ1JvVLAxPUT71qX+lhigmULz2jo14W1TWPPmMRdy/zrWfuzAZ62iIxhSbIIY8GRok
nxeujkz2nXIWSJqOsT8G3yc87UBZjCLrsr0EGn+ad2AQoB7V1ZWAJwBbWqXxbYN1VxeXYYOzUScG
3noz/C5iMk8gkXhTKcpLOS5KpkSEZfx3ys1IlkM4aV4daj6Wet96UM3rUlOzkNf7ECd9BubaFlEG
+j5cgEtziKBZOj30uQ/RrrtaaEf6u2EC4W2+ZpFqKfQdWuCZb8CkbtofbgJt4QH817KPkhrMPBA3
aCDtoyKlaK5Db+ICN0ML/pt/FUCj23uamIP52A4DNL6fzD53an5S4zJ0/hW6DLN4nUmG2JIWzhvk
V4oiMeCLnnKQ+W4NrpEQxiKFnF+COoep9K6F+F/3CWARIa/CiAOocGlKcO2zZFryOQI1cijHn9kM
clWZhC3DdYPVLcFATqvJF/mdJwO0bEHQYHx+BO+lgpS2rAEf9dMRZRh+CwaKVTc2hpDVV+gF1IVK
I0WG4pLmpAQ9RNBsjmgyTI0V0Ddvev5FMXR+b1sz2I4d4BLt9/sBb7y2TkPI4Uy7cYh9WaW4lA1+
p/UBzsx2bs6gZAFWSjUOaRtXHfOSWIUglCyQFqlqlGNHG7grcEuqBSSTPGjKBPB8IvZVS23wixqV
qUuPd4X8UYL2GX/O+vIIdaYV/PceoKkHh3ovDoFOSVjZCkARhGmrZ1rHtXvIfOzss4i6if9EUBgh
1i6h3Je9OmgWZ/qwDA6wT2hFQUiOBYmluFCrJBxyET1N/VyQ+QJ3ZEFR3J9m3ZQXpjYo9uMuMmwR
VyWx8f84Oq8lS3Elin4RESD8K3BM+eoy7V6IdoNHOAmkr7/r3JeJmIiZrq5zQMrcuXPtOHhIy9pp
f6nBmPG4HqnshvkO01nqFprpch+wcxo6AHLrBSBmZcO1Wv8MTTgDqUrqudFnCg8sm+Rj99bJagYx
dsoGtUO0ZfVznRJWboXTNE/HJiY3Pfne/5eABi+e3KiYlU2QRTH09cu5J2ux/bJDrXT9ove1k0AV
BDTtLZneyMP6mpIlsNZ5NPDab+cQoiGCdH9DW4EsNAOFzdTfROwMZwzY+4KOM5nORlBVjPkel81+
5rhglzdnlrUeThbZbjSIexxZ8Wnd2xE0Z7Pb1D5tvXTl89qJkac0Sct9+eiCPiih2dOZVa/BcJBD
OTWMnJbCbYOgSbLIsL/7PLUVY7psYG9LtETnuoH5dNZSM1cuq1WZy3RUfve+LRtiCukVIayazjFq
/Axg2Zhz5B+7OrWK01Pk2lFNteXxASn6wzNrj6A1kk+zZe3GSzydhQJW9zeu966q+Qv4seJwnGLy
MeZ8iKbD/6/aXDXrvOpnEWfbhhymsDDuIbu+E6PqtZhEHYCYYkrD3uh9xceU5NZLWDTbDFzIH1FY
gWjPRn9X85y3/tHbVxC8Uxzlhu1QqnsRt95y35UBwIFsqARTrNybV9+9Qg532HisRTC/hOQR9KzM
96Ia/04HiuAlJcgPOtQcTapdstKFgfvGG1ouNhtrE22M6XdY8d8Y0vfx885W2nTXghXVrBXHXuh+
XxmvNl9EOzhxiKI/BmNRjbGzfEkbthPB/kvFQ2aacOJxtWbu/vQTMIhPMG6dLNlRIvryb0QyJpx+
mcxi/NUCRKznM+crEPCon/zxCltKeIXb9EP8OS9laM6hS/LEedlqOTKNL9E00IabZWnSE8r3Vl+5
6LzguYtl3CQXx3fL5KdFKhzYVlx61/m1CZaW3Eu0y6Qdb11UXJcZRAzXrfnquUDP6TYL789qkxXG
ZaWZXmQcWIQOlvA8lc1Kw8juOiQayP1DuNVR99QRr+t/0yZkjHRiU4qvij33YGZBDVFur6CdxDT3
D5Gz+OZhUtTQ3/hSlfwnseBxLydmmJ/8adobVtkw536dnFqX5iTZutrvrIzSqS8qsXXbha5j8dzM
jR1uNizFVfi9iaZqf9SMs4IvbSuD9J0y15/6zIfeUjO+DSKfbRVOdWxF2aFnvc/Z5KuufnCkDMer
K3mZ3tGkG/O5bWu3EkEAnKpbCmwIaJxZGG112+YN6nUoilAkCyE5w0649slLeHdXnu827qvM0cLG
UMfAnd5ZNTj+KV5Xs35W1dECJd5hYd/W+sItqD65Q8XyzLSJgyfjy4VVel+ONty9c1BGIrrMUIHD
eyuldOICk3j/xU4uv9YIJ3DNRK00hUjJStjXkcXGbqUggJWK8GDNGPqnLRycZsq4IrAvFzowSx2f
pQIwnj444Y1GPm694mEdut42MWtesTf+bUSptq/cLFvTn7zbn/4grTe0v52q7cs2a/1hmPvz2IlN
NRfbTQPvpvClF6fnxrp+/Ga7xeejYAbVd/9Vks2texMoVHiHhIeNdZU+BSFSDIPqxA+Px5rnPVjW
RT1s3rwQ3Xb03M6neOa+/3s01gnw/iU3kFXbp2F45806TZMiGhiPn0ZUxPQBfE8TfPRz6Mz/TByq
9rq1TGmi87A5bfCZhquaL/uRzmkmemYcj4qvZTxHnNPrj3kK5+pVWwVpL4urFn4Xxv8oMHtG1S2X
pwX62vrA2/bfvi5O+Fp6IB3msw3Crv09rp55hNVr9mu0L151kttUiacV9JY5eSHzy4eGlLgJ807p
D3IrjDKrOg/QD7zpS8lbxAOh+I6n5zSAhWWvWxmuZsx8ckU9YAyxcXo280q2i99u7iN4MrSowfpj
8Kp2/r6oxFv1Kak905eZCdJR9rlfD6X3V+hj8KITvECymLN5NFgRc3c3uooISnJYLj2hN/sS3dVb
UzT2Q8Ty39RxDEWXtu3azjyATbV6ykXnkLtyGgLNWucTaW69qS5jegTVU1/XIcXGxB2mbUbcW2vn
i+et9SGui7doZ34JVGKiuWC9V05j1k6HY752htWlX8wrQOUUir3+eM/3xWC4Og1r2TJOVN7h7jWv
Gccz3WUVhGM75YFLCCbXKf/0/2GWD1p1v6dJYB8P68Tuhw22pUXm9VuxvrWkwGz7W+txL9d5iEs0
Xa9OXXru1/qwsyLHjWKjP6m5233vrly71JOnJpGCkASIGINjzzumq+Pv7rLQI3NQnEe/vTMb8Krt
GnDvtiWwDSNd+7rRm0XBXbL1fTi9pXMA6v/Mss+gF+p333PvldNiU8kcjPlrciVXR4LlYkODx7Vp
zVHoFZuqzm3ljopaTddhUJ4Gfuv+W23F4v/0DrltfhbMUnrXWkaC8YdiI3U3GKO2xYuz1Dbz8Snb
cRDuPZT1cWjOWxCNvk9kDv0Pm29Trbc+21sT+lWulA7S6JREZL9O+RabJCQsd9IbC8hFkAw+2YO4
r9wEhvduydjJwnVkClXs7jBqFqPTcfXNecCy54yZLVlaqO4U+seYxcO0D0SDtH7rr8VmTFPZfL+5
RwvyzI5xuvQlRZvIujK8gVup1vq1ekRJxNv7wnK+Wn6Y1rK4wWmNmXrhN2ctAwPAg6F33a8lcmr0
s/LhvT4ngpWjkPV9t0/SjO4XdvJ32kgV1h8cb4La0F1UrL8QFE2YUCFlHGz9S8N7G9Fk9aJ34ju5
IlxFrGDEbqh+tKnW5dlZ0OO+HtA/gnsG2+n+JYp79zglc0Xln9VB4MVoSZWdppnyLwLOdgm5ccqf
U+RZtMkDFyNBRzDP4YyBGWBUZt/TRU06KkooIn13lasaPOACHtVGw+pR64jf89ZH1R+HCjr6xXyt
c9ycsoSsbpyefMmQsA9dv0I9qMPrMYk+/aRr5knJ2jLc5+d5Defgg0pmSC/89hxBuQx4hDmrq/oI
5S12xNnvI6fy9kIBgGyLbUo34/9biQaluG+6ut7OvpWzeA1VLavkmSUEvuaHSYtpXd6WI/CkyOao
Z/Uxr1Y9i+EJSu4KD8r1krnJXTX93ziZIhvKJ8t4xPlvUq4xp9DZF7cIIivWOVugMlj3sutSyy8D
J5HiLZ8iIkQKBMrFj3JYh0G85mgzQU+/iZUWCcCr7Iu/rFp9m8O448PHjBzufq6oxuJvVEEdPhl+
RB+E59IR83gvxdSox4TVYoT/0er6cRWJOx6Z4pGI3evIvNTjfZoG8B/W8X1IyHvcTPNfGabH8jQF
x41rn7asvM2Zux5b+a9X6UFWB9DkGQOE6f3Ie0KPWcwfHlFAPjAbEm6uyJQjGXUgd+b+JOaERdEc
uUomppjccFjuY44wvZ2qzqWEZdZfH6S0DNEoa9byY+aC18mzOJVzPFl2+l1NJl7PYrSzfkZ62BH+
/TWh+qYRojzKI3fx1uNx2evWNDl3RzWEL63r7+P8sQvECC83K1Gm3Qv3fEUiO9W3jMaT8rwwdu/J
/R0ddfYEhJ4w6xJNNqGTaWksylGf1rpOMxNi/1/zIxqUoftk6u43F/zatZ+eHMsGS1cowYolFfVC
boV/VQvRgm3O74ReAzlHhuZv6m0YpT/JVncm4gi7vgx88cKhVJXtUyrqI5BZ1dL3PDg8BALTYX0M
IA7kZiZPFFYMR/wu3RYVuYG87fy1rko4yJRgA+6k28G3HxLWRYQIIHbe0ixUbnD0+bFInT6zvuOU
jHSHOdgf8FXF+w9n8ezXEN/fcHIqrk64SVSR6oIrCge0YZFboQqsCU57dIvU/TEL1jt+hK6Jbn2n
04x73m2RD9C2Mpsd58dZlu30huIebnd6i6Plq4gdcitfVyrG7YfXCtyERV+Oq52KJOYIOo3gFIf+
0ojNIk0rZ4JaZBXLahYCQMTyY7FMIfa2XHobbexOT+MeBdnNdvTvyV0lZU+vMXS4vGkiJa6jEmVw
dxAiM99XLJYJWrZla7fuspkynvv7HneNnF8j4+j4vWkTsD4LwxSKZ63icv4RKnkEJmN85MVBHnJo
rs9JNxxaFYnPq3h23Dk0v/1x5irN5eZtFW1rO6mgOAJCvo5iXTjz0PFa9yipPJPd0ecYahx61yQc
Y/4lMU+dyO2yQ2zLkRijWz2NMWaIr3by4Fpl1jJG/l3Tv0eGp9FzY6/wPSexNBhLySrhXZhWwVie
tN57OdIM8NJsCPJjyXsrgN9U7slEwR7dlXG8wXCY7EIqHBbvNh6HKzEIfh1m+9HW0w+3nmJOIt62
Jfy9g0jozS0wF7nwyFghFsPjJkTrVD+Vl8qxvauGbu7tr70tPTt8TWXEnufVbabK1zmJQCUnXRQP
s7+d4RP7aX1hspOQ9QMcpyK8QLe7yOjGnRe4W2vvXeYq1OvXphp8s+ay7/tYFqmJx+DeJPtusCNE
IvzliK7U1Ea+nh6GqRn194T3xF4OU7tyyGCC9sLy/2GVOHVVXy9rQceijvfUJ2D0BzqsHsic8oJk
IaZz77U6OXqwwVPEvFfKs0himKNZOcLmy2kK5nbOASQl23f/GKINOtYuZ/nWJE7Z/1vLwaw/Ejgq
3QecbNGQ5Cbbdc2SSLf2o0Z/TiFTVljsv7JSJtWQTZiV6wKXBbO7bHbCW6zuuLCkeLelIujGe+1w
U68nQ52chmfHSza7nauQP927yNpChSSJ86gCr/+cJ03i85VzV7T+heTJ1jtOq26VDD5gp+BaPC0H
LpLf7AVxIJ9djvX4U1Dn+l1u7eZ3D7Mbshx05przmv9kf/jVl5JS8siX0O8Js0hlOnyp+koEWz42
sSd+mcNddJbOTdXi9VEQ3GnMu271SdamU+YP0zOLqHxHpp4C/eRr0Hc/g+TmG6U/YPvpcdT89/Vl
7tQeXqpAHVN82xtrU3WJ06nZV4Ruk7a3DlZz0OuALwG1lvtHm9PtcUufZ7ds+vug8Ta0KDnC9JlO
5DLHw6daNY1BcdANlRYkEk0BAp+XDB/E+nnO0yQpZYeT3cKpeqqkapyQSQf9Vnq2oTfypSe6m9Rl
ryhV4tOOKsgV6Nl6rnKqvlr5KE4eror7bSvVdG7p9JZvYQWf9bHsk031Jz/qkcIKsDSpiN95Isby
9w4yZ7R550J0HbKkjNDpzyZISCTPqH9NEGW78J0q70n1rQvV01axl6qiPr2A1Ex5JutRNSW9k2j6
+sWkPpsWmQwqm+ZErN3mNlHnYVWadiWTO7txWX6X65riphvq0ZgnPN0R/YXTHV34wmZlOd6lHGaG
MMuJj4Y4trBM9Q+uzBjKU2i8JQxOa7LYbc9SLdPxPjAtUn6moPCZv95cr86Q2xoGjb1ai5y1nZey
nN09VxFElyNn0hIO0Rmtcl+2K347GrncTIOahwuIDy+B+sTQ4VjYctuXUV/8IxWES/vdaoIyj9Zj
tO3dkujZs68hn7cci2WbWVz5oZeGnI2QecfkudO1YW3jJgUYTOlV96vzw+CtnsHDHpcN4Fc33aWt
jZbhjri7dXNemzj1dPfW8NgtwUOlj1Ildzz+4kBgDaMw1cQreSbWbe5TbfhCZoaVKVs9hoQL7W2Q
LSzdpXbgsyWxYiuG2VmszOVBBojDuVZFvciNFqISJ5J00607wzHypuh7yxnpIN9tncTphZQ+6NTe
l7sVznZxma92yUUYEcb9o57Z34Gd2OxDLbKduBcEWKQSkjYfqzKxcf1k1j2ovQIq0haRICh2dyu/
L2Ni1oYMwWQCdkUySOm3hYr0zNpMXFsKipNbI/H+14OpKoOsLiuv/0v3zGOcjZQfUFUXvUpnzyPt
tPwZXQVb8sUrHSlUQcRRTN6sexAS9KCXaR2qS6WXaH2Kl0QF5YNxjsVZT6K5KRv3JtxccYmtTxmV
YQIubwXFnvQVPX8cyCpCCa6wYOdlQvAHGLMDKiOIZdsGPUuOacyUuUhaY7bw7ojHXvV4zodyBjfF
tJN3mRneovVjV3piNLkG58ibUe2eRr5ZqmWl+ytrZDrin0Oo6R/lsoXizU8BORtATXXl3KEjtTth
3cFQzcmTbV1dErQ8b+lKFDEu26XLp3Gchj/MX1T0bQtWNoXPbTTL6GVjqsR5F2/7vmJQMpG3rec5
WqN9LjqLLHAgnSNq3LLZx3C8m0y/xgt3UDeH/BccEvBTSQjg68ywZ6/dtxDVUk4X7ghLy9oEbCwc
RcjOS/fGCr3vb4hkiw7/Wadn17vwWIenqg9uNLjpvmud1X64ctxW/1Inbbs+OjqQ9KxWEZ6b7Rhl
VHLVvj5cebKNtzfv6SqV+iWx8vclLTKsseoUaGeMIJxv9VqaP/DmuS++u2qod3G/1kDOvacNpNBS
vg07wyBreHIa4XY/F7ecFvkqnGjT+5OocALtr1tK/dq9YF/xVwT0A7BmXCQ1o1LWhQ04M5RQejgd
5GvdUqpx8I6dax/7lVFc+bqUe7yqf23ULEqfkwqzVHmiE4XWBMhwjF7tUbXTk/GDLqzeJM4OwGNp
UjftJ8ehpx7pGFDOcnWMjpw4PfcwqN/dBeEp+JREOvYy94NJye20TwJ7Z3bM+IqWE9cwe1LZoKuj
vJ/bZdkGi9NVuM78mbiBFOPDwugn9bO6rvBUPI439lpd+NHq+M/obTQNBfNLwHQPTVQn9vs6Dkvz
WTErYMRQ4SRP+yug/c6t7/dtZV3vzaEnmchbSBbpr85pCMt5JIvNCZHQJz3b+d6bI37FJxVHjXy3
83w0AyL56vtXGIvbENAoVFHz6qu5aWXmsRYr/Gstup5bchkN+iwQN8Qlt/bCaX+fHTuLH5HSqv8N
thv3Z4bU3iyf++5zt55k2gYw3/I4DboDn8hGHSv0LQOZMvtN+9vWjz95Cs3R/Bu7NBgcEMip2pnm
9QxRkpkLjTnk0c1wSSM12rvYCVe7Fc0KQLH8goa8eFSnTmh4BC1YrnaV5prEuJz2j9JlKda5w8MR
YUjnLu6PG7+Csnmf0hOWx2pzirVvx65iUjtNAQOxWHZkar2QrHrrVie12OPucIa6qbI10WMf8xdb
gASed0XmafrqVR5vj3uiaqqang3HZt1Hjxmfito2pt6c2YLKNbMsuKh5wEvqg5Ssa1ZpzaWxG1Op
/GYa7pIcLH7XCyKeOpJT/jUA55SZigrXdzs/SkyiR04ATW3lpZbEHHTnlB/tBIWAZl7WOy0p7ofo
NWKkW8o3m054kq4M90VUfk6ys/sXVNNg0q+1itnqPQeb9uV6PXjbJnpydhJiRiqUbnDF5H1lWVUg
T2OYlUDCh0Wkzi0u7kC9aY1AEz/FWtt2vvoRtL3xzUOGIcHeQzvckz+Lyy1nPmoH8cB/rqmgg7Sj
aSdAM7nGWqxOe+43xx3MqR4IjUMf29lmGQrXFXUlIXRrN/6n8easDZut0PaYusRNzbonNgcy3tGf
d3v8Khnl8XenlKdC23lwUlZSZwxId+um14gVHWquKJuHfo/d577ZzBbnuJYxD1/DeIiq5TPmqlv8
gt2Zjoul3EPp3zHehiXHk+n4ds5XJqU01k2EYjvmKIoxOkA9Mkb+RUJc5NR3mh6JLLUKj0Mlr8I5
pqm7r/dZBvOZVn6c7J/K2xTTxOGwXvNqlU8FlSXropeNaXc09mh2W3RM3f4exii4+EB46+3L3npb
99U1jJLBlvBuMM+FmRwkfi5rr3P206zHWe4/cYrV/vhDLEDpqgJzsuwOBFf6NI6Y27/t9ltTSWTj
IfOF3Ug3DAevcclDRsEfSoxnDTavi18Bn6xO0RJG0vlZTSUjys9p3asxoWRdI4W5uke8GMxd4w41
zpttn7hcikVXo/sVdhjzsGLXTFrSFzZeZxZiMw+4cH/8gQ4Ysa10TYSzjOLRR2Zk7HBiS0kECnFd
l6zGdzn852URf/uY8VH3GYBVwF/RoZJWD2O4paQBY6yB1NgYH8j4xSs1yFJcDdoV5mP2VLrO91rs
6EnZEjZpmVmjcS0xOoq5vJ5cBvnCf2N5Lwni6xpQwWEYclyVwlMeSHv62vqm7ao87gk/L3O2Z6h5
IG83VKcXxlAMTO7WKOmEyKF3VvqDEeFm4sKvViHP44iLp0P86fb0kQ7L9H2OYgKelyuxHf3x5HLs
mvuN64lBb2A8cAT5Pg/cxH46hMm3cExEGmEO8VLvmdpmbobCs3pY3106rKn52h5umz7UpT8z4Gt8
phFPjPFdJywkxRRNINVkCp9XqGSqMDWtJJYhLyS6Ps6aCb5+E1pWcZKF7YgxKCOYwBFJlfU2KN07
vCKUrRfASI6vMofkQP0nDijr/FMXe/V8d1DH1RNqAek6V+6n2Qz2tBKaOM/riVmbHab8QPpNvnTl
gsMiq7baOYaHmVlEz1ZcxaKk+0zQUFjq95K2mXIgX0modPQX3xdTop55MvTCzxMI3dN1t5KR27VG
UxJJPqUO7HAeW8TnF70h44JiVP26IG4EMvI+hmZxwSnZni9K3uMHCeK+GMuI6Rxq/uDr5NlZ5VQ9
cxoMnuPn7dYMfg14nEHa+BNPBGGdj6Xv+VzgcEVh8sco9gxAxBcQSV3yiOoU6xfb+JzmPxlm3IwN
te9i78gXmhq3+tH0fpMkuUaJ6t57bDmJ5G83QR4sIht5XppxzAvz2eJdmnus/mw+C/wfFPf3bZsk
6y8xBq3/W/UEbP+dydfo76IjKLv+gSiBxQmyBjRbFZz7zgk4lWoXBvSYechLzbtL5UwzTBRS1X+N
I6LAH5nDOesdb2W1/qwbHXZfl2NWUZxBRvC2llfEafynHfVjukhRutTzYbPPpKdMXBfraRplOz3X
dvGcLnMl1tfvgUdYEaqj38v2Uc4pgOG8x/paXoNum8zjeih3uddz79CRNx65Aj86ns/AOcVqd480
a7tmCpzL3hx8vnvL3+fIR2yGrP45yA/+ydnaVv3TzVHN/9rh4MG8dIFgOo3bpBz6My4pAMY5bOCh
/QR71lFL9pOcopc59Ga65tZMwlXF0Szt8OCJox3v7ajr5Ls3pX3wDrWTYe+lQg+14tTZwfffaKOb
PcGuy44ndriVev2zP6LOfzua3nrs8PRB8pKGgXOsjBDWePql3cClVq9T4EZ8bKrkvcgDC6kxAwhx
VK/EKwLgzWdwxHvBNMghm2YGQBbeFGztVicGEY6fXAaHGu1ivVE0322DovQHeRl1Mk9BDXeQC9jh
Dh46pmKpOlVts4BNj8slPUtaYvPIuHVLv1BLBIPHpNXD/UAPMCXeCUx+4LZ3E/OP+r+D1dA+wcln
p/of5m/bXCTzufHIHbpGX0Pci034zlJWCy0/dFzgMBzm03jf9n7nQjCuNNtcLG4QHfEYmTmlIiHb
raI1pRXsdR4A6S/jAqDH4BdBt26KTC4ce+aOUgdu/Drow370vfLVZaXsObY7PIarIYOijQjva+Np
a2ye6iNKv8e9P1dvh7RscdwPZGJrfek4fMlL8qp1e8b6YpqTw6yGSvVW7KgMFlS/PXaxsGwVGG/j
65iGZdNYM7Q1wZ+qZvYdF2GSRN3vvbf79Er14vBc7X0tuy8ufMHoAOpKEfsAskLu62k99hTMsZqC
fvxH7vmuf/aCorqgG4uT4Rz4KcI3t+AiBqRuMdf8tJDB222MP4R4B6Oq3j43v8E64nBmb0PW2cM9
zisBBmCsUVRwSmdk6lQkc6F+IX5kZGatwQvoHj0sRQMlEJNJr9ype9Ap4bGw4rbu3gPuTDRs3LVQ
oR4R0R33NXVmhpzD7IqIAhPtd/9MOxuknyvc5bLO+aJXdCKmuZCaM494F/NF39xNmLdmHyUu43Wp
VJoxyEAK3TgqZa5NjEnuTtZQ+Vsmy0g7Kts80/U7P8oJ9cuI+fF2kSRLk1TF5FGv3Anib/zjXLfH
dngnBsjeCKK56bm1Mwvk2DuPW4h7lzMI8MdLzU220oHoMP69y5HLPPO6Y9GvKKOz+5e8v5WPKUrm
gIJaRvs0iBPnyZ6eZwbwsHgTqtPuk/9Drw/GjyiDM8eilpxpphAXfC62BqOeA84oLPrEcY76pI3y
RspOoGXOc1AjkrExi144PqWOW1N8dgOSfXxWszLHNy9C8ImzeiPnpczHtJfI32Q1wFTG/CHVT1TO
pD5oFYKmvbpByNBRgOXe7mSX0KqdHDdR9o4q6JB1MXVdb8Kr9EOxfQjBsOnkOFBdEwpfWHxvXHqN
Ab+EicLbQLazlfl0pEFffpQDrJPPja52vTMbb/2W4d2by+t2u+rdrFwUhsJzFbv9VhUQt1fssuB2
eJHkrQdTWVnGQ3sy8eyN39yUGel7PdeyP6fCqXh5DAIX9VmodozJJsEEcE13RKm8rm9Y27CKvOU9
rsl24O51+7Gb7+ZULcG3aqqj5DSuDVxyalW3ucP3XwGlgE3SudWVg5JsBKYK6xA/LY10GLQI3YqK
OUs31r89/2Y2yecx9tdTO4ZCnUcjFJCt22hzqvO+6zqezsSWzMYz1D6mD9lxG5XRtaGCmSdcR5U6
+0tv+heh+VgfmLit87cwWU39nEAxNNcQ96zzXIHt6qB0rZH4Jpty9H/dqi372nZJvD0EJQ7qp57o
F/93P8W7e9WR1u6HdiZZ37riMPi2K7DFvwm1k/xSzIvL6DzuSWRiVl/mhEGPG63tQbjzfujoP+GZ
MDz70Zimr4Dn6+6nU7YcG1lEBV/5TAr6AQerTofdz0Av1/oeBTFMP8I6itu0aMrODDlai7Et9gI5
NR+7Bcr/ZQdj2X6Y2G8n52T9uI3dbBT9sv879k11P9LD79R7OQBLvDZs/YZjMfsAB4kiUggHmn0H
u7u3a8LxTW7HVso70fj1/Kexyy2wJIoaMYQYBLsOS9XO+mwYnX15OMsr1o40GfMoOHaPyQcOaq1y
4zjieAZjd2CEkBRXK2rksnQkHfWO8l62ORQn2g/xLcT0ID+jqaEdxJclJKFHmyNCZkiTnwwIcpo5
wEBqdTl/72L2xapM9uDY/xFSMto/UR1HzCeNYb59jIPjsnGKcl6M+ISPX5Mq90I2m7q427S9t1jk
xffFMcf2ovbo1d2J1b4nreMYRpKoSuffrbXZz9ZfjFdEDIvSIadr1XtU7KJlJBWWsPcv7RRIj+oi
XkOMUulca1K8aTv+ztImaZeVPVZXmqGIhjlgkGhNecchL8fwdCR+JO6nzQ/Xd7Dvlbk66Np2LUZb
oSgzTEyil/Q2xPkR7+QBBgUmClHJPFk9/9hyxUcyvi4+AQ19Dmh6s1WGwxDXDZbIefhWcch+nVTi
/17qIayfNErkvlwrvbn2+X/UnVeT7NZ5Rf+Kiu+gD8JBcEmqMoDOPT05vqAmIueMX+/Vl7TFe01R
5pstqYq6nDvT0wEHX1h77zbrGdL6FHtKq/mR0SbRXRPPMZYHCdd0wBZEJ7XvqhETo9e1GGim5SHp
G4YkfidDK78xCoq23mXDgzzA75YYjQSZL9CejQeavozvZcuS1NPQjlxBwsYUxsUGMWjWYD9/xrty
mdC9e5HOTOYMXYXCZPMdEiayISgiyD/sOVLEfZe0kfmEkWOWQ9wPOdQiW9pUhRfOsCneMY/vy2cq
5qydfUb44GlrPWJ4e9WqoSKCB5sF99m2CAq3L4/wiWpTrSsBdEfqW0wyabXqiqnUHwYRs5FZBfo8
pp/WGNOFulEcs1GhrmGO0nlppgbcdAoo6BCSUctNdduFHZ3MXtXszKyujWxh+OapsB7ZhYrKR1zy
LJ1F5THkIK6GMm7nAwmTebxsx0zhxuuiRnDAkcO0KGvDC7q6bLNL6FhT+0LHGsEMQGzG4LH4r1tJ
dJFSD+tsB7U8GJLLwISyb9wFr/niymkSdtUeIrwxOiFWwN6/M+AWqpWdCpBSd2L+lFUu6xwr2chq
keZJcLkIlvegZMqD5jCyO0il7cQrFoZJGz+H5iJxY9ZMrjPlZu4NADUrzKrpwkTSHbX3hESAFj4M
GksBRAEZ6yh2yALGz2ODTvnq93Ya9NfLEuRJz8x+1CvyKWYFk54dJFMdtwdEQl366Ywkpk3rWo2r
bpUTdBQs2wom3KjYYdHN4Xtfy7HzO0Mog+I7EvNqvpTqS/VAZ9wpgyu6JjL39lIDYfnYuTr5R8Xq
sPXzZppE7aKsaayn2IqL5dYyDBlqnuzScahf4zLIWMtJO1HyBTELKR2nkTlDdsJeBi0q9E53tiuv
ivyxjfBifJ5jK6iOmVI50yetRNfuWMGXYelbUP/RMa9BJ99jm7ub5Q7SDMcrlZUel4IJZtwEbtgj
9VP8psnCnIeytUh8zFTOuqCeDqai4fMuJM/jrFjhLpY6zCPYqZBsq0/GRtRtCmQbxo655LcBBAU1
jh3A3z9lqkLyi7tIDTrpuKC4He9JFDby1Be2g1ggNYPULH0T0UJaHzvGVkn3XsD+qJhu9UlICtY0
x6X+pRUNrLLvJJXUo6NCesbw0M4dLjeETKE4gJMsWKXG7wqT2MHxq66JP/S4KghDRo9gTECgDKiu
waN6Uez7IVHN2ZNtYXPU6nnaji2CRhQrz1k1RJkEoYa9qY61toB1Qp9APb7oJU1ufUoanZDfzRhl
DoxDC17E3Jr1fIYSflKn9N5Ooiy6Ia3K0h+VsaMDo2BPxmE0XCNifl9fJyQZomaBd2H37tkwBQNC
AL3Ou5CGyG440ozKNMMvhwIG+cFIV2mER5ZYBCGuBASzfmGQMtf2B07eQdN38EcWY3FdTMs1g6ug
d9aakylvOA3K+M1uIpzUJ6nO9kvaMOAQ3mDwij4r7CG1ldoywgNgjOj+WneKNK1TXBUN6fQiZaVL
P1dhMGw/6MvzJd+Y6lwdOrtdytk1WqccDlMBspX6ccc4S3oLUk5TY7LZ5/1jQkiLwGGcXw2HYmPI
2Y+4k252YttGo0TabQIYlJeoIEsL1+slU+9UdYrr6zQBdVE9Fg700HRGbMI8ooj7EamM00dh6pOS
hHkH6QPJmHuynqZTHZ4rA2JVmjRnB6J06nM+yqa7KJuwZMobDdp0zzlRwrtpIWu++zE/CzzKHqLq
rAiKpxgBbdsFqTsrXB+X/C5iZO/A8Wm+TAZVQo1Gosy75Cg0FsmjL2CbYtiehulpycKPILPaK9LK
iT9xC6o4VKNqxo/VNem4S3wihD4RDmv2abI1LE45Xg98ULJ5jaoohhniI2B3m2GRsVzV1kQXbLC3
kTVtdoV67KLv2jCm5jMNB6K8K20uZoZZrHM3M+yt0W2SDP1KgkPU3E4pW0uT6erot2oQNGc4ZGh5
rmZlJcmdQlxSuNdQXyXisiZgiQzGPszzEIdEwuUSLXpyuMyWYr3EiAcAyATLCFbqBUvZavGYskVM
YciJKzXnQHiSPOt258wGv6FwsqNxi+XJuf3r+4mcBx9gojCDFYK0BRxNWeQiPpmMJmm6mU0YzDeB
pUGVe4rCoP1BlBF7ZY4exFcUcg3jye3CxLW/hTAnAHSIyrz9rPCoaDIOGiKF7oTRKMh9EqVjQ8V6
IbYi4YkkWybTFVkrl7O5+DRuF0uaCqlx6kTN6XK7bUxY/VpJup09NqG1Qquvcx9ACW2H45ptWknl
pzVTMN7FAdGnd4FRZ8adCOAG2bHweuY7bF1mNfJCs6zYy4+lKSZPamPLFRDlE9Ad0YC5lbQrlMgx
e9simDPuLrMWMHFm5t/klwi46uooG9LX6/PKKi4hz8oC9VOC/GNGZeJI9S1tQWfXJp5+8SN+WBLa
Wy8zuJxbblt6tO3qvigfw5yF81euS2nMt8LKJoetghHFbMajMAkZ/IoSmJsaUZH48636BvtGpOON
ruW+VQyaFbhtxHI1w0x0YvzzMan1mCY7GhpbcL+voIBzt8uZsSWuWqhyGjeNbWYKWzBW6uFHB5k3
7Xmh+qV4jPNZL5dN2jkMd254RYNFrBKHMFSEkJVRLNMFmlqn34chbI1GMVovZnmtMGzR9r0hLPHa
oQAV+pEBcKEfnbFRSCyLNcnoltAWzhSjxBB+E0jcku5xdIWedzXZKM2Lk0GbshjMHQG7ex654lYK
Y9haLC9KjieCF/uyFTu0Q2phuUJxFp0CeUE6gAi77DZxj8MBjdVsa9prUKW5vRycDhkI4UWUPZ6N
oSvrSoUES91e9zEKIiSgdWqaE9715HuN7sw5zhs95dbEQLpEPJVm71nGwB5AFb9/J/XiTJmU54Zt
WnaqFrXKaK5CVQEOUcs4r291WbZN6ZboQgvmVcnS1PwB71HWsbYtKmfYo47F/mftsKhfnO1YKBHM
tIk2sziwFigD6ckFlcm6Sgib26Gp7NA3Kt2UR6YfIQBqeljgLpmfG83pyqc4dzSHiIWZK9FixY9C
v7wkY8G2jqg2LZ37E5whcFhaM6liyW3o/QTQiJqxYxI1Y+rEElhOXesBQffc1OO2bkprg4iVNMod
Wnc72DgkmYQdwdjoLDeJSGbFASYyoy5bBWOQtd1RUstJMshZ1/AyT2nH5c1gMw+dQ8aokPLdbKAD
tkmbFaL0or7opu4dz4KmmO6ixtKadsVNSJkNwEetQGPRj7ym8tTh05QEflUO6HJOwULRhsK6soPA
Gxk5zCoAOyuKwZMRhHzlqd2YL9Oph3fTxi+D6UheXuB3DUKxqrsqVpTZBQ6j1F+bZ3YmgAELWg2r
i1kYvT+PQziEyhUVuY7rG6I+Bvn6Q1opmTNe6FZm1dMBYafsLQ+X/2F0fNbBtI2H8Wz2EHt88Bb9
etKVgN9pnKu0yPbEtBNuts4ZTCvxZmiaXte8vJH1krslR19eccTZFYQod0La9ytYyLk27sNF2PZY
eAqVGHHgqwgZ4jlAr+vDxK5uJtpqnX06fCw7wrOCl7E94lxdi6xQIoJUBLGkq3FEefCVjOyPoJ63
qBhFI6HS01Ek8bMFyW51HgOcwnhxKCZD3CQXwIbUXUgJYeSAc29WHNSkisLBV+XIejFRbCNVVh2u
r0qxBkq1m8r0EuacUWGtWOuyQiyQTRZBS7e89GyPNykcKzWBC9CuzA0gNQ3kfMfQOtoHcMtjtNc4
K4IrZVatpUCimbBI/Gyc2m4/e8yyaXBuv9mt/Nv79O/hZ3n1i6NB+/e/8ud3bvZks0fdD3/8+0X8
3pRt+dX99fxt//3Xvv+mv9+VOf/78a989x384F8f2H/tXr/7w6ro2Bpf95/NfPPZ9ln37afzK57/
5v/2i3/5/PZT7ubq828/vZdcH+efFsZl8dOvX9p9/O0nHBv+7bc//dcvnV5zvus/vsLoFTlb9/rj
93y+tt3ffrKMn21L16h9NdXED+1suzR+nr9iip8NaZAki4elbfEPPDIK0JWIR7R/ppLhv9IyDdj5
s+8pRM/5S5rzM6pnkAD+pcHNEBOu//rdvntz/vFm/QXX66syBh/620/GN5Oa/2FLoes/poylaqMj
fwyQ79ij/QnlqGk+dzomgdzw1QDXdLON40sm2VGOxBPthJJ4c6Yi27mWrKMZTEayM9WPhIKreXWg
H4f7klMRw+oWPBY/Ya13Fs+Ado0hnliPrgnBg9TyHaXMjNhdbHrkh4QGvznKoKfrHyRzY2+k0w12
3Psz8wK6PyxWSRQzrw1UfL69xA4qZdfnhpFeIHFFUOeOok70zkO8FTleIFXQqXYOxLMYCZn0nXoe
BRK5pVev7VTa2d2iZlaxgi4ppuNZZzrv47GcuToks6SrpY26Zk1WbRP7ARVmcGhqlsl3xB5iEBBa
4bxcZTUWup6t1PpytLVMXjFEGpMVcZ3B4s8Eh6urpIVvgWTQlEfFxpJm5aD4UPGNWljKKOmiODcD
nGV0WVpYRMI820v7lMfVGPgsUfT+cxFTa1wTZa8jSrIMxARyKLMIs3lTTjfcLxI2ljpzTn+RSq74
6ESc0YUOirRNwYFK4ONix87RwYoUoUoRms4xs8y8PiCHyfqdmtSLtusds9YeI6OIzG022cm4zoCO
eaIq3T1LpBZQLHH5ZmaMczoMlZ80CNu86ax182e6rxqUXIjWmzVK+dRleGBlawpRxH7CMiaLGl8d
y0cDWGXaJcE82DSgSpY6F0gDAKuGdGnTlUWNV/tQDBAYo00B89Brllk9mZpaO/7Qilw/8g4k48GZ
Flgr0L3F8kMdsAAnGaU3N4uhm8EFgmUjuqjIZcg3qAkI7eY+WFitW09F8png5BX48H55vEoy5gjI
0LUyvWjqyjBvTSZf9yWLO+1TZ2WRbQkb7Op1qYZ1zrOo+xT1A3zZ0Sb/tEUhmSKox3WnmS4igF3T
w1MgImIokUN07WS4Ea5M3SGPdEnskKUPdAUFVtT3Gn4zBo4390Qt4dzRNnnDXt1Wy+XUO9g2A60o
Nip1i7i5qeMqY2Vb56NPEjlcYQgKEVLKNAVEgsKTdrVGQUxXLSl517KwrGHj4Nhp+ImljVyOncpS
9i5kkygLtyQgOtvAPzXM32oaVuKgQXspKWs9emLz2wa7LKva9sjychieoQu6/gLBiMDxFgYOfWSa
NAoKd069GToV1xTyOede2WBeU8FJ1qyQxo3VotlEtkftSFqPML5azWgxlRgTROAVNFXHJ6nu9B1F
BB4hZmAqkyeGtJ6ulQLhxMqe9aFwqSVEcwRPYRvb5ktH4PeIhuKWJRS2RouEb7twQnN4NaGDdiD7
hAOp+agdSMauu5UxlVDxdork0kVM3IIsFX0HqdwUAZvjBeJ4FQUsFLjUS55tRuyavrcdtVl2Q0Na
1UsL7xy7maZpqlfZTmKfgIxDspamDrIaW28lJayt6aN9jbFCghGJpWYrOYyteWEGyCF8djYjAquU
IeoGxV5YnESn0+TAukvk1PxGswEPwHRX7goCgSYPVb6MPC2RVfNctZbosB2g1LImlv64Ah1SZK3x
1rHVWb9j3qfAvBIVO2Iy0dLvnn3ITPWKe7tRXFNUVQ4NaeQEezFB4/CmK5xsS8AA5KRVXRX5jr7E
xdphNZ/vEU32cFXSzBD6lQMY14qLK8VLJQ4CgkUrJ6qO5bcTmnc2h3jvNELbZgOhAIkmWfCI3X5c
7jscT5LLwhpqj21v7Q0q/96DHBczq1YOszoaTYa0GCNg8jDkWs27kYn33FZ0xVcsmwO9r+yyXWeY
+VVuswCUbWoANvoGYVnOpsR6OvS7WhgWCR/cX314r7mAWg8ylYNXT+ZVa2dW70tG/nfYg8BWVGWh
pJu8i2plneYy7g62Qf13QHKsxOvCEdMHocVi8Liz2Y9hq3SPZmA0BOvWpfWI23lrfpUlSyV3EXWk
YdZI4rinSGfsfSewNNZDLZsdH13hnD4x3WMjD6eqhN0LIDLmo6yWmAXMNttxtCfmLF4XJ++5Lqn4
gUbSLEp0v9GSSbrwnHHi5bQ2j4bGQmQvUxDrc8+GbcE0DPHTkGVLwNsnrGrXyBJHYaXS4zdVnM0s
SC52kgjhZ9nXpzEm/30nlDOG0oWM7i9Fv+jk03B3HNxKYTV9UU40Yhv2U9X4HGYS7MgJoSG3S6Gn
cj1OytRdRKCrs6diPc8lS6QtCAN+COo+kUFl856aWn+UtqLWs2dXQdbtJjr1ZGCgOikFS1Q0WKnf
xXFhIrOWSBrYfwimFfiVtMmNXqh9thFz2fRvOg4l53q6RcnsBjUoCsNcgU2ByjlqTMlryHuhvA98
tHsa2biv7Y/AWqREIh9pc0FXg6/Zmv/bVnvYOrs/5k2uil0HObYcqKqr4J75ZsGKV+/l4qxS6Gn0
Qn2jVfNlqnMssn9A6QwWkZdXipgd9QHLzri5dUxTiT0VV6/F18AHnNPEmRivMJgpjlUdFzcVRhWq
tVZDVKxnpgAHOrM27PkiMrou50rpNDI4GoN1x8meUFPfZZFZkXjmiDHZ4uxTyU0+UtwfuoCm9aGk
dwdpN0MdSS/XoH5d5+bwOJVGkuxD0fCZGgujrE+S5Z3j1sxNjdXArJX92dKdj+CoIgdA1dk9uTqm
Fo6v08qantRBdlY2TjIDGFpai01ms53YzXCntc+uNc+YyFVhedW0bGhIFoYhW7VolLXtmaJPLlWl
dsbnudCbL7J/rTM1nSjWK1qUOfpoWlwsMzeNYLU4QijFbDeyzYU+zypG5p4RapCbstW18U1mtdrC
d3bJORxZKsFm0ic9oQqbSTY4dU0ajKclwv7Dt6Q+MIUY9dRmH+kkozINbmdXCcvxLqOTfhtgA9u3
hK6tOlGK6fN0UEcVX2WMi+Jx1WljnuwpYOsRhYWdDe1Vb9t1swHmGxcMv+hWcxOwyTgETDOinM6K
zbrYRzEry/AJYzV9vkck0o/TgRyqvB7eY1mGRbl2sohE7T/fVP1+u/Rdf7X5LM9NSfv/oafCaO2f
N1Wn1+G1bV//smuz13PGyC9t2rdejO/7pbFSLPmzEEKahrSk6kg+uv/VWX37kkaz5eim0KUqz7nA
v7ZWKq2VqlkI55B82Tr3hf9urfgSg3BLOPRqJt8j/0xnxcAHY9h/dFaSk0YzMVlXVUO3abDEj76D
Jacdn7lghZacRIC3ytyePTTK66JyC3mM2ssci7hB2fezb8xwByC1ae/2FFos9JiOndLhjU2nkx6h
6HGsjpinsZFys+Ka0D1XRB/deIoYpvOdImCiodQrzXpVkmsDiKULL9L2xTL2w9nHaV1g1NJ4jb7N
vqr8oo5fOhyVjcssvKjERodg0fUNE0HNfrAw8Dj/u+60BNyFJOOU6WBnqBEvQ3PL511Rn0asy0ac
j5p707hs5Y4yys6vh+5SqEyCbA8fO89qXmz4a3sfxOuWCrMYt625M/BSbu4bDU3wSoQvYw6VBjf7
qRdvbX+CNh3Ek17dL+ZVbeSu47fm3pJX5OCazlng7RUSv6G1HG6hQDkJuSm+/flr7X83wPinf+v/
4AwDq+F/frn9x/LZvL3GyfcjDL7llytNCkYOjsXcCU2zcHSLr/wywjCMn5lFCNWiC0X//+0rv15n
hvqzw8WpO4xFf/nCrwMMZhs6F5lhkyb862X7JwYY32LK/nGVWZrkp+iAnqQoq7bF78dV+Bt75rlv
Jktrh5xNezX4OHStdX2+Mupcc0kpsNcNPL6rDiY+dSII9jgNHnSZXCL5rnYzoeo+WaSZDzWdQ2um
eD9W9X7pjnoZDOcQ35u6zocVCNq2k2bkY6/Wr3rFa2BJr0Rax/sgQ6IymnLPcm1yf/Mu/Dqt+e10
5lsAzPdPTrNVYato1lUHhdAPprtLkTFbJzJpZSvWs1XPp8jSXOFYp842X2H3bx07eQjKHIirsd7t
Wj3qU+WZev/sLM7nH/8yP4SSWZyjwuETAGJLyJWDNOD7VzoBZsOcNS1WSp08MbV4bu3yOraqIx4m
mEUYW7D9jUZTfWY2oz2mIl6ZDBhZmF9hCo2A9cab0CPgjtZ0ETtDsmuNDYDMLik2WxeIlqIy90Rs
f6iR/YjIIFn1HBzSQEu3pKtSoGU0m8TwY9ldK4uNl0gMx2xmj3/8VL93iuWZaoKPM89V8Fw188fY
OnomXVB9ipVKuvxBG0NjY4gHsJp2lccdsGEa6Aemrn/8qFxFv7lf/PqoDsMVw9Ald44frEiTOUvw
VyqorlT7OongaRMzX+Oo2vwLk+jvnbi/PRDXrGmi6YFmAqb//o20ykyjwexwGhiGLV1pvWLdPu0H
1XYFypXDYk9/znL820NKTTMFj2ZCTxk/fHbMHH9ReCEwVCxvDoyqhZd31rWTxxixOYwLJhbF/+L1
/MGX+5cH5TYvDdySHV7Uswfxb44GtdKRhY3ttNIBTvZZsMea4n6Yi8NYZYdFny5Lc9mEqg4i15uq
/8fv5u98hkzdpCQEwtF5pX84l3DOCPDiLrjJ5Tbui9O0xa7eZSaownnr96WpXIdW8Uud+N3s/bcH
xu89KINjjkTDUGGuf8hLUgIC92aTxhfI6jLU7qTkyQ6jXwzGM2B94i0GJiB//ETPZdaPn1uTj6tl
CqybDYwYvn+ZnWBGaNqmM0Bh/aLE4akJtRM8Z+rDSKV+m4/vRh8dbZAvHyNuU9nmRRr/i8/071w8
ljAFo3ZwWWq+H97rir2t1ZoZ73U8bYsko0/O+HyV8b84Bc+v4G9O5PPRYPFAUIL4xSFK/+FttbUu
EbgljivbqbD9mZHmRAdj2J4/zdXAyjJhtKG9/vFLLL+FKn/3sAb/4QTWOBioJX/8KKOvtOYIW4VV
bFg9BHh0HSpKfkhBOcEGEZPIkr2+tVOj9DKdig8+kYDUBiw89OWbkl/zijM5TCt9wxx0izjrPm+S
1h1DfZUPxUenZPe41F4Uabrs4MC3Q68cI6xXXAAYOAOAQPN16HXyoCJIpcn5UCuNfR4Ck5SMu/Ru
jIr3Rk2f9Th/LNXlibXhy5SkBCb7+BTehfBj+G2NqHVwNu6GiSQNYrIgMVyLAGc3y9RXCxrGsKJ1
oYcPLBW+ynhA1V7mV5J4ETt9j7jvTiFUvR0/4cR16aTxdT0Fp2pE2+R47BS3DhMHdRQ3OGCiQkXr
Rd2InuJMh69q2ZyMeDmJxb7EzCj28Ha6bXAgjwOW6PWMXeuxx5mX5gEwPzwZbMlc22pwVcoPGSbQ
yVnBqN2NTR75GnLbtcnYdpUZ9Zth93JvTMrdfN7Tyi65murI/oiAKtZ0Ic2B1xC6Rj1odayiH1vw
wRPS2WUBjmB1dY/gpz8Sv3DN1rI84AIAxqckMHPFvDHIaOBN6ONjTbTSBlr9a9RPbDdT/Nmql7EN
J6+jPEDIFaIQGLLbynhgZIXIbMR0EqOfA1vX9oI38yudMhxbdWYCDp566hKsGNZHLsci+a84MHlB
rk4eJkr6ARPrzooMqKmRglvHNL+8iJbAOoUJ+Z4t0tZ03GkL4GwntGY1CoWRrDaigij9ZIgYmiSV
vlYMEexlpTxZYb9BQpjthYGiHY3RJijH6jCmcbiOMo19JhaVadgE29C5JDq0PCypeYPecz4q+Elt
kZe4TKbgfOXQox13djxlHOOQGq/qbDp0GEQ+6iDKjhlep7XG2nuKN30EdjIZ5Q5TaD/GPrhyxltd
u58mpbtF7b7Voo/Q1gqPGQ5tmjY9G4tBBn0BCUjeY+zpeiYOLJ982Z4GXDr8As7Ar2HJIeQ9pgQs
uqcpea8c5kZ2LVwlcoZLlBXs/JBjxf1JsZKHXhlCn+A400f0Vvt5YG1wmYj9Iq7uC2f+MHrnIWXA
h8ZJd7N4SLlQKYS4VhHOYke5cMm1htVte16ozhrGPfgABIsuM7gBld2bDOnOsoUdiHk5uVaV6Ncs
10IvbBQXLlNu6go3yYxKZ82sG9P9Vixb3GNmus2oXqlOM/rLnG8ocRAT6eG8MuaTjUTF5bydL7Cy
8diJT89Fpd0EVolxbJIuflAySCYF217XhQ1yLAzqtZzPqFVj8GEa/Z5dhrnGV+86xWPsUATp1VwN
xmYQuMLqoyCf1q6Ko8rOp0BpiyChS/mA1qCWofpc4c5htTuNQadoc+k1uC9tFAPPvQKZemlcZwOe
c0Iu2qa7GOEf98MwfEayZsPTti/qOIJ7q1W/bbVoWBHPVK/BqjOfAJcbB1k8q3T7w5nKV0a2l/mM
46RB3G0C1Ntn4fPJxpdo1Q7KxRICXYYy7NysZk6binc2I4cYYgydfXGDOwlOclp36pMMXQt6Zi/t
ba8Opi8tmPH4auUNKF+00ZRDiEufJ0CG3TgpME1Cn4hsodwATfl5h/llKzTHk4PyQl7jlT2m7HZI
+uRBadmB+nY4IcrZeELtdTEXDPSCpyICPU8CywSu6WlZ5qezwYrLqsTet60z380xhhcGV7KiIogf
euwgNZZR3TTl68qwN7FavxVT8gW+klw10XzQFqSKL4amXYfhic8d5kFpddclcjVPdFjOQcvrZsVQ
cd4IsyGnYAy9YuK3igyIlBFN80XIqXVj5qJYh5z5YQH3Zolq2tXKvHhN1b3wCxW7NC4Qg01sB0Bd
YQbnbmJCPNUuyKu1CmkTvAyPp8s5khJcY0FEO7ZevUzZOmZ8s40DdZOm+BMTO6DcOJoCCRM2mBEw
vRigrw/aTIPGpGSo22g9Yv8Y6A2UsBFjT/IItouLboUhag84uk2mkcmKgClKdftBC7v1aKuPAT6B
yPM4ffBUXBhpNAPiWOuzd9A1BsX93Oat66DdXsUNAjyzwFZBP9sGoUoE+w6yEZgptSB6mOu6JF3o
BzZJo69gjwxL5nbvfdxeTBroLvOWYsHPqpLvll4t66gbTnCJV2HcaX6QLzddUj3iQbhRleg2zZSP
CtcntVCyUzHe1ulcrJamSr0WUtXA63dtR8PdHOUs2zLrsc3wAy4T86Ca+ms9LwbvafnY4P3gt4j0
kaSzPatxxlbjxLjSMMdc9Fvwx+k41QKvRZ0euUX9scaxHYIQLYXXjNwUkuEyavnbKKFejNY5qF17
z0Ss4mPit4YZ3Y6JeT0U6QV6HcbPGYlluD7P2mauFXGTBxoqC8QrpZVcGo6VXcuAuyyuHSv2T7ZX
cJd0yQI5X9DjHsndV2wNW8wcDnQZb7hmrpZjruTC6+PkzXTqcY+Kb1fEsTdiQYTFhMlHRsyf0Ziz
ce1tSiK5tC7WwHe458vtH1dp+v+oviXjSOpug5m/AaHxYyFsIVnOwGW4+fTlpk+d6wyPhzWCIvJJ
A8SFGD7mSIqoLyYlRPhSUQfVTQv5nc0YnojX8uy1m/GZcyX33iQbui1cxbyzEjx3AlEccTEDhW+f
lr5ob7F2ectFtnKC6gZDD9YvWXbCdufz7Gewx7eKeA3rdelzfZ1h2eJZpTL56Bx2sdUop/rpj58+
oO7vvACs+RxT2prOstc+F+m/abj6zoYQa+xqNYlPAGHc1OloXae1XsuzPzNSgd2iaWizyhwzinpX
TNx6DRrpRRgEaaQmdyyacg8ifXaTdngO0V17fZYcQ8V2vCYnd7myv6ZzAFFvd5f2qGvrEkkyIs5p
vLRSdc/LRSKYA73b4gJ/nAzAxhFmxceZdjjEWCVCR2rhqp6cc0mY2u6lCoq6lzHpGkNdS88+5xXC
MtS3o8VUFqvALer3/WIQa4CgqvYBKZc9TcMOJVC1H821zUnnNQzCEG0qk+tY2mWEh+QO771gVV3i
DtNdo+0H0jbzG+ZVz9VS2psQPTFuRy1rIyPCgSvV7NWEcZg7GcmTiomwG5NHcqgbCA/unIxIKHGK
gqkuDKnbDuOyR55a7uw4/GJx9VyllBTTwM1ILsp0Kz6hMgbua2q/adLBAg9u/JT3YZUv59qlEUc8
M41dPRmHfmwf6kqD+a5b1JO8ol6g8ckV2ID7c0sdx+TnaE+vBu5s67BIjFWiOfUmUfErqBTUDRjt
cfRTPh6WWKl3YTDvI2ZamyqnYKe4zzYNGSmxcsI7btqW0fgCf56dlIxqQTgYtC90GUFsFlugh8AX
uGZsWFK9NCsZtP0WtQRGCiHdtNOA8rNiYbWv46Ui5nBX6H123yTvtWWvcSFOd9M8XWlR2/u1SD4K
HFvcpbS6NVC+p0z6ZYAbnxcvGMCwB37pR6gc4nw/dURl7nk6oKWRvlHHFqRdVk/l2BiuPcQzfuC8
TeaUDD6iYND/AeV2ROISYqypWVsxg/Fg35IPgO1WrmKGZncrxNWYu6bOG9JyYw8nzC2+UMigHbkT
uwJ3T8SH2H70uUVWpmZio1QRq1X3XXeKqcXHlaYN6qYL+x3g65Z8bdD1QnlVQTmOoiLjpKhl7P0n
R+exHCsSBdEvIgJfsG3opr2T14aQecK7wvP1c3pWExPPSS2ouibzZKcq0zE1+08UDrZfx1WL8kTf
N3UzbCDYUuKX0fSCVWsDDH7YY4g/jDH1IZPV5FwZzuLXjNLrYVRexzjxB5fEQzu3+eBQf0DgmLQA
svBr2H9ix8RWND9gyJAO8EiyABb0DDjsD5pB3T8707iaCPy5SbPpDrUxnkBoTn6csXu1O6F5VE7d
zsCWCh5GFAfQ9rfWltACojhduVgfNo5h/owSAg3QzPFQ5mG3MtM5PMBf2KbauBtyV7tKO0O6YDVa
UKrKzcCa7cplPCKWJPGjctAzE0KyVcj+ZSh5MUbhXKEmbmy9qM4SikQ5usy7FMkOX7RBGrrxWsCs
Oc+F+xtWuHgq5A27ZvkK28o5GLF5AGbV76BHXDhP077YSfC3K4QP9zpfYiRAvDFtQ9M4RFqymsBt
RTMatVSO+2n8wydTXkOjoPoNuYhMe1yF3ZJt6qn4bozw1+0NL+9aZVujMWLNs7BBN8JpnaRIq+Fm
8sBxAa70IkIspr82A/kj7fhPr6KOi39G+tp3/3K3HoJoSvCKR6Hf1pvWiLLXzBoLn2dCXXfglWFC
uruE1s2Tab2FuPkMnvCZ3sxEdBsj6MCCrXeiPxUGyTRYvQpfsYkrWuoPduBi4+rTe46Ka53TrOJE
IRAJO48G/ofuxUzLT6VzX8LU4F9i3wxfuEHAkKQLt+IwnHqF9w4ECiYgOz+gqa4+SrnL9crykCi7
q7Iaf1Vn+deywfZHq+l9Pmg08fi9cOeB1o5XgN++wIe8jFqxn4c2O/aIijyAgNo2T912XT6wUEDs
oVC01rptHRJYw/KUNZ50lBPZTtlz5ywX8o+ac/ZaRHBtbL08xTwGmAEnJ0CP/FZzdmwkghZ/GVD2
2QQUAAirAjXOla1uTvjjoHYhhe/W+ox1FhQ7T5M+m54J7cRignwoHLvkvdLwFoKj2S6Ws4O0pqI7
mVTvgTxflS4KB9T9ziYs8bU/bE4e0PwCQczYrJNznobVEX9cuaHCBNQVHpK+J2NJTCwAP0NU96d0
TrfDMihbYjv+WSz0WLEHIFk0KD3ZP4zlpl8bwPod3NqioyfGnfBeksl4MBZ5C7Pst8tr02+EXLYY
WM/2IF1E9tatiinAlpaKP34YMvQIEqVABLcLofXWinXvoQNfRuBCYRLE0Oc/bOe5gbiAYiUvNwQz
JAHe4nmlx6W5tgDh1PnrhP2JooTZCSib9zTWjk2rpowdoJUOyvjD9kldT+SSMmnBLAeJzCN/C2VC
b2HOyXXL0yX4abekdA4H44NgPLLqYp9Gwtx3GpoHZkKWpT9BnYOz1CkbBxnigpw+sMr2omStWNdd
Tx2IFWSlmk+mLc+LznTHHCs0PXb1WZo9YTBDjzklGYYNY/puNali2thw/CWzk2FpMQEtfbqh6TtM
APw3bkmN3Ec9dlpgOL3gGBzRFu2d9EJA37AW4TTx+FB1Q+ZjT6vbAiKivWxq+IP5yszthDUIEDjy
I44TQia+4E1mUsnEkQP5zHQRveMpFTnLhzBlYTrm/dpK+DV4A56xWGyIx2yrVqB7M9PPF7C0nfbg
8Gf/JndKN0KzGVfNP4XLBCjr3sfelhuzNA9QmrXTFBpAt0OyQBYaUoGZ3VN60woEhswwGvLdAiLX
wP7gqUtbMkkPWeawFgYJt2YgVW6Ger6isces2U9/RDBxWNXFfpkUqjMmUTh7UOXxKqwe+aZ8L7l6
0ou58VAHZbxgMbpYcggZ7rjsv7l21DysTthbXU9gB/YZdv9ipkKKxIV2xp8p9SgBooA8kLX7wWBb
c8jT5i/M2irI3Ax1qNACa3EK/jajPJgFdEFeF3fFa20cI+P8/2S6djdjrvFxSc4+clH/5dUWe0oC
8MgBHQAlcy2L2lo5ksYU7lS1yZ3YOlVgHeFTluMOpR9tRSQ3vVCG9QC/bU0Deg/DIX6GFLtRsgIr
jyuQCoFTnwFJBPWC4DM08mE/cpx7rtpZW5WOKpLXItP787ygSS1yGwd9NK7DibPBAreLxTv51lXE
u+E41Zcmqc6FKa42fu2bwY5wBUXR3qjxOBxtl5djTNBX4r6jqJpDxR+XLD6Zar6bBu6eGB3tjeTO
FyA7hjdOarEN60leqsJ9H4xtaTvWi7QUpl1pdwgVzT4tbqL7uJXwctXJu3S1AJlivyUsxgBAnxJX
NMbOuuZ7L1vRBCZWSQq5JlovZjPR7AByAAdUVLF11qcmyFuyqohRWMcIjIJ8GRhcT/M113DBQYCj
Nja43vAXH7RkiTdDNbmXrrSHVdmr4wbwoH2siNY6kEbnz4Iht4J4c2/ZLBFzhDlXukllBlCUqOV8
cJc2IiagQC0Au45XW+pPudW/NsvyXkRLelrQTHuujjrCqos30g/io6YUqa9nZ6DD5VkzLTC0TfFU
q/MIUviHLCFGwU2KhriPDoyk9cftswJZZ52rcURHPi0fY52p31mGGyntPXhY7ZXGqVrpk0MC+diG
38XJVqo94zccUAA+T7nO+CYbnJ8MvM8lY/jV8VeplVLDha3usdJyO0ocQA7aNF8ifvMSslTurLj6
dc2sikVfeUk547xMy5tACm3emJXxXdSN8t3W7ilp8+KvL3RfpJmygoFp3sLGfa9DrXp3IZKizHKv
HWl3B7Tx0zvWTlIdlQciIjxUJq6nkpce2Ih97MjwWrUCQSpIw5cemAm0x6cpod5KSmOD8D4MHi4Z
6FTtBqP8bxnHHHF1DdfePtCtxAhQ9Zd+keIewb5ZYXvFL0gXsZFxWr0ISbBFU7IlrM3k0IyPGdSs
6sCALerqOUSBTZGsOyelaRU/U6Yvq1ieJ5fkjnAQP3Hp59jWN3Ot4gxtINrRfIdjvFy7LJdBPDGh
tReIH7aWARoaHlf92IAGq4cD0pl4j8r0OnVDu4UMRBniRt/RiElS59tK8HGQTblgwv1Nse3sFb16
Id+v26LqxXsdubbXwH2HtDPUqK0BEdV2wZwrpQyf6DZYYw83dx5EQLoB+5Bl8qDGjX6sTi+gM0Rg
l1N/YktDqSl7diRtvNJC7TJbUepbZo3prVG3SJynQPauvjIN3fQgeYYHFNH/YrvYuyUwHerNddTH
oONLdkMwhI820/IVfC7+vTa/s3sHL+US1ujE7bNWElnRNxR05TTJFZaBb3sei40dzUy1kq6mi1ef
dBJaMTxDGdAnyUpm4AIjOhfTfU8Tm30NrfzkWmvA0LPqhE63Teb5iTf67FAm87e6LT/QRvcrhXkm
TXg6VGv5GJ4bTFNXoGnijVKZih8BfliRuXUze+Ydi+MUvrvsCAmyQQUSfoWzmdsavy8YgxoEHu55
qyyeY8yZwCKYhQrD+VN50nvwwa/1+KcYPH+DuNmCaiIqQcICLA3KOS12k5x3hFBD9SbUbeUUBE25
8qm2uMkVyWjBtUqJKvG313PidG2ISk3RXhxAfITHKx5rWOpAC8m+w02SK6E/hg9PStH+gtinD3PU
6bFmo1laGLtqrpD432FnAlcqMHnrP+mwV4lTAzo7hquymGrmleZRxSdXivqVXCJ366Cn1bWjhQbe
iYWfJn0HL3QI+GFi8EROHRAIeuocNO1QrUvfMfg2O9U0twQ0GL5NF7aG1sYEbnK9CfbYhmvxRils
46FBcA522lyXbvNMl+bQ1fXSL0nr8B6OUV5IhtRu8Qepqw66qpmPaAt+acltGo/ibLjsUUb2Bg5p
fDOjK74KRp1FtaOr/hLWqYzkV4Leg+RvyFPIZI4O41NSMywGJmXOGQKBxMZPg3x+woNerst+wPLg
CuhWof5TT8OzGMojmKU3Vmpf1VyU3hJ2UDVQ4OD+iDeQhX4Gy9wuA836JNRfnBiJT7IHrhqSPGo8
AJjyiV41Wywc9ScuWNhTVWFDNKajwCnJYHQ8UZd86rX7W8U1eOiw/YK8/5EhLkJ3P7W8Bz7yUH6G
cFa8QkXXuhj1s409fJXj1yC5S14hIe1JQ2R2Yx0jXfwUlo0+b0Lt33dQFqI06C3GoxiH/0gDfIrV
4SSwSq7o57jSgYyZhnnJbAPvMhEvbvnWWQVY0X7AoREPPsGPd6JyN2lETFMz269EfPv4vilmhxIi
MlibFcHx//R+a+YgVw0NW1MZq8VNG8PbpIzEFDp6dSwY/tNifdZLc7WBI63cpPyzq3yVx2Bl8mGk
0sbMCWyfGMyMTLqUq1PNxG8TmizreujoHKJBtCjGSpUz+BHLC23uA3pSe9UDBfKc0Us5F32CB55d
TiPMR6Q+5gPKxlS1NijICwZI5V4v9EemiVdSo3h9Vfd+DbcjWQqKWWAaPuTcZhVZD/CFG/0JIYnl
EYey6hkzODV3jBM4ALA9zi726to2m9gSlfGCxKj5qw3xklZwCxP9L5lQEOLcz1qISs7o6oBDSSDK
l5xAK0622GJaMY9XAhPEJuoxTWkaHnsFITwY/3rj1FNQZdEPy+VpI3jGDUxcaJiWNSyaxQtZw63I
wCNTgneBwmwfLjx3I05qtJVFAEUdQICFYJGtB3kDhPbB2sLZ0+Zrx5yYSbRiw1mEzjFiEKeMq8FQ
OyYw3bTJFvHWt9F7KZ9sfNhevqTHWCj6kWiNAj3EZjSIJRgU98eyIbHNoanhGMn0tZFpt8jBERs2
g7rtGaRg0bCeSoSniOz3QK70p9Qx60M9qoOfLhdG9OCcRsyzZfNns+UA0rwm7yJC6F7Ayc+LAyyu
5Z5W023QlH94jQXza4MI4c5qX0XNxR3aztGQKksoIb8XpRz9egZoNWhfaICIyqI0O4srKC3b5mLH
OTt75gCYwBKzOMfhxA6YrXTWLFuSQKhlpXbGGMA8oRGv/I2ZS1CZ6rzPbv4yLQJ3ctH/qlhljbl6
w5Bf+kaFCCMtj1k2k2RZ0bs9gvhk91a1BZsc26GJ6liHfoQZGerRwpyLqZaLna15zt3Wn2e3W836
+JOiLfZcu96SzMTaEXRwWqk3nB8vYipfiry7OlP7AzRz06fVE9jYV4vGlovOueoJA65F2sRFa9Un
eKRXNuIvHcdDUolDa45BZM17DCvnsMheXfMOBYaPlyk+5QyXZ7ZdFAf77/xZTuoqzqNnWeuwPd2f
jjEyq8j+bMvkHrcE1bp9w+8eD5GZnCDQUQWfmeRwozWEOZtdcx/YQHGwmKthMe+6SqmE5iGcctsj
TqwI2ril6vfsNLqMxbu5xLfepMwnIWJtJxv2FUeRj4E0i3055AFrSmU06daaGExhXSqrxtpLHXmV
RuNIRKzOnuxhSSpufRveKye6wdWomK61RxXgi79AIvIzEhoyu62wmNf4h0r+aIYq2y+N9LFG1/ba
0IEUM9iVE7Lh9HSzepGOHpizF8EoqHc7YlKoBTKc7/m8nI0GgiWWBvpCe9wYxG9gFYFgzXIWFwY/
UzOIFI2GtRw+0s7eNSUnhiMe8NYZ1M8SXcAzs2ZJZiJ1lhUKVrG2Z7jliSj2owaYNoy4UpbXjEYe
rBFnZtRt7eieq45PJLWvFn2gG7yReex+Jf1kMEEwrwpZOzjZP5RMPbRd7WMUhHIwfeOt5jwensqF
ga2avpA+dKaYyldUGMcCsZUnDPH0+B/cQCUUtjkwknbd4Ir0Y6Mjq9tO1ngb97XVvpWqdbLqF2n3
bMZb9V1G4VMfp3tceRVJcgzTG0OuYRg3uG6NQE7D2aF3WZV4NHAtGmBmjQm9LAvA2NQyNklcQmkU
uHP43tnuj6EPZ6thU5cgfmEfKj5wxeuY/DPsbUr1DR5rDwkBMmHJJNCt+Ms69uA25pVja3HIpsmX
HdO4dyp3Hb4kL21RxdG/3Kpp1gDOZsWj2X3mOQNnttTJ2cDOhuQi0NSmuRJFThadkSt+47DGZX2l
vImJPV8v62Q7sP3c4L04A8WYn9sQtbxZ5gcL3/+bzIjQKzx+VT/BhIO4guBe2NMdK9+ANki+hYR9
BmTi5oHuVG+hWHNBFl+xqx5zKqYXQgjzAHr6utLbNsiiObpCNP7L0aiDrKg27LeFbO6Owa/anXqF
Vxl5OBSBqVAIo6dhViB6RKy1sVLs9AkB6IN3o9/yjPlForktm72e8DvoLyumDdtBHmFHcBTYh9B0
n+fF+kCdsk376YwTj5tLGfyG6Lk5fjIUr6zEezzySVQ7GN+9N7nyE0ExpY6d9QzyfT5RD8iOBi8n
JtIJc4tRKV4dFacZYgucGR34XNpgELIEMEt5T10HFHHUvprCaD0p2Eh2umRE6A5Yq/L00BWpsqrd
ihyf/jY2Q3mfiuynJdUOMN+j626rL0Rd5QnozJ8c9Gg/Ds/1WxhP8O0QbKG7UOK1ZGEClITU7Vgn
XzKzHgNnWW5KzUYq7IwbmTMpEw58CLeGsxSPezLXuA3MllcDh0LWFdcGz+2MQIlqfKK4G7MdKTPs
42m1iqX1HGTbrcFn1rpEzcfsNMyU64KssRXRaRsGDJxipbJtCuUc5+oLSmr6KTv8N2LygvL2aeni
ks/mEZnSc9ai9qGfOPUOtJKeqrkP5Wv9+HGGnHy7VOfkj4JJm0PPjKW50QzH3iklGwbc77vIeTW0
fr3EGEK4YnFRuTvNIGA1j+5MqyXGdTwelOjSgDkT1pvRzNVNr79HCkfa44tQDamse4tzAXWaZmKa
Vpg3A7HSfUxsNrRZt/R5pV4iJd9Ld3L36UBO4FC7JMeFLzQq2DsKaoGEUDQTqUHjIN/IAN16em68
s8dPV8qImS6dKGYbdTqMmrPjMUZuHj+wqxhlV8vckeUKoYPpaZicNeifYw7clXpnXU5Ivqf4Iiqo
zIIh/6pzz1rMbHHkBlUfLuJcY735oINx5MJPDUprsak0TRE0pgtklIfJXIYXY9LM3RD1vyl7fvVd
G1p0L0J5hbi0D834b3ZVzotoOkBQvdl5yLGKz8vVZ5fg8vST0XWzxjDNynUZIz8SP7CHiNm2EwMe
QXjFpugQPFcikuiNfYpeATlEeEwbxn5D715o2okwUO0yIFF7G7eTuk+hosu62Y61+SdtxENKS5hs
VPaGDzOLi8RWf5LUztbF+EdeiB4AhRw2rAeoAHVAuFbyT3fMXW2j1+/Q6xu0nTA9qA0x8mPeo47Y
9K1xdcfxKkjRGd1C4L1prrJzjC15xfvBqPFW1tSFVQnWx31QVgjcIEKo3OJYNc+o9FatPV77oft1
QYN54Oc3QEjLdawp+qeJ1DGvnIlRoUGIgeL80ZS3PB6ZGYhJ+cuK4be3PuNWB81gdK9mPP3jGtqA
znvr2vqf1bgugYXsA6Z5K2AcIB9HgmeT2osIo4M/oDHaqukK5GT+oj28Exn0gVWSenJhOaK30enh
VO7dLDDMGnNtwpPR6k+qASathitGvFoL1tN+BInl4lnJGKGKFpUTcM9DFZEApGnPSYxPnFiIlVGW
B36smS9Ch34rGwleGVFPkt2NLaAxOYeUwMJu2AzXQiqf/eQAssxZeuahzmAso1+Y37t+ejWtbceX
eTCpyQuAs37faQ9h64PeVtoXVdLTP6KDIyAXXuXyu6BheSqdSD3NmRcx0j1azYspp/d6NC9Mb7JG
+ZLkA66iifl8RXCdbLdNHr8b2BVjQRtNKnylfyIeJ68WO7XnggrDvXvKzPEdbz5uaAWOK5zFEM24
xjyBa82PHPo3dQmjVaS318UszkCFKHJ4tf052xuyLu/FlJk7MbFtV8kFXsHiLTdNY5M8NirvDK2P
caHvO7uaVhZc/g3BgnxSbG0WO9eOiOtCe/jGhvCph/XVNCie3PJJDE6xY/JgPzbHQbG4jBv+XCdf
46++DRIRL/IMpMY5yM5m+reQqeBFDVPVsvoCW0V6YFOcpwb1XIWmlXyHGNwnYG3Rx0gw9ZuBt3Kr
G9Ij72pLusBKs8kiiRqNfNcrhxDrtcTtkK4IKpB2OOgu/EOiwt6GqbpnhNmgfW69HoGDbY3brC5F
0C86It5p9CJaeYynoW9JfG2oOSp/nrIkKJI7lPAVMVXps+W4wFyLVgZOIW6do+pvekr6YzzPm8F+
DL1YcB1FioA+k221Ql5IeZk102bqMa8lmX1wa/uuORNMj+Vnyk12+eNwiJX6a2rMrWsPJ5hUsSf6
Qb0kysme6emUWX2jvrxRhvNWOMoNiSfTOMnllRCkBprVkhwB2VlylGEfbs5RDvNAs8I9ReNzPQ/l
Wg9pvyoxQ64UVBqVyz0wQ4ZchaZBds8sdllYi3Md0E3ptzl7QTSBZclda+qATjPlWA2jx9Xx0bg7
lWgdL2d0wnoMUY6s4xMZD79YFfiAy1leB9NhorCML/9PeCooJ7nFD6on5nDH3n7boswnLLnYcRSo
Po/f34LwFEEe2w8rzMqty9HopZxtFJI6ll6bZ8PJu2rNLKhYPxQFHTGUJ4NssT4vNAjaGqAW20zW
DSOqNU3guJJNl/gic75dcB0rQYdwCdVWXAgz5WuOswm2n7Yhbya9pLGE/BWrLYVyciSDqfAfZScZ
5k0AWefuMibzU0mgmj0j1osYHtEF9uiANS1KsN4YKlA3NsmE6FxFCEpjGbkJWOaBKvf4r/G1sBQh
sav2B5rkVaFET8LCqK3mHgrMx+GuhFsQTD5HGyYtPX412RcQs4P01mMf4a5a3ohVqZTDlrkDgIIh
P8pyNDbM47+pychJZYwZLnG1zmP0b3jAhC7+FNeSFAIqkaq15eviniBo8+zClfzPg1SqaGuVsA3E
DeVa6ijA2Gad6oF9t0S5G3dcLoDl1oZifg1y7td2odE2xifmPO9mxXdqMGiumseSGvS0N2PDLGPx
rKkoGbIoW+uZppwQXdMRVUeFW9riVmjV7NIm1l0hWnQFfi6jj12DYxgC02TS62q36XHj0XPC04oK
cFRSfQ0Zk8sqOcuBDWDdx1BCyTYPI4KFTbU1Dg0osHUClGulothHEsKyhsEYL6FELAxloTKRPE5Z
22yorX4isuWCrnPfciX+nHJr2SSTvs0MdwlsO/4aSyCRhF/6Rg9hQi3HF00tn7gISY6YnIhvVCFu
icwHcuBe7Ic+N1ETHPmVtms1gGS1KK/DNJpbbksCTtPLEiYQfeEMAh/OOtBuTkgYfeMt5vhKoDXa
KTe5ul0rtxPGONqjHT52YEXZJZ1LM4gNc09ElDe2ZXhCrRxf8268RV0nd4nchw1GlgjROvEn+yqC
MagIQpBtkGfnUsRrMjP/FZqlBC2q5xtzgPmU2vneSA6LgnB2Ucfo6lqChOMK2Hioy8soqoapc1Ky
yFE/J4NNAk8So8BLwmTOrvAFt1xVHVlJ0ngCd4LCKDAUi3qm3epq+/mkk+cNh+MzzJcX0jg+Rru/
j2V0YJZ+gnfGKtfSnjunDOYiCyY0wom5NvkziMB8p6Ok6icoAspuGek+5nnbJGIDzMnvKyVZwft7
+Y3M5q3R88c85+6QvlNn6R140jVzFu5ZvwHyYS3lK94Mlu2l+Dfr/cuc9DfCCP2onIuVpiy8rvE6
IlHBE2P40qqdX1m8GHlMhgFsye8s4V+bkHKwBrWpjDDyc4ZXkaek8w86F9QE8bVe1kq67MvcOfS5
+dqb4p5X06VOkxMhF3iuIaSEh7wZduPjix+M7HPg+Y2MT9eqA0tLn4ml+mM1c+zK9m1wqs8ByoWM
x4vUIcJQTqbueCj06WIkxDtxTN4XO/6GePdPL7MPTcpzUjC1MPdj1b1GpVOvCo7L1czrpbvzW8ge
xTMjriXmfzstMW4gfGc/0gZCnTbI1QSLSQfZu1gCJ+FPIxvOVm3WvcLoeW8MKEVTFAyALlejGLeo
D3bO0p3Zom+X/hm/1gn67ENo95Lw0Q3DmZ3AMUnTTThE+wy3RXR2uvArJIQgjT9c6ZJXnW/0zlpD
4SLNw3h9IDxiZk1j8UI95CtpbTKuq0+pHJ9gZPXRi9n313hYntzwVbWKQ1jZMGv6j2mGV3OWSXLM
k5eS6NjCUPYWOFJiZ7flomy7UHmyzeh1rMygdc1r4+Jeanes0vZNE99JaCP2zsWN3k3n2O2Jge4n
YllYoSyj9g0u861LzfeOTNFa34hQ2YpIuzyS+2jA9DNr68fDelki90SWCBUU0xdmTFPuUu+7fxzV
JzHu2rEPQAz6NcKzWeLxkT3zURQfwE63gM0OZO4e1D49MXE5AEThgVk2rHW3sYNigU5j1l9zrmG8
/HQcpCqz7rOei0w79SRwzt14scd2k5jmjsAET2F1l0BKWTGWbz1gX1FdR3TOwMjT56plciKVe95X
b1rEtj/LnpbCZcpHyHPKwmqZn7ArBM1DrqPM9yR03uktnoV0XhFF9qxdREp08JydTf64NJa9sQw7
07COdS2f5ndHRjwE7JhpIgd9Oy/5WjQ4U/r8U7fSz3oU58frrGfiRtNxHDQJH1NgmNUpD7Uo2z6i
Ozojeq71/FbP6jU3q9uSjUGiAsTW0xP14VktrBNp8n5ukPhrySfLNt40KPmmwb9Q5Fu15xzN54Pg
ciRznLk+qQTcNP5Q6c9youNs1Kt0zH8j3rMW2QYRZ2+KUr/X1puqQRBqC0p7pu+U5mq3N22KkND6
ayquUujP1w7hHfmhOAOEOv0YffvrmEFl72HMvOtq9y3pmMJS/RczwiPKdnms4B/SlvlYcQnpxfgP
lA6PAQv7IoLAIlDYAXF5/CB0putzS61acMapsBdxdclj7GrY6eKdoeenx0fYDcsps7snA2tu3erP
3SlyrSec7F9WvDBWUZmlZ9u6sD6dCgOE8TKU5k0T/Tu5Q/cmU5n/Zj4WtbvQ2THGRfvKWuLkKPWB
YJTAizRxGhFlMBU2/pTHePjxW2zGpy53Yk6wRqhkZ8MRP6UVf4xOsnXMHvmKu07QEEr5YiH2JZnl
PNWvQ1Y+RVZ/VCNxWygEPQEuYnZMnbqTpZfqND+1UA5Sm59Jjf2uUM2Q6dEgv2cmm7bWF8HgL6R1
a3F3ZbO7e+hva7SJ5Jtu8gj4t5y2nTYcYHlse4O3vihOZrwlh/QzTcIPNUx9o4PFi+OTzNwY5EwR
r3MGpkamfHeGe3Va51iXy8llzy5t+0ike+gBMLtqDAbxbu0btE9Zia7UvUZjSjoQfM7emn4dctO8
2NLem8b4mlMelqyeTjIn5q3fGrScNN+bOjZOetwfMvA/SOTWpjnuCB5cd2TbwzKlplg+yLz+MDrj
Z4GLW2SXxRCbgvmPmo6IISClkbUl1OIDu97OZZTCD27yyXM/ZUwjWF/dyADh+Em2Rl4GVif2ZbTX
hLIbSKNqeVtqHAcrBlwIKsudbRwZcjDL79ecAQcIbzuSfaGLX6yUxWnn3nU9OS1kzHbM9Yr8y1E1
jv10+zjAbC7oZeEbTKGQV84ZCZ2TmIxj5z1xUbuo1XZ4Nc8Adz5czsnH86QZUZDGO77irFSe5n46
1fF8L2fnoIZ9MBtHtMWbODEDwrrxdEp44ZlkNiSP3C6ue44qzCVyPj2+GSyHQdFHnlSLVVoMu35U
bo5sL30FHIg0ilWfxU8smfxZCT+wl1KUuCgwigqfmTCwVOR/YtHv/NwORdX7KbVKUqRb+dKmCWno
aC5INqVP3bFDfqfOv2my+nE4c9LSN4vPdJTe477X+vkyy+iSCxyhrCTrPn0dCDysVLGjCWO4RcPr
IweWHhdi2BbnOP6DM/WJreglHtsrQKRbqu5Fh9R5aRBRuT0uv8XYZ1bbBU7YbSwMXutEsHrtka63
eY+SIB8+S3lSOwk72HLuskLOl7ShR6rNiOsRXHNVM0zjTnnFKxamMZDhyYLngoKw0V2ibzOiwsyS
68F9xLPZIkbeU9rWbRHffPIM2hPtPdSaGS0obULFyuViZ25gZtsWHTagRGfYtjSsrrmeayO6zkx3
vbQp34q62EE1VoJOdEB5KVlI7G4Y/zr6sivltBeLiVwIycjsRHLbjz1Hcr+P054mg1lltizNWqbq
52Km1TWESqaMbzFLwB5A512m7ZeBxXGHC28/OjXyKLQWc2QLX2NfiZowBcI4Jes8GmpQlS38G9JF
HubZ2s8bXAXdaL12U1vt6YKZLcFELF7ZBlDJFvNHTEQhTzZsO1tlfzA/1huJGWMyce1xO5iANVUz
twKw97TOtmOeFDBdyYzLIH74DyRy8XHZhhX6BG2SDuAZYN8timufAcVHWMDtdJdleUEwfIM0+Cvc
uNhqHTyLyZSkiRfoXSSh5ydmlme7UxaY1MN2sNX5wE9AREFf1wJ8Dm6CjhAC1F/YAeaEy6dnvV8x
Cd6ok1seWzFdVPxwh7RO3qTF1x3bKuYnjSHMf9SdyXLcSNalX6Wt14UywDEvehNAjAwGg2Rw3MBI
kcI8j46n7w/Kv7slZpVk9e/ayjKzMlMpMAIOh997z/lOO90oSTLu5CBh4iPo8bpyBHui6zfhkKfP
GeWrk1scffKxOVY6HdhSs4x1TMbfasKbr+etPEYqbPV20Eo6fDC4Oo1MxIC6rwedf1/nfOIq16gT
mLhjBkuUJ6Ez+aGCakD6vVe6ReZ5vu1t2pBjmD9nrQY/i1Nq0qTpAdUe8uSOuS6l/6Gbz20VZRsl
VB+0VHtKwHSiKDAsOO3TvjMh9M5jcm1UcwKFb543Y60fWdtb2RDZMCoM3hKzv8pKfTvG6TEajM9O
+Q7O7oWDMKgXmwRu1LdMJ7AHkgHHdDo6JGrBO8Km3RB1hNq5E3327N2kPqJ7kX02DqcrFMmdpdT+
mNmYtd1NVLfMfJvdEj6saXW8Ah+WeeheYCUhb8Uqml0NQXbInBQXCV2bkJC8lZHir00IHYz5K7Hr
1G+z3Lf0C378TTmkL7bibuJCezNcRBVaPjReL5Ft1OZTWzL5wTzhJ213mTMa5eFsX2PJ0z262YTx
URRjVgR2GZ9gF+YWniO+WAcQvaKvO9sBdpj43MZ2rdnRYgYUr5meJCAhs9QryHx1OT54JNZH+Opy
k/koouU4x8CdWesCifoSwo1KzGUlSnQIVSkPTTifqD/WAC0M+NYMwWNniekEEbx8qwji5BKik3ka
ZIcWKQp3+Zi5YvSgYzJScJ03TAsJWP2XPNbuS06QKgMSD0RAv2YxxacuGzdx3xZbw+QFwGrfDIZS
ez1+b6UvqECm+mXgc1yjxrurRfPC++JMDPR71dU7UmM6sqoY6jtzYntBoByDWuU93NafxOm8RI95
oQUbCN2P5GkfhZrwSdzvRcH6D0sr8OtA+WbCpsCqHe1nr9KYiUZ2gg7KDD5KhmIgFFhy5rNtbuQQ
PEZt/Rqo1uh3EXb1VLaHcTbvx8nYy1oEXtql35oy3C8D56rUrrScFE+yzzzD7LGk82gaVX8/0ysv
BM38ETOUX9YMakh57Ddkdt0r9UPPbMrvuhJYn7mILpWCtjXVAZNkX01ymlWYoJEv1k8w0e0ddPWj
RUaKH5kYxnsi5ut4EzjjfUQGzBEukc0pbAcfjB9CiutYqT6ipqZP7nDoX8zmlfUxSfV7HwbnFMbk
QBzoamojHnYVnYrCY5JPNKV7Fx9Z3J4aXbsrw/TamJuPMUNEEZ+nvNoTRXDsVGR5AWqj7ZAl2qHv
k5MYlpZeqngqcjefM8uHw7AtJUkPmRgxgwLfRzOFRJQFLBM9ty8zEHOG9uaqRs6JSOzE9PSYdox+
IfdglICRGC5CJBcYpk/Mlh8a/BCcsghxS5nZoqshjrP3NcGbsC9U3lCv8BWJaIjsj0rP9/k4bEoX
dJpq9LfSNZC7fJ9yevx0HV9D4zGXTKMk3SGLi9N73pcGs77TnFcnXc1vxjjwSD36bic0r0wjwYCY
Hxuzf++teaEWfOSVc4MxxpTzpbamJ/bfmxJNadhYTyw5DCl6/qqP6JINaxvFdkft3w4063Gg8fwA
j1llDZ3FakowQs4dWq1pG2jpx5waiFWIvVsFs3gNsDZ1KHHTG2so75vSfSs4QDDVJxO7HcRr5Jas
HSM8sdabvaWO18RSp/iKmNQz2I1XtsvUn35PoHTnGgfeZKhr8u1fnH74UOJkr5TpxU0KkBVLbhj7
eTRLpA14aKOi8KWpHpVluF5AvbT0s7DSTxIoaEIw6Ic/FTUoV4qRLRCq5Sr60RviiwjU7AGFRYjo
fb4Po/CGptgjkqM7YhmWGmjwhgyNalh8DCK6iqLkUdGqHeDmWxlUvDgNf8q2hf5ch9ydYa1a85p6
wAf5BdsjuVr+WdjRrO6yMzP2tSyISVCdaxTuPuFHd6JrdvYMrsu+KfR80zu8SHW8pLl26s38Yhp4
aOzxvjZoF0Havykgyxqqu2UMeMknZKSgYV9orT61KocIixGVRguvbN66stkQYuUT4nVHMvxdjKue
5Sifcre64sy1VWL1NSJ4r2hLnccA05IAI52O+EDNnJ1UhuxoprIJeYO6LpkDrV4TGDPQG2G/nlqS
QN1C3yk0rcuouC8QdzBcLADPShaNbp0RE0krvNiiOZPCiyY2ZaFMwxrI2JkhDSz3bwGeHEr2eiPb
+DYKbcYn4XXXsOtVG2k5nMbtF6qOJz2fHgyej3wO9qU6oYVoTqLYA3U72yoCt6YL353S/MZHFI39
auXFK2Gad1kTfJb1QQ2sj3aoH+xYQ+Mgh4s+sj0TT5aK/G7mzk46tXnW0Rpwo/JWFtY6txmUG6F1
7tr0XKtooNLAlrTy4i0oshskBtnSTX8fSTvuE+OR8NPUh0a27/KlSR6Ip0QRpzEAnJsZDBIYYs/I
XW95D79hwvlMQhC5vPAm44XjI7tbn3y3q/R6mNQtMe135nL+Mhg1wSlOPDCR44puvNt80xNgjBjq
89U/nKhoa0GSBoIV4L+hXV5od0dkZ9ne3CiVR0gab8dG3dNSBw5tyQ9RO1cdx+MhKL7PwqL8A08k
dhoUFlp4RIjAk2cspdQbIjh73MllL45KwT5opOXJ7sdDOFV08YcNJHy0vkWMOrZ4ZpBy0XIgNrAH
NjQXichIeEeEifXMcUT69mg9Ial+rYj9gYJw2weM5iZ+w4HjnJbe4SYo10XY5iul6+iNxny70WwQ
A5a9iNjZpUH0PS2jG5dCKHLeAPXyEZh6+RGNWZbUNeXWkVjZgxKWiO37mE4sfeQsPQ0DMscCFSIv
lcWIUt02CCkwk7PTcER0iN6ROkfJhGIoz7ID5nVnHVriOe0TlNHxjPRlrvZFNz8APTgNcJwZfuKv
MpM58FyXg0M04FrTp2ezSu9ZzVWrXeYZgawdtZ91GrzHmnrbD8bZnBLXMzog7Wof3vaOhRSZHlbU
jO95hGuWOSB5tK/KwDqHfX0KTQs9J8EjnFkk44bYdrwgammbTsGTinXaQxQO3jKwaYuFMfQZ9mu5
hA7IrETkid1ogJILlGHEwRCc62r+1ozkODqoyFp8Td4k5reSfJci0c2NGXElO5l9oh4etXKZdBj3
duHs6z4692LmNc2xXQqKCDgO7GepgFmEidDeafTGjkQZfmR1cqoba2vp8hvnizsjN6iNVY7ACUmN
6wmlKkM7x1OZIK1Is3w2yx07S+PnQ/Q6p+4dW1/rqfl7S5G3CtT5YwrbHRCq5yK57WHteksML9Yl
CzNTpG0da0cs+wvWP3jXInnhTgq/UalOM7V7oLfmQVfeNuFIt8TQdrNEaDoK7n0BXCM499X43mid
val6uoNyoLc0yWOm4tBBEIssz3gg4xFZRW34XC3JK3svJNF7CIHP7L2o5vWEHEJg6myO6RvF17Bf
1jP+WM5oqnXTOsgqGLlAIDVQlEYzb3OSE+y02hq8v9I+rdd9AIWH1XlQOW1qlh0CIcjeREKA5MCm
ld/aihFuykndEJ1yrHJ7A+jqM4gQLCUqp7mgUl+hkmO80+pH0S2SHMillvLRyBqzQXsxSIvn9z92
EmSQW9/HVfuo2drTGPYuUBaKKVOhaScSZnrYjilRUeAIohWS+sEiKAoFY2j6JiHevGp3jVkyhqwk
6FbT/ICHTS65qvOGN1LBn05BVVnrCuE4o6bbOUcE5uR1SaasdVKT9DDx0ls1jfGCaBMa2xyex6bn
UGt7SgkVU00qjS1Fz7yxvAsU/U3PdOaN0KltTsKbRul5YK3isU4qHxmzsjaqTtto2rs0ygtSBhoN
PbwN/FKAuPHXg4YRrkZnjJloVIQIGabmchM67rPQ8QRbxAB7lSl2VTjcst16liOCtalInJ6MyD0C
Fi8JrYpVVQTPajRlntubn2mj7zoMMKuKeLwmsLbVMlzUkg4ukRI/99mJBDVKowps1ZCj6xyLCMTN
EAMRw+62GnDLeEYN9Mia5DIYXbWzgM6tbew0NjgLVUBR6keD1sOK6IcTtumKVWi/jbABkHVACa8p
dLI7dQzepP6S9e2NxVnsSvT856PDGCbXlrE1CRdNcsupwK/V7iZU2eW1skrxfsyPFfYBSzlggvuc
Ul65SVO9TlWAxZFliDGespX3gaOSGmrS91xpz9Pi95Sk14PHolrpyN4ih7Z9JYfhodRZtzkkqxV4
kb2NWVefcdRVIrjY7EGGkuyJTsgxVbkcwub+CtfwRy6YO+VxfMHcc908W06YrXVIWpRZyg0IDPA7
dDeFw7iMV9+FO9vhSCla4rq/jZPr+iSgv6HFeyV8hM2OBOVA/lgWjGMXXJpp9iW7iflRt3faiMK7
bHBwZx0TQHKKbkyR39LznK6uGpOHelZltpZSzCt1CDESBqO2VU2UKtDuMJIl50kxjnQAlEMxYrZA
1FpekU98nw0qDTX07mENy79tqUnw2Bh0Pi+N/a4om6ji7B9lS9VChe2mxkGmkdi7ijKuQQIxdMcw
mhDy5U+G+CQoeuSkiwgjUaNLYST72Ko/E7t44NPwjcBjrnB/RZTBbladIj3Zu+xeLR3BlTvq22TS
sSFaH3m5nHRbm3T4tN2gv3jT6uqhakvkEvWdHVHNpkP/Sf4aLZiUlzmhMxcnEmusVUAryhJnGNPx
NkXBj1MRW6Bd7MiNROiOltZBC79REmxUYW6M19l0P8ht2ShHSmkYmmX5XbQqXkY8JoXJZL0Ez2X6
jEbe2DIPeilf+kZ5GrSBRPPIwrIroLDiklmRb0HsQIqcMUTMFjjKaXKZ+naaPChdQ08a/YwW3fUz
dqV8oM3RZ3QdECfGSDfocTgJGjem/643mPE7Wq6DFNXLxKY8jxgejbwwPF5TDBZ4qgc62R5h2tPi
OkNFYb40cuIkpOTXWgkfs9MRTwzFjD7IVHhTVZhaY3VfBO45DmlONEwoCus5l9P12MbDov0a/VhV
jux212HfK6uu6UxvMqojZtgX3cA7QrrEY4DeZaUN4T6SUbTpQ8iCtjI9NojezpHkYNpXKUTZGQWS
emPrY38QVRVcMyUX8opobZorRohvsnuhmuSgqBAtoNeS3b7bjRPNZcLYAbnMPQDsYcAHRhUUHsWs
PuGNO5NtQEoN0Qida0qco+a1NeBn6ZGuc6I7xpjDrHx8L9tDo6CPpQvSbTPKVMwjqb6wB+gQzepR
TO/A59c4MYk5uos6dBHSdF/gVLZraeN3d/R+O0/mDVyd5NDUICbSDPkcxW6I/t3e5vwijnPPg9Mx
JKKJ6sFCuXarb3gBR+yDNG3rgchvJcRYDtJ01Zry3SzdDSPqF7OfeybP6Uu8WKBqTGEVZutuvtUl
JXnRVM9hrexN2CqKUZw44LyEGCeB+kWQl5HeEfz8qjQllpR65xCGiKb6sw/nG4VdPytbP4iUk5Hw
BUbabVcQLTONPMBWvwgOCUxwMM+pPe3HMM7OCam3WGmJ+FFpuVU6MAiB7ZLWo5+x+jmBEfas8O0S
aI5cPOXW9BH19SBLYvfSncBVaLGt1pXxaCh4DWOGU5OOnTseotrDW4sHq0y9RBQgySYBDGBiHxPF
Yzb0V2XTKCuBTt6LUoKGlWpTDo5Gb0F7dVH9M74u/MZGbE01WgRItkbarp4VwUWq8QjlKctV5Tlg
jnpxkWsEsTiiLrpeMlY3RGvQPpTvGYZRb7RijwiEfYbeDF8HMwBWITO3mHVK40Ta8nVQa2WVq09l
aLzm3brLjXZPCiRurXHcawZf2CCGnZpXiBllThy42X8OwK4hMtMk6QqQy4P73Qyf6mWWxoSMYgdC
GefVZKsL7jJ/aOtUlQAsghdC6CAdLiKqKkRnaafyxEHro1T32choz7DZGEOrQGgJcTHVqivMk4FX
9jk4IOU+UL24JmQoItEnnHGixa9jMNA4ye+QKdxHmOs5nNIrRojXR8+NGaDwbx1K7qTAmimRkhLI
sc2FuytT3HgoTHh1GQiQXPubVTUUu85Sm5pny3bXdcBJti7uRjM1dgVgzlRxbm3CIlbTZBwwqztb
FaiCqmjihNsdX+hG61yJFuNso5g4sMPhm5rD79Rup6Ku7zlnWV7vjOFNxHC2DCLPTClxyBNIL9K2
9q2ejARxkixJdLwHoA7nRXozBtzR1qymRe4Gxx9f0ZoSmDPKrNlrjgkUcVGMlTXirlScStt5/OzQ
vHlzDexAazEKIwzfaGmhPktZf5Iuexy4Tzt9oogmf1WhdThHXlGHw7oPETiOqbuu2FV8ZEJ1aTfA
NgNOF2QUb8jze6CvvIi1Cfhhs+KwybzbH0LjPtXzlx7drtPVtj9W4t4sSLLodeA9ESL6eEk1thAK
rMY6uQ5H2tRokPs1ailfyXyjwf5cWMpj0rkvTFI9bS5PELCe51x9pxp/kFTOyKaBUXCcY/ZZHJPF
wJ+MUb/hBEZK6vxUjOIuMDiW1nqLWynVkVWQT9MzpncIqgz5bZ3IPBLkSKdfCzejsodGRcE2Vox1
ah0Ch6FeJrP1NFngJbJRTMdnmTX7ooSeoznxTVyL+554J4eCfWUoqQFmzob7kFLnkds5uOCnmDZE
Obi/NnGgMZKrnJXzCqwOHdDe/sZJioymhONoM0dX6kkO6IKnPNToTprnWb8b+K2P5dS9T5zTacsn
7NMFLb2BR6ZX9cWoS6NvSL1Odk+hqE9EdN4m3E2eOOWqrrtkPWhV7CE2SQuCrTUdS3yPgM4OGLwz
mtOBgtEgUL4lHanDo6bcBvr01gCHqaEMFZU6gByyXgOYQmwPEHHeEaPHNkf5KuWcI4N0reWUjXAW
7mO7fJS8RXFlEjCT6deNmmVY4S4mdm92SOuNmNaXyVKvFav93gXNLm8kdQTSQEK0N3rfH0kUo/q2
P9sSIVtA0kXfMYDUbk3cqr3mXLVt/4Y95Egc2VrGwvYJ5tw2pj8V3Y3quPdADu6dTDwQ7up1+AHh
WarUal11Tff7PsuGPWyeN0UfcEFX8y0wgb3IYYm2MwPDeFNZlV+oISS0wGtFIzfm2D851fTsqGW8
HtBlAqR2Iu1FRgsuQfMBza17Vk8nnRdEN17f2LdK0B5Fr9wyoSMa0NzG7gw7tUWkOIrqWhEZIRnL
5CLqAQgqI5g+3KRoeD8BxtxRuV/1aUAF3VnrRc0RS2Old91T3LAp9bQPUQbdtBPsDxpIPV0FHGZA
FK5wMabRe408Ntc4icvH0M4Ona5+WFQthepeRaK9b+ZxSzDjtTNy/q+a+ii7iyanel2oVIfRogyC
bpFr5a4Syqc5T7d6G127kSB2JNHYn7KnCpuV39TgEjv7NnBMdv223pvDGxFR/cotum9djqmAdKET
MY9NPBJtlfEiZep04xQpDHzE8NrU0khyDy7vH7tGbVSoT7xoUlG9ykUR3BFpb1pyg9AdLR12Rqm3
G8g8Ix3i5PSP3AjVfoj6al1rLB6zUq8HtByTSih4UX5gOnmE8r/RW15MgdZRtaBwhB2GwN7xiGrb
NUTiod7IsaBs8iC+tKPm/0NrXaogh7MQsA2yofSQtvlAx0BjLNULGkeRTq9MAbIymQOrSkLloPGi
MrepDJ5BgGDeAAGWqTSVBU9oOsGjbVyXmfZM7EimPf3DmfBW6REaZaUVNxTTmRctOcydOY7XP/7k
9Iq5GnBOBRYKPPx7CehTopqUYJFaQ0+2ulsJvNZnzExesUohTc0LamqMr1xrg4KHE6NRVF4HR4ep
LxQs/CeP7QyfzJ13P1CNS+zI/4v9/BLK+uVv/0366i9xQv823+SXX/X/UeiQJmDX//sYlMNb9WsC
yo9f/1cGimbq//w/CScjc8P/9T/5l/90dd2ybeu/4k/+b8aQYf7TFKDiXRWDmP5L+okw/qkaxL2S
TEQGA//1fxTfKn7NGLJtfhfNBt6kW3jbLVv9khmRYZFB11UZl7m1/ViiFNK+hXnv62a8s2KbghzF
7FVlvPDnOLl03QP/Z+heS2SKnHim6FHY+OQ45abpH7IIvqRMLD8aEFDTpjB1Yabby7//CQYaNnWT
wTbT8S3nO2dyrvAO35GLt+PZx1PxhxQC/UsKwX9dzhWaDUQRBuuX6ANe/Xk1Ro1+cY1mWlezGcMI
CON1mg3ugZyv5Lrq22TvlMzbCXOmwplhnWFJW45wgyasoxwL9VDWg/LkDLZyE/ZB9c7Hir0KXTVG
mQgGI0zHvdq44A+10diKunDXBikS1NnatJHKCIxmWmZEcWWOd2j83Au9Y06GWUmOiIbZ7Kf1ef4r
AOB//BTfK/7Fl8y3LHQGWKRcoW349UtupBsqLa3By9yJHi6Wag++ojnKzszKePY6oTEGgnpeHEUU
Nde0QvRzCBxxC+hggaTTfaj6tLvSOWH7OOFxrBqK+r0wodxswtGgIA5L0jlc4lfGFCoroaMmDZqx
w1clcCJzIkOYngHjGKtgFH9tVL/sUz9/viUW5KfYA2KzXBYPW6LjCFMztAU4+9MakkWrFu7UFudp
AMsNLvHW0Kft77/DL1/h367xZeE4XazbVsg1ED4x40hum/JGt1D3Ov4UBje/v9gSQ/GbD/Tjef7p
AzmYHJLIbAq6GdHBVpUzKbT3Q65xMAZC+x9da3kiTBcDmTBYIKZlfnkAU1W0Qzy4DqkEr0gGkD6S
Kj7v8k7N/5B18uUr/OtKtkrWk2lrQne/cH+dgrNvGHKlenpxDYJ9SKTcaRQZuX4To7D6Q9bHF8ww
lzMd2uUm11suaH3Z9FjotTkNQrlMQmcuVF/JKGFXuW7bowkFp9X/sAq/XG9ZIQYjDNe1LQvqyd++
SCegGg3H8ixRkSfbhka9veyXwHHD4Or3N+1frXh7eT8QPOQQ8P3lge6JB8IJyWosjfZgRPZ+1FCv
/v4aX7JSfqx4xyGeDlUt/1sS8H5+qszMGIwp7/OzbPAiE+fYRcmN01fXv7/Ml1Xx14NF/p1quMK1
+ePXy+R5Go8jIuHzFL4tuvmJIWGkvgX6vKbF/ftr/auvzdVVPpMtVECEX762rLVLo3Td/Fy45TNE
+5Mwuz88TtqXd+1fnwccNffFXaBaX5ZdH8yu1tAkOduxs9d7zZvS0CdW/IBpcLukjJLzG/v4diEq
JBvhNP+dz0ipwMHP0FiMX57nSQqR88Pl50ajl53KW7Cv3X9jabiGwbHG0mgXfn206nam/uJdcI45
5zp1voetuA9L9/H3t+tfrcCfL7O8zH/aBsVAfqY9xsW5ZUYwyJspuc7o6P3+Iv9yTfz0WZYf4qeL
YGAfMwmj+6zjD59RPNjKf+cKpiYIn2OfVZ0vq84YTROCYVicM+RdsAvaXvnDzqp/jYBbVt3yoAIL
ECxrcKO/foqwFrUF75oNQVO7a6sL9Uew48JzDZR+WZBed7DHHcRRZL/GSe+XhlavyXB95u39CeV3
oSEiXCtMQNzQ6NHnSiRCs5iPRfk9lzvDfZkBP6+c8KYcH8FnowbDWV0sM7Iw242FtUt77WqKmNtJ
AyJwNkIEBpeXMaxvfcTByDZ0sl6ssZLb1Kx5lSFF9cktNrm1NHdNcQJCnj+Ivu53U5S+iXg8hdJy
rzidVgNTf0sALdW0igBvOw+3RMC21/0gqN3pGHXEvl0QlKlQB9Vs6+6WCRELPzPUbT24HwLGuV9W
+R3d9nk7mM8F491V1EWZr+oSGKIgMakqW7Gqaz/dSmdlz7c2RaXiAeSCFjS0/bKbI39Cv0OiLThj
tV7Tb7bWCUJhpqloH+jhyfhqdHIYFiFWyYEo3x7IB1zguX0zFJRVXjW4eNx66LirzOqtJ2WCjlVb
yzvKbKND7GIcZZpsenJuScrjA25FVEKkLQBSDHhGnmIxuihpQUKmdGGW2b9cmSgPvJItxS8lMRaK
5dTkiJA+1SQY0LqsAYwlzFfZFrz+UiVfq0RT+3MViGVoEF/cpkGmwSRkW1Ole3ntaqcakuW+RFXi
i66Qa453EkcubmA+QX4hsaxjfllY12qWZHezGelrVSLZdeoEHzX4p43Wq6M/TRBBanAAayUu+aLL
rrvRwLqDPaBVLRiSHmcxqpsW06Wfkrt730lg1rZBp8zpMlTkeKo8Ip3RBowp+Is5ig9Mko2zQw9g
Q5Cc2FhLq6wYnfKUWaHwmFXWftjWLXGOrZH505wHb8sxwEfrgXvYkc0B6SQke8kgQqvzjoFHC2mw
aIp9rsARjEhC96sSaFBXUWkjxIn2YZ873pDjjVNFiYN2UusNO1RN/YRvms74KJkUUsqP0pIvuIZz
hPaQ/kSBEwCEIqrbHkdtl06o5qkt1iGw711ZQwS00Lcy3up0ZgVDucqxF3hYNGMfNo7tQ/nH3z8x
bkV6Fm1kGNb7niAMBEH60akUoiSYeN33Ju3OMIbzGGdKuB0Dsz+0MS42NzceAF5ZR1vSm4xn5GJD
XPB40ntdlNCEJkGO85TKLEDcOFw1Vdu7eIxrvxQF/nzTNveOBIqS6a3EfQM93pkauu7DBAaJPPC1
IELho9dU1UeilqzRYyFaQcOyDR0kv/TEhnWlz67fOGX1oJapxtBkzrFq05tmkGVs58qRftq36XVP
CMpuAolwSlyNVo1SO+s5ZjHQfKZVQjGFwWYI1xGZmH49LWrM0epWI4hXUIgdWRiYZVZ1P5ZripkJ
C39k7EItmFiYTrp1SlDDkJNbdBQCMa4JWcWaDdBWRfwZtVRplnQJWGriDJE+N4Ph9ElzhwqkQrdg
tZGGMJK2mVXrC+4Go4ZhW926rgcWhp5BU3NKdV2WqvQTTGd+Uzj2ji5ftVYZTDLOSQQePuzcEQkC
N//gwDAEY6rzMrVXVve9UC+/f8FR6bP5/1JOGCqnK5uDsL0cC5wvL4e0HrQAJnF2rpj3M3iqXI7D
bPSm3qtbZTJe7Rz1YsPtX+c47D1meoGfz/K9FNbkBSzkKzFoQAsZjjmmGl45mAe8qkQ3BT9NrHSl
71Z1Wr5kM9JytdeF306YsKUtag+mFyQ6qTzYIv0WTgJsQFqlGy1bRCHhDNe6Lok/HMQDMfLFZsLb
7UHvmf0Y3MKhlYsCKEKcBcjnAe0eOdwJ0SFGXjM4ZV6AMnBph1lMnFMGL37IB0U5ohiLo1cixYJo
xQkTg3oeIePCvEjGFsMJ9BLI2KaM2W2G4ARh0/Noga5yo+GjU/orZTSJUq7ayZ/VCt0SV/YGK39z
shHwGLi6FRJDiGuWc0gykoLympSpaUZxlBfuXQJgJZ6KZ0Ygd1XcWcvQmzDzgTAOd/iksZ7tbVxv
K0WXH4hyEUXmJY7T7iMrtJeo1HaoSpjpDa6LFaV5prBAR2Y23LIORUuQgYSIQtKSHGbERGY5Fm7C
qh2hyHH8wxFU3ziVo6AnmZixOSMeMqupeeup95iXMzqW0DAZxAA9n0q5VYD1+2kQ0slWi0tO034V
4wBHHGYMxMYU4jBlC5VSY4JbWdwC1sWpaew3hjK0ehMQd65JE55WKvMO0BIYTXXdeSgLV/Wy0db2
Mc4lkccJiMKk3uvNxOiThQ8iaGr39VS8xrH6ECKLvvBWWjDm8T0SdGTD3SmBNHFnSrxSvAGYQisX
RRALXebXYQLDrm0Zy7MrWQ+8OV40iMO3wRTmAMFghZG8l91pkUsI3uichyRJ1hMBkwyZ40MW5d+m
1j4EmMggqZCZOAKKiEc+hJ0wqQwivCs4+GwUT422/cMz+bdTJ48kOUAOblb45Dydv57XNKt00JNU
2Vmi3kAZvh7Ditt5yZlnDvA1YcPmwynr3ziRRqgBYkgbFA7/aa1g0nW0bVOl/0b5/3VjwCxdDaUe
1cujXWNESqGAlu7595/1bx+Vi9CXAcpPZ4Y255fjb92rZlHYWX2mo/Apy/JOIsj8/SWWb+uXDW65
BL0LnRcJ51/jyxme0d6sl4ZbnYl320INZ6nWpKPsLAbi6FRXSDlBIv3hWK8tIZ5frmowGqfJBY1N
VcWXq4ZGb4VNLCpGDbuBdDP+EtYnJz5b3WbRTBIc0jnJH476Pz7Ll6uyXrgsXWHLML5etdDIGR7Z
qs+63bFtPTEqWUVOSFImAFjaX7JyNvQ4zw1t1OpOtx9bod21GEpEuLwVdw3glqYVnmEeZ1gwEBG8
DFMFh2wqLFZbJnasPK39DNQjThX0rS9ZfNDMW1GgiIKjGZGVFCJWU6qThWSZM/HyTTuXDDqhpqNO
Mv70sPytpDZJqzW4s3SOVEFT/NeHReiDDQxQpYCqCXKkyWisTInLr6kdfa0twPlQJVVEryHgWwEA
Ka1DNyFrZIW/X2em+Pstp6Xp0LE3aOqr6pefhB3Hihx9KM5CX3h3mOFYbMnoXmiaDV10bCEND9q+
U7prvnlTOtjUl9jSaaWzKET42GvtpsmfAD74GnwvqkE1qny+fMtJzoJDJDeICEZyQGpcAu3aMVHu
Kbf8AkW/yTB/IMjwnKna9EH+ZtiPpfWghox8Ew5jHFaXbaKIih2/U8pQKtUPLAP+hqVpZ99+/2X8
iBX/dSXSbKWt7GqGBezf/PJlWA4enJRg6MUo7UVJtubHJgRxVQzqlgdhWWiQAj3M0IO6rBH+GSFN
yDlQjfAXjAfOm+hgExc+74ItY3SUBmINAIOtjjykFhlE7fpidP6w7Ym/b0n85IZlkiDq0L6wvjy5
uEYJMRmn/AzjDk56hsET2RA3ous1PxqmQ6jj0OJQ9+PJ6J+VSdx0JfKrkCKNXzpW3L6FDFLBTGGr
JnNrebSKdtrnPEtkOv3hJ/6aqu7o5Nb//BN/CS6eQqnlWFTyc2Tf0X32LOSMWG581h3FJTrVm0De
5vwoUfekm7cwxOa+4rDM6Zpx/sxtsPnZO/XUIWf8a4VF3Kq0v22Ryvc5tSMLlfir0Bw9/pKn7+b8
0HRynUT3y2P2+7WjLWvjy9oRtGR55biGZYiv/YpRi+U8g24/tyRrzBGVUp75TO53SfmM09RzYHrF
t4DLIamVdBTAupq3v/8Zlpv89UfQeYh/ZG8LvL2/7ipxHMzARubyHAXWVTpp5sbVxpKiKM2931/p
Xyw3hnzo80nTIpf5azt/CDp1SNyyOYv2f5N2ZrttK8G6fiICzZm8tSzJ8kg5sZ2VGyJ2Es7zzKc/
H3M2sCyKW0TWvkkuAqTVze7q6qp/iLyDaAr/JlYic2WUhfngxUDKR7eQOc1TChfLZTmzw9LRrVaP
rwpPnsTyqers9dCMHi9PaWEwHXsCdiWNNFp3sypj1WdVic1Y7pRTupIBaQchha5QWdf+9vJQC6un
84KyKePT5lHnBeJIsqPKiuQaKqde3TTCRsPUruKVivrShD6Nos4cuz3BSz11u5oiXcgVx4FO9MaR
VDNeu8DPt52u64puWfRAVG2+GRLTTbraHEvHD3BqMhCAJGrX+tvlRTvrIDEGTiZsNiFbhjUv3muR
6cEASEtHzb0vWLbSteuf3Lr/YqrtSn63kAfplgEFkfG4FtkRpwepUWV9hHUioHLj32XhNMjbDRV0
Be27a4IayCxkXm58rRhecvRAN5VOTezyfBc+H/VPVVaJJzrliNlvwM7EGN3SGh2FVJQ0sKjvRqw5
uExpKVweSj5PAnTuDVNW6VjoijwPHG6ZaICQM+GMLTW2AWi3+DBzXMfd+qmo0LjIr+L+uU6l/XRf
ABxdyULOi704HPF+sEz6nUKny3W64GmVdp6fC+GESoS93y/KfNtoULdD5V1z7btgrlVLpmfTPvty
tq+V4WUSwQvk1WbHQhi32cLEHfYaj4jps3wqnpsg7MpCVMKJuHqkLNu5zYuf5Ju0xZR3wtIYw62s
Khsv+DAwMi+oJEbRStw777hMy6FM97iBhCVf5PRHhBXa7XAphFP1SG8nt9j4cuNRkYmr+6ruEE2k
DNh0m8L+btjZf9h4NFCJ7yq7zlJnG893Y6NA2VM4JYIj28gOrDtqk6gjhaVYGWph402PKNWgvm+q
XJ3T1/i02l1sIYeM+ahTjxAaveKfAuVMuvFY5yb3XgHuSZNuhkjZt4X8SrAEuSWvtUsWNp8hIzhK
DixzzsiFT3+EnIVmGzaS4UhQ92MsDiw+MxVn4doIGbDL+nLrF0jQTeXbUACbvBn5pzrp1777+ebj
e9N0BdNAGmFas6XXKXbFfmMYDmbD12PW3gcohquCTlv0vcZqoc5uJf1rD8tZioKHxv6RD3/buwRM
oWk6e4/Yo+nzj29SrID+1CmOQcEfG76rNnyQUHrWmm9d0NxfjjvTdE7zFT78dMgUDq9MCDpd+ExB
YSFLys4xM1HcB3pe3CVmpTzapVXvu0SMx1IJssPlQc/vEe4QlQ6wRYg37PkMbXhimehiJK86mgxZ
Fd4LQRuIJueL0nYrHfSlwQwSJEsxNQ2u52yGGA+DbYd74ozZSI+n3qckh2Vv7yuR/R+HmpKOT0ep
L6qYWrhoHbpF/whr2Leti9yPtgf0Ha/E6/O7iRKPITTyXUFHdn5scfUrYlvkowPH5T10UdE1I9sJ
c/vn5W81/eb5BrFNYSo0n/lk83s4ULAACLHQdJAvRwB+NO4EvaPLYyzMRZOn3QeFGzDR/O7LYUiq
vqSMDo2nL5ohHWSl/G762Uo2dl7QAdRAdYO2pomSyDznC9BBDepgaJxSo8iax4NxF6dFw0G2Xjqt
wZ+1VY7FILzrNimitQt+4aQBJdLY7qTRdNJnIS7BU7Hy/KBx9HZ4TFJ3Z8cShp0ZsHlUMCRahgjA
7DKMMposuDe98B7BwuuiK/c66ocRiigwRdCXcsO3y6t/BjHRDQ1llT+IOS6CeW8/DzsT0agEqlAN
yB5lrmcalgi8mtcFegRmQRfODe2V7bv0LWx5AinyIQAlzlbDbF2w8GbEagTVk2liUD8hzxVudQTt
DnZu/7C69IYywUp8X4gGGsCkCakBMongc3pEQ5osSprG7AEj/I69FQ+n8idOizvbrp4vr+vCBydd
Bn4o23x3YCinQ02N9agbisaxg6HGrbmBRxjY7Ycca+NOTepXoUbqWtp8XtUypkxVJZxPa2vOol1h
VTD6TCQ1IsgomV8dJOOlFP1D2PyoxQ4IyW0uTJj7YtNa4u+/qUU8olTKH9Oj9HTCOApEutX1A5ly
pfxADGcSaemyBy8IfKdC+QkKp1bf4lFmwSofxpXhF9abepE2pesgMamknQ5P+I+apNBHx46t2oK8
I8A4D61/j+aF/qgCUkTaEZWey195IXZZPPMt0LaKrWrzB3I0wITWo0g4Sp//6vPwPRDttkyHtfCx
8GG5LHnb8VkpEdqzjavJQZRA0yAOu8WwryI4SuD0rQe6RqDrCvo2Q6zVX23hDdea1dIXLCv9S4BP
8sqEl5aZiim/gnRNUeaXt6nmSKOM3ugMmKKg2lL02zARqMhI6M9Z2UNTtOXK5BcilGVQgDcVZcKM
zUNnE6PjOYby6IwaLSs06G5GmSBhGb/sVrmtyvZD6tqVacoLkYLnmA2kEFAvtfjZdqJt6Dacr9Fp
arwJN3GD7UPUkzOQupQfBri/feq79qEiPb9C7HfYRpldIDWM+ZTbIgUQtgZqbgkW06Ud0I13oZ5d
3nsLdzM/TNf+PFDPmyCjXktRJ+myU6j5cNNMYqa5DqHz8igLH5z7kouLTi+He34/mOjR4VmN6pUR
oN4faw956b95mYy/DUzQAeLx349H8BICcU3MAufPP9dTBwpnI+fYxxERvHSfveMfiyCBMN3ryKrK
bYu8xgo6Vl44yFyCXEf0ewDzzcNHl5EfoJginKbrHhO1etaxOM+sYYdcKMVlQ3nvOmq3VezYAuXp
wnuCTH2DptkTdirvHeJqK+uwsAHtqf+kcVlNT/PZBkzyuAfu0xBZQvN3N1b9fRHCRjFHWb6p0lxe
WYDF+VNxwSmMLhCA59PwWdRIlQ004p2uGfxrtfGLnQHWFUXpztj+/Re2uZwEploA5ueJmC6DUJe0
SnZ4E96mCcj3MHzxsE43cNQsDO/18nCLn5ZLX3Dj87A7e+K2o1XIkp4Kpw7d6q5gRyFqpdkfeHcW
b/RLQQPgn6pfd/Uo7WFgw0AMQu9RAnW+RTbFQMLPDO+hQIivjVdrXy//vKXvbHO6OMA03vR5nxGT
qSwuxpjvHDfvelA+51b47hr9vm3qX5eHWjrKDEREI9nWKBWefuMBGj4ydoZw+rLfuUV/tPMKI8zE
R8BstJ/bCG7Z5RHPJ8eqgAOnoqsxNXV2bUEJNLsJweMUJhqRBbVWb/LkcAcUkWBpXR7sfAubZLLk
k5ZFpDp/ObdujstaWR4NpLYlIEeB+J210srNMP3k0xfR6SjTbfXplWcDt2pSoyqPQ4yyZXAA24Sm
2gCqyundL2H62sorD5fz++90xNkihmHT+YnCiDlU5ATLzzqCSIx9bjc6FfRuv3i+vJDq+c1ikrpS
fgJfyttg3svSzbY0sPFIj/SKFX2TIU6ykQEk4TeBhqM9WRaMZWvt3NxNriM7T/e+CyzHwFJ1zzO+
e+h5aWNhraT4KdkVJNm+7F5wUwio61dNcE9FVXKwV3jrBHm/i5ou/7Wrf22MNHpPPFvf2phX3nRF
0F4VVTb8GoB9buSgHt+9DEojT9b8BvmQ7A2Jki5Y2UgLu1YHucD1A/WDJ+MsFuL/GTQ4NeRHKPkY
sTcQWQo1dOIu/8ELf2U/La21CWuIaidZuza/X4vByGpJjvKjVuratjRbadthHHJ9+ZP+eajPti2o
akuHM0Z1V8zzmciMATuhLHIMLFQq1MowdplAw7LEwwpcSNebj7KJqhYa0PFO6zr5oKCRj+trCw40
xJ0gHCvorRlON1pdtqCjtHegqdrK0s/JVDQluffJN6ZuhirL8zp00XZ5l5pRdvQHhD8NpcIzYnAD
POmtX3bcGHuzxTs3QhMSBwMh7/XRFU9KXaBx7BvanQHdfdtknn0YmyJyjMEzD71ZKz8KF4hcjKPI
psoD9PcC0zpgbabd9VblP+oyBH9VxVk5bRoTvZe62SH6Gn31NWvcYBVl7HmQKnu9S8yVrtfZZuP5
QOnTpNaokU7PC1QNqm41JVrdYTc/+Kn26mviUJjpVm7ll5VNcIYuYSxT5uNzzWNtNl/cXBnqIRhz
UK5xgQAerQBLxa5UxQVnSNXXJmiFI7Vj8wPF9P4dx3d0lSnGv638jLPHDNwP3pj4WFIBoP0+BfJP
ITSydSNOrcx0LFn6mlY4a0buZvSR/xBd8a2oMGwpcD7pA2OnFTXqTe5KjdU4vwlNA8EhEr7p5oVI
efoL0lwHv2d5xbHBrOCur4x/fPC81/7Q1HelbwQ32KGUD0OKuEA4GAjYxbY33MQdXY8u8MNnDxbf
DsPh6K5GnvlA65/idIrLQxXTJg3zBrY3mcgPI+uab4UswgfIXu1zIncA0bQEi2kfXMlo1fUGUXOx
QUmBxnktANF6sbpj9vwhISzAjvVvuiFr2c8AmA2gVFd1Ayy87oqfaoVlsS/q6NXGVuWX78Pya9El
eRJtG+wjQ5gvgYS8DmJjmEgmOpYIqWk9WEOf7ZQAZd9SkXN47IWGAF2pHzJfVr5ZHQYSsYr4Gjzs
Oj8W0giSOfS0W7/0KA+DbP+SNhinxmCwtgo16euxAee+skcWtupUGtanm5wPNaeDhALxeQT4TMfD
0NG/lvrYxx2hUo4VXZArQKHe9x5o+lWpmtFLzr/e1FIe3lz+FWfbhCWiOQyFlGyV0uQsYQKvCfg8
M1Wn0tMPLdV+VkOQI/PpQj/sCnkrp/naxM/TC4axeOVS+9dou892pu1qKItgDXNEj3nXSu0bMepn
hgQCPvHPOXqsVFPuosL+5/JMz3MM2n7QeGm3qrSR573OosRru2vq5IgwFvZS4a6ocGjrv5VZ/paN
/a63jbV0beGJzZgwBTmJGjeSmE21knrRS26SHKXiqxjo4boaBoBtUn4ouI1u8UnRgdpeteI4UqzS
dbGpsofAuKmR32ub4nvSd2st37NgTNeNUqgylZB4V8/bfhgBFJFtexU3v4aQp/oMrAW1571uDx+X
F/xsa00vdzGVBnmZKIo8S+p8Ks9+0jTtUUfjLBf2SxdLWwBaE7TQKpSV43SeZEzJzPTigrRtnOE4
cts1wN2NllNC6UaWrPs9EHIvz2hxDPVPYZU35FmrQI4qJbEG+X/GkNQID7Xh++UxztuV3GAAIw1T
l1FuMuYYn1oXhUjcWHd6Ch0NTmmArNHoQYkpwyJVAjoV3hX+W4ZQVKu9jUq6kp+cbZDptoaRCSiB
oECf7vTiGK3Ah9kFHAAnrQyJFEW9UdWuBmhWBx0SJ1395fKMz1Z1GlCZmiMTB8ueN2AKYY2i1CID
SU/0Lu18xKAAE+KV/XH2dJoSA3IuHodTAXUebSeydjNwVh0jz165mg5BJr5Ko7tCZDzb9AwDXPcP
lXXqN8/iaaPbcZoYscbLvw25qrilZKnxMWrDm9vqRshDAh7I5RVcmhtwFRaQBpPGmTv9ZIbU9KGX
EMSzhjfTWGuvVM1yFLny/eWBFmfHTUVfE/AK3dvTgQotbTspCXXHz5FHNoMIby8z+2jHokDuHG9r
AunKeVicGxBWkKzQQmHhnw6JD5GVJFqqO0quPg76I5DlO1VeyZaWBmHppiBN24d30ekgiuWOjW23
E0Qg+eVLKbpp2aMeW18vL9/C0TImgilgXNolZ2UhrwuSdoh7xHMnWUl/EJPFedD+k1d2eWsUgfq3
5dOJgQyUyQRBboHVm73y3GHUcA1VNWdqgN9oCsSuJtOMlcf7wuIZwDhUHpJi6kDPRslwqg8SjVmZ
FV3HUui/3DG5SYP+cHn1tKWESUxkcTKmCQM5231620st0EPNQSTPeAwkyF94YeCKWQzyAIEmwH0q
CctmH0o5XXcUScFHQsxUnxoN2eLr3m4xYDaiBIfe3AOIGgdC39LcSB/VtOsR8xCQFXET2HYVvjAR
765fVUPmXLlZ9R2eDYrs/DC0tSkAfLEE6tm5EsG70Usswb1aeW07SBOhGuXGVTl8GWBe/RZh0B4B
xSXfC6lEog0OluPKmfbj8uIsnEwAjPSYp7oydezZMWlj9AXdNDQcq+3uo7RSr0Y820reGHh63Glt
crw83nQiTh7bbC2iNdwE6iM86Wfj9VYcmZiRGk6W6nfVJIDMODDg1E2X9re9bD9lVkGhz14J4wuX
hQGWw+aBD5D8rOfo9gH4cTJiZ5T6BJ+CvLoz6qhayYrPwXlMD1QSRXLAMkxy2vOf3m9Y5mqBITLL
USaRZT2rfofycA9o603ulWc05z9Kd9i7HjJRLvSPy2t7lqlOg5ObIfDCy+AMIa5XYTIGuWQ6dRYf
aLRcCfd+EL/Arl/bVof6X7S9POCfpG/+NS2aT8yXWx8K/ul0/YykXwt00wkQ2zKuNAEVSmmhN2uj
1WOtamvSFi4RaLVMCP/O7E0A6mkTI5eYjAdPlM3OiHukk6tCwI7N4i9B1ps0sJD5koc62ZhGPx7U
WBoisLVevbIZlzb/BGPjx8uTKM7s53d1qVXhIHSni8YPL2vvag22hZ/LiGv31a+yK1fui3Pw3LT9
ZaoZE4CfZZtvfxFSCcRO0ZEptn+PcMS+HQXaY5aJOm3T+OBvBpCDbX5Hwd5zjMg397ZL0fbyhzuH
lU1bhfYsl5amM/9Z7O1lbajaVjacrq8xEu6S+j22EXpL4EltQ1H5KPSWvn9tZXisRkXTYtRbhkfF
rCqkzu30JvUDaaNGob6SkiyfIHoS/Cw+zXkaKUVt1XK8HDvLnkxpfCpHigxGGx5Emt74eD7EQr1P
csRCm0J7ubwuSxftJCkC4ksjcZgnRIk0ooGcuAZo4ax47pPMO2YoZBz7igKknvR/DQzgM0zqGORg
VPR40p+eHymRY4HJOJ/BZYeDWf8pSoGGfK1d2UWK3K6FQS1685r010DKaWTg61NZlZLXvI4dInNj
RoUwnVKp4mMn59pj2QXeoe7QNFyJSwurShmXi1fWSShI/05nWaC+1DWhoThJU0xeCg1+Xbk9bPxY
qlFxpJB9+SsunTIa1DrABpoelI9nu9t0XStqpFB1rCj5jrPLfSSNx8gNf7um90vNleuoSO67Bv8O
oPo7STb//rKhNQlQl7uAWc8BLqEbYLUdeaqDgaR650PVf5BLS1kJJtOyzYIv5Q4QB+jtAFSaI1qS
OKj0ypNUR7bMH3ok/8ii4IeaB79WVlNZHMcm9aSQQC49W83SxiU7TVXVIWpUG0WvMBGqD3aQ3Y6j
/pV+74cYq/ey6B0qfHeW0n2pwlRd+aaLk6X9ak0hgRA6y+G0DtRxKDPZuux/eWWG6WogdpaS/7w8
24X8BLgKtXaNjIj5ziZbm0YuIrvUHFwR9rnr1Rt90tVKJhFgOjUbP4/RcJMOCFgcLo+8NEPEcqi9
Cq6GM/hIhQlq4k9Jt+LZ6VFF/B9cvyZ/Q6BR2f6HoaZsePqmdH+nn/IpSxliNZJ9j0lGUXjrjtku
d/0barQr2dDSjNDTA1ZIt2xCX50OQ8mlz9vUVh0swneIiN9Wg/11TJWV19FCamd+HmZKiz7Npjey
xNJKQ3UwK6MbElbu3hB1s3LaFnKFk1FmuYKfBK5Hz0RzvJ4S2RUuNRBj8rze+mFmbMyyrK5bXU7+
w7YnUaYdAJtpQvqczi2Hi5MlA9vectX8u1z34Vvu99THJatYyQn+PMLn8QRsPaUb64/Y1eyI4b0D
wDkWsqPSVjp6Wlr9DmTkR7SiaigmVeO2LYZ2m/pl9LUBbrax5VTbFd5gPXa6HVwjxtdvPCWXvpkQ
6F4ALnW3gRnVm8TvMc2LcBa6G1JbekOqt90pHTpkZaant0OGD0RNMoK+/TD0byJIoSNyn6BxBGUt
HPIa93kXT2Gt7p/CzkMlpJeLY44K2c4c4mGf91WEtQCa6DneHN1Vm0nN0epkVGHbET2RapSDfdkN
0T7Q2/QJF8vh0Em+jRGrmr30sRpcS0r4OuC9cj/4breRQ0leOd7nNV2KYxQ/bJp4PEVJ008/pREg
SKwoYDsGTUhHDQm9XQCyGC3oPtnp+Nk+W6ElruXYSL8KunwJTQR8eoN3T8MYs4I/uA2g7r0mY6bc
24ay1nta2uBoNNJopWIygQVnvy9O/DYPc8Wxu/KmMOKDoKCfdsj/JN4Dmf7+cgxaSgrgTBHwpgAh
5nckEuOjWvgjyxHKWyvzXsLEQ3ZCywvM+uRgZXMvxQjkOMwJMsR4czAit4em1FanOG7Wio0+juKA
0+Eaon7p8jBBdVC3pp5xFvDo2hQQbnoVDC0iJkj1XmE+8hBmNOgD8n6outI/ReTHV5Y5Xl9ezqVY
S7pDq5xnLgWVWaCALW5Lgdeqji11P8aw/dk07l7HnOjyMEubhAIzUBJjQlvOn+/pIJmuVnU88Gxv
I0q1x4bGoFGmmT+CDktDZfRWqkRL+4TGvAHhDeE9isun2zJqrLihuaM4VPR+oLlDgcKv3ioNajoK
Hs1KvF0cjQrlBIiaKEazQ9DRJAC+kSlOgGkuG/+Qj9G7oB7q9+7L5aVcKktRkpp4uYgnKvAtT2cm
GwqXhuzrjl3q5jc9Ef2NWeC8pBsYVvdybuMJWOkbC7A5StRdAeGn6+Ot2wOdvvLsDO+6QY3+dCoP
WaviThG0ZLO0z4C9xvEB7SV760V9cJBoG+wymkPbqEFcOcOs9sPWgu5OKYpqr0PEeMJHXrkOxWAb
G+4XmM5q7eLkLcz7CMHb/Mqgvb/VYlPedvKAmThyZC8pW2QTmx5GSFnY/ofvTk1anYqQZH3zhjy1
1rjqO0t3hFxhSKf6/xiVfSPl4ltMUe7vP7tFVYgKLkiDSTnj9FMkuKXIPMvJ+uIWz/QyNgL2c5Ee
ene60wJ97fm19AA/+fizpEXpILGYucfHr7In5KVv1d58rgBNGVnwRvsTl5zcuu5MsaUaG16nEZR4
lG6wQd1KoJhX5v9Hs3V290M3oIoD42AS6p2FD4yzsg7XFirMwggeCtPTj3ZYJ7tcqapNJ0zvXkO2
7LbRc+8+H4eUGxhp7aors7s+yndllG5GjciaoLWzx7LO+I42k3edRJPt5OVzs1Dlgm89PdCp4pFY
zr4VvsUILFMdcQwBBAlZK32jjPZ4GAPZvjZkBPSVSrVRgPD+mhptTOz1f0eeLplPiWbUQS1vKkmD
fNhu8vI50V8vT20hiNNIAPBkKTIIk/mdWOltTMkh0Z3AqJFyiuAW2jr+2HIUr7UkFwLdROFkq9tA
lwEVnc7FtPMsxeNBc5JRf1LD6oYzgD+Wlt3gIrWGjF/a7XwSAaBkIswjw306mgSCupmK8IibYp9R
NEPwrmSDhEFrRtU9KzXAHWnwMDay7lSKzDNrKMZ9nQQxKna0fvvBIPNz3TX8/PmCU5OAY0NnypjE
bGZ7CZftSNHU2nZwqgbHVLg4i4mUR2xWrFH7FjIQiz4b0QVOGh232VCBETau0rf0gCMMCm01e8AR
+u9j5jTEH4lh3VLmd6WkSomrTWOkVCegDto59USuiGGU0HKq+79UE2cDTSBI/kCQj/trvnwVeGWc
E0wLjqT+GyeOPfss2bh585t67gdGyf+jkf+/Sk8v7VpyD1sH/U6PdH49Kx2C4khhW06ijo9SL/+I
sTGmM6Oi0BG/XD6MSx+M/UoiTMUKQNbsg41YoJV4JdlOmVdvdp88twYYjMtjLCSMVP7+HUM5PRcD
HrEoMoe2k1T+3ii7ezU17womhoJZ/ur3WrmRavfRpl9weeCFhQRgNvUKyD3ks6yqzZJU5P3oOm6D
dwgcQ7y/JhSfW2IoVvI+2F0ebyFoT68eohp1b3Bts8XsijwKRztwHfSxX6sm/aKMNH274a1Q9BYP
9El4xFx5sZ8f7olMyNZUphcNL43Txe3gNVF0yF1nNLS9Lhl3VN6PlWms0UCWStYnA02L/eleiFO7
40ZloIanjJylZPzxR2oMzdXU6InHVGxx+NhHqrlvGnvlzC+tLKUq8Ek82syzWo6cGp5WIyfNNjXV
r6oeGf9Q4Cp3eh1Hd5po+xu7opDvG0O5RqmbducsaUCMSP1Dw9ARh5xFdbDIbk0JwHX6LA5eMAAs
7ozY+CkjsLihWRrD3Qzj+4xUAfvzsaoddfSou4Zxd4vBnLVylpY+N11Fk7SdSw1xstOv0NT5aJiI
UjiaHmTAqotXX5afmsz6eXkrL35uiCdATnSLrtf86sw04uGgoXAXGrjujFf8BTE/K599I9skkbjy
pGiTKmsaMAuxgtvj32FnuwybuC6z/MZyVBH/RBXj2fDG2xDB8GQQBRpP9cOEGKQHF6yco6VYodCs
pQJMxAAmfbqwdkU9soxCy2Fr48BT7PGMdmiBVxvEWFfi0h+Gy3xPUdTm1uWRjhLp7LknWzVnZkyZ
ZRGVj35Y5M7oI1sVZZX/MdSa/GhkTX/IjFDfVqiJ4qZTlOp92mvdQ2P29bWoTf+2cJNhWypZuekl
Ak1eW9JtZ+T5TYyW6VVSl3hrYYH+EMDFvJZSJdmPJR5r+MG4G+oExn2eD+01PkPDFdZ18kowPF9Q
OgMylSA6xVOreDbHCdOUJnqJ1TcovmszTx5RbaiT0txVa7jmpehAl3VSihE8n+cNrRBp6rimf+Bk
BhDc2PU+Mq1/hD/zT657O1c390jO/j3yBgj1BFtEMoXANDuIQpC4qrSXnDZA8LFNgm+tZ49bel35
Xy8kgG1UHUmn0HtisNOdyWGAjQQZznG14TYX8luFvPGVLWF8FzcrO/P8o03gcGMSvMFkBlmb07HC
VKoVNbBMx2+R5KxT8eyOxo1f5BoIBngcl4PM9L/Nj4H6RzAN3ArFgdmZG9sszKSMY2BGerTRCixB
MFalziyP/coFspDnoK9Ds4NeANfHfIvESmGPJqBzWtLSoQQh2Jbqx+XZLK4dn4nUbbqL5xEkA7fe
pKPNjqjS5yj1XiPFR8DGG2KgiOWaXP45oQNSAK9nTH7ovZGrzD5Vl+hKZscxAdpX4ngvD0VxtCPM
d0CPyu8xLIn3XLK7X7kqqjscYKu7wFfMhx6J8SsvLOJ9XrrjY6DX/XXfqhJuqbF224f1sMJvWHp1
Q1/UaMVOsE2ujdM9ZcHPCey8tJ26Vw10murhKdMSsemGfPjQKenctJI+PPoK3o0j1ri/lU7nSYhB
6rYUCNBEQ6odA0kKXsETSbx7RXIQnoRpcaHG9X+4BtgiEyCXfOMM69Z1Bp1Ab7CddBjtuxjmxr3c
Gfav3NL9781Q2SsgtHPZQD4jLCpaO0RJLExmYTL2LLlKJZJjq4GR4gZhchWNIxjsXMdfW62qa4Bb
WORpSfIixCAOLWzBa9peSOL6sX8f5SWOD1XUohac+Tf4BhsH/NqrbaaZFA6U3riWhlDd9pQooslm
tMMcGT9Aa1V+dvqO89MMAV6ZMIImhJaziBhoYat2zKRt75qgCJEEzm8HtX2sdP+xsKMvfiLnG8LO
FoDDjwJpycsHcCmcfP4BUwz4lKGCXofR0QrbaQeu7KBHGQrEibv3C4zfLg+1dNYn4DZgaoXJzg/f
oCsouru2TVUTcYdUBME138F8S6Wxp4Gkr+ndnk+Ny5TblFNEceHsZRH06H8bQREcVcQcWjS3ABU8
V1p1uDytpfYN9+i/85rm/WkJJ3zuAC3PdeJU80gV5Ea6kWTfem47/7dWa/5Vltn9Q2mU8a2OEdUT
xuPdF3oA2rUrOpyYoAbeGmqddFeJH7h3WRUl3y7/xoXiPMwlRG/MCc/0/4XJP/1EO/SwBvY81ykD
JItaZCZuZNPF7lk1SgTawqKSr7q+0t7/w7ATXWl6T8ITn4XbTOvkiHaI7Sit5+6aLAkf5cyNr62m
jO8jtfzhdghjXh5z6dJCopMWiwJH4IwDo1M3CtTKptJRoDQPhCragIUtd5dHWVrQqT8F5pYQBCT2
9JuPpuISlBVG6YtNU38YMnr+Pf6mxzhZI7UvPis+DzY7oxJcR1o4muU0meN6yV3LLWWa13Fzm8iv
Sfe1HmgOJsPfktsJspwcqkaAHQTx/XSKvtHSEa4ky4mG8T0PvaeuF6+RHK1hgJaWkgYoOmpU/0jX
ZuNwn+RVOQXzBhfwoHEfGwvlLrvR0o3mNxi3m/XK/bGEAmJq/w45O7GdKqF6T5fXiT1fvao7jD1D
fSNhhqCH9WGU7KNs5z/sLP3aDvZRTYq1JG4p+cYVa2pegHilk3G6tokZYrTc+RKCIPnbmLmHWq8f
s3wnbIy0W9/+gV7L9vKOXYq+gGMg6nBhwiGaZRQx1Pa8DkfJscddIVdbL8g2Zhoexs7a/4eRlAko
MNX/zrJ8/NnBLQ4SZmnQjoAF6NJDZT+Jes1gadoY87uTAhnNCSqa7NDZjDreGUpnet4RXX9zg/Zc
tzXR8L/C6lNfOe7LQwEDRTAUKPQ8HTMC6itdGUmOEabBETybdWuWSXzoUk38l6EIl4h1IgJw1m8Z
wxo2b2G7jmH6/nOD/M5eVaPgKGPyuvKhpjTpbAE53DQzeSedFWlLHx1rS0okJwJC1V9lkS1t6zgE
RJEl2SHS4haJ7Fh/g4w6Ih0djSvjL60qRwBqC/y5SfP19BRgQTdUZIzekVrUsCvzYJge5fqN4Yq1
1tDS7v80lDkRAT5dgK02mHHfuN6xD9ujIL1SE/2nJLdXFXj2v9/+bBRKFKpCA/csnnl1ZeSl7B1j
kW7zynyQO2kvIuNW8o2VoZbuOhq0sL5po0+x5HRWjecqUplLHogWt73CM+p7bqyR4JdWjsYB7c+J
bUjydjqGZUqtP6q6d1RiTzr0Y1XuIl0pn2Or+qhSka3sicXYTOGblgvF4IlTeDoegNCicDOTTaH5
8j4r6p+VRckGABzviyotd0LNJu8m9yNqRHMzBlGLzZCODv7lz7gUovmG3H5MG/rcbN5REzdKpYf+
sZWb+8HK3vCWei/y+ntejtuyNF7R+P8P5RGbdBV5ZToZoHBnU+/QPEo03zsmaojwF5IKz4phtKBh
9bVNen70ptyYhyWrTIY8x7fDKeqG1muCY+aPqJb3mn2VD/6zYSYrNYTFZSRs2lhamudKea3a94pr
cRnIfnqMTFhdQ9e/2DxgszL5pajda0Wy9tffDnkUUBJTv14AXJt/u9bozDoevCOB5JvlW+OV3la3
kTl+xeBwM6bDzmjMlbO4sKInY04L8SnCZDnwgVStgYXHfUpjPFAo3I3+xqXFur28Nc+PPdMDZgM6
hFIzvlqnQ0VphDxcRtxs+gJOUFCmT2GNzuF/GEUjZSA9ocI7Txi6DpWNAkeBozy2yU6uJbFVQ23N
+eT8DmIuNqBninUaEXpa1k/LNjU/jVxKaf9QjLzqreFQBx7uvd02UbwPL5Z+F567h1x9vDy7pc9F
6g4mi7EBu8/GlerMos/lu45fYQxfN6V64+YWwj4itf76Rp/kRundTwU7hGNnURoHoTqNi8x1BstI
cNopvtWFZd1RuigPfz8p4EncpSYsaZ5dp4uZyHZJDtO6DrCe4MrIO8ykKvRiCn+tkra0BXlQUhWk
kosgxGyk2pfgnWe55ICHwSJOUqSbMV1duemcniYoEF4pUBM3Jmmi+XzkMY5aWic8fCxMAXxln8f5
wYQ0cOX36l4JyzUllaVdwTdCyJijBVJvdrJM09f7TKdA3cjw+qYRZRdzJkDuPy9/qfOwiGIYhWku
OlAdjHb6pQJqi7WGhdpRshqnCMZ/Uim5DvCHxDdOF/Bshq9jg0f45VEXDhujwmbn0THxlmdx0fp/
nF1Zc504t/1FVDEPr8CZfGyfHDuxnbyoMjVICBBCIODX30XuS8yhTOXr6upUd9IWmrb2sPZa1Mxz
AEiqK/4A5IXzkx2iqcgSpU7skBYg6M6TyM+O42YtcmUnMTICAhQDQby7TCV3sLd9C7q0KzGUl3Ld
yaQPg+5ASpDUSa82U7enW5C9lcZ3rDIaGN35Hb9tYeSQNGeeK7HK3EmKrJExnLNPQB7tKApyNoEU
Suk9WsA1RT478Lr+zjnZWPMVh2b+CCS3wczmh6a72OrSCMCXMgTltSq64N5B/SF23YqfasHNAxO1
uIcy4nhCpt/cDcQM4gFQ20SCsmnjS1Z3H7geyAPgY7Ag789cT5yijzKnuNI86fvYhZCYRJtLzNoY
WilADn582P54n4vb6wE1NndLoY/pRpYpbIbAoVyhh0jBkWvZueskiK/M59HGkI5R7AvD3kmAxADF
fkTj184vyJ1jGBsv89rZQ4yBnCPcAUDrFhsgfVdR4oriatXjG0SDyli0URbLkF+aIkOjLj98PPNb
lxm4ib8GdN8vtGnKrAReurjyOsvjsrUfWhP0N7Xat6WzwQ6wZkhmRabZRGKhl+/YTCpTtG1dXMdI
nvSkv9kmBBVVc3EH59ku5bVo5b/zOWB+f405z/+vN1sDymyGUJK/5lZ4z53pBRRmsYZqT2caPz5e
yrUzC7cAWzcj5G+oYgM52lqiYeuqtH831WZSV9XXYhrvmiBPqWt+pZ2l48rZ4jTZGNdbxItEZODl
rQi7tnV5KQsDjoF0f4re+AURx/u2Mx+AFL8Emyjq1aMDFZf5AbKxn4s76jWuRvqHYWn18GBm2YtX
9edRWOd8MvKNC7o6FroL5y57YNyWtbcmY6Bb7bCNRiChgNXlF2UMJB6C9sCJc/p4I+czf2MM0Ew4
9xZBsGBZvR/ATDaquiuulVs4n8GaKO+homC+fDzK2rYhWYmUECh5ZiHm9yfTt7U2hxpTalowr7vV
+CZkfU8mJ6mkQMqrOJfWdHBl+T8gfQAX/GvkxZ3gdmaBf6zC/OoRxLXSPvctBGr9yQM0FhU8nR1A
UPQTQq/QTLPq/f8wbywqpgz/8iaHCgQIMU1lF9daZ14eo0inUmeCUiaFAu4pamwI61rd+Ao76L2F
TLQb9cq13QVa0gVrJV5aABgW626GbtmFBp4WdASf+t4SpzFy240HbO3AIq0Pour5Sb+hGGxaxxlp
mJXXvK3OpXAAEm1Abeed1XbL08pxnXUrwJiDuuYNwTsFdinnVJZXyk1UDrkL6eJ8ZhYTG/Hx6pyQ
vgFXFt5IBFrvVw56ox2lHiuvuq27p9Cu6R5vtH5F2tNI86HauvSrrzKQ3KChxmlZgWbZxC8KiA5f
XYaqm1c9Dl2TVGghCqFyXEAQ25djHSPQe/jzQk/8bgrUA3XY7uMju3ZkUNr+w1gIhOgypSp8IAtK
MfGr2Y4vysofyinbePjX1tYHdBf5ZmShbyoYY9t1jWMN/CpsEHuA/TJKDOB2GJNfIJy6US7ZGmz+
/b8exT6apKSk41cm6JeqhmIzsH6xp6KDmbdvH6/d2qOPCA+BCqiB0FS0MHMBxHtNKgt+LcC+fNJt
OO1s8GfclaZR/whcKhLm+sEPZuliw4yvBEiIj2DGYWYCFFYXAVKlSxLm1K2vvlb3tUYpj3r3FRte
Pp7gCv4BVWJ47aAVw8OPhPr71UR4F2XQIq+umgNGY+sGbe9DWD14dS0So3Wyx4FSsFn6aNcuWtPe
TxDY3neGAq84KM5Smo0s7blpQ/5mFgIktDh5bj7GspDThgu2cpKBHEASfO7nhmjKYjckMzzV6am6
erYu4rAQFxrSjdTgig8LeVg0NgBsBwjLMitqBtrhUZ7X1y5oIPkwPhHHeup8D8AHk30Cg9h+YwPW
BwSEEen5OTW/cJpF2UsPFYD6isqLeXYYBIRc4qs0Kth4QG1wOBKpX9H1Ze1aw5ugJj9AloOPZty1
7RTjsQmSQozAXLnjGDsROjwhSrQlwrr2lQCT4SkAGBv1tIX1VM5gF9HQ1VfGVZWgqbBK+kZlkB+v
RDpaTfU0wBvZMNlrd+CvQaOFbzjKGuz6rMFeVGKCcvQEKWy7OGZy2H28Cauzm6X95kICGs8Wl6B2
mEGgGFBfJy5hpydgeAqnRhDLe3cvhGq/mS4tt5gnVqeHmz2Xz+aOlsVxVrIZGQj9sPNjbn6BbmH3
pF0tzkaYlxvAobWbg7gOBgX95tFNAUjaJYQ3BIaKtP7t5nrXyi1TubKGCLwROKCgAJTMstMcsnPg
+2/C8krsdodU84m5/1EW/oZOLkrbH+/XSqF+LluArAMUUUDzLPPOLgTDW28g1RXMX09F0R0oSJqq
yDo40dexc87IjqRgw7ljTrlxX9emiewKkDXAH952aUVZUCmo3DZQAQ/knVFk0QEOqZuAuYXEjiqi
Y2AR8u/vKxB7SNHBb0GPxzKxyXMzqHppNFcOqdtdG6n8rRH1LPjcOnvpB+3GE7s6SZgkQOJmLZqb
UlQ+ZOgCZvIa9l98KR9I/tsbp2SAQu/Y/P54L1duARRpAe+ABhbE1ZZJAyNoHSMLED9rcD8ic3Mg
bQ6EwFZheeUlR3kJPx/kGTinS8ECUAm7BSS/xTV03ziaSDxjSiDPa2f0rvaPrrFx4WYnZBGFwfGb
sarI/qH4s7jbzGuYKUknrpnmSRSg6Z0ieUsSdDwfPl6/tYkhoT+jG4CKvWkHNkaFHkY25Dgb8os9
AaGS9dWrNuUTKcYEhJ13YPIUGxHt6qAIZ+fSK/JOS4SZCwqxvuF2fkW10LtMURVHU/2IvBzkDjMu
Hs3WLfZT31Qby7pyWJBMRewFShcE7ksPoCma3HJAB4TKshQJrCUYWV1jFt70thywFZMJag6cftQI
kcxaWudxCMAJMZclCavNPZUN+wRQ9RZ0bu2cuMjX4i/oRyEMeu9+hWg6GnlU5VemAIWH9DVWW8bD
GN6VAX/9+KSszmjOJ83crpBxX7xylm82E2q6+VXmPd0z6L5dwZE+fP54lDXbPKPdrdltnR3YhasQ
TRah+YCzwbwhG2JBjEjENZIq6I/flWAaQ3uSSMGqJR4j6M/eR1RuCQfOQ7y/fSgmQ2gBLhNgYzeX
vQ6aDlp3UXF1KagoWhd9MAGkhyQ4qqd6/DoG3om44f3QlBuGc207QQgNAg/U8RBAL5w52Q95paxx
RkLSJxBkfWX59Jj5/r3P7I03YW03sY/ol55JxG7CugHszgBXRSgsdyBuI1SDDERwe+Oir04Ibulc
NcSGLl8CNKWFTUd6ehVdaCYj8RIzy2uktNmbsOjGlFYHm+NIECjMzVTzs/RXZCdU15kEK3ft0RIX
EyeqzgMYxUtbtacCyq/Jxyd1a7jZyP013ABtBilqiG43XfZF+uoOdKWnnEevWei/fTzU6maBCwVn
A8XCKFpc88aTpGa2S5EB9C8mHJQGNIEbW7VmG/GjZ9Y0QMxuak4ZehW0VfdgiOP2BeWNs0KbtGnl
W+OsXnCgcGcyVETFN94ICthSNB3gWSIs7smQH5g77B3ZfaJGcCJh9thI4xJCXi6GANN/Hy/kWpEH
2NqZmg55BheEwO83DYSPfQ9Kk+zqFTo7EwF+CAMAtUMjGvKQ26LbwSkK4xG/G6PdtjrYRq/OPDS3
4K+3NgZBKBxQcJwha3XDu+iZ1CsjRfPrkLXHWtU7NfEXEB+VceAMNKYiu0xcfxaG+88RKqAkM8rD
mYmsUed+vwK9q3qjE8hcO6D/Ir6wYt8iz3and4ORfZZGtJVyne/Bwpq+G3A+3H/dEz7wSfddXly7
SZPPPRhUE4UODmCa7cZIhZnbsWyk/SS7aNpw9G/vzTxXqCAANje3OS/ektDwCUEHQnEd+HDMhN5l
ZvbP1waN2DhOsxDQHP0trmZu20haVaghoRjY7FpCvWS0jSDGSdPpx4f31uDMLPbYNXRGgvhvmdNp
GqkNLVDrcLURXeb0YFJWYBkQo0123CPk+vF4K2VZDIhinI+4FjiFpXfBgyJrgaoqri0ilhjRzH9o
0iiSxsjuRhQfDCFOlttA+RGU7pAIPGYD/cIgwPLxZ9waJrhRADDMxMlohFu+IX4D1kaDI2c+RcVd
6PHHlrPPZrilTbA6DLBzeBSRo7hhM1JTizrzEBRX2+BQD2nnIqD4hjTKy8Z07JX7AAfHhPGDE3XD
11t2eWeHteTXQJLwguatKrFlgc0cYPx+YvdZUhTgxdCOR08aNfcXUJOJHaoJfhyCBT7pzdx/89va
2ZGsh5h0qVuylzaUrmPGC/NkOo1K635SKa+DDvI+Jm12LsRO9z7UYn7nvXbOg5BlMiCoPwfaRT/1
NBX1z7bVVMU1j8pDn5mowndNiZhNezQx8HbH4O3onn3StInLiyHu9QDPaAQPRQIC/uauqPw+BtN6
f0DOc0CCJ6BJBtB2bIGP6tB4mX+Cqh84aco2OKA0pO4U9bdAzSvbCAwboHJIwSHCXqZcG7DlMAX0
2FWgbfJQgcsJrOh2uNdW2fz7fcShRBkHTWqw4Mt25VCEaGOyfNTlqP/KiX30mwir1R/gVf6z741K
2awhjsIDJrZ0ir2yLCe7RPUBeNVfDYrUHJXcjXN5eyz/HmKZLevhWvSTVZRXB2StltUU8QTG1tyR
z//LOMi/ohUT13pZSKF81NwaIYzhU/OxM4NkGC84pRsLtmIr4cgAO4NbBr6XJYYi466rGkkFQhTx
4Hn3Zv6DA8TAyday3b7jyAhgjDkCA/vQMv9AbJAc515dXceindmay0CClLxMNISPAzEl1mDsSrEl
L7LypiIPgd4IxGEBSjOLV8fKfaPKAlZdbfur3YkLqCybSl0GJB199JHHUKvdfbxt/orZmvFjc0YC
SFQkAt8/46NBdG0bGXJm8MDNODLRRwX+k0e04rE6HbhqvAebFsYvST31FtVG823Ke/V5MnymYkrH
GipTDPgDDvcmCGH6omHSKa9UtXNBPxqLMuwPtWaACbBuuvAWJLDg0M0zM55QGJWx7TdHwyCHwQoL
8Hk2qtqPIwUHt1lboKRpzUnuc9obJG4JcVPRAwfNSvHGQdcCBdPcLdOJN9bRaOoqA3oHYL9Ue6ht
xeA9y1gSmCVYFnIXuhuTiZOTM+dKxBBA0XfKdVpanXeEsAnSTFVmnH3kWp8cw2WfKOrcF1rmEE0C
9dKejbVOHTJGQE6N/hW9nP1/GdR7Uz1mW3p9K9YOsRVSGnOTNnDfi5jcNmoCNXu8JdQkI6qChKSd
gyWCK99uHIAVvx1ewF9jzQfkLz/OEUGY2W3DsTBzkjs6115914RmFbem9cOwyIsV8VMZ0Xs2bdHi
rPjtM1QAtdc/Tc4ATr4f3PYVlAIr1Hllbk17FLO6KJ7gvWcoWegG0gN9nXRBCZkU3Q+7oTXrB2fQ
ap+jD3gLce4u3UpkqQHDQMYMJhmB7ZKcWPu0MjCgfChLfV8VArpy/X+t1+6qmh152O+gpvTZ1Uok
POuzOBO2lUDiGESRJgAjhRwTh5A6Hd3sEDDy5uZO/p2J8KUzimdUan6Bo/TBisihbMwdZ6UD/BfC
c2ULKw0M3KMhdJqU9M01kibdQ+7re+EF6UC9b5QOCRzSLIb+0K4WJJEUyg+oTUwx4fkXxoI+aYX1
nfFgi+fUXppcrEoAgVkgkVGIB6hjsUWlNziV04Tdg5O9qIDE1YibaetH7A3WYMwfwhEgq2JKcMoS
s61PkB/KNSpVoj9Hkdq74XCHNNaJBmjEhL4Ce+zHMLU8kdqQyJOtcwQ3/RcrzPcfW7Y/wL6/A5T/
/3AfGReEZDhmi0vEQRkf+XnUPbhkOAnrd8ZA5K2NRPrfnfobnK8YkntJnY2H2Yfw3GzfDWCYq/ZI
2s+T6CJ5ReNBXAXGXvag+o482MM8wSSKEO4XqT4hwZpU8JOcwkjgWiZaH/zOmn8xK3mkBt17VfUz
lCE4ApxYe9/NaUqq8aoAdXQ8WEQgYz6e9YrlmGu28KxnuPMN0BP9pXzKUK66ghbWPhsj7c+8wxpU
INHf8JOW12XmAsHTASZtpJlwLhYHo9VI07UDqa+uocQBzeb2MWubccuvvvVfgGJEP4aHStWtQKpB
aIQ2Ys1QWUHfgikvoWF/Mst/V6GwPdAtASQLTgf8c/EMApup+wYMA8i4wgVrC8eBxtxWamllxQD8
mFuFZgJ0iMa8t3bTiCLtYCDk6Z38v6wFWSDdrByvOC6zHhhiK4BaQKy6yAM0U9uGuQGDVIr6F8qo
b/BydlOYH2pnSGsZvjm9+OplKAp/fPD+JBgW1w0dUCgFI8EKdu5ltRSygA6Vfq4ehhCPejg5MXHd
uPA0RCLNdOwCvMFQ7axl+32yjXOYoSskMs+GsSlUsFzmueEcvfyAQSERNPP6vl/maqqjPgtzAsEL
5wSKiDhEBn3saKKAtq6n4lAUeyAXUj/8PiMnrfLI1KWAJO7HK2Ivvbn5O3APQZdj40EBYOP9d/QK
qjDwJKILd/yYFI9Fdw3QWlsxdx5TimpXjke7CHfBoO+7NoeuqYBPtDdAv1y+4k/jOzvyE6YILDS0
2Ed//vvUV1/wG6LujtR62vjkuXb+bhPnT4ZfPTd+IYm8dHspzaasM8zoMiJsHE74zLGfErcGcLjY
t0w/hmWQcG4l+MxONnv8onl4mH/pXgL+s28g/Aj5CXcD4ObMxvrmw7CpcIbgHOP7FmsJHMHY1ZJc
WhRUq8I8OCxLEQBgQIadGyBLU41WMgKi2isTrlz0DcrZMd6sCUnjFp47l9ls1Zkme9p8JuZ9FbVJ
3oOwlQYx/rXAGYD8G9C6tf9LGMaur7MNizlv+M0kXLSt40kF8mp5N10xKKUqi1wsPzvTKbISCb73
E8wCRGtL6sQW2Wi1XlqDP0fwrxHnq/KXcwfafqdpfE0uPgkgH5ZNezuXaHQwYlK1F87BfTYN34us
On18kFbHBWx47kCGsVteQbQqapG3PbkMKj/7xnRfNHjuOgV2p6r57PXj0WjHS+UzvnHpbrwVHOAZ
a4YEF3LBMIDvJ2z1PM9qUSHT7AFXF1I0OviZD7ZFEfKD6+Xjhvtsr92YGRoEglZUQm6QUnwMAwRB
2riUFilAwFWNKWb+m4AlULjRALDIpH6iiE/uFKm6IxhikVZBXCwUqGP8KXP2rVv7z67i+kcbdP1O
Zl2/p7nlP/ISaiNeFcrjP28OfAMUL02AdtAUMfsQfx2KwamtvDY74wK36VoR46GxwpiCOhUKIPU3
q/O/IHxKmb9F1L9yKNAPCEIBlGq9uRfl/bgCqSJRQqLhQmUQfXLD0tt5xGUHG8X+e4GqXdqAYAzt
llRz+LWgAvt43ivvAni90JY4W2WQSC+eRgtZ4z4UZnhxm9o81mYRJAjn2MbRv6FUxZ2DvwKmakwV
h3BZBa9cbkGTODcuLmm+2d30ox+a+2Ekp/nK9bCWKMz/4rWd9jCg+RTsOsiJl22fsjzfMJsrM55d
Jx/A73mvlznWwQ/b1tQQ13U1+1qGxr2ROxtu9toFQGoVuVU4NlCRWeYsmB5GjZYjcilyX+9qalup
GkOdWsAiH1rA8VI02kHIAlWoxAfHwx6iZkg8Vlb0Myzz7NhFmRdDVsyLadCbSHj24PvpbHa0B9LF
teijnZ1NWz2cK3biz9OMTwf6Fc16789iq/qqnpyQwE4YsZZW7AJhhyc3d/kGPHHF6APEheSz/cdE
LBl2O4oII2on7IHnHMBlt4dk1n+tzY9RaECndYsN7Sak/nP8ZnQowB9wA5cJnYFLUg4j9sMUMh3K
IPUz8h35x9dK1fuJoG8vYrup6p+9Orxr0Cb78SVbBiDz8JC1wVFAxxQUCxYPtVnICnieCM4XmowK
V38bDCSGkNvfOHdry4oJzn8DgXsDLmZlZ1tZ0WWfek+dbBW+gtDnQRrqs9H5v5U2N+z86nBI1MI7
AtbqJinshEqaDFE/1PGiZ1H1COD9T2EZnnoj+u3YYgMx8Cd4WrgKeFJQQ4QnjdOztJVdM9mWtEco
C/qo2Na1t68rlZUnqiFmGGhpHnPLGuOAcJbyYeDHFjpDM6YhO+d95d8hN98hjwGgIpCN/HvWZDph
6Bq9NK6ojqLyq5dCTfRTqyf7VEI5BBgu7ca4wnwHvXWdknBCrsyg1s7koZd42eADfj+EKXcqEQ/S
keex9UFtVoTsoJDJu0NHkn0Yy6I8113Ak1xn8HwZZEoid+p+AnoBIPDgumRnlkComhYPLxMF0UWF
J+FbZuXFvfC6IDGhk3eH3ArfgwrDTo1ZQaQL2ygGm+p4kK1PYh++0w5VRychTgcudjXZBy3c5jNa
fcfXOmDjuTOgcVJayA07LaQknaoBW1zh1YkXFeJUDi6JVQ3DQwdhpBW3u51wewCjeIn4H5pY+4g7
7a+Pr8bKGZoVCFGhRbMY+BwWNqfsvGmYKDKkwoxY7GfSSajFOQBngGeV2UAOxOVbwocr9xH8foiH
kBUA/+nS0KH8VUcW78JLbqhdE4hv8KMPE502HM0Ve/pumPn3//IpOm4VMso15uaR5lD3kbnTPVVJ
kxvYUgMtvR+v5W24CdcSpntupHThTyxf2cDhnRWOY3jpemNOGoMxLVJx35k7xL8J1F53tJyetfJO
EKS4qJDBBayeh00RrpX1hUcB446C9Mx4sHAqHGi8FiEqRhcc8vCXDbTrk5LUATAfbdIbc17xNbGH
c2FgFsxEWfr9IjPISNpoIfYuNqS4Tyj4N3EwAmXXajtMGhMk7CIwWZrD3TxVpBkzxJkAZ3/8FSs+
BUzuzLaP0jF6wxcfEdQ5UAaTQoiI1fhhUC33Ve56G17Uiq+IHgcUxdDogJ6jZQZca93ywaPhxS4p
nACoUQp6QJSGeA+xcUiPiNU+ntfaw/luSPv96tLWrcwshFUKCgbZP8mSJrT3pdHuwaDxOMctJlKZ
w+A9FFaTDpW74SjcXCHwGs09czZK1WhJN2fz8dcVQsUdpE02YjXe5Pd2096HPvKQEhoOdrixhzeH
FgS3CJNQ3QRKDJQniz1UqoaAGZMhIjB1dorqW2B0O7PaYsBemREMz0xSABwtgFsLhx9nMXcVip+X
0PWS2hD3uW+e3Co8mhA//3j3bmzrPCO0ZgAjhjzeDaFKRt1pUAh6LnYbo05WxrmMgyr+V7E76DL+
PcyymmrlArq8bfhnmMaJ/Qpq2RszublfGAK+G2CsuF232DrHQE4VcBP/ghgNtfgyjrb4qtd2P5qh
LRhg7pRebAsqDJZNhGNcrEk5x9Gi2SEXYX/sC67/MR2N9UIxeGaPQE3zNkdsMROdvH1gXIKAI7fu
828tuGy3WxOtlTnhdYPkPDxZxP/LOYGcFYSk8NA+UUbVZcyouoN4fLk3pSu+wf+XMXwekUSoBxx0
7beHAEW2xB6N4UeI+j5ygXUHsRQLtLOBqTa8uY2PW7JfBTSA0mbDs09OVsZld7WnV7vc8LtXLsDf
CxAsrjQ4nC1qCowhQv8TBfTNcdopqV36qeim3UDtl48v3K25nLc2gqcPnQIgGJdxhpO1HsmFZ1xa
1Qx3XTROcTdZkF8JDfeNdsI4BmHV71XJ1X04uTPZaN7sRG/zjTO2NvO5PQdFbLwUqFG9t5tjlodm
I/IcUsf5m0C3lMXUPRNumrsIdiq9cT9XJ45EN4DmIK7BWVtcH+gwZFGmMB4bLSBsbDcpLHGgGT0G
PloOzbreyZm+hPDxoTFskRBbf99Y/JvnEYv/1zcs++MBQByy3CjzTwJI8bgnPHEC9lpK8gspRjDW
2Z5IJIMwVdH3+D42ibhSrh1nNXrABGSq45xpL3VaX8XSKauE9nZwRuNbA7p8c+P432ZE5q+dM2Qe
8iJz6un9DvkRHUyoVmWfAkdPj30weOdatGWdVBEaqUwX0oWEBLGgbvFkG99cTwNSFM0YXxGQu2hy
OuQQIGv18SJ6a4sIxJ0NCVwAi26gsXjvLCmRFbo4NZLwTd+ThOaK34EYxToZGVFJr/0x9au843ER
TvYR4jNZCvPMY95oNkMb/Meq1O4h002Y2PXXVn/2C5a4anLPChHFPuigouGPzrRrCrQ+xp6M0Ddd
Q1KnR24GJBjMPjW2W6VVVbkHOXZuMramOGibukfDZM8IV6y01Mhjhrpl96BxeZBeSH7mYfWzJoZE
4q4x7zkj0a6ZGhQMyh6ixC8G6itJ2A0jnG+v2DfmqPfU6dnOG5soEU5QPJYBkm3cdOsE6Tj5Nc8a
COFl6DJMQiXqtBBKpRsrjn1+F9TCUf9DCDYjhICqWdwcqoHfERNgwES7z6zODn1uXQFB28h6oVbh
3b6i6F1FngF5F/RP3qCRW0FBY4o846VtZZbWBNzdqqnGw2Sq7CAKl6SSZU06TYbzoEsblQCXoYg5
2u0LQDh+2hoOQA8ulJCE2buHoZMvokK13qyNxyanl6YL904WvAb+lOShe1/7EgyAUIiMgzb8rQOZ
2kp0KXPVfxLYhztvaitA/wq1d3KZHxXpIdc9iufKwp6AmbCJJ41/tFnmx81E9whu/KQEa3IKEEID
eu0xAn0+KlXQl3waM/G90CEIZBgYq6WJQiVlLQJ3MX0ZZPZ9/rhOe0+ZRRDbqvDBKtTz4BVFDNgs
+Oy66ejU9M7N7K818x9UP4I0QFVTYpCuj2VbB/FM1B53OSJk3oMxp2WquMc7eaoN6JHL9ogkgBnL
PMpjy+cqlVgDoH+yZ0XcpyZQdszsKCWBf/D77nXw8+9tExz7vN+LUj5RsBEhx9dfp6q76Iq3OxWN
UMRTxYWO3V1m4CsGm32BZMo3AqPett7ea0kKU3EStEhVWUJ5q390pbgIOuuOo4DfW9GXUXtBYimv
23VA8UPa3v3RldEFnY8J4DPP7gRUEVi+Pw+UvXWmBSYgVb8K7hWxi/ahPbRyz0CGsDiryp3t6il1
BhXuzIZ9p6wIfuVWk7hCXYhiX0GG8C03J7C654egr/YFDSeoYQ1xZVYASULnmgKhWJuPgdsWTyU0
Z3assO5GKU+VaZFECUBuR46aduifc0vZiV8OseuL09CNb+hLqWP86ITR+gXm63sB4UjtjA9IeqDa
5p57mSMNVZ99OZ2KiB+qHDyMdaSDxEfIHePigzpdR8+qL6AIXyYlsMTSyuPQCO5ryLGNvXtqIBlH
lZuwSCZc5/talBcpis+yR2HPrE+9/YoumqSrnJ1Ry1PWsxRYnL1lBGlp56+cTY96KnaRJc6moOfC
LM8ZyZMggoEx+KlRLZIcwIPrLGH1D+kNqaVeLMl282AIHGOJpmGzd3ZOpU9o4Yppd6q9AAknJLHc
8VMD3ETR+aeMVTtPG48BcskjdQDDcR78RvxkXv01K9ROgkM+z0uIK1ZI5EKtA7G+/d9EvV0EmjJV
uOk0WDs0ddyTIo914D9ZsnJR5OdVPPnybJVkF5T+t9o1vjDHS5wQGUvbB/k8Z/qoo+7JsztwntV1
E/dG+9Ro+kazsgTC3rISkrFoF4Ydvt4/Rfk0xN4of+URfCK3+zoa/M0vZGy45GXg9bPEsekGJ0HJ
A7b2kntgfnLCtLc1AvhMx3oGxzGWTEMAOwBqTd3tMx6kKhd5ApLpXzx/01WO+qv1FLbdCx5vDCiH
H5TJNh4J0IqQBzz5eWbEKP39bnmQ1L53YkGLZMh0pzJkCgrIJzgAsuBMRsSO3ca7ZmgjVaEPrV7z
0rEmGWHBzNJPWeOQuJDtndl1qWomEBFWfUwkRctUBS0hdbQjNE9a55qxe4s0jywz3IRQeYj6dh84
zUmaxWVE8jQBpDODWZiAluEQthv2IWLcYchfGc4gCezX0SoTnFce292LWYD3zTPyEsE/GMsj7p08
PGZejXbQnkER4uesNsz0WZd+Uotmp9rwJF117gsXT+2QRuoXeNVS4qILGAlvk6nECCMsssQ5Rw8/
7F+VAX7dhm++HrDe1jNSGUUMMXq0hY3ePevCo8+RfLC8J8AxMxBvjzkE6wfYn/CnZN1dwOlOtHg+
hwGoHtuPOcCBSL6oGJLh9yA3PEw47F73NrVIvtIq9o2X+cd4LYvRoZzoxj9CMDGZVynQ9DO3VDKg
ZGhOr0AOzNNEa9BsFRynRBa/icHEB0aSpMv7nTLZUWTVF69zdmHHU7MGPWT3MuJ/5xbfg8ztrq/G
pGbevcPMH0SMh36iTYKumFjUZhibKMGBN74HgQHdW1b1gPakOx9f5qtfuBTHCgQOHQgHXIxdYT1V
w++YVX4dZHcXWvKs8v6Hg0fJ5u4zAZlv5QNeYqBrQPnlA2nofV6zaxhUZ8qiQ9OXaO1Day1uK6SJ
klBkiTChP22aD2jTiWkm4sjrz4C4X4U0kwluYumBhbwQL1X2DPbzPp44ORsKKS9S6n2mn0obBW3y
s3GbI8HDOLHhwWqHcN+GTMYmNIxj4oE3ymO1E4tgeoIQdgw469tIRZmidnBP2gB4ARdNv5WXdH7w
YpfWGThDYEXQnet69WNbW2+FcmI5iQMUuE9mGb7WDuAOZrXnkX0IXONxaiQKeOoIlOtlvhJAqh7c
Fik6jgM86PLS/x9J57EcqRJE0S8iAm+2QNNO3ZJaXhtCZgYovDdf/07NW2k0kmgoqtLcvHmzzm7U
Cfdm1h6MzHg0aERAlCwP8bpLCN5M7bXsoiW9qtrXyjmR27LrxzBui52Kz9Z5eCt7TOo3UecnOza+
8mw6wn7fQ+XZZ9t6pp3QnzztfRJelKCwTCCyPnTacmCKBn6MniDVfSnmNsrHfheX2XepqPu8c/xU
W8J2Vc4Ww1g6tdmtPXny8rllqW8A0WRxt69tBeki9TTlxr6qysBa7UBu2oz9LI3JjMWfWvtUIHTm
m/0w+MnWn9Bsfxjd6lqaY0g4a/lyrIxwqv2oKDdRQ+GAC7OJXeXR8FaTD7DT5d0vZn7nVePZaHDo
wt3bdDPxN6TN9rL89Fpz7w3KxaU4oCvDmQGskIrSM8zfw8w7k/csVHia9XrvldMHIhj+gLRukjWR
4mqHlS2U8H563WLy7ngvFvW7Y3TobmIPll2yr1ooS06Xo8w+rX6ZpceWxdeHr0qNzy4xWQTROCiz
9o3hDcvZQTsopKJ/2pr2ItoqQgd5/ne8Ne6kZGaJk/aXvmh3ip4S9sda6MHnjdUs2HrPgQ7JRBOG
/Y1BX22n1Z0CoS0566F/Nlo+gvC6e4TzUt+axT0T8/xCqaLBaPoD06tPNHcud8VkNHfkL54vYK7M
fP5OZ8LSYOgICTFQeHyUXxAlfXQUBrQMyTUulUDF46nKn5QKWgDh7aVuvXey5rclzZ8rq/3AUG19
ssvSXPgLk47NKf1orSbyFpws7krZhqe8NREiGd8Xq7whC/VqpHa0mfFlM3RasBnzOtYRFJv7Np4e
HKS4Fd3Clm5kTuaeTr1d7BQg1dOdjLVmtY7MyiYGalR0l3K7uTe08VnDSZR6/pJSM1mcgp62jpsQ
HgfcQmHYF8r624+QzKhwFoTvuS7FVqHzUADNd6xeMNi6eM7S5GQa3PoMVTWY9MlFWnTM7wlLD4st
md+OzTghqGnbsxprd/qQ/nizce8U6uono+HnenNQFZxxnH3BcP9dVPUNvg7rgnFmeEK2M5AnQBQ1
2899E1LLzoK4HM1HEN9r1mdXagfnIl5PepHdKUzB0djeI2gIDN5rVZu5j6Br6y+4T62CeuFUZZ3i
ZFvx4qSylEbVHBrtoc7S/ZJtkVOr93T78In0wPrTKsvmTh+467DXM21w/dEWDK2BByhNFzTTZd55
efyMM/RVjw4hAIEvlEteW3p3kFO5U735yYyN3TAuUb/0O1fAeR2YJBTRx3RXTpuf11XINGzpwkrY
Q5kjcNV/FbUNUuxIPWQhE4/Og1cdM3Nif1FyG989vFjaav6oFQ+mhQQIdkojT2kFLW6Dcddpb3Yz
BPFghmMOGjA+Wj0KHVVxQOzk4nXKsVyNk7O1r9LZt5qNcWqPufqDaM5nSqmTXqE3kN/nNJ4iRTHz
vVISnWwciTj2QiXOCaZ0LRB66zeb94to5Ali+8Fgolyfmv6E4oNuj19uMt51jkJXUxl1sHgcjks/
km8keZQt6WlT7RPeWC5fmVunoV6Ik8awHJKjfItyo+mlMfkzo+9q0UdJO/xMYg2oXYXS7VB4fdRE
GlpTe90E8jhKvUfJKVq0LFC3ZQ8PKkisPlRTI3Dzal97G4IJOaw2J9CrjPNb6E+OHE7LZCRUSAAq
sVOx24duD20cnyFXVF5dfpqlVS9top8cq7WCdo2DYoRRrhwN7W3Nu6Dxfg2NhGer/GbwjtLj9GpF
Z0Mc5sj8Krwzmrr91pNSi6EcO654hJ52c17bufabdMgDbVovqVrvDJvVijeEENqF5RTj04zK5uB9
5nnysuI1ut56TLui22N9nll6nr0yj7Ynh0MZByOvr4ka30o8nsW4zBCN1MoXbfq9tDYVtPUATv5i
ZyZE88JefJFbvIFyO9RufMUf6j2BMuuJsu0ud9drvmVJsCTxCSRE8BTTWagmXnG8rbrpD/EWtnoX
mkKnJM3bKu1dXpugZvNBZ1xhCnBaVn1UTnbQttlJfnV6cmYM15Ab0WIlB0fQfGZskWGKtyzdfpGk
IHjK/+3qlVOaUZDcMvMmHWliptdtRIvceiwS6yjdSsHR0XiQyen2q9F8V9kUjf3KihGMuVVozt4+
np1b11lhMy+hy45bccauoIOXvexWvroOodPkx1lbHtK6fJs1vIvt8e7WaxNrUc3MMaMobjr9L2Xe
3y+sT0oXoptU92NqAwPme42hwJzHxM5fRLre0oGQB3higlDgipq09TVm/gkpQORy5OPqTUNxDDiZ
oop2QLYolO5lKm6qux5pBbujUhv2sX3kV0JLMd6EUt2qhb4pytzSPIzx8GWOzpfHZMo2QW2BqKaa
jCgBC+6aNcJjHcU439GUE2au/tgNF3ap5mbXfNGDym5PTJqMksn8zks90OL+MLlDUFjDzrO3j1hJ
U1+J1TFwRB4WiJPSz0L2jKEpRjtC3PykMZjSqbJ9ryVHI8tvKhgYxwE+2B3SKHvR9g/VViYBmtpq
NJVDehrKlnieZLRXmAMGppYw7U+uo1ykwZsbv7H0Y9JzcFaPg5mlD7MzHqn6/i1iQckbYk3qDU9a
qoyBarpx0MTGEOYIpG1M7AyWZb1Jg0ZB622xYtTCiWmwGZQ33WavJZURiLhBJz+FMliETakhBZXb
UVk7J5kS0CsSskxeVSIkIXaTwmRutz+uBcN7m+7AaaHeHfc7eZGC7RVWKhGGk0ed1b5O5vopPOWY
O+M3+usHryt8mCgk5lr84lYt0d9IJN8W6cntss90WT671oalleYP48ZkDaxy1jeRXtXYKvPXy9Sd
fM8c/LXJv1WrPM2OeEnKBQjLiDCnAcY5oFX1WOsGSjQpzMf1vM3LQevTHY3APttRKdpoFVVUq/A6
ihG6c7m3eqpF2hYiLnBksCvpf3+hDE4K+91oFUmnF+jLGDVb+1C74jTF7c1Z62+vGILOuDj1FqKB
dlnLZNc06Wka128vr0M8I866TziaCT0LVVgac2DYr5qQrN8holFDuimNvtlAN/KD50xQ6CuMIMOY
u0z48pVwng+qPR43AFR3y4/LP8yPhjRC+2wGbiQ69I2uvxtSd2fayaM1pscmd3+zdH2xiNzTzkRo
fNpRNwsUwuBZAWOprX1udkd35mQ5OenEqoBMl4xCJdvxppO6aCfpqliAtllv2SZCaQFnfqTRJagm
nMBp+sA4oiWxj7MCBnl9ne18lxtJOKfpe0y7jmMuL/JB1WyEi7z4eTlf59wNq2bmFt5cEuak7/Yj
U7XoAAkzY3lEqTZQ82H0tXwF+W7dD3NpVkaJUWDCuimbEvQMhVdHDz4OGWUheJD2QYv1LvBG95Gu
lEMP+8Rg7NHAPFVbCyc7PZbGsqMIF9jUUU0VjjnQGONh33Nd9YvsPUnKvbGmuzyxT5mzZ/h8MCpQ
aYflTu6ewRweqE3B8M/cvxa0pSDu41M2kY6ZyfPW569r0z1liko7Y/G2GuWnNyZfZmKtPq3Nf7dm
PFZFZvuAOX+1ofzIS0F8yZHRaH03yoGGIQU7WgzaXdrYT9M40dNanbW2vw1KcdF5yNLcDjZq/MCm
5mUyxec46sTq4016T+mg2CfvduVdLXf+Nir1tfSUNBSZKAKQ3QfOyNXc5q+1co4I67/2hbEft+VD
rFDvZ+PacaU5cc9tu3jBKlLLZ6/eJYZ+A8c6pFtzyJbxoszrZ72VoTRQ7dqeqsF53cT6q6U9c3Jz
kEY9ay6Gmh/rdXkgJijpaiLDnBilQk7FpJOjabX3iJOzFoYAqbD0APjo2GswHswikkd0spVrRfab
t9nNbhrdz8VS+ZbTc6q5KgLySP6qBCJGS4jrjowV2ej7Kqd2L7rp0CkG+9Ab/TyDWuHVxd1auXuF
/dPyE83pSB+a7nFhNu1DSfjQbSUxjkYU2Xd1UM9bu+eXkEt3+pNdOK/ore3qefjUleYhm6r3PqNT
ss9/xWZ86FJPdc7PoyceikW7bLb6+H+IpHw1DaH2lBLllf1xG6EaL1Q5/VFpzuRce6tcj0pH9jC3
VZi21Qsd4PeWN11nbXjykvGjsuIDtalbW8YX1NV/RnasO4mIlG+fohMDGYlGOVO50/GONXSdMLWy
wofLRpg/JZey7a+umX4C24e1rR7KbL7Y6npvdOWI0uYS9G6m+ZDlfkdvWnwl17/GdXhjI79PcWP7
jBBgOKuY/xQTZwZOGZXGuP+2OicG3XFuMngs2/Hg6sbTNgOgbSaCXFtxzTQYC3lvHtw43ksbLbTu
7+JOzxUGtyWGbRWinUpVIzvx3oZMj5aYGogx3FoGRG7F8CDDPrspDwYahRSxDAB6/cNDw1ZpPIvw
Xb1s63LqN/OUoHkHvoi8UwP511fF9JUazH7BP6L6pNolvkLLKCBU+y6P/5ZmGzp98mQJ850JEHca
noKR14HKAsOwyCbfcNPdrAlsRfFXywtqqjiRdLaNcIhtxjutfr4Y96lHxoaWgj/V2qFIu6B2pkdV
Aao1rfi58KBkjYN+FKI8mW13QmH4KbHqPjAS9VlN4ue1aF+Yi0ARh+ZB5Obss2NlP5njIgosfvU8
ebBxUqPNTEn56y2409jOl271nvR2QSVBSZ+EgKiERHuIJk2UJOnRLWiULNctEiShvpOVT3U6npt2
DQqml9ECumNKe4Sx2fc9D6r0O3nS+trckTYfMivx/GzrL2Oe3+SL6SUosHRPBeVtHz2rMHEdfPUI
93Lt96hjvulW/zLb8Znxq2nkbQVw04AqtZaxJ4Vz2BZvv5WEZsy/OHWtYvujs2q+1RZv8HgcaDNd
w5R2/cgpA3Os8k8Z/yja8Fwb9UnUhM4OffjsVWQc+8Qkb92iokNKZ+zNZKeM9FQ57bruEDCrAs8s
VN+ZyrcWr8UE0v1YWA9ptak+2fhekNHGmhM4EMZnAZiSrTerKl7msb5fNG/v2uMumaaDo+LyBveB
zrp3M3c+UkO71l4XNXl9BgG/LCvpjFHZL41mhpk9vnhN81CbA5kA9aJOnRvSFKcK51GLZJxRZ+JJ
ZZhrt1ngMdlyHNkPvjHxAkTmYhrci9K3T5MwL8NYXcg7CFl6E75dn11aUV7G1Tj2vVEGEwutKyMw
nUaAn2Hw9caa/AavBWSpEip7p7g0iCt2jlUZvoKBnOoi3Jz2A1EwOWHLCvup8c0xOeY2skkKucPW
r21YuQUIdx0HcT4z/y1L/LTxPJpGre/YFbJRunepMIKlZkTw8iW1XrNzsU0A8nciQfYcTdQ1Lg6t
Ywi0l2kBqvPpYzKnOUj06o8wtU87H0+bVLgCBHUpPOfZ8Kj3IFdlF06LguXw7hYdORpDLl/TRihj
R4iNvy9J9SkaceAA0UpV3099/8k42z0j654qMbxiCiF9qWUC1OwGQuFtwTJ67GSesBT3DOs+dep6
0MrmV+5IanOH0ks+SLCBD+yvLbYuE8pFqwuho0g+kkl9VTo0RFtxbdbxpZkpIHGi7wZbvdsawZik
7Qp/b0B7eTvRXHK1laHDkRdkgn333GPPslK5jF314PSESvWY7DbygFnUDBRAs1izdb8f4ixo9Po4
rMZfBH8QFejOCbBFrFV/XL3bGQlZmuiB5YCCLQoSSxq5eftXaeOe3mGw/yovGQ7dhW2R7+kOD+ty
OrcwFzdFP6h6e6uZI1xXIj24pvXSx8VMTclk1LH+hIs/o9lY+W2zfcP+PMT/3pgYvwlAQZ9HKo/q
WqEWQ8TTWlVkOJSnl5gyRfJStM4f1Hivg+YdE3NmNOKMdyir3xy9G39bkObV+fVhGR/jDGkOq/4j
A8fBIU8rZu3cOBAa0MgcwsmQSjBu8ePlWyjc6Tg52mM1ApornIJW9Kc+Gyt/tZ37ph8ApOIoxZNk
3vigbfMlpxRorfODopQ7W1HuyqG4rNzYRkSNDFIk96UG0FFWxkEb8XBJGQMoKRyBMilCGpZuMjka
mU5TLM0ve/ChEdqlXYq/zaSeRUv3PLFNE/Qbps7uJPxcvYk1Pcul0Jv8VLZwRslzInK1nboRzG9o
PTQpJakq1PVRhEpfRpDIv/Ourv3E7p4Gh9JfI2B3VtFSKkzwKB5yvk9U91xpHaxxM1Kd6aJmNm3r
xd4V5VkvZDGjetmm9KAx0Efmyl0jwqStX8d++Cmn9JlWpMPSdi+9SM6i2R5SGBLBlIuvOWnGYDHU
s6p4f5tMu5ubpfOxA0u4JvG9pWiKr+j1U4NYS9k1f8tWEHrO34PK2xwc8DPc/KrjGdGK8PU1o0/d
MiTUZz+lmfW38+yfdCi/mrIBcmiUqDWTcQeN3grdAfX+zXymLddADC2JXIda/ijQ6h5inqz/zb3m
fRD9pczE45ZTSG8HZ0+T6pOaqftRaC+xa39vPWOLHOq0Qa3r706ZSen6PMjV/CbPKSpnbTAJKxy8
5tkERZ+0baEK3/4usSxnjdmPvJE2d8+JvkmMXwRjpvSBDL7IPH+zRIezoD3ZM5k00hti1afAmgdg
2NV6MO3XtIVywW//lrHqG2XzNFDwaur+Kc7b94SUdGjnx9EEUJ/ASGqlO0HfOa3pdCoV85Ez8tnE
cvoPNt/MFmgRThMRsYRao9Vhn+dl4Br17zx139tiXmmjPrvDEiRihbFfN34342rE+OOppP1F7AKE
xkgg4tvDdEhOCSZZRs2ppc6+a6dl2AqLDTIyY6oa4+9cKXZGuf4peuWnT4TqqxUBz7plB7frTiW0
IMvKblVfP064GgVvUlvaczaUz8KNI/AowL7+D7MtqamK5I3GHmund+J1hgdA7+UjCnDPSKdsX3k1
XTSXCSNz/yvvG7HU0qce+NBBk7Oy/GSK+jQI6z4tmp2EwAlkQO+ticjRMUPavvZVM607M5GB/lQ+
2Hb7aaCNMLb6wXDLfaVOx0K1uqBCl9xPku4o3Pkh18ofebdqbZ8VcwnMNb+bFP0kTW43NRd1mP+i
lYeqaVMUr0PFdb34jXCcu28j7mfnNsYvQ+IoIJYU8vPJHwziicSjLi9USp1Zf9UIl2eRGkfa53ZV
JlDOcv0pVwOAUs33CvXGoIFTpk3nOpdjeap9OU1VMKzK1e6nT72d99AYP3O9uDnuBj6gAaS7g48a
wEEhFFIxy740kwh/hUmFboW+UANDpfKOOfF3KtBDrWa7SrGHAAS0p/bj/spJ6hvWxkH2A2HfXYY2
Rkae31d1gBsBgDWw2JSjp/oraTaASEc8FYX6kBeUejaPED9GvxlL0hkcN9P7LRK7DN2EIC1rzQ93
8vgbTBuxyG7TY4qd3Z6uq52eKlGhQuAhs1DW8d0FozZAVIIKlauAjvifamLx+sTeK7N+N24cQfYV
zT8PSunSv9ec0VaEoCqEz5gPETK49r5VWvrTs4j2/s9RQ5NlyvsvEoNDxsg+I1M/irmWkSwRDawf
QJTccfczJhM1Bxzvrz6+Y952BTzMbjyU3B7UylDmI2Nxk+ss96SEX1UqWoBEYJYACOU+s4G6YUst
7bMEzaQJB4J3qTsUTnLIvd4iSGInjC+O96HFFtgVwvh9v6f32NfdL6pxyK4+Eqfd80H1PKH9Aa1l
NsJ6HPyiF1c19T7aCeyAiGztFMYb3Q9Zd66EdaYJfk85zMB2pB2sjG64SHRFAm+FflAQETGm+qDh
ACi9ZHF2KEoIInnMeE1riDRbCW1aMIoCawZpwWu8u665rYZ+kk+VmONrsvSAh2mQxPMpbq5lq5zp
2bvIrdag5u1v4xRMiNRa9oWtHpdPzGjwZx2QWmkj3ahCV5NwSrhQleITmSK8iweyZAQEWCWWIzQX
HWmj29g5R7qlKUG8d3gNq9DlNWXgkKc0wlKXK0390GnbVd+mOy0DX8hvXpU/U5pkZBbjnBfHpF3w
jn6LWBYZhshjIsQ42yyyRn12DCCAbINDYZZie+NQuIAfwr2gNR0WFFDJcwz9MlRd6AxRNVb4TOXR
FulxMzYiTPIEER+6ZGgo55VoNMAJKmFaug9GZn6iPBOqBNdM9pTbR2JVuG3HgUL21ZanPD4MpFAj
DgJr7c27RsmDCnQjA+xCxpCfmOiQzWl7q7IXyRhQRi8onchJtdAcosQmH+e7udz3bBTYm5iwm1wo
JzNXv1nVXZNZ+9KtDitbgpXTrfLAX6hsOHlf3Gll/ZHEFT5KbiyH5Hwtnae5GK5Q8QIBWjD2895V
i/3c6eJYGXnoTO1OBpVy6w8zioGNAXnT8Qv1p9I5I/mFc+Q4S2gCRgwUY/pqDrv2O9GdoP9/Fer+
L4PEp9T15enwFHmsXldqAxKDH8D5DXs8cE/cMjuWcJ2lsofhoWqWX0ctdvyI0vsLX1LzXle0HAJC
SeqysfVwAwZK0/pBlpxzBqSzKwUbl1PAp4/ghDEGXa/u5fHnfzyT+YXyL5VPSgc520kqwHEMdLhI
T5VdBC0+1m67CBMfDRKNIsGQC4C+hHylFdymQq6LJaKWoZkxmFCynSpFeZa+va5WHxT/nMMcqUQZ
ekDPfKz0iUNxmyCpcC+195MgrFHG9g6zwTJKCJmdRcGS84/wQ1YJX2xPsloj+Q1O/6cpLb8HUeEM
S/suv7X79VyWR6Wtjobxl0240oWuuM9GL6IZ6tnkJnvSYlCzt3T7lmFt0duP4N7cj8sDJss7n86q
yvWQqV4mRSbYnKymmf1UypeSmgGyz2HKDzxCCSmk6FGBkuWhDRsTwwLVG2e3aWPEDufl5UobeqV2
tRtksIpb1RzbdX5Msp+WJjvXbv5O/Tkb3mCH7mj5uUC7DXl8zkgLbVL+778lXm4dh5La15EjjGN5
QO/mQEuErOi2iNtNkNsYZf1aT+OuxCqaDovDIldv/AL/qKU9rSJ25EEi3GIDZG+jnrGF/FDjaVfl
k5Iv33B9aTiN1UT6sjjw5Iyd3cVptmMPcqNMtKb6YweW84IaaujN2ZkT1a/JP3y94+v/m5aTLe9P
W+y9i1vHgtkiPyPX/11sTHZ4qWTJ3bw3x3cFVZV2HkP59Z9RJr82pw8ZNVr2chl5x271xK3xpif3
D65Blp1Vbd/pWrT2aKCmKQX2L2ogYafMOBvzkC6aL9cFTsm+INHb1tdi7CGMUqMAkq/+3XDpMJe6
SQ7SDE8guFbfSdtjvkpcP0eNTrGp4bAe5cHxjuhE7PmmJCRhNQ3rsQIE1rMRAuYaOM6rAi9ES/8/
wj02SJbPLKwp2jlR7kRthYqxIY8zyzXZNP86N7k98kgZHkA7I0aC+7b3wZnQssd8fJF7UP6RNFSc
Sul71bim8g6MNgu+ZoAO75LkJQ3R3MMExWy24lf+gTQHcosrnynhE2snbbp8TqxA50mfSv3TR1P1
UHk/hrhwVpLpBTeHwfj//XGvaEHuNCMLPY7qus2+zhPFPRItvKCGQH3VQgvGex3zQlnvonmr3XEv
f8vlDFF75lXAX+VKyWw+TzGnd2RbSiE0CFLcHmN9d8YECJheU6S1ZFGbtRZca7IZOI29h+yJm/7f
dMVGu5cZnCI8+IH0IEuqPnESKHrSPltFcrIXiBnFjQ9UPEjgvAQdOiNvm4W2xiGUy6lXo+Bpsodh
gxGjkl5hUlggrB6ngjMwC/vZK8+Mmdsh18/ra3atZp7WRD2m2R7xJh+Cvq5chNxPOOSCKlbOFuDU
sj0EdmpQQRzYzL1tXDhOS9J+ynwfnWB5Nob1Xu6//0+a9ZjDMxLjl0Yobip7kX5jPsdFifKy3bUN
PQYVFWMo4ikEPNqOaur/yivPI8jf8kU9iamCmX3N8n4n66JydQWDg+RvjKd8zkNWI8bnl0sdDrpx
6ReS9+ZDWn25Y5E+wIre5ri89isCkgSl/eAey+TLS6IEK9eTlsmTxJ2vmwdzh52auGE7bfuG5bSU
15oYgeBgKZe91X1ZBjWt5s//q/H/Uw7NcPUI/bAB8uPy+cxcBM4+NAckLYqwt7y9tDkyzJNJV27n
MjriEuSJpEmdDHmnG7bLia/AlmkMkW34ZbX/HdD4KsT2gnGQ19AbFxk7EeX2DeJE335YFtpjd01l
Bv8+oiRdJGzK2M6bmMK0nmQEVGF+ksQL5ZnN7V+h23e05sj4gPPpSbBufW2WG7GezCu2EtM1mOdE
blRkGPQW7Fpxnwb62nmVLmwNedTk5mJ/5rhGWfqXB5jNqariTCvcXrFflObasLL2FhGuXUaoHPHg
QtZHiZMypzc5F8ZiybsedTqTWL2asy8/tFpu+qDvYpPh2zlmw5y2DyTaZzc9G4m+x1AXmAIzMf6w
/ZCKpiqs/gtXtM2GxR2/a/q7GOudBWFUXtMwqiejb99Foz4YvL+mPKGeeUY10tdq71wAcFRKcqe0
9jdFLIiYy4KhnEoXx6682kP/lCvPyBr4svGxm+0XNmq54JqzV5Vire6l0QqKyJ6UfpJWHl4TSlq4
hwH83JTJP5kjO0xGGq16lUGRtCyEIdK28RB2ah2XvqVZejwso0LzwngY0tEvau2N0tRt1i/LFvsT
cVvfxpFR3fPeYwCjvtR+2Bo9XCG1KOXZHA4Cj25uMTVnku1yvGJe/t2LSsRxRiXiA7QBCD1/QwwA
jQ+qIE61G1tY/2q06m/GRBcRSHHv3f87QZzhluGQlQGT0Tz0TnmSpq9vF8y3tDycDc707LLkX8ij
Bmli7st5hUpa+/BWnWFzgoa1kMc3try/k5PdI8PCXUuWZqMvQVE3USuAQ5qc5rAG4tj8KGNgB6g6
MayDOsjdOVjmtc0hwbZMY2ZXuGwmwkptbO/ktYb10xrfpQlQE2svps96fZIOxcKZdkryxs3qAxk9
YTR/JSMP6TqK8cujConqBIbzW58vKsO0oLW9VuAnpDU7r42Po6QzaOnjqhpfrBH7jzvCZ7WSMEh0
OKCVgGPi3XEjidnv4+YZwpCMuvlUXClvWHi3Xo0cKDMGMeU/+Hs8SJOJoPXjVp8W971hyCp+Pqvf
rLH25cW5YgHgn7X6mWupTr2PreTCLfQTCqgarT+EPwtxtZWoZxOL3izp3VxOlIhMB9xYfjwo76Uk
6ZCJ/Vq7d7kOY3OIZJSPhdGW9ShNNJfnu38mhM3xzyDyWr0taOlmyVCIk6ZjGH/tRfXxbKPbkQhr
Kkas91GNycv1Li1inJYCbqHLCNfIhh+5IkKG5SvxSUzlc6FcxOdQrgMlTajpDaHcY/QKPFFElwum
FJTYCejch4KsCiG8LzatfHfUZtav2GaXDsSh/y+DNLdLXx/SpHpvO+RJm2fJhMGmYqnLuo7kg7D9
YeITXCfmvcy+cmfYC/UnBmQQ0tIKPL+iEyFSpWiKKB8e4/QHdynzFPa2SjaKmSMZICyq8282esJ6
EFWPiPY1yN/p8rVXyydlvYe5bA48LzK/1CDX+pVgqMq/eWNxAzDXle8ZT9ATN5YHxdRfBrMMGuiJ
Lu4qbqxDTYMGDyv4JXlf7DEIhL99s76Ubn1BrnOnwTZeRja4d5WPSoNgmPWfne3toA9WS7dbPIwT
BmYDoh/V/G4lL2c1WhwnWALiKqv0dYAlP9Iis7j/gjnkt1uw7H83avqrqUceHp63KT8TJZXDohLZ
k7/KYKkUiGFBtJXxdQZSKM0a9Q5mNlFLjVqYshktTzLw+Lf+6rVSCz+tnszxcbRBf3T72OjTH8ji
Cahuu8u3eYQ92NaQkMcHVxffagmPvyhPGwCLtUJYHeiLScnymlb70Ir85NG5SodGYFgb9Cp1NZlS
nsDllFwByARtBsymAuHKfqurGBxcuG4mh97uqDSo4xPTEq7TYj2bRqWQC1oPwqRXYmtgojeQmlKo
VWsjxfaI+wtasSwMewoB0SrV76pqX7qKArxau9RlLBAhAhk60XrsQgMpJzPTHcTiA4xCNFqbcFjr
O2Pg3KWOKA9ZtS4h2jJMwW2745anf8yxVnYQx8xzr1LkHjxMfY58RTqXD1u2wBgcaOVxUvcxa6jH
FVC/oXcqGo1cIKfpfzSd13LcSLOEnwgRaHjcjvfk0Iq6QZCiBO89nv7/invOzVJLM4MBuqursjKz
Av23FrAkmXptMdFjnJ7Rp/wtvFJ4bL67jUt7eDQACNcwf+bDErd/ccdu8dxX/XOVAa/bwDhZ5TP9
dKIpiG9dsAq9YD7jGhus02EBOIK0sGosg/QmH1xEJfahX4L7EnvfjTU+1GggYMbkH3a7TKcFAveA
r1dQxPHWXcx/RR14u7wIkXGWMy1/5F/2RDasO3MC2Uy7GwHKESDuE4Q7BQhsnPu5OPlxgKaqD37b
cw5Z2OqndYKQfO00ur215uV3GShK66xZ93UIv19HIaPNRcUrOXz2MZkvozE/x+70ptcTBU0SnSLb
hB0XlKjryuajDEDpJ9M+GR4gXxXWj8Nc9+c8CCuUMHT2sMnt3Mc0Kk5eHCb7CfI+rLgFFYVyYiJg
glBKnzwqAo/wU1bxajaqaq1rwXvuIXcKq/CfkxG8zHH2VtIKqy26eWls01P1x33fpLcYK95NtaQ3
b9TfOj63XfmPhjXAs6hL72Fuw3sBMnLTrOIFCPnYzzLMvS92dj+eLByeLVoiG8+2jqqebjqatRtw
qoFTUt2v0QjvrI5YAqzgbsAJH+vOkWx+DJ9RCC6nZVbzpbGB9FTpRZum7ytkFQEPekE60MbNap5K
k0K0g48+hxgmRS6GoMZQnA0UkhuaHiEgS12f9ZahWXmL5crsKrXLw8Ffx339qcXVH3oQbF7DfY2t
AQglJXCbfvmtFs7+lZqNcKOCIfg7owXZ6LGbdivF7JNPGTL6i0utdoM5kJaOTd7uh6YIz3NOAwkp
pBXtCkj6TFPz6Oy6jnnzy0Q/xjyPY+C45o6NagnKnRwYnhQ/ax1RBComLTe1qQPYeb1zYfiEc520
xTx2fnuoO+sUuP5BB9Ut8+w2FyRW0IBOugF3kTbNzuz7bg2+9FUlUNkgDTpKQ8TFYWNPScuiAwSm
dZLeDRtOrWc1NrCst5vMud9ARkFE5Q7sY5uwkRT+JTXpQye0HbpUJ3WDnrGdgjF5MaDT7mqVvzC5
DgpyURwYCYTaLPxd1q27itP0GUOrfB30xPvUmM19y65r7PxjqNpsBSABPbMtmM1K4V8hu829+bEf
XJAeyNdYEkE7sEmR7f5xVsmjo1n2KgHTTMsAoJnSP4iGSxY5/2LElRZNAYusnCFzz4ujbb2uvjK8
Ae4pBBEomTZAYNnfgFASmvN1YSI3bJAQwvmCywd4tKE3/1THzlsSdo92PGzslnBljBegVFINsMrW
Onp5sk0re5eUHts01a/OrMTIe7rm0wS7ANsCGmbzUa6koSHiDsHNglrPYlk3Y/xWWjpk1mS6i+g2
NOiZjfaBm/WLqQ1wgIie+lRqa9evP3tkAAaWAqrMH4x40ZD06LCRw/Cxc9rHNM32i2+l27AE1DNj
DyVbUKVbSxj3hX9slugwlMYZyPUBFcTWW7LHxLH+2ZhLoRjT6WoX2aOhj8GmTBMHolmChwBeI5qO
tYFRGhD1+xt6vF1PH6uiRARMCZHY2h9Q42/GWCJuzqP3OPGemzpC7AsOcyD/vaaeW28Y77QPpmxn
ZfNWcf+sonmaGWRaqvjUJu4zA700fsGnf2+UX5qOz3BrYDjSsZL0wqTQpaWjVLDjsNrZbgWjEpAW
OsEA1coYnXseqw+GULgbN3M50yPb33UmbA+EWNO28dN85Zn5P4Yg3Q29ZvbKoKP4cwDlNWcdatVH
XKiPQXe+MiZlbJxg+dvSYKjGlgE3y0ddaQ9dqt7NBlTTK7oDhBKosT0lVenesrEDgoKh6QONZV2I
/hcHNJOuuKmxQ2f1NaQdR1IAjyB3LonTbR3bfzcYWe6Y2fuiFTTxtPA5GOazWw+hFPQ0BZyJeqSm
QW125m0Opgtt1TcOjq/azcKNPqcInezhDxTtXTBGrCbtdcQYcArIIobIrJHY1hEpK3TbeHFe1DRe
lIkc2wm6JxUp3NPrKwM7r0ETJKsBB+T1AsYwtN6TW3jvA1ZxqylkVdtZOxwYZZBtMijQyo73Wex+
JJO50JRDAuSkOkNwJuu3WbYHG5cy2Iw4QObpS1rRQ++aQj+0k3AHEz/a9pQJfVx8OoHKKRcnGXTz
ONikEVZm9RDYp0M2B88TMytWRtk6q1zL+Zkxot6jR9/CE9UYPGsU4ZPhBY+uMb9xWL/UqXsuOopb
y14ebB331bpJXulghWvus+iNuAE5W540p5iYFtD6xrVfrL3CTKJVYNDIOTNmxngRXjeSIDJ1FjFv
VwJUtM6zUfg4WSyf8NrTdTVhNuFWlCFDpJ+8iLHvBJgmynZwYa9Tslxqz/uD039IVc5MLaUd4cS0
l2aMjl01pVulha99N77Npcq3iYl4zRhHFqZureohOdGD3QWzdoBkENMoNTfuDKfcnSqoIUyyKtIt
BdI6Q1+0Qjx6mWz3XucFnIVlHNdM4cCviTCONd2hNPodefuxgTiuYVXej9V27ChUerTdzbDQ4FLt
bnHc73okA1U6+iLVxU95XV1i3QS4LLRraSJJr/VHT9FV6RI4Nu6cLGvbqDd24r7lIJdDVx9rzLZw
H4gRMpLJDbwTtqRPKa0iCxd/FDvVOgcZQeMYwLIjyjXmk8EbbdG48qzdYDvbUPqiwX1Fmr33i2ne
9DqqBPRXiIHzJ9gpl8pp3ogbByQjW1idjxbwsasAjlRyyiejWPdpQ+nG0DasGbCKoDWhVxuG0m6j
tL0Vtv9VuNOXX1eQ6cWm0B5uS+q9NlECUAIWkDn7qnIh/RXbme9rpbFeuvpJSxC8aQ0WcEg5CgW5
SjMPGBE9ZQOCcTshZ60iDCPVWbPLfQcFG93+UzQD70g8L9DftJKQyh51WdlzRurnzPq7l87f6ew9
RdV4akL1aBvVvqZADRv7TRXRMfWGpzIbL8EyvWDFd2Q66sXyB5b3OJabYGmu8dQcOrrlG6tw6S/G
01mczliYf3I73RbJeGtc46Rlw3MNtwiL0U09GqRfpMC7ZGaMRBgUdGTyXaR7p6KIv8ArmBLC2h30
kNY2kYXMvU/JUmNNCEMQZKD4pXDrYaNuYJQdaX7+kQdiQF30jNhgqkWCsnjKIIyPvz2zfbDNYceO
v/hGFkDi8M6LptNJ6La2qqFohGe6seTw9GRi04VQ5D2YKCZJpWlYqLMZpTdo2/soCW4D6Lauqj9u
P10LEvCp0CMyC+2jU+4Jb0YsBGAuLENwasforEYXiMg/yg+H3p0AeKJ9BWiB2my32OHOhUjfhAk0
IYQNZcWjM0+y6FTiPtbRvGOozTX3jN8KKcXczi9ys3K6wauMHVhHDnypYjqaY36xrGnLYLGzBfBg
dMExd77FLT8th48k9X95VUH3dqKY6FeJPW4Qoa28NH104mAPqJMs6mSQc7i1fQIheAXXv2p28mA7
byOqFb2qtqlWnMTQYK6Tg043W07ABCIt6h2Ed3SFB0H7gQu9AooVZqpmlu8GQlznMNQMaLEg2g4Q
IcBqm7TfRa1D6xBlLaWM8ipYo/DPSVNwgtka3ZtbWfvYyO9zVj7m0S9xOV+U+PB4rxKBZIpSGRS/
BzTKGeQ8OOAH0AaX96GOOciJ5OntJgjgHum45ZAhM1Bxk+bVbSLVKeDotJpNcCaakDoYFWdg7Dwj
jhio1afv2PVPg+u0u2lYDj0yzqmJSJDTU6a3TxksLX8oRdgPFqHyG14VKPQ0otmnvbyG9rhuZig0
DREke9KMgNqaRVy3/TkW8ez8RcW8ketRSmry6ByE7dPs+ogWp43iEdWUbRjip068NntzXzs17Sf2
PwLic+THB6OPnrs6ZIKqQdfWDI4cFCc38I5ZyNNKw0tK1buyiClMKBhgA/k7cdIfFK5pTnGFgXtN
MHDI/O8KfLkVnm2UU+J6nYPuu8AQMdzZPBARz88sABdJi0vzxCzIkel30O7q4VV216FHJgLPRB6s
RLOazd6bNJaBl8biPi323m0XZMw0hJmNXUy4z4IlLr3Gu8YkCojYIqRAAKgMCeJ3xxtCQngHb/bC
s9HH4iaPOGBgXcPvy0KZ4mbbVtCCAI7dedxaYAgZ/uuyfmVPjwM5odHv3R7GbeevLMYCJ7NOS4eO
M0PCV55vkBeE46WtPHRdBcWAC6Bj8P4tzN6UxJqBMMCQnoOaH2Fv173h1GFbiJElMnfmcnMI+nJB
biPd2+yIi89lKaO3mDf0k+zVI2FfMqZWUfkwqWTNipZ1T0/F6OO3uua49OYAXoptIo3BBwOgneST
Im0NIZTKMZ2wgGCVdAxHWk+GvasSM155VUPTbZw5yliDQ6e+W7bSYg7fU4PvO7f5ZmGTL+f5K12t
rdy3AoK+PI4sWh4okU6RhaXwEpXf8Fjlck2OPmLTmwmwgGP2Sj5WWIKpQ2SX1eHOEHUpvaJef68g
TMV0EHRXOtsmFLkkPFCivzM/dCXnzshkGs+2/2q5Wul9c2bkpU6QTvaygWmv3JtQC9czD8ApwiMG
GoT0BsTJxwnCpSkxPyyMnIBEekDVPWBXU+6i3Nn1uGMsiC14yPoWodNa4p8Mg3DR2ydDc61LLOoy
/2FMrmYaXFqedYhQ2DdgPCk8OXCysJE9OTxrW11C9oOS9ie/VtsO2AUfx2IWzVCn1Fk48Pg9oH52
1VtySna0H90H1KFjVl5sum94/rXUwgHGM17yu9AbmTPP8+UpI9YwvAYvfGgJtH2wczP3+IOeaNAP
phR6UC+Iw93E03bsXRupo2f2vycvPieojcVAw1vuDvybzvobOPPJHbMvs6OJO8/OabK69y5bTrAa
S3h/zqscEuXUIbtRMHOmi5GOGzADjErgsNb2OSEB1ON6I4foVH2UvfqF5dnKGWOkW5BUm97dyjDB
KHrWJ+NkUxt6xEIoN48dNVwvMChjn8Lm1NnBvocubjXx8+jkjymcdyeHZgTtQyIW2V6Gi4ZjPk4V
ytWyvzq82Oi8+8TkqqeBR/ouzzIPpiuOs0M50XGaTw2TPVomdLhDdRIQtaXOlK/UfM+uER/izHhk
BiXdlpvZfZe4SMeVv6v8eBtBTF+S9KGIuXCzPCrjQ5IotPyStaNfr16nWL/gabWmnKCp8hkjqzGd
6zA/dLBoeWYtt8Udh608mjIZaX/3m75vfkn4x5BgE7a/JfjLj9M+2LeYho0cz5LG4C8f6+Evc27+
hd07Zyh1wzoFV1SiuCW9Bc+nmWYY2GaN1rkn9Nr29Nxl8SebD76b92xGyXOc5we50zKypgFsrtFo
o4eBxjRs+RAJiSWSvOsENVY2ZUQMagZ4yIQMuLf7KUlgCjGwil7Qoi134hQN/RTyTOe8R8GZzXyT
w3zS8yNasF1t169VY36YHrISbIP0et7ixrHJW/hzYbiZR9xXPLW1NGhL127KzlZvHgIGx1r010MI
cEGf34emfVzY3ck87PAqO8+kMg21ZRiXz77L/+fuhqbgbkqsk7O8juoTbHPNF99idmmfb7NqPtDo
aXkshPqMs6QwgjefsWze6E9rP0CwaeS+eBGcHeJ3kC0HutcnBpdS4IGvu2TG0xydlBdcvDIvftIR
1fgny+8H2rHvMWEzahV0FWlLpATT8D2tEQaUzX4hyrZY91VBupWdX8Tm1UR0KU+/cvFtmh8YvLXV
PeoNBNIa1Mu0CHbkmceUhNvkoHE4EOVhW2oG5vluaQ9jzU4wOWeAPzIjyCT7irDRCEH+pkV22J9k
Tm4qnuhADFvTuneWCz+2xBCw3oVkQ/WSrezozn3hTCItYIoilh3SA8M1Vk5KmEwHOZlbrnEWSwHa
Iay92MM5aWhfFPEwZtGyFiX1C9roHvR8YsgfA7ZdJhuK8Bj7014uNQrGLcpIWSfDAjesR9JmW942
wymQte13PqVkDWToriWwm/yJzFFfGqb2aHuJuz4v/jM+KIquGfN65N70wJl8vFXuf8tzkzO9cOcn
pTwYg/ZOPrLP1KERGzoevOSAPtBcRPqJWQcCBXKS/pOfyOPjS+qlhzG4/8RqPrSO10Nv/SXpQKWY
vQw8Q2cxYblpWMzRUTGQRFvxNiYByxNE18ZBHsyYNXyUa8vOIpvD7MYlBTgOSbAR8FXOgJ5gXvtY
yzp/Kyb/cdqc6rlbebUFyvs6++5Pkwr5F8GuWuL1PE9rj/oz6bAoptSAlkqBwsR01Bd/MkiH4b9u
oFTO32VuUUXhI1scIs+kPqUabYf4uLDzckJGYzJ+js/mVNYDzLbIohMThXCbq41BsybA8kK2SQQM
OpFs+X50s2YDxhI0RWFUsTxYgJJ9RqNF/fNlTVBFeEHNR93GHWI0xlpWimVfIjqZkjq1kBsLMP3A
TvFniddy3zmgXL8EgEH0tLwzTqsE1wWoReRvbTjY+OjeIhpvkV18BCV4Bc9cAy0D1FTzI57aqJet
k5daB4uBgOSWPWArqWLv/WnL8idHszg8B+8PJxwOpgTtYGsBBf+4RpXzXaXJJseAzSDLG8m75+YL
BG4n06FMZe1Gk+4WCbDGLAGIz9NO3jn0MC/prnK7TRoLvF3bUxYO/n6YT6xj0/L2ZgbjwO72Ghsl
n9VeyhnaKyvlD8eWYMrERaJ/LPtr1dFt9CMqWFYobA+OnKUa/mb4Y8gCLWqI5fVBVng/zZAzmEqV
6OspEYj1Oxu0h0X2peYAdGIRCR42kq3qnYZModvzlxFnPDfTT2PGh8wJLWvMc6r5WdOST0lkG1zK
zbI4xSRirkYzKjRPKdkRLIBNg/mVVF46xwfLMkSmgiXHmlBd4HUYFgM2FMZZIhO2xDztAtiBMntb
LdFWzg1J4pfFJnHr3jqGapQACfJUC/dAx7fLZuySX6sJe6xcR+k0rruYfkWDiF3b101491CnhnFy
VHMgRmjEKWZS/LKcbm97n1Jx5XJ6ZjpHNjPjG5rm9KykwqmcvFl3HIBSGlqLcy0peV2kxBF+PCP+
3sglfqKHCdcB+/tfk1sdELg+Z814lKvuyAk8lxS/Xg41qYSNw3kc+gfqaiZo5u8MWTOc5tJqkBBq
cxsVjMzmz+SJOZiAMFgYVcCDR1aRpcAD3BfHWvZ0jmVCmATZjJSpgSgpfyHlZRGSIBbuTkKpffHG
dm1E49YmH5fzgqL/Rq+5J6hKITkjjv6J2N70wGknuzKA5+iTNye187ehYS0HgZ3Olz7YycIiDBTO
NyrTdZKmtA0pju35Hnu4N5A5mH7+IM+8t8p1RdJf4LCorHuMh5oUy6VoYZE5PkZ+0681urqyIrEa
WrVj+genpp+JlkWVH9ty2kcGJhukupLss1VyigEJkXpIL5o1Ju/TTEcOp9RheFF+Isa33IilUpsQ
LUjpvJqks3GVktBAIuq+BZJh/04k+hKqsXMsVXJ0KBYlirDyQh4qPX0VvnGErWyew+B8RcBPXNrP
+5GjVORdEjkXUnlkxutefZI2ScZOI2XFcjJsRG9YLhUyzU1uCqPA5N25D0g+t5JiFsyJjnvr0cd6
TI4LeXs2fNn/kQQ7RxhOU+Rn+Vip2sgHnmg/OnW/8YH4rP4mCEZYviHSJbG9VcATcvZpIeINuftE
dHmqpPVDoG26tNwTXDiT+AYLygCRI6OEJjlwpvz/8SeRmDLXyzBB4INX+KnFaIQcY9wxVk+ioDH+
bVjBqXoKKFckpeP1pGoeyCtLeFqcVFxUCSl7BuOQo0DOWbls2S2cq5zhsqTKRd9z1BQIUlJG6DGH
CiO894GwSOyWg1WWJxvDXJBbEXWkSpeDUYfgIxvTw7xRoubM96cc8iO7I2jxdKnwkIH2B/btk2Tl
6ZccMcQbASJaGBOys6KSjp16ygv/lXnkED6oLtSnHLaSFEkmDA61taIPeSdZGzzdhWzCJdXk8rBv
WRN5XOoiyZHJYVh2kqOwovh4yok2MFr4rIJMGJQn8iYhz3ikohKMh3vmWfPO0a0rkv73wUWYP/TH
Fj/6CaMN5f6irHRXLCHqEiYrhovaTulyKwbtJRgRi0Mugsq40oBpca2Ez/YV1hnEmmVbQltoDbLx
FHku64nDZZTT09fXDberNeD0ht03iKu/9mv91bX7s899YxzCNubwtvFRRC+HWwAyjqXgufvYlRb4
cTMvjzqCMhwOwrh1uf8+aTcOC8wNJhxPA0Rn88t0eRPqHUXjdyZr9xx81+mZusPwIKRl5af7YtC3
slkylnxiZO9iRS/J2iSMtPSOX+xjr5cQb3PtLFmhTE4c4mvYhhz508Fu3FNiInvnwcoOlHTGDTgQ
IET4+Odr5BwU2BD7nKPBUW4VD2TUNKlJb7rnsnLOskHYokXd/1QPUtwoLPjtut4SjMw+3XdEKpcU
iWVhxhETl0OA6mAveAiDv9cDDQBALYSj9Irtb8iZUgBJSIjz78JAo2C4+4mnXgohNp9Bo+gYvcuu
buNk75rlxlvsZxaR7FmWFCKcPR4bVyk0rG6v2/emgUZEz0+PUCIxCxOhHIZztl6fh7Ja07wk75/J
qTh02dt4o9KzIR8uCuMhgiE7ug0W4eYF96SHJqWIg/DpWE86MwFRPxzQbXeeC9ZBq6ZxthPoGkyc
/axhUA1gHjOEe9Wa01p3ewpx64ehurxmHD2e7Ty1nBFh4D4AHQlnj8vpvKuk+EYgsu7ssW7jB0n7
JJEfwQYavEBzpBIjowQrLH9Hv/qYjOapmTUw6PiBAukjYut4rTo7tfbqcF1SK8sNc82OHQcXZbYw
4bGLP7L88GBYqRp3BcFCClM76UC3clDQQGZ/Odapm0CfrPxba+2nGHa6Fp1y+q6S+5iR9dy6+OUD
itqzAc30rYVK67Gu6sk7+q3+Lw0CaATDLm36c1I4N0lQ677/jeD9vSiknF9e2xmHhcD/gpN6TxnN
YiNPb0iN58XZuaC3SgjVcohIciFQTM3hUNT5xQ3r09AOL6NGxsvN9ei6WXW26cbyENThnvrrGHXG
RqcuVUX5Kk/HDaAvKoSgsW1d4tzdg/ceSgsfE86SH1xNR9bWsxEdwlI1R/uF5mqV0f3p2Y4jjgfS
NdcT+7ZkDK2H6lQo2gk6vkStg8JxuQsQRdMc8krHBFL/nNgmCBqNBF8dSP6DxXq0DP8MsPQgO6Zb
kPq5mBLo/r7rFZEB0DxAflPYX/1sYKuBeGll6uFpmDh23O5XDnz6gwB0V9xikF1CnGIxFLnzscz1
UYv8X5aE+7zd9LRRLCPaj/X4Jmhok9e/IBnhp1M9WnH6noLH+XmGi1BAZwEPF48Yl0BWk3OT29xZ
wTmjyeIXBQRutZF7MPgOSIm6JjaNFvAJyfdC6hI5oErL2sp2Kcb2Qug7kTiki+IR6veE5pJctcfJ
2CCPd9P4RFaV93S02XBypRJPpKnv0zuS4GdgbhWH6SaEu26BHWdJzAzdGjBBu2A6JwJ3fCuAG+Px
pGPjL5CQFFNxrPZSTUgFSSyWUkDyLcYawoVot7acy2zeKI5FZbopIG8mBXlo7D0OTAe3tPChn/0X
RivvXVrJODK+MexjIzBROy/HvvT/tBkplDXjJxwkxsoZbCyOPTwYgkKX8QvBUaA2WUpyfEs0Qsq2
yQP3ZFK6GEW80UEpZKMJFi6/owb7JCmpxDRNyiqNRi5VdwvMrBG/bCokyfukBOJ85DxyiNsZcNQP
6LrUEKEQpHL20m5FaEsct7803J7kU3bR/E9lxksY6R/JUJ9lBzkC6EpdHC1bKaE75Z+wG7F+6iK5
uzifEF3vyo/37LodXhiHKWg3dW2Tkc87dyaYE+YLSAeScvcQTDzQW2tqaeGSD6HuxPqMdyAdgusJ
P5XHLc8BrQK2cZuRJAURwoNvFHsSoRz6Zs/JOJkeCg4sWREHkTLwxZBkloEHjOijufeizXd56JJZ
tcp/Lun/cQjBrxU8A7srUfJ48SNLrwTZ4T3l9krWz3UIki15JGYle2iqXCBteKnnmVXHOjmMArdU
6kQCy6vAwgNmA46BGywvwkW4Gk13HdJAfx9RvQHaU34QuIf0qQVU4y2K5FvDzVRjx8RRu+FFJVWR
coBXLJlRLelkStHMI6Ro+xGIycXxNDU33PQldyxFX09kLmhpSZLHZ/Dr4gIEK7DaTwHIcY7C6Wos
jBRg+QbcT+HTDtBMIjS/9EDtDqa39sZHlOYgTOTfUBfXYEgjwS0g5FdhgNFhu+7q4E9QejgNQeLa
j1C1+b0yfi07hitjVz9e5GlJu4Gk1F9+SdZNRhS0zTv3ndeXDySPmhq6Sr5RZMhdhsCbycogsSun
Uc4T4QXHwblbUhLS6UUSHXkU8sv8tTw8logewkfALEV844BUKgUv6Tvzb9jaQuybN6BOG7nx/EIM
zjNCFulF3kURpdQLd4hMQ1C0rryzchreXTJxXp/sUv5LJBlAswWkyvtPXoVvMvLFcvuTAKmsBJ6S
lNeCmYwkkZIfWlwbmR5eGigxIBtzW6HY4YEqZWFEBibHqA0yqigcJWU2YN3xozp+/WlBEmAlgDbS
Vkp3KQ0TGgOPjNc7QSp2yI357oDvNcqA2dnKcWWZ4W/DucYABEA+RxX0Z4SAH2T6GZn+ONvkrNwQ
ThVLP5PnCrlKUryGiFjKPgF3sDCwxwFow2Gz7gr7Jjez9xa0Y4Hc3xabHGUb29HOXzRXp+GPoVy6
c8BmkqbeS4zinqHqgkqM0Uz5KtSPOABR4UxoKpZ7vJ0M7wEm9F3iiOzHhNUeExbionpO/pvDLiWf
5HUohFj7dsgUu/LYTAxRwJRPCcjHJ7eKYsV8P0rq+09ZRNgfz46zHNuUbiGFb5ZN15C5Jivsct65
rchKT1n/+l9QpVnm+L+ywT/mnkILKQ0YlhJ9ecVAGpm1TnrZmo9cXOploiBmnVC589/cGa4onZrI
FRkff8p1sgYkHqLu4zeF/2UwF84iJ8UOCPWKgxq5RevrAdTvHECpafSeJd3IIczEWfbeJiAyNjko
i1u6qM7kPUjk5i5IGltFxUXuVQqtrliqOyXk1mWsEU8/NputFeYinHLI+OyxvsQWzomkLyCOY7yP
XThCNlM7I28tV8B6MFhyco81xG8JJD3VC53mFQq90YRPDipuvcfS23twrFuVPvFCBWc0Jly7MfjT
0y/HHXfrEOBCx7iVkDWiQbtMMOOxmITE4W+EGyC3xAl2idt9lCNNDYJZHlcnbLl+yfs68F+Eka1d
aTpvUDngW4DemjY+D1RAXr8FBqU/xp5gl0q561jG8+RiRtU2FY48M8NNUvqkbIJ6PIINryqL2mJ5
l1mBmWNteOaaIpywuWpq3EYRXd2nDudk7BCeCbvSarcb/7o0eGFDhBpIp+Lqiytn8o9Rvgpa7vZM
6+GjUmby7E0DiyQtJqphMU7tyRNWy3tH3xMDLwE3sJhaCyhIQk2siJHzReTooogTpKoFIBKEn3WD
3cJBmkISy1vIWPKKPE7RprG5taDGP7qjZUSlem6Tp5Q6HE8TORbgOu0HdZQ/aKUXSJeJP5RgMYzA
ctad+hwM1VrxOWRVj4aUEBm6zU5zf5IbL7BucSDh8hq7r2E7n6S8nyiwHF/7NwThWUpN3xx+0mbX
+EPjPon9k56bXzh9bUhdaCNpaEDjTY8ei5cXkm8D8G1NGBTgkSm0Dcl9ZrDyOAqOwutK/fhUJc7J
RD09gGoz5AFrPmdnudD40nolJbq0GKV1KIFJQPl6QryJ/9mU+PSK7iaTYTvjEyXdBuhcyGS+b/4A
ECHTNWR5j2J5btwSPOsX9bJY9wE3fgkQTmL/y5EGTF2z8QhLABwgwbj+2c9WwhwmFDJlGlN1voZs
DZQCmLVBJqZ8UC8IEpB6PEBk38hWIv5jJ0gtLgAKmZVEKlMDtJH1ROTsA5GKub21kXN+VK/MLSMm
jz/AivRM+X3JigW+Y4alA6WCvDsOkMxzy/jhf+GGUCefRlregtWxYKVi4ZQSvEoAZNnz/6U7XBEr
rmOl8y9iDL8ri7cYL4JTDE1NngtPi7yERSHni8Aico/JPCLaKGn5BdzBwVg1WIzAhWa3kmsg0vzB
KAUWIxBwWVwc9fSojlgi7QVk4/2gmxBX2/CfNONLNzwqoCd+q52O9YDxf/KkI+1p9EDCZlS+yT6K
74BAPWI6eoW0yeXK2egJqwRQltp2JXuTc5mfCUuOdw4g4jTQt5l+rHOwcxrB2pEWDNgah040YJ0K
D4anIagTtSUiKyqHqjl7+i9wcuKEkFkatFQTCTvXHY75pipJPRRYC04ywXMZ4q7J7ZaCIFw4V+Su
CnokiE4yeLg8JGf+UnLhLKzkblg4W/ND2W/S+OH3/+8LR5RC5zqrbG8EDARhUXHvuamg39wxQd9k
swzZCY2yadNOKLdgJRIeeBGA81aZ22X+/m8t6Op9BCzmOJL+vOw0UZHZ959owjKSiKmzlXhV9rxs
Z4c1bgXdmiDLFXeLIftoy+03R/lGPX5VfonX0ptZARPxY74p61yYmg5Q9YA2HDiRa+EH5EWj5xzq
sr3JpuM7fN+PH3mUbfnoAx0YAEkY46/L9OexumlKSfLFxSPX9ssvBVgkqbEQH8BpSClJ0CIwdO4J
dxEDECojUDMN45bnmsYWo9LB65YtWfVPe5y+4nzPzX8LjTxAKyz91fsUyCPiGvIpkbNQSkXJ9LHl
NViCKSUdjOCdcCF7tgCvTOICNRPUPoTNzTLhz0nMJozDBTKP7WgrS0zSy7pPN6PxwoUKxNlAM5Bd
tCi5Gz34Bked1IpsNMkL2aqSLPLqfCGNJRVuxq8AuzPCu1JXj3R3AQu0Y2SK8d2EaidcL7myeAx2
kjTCUhil/uFBhrZBJe08JYDAIYiqBFOQNPmgCLzDN2JUpn0N1G+RivdckBydsuVh9LDMK8+9eoyv
kS7B5DFghz+XBDmsvuRbOb1sqf8SesmKhlAXtafe+emq8lJCh+OuJMgJJGHXLxG8NnnM8Hj4YEim
qMxJc7kZcj3U8TOhBL71XhaNZJrcFR5qi7EodF3CW04/SJYaO5NFwwqemHUC4XEtUThXf/OBdj9J
HKFvae8Ouh/Bc9Fc7Lhg1G/rqg/XPe0qXpj7yqriMoWnIHQnSb9IpBfG5jjfWWpv1PQgdDj2FMgs
bybBXHakRHJq4KGJYR41cnqwFUfBzbh3eCWkCaIsunwZq8x/h+Ah8ERPD98ll5G+PVsU+3AkMvzr
0hEQ7bQ5CtJAFJb0uHHrHxTXsgfIp/M6JSGWZpCkdjkEkRDCGbxJ+ajJlP7jXwJ4c07kGQ6n/Rut
Bon7nQ3nJE8ZNcdpTP1O2DWUhbKC6qB4U4Ygy/1P3caat7DLMbBpInmzQU7hb8jSldUkyCCPYOmB
JQEZmVF0yNBPMh1+k0NIiBJep/wSHlQK2sXQ3E0KV6FxPuX8q288esJIkH/6ril4O8EGb3EAVOcg
AIQcJAt4pSx9STx6Ds+UQ0nCuN4Jf5HpFd3OIBnij3+OK8hNP+uC/VHTfinc+CkcsLOhfmHN8EXK
Urr524lnQuC3+uJDkgTgTPl41GdC+4AakzsLjoikSAu2wWAV7DPJQ8j2Vw4E0KDU9/IpuW9z9KZV
I36omAHRu5Vjz84iOnbZcYreZFOxkIQHzRTHTQHkyRaKwChlF9B/FvZp2tHXBpYuGZiTVFTx7UYy
HR18g7skLfqaakOOdA7S//F0HsttNE2zvqKJGNdjtiQsARAg6LWZoJHGez9X/z+F7z1npZBEAmO6
q6uysjJxK8LG74ZK6Un+SG1cxWyJxYWU11xu/VdGRKVbIoVYOfYHAbDYVIJJsTs0aJoMvKMLeBcy
7OllP4KDSd7PQ5TeCTFAHhSPgb6sZFZSKbMLaSUtxa12aDgz5IukRmfmT9oY8lfeJWufo1buh7At
+5PUUY6S/5/f/o+lIXtnnMhqc0FeSGiFeChltZv9uPSiZO/bC8MlMd1hwlNB0z1B9M0t/9Lv4Xtk
b8LJ8DDspC9JQJZyTH5r0ulMwIsRdI2fIwrCxyAh8Ch5yAUA4mfyP7KyDLuTvn+Wc0a+gXUkPBTZ
v4gwgX3XBHTR/+5WiBPvovpRCiU5Pf/Ljm6pJ5ldDamCLIFVc2NQsSbYXo6AnIRuov6NipHWV65Y
ciVCqwSmjMBStOGNlsLDJn5NVM7SMooznDkRSgIp4GVlcb0liDj0LWQVChaON+3O7T8a3FNoN8vK
591YsylnpZQmnO6SFZGyyFdrrtpxYOBuw0iCUPWWqoL5mAOCwqYK0R0ZHH+v2dremZJNjGRmEBRQ
t1oEMBu1ceOTkI74Bk5dpnmYi+2/2KbCweQP3fM3+KoFOhOD/XYZiwvUpbOZlhfTNajftJML1TvF
8fNON7Jr2CBRy3pfMhxiDZh+DEFU4OxROfxEyMImg0mXVrWf9kwh7y8hjjLaJbObczMlzM4E2wCt
+luK1MLpTACxqr66AtRinEGAYPjkxAjFs9BI5PFHuXWIvYAh8niTtuEPzRw0ixmsaZt6A4KUA8jH
ZydyH4qmPs9Ds8Os5FRXzqlpm42Q+rI2oLIG3abp/hZG7VUoHV0xHcaeSXa+f3StN+medRkqckH7
AsfzSyoQLPQOad4dPH8+hqLggdJR0xAFAiUzBb3FiHXf7csuf0wa88hix6PUxEJuoLshBGXT174S
xPrukl5/GoJIutNbt+l2t05OjJxpylGm9IjcOQJ+8PqQrq2ZPkhd2A3+F6c/1Xu+FtDFBpotwM6k
u+VlC/3pzFhDt8O8CvU4PJOkCyKsnaCuX1PShsiOGXKgCI61eusbIVUjm8R3PKbo6vIJt46dRaeA
c1HY65ajkZuALNFgMcgrKnXvs0pNezkU8NT8/h0Ts2csFdbayPwpz1mO4Sg2D/1gH5l/u0j3Ja3p
uS22+U9iX2R5cM1oacG6bDu119NyrzA6aDIfa9BqP47JYXL7owNV6a6GCQwE8pAt7WtvqLu6/RVS
8EDxeGsEQtdp4a30ovsmqJmR2BeLNvPgvEuOi9YEbi84exK2cARG5vl7tvElCi3MT4snKBlvqOWe
qxCN4Yzzq23Nczw6kJWzB43WQh5NOKd4xkME514yG1yR1xFsLAfcIVkWaR4zuIbeCOe4wL3CBjBE
HNV1fhkkTrbRUjI5Xu5vXPqRnAcLe7S71yPhx+EpGAxeL15DBQJglyzdV6vpFEF6+1J0ebQCoXyT
Fr6d4ttAHlkxQt3W0y1GK5i6vlq+FXmTVJbpMm1uxzZZnJu4a5AMqTGk+05ycu0oQGUgZrD/0rl5
zpaqw0JsEsvGdz+w10yL76clg8YyvA0xyvVgsfqk3QvWyGFo+N46n64pDJzZfHHbS0MQZZVIbBTW
VOyUW84RicEEOUmKehy7pWvvMYckkIoMykQ2h2ZFrkhTniJMcFlB67m0mCasRWrAyWpSpOOzBV/d
pSXRQD2Bi4gfEFkzsVb4f4IfUpJZyXC9seU6koBvORilbFPOWxBX2xbum8RKowwvZZx+kD54eSqF
ddeO9zZtnoSLCQvaGixCa3wmo+IAJyBy/dK+gS9B/idcBi6P3+ZocdP6KPAKgV2Sg5m+Antx7uN/
fI5knVHT7iVUw/KL2uiFEN6E5Y7IykECxQlhFDmkBTkugaZ0s/uW1M/HWIuRZcSymPpzbcxlUVhg
qvue/vFjg8iRCyY2+09yr3QtOFMAVKSA4IilxqB44F+5Vt74XHw1+lH82sAReFqifuMM9OG1edPQ
FPbEEINnKued0LdQBe33Uqtw9zEbbiIrkPMwkPyaB0p2dHtJ1TWLSTPzNxjMDQbPjok2ShA86L3/
KEiS8tEJwWCYbgXfUI8v6HJoSFQJxM7O4/VJlBKe3M0tq/w00nFvQy3JU0YK+qdBFHPp79FNK2BI
8BZSzn4BxTgr+VSTxIiTjhQNOVXJSEgLs/3gTz9MBd/p/G8Xl1fWIxDqLKu3LzAlzY7KQ3yJ/pmi
428xS1kAqgnDQtvyRl0kmKWulgsEsR9RVJNpPC5H6ksIISiNNERH4Q5miKwxBniZ8vyh17+N2rsL
kTIXiL4GamDc+a2DpMHKEBRJ0sAgiuBBITsQPEqCaIsyH3MZvDNWQlp8CJAkVArprRhADcQS+FCh
90LRlPE2uWtWItNUsqCgorL+quoKX053AmHPSSkiK0aeDjjiLXtpUSVDA98IQFS+JKUFlWmgjZId
2VV0aKY/0lOhGNgJoVpOU35b+ldcFR8pp4rH+p6ZOCfbaLx0z+PnWwV8EghVtuICl0mBQfNqScqk
S8Zlgh30LvkSAV72usn9sPqoVar49X9byiPTkaMbXn4To8YILN0D54+ktlTG9L1gocPkB+furUvs
9kgt/+Mj8EBLCh0bq29oNmsnrdbSwBFVM/6zY2x1QVtah4wJSas4mwBlPsqyFCJSS4AztWRxFfP+
Ut6Da0tUo3DjqjLzFk6kgkVDTk4Llo5QXzL4A5LVU0ToZbkO3VdQfY9Tj3KcdxQQzhjtBPuULgrv
ib3YdtUJTEaYJ4KF46RwME3m+2K4hBAx+CfmZSi8pdSF4i3XQokuSx+41ZpRGAXy56dRvbmXFrdA
DNia3LnI+AHVSgzqKGAT1qD0FWyaArwt3pm8fyGTyeVLoGdRc0WM87LBHyz9pQa1YANATpIsSjY0
a11e5I0qiFpYfdul0jTkAwvwS7eBTlxdZZcSs2p7vJL2c8E8Dfja1HWCd6BQJPia0MJc23tg+CxC
DUoY/bKIdKZgoPo683Ij88dPJUKDxXSMBuR14cy0HOoNNFkyZnMydiPBTvdS+hUQcma0BpP8v7uT
bsaoGE1x3rnsESp7pf4urbHhDXKbCRuZP7hM3kzLmmqyEbSUbdutdAc1HG08SVvJgEjU58O9ZGoq
yv/oWbVqLWMvOE+HDgOOV96NcBdAeGIWKXxRaMA2OMmgsA2NcbrmPlJGuQtTjAm/0U33PT3bpWme
5aPlyY5+/9jVwIJ91B1qQ/9sXO8cmowidUi49WihSavDB34dM3pOvav/NgpmcwuOIj2yFlG8af7V
0xrv3qaIN/mifmY7nVdjWZ5imKVdM15DT6dSsNGAdWvavWaIT0PT4t0UF3xeGmJ/3NJDNpF0bvCg
K85+NX8UOc1x25UThXTbLjxE2Ia9gDhlORwEGA4966lvQ3QBUUDE7JhRh5Pp9m8C+VaBD8wR1sE2
hN9vmACswWh9LqkN/AibGf3f+ROpo6feXX5trXwpFwctX13bSQQesDwRxAcG2sYKmPwtjCQEnoyQ
crRgfjjl0awwbaiD8+Bkv4ZtMngIF29eVqPV/qDWg9rRkkIZJDCx9+3tELvntkfqCE/5z8pOSTwT
xdQQnJW8MdbwHKWCFLxEd3Gh6J6sYd4iAoY1sFS6FdSLyL2a9bdS+5xohPptWf4QtQc61PwhmPaN
8yYYoN6fveJAgJPTENxiE9LMacgrhCnXda8SCYlZ0uwQ6qkERQkgAXxywrMuvUYBftux2hdQK2KC
Pf+HkA8GHy7H8HcAp4ByfGbhyAcQteQypIYWOJFON8tbtrXkSILUVgz7L5r//1jzgk3hBI82rrQf
BXjGA5cihigEg1ieh8RiLoSLHKnwyth8uGVI6R/J6oTAzs7meXHjt9jrbuStcRnER+F6zahcCnxe
QZsSCC4tUXWzmkPJ2IzsIHblFNWfErmqvS8hLYSgncClH64Jg0wcfSNohG2i5LbsYGJKLoHHC5nP
56SxA8FQ4Hc2+RuUk2eupWZig7DGxcz8nvQ4pLTWIDnGWPL40oYhvZBHsmj9A1kFk9N0slC3/JXz
vP+g2R+gcyiv0ake5Nxtp/RBcDr5ML9lQGtaccBo1SOAHHcqnQqeEOFthldsx7CB8GiEEcs/Wq0N
XfaDuxSYQuYzIjNiyBny/hAfGDs4CWmKKp7nF9QTnumV8WqbDIsTmZgXBjJrLviwPFLAk1TIIAsX
OnFuZ3C1JAzztTiCrTuPLBJ416lQF6hpSproJg0u3sEcCCZDnLNb7EhOWT0jrEH5VgVWNRsVs2Lt
BpXGh4ZMO2jTt47APSFIiJnt2mx+MwU7uwu7f2HP18pS4KSQtFhyHwdUAuUwtMSGxBR5FSyg7Hv5
JAJsEoXrjJq8QW6LHthB9CK4BN4OyFVcJdWax5/46E7l8ECplkKmD2yMI0kDApnkS6AvKaAHj/pF
C/EBCNwY1W8nw1PG3+VU6fB40DVJNWaIX0XNhRhNv0a6OoXX7YTCQaWyagFXKW1ivGQr0/rtKD9k
DFpuRKa2h7DbuZ6zF15BUtN/0LRnqRFsalTpek5VtZL0hZRO2i4CAlLlcz1bIWZIZEKU7F6+TI+D
T9UXv+WSMRlRIDnQ/1Edc5qgZZaOSESJixe4HolFTc0QZN5e+Am188VJxikkVyINJZfUG6fQe8Aa
HpHWoeTFmBXOt9DP23F8t2ckhdpsF0llSrjD2HAbdzxCbtS3AHM8LUXEGxwBGnw+oxXQ2I/L9Dai
+iTZHQRnHjWRo3vTMQbF8fwODHgtLSRsCO6kksiceS1dcilRBIEjjtAXKyESsckY7kMo7qg1tew1
EkVuTNq+8S6FMc4DkoxCah60E7WtgHx0Mlni0oZSmfqhmSPfw6KWPr6RIRdKUeOTmjlQP3oYMyDc
ipSUP/ibxBjiYUn8SIZ+70TM09CuoWQRXFBkeoQI1aScjaQ8kVs8MyvPQATT/i4n1egvB3/o0dHU
SD+di+62H/wpn+qrDpYTMJHrrVT6xwxshl2+qY/vEve3ZX34PpEiiZKHAMMJHMkpy5Kc4nI2L9LV
R5h2ohbsqDJm3K4biKRTfOBlSayA0ku5ejHQZUth7xJkbimYcK3Z3XPyxEXep0guaJHHzAdDaZC5
oWMQTm8g+nzm4Zbluz1NH9JpTMGKWbZ9dmvtDIyWu7gFgASfkkBbt4qpWIA47moEwRmxDVbApN5C
nKCRIARd2dkSF5ClYqA3ERw2QcOJAiQsns3pV/qYwDmuTVd2ggpP3mdivsWuz5SUWKB6CpnNFA8h
BiTJeQ6zW55G+u/OgD4k5dl/m4/RkQ0/HBu4F6jxYWS60kBHrfuVBnvWnfk/k/StaHFvrWMoVPBx
idi8UJZQ1VyUh5aoPAfhpMU0SYdheJNvF53k6sEBAtGiOubxg4j9x9mTWSbleUjHOruCxZxQixKd
86iShlnFjhQYlW9BgwLVuFfRhyxwwSDex4hn1BiACe9IwNVw+eakBwGSI9Xtw22H1yokBJOyKfW5
c6AEGALyLFpLBJo3zTR9CQlfelQpOwft5zj+m3So3YU3kou0ppIy20qxUOTRWYhT5Jp0HugjACw3
QJ7E1hpjzLs5+OMumzHK3kj4C7EZYb6C+aarQTdDxt8kSGV2eNKyfUy/QiiJ+PpAp6UPoqjPppWg
OCwE7rbB9S5CfUvKTAHP5DSUe+D4IrngmRYlo1FsVKIbPSCFbWYYHPj3XhQCHKQM2s0t6uUF8B7i
/G8GD1pO4IC5ssR9beB0IiNbwYCR/vDAdnBp4uL0zvvVN/yOFGsVhSAYkMWnaJW15TWrND06Dcfw
BFmKWRc0guUklYOOND7p91NhvOFLiP4ENbbAEUwQu1c5DwZ6xXLyGDq8R7FDLc8Qimh0f8nxBPZi
ZXsRuhJWqmLMIu9/4NKMnICtgcR+TxKv1AMaDEeIUZepxS4nZeQoy66J7RwC8zud/4gkqYwmyCFh
InLYuoW+Hg2LaPfUhOq1dUoKDUB+1pjZpPSViWACr8wd8EsnIvYM5Sg4RnM1CxiKDqlLIJRfYTPz
ZlmVMO4fJdGYCutMb6ybkAp1XoXZW8wRJQEIAUGfR9JN81o2ibDjROqlVhFQm2gkseFJ7YKifeD1
b9DTuSakeXyDBAChc/J+5LlqSN962My4TMq7ZX3gdQvPUC50ZCY2X7qzxwy2zSlFJNubrfbWDMN3
HHsH+RSHwqNG2UCWkTNbu5z0Q5aF3GQ3mnutw1EOfWE5wYp2Qi4RRWJitjxCKPNPbbc8LhQxykSr
TTePsG4e5XO6qV3Jv0tgkPgvQJccfIBi0Ticg0ldObLBE7Sb2KpHKtnStoLyJLNJkv3Sp5jgTmNW
xnNYiu6xAoas0cyIxyPq92A5JCMmqr6cNKLH3kPSl1M/bKCIJCPY+UfJacWKjxsyEINqYoBIZiTB
Vx/rhwVzPtKVLNcegJGZ5jNuXMHJp4EG19Fl6YdG/lovPV57MuObkjxLfJf3GqJiZLOjNMQX4zQ6
SImZJOM/py1XAy1/EZhfWLXOuywJagyKI5m9FiCMtOvB5amb8LpjmiMKDa+oH7Eui3D2gutKRGtQ
TO8r9aLwAIqATweF9lQbureeoMwHsjLv5UgWEoCpDWeTgZ7eniTbleSRwojGj8foTguHz8JUocet
rkWuxL6rjJ/crAGVADaRFdgvVIx08/p7YXCDd3Q4k5ODfJPbdlIKa+ogVFH6aT0kBE+bH2vuVmQk
vIE2otrWfoZjMFoc9A9sttvANFJteHvhK4HBSI/WdtAyFAJWmWFRxLKbdP2IrunnoC1ng9ghtIVh
SMK9b4V/SQ4E9BNIqNbsXVpFGI92YbujtfsjA4lCe+S9alC1mWyH++O+2iV1U5ylGjI/NqMocEvo
P66k7wZaJK0y5X+GGlGCCCEUK4Ef4Y6+W0X0GeXFpZ/FPZWJLnZhkVsrVN/BGzgiuWkcS+7ywX4S
yIBsxx6D75nzF2e08dCzHfueBrX3E1XEK2b/Od1lX0uqoOb65A3Ljc0gi1M6hzm1FpHLK+nYc3LJ
WodQkDLvn5nBM3Nce0EWNcNEKRU/PdTfzDIHzWLYtteYeyhvjZIUyEKmCgbipJx8khtP2EVZqDqb
FCoRIhuTHTzGTcvsHujxeJQw5cXNpszmfed2kNPKU4tHvVfqv/loMKtOj0I4u/KZFeIlaQKVGuYI
+YP0lW3aJ/IjAts71Lu3q1dHPcKPDzIMtbRNEKdAuE3VgYNwt3vdHYUDhAbjm+MC/fHRjHCsTIhx
UvVCjstuzX1SRxavPPFbKKLIrnT/feIIrDjBPXM4hlSR0u6VStbRib2cBAjPCuBVMx7GEcWkWdTv
G884uJwiskwtpS4S+vA8esxUKSPzGvKUJnrs8lUiwMvp5aHo78QwbDN6btKDrmAZcHRKkBa0zgXi
A1zBK5tRN4qJNMBeEoZ/0tHz4hMoPllwbqKvh6xAAsKkf8QgY9s/iCuYHfgrAHU5oPvUPwkGLXcf
sdenoobk99oHKL2W0W7M5hczawFUsqMxWqfbzAPyDU2gP6GaB3BTGeu8ih6VaVxav3l2Su+pK43H
pJ8JOFpioXARvpkec1UC1ZuMJ6VLu8/cnMSf0Dkl1RZ0KUEiUxu3WhO/FtjEbXDjwYsiUE9WkJ+q
0vxOskatqa2BoJuQhMjO/EOqivxPQpKbm9a6D3Ioo/O01aP6Y3Ywl7iLvQKKeOS9sacRUvKbn9GZ
vsOZTA+hEEifOnLLfVFZ+zmt+jWyeKvcxAk35Ma0KH2xO/vTTc0XxaQ5xqo9q9p2d07kJ+jlL/5q
auZxawW2BwatYV+t41lg5DdDswKBHB2zUGwbmpqc2NUak1YrL7FoEDerafimPHZ0MNv53tI0ndEO
Fk9VkgLjYAxgnJPcw5k90ahNYLs5R9sbKETCkcRqQmMRye9zbXJ295MJBgx4EKfltUNNG61IfZcY
/UGrzOi7sHvJkHs6OACkFBjt81JACqqaALfjtnpv/Ax5rixhJIfSFLCxH09aV3xmpLNGERcrYxke
Kys/NWP30ZfZPpnmHyr53zlI8GmFP8AIWHnymZj3cgcsK6ufJtTy7pTm1KzGFIYGWoDJqIxHLzWn
Lx3pQaxX1JNBkujo+QttOVHNIDdlST2U7pyvLTeHzKE367GYvh0SttQajHsnylDProKvaSH77XRK
AXsskdpTAZ7XqCcSAz57C5dzmXrWSLuY/40y0g/1WqqOTTpqe8TC/2VBQs+jdvtXGiARuZrxVw9g
eIXInjBk+opV+bnL9eSonPwJh/TsrGzmmdqI19NakYlytaIudvuTLsmqQtFRRbol6n5vC2NttQ97
uw1XeaNQ78Vdg3jXcpRVP60+MQoB8zzOLEqyvNlpHSxstpjnOVBi0vzd4q3SVcv+1nX1ZymWo2kE
3/Ddmd1t0bzrxyeEpj8R6F4PXQmrYLkmeQjQiIBnm+dbbbbeFc7Vhe38YTLuxapY79VoBUdVV48d
6EjtpMeS0Rk12A1MPZWtc8/aIO4f3+dG/xlmFIiG4PaiCW2X9fdQT3QG/OnZKFJYwfjwjd70juiX
jduJ/aZK/I4RO8I4LNracLiRhUeDql0gFvRw87PsKUpLZx9Yg/2aDv5+KYNjSoOj52AvR0xYrCw2
974gSqE7WOuy7XJY3R08h2alt365rxtUknpz3DdYzSJPhrSq3/7x4IxpCZlQXoZUyILXOn2+nwym
80Ibb+BRirqls1a1jkKA5sS4BWnJm5xOcSw9//RrVP4p1Z1r47sXxWKCAfti4IDVQNjWAshOxpDu
km76Tg1hatJ9xM35PumLQxG4ONc0F4eXHk4wdlwLiJOUMoKbfmcy25bb+nNI2YDmZHAmN7hO8Aa0
gBlb+bG5BbWyGThOfEoD5QBPFJp3N9VzuJ48RjDHCZKGkXMqZGkIIcsgj7KCARYEmSVUC3YNMBAN
XGjPi1PDfcbzhsGAAYtVxK+PRThEh6UrwcPlV2EO0FuzbfO+gN/e4lMqqIvbwWvB3yzvo3cDG8qm
ppcLMrTFk+9ecXV56cEXsZxPe8j8T3e00alcIsSJZvUal+E2sSyUMZZoXs1WmP7BMPTAyQ/elegL
ho8zsLxTsJ6dFPPXKkCHj8ZAiQzrTPxGldC4NAreY1RfgpmomZoPXrI8qpwqorFwm44dL3nslvmk
Vwod/gRelGdM5n3pmzNkvvzstMt5jvX63rRbl5IyejVgSVpRP0Oz0YCNYc/6cQS1Y2A35hGXVBjU
KVVRjLC00DVrx0WDAmCHj8nYXUfXZOYgO9ZOtu4XIAcklA+5FMF9SA2E3PpKD6CjovhEIb6qKyyp
g9HpH2h5MH6QYyDoGk65csuE66gA1OtZ4Y+goZLquMiLh7CzdCYxDV5vByBjagE2QxHNbCPb6znZ
VuP+MzjlgYIxGaPLYbcREwTlI8iIaK/FHCGtkTHC7B5q+mWG7u/kncIYtHt6ByBQ5MqkCz0oZUW3
xCN6AIaE2EYt9Ikzp33y/fSQ0AgTJI4y7E7wHn2ASA5wxjnLQGe/rcblVCRQWCYdQTjc0cYpUncR
WUUNdCjrKa7MTRh072lu/5nILgVm7aQBllT2isJsp+lkxVF1qbIecaSGGcEZxJ2lFcB+WPg+I7jp
5pgsPYFfDPSWDQv9tOKsG+GubIazMaVinHITi9XNiNnA5FYkgpXt0jBG+einFoN47U1aHiHD0Bri
UjwqKe/6XH0KYayjXp5IjKmp5cm6AS2Vxtz1hYbgdrax2K3Sn5TYZjK8AqJhmzGcT1ZMqOzXCRCw
pYDNDcy2eX8ZQmKZluLvMpIdejRceow4onNKA2bAh7XqUKlMnRelgDzKvMdspL4ILyAl0ZfOKgXM
W2lMkMHLt1oBIgGnSAk/hUyOAtS6pGjyoFO+qMYsq3bzfR90N7q2yXwI6VupR7hs96fYmp9JNAXm
nGqUzBW/Glr1g4GEbw5kK0/aAZwEU0xJTsyAaXTWYitUKk4al3YEd6HlzWqhE9Mv/lqWWwxW7y3M
Z07xOoynnVNU2yyaLhlRR4U9MsnVHuMC0dXx6CWpzF0VRv2ezjWU1g42/NKF69aGOO5xijPCptfH
21xAV65jitWp4oQuoq0JKncn4fMG45A7h3m0pz/Sd4hWaNWxzxKEsKktI3eDp/ivSkoOL0hkLbJ8
LWXxCBmsZYSRhOmmXsI1ZYxpGXxPQ0oQUdCSYwuiWw7LQabJdLJzWQ/dtPcH6yBdguLLGNGsFu5H
BfAsXNXcdmjKs3TGGBSEIDyWLOMUGNpcm1N6j3w87tr+s8xu2SjdZf2CpFb3mJfJPgXSabxokA62
YA6m667gMQERnyIS3j5PnlqMv7OUxiWhvJr0pyCHcpEuX4Yl02HjWrqsct+qt9axgUUA0usJwsdm
lqGeHx7l9+OKtNYuHnkHOel9OzDwzhagzblVzkfCEEkA8VJr+k1Gf6OnCnbo3pV1+IGVxSZzp0MR
97/SsecJ+bOv7lzS4lmPYLPAtoJMvYt7fBrhZKfoEDlL+ZfOHt1Lqo3MAa6g1O1ttESRXahpSowk
OTJSWPIaXXyKBdYWu10BrmWNoV4XrlAygihgJkdQiNRq940k1gwxa39sEBvFrUDbylzv0tVgokal
zzRiSNcat/xNsu5b0G9Yt89+pp0kvgGh7K0y/SAve7TMaEOyty9NjZElaP2aliIDy2OMILogdUvN
z7VgAyr5wROp+Qd9js6OziUF9pDaqCS7t97n4sai6YgVBWjHYdb9v+0U4Q6WNmhUR5d2LP+IblcQ
LR//YzgwSLnEm5rFE5XGn0aHolQXF/mT9VUAylMu35m1Okp3BiWWp5CyIJ5MoYrLbcAEo9dB9fgQ
z8VWYkxR+qw3WzqAZS26RWwmgceFFYPq85U2+W5AVUfoEcLJ6SydAMYPSXIR1IksbAQw0TuIz0KU
Gblzwyag2eA6CBSslAJccOdtgAGYk2NKrr2XdbMLCVkViEfkTrQF8K8MAaF5kwaLWHesVzp4sDra
+1mlu3xJV1NnmWBHY3+bYYns39SIXyNveICE/qDiJ6OJf/1x1u5cDzla1/2EFu8QowQrkKCVuuot
BkEqOHuFBSv9AlfAf9AkqFN1pd9bnA436sjwcwsnNlwDe9p2KLzTe/quvYLp3fhiav2bjwoVcvp3
NQcOa6rvOpC+J2ldEYTiMcFNzDk4SfxKfSwhkMfP7pcoUTJ/K7MiMoaXDd5q8WHhBjWR7jsFi6yF
39WdheJNv8mHfmHky8GBi6Xrr7JVFFWV2TcPvqavdEs/d3X2GMT5fnaDG98xaMlGcb+mZ65hE4fv
WOnNcoeuRhg0P6PM/je32tlqsRTMfkT8RK5+iEQaNt+C40sLGp2HE35yGDqmK6s3Cd+bYWhxtmao
CdPlxaL7UWh34q8Z1S+IXn5545CupNHmNPlJQkochs9T2j02gNcSGgOCW7NY312Aar4eH9U0fdJW
uLHIuDoGkzBhABgvniU86GraWFl4ikkQvJnBPqO6kX4YXAUWF8ogR68w+njeVHr3neHSBS+1d6fD
5qUiR0DiByhS8LqaR17EwVkl3dbTtafSAc8Fgah8B2Jpm6POgIlygG66cANn6+8I6VMGTiI92Gg6
hrvoRDpRvXLzfIbOnt3bMQJh1FFLeevH8sK4jCWP1/C431LJC6bxlA7aOommvWgv+p5aCeFOQj5S
CQx2pexVBixp3Oht/yaayUlvnBklnnkTjFyNRnjE+0qeNjss1oYvJ/qUYKBrydZoMwb5fZfE2quf
VdxvoeEw6OSerM66DnaY3ZUDAt2qvyLN8itrvC/RnEFfRNFN9B1UuJvsXJcRaufGpwOkS+kCnXo6
T6p6WFKG8VVCNRbE731XXivN20lDVSClcgIJswq4KrViWK7Z67FPbOZJTuAj5nSwGmNrTeFqGR/k
iGkIVgKukToClUJvRNTBWz7ZNSb0V1nz8ohdBKKDJCG4v7sIyvGAb5KVgX6J3E/P7R5Vy4A5ZkMO
Wl9WFT6xlPF6P7UMj8ppJOFxarCkLaKH3lU0X93ib5oPSI2zZmnayldPwW1jR8Wwk8N7TqMzkUOA
DksrtiGmfwNDGK24hsLa7MYXSE0fiZ9fzPHUhkgsad9QSHZpbXMYvhWp/W/RyeB5inrHSErGhKvc
rYoy5BksdC8x6STrPkoOO2neF1bMz63tfLTsRYgAdPt5/eI1JutO+p+Ok9Cal5o7ZdpEZ9KVuw2V
dRgtHIK6cSJPF63EnCmIpXqNDHPretGxidt1nJTXsGvWIRblEJsRHfduUhlWHlEIlcaerrDleete
Z37H2ppYobRhDDU3Pej+k+UYh1GH75OYyBwl3/YsqrgBxl3Zhz4psb0E9yyrY4uhmTaCduolz8EP
Of8YoGKwejPrbCLHS5+JFTGMdpEL1ysDWjUlgZ0djKm/T0OGf0ZKJ6X/2gSgENSodbACiQMMjSfD
Q2K++eTlLzl0BWe80GOeFKNRTlo/zS3ihkQ/zSC70L1HVkAYlBt5bXLa5diYjgy6M62X/OIpg2hx
yfUs21bHMR5YKG7RnI81/NybF2mK86acMTxGc6Jfc8tdY4kDFdFC5m90D16CvkLqVN2Tm0C56iYT
RbasZ3Ely8kK+5dshgBf5fl3pzEXUqHXYSfXoUk/62I8LC5YYaoHiYucavbPHoZ3YzauSWcdoTO9
o+X2WvS07iLNwXNgYHWqAIFjyU9DIFfaN0zF0ZRvXgjz4Pus3dZBFTGhLC4c77kfkCxZ8ADN/DbY
OGnfbnG0PZpxvRw6J/iCPn1tU/NECSu/HTDG2mQXfWTdZ5g2+E14Gar6w+h8nPDC5K9869yJTI0f
bItqeXV67zp1HsNJ2bs/u/UmrfyvdkE/wPPfq6g/F5EPqWUyYRRYCHJpTfltAWslJEATCl7ygXlX
vqmmpgRO1LvTFn/zqOH01lt0m6v6aZjHHydH5WgxSkAMjRH7FE7CWMcfuVuh27cIqgXfTzKVqVHX
MR3eLJ0hqxL3D2a758/W7XZMxOEwUjg+JBOHdeqHNjyn7Dm03X2j99tAIxsO0j8ZStcSQxa8v4u4
2erNeBorcoBpYJw5/TsUJvIG/hUHhX1UT/RusulQdd7zWMZfiYY92NgGCG55T24z7IaQIj1rw13T
0SqVVJ+5HO46Q65L8/64hnYxLIcDOX4upjgBjzc5TIvyUmK+ERA4R199ufhTreR348p579vkGxeu
JwwEnvRs5DDjPzQPxpEwfcp4i+EQhEqsRYYZCsgyo4jUVFgRwQqLS+egwRO+KTzMnbvXm+odJUzk
/qrxGLX/4uSPVSe4SnxyVLmNzNSbFwOqctarXWrTGYIYTXosj1wnHolwSSkIjUwitICsmLbSeZOf
anrILCGpBD8SutNm5IC1ansvtrEuqg6SnfeJVP/6Kiq+buNxsDgqEyhen2khLtYpMnGmoPMpxxmb
3WipY5oB/1x4A/TWqLZbvbtvVbefkBqQm9dc674Q+j9D0JJlxXwCtFvJlk1uw/ShkcjRytkUIUoS
ERNIqOwEE5iI6TN+k+rldhLlC4eydydH4sj8pcdwqG79pXlj4XQnOS3N0RLEsoXNEC/hgzRZFs1d
WRxlekjbFZZvwhXZ/D32L4qa7FbaHWYqhLZF4o55gYFUW3ikCkTGb2imsA0lPglj0IRBJhVxVPlr
JlhpzaTHEeU5kzQro+07UlqSNcIcpce2HLBcvGZD+Cy1la+ilRx4SU2O3EzHtGa8qSc97SinZ5fJ
DmJuWXifg8+LTMbhghHBVYHfODXuTIYLh7EenssUGSB5XPJsfHRCIMHLViAbC3r3Ett1TbqQkzeh
2GCNr9LvoiSdvewxpAWWOM7fG53Pm49qiH4kGSO5lUqjJakd9WIjiiawXL84xs52Z/zJGW9CQAUp
/oIiPtUaUGY0YBNjrSIcjJA6YEJHGOxTwGwIuE0S29eelCbmTBGa7RxrK2VingHCCCfHyf5ipnPf
Ub0mxEa6qzvFeMz/cXYey40rbZq+lT/+9SAGPpEd070QSZFyJKVSqcwGURbee1z9PKletAQxyDi9
aFOnTCoTaT7zGmXIh1yYih5ef0DiQl/0f1HveFA/kcll5smRUBkZXf5a0s1bjwRS/d5U++Dk4GXz
a3v8rd5fEcdPQKw2KitXH0/jUpjbb3ztCtqSOjlt328bR2xs96HpKZYx+x6l0gByRAABjNjCTrp7
AFS9pOeF0Ev00wezpf6agrFYWrUabFgW8YNvOnSb8ONxfxQNLEL67SnAQ5KX+4bKmvA7bES3jtA/
1/P4VDMQFIUtA2gWHL0G9XDRYguICRTB+wxhiF82lbErLCJBn37QJI7oCCTtsfdH+AI9PAuAOxYK
K8IFgutQbKDnK/WnADNzOl4Kt6LWYk6Sg2ZQ6JyDJ3ekbxH9xDlpnZpAZzqwPZFh0kUHbloPVyWF
HLRqOm4oa0VuYRjTn1GM0L0iXSDUp/YJm6SV6WbQE/1mKATSjnpyUOnCzA/vWs11zXTbRj74QYw1
rHU/5kqdgmBLe4ZECPmUyCR9leiyMVajfd5O+nPjp/BV2jveMrxLWnMbqrIJqXBI5kc80lb2ZhDc
UK2Vk/LVkO/qzL+eW/OecJu4pLBu4wYVGrUqulvuY/7ekEbXPYcLzz4gTL86JoldBkjsjcLr2H28
mtryzk3LxzmQ3/P20CsORei8OGB/rmTkOZuYW0ZhJ+IawyvOZROJv1iW3WdyQqPC/NQb7ffSdF6y
YlaG4rXV3trWeB+4Gpxk54EbWY+8R62179UtbGvAl2X/OZTVAfzXLsIiT2FR7bi/1Sac4UvnrhXo
GNq4Gva5bsAPSp7JxzZhGO68Yr4LeWQzQx4q7nWM18zXlPo7iJqSU4ObJqgfE+7e6CHsz47hKlTB
lqL/lsS8PWVM7md6+Bmloar4Erk9tcHy3gyqLx61nnmMvuSSV7ic209ebFFDJ8UZCMlVtu+V0wvU
a1outNG1l85waVHh39GMfxp3REjqEQtd5BWguc3ZSzeOW8sq4Kc/UPih0D84wy7RkuLaRTFtGFAi
dfx11eK91WBcYrqbOAmuw8bcWGa7m3Mb8AlTyVKH/r6Ni1YRXpdN9Kd2+j+qZmM5DcpJxjMZ/Ago
gk/dez7VhnZr1qoCm1OSoZjP44vhqc6Z1cSN75j5s+ZBQ88wm6WqCoLF1J9LkGVIWCE8hKFSpN+U
un3jds63OvUIHCkY5P1PJ+l7HJc0eqjevbr+nb7/pDWo59R29giQfx2r+lGLeVRgHBoneLS5HWo7
vq3mYJWYzp1nDDeB2d5lgOZG+gVj0X0J/HGnbjGBh4eB1sycYdFiZ88YFz7gIMFWB7ZSBt53X2t/
FIQ6wNGRg6TAdYWF3qdcowg99vZNy63Vd8anHFZgGOp7dR0pAQpPYX2N/r5SMj5lf6xi63aqonFr
xkG4roK03na+31zHsAGQdr1L4yoGi5Zu0viVr7DnEiNNlu2LHUAraLF1gHVAmxBSUPwXwArI0c6g
lmzc66l7FCZcRQHIdZJPgat/CSdM26IGn5sumZF7oFNKpNESGqsbJkvkjrzzwS5kexUSO+RpwZ/U
411IxaWi4Kc+a1zrDjzg4Dqjxi0mF9hqBSCoj3SgPc1DkQfHoaWQignLXS1Qp20IcIyyuIUnvg4r
7c40gErzF4H0hr+wl7lPU5o1Y7prrekha/q7NjSPNIl/mkO4DRL6hMGI8AErqy4fn+c1Q/3YlOYG
f2A4z2O0wxZ3HVs5lYEc6HmPkHDcmjs3MbYjpRjT8h/gJiu6qHdfK9lQLiIDgHs1a3dBgTBWM+3a
wEMT0LhPMUrtiuqhN3uUviOMbZvmxiSUgQWDbpavofjuJSTs6XPmVuCFs3Znzf7RMuDv9LNAAyRM
09XcZw3tCXpMAeK06yAlV4L3hKo7xqRQECiw9/1fnGpwfMu1J7eK7itUONq8BrRblXBiBw9x3LH/
hLglOW6ElbRul3eVBcs96LJfcTF9RVGbQG9O+l1RoL4HSxjB98yv163FdhEGAq1SVvjDyO+1zD5H
kc//pFekLxMNZPkHfN9EVoGQ1wj1S0PC7aoOxicsmd1N4PU39KRDRKisw1CnMPW653kug02eg3CK
Rwcv2ab+y03orTqnIW+sTNzy4EjSNlcax3mGjnfaIeZMpro1o+G3HVi4d4foOXUTQpVzTwU0jPal
1u9U4SqY71TOjqg6JYyC/IO2PXWataSdzO+rSh7mjt97u3nsRPgj4muN2rBX/7f3nR9aA5c3/BqW
aaaeqDC/m5rua+/M90oXv6tCGCyQpFjOjCykZVsTWt8GfQmauDmWHcB9it0MpDgv6dDsq3bYpAE3
eztq1y6+cQHep9DFLB5ZUDpUEnqXmrjIrnGEXRE7qIo1oRKUxCr+rSJujRdzxjcdsYNk3qprn3IK
YB3CZar8LuGA4lkoAPVQBbequkGFzQL7p5pTfeaulOc4hR2qJ1R52EOEJtTqsYlSvT8MQlUhRj0J
QNvXOWjsEQlP7eeoKl50l3GnvEIQRiXmtPeyvNkhDXyFLxWKLO2q8jADoe7MXLoOYt6Tgvbyi1nL
boos2b2+UlTAHValpsdbKrIEpQMPkBMuTMg1knfGD7zk/G/epFVDXDfxHzuQXuofhuzIOvATwi90
I8DX+nNPI7LnqVFFXQJR8vKaFa3Y3ZMdbHlBLedGhN9KrGCNuKL0+YN/IR2wRcK+jxoNnCcE+5T/
pHAeC0AX6g8hMUYequFgNfbk5Qji8V90mBnfdahO/Hd6ZQYZljrmQJWU/pCtta+hEx+NZkjJRaHq
A+qq0xD0vuLvwLzdqk0HBpSbllti2/SA/cZEyUdl7lNHYB00+Y+KzxwRROt1vFHpl+oGVLDozUYJ
ZDHzV7RZHtwr0x3+QZXGtfrw1a4BpHHiBR34ugX2nbCghyKpbkKbfuQ1ACj1ZaBZw9swdAKSuVyP
EWnjDyhr0GVQL0erS2HB4Cc22JLC0VDpltqATKEjDqYOpVI0FihL/2p+uEZ7cuWXaDv7OZjnz1R3
0vq7uvKDFsH/8JafGIcQR79rwVwTl6vUVXWCMgIXPeSFgEba/3Ki8rrtn1lllY6pPUcJAKC2IhWz
byvgSIpRqsqEhG0cAUP7joTolcDGF+SBit/Uv88wql8bPaq8BB1X1U0yv6n2QkzWFlL51orvOt1Q
4n1YFSryJhDnp2Le4dwBK0uJCr6ypqocmKEVUDAyj7bmUcWeBMGQ/aDn5p3qSkgeYKszfk2Nv2E9
hgTEj52tG6UShKA620j9FEn0kCCYY2DOqU46W8OLdq85O8IlGJaUUbNKbRTBIJQNP039M0yHrLPQ
/LU3WK3Ba2L1yDqUD1OFqCHo1A01TjU5MEuE6rppA0ahp03rTSX4lN6VyCpz4FvHbLkGC1+WRAEt
WQx1S6jjQsxWAKgHGhqg2Jdi1pjPSmAJcvpVVr30JbpHAkbKMWXLUQXLSA5BWam/ruaRud0mqOan
IbRuS1KUrvO4VjjW6jA5KIizXwYUuVSjtyAVUzGqSsHIZhn5Na7k7A0G9H3om/QiB46xqhymkCDd
YLjJXnc6l9DelcOK2bj6a7ZGRYETxoHp7U9OkF2p/9waATK83lOERQB/khgDgx2sqiJopddW8Zmt
A+wIyuoeNYaNOpZ80gyMc01jJMu/QrW/HfBhAVqltIKfCB5FAwsDqamovDFawqHsCxuZHIeGD/8m
24WN3sTjLeUFNm1fenfUoNAhJnzKAjQNvA71B/gXfl6PANQLRBHwf9R8HLlMrNzI7ewDsJ0rwHe8
0F8C85URr1IbtVuN2kFmsmi4Pq5VGMUQvhGtUcyOqM0nvwsuM7X9Rjf6Y6qNRvpjReYapBUAPpQY
+GAKwKora1jqb3yXTPPW6txZnST6Q4wWTqmRy4c2CzbqJza4vtWeTbt8V1Fb0Wk0WQREkFE1EUJg
CG84J4LGnYkTAHnaSuUIqlpEv/dBncU2foW95tZfqBVUPWCI0b6HdSbllhtdDc6pZQ2nDikvL7p1
Q2UG8mxQ8nSB47W1g8wU0lrpeDNQalY+lGqSsAnV/mXZNbAaAe6athG+Kguq91E+xhqFMIW6qOzn
uB8ei0gH2h49Tk5zCKXxYkTObe+BjxE24ZSHg7Fe64fCFbAo89t0CCCfhc1PZ2jTldDsaD0lmNJM
7RHvy/kHiuJfQldsA09wkTvkwFjr1Bk84gKNOQmVsZq/xFNJoZcqEdlpQ9O6DlIq+IPrPk9hgFR1
Odv9YUhqJLCdsK+3RDj+fW/jBhf2mJDGppwVSB+Pwn//6//+1//7Nf5H8EfVISdQvv/KuwwpkLxt
/vPf4t//Ahiq/uvNb37l2eCMhOMahkN1nfql5Pd//XiK8oA/bPyfts7SPAAidvTpEdIgWhetcYw7
G5mE+Nsw83HOj+ecGk/qtnB0yxOmYb0fLxj8wCkmNzpOiaHvjYTOWtBYAHZm1/tzfij7xFCe5Tkg
UYVp0/t4P5SRdHkf5ml4tA34Kcbs8mqlYnt+kBPzsXTHcHWpMyPa2u8HofVv2GFaRMfIkUA9J+5G
y7UgHA5fzw/kfpyN5xn0gg1cw4W0Fx+qF0XoJn5vHjHGtqiHd/hlVT3AfWWm7rufzo/mfRxNMikh
dMcyDdtbrF0vRkR+slA/1vn0dUbKwmvE75iUPNPNT9bg3sqwWJ0f8sTnkigwGZZlOrrhGGql3+zE
IsylyQ2gH7O2/GGLEslKY/xyfoyP02IFHcmdYOuGIZdjGDiD00zX56OOWBoPTeq8dIAO6bWHrQBU
sDk/3McpMZxrsfUs9rspF5u99fsujttpPhZlsK7DLyL7cX6Aj6f3/QDqB3izZk6S5oWRM0A/gHYu
Rf43COgkCMHbklvm53pM4gsb/sOQwhOWcDHus3XX+3CqBgGHfPZdoAedvC5M49bF6xDDFn3t5tqj
MWXtpX1hLvciIwpd0lyn7KjrjvqJ3kxy6DA+SfLKOQAeAeqbWbRjoWdf2XZHEw/5+3UEIBWmlYlU
qK5aXL3ejHdh6uc3wqVC2zeFgbCmlWz5mY3vgksDeI0+oDajDygPyYgYyWj/xHZOIoJw2wZYR7ye
wVRvXH+a940E5UwChWLtFOK0nkSKSJkIoAWmAepMp2fgtYhG1yjqI5U0X7uRmDZB4M5/kwIecRpF
MYCjMnqGyBVd131c3fzDnSA8aRmGYQMLdaVjL04PfUhbSC0zDqFfyesuHfKHaeru5oCkwou2XQUI
6fyIxofdrYaEcKRLm9fDXD4dVa3JbK4n4zAq5KiT39s1SH5fJt91K/wCw/F3lDjIWolr4L0rvUxu
ZqO9RxdqDQfgwklTt9+7Z0xIdZxdgxfNMW1vcTvGoojiQS/9Qx5AgdAosrvYKwCmjoDFo8f/GpCd
n/+H6avbWOimxYVlCt1YbMuui0w/1Th7vOS4Frltc1c6VX13fpQPE2MURxe8YKZgdtZiFIeefO0D
Fj9WNb5uGVLMfUckWzxSll/T+D3idY6Ec/dyfthTk3MMIT0dHrjrOYubq+zqsoG8Oh/DnGJ5vy/M
S8f61FX8doTF1VVLqXVIsM/HrjLoJ2OOmxlolyIoX1FNnYuf0Xh9fk7qCLzbI2opecwM1hGek77Y
I4NTAYa1nPnoovvnJ2SIQD6x3D0/ysd3mlGIOqSr27rQl+90W+s1gonjfJxqBXjIEGkJ10LH9KI2
1ueHOvWRqKd5FuO4lvdhB9quXZYdQ4mMErXf/QwnqKLnxzj1mQRn3DUJ5W02+/vLt5+cPk4Tfzzi
7ruza+t6DrptAhg9hJ80T4emeDg/4Mdrhc8ExUt4wOk50nKx430zy8wCf9yjBzknzTEatmWRretU
Ir6Ix9KdtM32EA9oXQ8S8J6PeSZpKclZQRa1bUu4wXOYzPfnf65TB9GzbPRBhdTxq1pERKENZ6ip
o+nYZcZ3XbYcPGtt2BRhshAgYBjABDQCn6K0Hv88P/Spb8CYprrZDD7C4m7PNHuYTMdiRQCZ7dqk
x5LX3/C4HHU9tUlN4s9TmP85P+ip0yIdoTIE2xP8f+8/PDr/aZ4DxTwa/fAlDCnXQQW7iku9u7DD
DP3EuXw7kpr+m/fdRSYyTqNxoiI6i7WEn/o4+uBVW9Mp72Rl6lvI+OY6psxBq3tllohXnZ+rmsu7
m4ESAA+ZaekeMby93HJ9ENajjTrEITL142gKoBP98Ox52KAGK7s39AtT/rC2jEdMaHoOsSjuHIsP
agdDUQN6dSlxg/ELZ/+rPoCSJ+k9P6+T4xALGIKhoOss9qwYgqBDi1mQ5EKxolTDqb0wlQ93kJqK
R0qiHikO7WIqUxY3vjlY4lCXNNzg2N9ANLl0JZgnvo8rTQsVbyk8TuD7HVJKbUqs3BGHHG/XzHm2
ZfbVbXDDtbqDjQ4JaFZBH9p4UP6HceA8B7l1YSlPzvPNj7DcpEnc57FjikM2A/bzYAbH9oVpnvpa
xBMoRhDLWPhzvJ9lAiOucabE+wdfy1BffLnTBctoep5NyioXb2CTB4AUkbU9pLoGi1m7jtBkI3xA
0Lt67vzqLqfo4+rWk4O4kevMz+c35GtM+GF8cljdE4ZO4LiYYz23w0BqIQ7ITHQtastuEJd3cERA
IUPXg5Q5RKvI8FHdrG38/OzaUTRE/TG1EySbM9TbXL+TP+HDTl8rW/Yb3PboSsM+HBGnB57lJaK4
RXhM7BGLQUmizcDpVi6UrinXxL63ev2mKEuUy4LChrkXBBdCp9dndzlHT1IN4OTZpvt63725z9IC
0780bOTBwkwQcLFxVTj+rS+oKc7erjbEg6TlT7e5g3xyZRozgAYZHirJvYOJ67x18ot37KnvLi2E
tuFfqBrC4gRB2wgi8I5oAuoG3Dtz/d+qa09KKhvNDaVs7levWol0Ac5/8w8BETcE21lwsxJ7Wctt
nWpmOVGwIzQPQQV75k1LzVqLsgepQU88P9apI/R2LHWK3yw9yBpAhyVj9R7+kTVGF/dWZCM54Orx
hQvh5LS48RxbWpyjZXXJHUOfrg94dHaykpkbkPIk97swoY+Po6osEUV6LlEr+cbiw42FO/ue5XNg
0V8n7DReJQNzmnZ6EN4TCj2TACCbhedFjX/9+eX8EPO8Du7ZpulITuwyqZQdfUunC+ShCEylDYxK
KL6kSo23fdVHtcCZnh/RVPNZHh5qJRTsHEdtmMV8tcLouiLJBIqno0QyKg6vYex3tJjbAZ/bJq1v
fN+ExjWKaRX4UfykeROINopV4Iim+rpp8T8rJbKQZWT5yDCkCI+JkXZV7rnbqaNkr2WZtjGjEnG7
lq6vlcn0pW7o9gyx+2OI8CYgD9HLC5/yQxSnFpP0nDuBDJ0k5P3eLOge0TTV5CG0q+PcAc7KzGYn
au1rVttPEgVmFb6eX07jxMuJbKxBQc3TCaWXefHczo7tT4Z/QDBx/oRL8drqv1WuHR8KpJG2tRun
6NAZBAckZPuKg3pVQsNcNY3rXzgwH+dPlmxbni1Nl6z5Q6QQtFYfpT6KKSifJuWMDU0ADgAXl7l+
SOPuEJv1pRLFh9CSu4cQ1jRMi5H1ZeBgBVVtCbBMhzlyR3qv9Z2EoVDK9MFNvefCEz/sMLsNLOQC
0ra/MOFTN8TbwRchQyyZYNsL95CifGvUFkgZzCvQGHGm4un8dz5xUD0SJtf2KEG79jJY93TdNKMi
FgSU1c6ehqPoE6BvbRsAN5keKz3+IhzrW6TaV+dHPnXjsrDAoHnTSY8Wu1pvk4n6CPHfkJbAWjtz
opvYe1fUlIdLm1kFB8u7AT1iSyWFQuVC708Qgnx+53FlHBopwg0GfbR2IwtGpe79Nms7upWDyF4K
fahv6H+U67Qy++tImdmWmLk8aBWEtPOzP3VbvXnqlyUFgAkTuj+dBB6L0AiqknfKC145fZp29Gwl
yf78eCdWW/KBCbNJVfjii/AtGwN+GxGsfxAiXhhCqiP15gkdE1D4bdlqB99NgMvQh91bfuvBJzWC
C6WSU0PRdaIFZZFQ68vaAhgnYbOjvcOI1gxory8jok7FkDYXnrETX4k3+n/GWUQFyRzrOPvR0Wz7
0tzwbD/jSmxSRPZ3M6FQWNsXJmafunapytBPI51EGGgR5to+ykk433sHz3fSR3dCTNDxCm2V9XGO
3ysdXW+ag61XK4cUZFGuggoAvtSwDqilnj/EfYn6nY5kRU23/MH2qHOM3GZrXxbGdTmZ3Q2uwggD
kXvtCtw01r0DHAEnz+o2KUuYtFVg3wVJF+ycPHSuNbs2H2ts1X76VV5uNJPutg8gay3jAUJVJMdr
WdXVuowT0JhTgTMmNdrrorFB3yTAK2TaF7fn97Ja9fenWb0HOiGh6dFLWJ6dtuw8P0O0AN4ooG/d
nEBDI3t/fpBTCQ/f/n++xOLbIxfE0XQN78BTv7Hs+gUxn20HOrnv6kOGIoHj5lsvaj85enCT9OLm
wvinMh5psQvURCmTL2OoAS2YiMaEd0A0xLwRRtbdZnDhwbvk+BlkTvs5jKHHeIns98gxgj0Vhret
+k6o1AbtyimfVzHE53UeGGJFTObezcVkPNAsI0GSsU+zusQh3R9hegRx/zdUhom0tDHvS60YaEPS
ZVeF8OPPZgBKzbWSfiMrdQCcWm6VjUiP6fwAjGi06X9bMcAoI7KvzRT8lUj1YNemCDdyUINVHc5o
CeomRhO1A4Q7nvsru+a+n9pmQolx9u79SUu2pjdENzlMIFhzUb6qaNXcAIm30XZzZqTKKFkwamfd
Rq2dPprUQVCI00owbp0mr4JBr6/dDKHSKkOxPATHtiFt1F+CljMbCycEVVn0t/2E4IA2+IDuEIS9
y9oENdTQrW/9zga/Ao78rjSD6FhGWO8Ck50BmjQaeKqhebC5B4D8h+kOsNBzJSPAtLpmXaeZSHZG
4xgbCIkghaYZKD43+crqonmNi2N1jykLoL8A36YmRSwqTvV0Xfj48iXtVG6sMYbuG5hY0HoDZsW6
b62bRHYPhhdou86wwOLp6I7OfEqMCKdmW3VSrPBk8G6S1p3XeoXECih5kP2FI4EIldp94DnIg2Uu
FC4wM2jYJNpVlKGpFISmwOJ+nrcZvJKtazWzC5Eu7uERpNYqskooqUEyXji8hnEiupGSXrRHD0RK
Z3l5dwlM0n4enIMcjfIxmJm+S/kHeCbSjbYNdchwiuewA42lZX36AqYSXnhRteZxih1AIW0fAOWD
pH7jBQh/xH6DV1ow4/Sud6CdfF3+1lt4PU3ZwhbiUkKhsY/vwmDEo0jXQ4BG2VPRedPa7AFlFULD
zzTMIDekUFftEqIq2KAcJa2y+epOsPNduCvwpSbvR1dwLXsyzB7LDBe01vJmZDxa+Ph09bZGX5UP
oqiRFptqQMBh1cI85qOIcARrN5nGE3DP/nqYy84GswSbxg1be0etPF85DVJ4hexB1umZtY8DLbst
3abHrb3yv7cDzgeI9+Fh78jvTVvNoMGS30laNQ+11AAIAmDV74holDhtE3+KZjFgCUp3LQeVvSry
DOluM55uumQYbkzDi3FHqV6QdYwA6bTxPYvk73otIYa3XetxFE75ebZwNCmIkVd6N/HizCYKJhp2
PxI59p9aLEoAo027LxHhXtcjeHDD9dH/osT9WJsBU4lQHUscbOcCo0SVxvHG7RRV0R1qqHxv1w+T
T4BqXXx86HTwpmh4wXdodEnaRzkJ+dZzuulT4FrwSiJHo3XAP/a5b339wsb8uC3fZxnq99+EL5Vd
ZVoeh/phMl3ssctvLiRoY4IYEEe/z9/tH8MKpOgMB/CHRTZDs+L9UB42jVHSz/OBbwLg3M5x9NVR
IpolEN7GavGl89rqnwfBFM64az2TYFvIZdd1EKGwErDSByhsm7qF5oGBBZKmGR6NFqWkBInDCNAf
YDSs6QpC0gE04/mZvxao37/d6ocQlsHpd+Dnq6V5u8p5hJdiN7rKehPX0gjxDcoDGhdkoNc3Ek1c
ym7Kl4By560y6gP6elPjIFpnXzABBrPZiWiNYy86vNRP+INaMG2NLvhUA148/8N+jDMMsB4gMGhl
0hlexmKBHxulANZ8SL2u3sSxgXVlrXvX50c5ue9MF1yEJVUDcLEiVKSHMK5zUGNz0txDOSzvoAFW
gLFxDQjnyD6eH+9kYcgzJdViNLM8cDrvP0GY6Oh0N45z8IHgsoblq4VOjtmXYrohNQ36FG0I0t3z
A59INeXbcRdZLVJg7VTorgPIcTuUYuOV1XYuUTvO8MpJV1OfKdDBpQ2nAub3G06nBKY7iOOAVv0Q
LJbIBUXzmDqHDFdYGY536VDubPkNyaMrpf8MFazq2lscWpRpk973e3ysXNQEdBwPlKUNvn5RCQEZ
VlP/CxshczbuI+fl/Np8SGjISgEuAQhT94G7TMNtMfhxUdvpMRom0Mg/9AYmXLf7h4NQR5Im7Vju
HZKL5U7L+rnQRRO6h9Eyf2BC6270ECPY3rbSC3v64wXHSIKKLeUTCSRrsaddDbiMl/ruoZiiYlsX
wlz5GrGXLsJq47G1wK7OyeH89JYHyaFHzwoie0HDmabPIsl3Cj2YpIkMTey7x7ls4BpL+VwpIRbN
eTw/1ofy2H8PptraFp/rA0BrgFCjIU8WHlob3c6hmLxdXxMUk5p4qLFbsbJWwH1Rd2Lv3uXXiCCl
Nb43FMusobjUr1teVUBpwA1wp3qqsEz/+/2Z7sYYxTqvMB/GWk7HWcsDHlQtvpATWSeW+BW3I2xa
FABnFt/ViUsR6Unk7+0uKumiV5TIQLlLeV+H6Jrm6UQJNWtCfG81u/1qRqH7lI8mKj6uDbe25BB5
Rdij6dFhRB+FEkciHQ36rpDc/an7aGp1eD/kcNquXC+Xt0MZZoeZBuwnWPcYsgYJWBnYAWab0MOe
K3NnGVnwxQoipIhr1y9fAioDX1pnhjMUloOyXK6cBxwWxk/nd8ByiwNscG0hADAZXKXuEucS58L3
WgwW98qmSx/7rR8QXwl/S2vnS+/1F0AEH25tNR43hInKHi1ngDXvv/A4NQ09LW3EWy76jOo+6DNi
rBGtNKMPrmMXDUm9RCJeGHfRpF2oEi6vJ3a7SyHYUpU6Uu9l/ayPRhmQq7p7fzhQ8Z3qw+V+xbLK
+zoGBUhua4TKPnR7DGtA11UG7n6q+6petZNHDlu5EvWNPM2cBiEEpJpNe8x3wmqHaYO6cnDnoRdx
HxsErSPI/nVlN+VLEUTeVe2kWNq2yOPOMi2+SSySL9XlF4eOVijvmY17H0VpcEFy8UmqMXPTGinE
51Kkv31dCatOFxb+1BBEBdSgMfJ12Wfvv7ptzXlDO7N6NsY2umbWwbbVLgGqPpQ6WHq6UQRltI9R
5lxGBGacd73vz9beTZNyJ8deHm2qSc+GZzg32FyixJyZ9da2U/+6M/A5dEN/2qIOb/w9f6g+3i+q
Rmt7JrV+hSFe3C++UzlDHCPabqVp+XlCSmDbzIQo7I1qg/JxHl4oQp8a0KUmzDvlgkNcvhle54Jz
Jdrae5Gxi3Ncm3TujTBZuwQr/4uxAIvYwLktAXReRSpvQl+MU6epJ+jZ94LqM2JL3ecxNmBHIq9z
fhkXu4aMHlDXm5HU778ZyXW1yNAFs5rQ3LHodyn1J/PCIB/PK4OwI1XUSuNgeSHNjhi00DSrfUmx
YjWb1RPYqzvPNG86pRMSuIos1Vyfn5lxclRCCtMFzEHAtFhEa+6FXYkav6XOHH53XmT9auqpuDbM
xMF/tkWWk2LRD4c3aEURJC7WCQCUG82pumttzPNv2NtlXzGqzVdwl/wbL/UyBO0JHbDLRejoUhv2
483JAlFBtkDCE9gtf176EXrGJYKzeQEvPrAQpRumHz3NtQuf4/RAMCMIgIDBL88wcIJqzmuv2s99
N1Mngjjd94hWY9d74RMsW2Nqd0ka8uQOFCdJWd7vLj9sQQ/2Qb3vOtSYu3CsYTn3n2Yrxku84RYU
nfXZK1wL/LCG0VIcbM//BCcO7etlRWWUH4GN8P4HcLV6itH+bvZGUYmnMHDtlVcV012pJTEw7rq+
AK85cZxo1RsmQSV3xYduA7jAufXqqtm3tPpu4URNK7QiLm3tEx+Qoj8cA3JBYbG872dldhR4uiBo
9pBEpxVFj2ljx0O+8UfhXmgGXYhdlkhTXQw8o2M27WesK1wIsekuCOyrIm6uDffSCTjxuryPlBZ9
oVLGUKVdIqXUjYxHx44EbgwPwtfN5IpK33wfych4KavCOTiZrHcTXXBakL2WX9i5J74jAHcuRnVv
KOT5+xV2RR23hpmP9PyDeyjd32ZLu5BinRhCAbuFBYhHJVmLs9FYnLdwMsa9nPKVRvXcsS7dgKeG
IEAiv6KSwlCLfZIRhGuTtJp9Iqb0WPVWvZnDAlKnLEZKkRXkUTeunyU/xhYeAnpmKXIvKQL8K1+O
SBebkdwBIsw350/liZtZmJLyuzolAD8W6Vccl5UGSrLZx7l3I20PVbsAdYAOdB0CD9GmtVCI9cb8
QmB84tgIYPRqixGifgBHjChae7Hs2n2Koj+1yebOGVH0sALnwsKfuHUYiHo1HUea88vKlSPtOoJB
1e6541CbGlBC9/vmz6yIvgaGJedX8+S0LIlQOkUyWpCL1SxjGw2rKmj3bVA/YuZ+aLQnGw/J86Oc
2kuUYh3Poymu0pn3J4Ijhn1SR/0WEr/xOX01Wvf9/Ns/H8UmsHTJHbF6X+JXamei84wh0z7Sugrp
PntDcp5cWLBTU1H5v6IGgmZYFutMSdAxjHW3p3OF0ynu7yhnRevzMzn1VVgubhGqgpzAxXp1Ea0m
MLjdPrTqL+qNFXqJ7Yi4cIucuJ+FwzkiyKFkBQLu/WcZGvro1ASb/YSkzGevqdNnEWnZ3kcWHu5B
Gq5Ehz3y+bmdWEDPAODJCoIrhr7xflDfDUOkC61+n+UviBxhAnJhG5xYPAaQgPRpuPGlFrNC7xIQ
Z2f2e9vsKbSBxCyuJsKF89M4cUw9A5wi0ZahEC2LaWRlMXca4oT7fi6zjXR/pQ7dj0GrjhfxiScn
xHci/KW06HiLCdVGaHpxZnb7uJfwQkTkHI3UbxB6EL/OT2pZOiXkIidS06InxAu2mNQYRQY0ymbY
gzD/Qs07wDs0hUqBwtEnplXH82asLuyHUwv5dkzz/X7AbaNtCbSHvca7iRrZLXX6ANsV5a5+fnYn
immUruBg8cUkoJhl6AMCrUCWJBz3Whjj3tS24yaM0eZmNUOUCzJzx0EQ1+a8TRFjegSFptq4wbQb
oiq78J6ceMY8cEesMWtucDm+n7aeazOlPWvY13qzTXEFUe7TN2OEVHAblE/JiN6ZaU3G/2LbUkDh
YafdTz9f7bU3KVtF49qpR2/Yt07h34K69+hmd1Gr36Kg6V5oAZz6tOqFBnevoEDLwawwd7XcaIe9
3+jBbduGPaJDU4K3ov67Qw1vc/77frxZ3hcnF3MrZF6QBVXmg9kjY2Dl8+cm9sp/fjXziL0Sf6Cd
8VC/X0CrMJHdbSGcVWiMlLgI5C8XbzAAkPwrb7sJ6iBy0KnIAD5Rxfr3o9TtFKDvqLV7RAk+pY12
E8WQt+cuGujuUpOivbyX+F3EuntFznmVawA2qtj/GnUEJk14qP8/Yee1I7eSZdEvIkAXNK9Jl66y
vH0hVJKKngx68/Wz2PMyc3vQAzRauFKZTCYZcWKfffbaKBX0egxXS7vXxglAqfYgnB8j749S0391
fcXDJvVrU/fZwSL9SasNAgkYpCmA9hZR39ifW689LXl3Z1aQ5qzplm3x07q+9amEMbbe6/P4mqbd
b5NJUmsinsFpSBDRQwX/xGjIp1VUz7XTXHs1DgwpjjudnqzdfATDtHtGaLKJ5LUDRGG1FOxrHuID
eNS65DLFxHfnwRQPR43+bMZ7L6zeq7E2WIV4zHVB8jWvR1tIcfrjLlmkNemKAQT6W5HS+CVGT6Uv
TiyTILnNdipiz4YUM8oYzRX8PvQQpwa+pvyxtscphgQ8pGDhTL9S56Mzxl7ev+kYRESlYWHW3jnI
fKh5dgUCTNCexjIlHqdlvMSZcmQfizWFCJ3uIhQRbPG1FOtv1vOK9A7OrMKILItO8/hpE9LVp703
r2/aTDKRQiptO1WM8JJn5ySRla0hF/WwAKZuucjFBFWCzFg1lk/uNpwZ7AqnJgtyUxxbhSi39V3Q
Wpd6eYwbHeiYyZDdcFQnmtu8Q82UuKTcZ1pTPlLqbICN1GiL29uXaU6keeba+zD8lUp9qgmeGko4
mMYfORnzgTehLERkdet7HX/NLXS6tVIOddq/dHZ72SzmSfPZ2z+UjNtQ5dNUtCJIenLGys53Xfiy
bmxdMrM6kfRoE63zNaaW4+cFcTwbOSZ6F8ZGelQ7cqZb/ApYOB+rUZ6TKr5LIGJsYgnq6p4L740x
yL3my21tkhTVV70psaM19k+xbs6hrD9b2YNLFQdTolbjeLstffWgbTlnEMv8ky5WqNb5szOSq2lJ
cVgb7WwadriuJABC27T6LkKYOYh+uR+c6WVz8pOxQGWNCWUqxWtaWjf8pQ+usz2B6/TkNAWOveLu
GF9FZ97PbfxR2N2HadY+zbxDyqZZWPZhXYjrGZB7BukJZfM0dzg7Wfusxba36Gmwq9v7r507vHHy
pmYVtBkArY28NGTDKR0Zq3n/Y8p/fUfu9GGS60B6mlCUysktdH90uBLqjmTqdPtr7MgKdmvwjVix
YjvGJK6QGQxIouBkH0Mb8+2twG4gyNADNjNft9mJSq3Aj7sQX9muUGLIy8aL3enmvb2S2SbUq7UM
4EBiUwk2FYSvJKR024KaoWongYbc3m9O/RJr9jVX0pvU1mNNd9dWU2AAK3dFonk417395LKW/Ixe
9ag7H4sZLJrZv0hnO2xcjD7D8M03Opp+iHvjBDPdG0iPGJ3WsxhMiQcQGFwtLqqfyG9Sh06OtK9j
kfhuDcWH26poAfR06Tmz+6AtgRmbeHpSBnO65aaPqfBAnX3sT73Kcdzeo0mJBFwBjevIINbdnGeR
aAwrMifV8YZ+ee7i/FgrVlg51htZqjejbV9Hzgb4HqvQnHDklJ2EjtAREV8ZXi7XoAGlKTMi+dx9
bSOsZBwFxJBWNieXfCp8KTlz+sU4+IllRUXKOQW9/7uptXBRCLCxDIK/J28ZW6/S8bbRNt2oCHTF
vhKCaB+skomBZckJFOqYQlrAdGYEzJZ7gBCTj4cp1h7iYU9W3dpDr4tf26QQ8+zA1xzg7pp9jBvO
lX9od8CTFY08q2v7kdoqqeOsU1WfH0WTE+/WXqhbDkrZhVRNJ3p85CMTczXI7tQPPR4yWIkHUclr
1U2nzRhJOTYymIxu+4tcXZ7vQvmbFO6vrGs/gL98Z1vz0I3qK0XG/aCvR2yiuCmFsh5yxYzmZDax
hKbb+pJUKcGuYuXUO2iwImZRXFwVopWrDPp5sed5O5DU2FwmIeDHyJQnbrGq/pCtMaRu8FqM75jG
i4o3yFebOme13EF76zYAjLdpGSo43XrTeSapk1xNxdk+cq2j0kPsQEzAFKuSakpqyU/TtOUFa2T2
YmZaH46MgxzUnpywudwzXnNVkPHAjYEw4k75K/vaGAyzkFHexM6lUHvryq+YfN0QHYwFy3mBhRwT
+byoSxJpg9q+mWVLZJ6ibCQOFOl5Hsvh1Sr6+U/TSlPDiFQU537P3nL0PbyKoQ8/mQhKSteGlFts
++Mv2njLUSHONTSmcb2k8TBGREkSMgd+hZAz0I/bRC7KtJJ7fahXgM5dytJNeKLfZcqPutj6XVdq
MGYUHIMJ4xXW+kRWnnNZM8P1pl6FiDYla7BNwtwO2djKS7qwaM6yad9zsFtPAK2hGUX5hL3M6bbq
N93FLFhsLXK5GedMhAipl1wzb85KPnfWrs8UqaTdNBkHDHcO117eFt19mOE98IidZatfJg3CFIPO
PvFt0SAQotz+r2LPNegbcJycMX+kM75ROhOMoutOoGrpubPM7w0d9dBrzTuF7k+dz/6+5xZ1Tp4Z
0WgaOgekSNx/QDVaAB6ko8W1+QuRJMpc91lJknCJCVxRdB2wXkXeZStrsoxJguqGIB3Kp1I2TqDY
2TdaE9Ox+fhpLqiNWcUIxzpv9yNRf7g93KcsI/VjK7ovnLeBqjb3DdbZQ2PMiU+BTgoh8t0Bh+D9
kGbRtmHVVMf8rXCtc8leuU4zhwKT36BqJ44tlxmIV6erhOOlyUNNQiPv9jgjDyh6/5Bs8atmb9al
BxXpG1t21JJGOSRZ/NKNjINmQ1kGWsVUpSbJBCyYSrDqYK1lqIySk2uvKldXwbC7aNc20x+JNj4U
LC7sCXC84ABKCtB9n18qk4z0LhjaLqgWjcBTtP+2wZVYmRHK5xGFDp4emXlzE27GCmk2MbhjZz8v
eS9F/VDHxk76jvKxeTW26ryy1ycJj+s6kjjlvrukmiUcO7OZF9vbQWlKPi9+4lZ1H51qXYspjlRT
D5q1otIRke3G4f73KAJ76VKRXD8lAxiIT9mOHibLgIHNXya5DYVJAHF83dAEqrGHPddg/Yqnr8za
wv3jbRzsHG1/nJwmSqa/ia5eVgG+InvZi7Ge3UgZaRYOC4Fy+JOH5A4WA4p2dmi2jB8175QkEDO5
sZM4IrWh1pmd7p0E1EOh/wUue+wxWNPwAgjozh/l2P3EsxsxOvLXrrXXypgeeH17XT/rZJETMpQM
7wpfUblknSb1v7a5RjMPFdN8rvE4tfFxr0bq8a/qkuDr1l5taZ4r2VNTF2chHXRVbb85IJyl7T5O
UxySP0dJ4KPhBrow3/SV/U5rfkgDI0QhITNs8jJlu9CEN5zhpM9fo6nAO1ThYXBEF6yPPYdWXF+k
ZDteyXizJPKGeIyBdNUsTJNip6fGF7yOnpFYP3UtApvQbpjgRABh26zaPTL7LV/McHcVjBaTMY17
t38IRT+8dOV8cZz+u127zz6BPl/rd3PzUg5wQOrejbphupTCubidwUnoupf5Usm/C5XWl2ETcdgm
uK5gjAh2aJPMwtgjHOKw9WPQ20bgzuK4yPFZTMLnWsdudRLaHC1ie9ZFd6+49ZlE6NN+0RdX+IY2
7SMQQd8/ypTSYobdQ+ko1IbIh86vVpcAn8153jXhbWUHG5O/SwMJN9/gBLu6HRIQdG+1MtJZvjPb
9JYZuBc3I+NPp3LEBiwkaXoFox8ziXX2vPmZIiAbWLdkwyU747GPQTpSEtE2itbilxZbka1wa5LE
KGM/BXiqxPaTymyVoiRBStpGY00/2J/DRokDbFK+7SzUfQPRlsmn0zBiyD2D9H9RaSLsR7+EKiqj
cjWoVQ45d5Fl6EeqdhzUcArYGzhlDujD6tqdaV6HJfC9sh3O+ykU53S0tG0MWeTebYpgX1olj4TJ
Otxw+Kj1Aq5idhvq8lhO+guowMcU0/Nh3pb71VL+/GcdQPt3GcsW6H94GVCzOK3/44w+oqRpVVZs
NxTvcydf8N9ZPZjc7qhxv3Jo3+mKHJb2WHCVR2r3f/K37XBy4syDC+jnpvQ7kv//8wvbT+3/+1Rv
W7T3mJ3Hk0p42T9eV81w+AZYZLvZfcTBwOEZ+v/k6X+XldAiaQjxP0Q8GiX/Wzgo2rpSWQXX2572
QaH83292bZwooXruwAj957f07xLP/vtMAux4T/h2/iFUEAqY9jBQ19vo3PaQ2umLiy3m/8cz/X9d
uP/5W/ZX8T9UK0YhjcHetvVWszwDSdol3f05/M/v5f/6LaTu4H9B2ydq4x/q5xxXOqylebm1cWWe
thIaO1TMSFKInv7zb/qX0viPOwHvETOPqJA0uP/Zri+0gvrEShbm2tmfTKpb7TlNqqMpFX8/Hhsd
lGP3tj9kpgbwknNAU93D2TPt9hqjr4AS/X+ErX98kriM8Bg5Op8mTzb9jX/cOQBCU1XtXfVZTwyC
DIgpIo41t0I4QOR6SwL1//M1wMn3D5Vr/5V0MLG17e19YoL+cfOoYhrMWVjGc9e1p83Wbi643aJE
fuY8USldQe6+4ISryXdrLN8ZGjnGRXt2e4OSR+RhMcEG4i8kqDcnIcGzGLFI2tR68R/BMJvjugys
JGSecpKU23xSpB0NmnZVpHVxq+asLZmvNOJQ2/O5TOkTM1kYLEv6mRju/f4P2sJEgkuCDuSKGM2Y
Uv7miuwHDe5fx9HU2tP+NS+NlfpjdbIrN9FpiJMg2XblfJewcq9mLyDu1sLBlQHpYSZnCbAcZaHV
bXemdPy2MV6qQWHqaM0fDTL6K+1TrX6DFGZic7qquTxlmaoeaOb4KSmHSvrjbPLaMAyUcbXIaPUF
3707JLbFfbJGK3JlcQQiGMaAbFoHMoPJjI/debrxxUjQXWoMQb6p57L6ta8LMVgquXzuU9YWsdlq
Wx5cOZ2zJvU4/J5U7UckkLdW96gNG1NT2XlWzeemIQ4CP5ORdG96pQe9/FXFCgB08zhMq7c6diiL
/qU06stQaCxHVXVPjm6A3O/Z22tSKK+wr+80KTjBVmGfGrRT3zaQczXuQK/Iz5neEAs9Tshl6k0O
zzjXMewl/pCIJFJYC4b63KXdXac3/tbr7VWt+bx49dqI7tIpoMQmn1fvqnMSuiweF9GdjQ2+hWql
C4HGljeMZLFAHgJVUyGtOe5G/m5p7qOKNhIPWcKUPC4Dh/+6+vVqXpYU+2N8620Z6laNsugqns4O
GGfTfZ5Nfqx2+ERMBrZx0FFynedpJSWou9uYC9qd4b2j+8VifTG2dDa03+MA1mEm1lWzAzKrGFcY
Q7WhpN75iHofzK1ykyt5wEOuRrHbXSyo0oTLvA5L97p7zqEuokXktcVck6OTFEl13PJIzEL1a9f1
AKxH6DbhwD580HSynd1+esBDuF8luyLgu3bfwQkfeDEMrYW1TH6bGezdop8+Bk0GtWNCq610z4lP
a6fqB6lmPwrnah/3BJiBVtoP9tj2j1Vi7qmfttPd2ZXxPm99Gzb7pUW9CmY4Cs1Wn/W5eHWM2XyY
yq69QsFzGUZrYNCJ9nsQtX5a1Lo4E7IQn0UvpncGlxbQc4zAT3Osvk2JWzHIFqtr8Qx8u7s0mxM/
KYrp+LOVJu/mJEWAzJID1FyNYLTiLhzdHFUYlZIQXlX5KMosDkErT0GTGUaQzt36UKldKoFxKepT
SWPfJ5i1iRQr4ZRKe9y+U1eGXaIGt/Dk5dw8O1jPnl6s3oHCmLND+qaa2x/1ZKOBdvXCEJJZV6/W
zLTbkEF/pkbe3JMq4CtlxJSBa2/40JsyVjN/FLb9DJfIee0sHa01k31xWQsm/ixpHluOkodpjZ8N
QPSbnDAzp2TPkxA6VpDOKsEM2RCbRNePWnfu3PyZ6dlzkia3tm3LQNr5b1uXzTG31D9ird5NpYpq
WZxJ2g7aQg+UkdNnog8osgIo1C63LZ39NGrFZ4ONfDMq4WWD/u4sVn3loecGVE1OmHDv7EY/bjxv
SPsFKfNWrB5FfKsTA+lSPcwY9vrxxQI73E1rKCokSQxp+zdokKhcSHWL9cveoR4xfPcUEjnauQmT
aAnVoWdMPRT8Y0l4cAsV1OzOyfxUK+77mE0fcsvvkWdRh/8WoxHxjyqY7aEYOCIzDZco7JwJ0ltY
I3S0e3548tZN4qC4s4+cC0FlDFvQoN1ZU+x7JWdWicajNM/qAtG8DtN1/D02y1+9MaBBxhYYbUt5
aEvACymZW0jwKaV3wpTq2obQHl7plzYCpBOXTVgDd/cLEDweDuxp3cNYL7+nXOrMvNhItpo/yPv9
LRqWG/GmKoVzhi1/91C/JvXcLMOD0v4uWhuD7JmrMarneag42b2q8ZNb1dH+uzeti/Rkcf3OwvDO
O40J2xd17zXm3daaT12dncUck6klwDGbK0n1cQVzi0WTVzWrsHnla+IQ8UE3o+71POxNYCxcEcaO
p7NMbJb5s7anw/eY7ofWdzYVld0+jFPpMyYKOXU7Cu45vsUx8gnI0hkADXW9et7F2v0n1W/8/wZN
0i+0T7sqT/xnqtXZE18T2yoEq2oNG47M1uRyahRoZqXNX44hTEWeJJbP0j7yTXVRXmvDApE1RPwo
3eyeOaAWSjv6XJ2pExF/6MMczqQ1auvT/rUldwG/x6rkG/+YtPLEf4199aUbnFqYphTLhQsMfeIF
uj1YDgJTYfbU+VfTYnDiiylw91eaZuo9fyRzovu8FnXJP1tAumtDnv23AbCvrBFEcJQfRlXu1qdd
RnlTchE4TUIkf3dWEufD2Sc+JT1XzmutoQS2AMzFD++bK38oU/ddo+ybpAE8SLr+LRFMMn5g3sNB
z69PwpERcSSXTGyOry/6RcbTW1Jpv8RoOgddVNexaWA/obLEBZnkFFHa2BNMs+kmuXibR8jSr7J1
BwiBm+HrY4yqohRnNccZnDM+QY1EWmAWD6AtjZzsWHJsAVRYxfY5sRMz58IKqgmO/w5RLa4b31mt
WPfj8NZHS9Xet1miHoypH712n3g7LHlZ8TRj/gm20dYPLfu4ZyfQLU3YI265ch1aQcGmlEU06Z0F
W2YooM9YpJqbyjoRCT/sQ2qlYy6EV4Ni91vSuTPfiRGws9XEAFwRVjAt8S131e5pyRTzxdqg4pAM
axwy/s7Lxx6MLnGauVneTNF/V1n2q6bP4umYLL1lKH5V+vqpdpl9mOXKulXFRJkn+mtZq6M/L/M9
Hdr6K3MxRawKpGaJeN0sTku9MtueLPQmSmu7uFkTLFXcfjB1FGsEAJdpUe0aO3yHVV0TdQzlaa38
tCq5/8pVxAH54gymAq8Oq67IvaSYt5e2Wz6dzHyhYge6OGokSlIzJc/FwiLPsO8XY2h/FLP+njVI
b8R5fhHiPpBSYRjVGmibwxy82ykgcYhkkTSaRO0begZirFTeC5s54draFL8EnkA3Z+o+mt79hCno
fEBZ2nEECRWlRasmWtfhzrHyk4q4dWoEyr1Xbr3xsBM5L1qm5mezS99oSSMgKPK1yirdV9hTrnPv
kpCm7uKruuqhmW/2Zzcn9mUi112JZJEa9zTn54umUxnWmpoTUKkap9WAeq2p8ooCO3+4Zur+asWY
07nLhXVy0IuPuCbSgDRa8I5IlYTAskwYgkmepXD4wknka0/GXtJvNGoKMAp4PD7MkSlbN+0GtmW7
seuDKcYUJrrK4YYJZNSiRCvLEGtS4VfDlIX1VBWoHqM2EWGeZC5RaLqdPrAyJyywerxA+nQXclzY
paNaTdTQ7JflLklKqM+xrnXXfFNebFFudIOKKX1z85xBdxzzLDxbzfxQJ9+l0013U7sJv2vV9u9Y
5dsSVKVREr8Rj3XBZqrY0yGF1HMugCLUd5mRj+8NDE7L090u+53ma3kkpoyx8y39Nc/pj9Y6fxqd
vhRydPseb5UzwLbiDtBRmf5kZU/BaFhtzNYj4jtmeLqwSDf5Rdr0EpVVb3/zeqqgngQ0qYJ9U9dL
1WsXgw21Guid14WaReXGrJ1SQWOp7UF9JBiwpqGWDwTl9nZ1iFObfSgHNaBl7E2Y2X5PSYasz8nS
1OkEySEQcYLo3doDUrwLq3JilYrdAWDK0D7ZtJMuzi5Ha2vo4O/29dZcDxNcsYPrdNi9GR9eSNOq
dJr16Pt0X6NGBXjYqARtq8rfCnYLzoRoHpqgEBRHenVYxUo5oKNCd4RxNdMRG6FnGH0YL+NtaZsL
drjL1HRe1W1hWrTU7/CxJgZF0sFI/5JJEcgRijOiIlFZ7PrKI3wZqgtrAMss6GMBWlMr0vEkIijn
0OoyG91jGWsuX6R9WU3+HQOhOowWaWwrZ8Jkpqs/3eYWBFZTnnPRRLZTv9ZyjCrdvukZ2BRq0qhW
mtvmpN/tgm44tPnz4s5Qggb3u1etEKjU19joET+fITHLhOzQTpLFRpFM0UyGeU0d7YOhRjpQFK40
jOj9BbnQTsq2vchGvOduDJJHOxGF40liOyZje6vtMkCIuMja8stSeZzn5miWzqnendVTDtlKvBYj
Da2ukSrTWrbpuzFraN1Nnl7OaIA2+uPUf8sOTrM2EAfdrp+5iWC+v0+qeTi3xe9sGq+jTE5jAvHc
WNYssg3SCPg4aEAIZ/aG2b1ZRhoflGU47S+OaP9fzAOYaOGNjI/2KIF+OXDD3JZWWGE2vyr2zAND
1OvFkuC+HAWyoKnACJy5CcgA1zfoIBKNz6awSZrjRPz5oUeaLtTyvkqK82oZnqJXEzo12dY29DK6
LXXpesYszGdlzd6FNT1ttHgPDFs002NHV+2bNz0HVexEzVa9TJrG2MdydWAeunl1qur2mKKieWqv
vCYVp8WpnZhjjCfsDuTbbgejEN6U/10H951xRShQ6iAnESgTOPhB3SKEqNIjrRUYWIWq22FCmnl8
csBKpbNov/OVwSV3JC6i6P/snTeD3c8u1iOBHUxKLue4TG5wGSKL/Cemo17VbY4aDAbG1j1iRn7J
XLqn8GSmvg/SmL22t3/iSd4J/AEEgQTSlaQHdP8ye9wbxPuaoqWgS45FntzTXL0WaUOhON7JEhVf
ylutwlczuj+bGJCLJVTIZb2CnjilW3UyG/vckX3lpiOHcpXWCkJ10A4O3Zrp2E/uPUmZfpw6Yaxn
gIWXxV951DzIlhBcNEsP1ZbFbVllJB3jF9Q3cM3Npt5vxJCHZUtmjJ4Tn1dvqPhtTjLJRkqgNi8l
IQC08ONapt4202rWhux9TKqfkfDPKN5Wm+GAWg8Y9y+IHZKsQnUyBEbqKKe8KsIiJzNkXeYjXdd7
szLXuz52c5YGNTRaaJHlnK14qji7pyDjKl5RsbutRLZxjCvMsO/GD3ofL3XlMD00LODWJKn9sjZD
SZxH78xPcQWtyZqH8jwrvW8u8j0rTe0pa0b9NW1TqEZbrAUzMfW6LmkKDVN3xR6G6tDV8mippSQL
kdXR6TliUuyapWStLXwgzMFE5V5wKrZn52XQ2XZAaOUViOqarXjsaCyPLYewdmjpSxK9WdFyzw2F
tgBkwUACAmKa/Zha+qNFJhHjTMU12Rudidae1NL2dVW/5Da9nnbMfcutbkZqRexeBBm2K2S42m5C
xsZWz1KbIVy2oQ06MT302nTO6/24TBt6bw14MRaIaW1hoqmfrt08psO+ezrmNbOXZ+KfT10GjLpK
+6tdZeaBBcRzUiOo+zoqM+tsSuuWpesfZlY/bAWbhAExvZA32acfTTei/RAh2+7PzNwZGC1G8WwO
Ilz68k2J5cUZdGABo/Nb7wBvmRlXr6/zmzsZAbEg9wSdvA958jqn8mfMq/g1rlvNq2cWwBWq3r4K
MvLfKgE5CK/SWS4c9YwDXYHAHpZwJoWtNeKjYRdfK02nQjODOneQ4ob53BYdxQoQFRfrL2MWzp1p
iTNF5xXoKTwv5ZGQAXZo6sqioFc43rIu/gbIdcWs/LF2qMYL5u0pEZHL67ft5OLukL0hOTRAACgB
7toUpC1O34PUYiqb7FHZmjAz5Mt+zR1wE7lthTFOGmE3Rxaht2ZyMcUpOEzqkzHWQcXDvKYKuyde
gix/3qo2WtT+e6vJrkcV9Gll8UPAc6rrgWyzvzO/ff+GRN16bCvPbWa8bRYBZ/aEOrmE1ah7hOT6
YOH9kVeuA1StVq48pdyF0/KSzF/6vHB6Ha6F+rZYFtMl74XU6K3uaKrMV40imGmS4WjEhZOCjmzu
ErBTS4KkyCwLcTj6nTYNl1QjvMxM8XSshn0eXfNlNOqnZVVOyNQ39P5jZqvEmHbE+GgvWQlfI6H4
2G/Bdq+A2F8x/93IKT6BUzrtLnZ9Jydvfbh/tlWzHh1WLeKvCrCNjKtNVf2udWOgs4bGWMOqcouy
tLlPGuOhVafjSHhNA5dEK9XHHe+1Gsh9+yexfyq8vqO7Opc8yb7HbHmu+/5+FbYeTdzvsUw/FvO7
H6DdLFveBPOmYXaZs6O14g0AkmiOynlrQGDi7D8Yeuutifa4KbO35lWQzy3PeeUNCCMa+JfRjiqn
+MW8Jc1Azi71Rlm9bCogOssOlBRnz9iWIdQW8N3IErX+nOvtb2ZEcaMo3S+VbB4IWUVg1fJmJLL0
xsV5wByBG6kBFfvf99ba1A1OrxkIoc07iIPY3k44UBiH7ecXUWOqcJPumBjF3WRS6zUFELqcCcrI
qYwcjByHUm0tg41ouJTvGtEwG8p9vA4HhtsPch2PxsTXjPrZnrS7MVMfFQUJdxKxQ+9aMmds/86G
Woks1zk48ACX+KF0lzWyRH4dqvmoT0WwDkXYFzWJLKpH8f7S4DPMY1qnhfM9kiYiZxdcWcK9tNY4
rDAIABLjcaoMoL7aFOY8VnXWRq1ePDbcE5qLGL38DAluXJdMkk5HjtN+G8pEa1+rLXiVcf5o1fbb
AHo4dtoI6DN+VcVXbPMac61sp2RNwbbe82tEqwcwy18HTdzEpn12DED10NxXbNbZ/lo21fC6LfMM
RMDYWT6l8ii4PTNgXB7EXfhj9h/ylC5lxQ46ZckWpU1XnfbESh9lVZxbbVI821Igt+s4PbEcfnKH
fmDT2Dwewc4EWc9NlGnKoyRAsBgAiC1xz/uw1BdX8oZmR76Y3PjVahG9qYYzSsveBY9rcYvx0rYL
0WsKQqVuR7Kbj2BoDxXzNId1snyFUXRzi3+EYngtUYDz8EV+Nlqjg/8EDjMo2TzrbpzIIDxWVyDU
l8xxzrBJb1o5QF2u7rXSvaYTjO6q/s5cDT2dk2Wp/ipoxBxURbluy3Lt4d6KlsYwT+AsCb5Kzagf
uZdsGjhMRQ6ejc4cWsWf1MUXqwIhNLPiLMDRYa0oam4MCVnSLv2lqk8F/spdhtJb+7MibMWrRPm9
pePREtMxIepbmxWGLYmbQK47tOVONaW5VPxVkuk5Hosvg9foWs0pzlheEnDbZXEmlerZteZLrPHU
iHXpfbZNr1kISTR54vZXnMNtFLnrm4yHNFl5EVMfKsTpkk/3URvjzcEcNnBOtzBQdThzZpEeEZC8
vgYlnDoIEm42AwU1genZi+wQRwnNUSfQwYR+4LdakiDT3X3FPRoDhVCS3CP0R3M36nufZfFWleiV
Sn3T2G8a06TpRYNjxJ7UqyJE+Xnbb0SThXLNYxpl810R5yc5x3cj6HAtz34w6LyUMclhi+mPKOsH
2Eh+L60n0baRa2khkcDwvfbIPmJTe0jMiJsmlNJR306aufluaZ9zg+W4r4y7rKDXtK27sW97Luq3
hnZMOiBGqljQVCHfTIouHBcKPkxg1RhCp7Z6SlzVW1LxKWOcQUVbBVOZUW9YWOSS49wXECdLskZN
5Y9h5b4z6UdnNu6M7XHth+e8gDs2uOGaDD+gpD9IkbuwfOuYzdWwHrYLReZ1QSbYbzNQ87+aWfu9
v5FMmBCZ5t8VZdjWd1ed3VlN3zNn8fGIRowKnsu8Py15fVyU9swZxyc06pHaA+2jkUHaIhPkWhqi
1B4rBb8LeYCCS60O0+cmuog9sjnsin3KYiZaJdym4Q3zNU5k3OwJy7clmy+t51q2xXgquvpHdstP
16ILKZ921rC+t8ZtmWSYWi7bbPKw5mgrnPBSg40mKV7gJjVY7vt7p1eel7k+stkc/4uz81iOG9nS
8BMhAiaBBLbli0VbRasNQhRFeJ+wTz8fNLNoVXWQ0bO49053aISCycxz/vMbfcyhpchgzt/q18JR
PwZO6XFOu5Q6myZ95+8O2qdE54zAn5ZWpj0R7sWPobeejA6YqmJfa311UGxV8x7iM9Vtyx6ETiMH
C9U3/HYoNMl0k3nZc1P2HPaIAPyeF8jDO7VVvMsYa/VNVYBU9wCt0T0z2dm3Rzz7Ws2RbF61tmKl
2Y89h6qhR79q14jxoSO3U1f+y6QzFnRIOGenMf7QY+rOvVJz86LifDnv9jg8/AxqY9/jMblwA8Ak
JZJdB4CwSuLiVAVWRClovHisYE4PLMD1CkSuMpdWW14VaQBzfNKfEb0vyex7CLoEqNTNUgw1a8Js
o0M2ioeqmDn+dDZLLxfXepg8NL7EjCVmgyfgtw/BWBP3IQ85z4WK78s0TBZDPdTLwfIRHkxhvC7i
IiHMPg3u/IxJmtmI/dDl1iKtgae1Dng35g3bKdRqicnjwlZK2/DgKW5Eyni86+MFU9GOFGZ1hZv9
U6gTFj7OFUVClWTiBLZSRJatIlVVK7tpXuddLwhhozZdsO46yuAytOlq+F5Q7QIOwlXRwDAoNaDF
ZD6UX2i0wMe2ojZ03HEb5KSJCqzRoV22BbVTei1rkjYKa9N73RvWjMG6JmOd6sTaWSweZN7bUCsP
mQh/212UQV51jbVZp1RwSUK/hLdhnlPOptWhMdnrR2uw9kXEcW+X1oMmiyddefoaD4h9mPt3Gkns
S/7gQTpsknh9Adv4m8J1+Y9ynk0rL68wFVkNPSVOOtOcPNr7eGmX+aEbyALPaqvm6IYOoGlaulJZ
/tYTPlqX1YOXwQzvibhc6G7vUH2n68ibjoldMPbKPrPCPiVufaBtZgyYNL8ik0ksLfxehMkdBOab
sNTY7hEijf6tFvi3QLEHp4fTICZSUyvaygnavJUV9/OBkJdZvzYwk2RwLKaMnikz2sexDKrHSlow
IWE+juWVyZHTZPaVMzIqmG1CNbE3u+Fl0AUxzFR8UIH7ECmF0/iPmFO9WeV45GzGj9egyoSdTTGQ
Tt6NFuv42Nv9wBuKHr16sBF2RPd+Ue0x7rjCpu9oRGNKYDdTvM4Mb8m53ZeyWw0sxVhgc5V2R3zm
dsTpbQHo4P8zns3Fm4r7NQyTXUxLrYiNpYQmejWM/QMiiZvObH8lOi7cpf5qxNkr5uQ3fgk0F1Qu
sbHklK+7MDIXMogfhe4a2wEHDzpBpwgXhZeWSwBwUvjAkd8tXdnHtoOVDe+KI39Qb6mTQ2GeevJo
NTJYI77zdlcFYfHk4Ll5RbrTVY4UbeHVbbGBr/usmcQtGzMIz3T5QXf+fC0wEdiW6jVjk1vkRbsG
PsE69WGutyn+sKnvs/KMZI7f7uRqSkO57PDCAiWAfNgymiqcwn0p50AAfUqju9nGGH98N+aWrKZ9
ABz393MjStScm96WnZFfhaKFIWmCzQOnkv2sXYu85PDwB7ZVs7kffERLlsHcyIeJ2Kw7UrT7hQ9j
tYC0O0XbOlXDamIo9OoFdnvXmUn2QMflbFD+iO3Quky4nGFyf6to6pyFI9EW51FI3WxYrFA0kdYq
sp0Yz2ejfOPJF4fEcMYrkE3mYTUaBdIiaLcP2EtbRCYk6bECQUSuEFSnSTKVwAhM3yn0ym+tHjUr
zQfW8evaf3Isrd5iaEpX4WcoPHUPi+iw19FzpsMDvtXWD4AdoEqvY8V7Qb6KwrZZ5K3/3gXQVWoN
+lM8qn03aIJKtC4QmrnAJ97QGxiQddFjzMeQM9ICm2anklq0mMyUAXElaAzNaCKhyesPjYyyg9tZ
926JHSoBt9OxMJvyOjfiD8vmKeRhlD5IInPXjQBEx8UVdVrfPde9BgCdOjhMRZ8YyCds8vj7wi2T
+wmrRcLh9fjRLwONBeTNbWwWpWx3raXwoYn6TWCIFI6yOX4UsXJ2VpniWYxgPnLXEWvwwQVrv4p1
KxhOmi6UugWgtfxNjpYA9bJBWR2DR7UcsCsHnibncfHJPCK7KQJjOrmMbpETDS1N2NAcmymUn2la
K6RosnnvJ+Kv0ARN5UbIybuLMk5keA1N387x6V6fmkvU6Cpdo4DIDuMAP7Zzw+jg6KSTFP4wfNhQ
No1NOoUa9rleYO0rZ/CIr/fGl9ayYmbW7qQOk2lmwDkBTZRVE8oT8pEGFGMOcoVOvo5W7ix8zWxv
8GsHpZsJ8TA7K+YSMsifhlT397boKyiYfqs9KDWR2Ex5COChnG5v5zFKCb7r8dGXkMAYVKinDL/y
tWDOc7QDZpexZ/j9Ms8jZ+0mzSllc3UwwZ5I04ZF9ZBpRbu0VWnDrbVltIyrzj7lmTLfJ7fM4eIH
7arhzk4Wdm4hsCDk1PRQ9fZ46NruzS7gLrnU0S0W2D4R58NYVMkpAsMtWbQweOSs+wGU1BbQrdS4
TgbNfC8mo3lPYhsPpiRgslFJPX9K7O63IUOxYVxkU48kzqpVHuTJMFJ1vaot1b1OQ/1rEiUDEyw7
N0hIHFQ8wPS61jNMzaZFGf/Jkqck6QwqikwDwOjJMtglZlrcaYJiHiL38GSYDD4WQ5gMhwpq+7RI
9czZKd+3iyWPUt6TfcDf0bKNlkpFK8DNcJcqMOqNgU3oQ5wkQltFeIQRGSMtBOn3fGjarhmFsQxE
XR79cBLjoQeU8FZllkUMdyy/+NT6vLunVwPAoMgwqAeDFi1KTkRTE3XWawD5JaFU5ncYM2G9wy5w
nRSlJhZlksR7G4hiHVvF8EuvdG+B0vXZ7uo+XKshqhuGRxrthRu40C4GL2qe7Lar1pC5uk2mGqQu
Zj3t20rLNkUFVzPUCWathad4L0rfizLJ3nOkBc7W1CNrLY16AHxsknUh/XLP8JvSDE/RFe5x8qHB
U+ptbHrr3TcRiFDwxwHJ6gYxm0sOiEZsRydz/SWhKcyri5ycWTDsRTYUj5rbNM+BZbYvmZrSg9Nm
1YOoaGAzTN6fNSa/EBLIMTjppt88VsLp1qMBhNj7JiSMmOPySDdts6vkCXCKm7yxOmnnMwJ0Pbti
+DDQcPTK0xaMGX/m6NXYBA2kwIk4NkHarge3RrrYeOXSKK13XBepUPOh0gFD2oYig0jNBTlw2S8C
80pmJy4HP1G26bYA3F1W8XgdOchX01I5TIxQkWLgDnPQj2Mggf4DusFb4nmfhfQYgCaodJwgL26S
ZBLXONT80l01IgeLh0Uq4gdQ/t+ZiAKyeLB6rgfaO42tGN3j5O/Y3P07+A4z3SOyVlqpJwddmzwC
xjwoM+FAxjrEBuadIJzSRE8bkZm+iuoQEpbfeD8E88EjJlU4YsNtXXEU+Js+ztUmd7F1xexbPzCV
B1Zno4LJSIVdiAnXc8oPdKEjlLqesWevMa8MIhWv89624RJoqGkKDW+beO5ALeHOpE7DWZkCkqMI
EBkOkyAqT3GncVl9tqn/NPAVuWW4MZR5GiKobo621kw4WjC97Di5cYBgamEwHG0Ogeif7cYdSSfO
Hhjolkwq6h1fqDzEOaJRA+PyIUpWIEYvIGGryutCaqHofWjjO8OHMGsP+7GbTvCq5nmGeyv1oaKq
0ZnMOvF1koFNmbV5TWTTUaKlsFX7zOT/MTatAtSVBjx3DrqKXx0aaEYw+srN8/u+jNfzv0CJd1vo
5q+wt67D3F3bnX2QPUS+bJbNAOqF6XRQcXpr1dZz77KEKvXaqmHHqmRGLvZdx8hT5AUlbvUoa6cF
STPVFXYAzUJSvyy8vvzzE9oWMsAU9VdKKzc1g+6qT7E0x6W4iSCljg5a7LBj6AgrFIcIih+wt8Yi
TFi7zpwn6op3VXACe9L+1NqGkhe/+zWe79AyYE4I+xTkCOfHKjapJKJ8DXuI8RzTspmLE6ji6Iz2
LxifiwFRmDV6qOOjnU0xkUF1Aq2956P5EfuAkCZ26HBulrEGKKfGVyvXn6eo2iltekAA+ZRW/UOE
3XFLj2NE3c9W1B9tpL0EzYCXhUeoz4SLal1dUeDkC7PVP9hkdtGQHbNS21XxBMeQbLcega4FJhDa
0UZDN9IziouG4TBfRm8RIM/bX8m0aLCQSs0/KJlAhdvglSrnN+5QuG71YtcO8sf8p9xJX7VWlK7w
/4HaZYUPaJwZy4JXJHm3xuBg2ZHIjQx+7ZHN4GTebUImRDwBTFX+RqTdoyYG+NdGs8xKhiBtdcXx
oXG4hU+qUteDV986Y0Gn2fgvWMVd5ciQXI1OwWX3AN4vApdErvoly9UNrkTbPON8db0fQ0vn58r3
BtxxIWpKEbdnMlEWV2RWXJX58DyjeVFPS1bSX1Vjk+/yWt+wISybplhrBR0eEwdh+/6CL/WBVLuD
UasXDCpuopCCMRGQnK1Qrox02k+JuqtrwgU41sytrIf7acY+kCDcYfS0Nofqrfay2XBFFCGtcFk+
x3ZfMmhIXptI3yVOcUvKGcvbuAus/Kqaf1MzbZHZHxQk38pzNl7CkH+mcjfp+g9MXzgkiGAgkWUF
j9x/0XXjBAPg1TNabTkEFhBbyE5f+k66ATfwbpSAr9Gl7bFP/HTd5e5LgOJqBcT0LEfk2p7QkC0L
7S6Z0AJN2vQeWtG7NId61yMKUqrbp1G9wrIM8b571zcdW3Qad3uovD/Ctkd7HZrXsenA9SRfYNGy
0sn7+gxKCmqV+a+mNQYQs4tNUshV5Rf0p3ppLkLL/0ihQ+2MsN8x7N0Vkf8cwKtbDN3IeJON/EZ0
YbYdRJnuEqFyZFJYQivnlnSKa4h/Xh/Vy6o225mR6IbaIa8idp5yqzPLcPwXEttXE5B7wAZl2O6G
P7m24RWSgrjK83rVmgijBJrjeXHIZliZeCigHmK3JJp2DcdRoEzr2XSD2Hov2vkgNxkDRHvO8zUk
8e0QI4FPTgimWC7TZtShzYbW1fx5awxzo8y+HvKK5hhwtMcPPGlWTc3kWtrr2Hgb2XXjwkDrpjHA
tQ4T2zPCtVmxPoJvxlmPVnGiU0SXDTvThZ/qGMlyNP0TcKyXhhxYxwIOCtT32bAEZHHkjWmuvZyf
hFkFN01jLHLdevQYesBPTfbKDg+G5l3nHYI76JTkaAxJ8FIjzbO9lKAJsZ0ib4tLxHGwwBYhi9Cw
AdQPL3bsbzRLIai7I9LhTvb2e8vNCFUwVjE3vem/9C5kdT2isK+JWwR3DwDp0VItbOa0qm/2uac2
szZPpoCw7DXcWtZUnFDPAQVG4Ob7Mn+eycRWWK30rtza6nlwX+sIMa9BBHHmbmbdnj/aqzQp3v2U
tIixrjYj8JYFD3n+C7mrBO6+29ZM6CBIEVF8jxPelRERV1S44VXoZnu6tbVnd1et1E7o6VbgXAed
vyRxp/0Q5ifbjK8z/Y6zZAkDN4JF2og3fpsqbuYfLzoNS5J6TVzFYn52YzTtu5LsQB2vgOJQdcYq
duCBz4SsWnvThpDRdbyphPfDaswnlZU/x8a+hblJY8ub48PgsXKl+Qub6dIcJdZUGRQKpbZxIabv
0ojPA60FKiLdR+kRHifm3LOKEPg/xf6if9ML/1PqOlGEOq2sjJfzI0kzrPi7oalXbmaioR1OlTa9
tZn1YI3ZtqeVh8kADFwThAedpdBJgiFKr1k2nXYz9pANnCetdVZFPG4T172utXItJtbs1Oq7kBMq
NeOthCmAANrfG5NzxAqaN0RM4szJ/sMrZpn0WrbTGBG7jb2uPMitFiEBVRmg249JAm3eRr7OCjFP
GyVr1Xk3mAtlC554nerF2hrzzYwJdHa2HAdO+7wufupelSyYeu8zFs8wuBsdBIkj+YFe99gi1WMs
HoGpldbBnKEr1lAXdbuh8x4I5jravHY44og88bDg/5M8+4T3bDCHqvLnjPbEsKarvs+vcgYyJNKs
NSfZ+FW2McSD7yGGtcvqOiWic37Ya4lCcuh0/G98N9q7FUfzvIoD5Ct9GG7iVtvQ3G35gIiH47Qe
5GHWQzU4lpd0xRSDBzqT247qpW1MNADuRlnWLq3Tm56/JyFheL72/LvmfzcExo8CNS5gNgNmC8Zm
e2fl8d7n+VphsizGCTQyXvGvbVJtGcuDJ+ur+bGbPEwvChi7oNkdymOgy3snr6a1jn5jMb+DRCR3
KfsdBIib2Iz3GGFDWNU2mp4eA5fBVMJOHvM38VgzSN5Taczu0ofQml4dLbuRFHQ9r2oKP0rMxebn
MD9pT0uvDHEElW4WydTfwSpDHMUAF3Yv290IWh8dHavaaoCwDr/UMMXV2IZrOHPYnyS/W4x+ckgI
SWI/Sx4w3RsDaEr4EBsDL9rPEoS58pqvPf+9kmmVXiHgnrMxjLheCphWlGvXGaqELIMHZ4IDAHhQ
7ibZhzUUPwkEh9w97SjlMVqBwRV+4l0xy8/9NL9KVI9glzPeLW6TYaP14c+kD/fIVCBGvFbSXc9/
eNb3Kf5UEMUUW6QA98Fdypbk5ARP5s+RDNY9r5eGfu2zsgyaMhWqNdb4954xMf6CxIewCzEQHAzB
3hstbLjcQUqCmgR/u61SSP0me3sms2RR1hnkc16J6ENcJ8IDreKVTFSGFRHbNvmEmk/F7zfhfoqw
G4/Qb5eFdqgn8wVHk7VkY9fVuIOUCFSoX6d51PH4sHDhZljm6TUkDZLScHhfTBXUnKntkX5g3dBO
4VNipfddBE9XA6vpbeNe4xb6MfnEN2Mbx8FVqoKRbikZ9zFi8ALgYh2DlizHzLouBvvEIGgXoEM0
xzi/be3iqcJFZFEP/ZufGn7JPug+VBDQMkf76ZT1Q0XOEL+OFpFHLLk7fEqQsHdiH7c6Q/tSbK0U
C3fscB+sCXVZTQAb2rC47rZUjFiKMFDr8uzVl5VYhFp/JHrwwe6DW5unDzKWYPiTNy+eJN65pOzy
zH7tI9tZ6nbEQI1abtcVzfPkTa8ZUpC2waMqs8ybri/eKnwcShrDkrDaKMi1ZeUyvHGaYnyz4+ZU
SpiKWD2DOqr60MnyTvraVg3mE83z2vLJceQTNmX9ERLahZgFORuDkrvM7g8mVQrsqA8vSHaOqF5F
JG6p8+9rRVNdhUg6kuApmJJVrFl3Xq72cay2FJxrgd1PP1NH8oQB04DfjOtXBAG4ywDPe1IVYmIV
QLClJDYEpK6+q9FrMHv/6Mb02c/TG2VGd6mRbwwneEy1dt9HUG8yH18mTTNvZree2a5ClJwQPbu2
27absjWqjfRq4ELBEpA4JF8TePHJSGc/g4gaf102tvfx2I57pfocLV1arpTTb2cTrT5ht47xVcIi
xWayDc5DslBTEXpGcn3fQ8HBuObVzjnKBTCkQv3YQ0PqHJjXefCIj9bJzOcAhwQLs9ZQ+ZZ+qFpO
mYGLjXCvoxLkJ6/0U4r2z+1bVrpTALek7cwr8ZeFl+xDW76grjwEKsNPZXwoB5pNe+6tW6b/gL2G
C9UGrk2v6js5Ddek+i6lpiC4erAJTOWwz/nE0xeRukkxm1wUo+ktmautozq/KXV919iSnsy4of/Z
EI2u4Ea195bAQYyJ9XWbmfel1t2XOCXokweaae2y2F6ZEsdI2VUrJPkbEWJQPsw+SgBaqbtmmr7V
umJWXXWmxExkBqLj7EFBpzac/GYkPWPhsXvOn1ok012OUwm7aYv1DT86KdelEX7KSSe9/In8hBdE
zVRf3RUxd88iqZ8KjF8YJ22GJLkJo+FQYuMzZ6IanEY5rxwmLHyu0lvR4DwzxL0eW/QTNWWgIcx9
zxvKPeZxM/4pac0LzLsyr9m2TgmHOWOf4jOAab/QvfxEMvLHBG6u6eSzA9TvQzjjTpls89jeeY5W
bEITyyKBXMUM4BQ35nUUQwv/WtQ8i6T/oetG0QxtFqTOkjrYlzTPXB2NoHeqLvTGUxwiI9yo6lcQ
wlCdmtN8V6EPC7Au/x/XdHTpMIExcDz1zoTbxA4xx0Lhehogro3k58JCf6zitzZyDlnI3oD4Z2q/
UW+fe2lyp1hPu3DJcSl0YEmdabeHvpu511N7yuIrzzhW9iv3C6QNdUt8DnW44R8x0C1XrQ+W/Pz1
Y77Uqs8XZyonuGGMcs8es4u9URpkVnsa7OAkUJrEyV2f249tPK6/vpK4eKG2LnRiAEj7xg7jIhte
NG5oe6o9UYKoezqE6dCo5ptEocuvBo8KknUwW3F027XOnmWT9HZgA1+ekOUZOVU1gsFZztewdqcS
y5QKlnD/zZ2dOUXML9CydEHYB27JLilx3Pk/PBUIxGOa33f1KdcibWUVsOMpVII+2yaTdoS2a1PS
WN9YLBjzm/l7gdg2Vn6zcbJ0cZ0+81hQWthmUvp/btV2WqSJ7dPo78RwQxoe96w0nAV1wf6zLzux
qMvxmw93vq2vfsCZlUQMP7xrwogFia4ICVp5Spzk1Cv+4esv519e6l93eubaa8GMGJBm1fMCgcC4
nWJ8EsnLzeC3lO2NHot1QUX69UXP43vmt8oHpBu6ZRKt6FhnKyOrzTydlDbb9VKWtTa0TmQUWpit
G6lfj9UVESyEm2JGhIT462v/6w0LbGUN7Eewpj+7Yalj/GW73HDobeGrAWT096pMrrPiGqbI7cA/
2lDv/x8XtXVW5rwVueLsfr02QjVS/O9F4y7c+236I4e1aHaQYCzYZtEPI2++sSO53H7Yag2DfArL
s1lFZ3eaA+bKMq2mRxMz2PfRMtBm6n2/7woMbxd2JYtvHu2/XNAyhfAszOcNR55vto43pXFodvZj
xaAhUMMzDk1YeNCM+89fP8/L/Q73j39c6Wx5zJ4kTeX09mPYFdUurrJbLTa+8z6+XIPYL/OJwpZw
JRvQvDX9Y+tRYyf0ysmqxxKb/smJxaYj8oeJhTz917vhQtacWaZbOtbWZy9K2jqldcKF+jhMWXlR
CjOh//j6IhffPf7pOA3Zlod/CiYAZ1ua0xYlTJAofbL7E9875S3DPqD1mgUfui+gSfxvkDx+fdWL
Z+ghFcIeXhc43V8mQFSqgb3l5vWTVzVbbcLnKJ5eQMC+vsrFh+extjysW1wMcSxx7uDsGBOhDm1v
zL7wJ01cAVVvCsdZTPY3USHGxYd3dqWzb6JENz6Y3Wg8Vk7JYGRvDjAkJ0HZDFuh3eVKu4rgxRgF
lM5q4QfHDKVq30SfX9/wxano2dwqKZy6ZVC+ybMQkVxI32pFiUmi+zL61qmrl3afbEw4wPD2gHC/
vty/PN+/Lmf+vRJiywmmrsQGr0ATFqLRXfdRbK3NKQWw1t34m33k8lPl7uDfuexbrArj/Mwnuwx6
VFg+lU2Merq5DSD6d8paYzZQTk+dXzBnLpZf3+NlqcgzpWeZQxodh7bwbIHkDQaDUtX5k5hNSeRL
5H8G1cADTZ8wqlhoKn/XygEPnc9OvgSMVb6+vrxcKjbm447AEozbFvLsjCgwPh6NWuZPVdqgTER0
jjwVyE8BoltrYxawGFq49NPoSNYY3cqH0qJiKWSHI4VwgeshuZdB2VOV4MSJb+DG9JDOhw3DCRwv
DWf40FB14MOcLZremfZR1mN0QGTjDg0Otg0w250yZejXyY9E/9D65xo++6wXG/Txujf7rYkBBOQF
EKAQ08nOeTWYKkrIL0sjCECkCzS8+QGZ3dw5UeMrM/hszPHE2vyFsiIRzm5WQ8yWLzMZdZ5kxCm4
FlCGljZXvmu9dT7ivRTRUBA1a5+pG4A3OnflG29J1cK9b6x0C9nsB9oSkK3yV1X6DyNuAXnif7Pa
/2Wxc3Aac3aYxbZyHgxUm36sBSaYUJgE6tqTOSafqWl/4032b1dxaIuwUsfPGX7434srKqDi2MqN
n8ouJtORBPYtocDfbBjzEfJXPcnfKwTNkDmHjV+EM0y+DdmjUNVTJK2XGhjRqvHrbWj8xZVdF29f
f8t/jsazy5m2aeGZ5eqzsf68wv9xdPZGVXs6Ng1P8xvObXcXD5syfi8Hev6ZWuHJVZlAxSjYttAB
MScIAf/0uw7zCjKX+Z8Zr/R8eRvA6htwY2ZCBKtrAYkTvJDtnVOMPuDrn325Ah0TwNilfmEVsvX8
/asra/AQNjbF0ygTsa9Hex7fxMk2HTH/+fpSlzsqvmouO47JoJHS7Oyl5+aEXLF2vJNeBkia1A+9
l3BYQUVThrj//VrUFw75SKZrcEb+fVvwQbQ88kbv1Pr2oszCuyaeri0kH4NdfXNQXJ5LUgDzOp5h
OcaMgf19KVMYNapR4Z16TAHQ9uDEhEdNPXvm4BKm4fb1n2+NJo3iwmIBSWIS/74eztQB+LzyT1Hb
3aqQxDUYFZNNRL1I3r++lDkfcn9/01xoLmJIa5nt587urUim0Ka0t09F9ZR5YmZJL3ljs9sUuj+J
kVvHMJ1/wlqwMx6a+K1XT/P/be7RkC/n2cJYTChiOmzgNyPWbF//wH85wFw6DGAd18Ts33PODhAP
fyE5VqZ1SrzuOrPcpZ7s0S+jmoANYK9LiZNvf3CCF8/UT3DSv2sljfkJnD8haUghiNejMjl/+4QO
1lpS2taJ7+Mqg+LLuy9rbYWi9xDgGuJpDU4L6gNiE8qP75rKy9X7f1ALCBO9+8WSCjorz3PLPTlI
N7FbB17WaqQ+UJqm787qsxslgQpGE1Jzff7wLm4UV8OcttZ3WFEEf7bb+RtXYJ1UQokQ3xQm5/f1
52L0IQARVEScRH9/42kzOkQUcbFpSn7xMaV6c93136UI/ttVqHqAOmxyUBDq/n2VppYyK/MQfy/N
Z2in3fmFu6wN67swzn+9Di9I0hbME5az6wwCW7hsSuTJaVJ0MTVHACQ/DKBnEcXXC+L8zJsfHJgf
e7nwaEbPPwgcevCZkdxSNWYEiBTwsvzHpok/M0dejyFkxK+vd76n/7meS9akZPWRi3b2orQ6bStj
nG9NbZiI/0r7Z2vA0XHIfn19oQv4hCs5nK7cEz5cl76cWPZ3Sd0p51SjtQCXkvkNYucNMhPHx/66
2tSduDOih68ve/k8DdBiPkAqFYC4c5ARvUvg4VHOhAs7imAYb4R9zfBmjSeHRu7C1xe72M1Ahyyb
7ps3R5odSc9/f5BwsbOCAbF5ivCGjFS5H8x9lW+68JH/troHVkKivdvdT2/85j7PC7L/vbLFUWkL
HWfes0Ml9x1HymIwT7kChi8MdGp6pH+TonnRSdJn4KLucFB6pD1dLGtMC1MHi/X6WInmtov0p2Kw
dq4frFibv1si6ZUR//BK8z71EWDFrnU74QZSDP52LPzT1w/bPAsx5aDmPk0qHqwQLEQqZ7cshgZX
hpH8lhCJXdEyNi1Xo45xFH6dUaPjzw/X4xci9Ry7KMdc5FW9IIWCxJIejaKNbfKcHIMnk9p4Yjh8
/evmi//zWOHH8ZkbONFy9CK0OPsSZFAUyjWN4pjn6pWpxYKR+VPvvDC7hUAR7azePw5QGL++6sVG
ZQAkCAl6RgErL1ZzCSbqx8SpH1GPoyTD6N5q0wcj7b/52qzzuoLsJMFaJnFwzjR3z5+9XTqhoIfJ
jqbmdS/Y2tbbMh6tXxY61e046Uj8J9MhXRFG0VRG9WmAR7sSMf5kU9shuCdCBiKShWyZqvuJndwn
ZSPHq97z6mOXynw1kBC7jZwyvhm8PNnbWhkeCh+2qgJ2x6hPOGhKcFDFfNtato2bHLB7HKAx5Bno
RRGM/3GSMN8y7dS8tNkrLxx1+yAlo1w6aC4bCJd4lC1wwGugIUBzpPELv3mVlx8QxS/NFQ0W25Z5
jr7KWsdukJyV4ySGlaqzn4V3R1Orev9Wwc2GJcSW8p+/Hscgu50qzOYb8s4gvRK779AI/fTY6dgi
t8goIaOnWf/drV1MKtg6yF3XSZKcWzvHPrtQi/gEMAEWSjgmy1pHO54/NuFLbv4WsAl7v1tFw8al
/Zc4y5EIvJrFyl/f63nRbxk2w6t5pkfRg2vK2eZRaDwEK4/Sk6V3iC7qvrvJetuDVs5ou5OasVUT
lMC+CL8rJi4PCc4hoG2bTVTCljyf03jO2A5m5CJyc/aUfYsxgrbmrOEdV+PceXTZb9fbT0a1ta3g
m9u+OCYMWhyd3kMYTBG88+OwK73Gr6UWnKDp3sugXgy1+00y3eUeNF9CUsXgL3dpk16oQSsmdD2n
2NuKqXlOqn0k5Y+vX99lNTHfCIImjiJ7HlOefUITkzVRiNg/piOSLlipobjJRQ7lCdtrfL8H9lmX
St7zQMHVY6wXx69/weUHxKCC1ulPbCQ7ztkHVKM1VjRW4WnMfqOA513iCrCqx32U4LvvfoO3eJcb
LhY2Esid5FIPoO3sfhWCtLqHLnFMysi4xo9CQCWDgo1JHX5CelDc2U2gbysjFZ9BWGvRPsIHe2Z/
OcWbxrB3E6CLuJ1aGf3qpzljRwywGTZJKvuNlsN4xlhi9Lbe4ER0pFLUcEShdXu49KEJntJVjnhy
aRMys04nTCoMi2CgXqDQFkTnYSJmY0udVcWLhalFcgC2SeRaqRjPRyjtzrYs6w5IzrHv7BR2WVeY
2dZwCHdvApRjMH5E8rOoNPFRefU82a7GV+6DLigovE1qPsmxWNf0qpBMpuUUpwTYFKGFL2QeZEs8
8pxT5deoIcKGUz4M1clESbyysxHZuN4269EczQd4N82HTOLwSsP/8yVN2n6Tht6wFIFRn3ifiOYM
3Ji0oIUJTxQS3Aw3WuOXgM69Mp1rLe9ljKqjNVcdVulP5aiKU+ZhmIxXmaZtRumpvZPjOlb2s+rG
iC3vsfYD+2GCT7KfNARptR13G8P10HSEWfLNwpi/g7/qDpPDH/ISW4uQzLzPvhPSc7GJMQL9QcPG
KNJ+9yV+wkELvhrj8TXg1vX1MrhY7fP1+CKp6Jmecbz/XfHqvcqHUfb6A7hcLBc4QX57Ev7LLUkg
DFKBuaX/4ey8dtvYlm79RA10DrfMFJUo2pLsm4Zk2Z1z7qc/X2kD/7ZIQ8LZ68JeVuBMNWtWHMPE
U/k4xFg2iLvB6SVV+DwM9u9K169dSoOM0LrTo68clcuL7VjcB6wbE5xVVOXH4cw0nNSmqJsH5Hhp
FUenf/brVy0xqWqrvyv50+cbeLE6ofA0HLxhLGtMi7MNzLQ66oo6HB6ASH3VDFAaBu/OV2irg6c1
dYwvLLeLB0CHvEf8ExpjDYMwwMfVRRBYCpfSfIQB7EcQujeB234hEhcuJUO4VHTYmsVA5jmButPT
9uBXiAT+0XWj0ERtUYNluFkG9rD9+vn2XZhJuopLTtUDlpJtXyTlI6+YKPqtkfe6gvBPgWZIb1+K
UHssqFM1g/p6isF5ycxs8fnA/xB8C6eZ/8j2YM2cndtgO4M2Q+d1dBNwzNvCuu5IfS0g43z7fKAL
AcF9IIhHSxdnZlKT8/HEJqusiX/W2pHyQRoJ3PKqjXdgcV0Z3Qu8Z58Pdnl2OiKoYn5h7OFZnQm/
ZhRqVIKTftSonF810RP2iIqGJBz2hbF5eXAyEgJC7hi3/Ny+DYammdrJgmqZF0IF2Y14QNXtLA9s
G5/iPUB7py8Cr5fuq86YeCykErBP8Mo+bmVdOZ6SRW5zdI3GegS1dDooc+oCMOAT3Ez0esXvzXdV
b1BcRz/y2oiAO/PMinK6ztbvrBm61awsh6/86n9u+18Tk1v7V+rBdYX1bmDbFUB6HwTTuhvsx9EY
1qqSraeSVvYi5IFSiyVRlOtqpmnUYn6uncKXQJOBXvfXIPF/YXVcWlnvG8YxqY6Ot32eoy6UObAA
022PA5BleNP1HgYunA+1u5aOw94Y81vXBjo/7b4r4/Pnsngp+HJa/x1cNu2vTfHSodPHMG2Ptoov
EvoHU6HYUt/5gLkHo/+Feydb/PHh/DiazOav0eZEbSFoyNqjQJzoQOGCEfb5ei41BiO4RGhsCcVT
zXA2QqCGNj3zrTyVmnXkqczqL4zS90jk+SpwrMhmEJwRLfxxDLNMVG8y8/ZotskTcCWql9zm/fzQ
D9Wbl2fX+IyunW3aUWpBp1j+2Hc0XjZJ5q0EIX+sX30l3c0lnFUGxh0QAC/A1dy1Y3GK+xwI05c2
8q8N2nYin7OwaDQDIi5PzXu1cW+nwLjLoeWKwPpYOmlbrj7fQ/0fN8WRVA3pApVY13l9kJ1Ubm7Z
Y3NUr+I+e/RDjXhK1BPtCUFhq6IfpKhAiq/DFhw2awOIwms2e9my9/17gGChywidn6RF/pizAkSO
XoPEY9i0lqpbI6MIu4uBtQAUpaqsW+pqb50JdNUv1nARuNJ1IggSc4VDyyF99/GQSBi3VQO86jFo
gmenrX5b+a4P/1jfLTpZFTBCvUkDHa2FzpIyRUkqTr4OTU26SqlLisg1ao5vL62OitDUT8M3rSmN
L8IP/7gOkpoiLWHidRDF+jhHoDanJpmM5jjVAZhykZsta9v8Ikh2OQhVSmyBTlCdWN65U5OWdhBX
AGQf06qz9grY8g+1Vc/rz/f7Uo8wiieVw8SAHdbycSm5kRpaRSTq2E5TtRo44KHwDx7Mn/OYXf8P
1/zjcGdqa24GmCI7UH/t1v7ZVu5VM1J3+ZUy+dfWeWTNxDIm86GJFfuXugLUuhi4BvVxximk5FwB
1FL9Qv1fKiyDCM3/jfGeXPxrjNrUm5j6asbQCqgKmtl6butJ/TFmtIx9fkaX1sDHoc7OSNegsSgB
xD6mSf5Cu87vPFObe1MF2EjPumVB9ffSNMItlLufD/zvNVItBzosDsa5SUBHARvcC3GpOkVgQKTV
MtAqXNmIOpbPh/r3Gv87lP7xyJwuUxq7V1mj1yiHeGj3kCxs/ZhOOnucXkLXudYgmbAB0f6iqPJf
N0BcNDxCItHGuUsTRBQtuZ1TH41Sd1dKkPdUM4CfN+Zpf613drbgZQq+uHYXfpQuR/p/g1pn5V6F
rgEJWrr1UZD6xsjcFD3k76CZA+xJJc9Ki5JpWfbey/+wy8Se6BMyCDp4cuB/CS2IAHofFElz7Kdg
N6m2GJUJYFMYDqGm4F29hp71xcv+j/2laJWojHQnSDjqbMzZI+YFUiWd/DMmM1AgvwJatAZw+muh
0zSrL/b2MoZINBpVRiRPo+nROdecle3Q4xzb2inRIrr9NYhuwPnw5n1J99ToDDe+aq4Ds70pYuup
a+yboOi/MJguxJkpoLWpBeGB0Cj/+rjowGyUxDNS7URvPRgUSy/zrhrT2sqIA3muZFNq6lfrlp38
YN8Qt+WeSpkdYHeE4T8OCtIQOPBWNZyA4TVXbaMC2WwCnWO7Wb9OUR7LwKBJpShTKAuUKbiv46h6
okAu3XmOP6wChy7hL+71vw7DIQtNIIQyPEqIzoyuWQdnyMnq8tRiG5OIsqxrRX/TTfijtBMIMzS7
gYDAs41mWUfGVzUUstFne/L38MbZRXPbkarspipPrt4fKsu4Myt4MeLpCyXyr2FslWovBJ1a6XOr
JTFVf0K5lScASpZwvN05erTz5/ILm+DCwKM4VMKp+IUYBBe59rAntzn6RnmixfvgetG3RgdjDMzU
tK+/KJX751A81lTAUIZLYPWjMLX6VIAn3JQASKZPAKMcZlfbuHUbANWgf/tcLV2817IsA9mgBMPT
CeV+HMsc4tbKwFw4ZXbf3tBnDchB2ecPn49ymVl5HwYbh8oL7ud5Aho4QA+6FpthwmkftJAzw3qU
muGaDOpOd0CeJbkiu1l1YJUazW7wzXVd56+fz+Pfq/3vNM6eujn0B22s3PIUqxPJOA+I3Kr6Qh4v
lO7ZUs9UQd/ZipWEXnkqg+YhUPJ1RZ8qj9x9n8wvsMT8D6qHZI1lS+BMpY7m7JpFjV1lbqGXJzuJ
DrhCB6WDuMoGwianu3aNgXGnxvkT5bjgH8EC7vtbOGcGMIq7x/9hd/+ayZltriU1mMKKWZ46pz/Z
4G7knvpVqOTCR+FeUNdpU3rPY3ohSH5h40x1TnEiZ9uupjG8Vf170fTVAJ/X9NRAvljrOFhfxYUu
gzSMTEaOUmrcIxIeZ7cSuhB0g4We6bNySRWB6b/Z8N6BZ0dxSJjttXQNsmS9trPbHuGaqq/Sk/9Q
dITPmQQ9PhosRWcTyDRQR9PYRy3E6U+raK8suvCDiQLkz4/xsoCBjwfBiKYQMr02RvxHnZDRxZON
TlidaOqkoTuaw2vPT41DZwErEhhus3KCMV75PRiztmJr26Z0yj2sdOXVlDXtYXRoTFekk90f80QI
qcAX6Sz4s+LJh3AOYEciS8EX9+7CrkMYSINTcUHzHg7V2b1z6tDsHWJlJ53gAc269jTTlwz+hD1F
8S70p2Lfq5oGCSSdzp/v2L+GtkmdutQqobLVsw1zfF8vQOtoTvHQtJu0HGGyS8GNDjzX/xHRcnwL
HxUwuRXYJF8c1j80GulirA55/ShHPRs6Ha1Jkp7tyYe3cgljxzaXAv/P13f5IJGJ5g2VNB9tuOd2
eqSnKdAcQYNK0ze0L7/qhR+CKhAfKzglPx/rH3spjWwE+PAHwFA6O0a16nQgrOIW4TOoWVeqehUn
LhwEdjKudc+pgUOwwxtTD78qRPzHI0WGgAp1irJo6bkIhGnk6eo+ytuTCkYsK15wlYf4Jh/pQQke
DYRa+PUwpJTi1dUee1rKP1/7e6jto8nEDCwbjmjEmPYlUQF/OQl1TiGHNhbtCc6Xh24MjiB+UauV
r6fM2tpRs4REYB3lEIxUxYs/zwcFDIC2TZbg4e7SJt0VoApYWv3/bfswLSnWpcyKCqtz+a7zLnYK
l2lFs+MuYOilp6qA/NBVDmmhbj7fhEuJ5h5TiGHzonm4aWcSTVeMC7tRTZNq3jn3hNCsbx6smk+f
j3KpTA3sHp1ONGniInf9cafNtHC7vlLTE9yGIBhpQbxL3TbZOZn+1ale3h6GQpti+VCYhOv5cahs
gKO6G4b0pGvbuQmvfBDd84k3pIsePl/UpekhI0jJskee5MJGncqmBLt4Sk8QqgCxqO9S++fcqFSL
eGhhff/5aJc3VUajblfyg5Rxn23hnGZWpFJ5egoc4Gwc+0EoTGnxB68WSr4AVuRE0b+4IZcrBJCC
NDK6FruVPsyPezkXTtiAeuQ/TKl3NEethBP3tksBkfBa99DV7hfjXZRhE8T6MKBI6183krpXaJD0
UHnAAek2fdFPK0j+QMv0kxsFAhZ8YZBwoieUGQ4upAkbimPN1ec7fSlBJji/qF+pLKTW6+xKmOXY
gqUBtiIcAUvHCF8weLoWsG0Hip/Ph7q8FwxlcO/w4dE/F/7APKa9FVIEGAcZYG/0jejW70T1vxjm
MoNDcJCrRzLP9WimOH+30F2DR/kCLM5GDR7yN17GNUTc18EYbYyQNJJWzUvwAxdfRg9FLD/qWBnZ
pmCFijKX2pWPJ2qnWjmWIkI2nC0BaEyZuXTccA9c3aLyXvowvg6V6IugxD+3VSofaBdCl547qROx
AEdtESNQqLtl3HU7D4YYJwKz//Pzu1idSYUlJ0dNIAYB9VwfV1dmlW2HE0BbFU13HrwIVpXHQO1N
6wJoXqCtrhy1AS+86esvRr5YIiPTqMCLTbHeZUXzUDZqPqap/WBUzUPYeeZJE9w2aBy+csUvhYdS
AY/aQx17hHzpufA45dBbtL4ZD1oe0MgHt1u0N537QJ0OqINSs37DzrPQy+oLbXCh8UyyO4yIjaAh
uec1EdbQqLXi5MYDaDTfDbdY6XVyr3fpM3j73yfIwcphfv38PN/7M/8WVwoILDpAyNFzTWgnOBPX
gJI/VSVyeLSSn3ZrAhvdLRQ4WFpTO1BDbABmZMIs0ibdJkteVTsFhv96qF9L0tefT+X8YZaZkHex
CXM5JonxM9GCQs71izIqjjqETGEGN2FtnT4f4kLdvo+BNYuPRyHgRQ2i7VaRlqVuDhfGd386ElaP
wKyv0wc0Hg3fW8JHVPAeJWj1xcj6mVr4z8gszqBPHWV7pmOTtLCAb2CfKwsaOOIQO6t7TqAT9/Kb
2QJ4rw12FqEzPR7gyfqq3ecfe4tm51njPyoczvWDZ6eZrbdBfez9ZAun37Epq8fPV0hi3Dz3nlmk
WAZEoRlJp1Dwo3agTzWFKdcojmkYrFRW1ffusvBpO3CC69wL9wnM3Fnh3TtOe6iBbqJSfGWVw1s9
m3eQML9GdQagfbJLvbeCvzqjXtlxvZoNXJys+WPp8DKCiZy18aMZhftGz+/0ol5ppQ+p21hfa7BA
NJVhLjxvvDeV8jdQeQ8wcyyaMN0k9bD384goV3EdZZ0A+63fJ0SMRiNQ77vd0xyBMpGHQG15NuB0
07cAWlwvx/fmfKZYzxZt4gJ+za/kSvojqMu3oirvDWs8OSF0GTNIwY5RrGp3SG5UCrq3dl0XALpW
pykQPNHp1KgenRHuc5z4303oHspo3kA3u8pgTcmnFv6JToCc1gk8pE2pLpWqoPE/fU1LeJrCECh+
Pb8p+uFnr9dPqQYjJZcSTP67EGraJoPCkdgXr8RthEUx51W5CgFUd5Lshwn2Oc0Jqz4zwb0zy9so
zamQS4J73IWDp44nStu/5WQJa70LYKSK7ozCeYiIefSzSVXRtKI85smwQ4h7I6tnJ60l1GV3al5v
rNK7TZUUgmhzXMNWX6/NbP7R6sl1OxQnx1DkO9Y13xnh23Jup3o40Tp+beVwWNnGvrSH74NWQozU
AH9t1tssasFm63/Grg5DKHGLbRNrSx2yIdeYbmnNW7cgocHjBic3JxyQklfHbAMw63ruoAEaIZbS
4E9p5v7YgO0deuFR961nFYYR3aaqUiPx5RY3Sg/IthpsrWJ8mtviEEmNpV+aK8tptiqEbXnTHdxk
emuAw9TTZBX23b6OuxvekIOZNfdjHmwyNdrUELbHzbSkrW5joV20slzLoSk2SFM+PNVhd0CwzVYH
sHEMOZaJsCjEzN3gHNzKXEJOsy0KHTYSqC9HtwOtr/1BUeWN46VXjlOuebBqiJ8sH4ZKaGrc6G6Y
ul+TWb7hPv+06R6ofP0ZUPI/GkzP4eC8zeBrTcSWFjQT7OO2dxd1S921bsKnOm4s0ISb2P/mWeN9
Aq+oZozfu7r9VkAMl87DwgCxtQZEMi2CLWW4e5o7Nk7jPoMOvCxa4P/6oRa+3vUYwdnb5d2yw2F3
Z1rwJ0W/g3VirwzscG3fe6kdgBvl7ACW/tE1sQNsqFlu7NiNl6aL0gf1tgcWpKjsb5k502UTHycL
MrLS2MZ22q8oQAUKr6paelOVQDuBLQ8ifBTujML7iToPQD1r+5niQW+KT06Z9zeJUgE4Gd4rE4SI
auRVi2yAlquDTzHtfqg6cJgsss7sdVDqy4Tv4Y7DPrCQWphwfh2UcT8SVYbpEcy5QAfwq7qtKm54
yoRp3UgTC1Rfb1WE7ioGBm2AzMimlR6E1IUBJW1FHcNYOmtUfRhMdPUbB8M6NpACIwfkCFd6+Xua
3WXb+0dKdBnCv6nSlybptn5yC9T6Qs/cW/5XdKnBNdf7eQ3w4xLQjPWom8vSbw4y2QBuGwrfF5b9
WAFJCy3gvkVaRSJaOwBe90ejmSvbiX+xwsI33+Un6Y5ESgDzflPRekrVLOFVX1EqYyp0winlL9rb
r1s3WiVWAsNo/E3NwSB0yNvS+nNfaNFNZSdrGvQegKNfZT6UwY0J1cMzFOfPdZjvIDQEqnyXFNMx
iYVMFTivbkeL1BK+qJu2HDd6/ZZb2s08AbQWXblWuRqMapdC2qVxDOTSZFd166ik+5zQTA+nu+PP
y3SCa3yOV2kPq2hM6FvRVoXyJ7RAKGY7WWNCWXbUVGtb65YG9yXoChzind0AQNjnCxiXaLSx5JDl
lvZKv5X2qI4ommME3yEEvcls/9CEFF6DAappr2BcYGtaJA3CDUw0yzr4Az0F/gNrrWLyrN6b/AWN
+mFK0Xk61U4BWNIBGshO6gWk6w9FHm8jHiGYIcSYkumqTUWlyxMgAhvLHvZO+kvjK/5IcMjPNrke
LGs9OcUmEREif/xO+9So7Zqqj2XBhiix9xA4/rI14ZNuH4cmXgbOg6moOzZNTrX3NFm3omQrb7LX
7AyW57KF7U8N4G6U/lF0eAU7fe3NK36Jl3gdhMomsDCPJoq+lVDblq1GCUK/bRRbBBi+jqXR/M7s
YGmosHzBIWPzkDXpQ8uHWQEMy+mvlMun8OzbBriEyIziTg9BftL5BVmOOibQe3vdAjTsG972lVPV
jwFVTcH8qkQl2iExfw0QPSyaZFw1zXAfh7A7xclOPqSfoSvZ6Mm84gRjKS6fjEMJrG2RPCQBbZWZ
A3FlKjUN7Ev5i0u5IpwAUxPPeVuDbTzo13ZVPdloQLmdTgfmX+Je1ULYnWZ7F/B9qYabHZ466zpV
+mOqKCDIUoCI7IAdugxmqO/GcGnFw+b9boriUB6Z0LuGZ8nyLHVYQB0UxaJWVHkQdFAxoHbUvusJ
xI3spInVx2IKyLmTrv9GU/jKKOGj7MAThXCCy8q5y01uYMXrC2fjjOFBpDVGxnkHDiV1oxWGQgoJ
0DRm35SqPWSdttUggNb8dmnIOqqNAa9sXMTHpE/flWUOYQx8YUu5AM4cy8wAySwgL3nwwl8DjE52
XkPku5PbrTndMpzDVUn5EJLYWNkqg/G7qvUt2yM6D/6ZrekqG42D1ZTgFzPZ9NMdnPLrtHtxuQIy
F6WZFhrzkS0xEuMXqewr0Z6Z9wY6JiDP6T613xyb2mU+3h6rnVfo656fzrjzmhZgpsdXOrOhueBa
bpyTlr80aW20IVZCIm0fUJ2ofmFsoqo2l0p+Kp/sa2P43cTh1lY6SDJL+6Cl7pHJt1W9L71i2Qcv
UMJsg+5oigTPgFDaMZSHCSBrnQmUP3wNvXPX2h7m2gw0KtCg7Y2KgKh0eNeg3LJ8nFI6Kxl05v3j
qgxUs0WTJippboEgiukviXNAgeFaA4R2b0TJf0xcWWrdOM+99r3KoeYIq2splqzUrVYHd+McvOqs
hvmk2oMIqGHfNEO5jtunCJNDRi+d9D4zPbo2nIXRl8LIBF9Qc5DN4aIL4cwu4yhlO2wtvqHOaWmO
7kLpumWTmu+yLZe2KXhDR8Dmc/sb26NUwR6Ov82kg/NSedFdWHQ7ylC+xVAEQC6wDlR4q2pqtKO4
+K3OTygWtjxbpXa0zMhUme6LXI+IF0D2DYHScCpttLA5WwtRO46FeRMApNpyjApdTOmDBJsTfWdk
w3dZj9ViuBj5H/nJ0p3+WFp46AoDCsjsuesq6jurXWUyQAL3y5TRZylrztZB591U3h1e310IK9ec
hQfL8O8tpwuAh+nu9dB8ymcQ09PGv5m8blz5hXUbtN6fsgckourhoSiGJ3nHlXZ4IsWMZBTmSe5R
5Fe72SBCZnDsJZuKsbpR4ySA2Xe4nZCJPmlvs0A7UMiy1XBqQfRZd02xM2pYzHngMh7nCUDi4LaG
WLZTvCXgtsayL4BckCiA371Q6A8DcJMYZHfCW9gD7lovfhzS/r7wIA3PqisZ3YUlZNbz3VBGt1Yz
0wsAL7PAtAwG1B9jD9aQn4XgXdAxHI/Bm28rUKxMD1UYvh8nVJRrRat5joedbJm8PXbXvYaj9SMo
pis6sOBB9IJvuTfdtep4Yzm4TLMaoYO6XUdhCq9Rf1TrEBo4BRqgIj0igg957exbdf7eDFW/7u3x
nlaanSg6aDnxEUBNMqBajtNDUI43dQ+Iv+NvA29+a31zW2gDpGspjpHQRQ3q9CPs/TXPxK7x6FPq
y+kwVfmdGrR7swu3eZPt5EYUvrNp8/TkDuUrdFJXHfc1K8Nb36+2WmMA0M5rZYTPDfpqAMuaksJZ
jhB+AWef6N4vqiTvApxNSuEeyF7ug8jYNqb/E7BtOL205FBRxGCrJbXZiBRmULqoqvROH/pTaI2/
QRE9Foa2pcIQ3GjawLUwPfVxJXYq5kDbP2qlC3i0rt9mQ3IQdZkp5o8iNk92UD2Qo7l9350pOtjg
OxmJAilBf9BnQ1mqvnFrwP+Tm8VzAsWvTciidcyt1URgg2f2tWdILlU4zOxNMc+3am1daZg/nlqd
5K3KXe9PFVQHwluwL4LQHrYPsckrX8O4hLcNznsc/BBRSid1HSIqY1Bc2VlMzdwRHIUF5YLQAZeb
GW3bEAKqGtjkeSvdwl3LHTCTnxXwVGLi9hxIaU+nYD6iWsvygS7bVR/fZN2vqqLPTIfVBWUfCRPQ
yobNWR2stSgcA3vWmLaQEfL76QaEegEnCdqnNLVAS9CuC5zolBptxYfQiYZA0vMkklN0TT4F79MR
RYktpRLktfMDHyp6WJ7e9kZUibwlJntnWek6mdwXesc3Dier9hA6ZsqBfMqtB+9XDMNkiwWlhs46
ogbZt/tV44A4jOklPwPWEPzQ0aLlZcaKkMeRMJqHQPkqVi7QEMsQ7dwj1d2s7dUy3HpKt1MrD7Ie
byFHKLtkOY+ilJU2vpW/kzbaUb8uE5QPTzgJVuBH9zbukx/+0kZ8/AGGPkjbVNoRfP11qFyBWpjm
+Fl0rViV8kqnD2rwKPKgFPGJ5eMeiEFTBeONQrCFFXEKcLCsxSSadWVdpfpWrhxfnvChnZLKQe+O
0WVDR5wjrVyJPq4DXWhMbiyzX3YgBtUjjeoY7e0jefFXF5IbALDleQyEr35sljbXNou+M6mgyg/y
nmYjeA0JQgHyMubDrP9g0HeTi80Oqtu4e0nCZw3xw7BVDMh96reSIoysWZKfwnt3yZMCJs+J8wia
3g95eSv+JRvAWmWTfXN4f+6MABz6+mdo/hEZLf2fTQMGLqyeNaB49NsYyU+IixfD9PJu2reyO7mT
LGkIz4mDjk25ZXLeHC3Y0g5RIrm6tFD94hNmJMZ19IcYHypWHs6WWHh2CsYfrtmIT8gKmNGs+Rt2
qPXna0jKEeEHuSb0Hi3I3i1l/+ZE20gQUE29rUSqHAd3vNznaccI7Gnzuy7p/FXXMT2viH092Vcp
KLuVOR65Il0Mm44V7ZW2h1WnvcPwn+IJ6iL4RnyVjs/nqH3vakVJb2PouZWQ/lY5B7ZNzGa5amb3
LCoydWFAjZWVrKxWq5vBp9ZH5NY/yE9ykHJPKaTZjKSpZPI9+zJFUHr4AJbyb4ZjichOPSdLgoYr
dYI+1n0xMahEJ/X5tVLesib+bPAFDaRA0d29a8d3BfZYmuiwTn5HiNg7GwNV7ryvtcvJH0D8V/0V
9hVCXxbjVgf8T/SO+HYJOHim8lj5LqQ3MVaJuRBQ+uRWhEN8rqaDfCFwd/JZBmLa168gbG/l0uis
UDzIhn+ze++uYuzsZI9E2cu/vbFaydLj+RSY3c0ET0YfMSJeAQa2fIjcSVG2iIwMV+aUZjSlmIAV
lCyxjUvjBsuofRIrBVtzLaLGabahuoOw7YCOlI+woDU0CC4koFK20aOuh5t6Dm9S7GLxhfHzCCh/
t61hK+fORsitEvmuWR8u/CaaYXzvxitjiO99WEWs6AZrnGQ0oS15tHpQzUdrwzQjKLtkqHdZsg6A
qa6mLLwx8FOh9luKslHaY91C41bG0Cpix9sPFtmCGHuxRJlnymvnEmy9NcZ60fAiiVFKE8padr+g
4NlN4ZZk1oMdXsn3GtyiOhpeRNkwdT/xlomnbWFxnwkLy/EbuFWTlx57z11IZ5yLYcYdJgGDaY2v
xpVk8DSaNsiP3An+ijkj0SsQjh907A/RkPJTcsryt1zRCtBFx9vrA+EumCBYvbxjqTouxKhRITMz
vELmZNtwuLWQtD8g7KyuIwVdB+DL1G+i1Qr8sxzIpcF+QqjFzfE6b4m27Avtlk811BFc0xS/+o7y
yKWPyPQQJAwh2kJ0nv2I3JVKsvW772hp2ThWwGh43TRh6wuTgJ/twBYfvATDA3cgjr+HgNbzUzZv
GLrTxKLCG+YaECmDgAu9yasielDJH131WVWgyTC7vYQRmLXcQVtt9qQfJDwiDDDy+aFh7Uo3wV7H
eSqp7xgJYeo7hkH91AXKnTmh+pvfCa4HuygHXw65aEcRd3myRIF0pbGOi5eS065KbG3i8ryJzNsg
0cGvsaWKV99FRHRCPCJ5VJBCmKKWov/lk6IWSkXPeRY9gxvNL+hECxLNWXZeengfK4lWqvPMXIwM
ejc2PMQ8JaViOP2NvNI6j1k2PvCrDMwQMhIXz+zbbVAl2wnDUeYrcoueJqaxkDOSQE0V4bngrfCl
Bn1n4BWjvkpVX4vTnyqv1AVJqEaN9VOJfpfHfsytI4kd2qjsnZc6B9/toUH/09ktXod/6pXwNuYx
rweY5cd24Tq0okNuTkeThuNUa+1ezgS6rmXlzMTtDUDZm100nOTKiIYjIDPp9Q5VKioHjIdtZHpL
A4vFxRQCJKUo1j4pbEVVFjHJJAUomQjvcLIDMYtqo7s2UDBykcVuLFuLiEF77WbEMLvutlB6quYy
5VaHLFl1p61J/iVmMYVZ3rdhtxiDECIk1Xq/WbJxHAv9lj/kvsn3qSFaQfdJ3JHltDeaNt9JXA7t
QL3PhubCNSfB8VRqtGYtTKkBVlQeUnGKg+ZnTSTKan5zw2Tz7ZYYZIO6m+7KPL3W7XdFyKbTj7kE
Yx0CKELffrA1JqAq82kF48w2Iewh/N562N6DxsrXAUbw9RuYMt9fQo6fnapoEICoeYdYwJajE9D2
ovtZAlllf2gGRB8Sii79VfCCGYYK79IDuy42MhFnsB6exeYTTSFPmxK6wky2AJ9850KGXHYtrBbE
IrCSRLMpFtSPvHoxuvr98mvtYUCP6f6zPB+pmezl9hGgu0qwWkM1WVVE9ZipSJUcfjadKKZe0FO+
VxCRFBtj7LW94YYLC/tLr72rwBSS5naBYcj1FCFtB2PtRvdqZG/sJl9Rkrhq2F9MxrJ0NrAZ8hD+
ceXSJNOV7HxkJkd0C7E8W7/K2TsvwcfnHa3tl/9ocoy49EGWIK+qmO3yZjVYfCmeKycqFg5c18s5
yreomKqADJc5ojyU9p6LLzo/izHI6L2pJ7hJXXhT6mUCB3viX9eWs2KorGNEBUKQ2l3JGgqcCrma
8OTu+STqRWEgeRrN7qiqndhrPO8B8iNqvYZTJXIs+J3ilaWn0GdtHInMICj2XH4zmuKantS1mpV7
tX1ssFsBJMfYsUku8igQkPBiTyzVkvCBN+Q7ny0A+hufjkS4bL1CZ2gOOGRyP1rhRtS6wsYyBa+q
DthjCrFsRMWAcbcZh618DtYoX9HdFzknn5iTl/4SDwmlXxJCErNvKqNNbmcwTOeYzRZUtOZWzLHU
gQMK30FUPGuRyD1BaUOzH9BGlC6tZZGtCf/UsMsT2v4JfErQsidsHgp4Ahe8uZGIs2w9s+T84vA5
x0gS4zTH88GyZr2YOqvYBCN5fpVmWeSO20nV441YfCrSJKKI04X0YPjzJ14+bKC/ZzgJLTCza/uV
X6ASIBv+qK0GeTq3GBFHrsUeERcLsvnTuxkewAvfuAt8wCTLtmbsbsRHEiOnpKgVi16N4evj7XpX
MTziPtRBHc47kxOBaydAi7VgJ9aC3LMpgFKwVKZNo7+I6cB+SwBajAK3DR8crmSieRuT0LNpP1r2
zUzaTiRGbHbsurBC48LbXLDEKiBp0MFKrt4S9pTLNZtH7K0s5mC0Vw6RTRBbkOso1pXYtFiwOvta
uPd8G++jgTAU44/dMfWbCuNOItx+StBwPtYdPvSrLB+y90VJOXXsTZueVcmkxOJSoe2SuKiSYDSb
JLK7F7hOl3WMwck2MaBc/xoTGVp1jBH33ZaRmGusPXLpUGkRdlyfFFuePnG8WMi7t4950kb5QeRs
Tp212SpLfCpZhVo6V3LFJEY8ddY2wf7huUR7tJW5i32m4eNd4c7LeNw+EZcm+FN37kGLzWugcRby
duHP1CQGkCcD7755N5cCyWtgi4qnjPyKI2mX0VFoa4hwLLro0cyM29xzMD8hhZpmsQXECuUzudx9
2K9FZSByGCDxQJSM4+eFgDB7qQ7mzaiUu44dl0evMwdxDzQfIt3SRjP97A1KSBEhif/a3Srov9mp
vkDFeY275pA5saazr21Qrorou4jruzGgQqfUvSjTMeY5SXqqA4rwW2NY9wOZbxdQY5mWhgdTiXWN
hRigtC0ItHLlj3iDskqjTbdNAg4y5oSYrynVDrM5bPrRWVPetxRRFnfQoq7GOpIrYFbKXK/AQdko
VXkF/iUZBUuMzVIMHQRJc2LJqyRhclOUPzKjuLKsfhH73ras1LU9YzKX4fubw09JIYDsVdHrBNvx
sjIDvVrfhqkmMRC2WB7ZPLDWsKXvMSBTsICKP/bkLQsU90z4R9QRl87C3TKN9DAjJkkfkOSb1u9e
AXaFmlUQMkIR7v2QLztztZfTnonEEIkocRIUEwEglSj3gyD03CnrejAQ8s69VrP8jsacnZgJI8UE
o21dy36Vyi/RKkpOeCQlHqs2bxzPRI5TomBoGvHl+csVcVEeeZ6RCJ5wbt//o+k8luNmdij8RKxi
DtsJnKRRTr83LFu2mTOb6envh5HvxmNJQ7LZAeHgADA6hw59KJUJx5MAaDwR5vHMLU2tD6rxQ/Kr
30deuNLigwK2uhV60xluYv+V3S0jx5vT8Uktd5atorvZturBC1FlRo79xHr/27oWcCNbqxwAZnBL
h1D+LmYQOjgaHhkX//FRRgJyc1c2Z7W8QHD/Bz+lxvuQPfQzUONR9Bd/R8VhSvMfNXrbpY/ZszPe
R7Jv60cRiPxlYgc5YHUNRoWco2iyQjHsbiiS8QwHcsdQxNgFRzFTPFSvPooVrqt8nzsYxNmD7FBu
xfeWzDlxYvmhJW4gekLUOAdDfpTbikLiZPMbT2x9vChx2LlELHUGjmISXItb1f0LTxyTnDZpExsb
YF+iQ2pDRcyDKp61ocaZGJ+5doD/QrUreWwGuwK79t/LN3l1caQdAkdSi3k5EFCMlJJI10QbcRAP
MJhhQn/QCiVqXll1BoCoQ6/xr4Am3JPjxMqKykSEqzyvRX3KIsimYX4MTD4xbXOFrGbicbtkEZH0
2vhsV26oMwdi9MiUo8xumAzvozj3HEgMF7k9fys9ouHBScwz3RX/WKwdJDEp4mIsifmdBN12rR8Y
On63SyhG/XSQfFgX2MJMkDgZEpFmDNK1Np0uLXYEOzuGk9Ii6L32NWeOAkqcZM2HQDLqp7KDB8uW
BtefRNGpiSgTSfgHqcnPEqK4+VC4V5heWPZnMRxsjhkb0h7/K+EFCI6xxvcMgklpqv4Q1x8Deix/
LkmGVvWXZCVMSCmZII+XZ18CBsnHuEayXGJGi+FpxXdxbG99Y9zJ1uCd2BayK01vPiJlb881X/M4
PVIR7MgNUis4KsxZkfmzMiHlukdY8ocVjLakmbwYcDF/Y64HM7oDHpG4pmgzX8CKTDvyHuJHIslE
1AcLvQFx0LApwFn0gnQ0QAO6MSLDW2rWrwGJTNMeYSY6Cid8ZicjnEQ1cwUjikisj9PqzEpp2kH2
o+xfVrnyHzEs4vWHj2AX80QAzUQ9iZdsTlc5MCIZBO5AnrSBvvFie+PQVft2NESPL5NMiL7OByaN
oknIPqpmskOwJNiXolDkzNUjfbimv+R97ag7jjkTM4ZQdIVUaXWJiQmkUbNsmnpCunYAdGl0ESua
k8gHc8IR4HSx8wxuKBPET7Iu7GH+yu//bTjZ7RI45Ud2pceBs41ezD++b9+ce3FKxUIqPPtO5DPr
yFhteuMN6a/vG8lwuLEE8niuQ8lZ3k8MOYxrGZxsATuS2sbA3yQJJARb0Gqu9z7BIlP5c4uzkEEY
YOeSeHKUQ6MTzW+AKNjFnBWeo5JkCyTiWu7d9xFnFAGmnx489TTjZKJ1u6JEHxoV8vFKGPWfDW91
1sbNsVeGd7Ko9rKLBXKTTcswRYnk91AGOU+LNAqFSdKwU5hXOZBMllgCMnVMigBdCHOxy0TLYDKD
hHAsxala0UrcD9MSCddCTzDQf2ZVSQhdjCvgRtnlqAlZxZuwAXcbzVd2IvcUmcpbJvDbxuWczekp
94g1a9rGaP6gwLiL0+DTs43a0iD97ybDCOHcj+6HRWgOvxiIhK34Jx+xHmLC//S4Vz8ZqNhcUF8P
HU1K5fysZbQn0WUv0pkFE9cwAjrI4uUs/vuQXbBzDiBRnIeW6JmcQN5+dMGF0CactZTO5dw+Rn83
UFkww5hAV6T4SFEF0Z1yLm96Rex+uWtHNEELLEKGbv8fsy7ORYFFR3WyFoeVKpkbAQQ4dIJtusw9
b+SqYSeLnPj6QUIK4puLCAoG1hTdBh0LDeu+iVSTVRE1iCFQz95uhFjkLwnIgAp5XEycqlgBnPDg
1rq8W0maSLCP9VDWyYte9eZa456g3lCPG3EP0TUIcRvpwatiePIvckg3fukRIBl0XfAtsedxVk24
GSLdSNva4v3wPKYiDljLxN+bwfBom9oJvhK/RUDIvdh9QpPRyhdR19yNPSAOoxgXDIhe69tpoB/0
oI6lmW6n6kl2gF/e8cECRJjZjEfkY0S5GJlkgDiJdmNuYy9zfJl+aAsy7XyRq1iRwGxCQQfkVjVl
IFH+cklABIujJ2iSQJ3YIcVc4aiV/9S6GHY3XFyTbTgXj3JIbkZoRRNXdBhkro1AHBh2G9lk7LkO
IhsogodM+969vCK78SaOmATOU2Q9rEtPQ1haIuOE8vKuy9ljUkVlDfOJpEJorcmGocm2wwhs2lOR
HMjUuzk+Iivl7wI9d4N74YVZTpFAq9o0RrY19GHrFK640SL4kCO8xUXkeWRUWzevqQ4QnST0jJ3A
m4kswKAUMNJDvUhMJ6oxYvR75K8iIMCEI/wrsAIZJloG0E1QLrZJ/c8K5zW9BcSBE99+B4s4R7hK
DAvRUMEb5Cl6ZUv1KdnZfMi9JiSL8Idmd7jjFrI1+ZiqOzY3yz0Zb+KFqJ+8IKaoQI2yWf+p+O8X
F+9R7BMbU8fNp6Mgz7wXcoeLZIbZQ6uVHeR739vBsVAphRne/P8p34mmYZfIgDHnAeJkhkVDwJbg
VDXwN1L9S3w6ARfERxN3cAbT5Z0EAkP3zEkpC46TRnC4TWEDKTFI5A7OnZx55S4CUkJVqdJ136Me
5G0YENMs3JjsmgRKbshbiRlQJfaOFxcrlHMjXgEgA0vJKP/NncRSBDtqXP1SZZ/isQTkmhuceBGz
Yj2KycHVDIHL+JfHCWbDK7LgW5FVGIF8EAJTbrUTDZLwJLF+hfn4vhTJ7eAwJnSQo7U3ZJIji/Dm
XiLfF+8168wtv2D3Iye4UNYFZds4W0MLnuIMhqX77hNBriUYvtAfkfaMBJWRUnLmK209ZEYhZ1WQ
MVCQhYMwZ98HgonhebFJz+X03U+JSMTNQQWGSGYxG9kLfAWYODfEFPznI4jm9jhWvIksppy7W1gO
wc6u+x69nEl5PiMW/MDqMVfFL2RXj7YU2SOCPzZHeDI3pE60IqYfeoyy6kP9G4Em0+leeVf+I6eH
vOQzEihyabDS/ST+3DkUKDVum50TwEEAdz/aHVoRo0NIPmBXXC4HP2GaetGX4zPVG8SeYuzcDBMs
E6ISh2pazU1pZ3RzNi7KtJC8B6tvH4Rxpafr4y2c4Q0P1aBvKjh6sTV+iAobVCosom8BKcOU8ycH
CkeOuKOQjJa8PqL5RdwIGMUk2IDKEgVjQwqCtKCQsY9vUpXW6xk4fwS+xzWD0ml8noSEIbgZFS5C
ODFIxT/iPedes6HGrhiunGnx1tVsvWNiB0V25ilMPQKKf3V8afBYei++cmpcJAliQI6NbBLg0G2Q
Yc9hVef3anlgumUpONAcHrH5ZcBYwsDGSCwxbDkofIl15i+IY4lotXQgwZbjYaOpP9jIAP4rAYCA
9+O/sT6fxHy3/BkzdrwXP4m3F0hNbF3GI2JexB5iDRtRrDV2A/+znH5nYT4yBUGW3KkI+qF5FK4E
T9ed4kCVtWttxucZNphIPQEYeOIttuZcvnWWAz8CFdoCdo0B6B6KToD9jlJloK7rOJwqFJPgkEmJ
FYdSCKCVroc1qh+LuD+stKUm2eUktoUcf8GPxZwysZEwa/ZynlgKMFpZZUFknSc4J3hdTDhSOqNB
Arug7qyQHWm3BRLICWUI/JHAGg6RVhOtSkaC3Q+CDTjYwmsHZER0iP1VjQ1JCUfEX24MN3Dl/w6k
paaz84+JwbohE5lMUf/i38uRZ7bEcvx3fEflPbfEGdhvcmb5ro+wijBJ8MZbOnRKUE8UNrRjWVhV
FZfAz65eUR7jOt6sABaDN2w6RA3e3W3zpaQCq7fJood4RSK1+lqzSOpI8gzZZeLBADBw1sTxFbft
n1nrQ/pQKbE8jGFKQz6sNFxVlfOns5fP1oSxMhfn3rUO4iEwg7IlA2/5YSKj8s4IBS5yYBy48CUl
mGID9yfeb3EORFCxPcyIyvdufy98IrnaX7Q/UaZf5MzjuvprCtHmrSc2UOvJzejoabMG+BAdBR69
WdChODrymrwQiynSRMxqdw2trL2FIFgek7iAhGhpSFKmxCGS6YGz4hHXbZw/InEckEHRaQbws21h
ApjpJvBf8T1leQiQCLCRa7/4iVhGj3TX3EEsO5Y00ZP72iSZpvuV6ePG1mFGQ2xj8GIUcAw9KBd4
9qwlF4hwlglFxqHhKC64FYhdILjbzYggc6xFc8dkzzCUPfPEcZFLbmCmcRJLhy9zY1QZHowI9dZS
v+UQyIWorgRTXcwdUTp8tc5+V/DiOMgMFwH6EmDMCueK4RCI4Pqbg8Tnt1yX/Yha5sv5kME1E+fz
p7bSsGJGh78ry9znsEI8EIvbwxFk4F4Z1oToG3jbUQPWfJtgES7fni7vIUNqp1eJgGNnsydFOvHa
Hf0rsJnj9IvfCZxpttNZmByCYSIhRDXDQMJARj6wTxhYysOEFyEOggT6xRVnBwtoynobWPM3OaPb
O9UH28Ad9kReZtd+HxbIaPTpgKUhG1LLzRB1NUUvqG9iX4jxm3Muc4EyEE9IZE1P3USibgLvyRYR
dKGlaX0PkiWnxCWMakBhbwL8vS+1dALqYVLPxhskN53jxt214OZRxQaOrr0KrCainvmxnexOiEIM
/CbPWWp+yx3IHyAr54b7IfhFp1BTaDuRBcEMShhy1ug2D0uXuwtSJ7tCfAmgfO6e08sLNKrKn+s6
hjz3xQtI6IN788V0qE54mTxFDBl5NPFp8QolJsmcm4N3xxmZzQ/TB2OZPsViE6BdEJRleJTlpPiY
eJokTRrTQXOwnUYSzsh0a85io3MX3Tvp3cJYrfZmkfPsBqqSNYxCaUrY4oK7inwMiIrJOsvkyY78
th9ZmrY8/wtgyf4Xj4MrBZ6iOov4o7dJJFdKIrkSQ426aSfnfQ1ckTHfp45BDzecTMA0msSQM6Nt
US3cKp9/CcmCnR/744tNUE2wN5lK9rKXPmJgoaa5Wk5z56owCu7FKhjg+kjYEhNTtGalAXVz+jjJ
k30IhurAOWB/jwPEGDANfXV3Im0RulzB7cRtVWb0QzhavXVNCdoD6PFcuokKztiuBgX73rUl2Ynu
jcZnAkv8GXtbLsm94ZChAGQm5JU59QTLmXK+UgOAzfVDRPCZaWwAWtgzopAE9pMLmBdxRuWNRDW2
+r0IWSZTuIXdTy+vROUziFt6A9KZuwcFvfIs+47llshbNv8o04Of/J614CCIuZpXotMvPJ77lGT7
iY0nahKTkpt5AKt8kDG6ocrAznd/1UX16GApasHOzqs7FBrixWT/yi3Yk/+GJLf5voXEbDPP2cvJ
83FfkV01s24K9FbdDCbTOdkmL858UJAXEkq5nWLtninjnkC1iJceLIAi2DsELWJEniHn/CZo9Psa
MouYvLKtcAZJ6CBMk23FVCARwnjwG+NpmYcXizSBjalz8sVpM9310yuHu64L7iM7+lXlMbFD+Iq+
Kh6J/D+unsFbLRqYHklwtAD7kfecXKvJXsw0+iA/mdD0HM72dBXFWVvByV7WT8hOoYi8LDaIkJCH
WZOt5wQT7d7TU11k3JeqcNH0YufLQ9su9H4H4xJ2QDvrT/jrJoak8zLg0vqlsZUps+3+RPeLHOPb
3dXcv6RIfNP7vwov/2jz4rOB76aN5Tk25v8iI3o1ta7YlAXq0NL7B6taj/qo34/5Emxmh1CmguYK
K4AEg65OYX6s7X6qkY65n+xhG52wWQWokpgZS9AP5ROHyeh+z/p4Zy9DQZaVc+nb9IBTMC+ItWFR
YTGXOga4tW9gqI3je5SK5Mp+sZm5OsrMB1GH4gwX8/PgGjBRfQQJThsAEqeWFLLDTCWCtal34uRo
eaXjPCRHvi5yUlbd18lD1WPvNOn241gm+5uyxgUWNFHwnyzCYQP6WT8QHjrCfS3heA3OqTb/thoV
qHAP/YmsuRIcOdX8Z8JgkzM9+c3yHxXTASKgrc3mzqu6z5Ssjc4cX4ibyroNBLRxcCbyztwy/Qmw
70/Of3ltAmOSMgF6MyqoCwuZkEgf5q1zau8gegkpI6HdtsA24GU1FCpHdm2DMM6SV9oZZGJ2j0t3
lveUqGA6Gf/JCeknDdvxrzjwJRhTnP/syWkre2Fio9+RvCzXGUvBofj6aBI27S+C4ULIf7XSALOL
7FC8wpg04Np6K9fxwvkTmhgEKfbC+tSS3iwWu9gSgk2J5Gpn51hLeidnTZ9GgTmSfA0lvjl26XNJ
XLTGLJl8vZCKCqvh3Zlm9tet+pNnND+FmLyOFK1u9XyfkU3bYnn5JTwoz/2KhVnYsPjwayNVaK9I
ppxFHpPkTUtdeG3aVaSchIGGzDtDgRfXXASlW1gbq9SasIQ1KDwN1cDIYnBls1wZarWMp7wi1QIk
jh+F1CaYmYD0wrrgxTOcG9sHp232iZYlJCJSMF0ftymbIQBPEm2J3SNrlhM3kZQ1IcqIO4pqZqQS
c5cDKOkhspsnIiLTvFzoI38/NBNWjMOw7Je8nR91sFWB8MSsEx+Wxuk3XaKREoJgQkPm5nIc4AS0
U7AXXAZhKwfBg9FCVE6fmhvhgT0nEVkRdoTjB+DQYB3PvKCHbJelSZzLUMDqQCe7WMRT337oFA0V
hMlby9+mQWfEtah++W40Cv0GXsc5Riv/C6XUdrCXcCBaCGPY4DDJehE+8bzuvZhICVdECMJxjDbZ
+NxA7kHV0mgW2sf6QShihISWGMOzu047iddGg7uLXKPaxBHG+1K5tDCnmijzit4gELRrIRIJbJWu
kcCYdkrDtWYnzCrZhIvkxpKjzxQxomFsvgTCEiUsn7Ko1KB4ED082SnbFERuqH/CyTz2XXLB0WPH
Hrv8FlLBsxOegj/oLo0a0kGOmerjN9fzz4pcRyYj8tu93devTKSe54/+oP5q5i+VsnBzO4ZQvgSD
VxGnXAXPzPoapCHkzKrAh4iOK+J0x2fiDSfixzIHPMOBqSFgVl+eBcWWZ/hG9GHU1Z3fRX/sttx5
ZVNuoFafxGCRTUm5DNINouPEFkvco5ANuJPwd/mQn+Qp+nriQ36Smc5L9bxas1hL7E2ZDlHCWCBc
IavPh94Z+q4ynMPtMaW5X6bX2GEnMVA8zSLoSDpp1NnO7K0yGmrghTq0Awf2DLeUfFCrn059VJJ5
FBBpXC59Rk1k50ypAMGtm6F6TCN1iix4NRzZyF8ucoWmk6s+uSOpmb+R/vbgHmSrRus19vpbvqVc
BRZ0kFyErIQ9ly7yiuIP5Y0Og6p+F/KRTM04Jd3ZintZpCRyjxZICCLWpDfft+kkL+eAX8vf9YFc
1RIgh6mwdaGuJ9d8Ih0U7wJiDbnKbozslJlmilSKVZKoL3bCvxl3KbcM6iBzaqHgmnvsCDE9hJ0h
a+rmv5aOru4ZtOuBOgxOEu+adXhBsoci6FkCOKU7yZUXokrW9M992yQbz5keJ6g64jzC02HggsVP
RGrKer3eXHrOBKM2Ru/J6ZsrqWdXiV7KDirmZm/nfahN6QEFY+JMuWrfOO6H5gPyN+Mpjkxw6Y52
giPV+AmwpMxl358GZDolrESPSxBJTiE1qcT9keCT6DP/k+GI4tGJVInpiL4tKTatVeOH484HSIx7
a+ZpfbCPHfUgzkrUAN8DN/uzBqut2ik3CWURGD47aHCck0suMHeH/Cl7EneSZRZPkmEhSoX1IkAf
P40qlz3NZUhnZkXoiBi+hAW3in1+Y2ZjB41teaNl2ZHa9eBUvpG9iJU+4YLehIR+X/V/Md2Rq37r
/RAT7HsZ8WbocSV4InSuFSEHDgftjdFLgNYs0/3Ac1hvhqvX2QOD4Ycob6kd9PwdSzB0W8eRPwWs
v7eGdg7neCSxngZVbRbv896NNnp2lQALWyx3+33fEFThnDEh8ltZQwx9ZqN361ve69S2nrjEDEVe
PXdvvkaarfuAYHhaNyGTprvRF2qLEaXd8iwZk0YfnNKmnLdz38Pqq8gXhFgMJOoYYq9PzFI91QfF
1u7QFGtHgJpOQvgK/2SK48T/zfoH78Vs2DoBiO4nqyDpEMDobfM1cmnUWEys8dTTjs5R8wFnumqy
fafADxFPXMwaysmUMDZrhhv2bbkABkc4cMB+mVv+tDkyEkmV+RXRXkmmMGhdPiiKzJYipiDKNnG6
S/NPiPhsvKmpge/W/twa5H4LMteQnkKUos9fZgwmOQRrg6dkwgHMCu8JrnLuJe8q9/pzUKkLasMF
4eCtJGVT3EkhzgodPC2hYwS07BkD0mabJoZdHsS7fLKem7h5RAHrxvhJaXCSFRpcw7F6NRoTatGU
Q6SGQJWmvxuKU8DxmvAItXRPCiWDdTpxlija4tUNOnGKG3wdjXaMCq1X2w6ZBYv3rJPsCV5CaYzG
skPx3m0EgtZq2rEYtGQbUddDzindhi9xactmhoP1lBTeiXV/d5FuciR0KpwMLLJAtcYU3EnEwC4B
Xbqxpv14f1ZeQByuts6xSdpGanzFJe+20lNlth77wQs26eAA1MU0d80z3zhXk3P1gdfp0ly/VlYL
/y2dfslh7pwZ6licjVcZspTacXAxSaojo5qNWS20NTdjvMoyWrClTBrXDfZ6pUgOaUiUwyYf3npr
6wpLwJqAWiC7D7p6MtJ0by+Guk5x8iejxuxP4EjnaEdQgWtr2BFGghsRueeOSJHTGz9ctIQ4zqaZ
agdvVsPWmIFu1na+UqnzQUCtqaDlZpaiQWM3mLZBF+11vJ6kxTaZ1+hlHbO/StHgpS1CBPHeIP1g
nrXfKqhp4YSolis81OQaU5hlNYmJlTqFiyrn3TH750UvqTtAEtPWCOaLXngPU+lDcNaLV0vzT7hi
EH2AqLIkP0s/nl2kx2RSTcHfzGzubjg5p8qf8zCvTFjpI6z39jiRvupZAcXfNT/Ac0rO+lodtDSi
okOVbQmJP8WNarZNMr4ECaKncswQZ/5QDCNcbzPOgcuXa5Lr0DiM/I0i2ofFKUMbxl022pxFDOUr
uaWnocusbZp6JNITcwW2RyaTIS/ARN+CuniAVEi/knPb5mMAPg7xnSgw1SkwXCFut1TpwR7QSWIC
2b6haWLYLyhrQGgx5tyRAnlT4N21AwHp3JZkgZTb0JbrA/kl/Cm5omvokjouoTea9xLdI2Soojhc
oaCIlNBJuxf6uPDOPAxzAfXt1XxAFgowptw4dIMTNZB3UkNE2e1Hl1EOCFqMhr3OI7PeoAQsrc3c
kWQ3ZE9O1i+ZQSJN7WG9iLtjWvMjQYUuqu9WYWy0NzBd2MerGyqyOEDCjC7Y9KsRJvV4M/wqxzlI
YFOfvbusVLsVSE54//0U3KxWwcclnu4k1IY1SA5kCSBfYx1Xdwo/FRsIL4aJuEF9LtXNsc04Y/KB
YWI3/3XwNfN5AR6Cao8zCeS5tZv4COg0w86XoBXvEEWYEhRNhO/O3Pr9A+8crckhG01jUzbOU59d
av4kbNmgerd7Yw9FroFK2GMIMARkbuVAd+l7IonOjrvbwXzfsWiCS/XprxS3RpBRrMMMHm3axD/S
GBOdXD//Z4MeY84Q+eJXCyglXtBKgqX1bYxRECkEZw1jkF6wW552Q7Nh4qhsX7fWNZNyJ/TP/Mc9
EqYwQcZIaD7JE9ZJhKtTsNQG3pLweGUP4T7g8/4VCo/oVNm1pKamX2BDSVFdMDEDMAiXdxUYxXPH
3wmEDsPWea+r541/MJ8u4jSKsq+IZLkoADeaD6KUUBgCWlfYbGteSlVfOh7gXYiTymnBv9Xi8jHX
6nOydA15w16Yq6/IZpuQvcJYRFTyRUhL/MAMNwYlIRINv55kDOQ8Ud+2nl5G+L/9X7EuxQUWF1dO
meB7jKDIphsGgN8m8dxlXa+rC+FhWfZNYj/wqzyojkmhqLbktqC6WC5q0S5BHEs27oeDR5g75i7o
rB9a0TWhr9RlKc33zlYHB51ZupQb0GM6ysa/EMvvgkMMvdotk6J1sUn3plSz4tAhi39nId9Gvf1I
zeWHw5npYS7S5Y/Tr/9Fn0Gad297pxfwdjLMlwFBvabTWzQMZxWn17okpVzGrfXFW5pPT4ZHoq5R
Vfex6tTz0HsXGGDvnB3qEfXlf14xUinVCj2V/hY7b0ypFBuVZBpF5mEq0lCLAPTN+DF2+r/JXFO8
baR2ZYrA6L1U30xOe3KsMZws338UAlhfkiZNu9Nj1FAGwqypB+iDipjki2O5Xmc/+iwWo9yk7UzV
eyvUTMq0NIYZzpYBh9urhgGuiv6APPffcjmQeFtL3bMHfDc/jAAmz7Flvmcatc2qdNI3iR3RN1ZC
CP76jLtJPR9ovH5u/PF6in7VsQOrlfEuWmZvqqm98yqv3FU522Dwc3ADDfVjUYvEh5O0mvcid5ds
3DW+cx4UaU5d+0Llio8bJOhEobW6JGWUENOX5dWj9vPG07R2p1YTgS913jJEmHU3tfUhcbKQwiX2
JnGWmaIw9nyOplI/TwheAFXorUTAbTM7jaSsbS3HC+smZqQ1bG894nTTNnyoYjIv/Hrvg03UFpHt
QcUUVQoObq+dzVw6m9bXui8+Tdzj1nNJfHZSutI6J2Cu7ZpPj9JfZoPlCuO1vybKPslnVQ/Ak3i6
fnTn1/PFGqpga04ViUqgwOMM2dWMznMAdz+1TjnHuKuobeHi6WKxjlRZabBy3YJYI1pjBfVQhUv/
Df/oLS0xcjW+0a4RuMY/OgBO5G1ffT/+cEedwjldW+6trD1EXvKbGOt9Z0SnvhruFm890luAoFew
X4funAyKeYpPFsabBuyMgfJAc5ljn5gjfBENNlqH0PWSTW4tl9KlTpFjvMS+efEo/pbQQ2LfJxSt
sUe1nX0b4whJJQuZBPDK9XjdIXcWUATtV03kyu6gdSp7PiX9Gs5g9BrHyiBYYfnVNaLe3IALUZIe
TbyMNBVg6FpVZ5qFgcqO8HIpCz5Gb01xB4+zL8ENPNxFq3sGUb62tiIOMJ7SoiYWRfmXTTSos2M6
z7jbRkwPEZvG8FZ7rQk4Gzp7dZzaSyyh3SVRP/qkpb4xCb2YVTZlRamm1VAgMjoZ2cMoDkkbHbt4
3q7x8AnjkFaLrIaxwNcci24DyHQOEu2oTcW942b0soOWQiW5OwnMGIV+KElz0+vlLjLWYlMN1Z9u
iqkjykx5ZSbQQPSmbLPdmTZZrVbSb6M28LfVqP7k5fgoW7OZ86eA/mw/hAUtgaqZGOs2T9sXo0kR
OrAuB/OL+lnnLMoOlPEjldOVtp0ueQrerphT41i65G/RldpGwRt/VKm/tSh/SxWvKwHOofZfewRn
GlFRYyBDlZStvGnAZcwyv2j6/BprGeA8NaIw+QwLNg50UzHNMqp7FWi0aEkp2G7tKjUQMzcw0wy1
r7QGKhsWT6FZ/a6JjU8B/lVJHkSUuOPWtIrfk24VoTy7HA16F1quvFme7E1eLUoh10/QCmqvMLe9
isePpiNr1hpKykuU/XH0nDvDreEnejTJduv5SlWaMG5BsQKMLyBl6rOtljokedPvletcRLzmq/so
sabb4hKfodLXtpg6mCc4VU5UnOe8W/ZdGiVhAOYQ2d1ZUblub+Hqb2aTSj7LcFxtz7nMI2VHvCX6
El/Cp9nzPupNFdbm+BbbxZsGU2Iz0QAc6jULUk82egfIIFms7TzFpxHP1F4p+TJPX6nyH+sazm2X
V+C2K+3TRaXUun+VZe90h6T76CPN118eDQs247gcUz+HA6TcaUtLULLBWnOAYBKtv6POogAlaKgy
yzc59ZNXPeI7Uflh9B9ouBHsA0v9zRa6fG9rc/II6mvxPqVs4h+x5VzTn0+lBel/0rOLk7ahP4yn
kW45wziwgPlOsklmGqFuJpDNG/BhegT60rdGr7FWwAH3ZjEASfVdMOvbQKPY9dH3RoOKkp3dSiCS
Qsd0Y2rjB2+lhkqBQtI790QUHYyD2Q07rQ9pAwER1TdmUM3B3OVZ+TZ0frnDwZKtEKYaN1l9lf5y
TEv7DxxS7/alTbFMf/RJ3kF8tYYPtQIcrmsjSsSs5HLYI5kSPJNtd6gQTjqvPEHS9JbE39gLipfC
UrBR2vR1TgIAdyq+Jal1X3TjkzFq+7VrHsn5edOidTfHFu1Jx/dWWdBWrX3iVNpGoxDXNh6zP3EG
RC7h8JJEvM+6/wt3nBrg4QADiXj2QpQWIbAxSFdO+/yn61FACOs1n3woqGQDaHkq0SR2ZyW5J72X
UVoA6pnJoc9666/RoKUxyeqS8hEqeYESIy9TpG9FBiigKpqXzGAhk3hJtgqVQxiqomFGTxPLsr1q
cbNLE+tMdOvBjaibRVkmUhOTGvaRET1Ywcc01fe0coaQDjHGsY6rX5+zDq685tLlcERQAjtg2dds
UOKyT06gce4pXcgwLKj4TaeflS5NsKJLpdrkYdBs663qLTjZ6Ry2hUUiLiU9g67WycMP+06FfKwT
cRmZ65zAY1fV25IyydSi9xWp/0a8p37ra1cS/+wD+PQ9aEfvEyXVmoW6DxO9ljIr2bvaNeoK/Bes
pM4+9VT9LKyX3MqRogQNW1z/ghJh8/TCN9qVXclnoVWPs/HpruqLcdS0MeMQbe1UPbhMJVk85YNh
AETpOWVOrK0fRPumUbvWhR7e4rTH1pdnPdL1ers0zWPZB4cKPjTrWZk5/iaicTSLO0fD88E3MfvH
olkOZYAPWn2OPMlZP2j+GsJfoPKNYpW960pVUbcbMYDo8WIbx2oygWo02QGHWpl0WKCSlUbBwYwy
jWu5bbrntcyOnvgfy7UNsKQ9aoyFU/MlL8/H7NwHmf4wjJhN2kqWGjVXgKYGfM7SeQ/06Zg5tPzS
KnIPyqHfODpY+WL/WVpsyJqSUcjEZaov1jjvVe1tO+NtRlL1Tne30DV6npIwdse9Rj5rrBnUuaHQ
rrleUmsNm2TY0qeelluDSy1mysBSXdA65ulpHrtzTisHGWAfpPZe1+o94czHoHcPCOfb1DDCDrqT
1AltDSR1AYdXe2tQ6k76GJXTS+Yeh/rqdPZ+wBQ0cu2YxpIttWwUAHoyYR6B26AFYWS5u6Ax2AHp
afLtBXfQe9NHjfBG9lvB2Rv16qkx2lBRom9TWM9LNGsgYN5vOoBA88Ge0ynphonvdc2Dk2j7iPfV
ycFC227aKN4uLdXozL2NRDcJR8s+GdblwKI0Y0byHKGFgOIAigM4qI8U8m1jZpSWPca6wn93t6CA
2PwriS05xV6hI+t5TK3ZzviisyKOzY/Sx2gJSiCcxD40Y/eG0f0Dr4esvJWOKfdpEL1WmUddw+pn
PMZArlIsstuyJ7VgDNeo4MwTVMkoswzirdXUi6C23uwha198QMyqRU2RO0Rgg2lt8+QwDOA4rvVQ
NHPFRuqbY5QRwR+MJyISP+ZlKvZ6EHwOYqZ5lXNJNBLr1ohM6PhpzhOSvD2wcXSWWZ/sxH4qs/y/
2vP2OQX9HGs6l6re95X9uE7VoVHV1qaifu4E5ynKX83K3S9dus3pJaIzo52HgVHrL8mgH+KmPxWG
0CLHg6PUNdfj57zH7swhYmy6MY3D3LfY5FKUosUThaE4o2J6ULaeakuabhATWnZmluVw5uBreN1p
1f1L6RuUOiPJjbAe25YEcfz47ZxUp6Jd7qyIfvZxv5IqPH34iR+2bCcnh50kVXWMwNOOHfivjxvb
6QkwTttfYrJUBvrYHxrD/WgWCt0MeAPBqF8Hwnb7eGq/aGpQh0blw7TM76fYxM/OD30awypVNYFS
4EizhH6XjWuw8cDBFatEytfOcrvPGcCMqts/FzoJda7+P5LOYytuJArDT6RzlMO2kzpDQxM3OoCN
ck6levr5yrMZxjaIllR164Y/bFDofIvb8tbHxrx2JliwNp9vaPeZ6/wg7Pxlc1eM5reZ0R6DERtL
1oXWG18oZH9iKLGdk3ins3dWi69dSqfeCl5CwLTdzrXQzstrn3koMtKHCjB/1PKYiVC6xqsWzw7z
5vsDgqMV3GJefSryl1Iz/naOe0yVLHrrGo+0jtlUUdhF2VXrCW9OsbzHrZmtIxcR19IqVnUBc7RM
fjvvKzF0KDreYh5aELF2NZ9NPz7LiENRDAmUib5Luw0ine0jAJKa3hbNKA8cY1SRi5mBIKAVU/wy
agbcfcfXQlOgsGDYQFyptgCMZBtT+He7B3Ey6P2pA4jg2apZwhu0zRJA6+TCgMJM583I85laGH3g
D3+UzhNt5+w4OHoLdCG4DW11tZLODwvLvJqW/JLxgo5ysmGRpLnNeH/POSSDgcYqBOn+odS0d1TP
wU2+ykmDqv3DHG7Hd6ubSPJvk4GGbzwZRBn1N1K4aBoN3zkvThSkH/k329TQlB4fy7ozyHoBM4Og
an4y72nw6NdzUmTWE9+mfjimoNHAxRF0CkVv87ZSp2W3Y8wB1JWRBOo0S/6lFjTHaSBydUhraA1Z
vREO6GVAyz5MCAZyPc6deSx2g53vS04TfqwUrYJKIil60ZlrRQ1MwJpDlI/gjkzaEO+xnqbWpI97
KPXXuANGTPKWiR3hh/N6RC8z8OlneS/ayGATU5/U3auQ29Dihg/CUyTHSwEgMrZATodZsHPlg/7/
aSZOW5cakkcMp31t/GswHXkU/PNMrjKDVI4yBn3+QRd8PH5LKVj8oM+jc8tgz2VaiLvP1EaPqag4
oRgdSWu78OC4RNF7a9lmNLvi7MWL7D8VNUGg6QfhFuHgNx/jqB+XqLvZnA1Gajx3TvXQmdaBxvGr
W+pcP1o+DUaEwmW7MDI5q9/ixjpW0vKinHMDu3zxRuABHFMGBfUq682HbuI59iQgWpv9MLBN136L
6bSrj9UhkTyjeJKwJIrhFRs4fRW0yT6pAIQZGvAKVDMHrdZWniHuVZQ6cMhEs2mtDKajRrLkV2Kz
pLycaIYixLNXO5obOEdR/9nKkruN0lB2SBJoE2PiclZUg/xXM0r/1DRWw0wp+i0RVoM1xs7Ia/3u
WIgnG0X6AI2AkNW1T0KmZFpinSXaMYjSDwPX3i0t2bs3F4+95X4xnd5RivL+dCBCSkJIq4EVOLes
plYP6h75eItpUD8mVxXisGr7SvvqPIEddanRLDn+LTKEJKKMATOoZZr9chBMtbDo1pvdmEQnLJg3
6txXP5+mNipp6GrPMtpi6bspZkYWKeCCZIheUEa5dUuzDRz7aOrdnq7CtpYeIvSQJN0yLDvQNEEA
sFUsm7Q19l2g/aroG9F2GGz36jHFQTYzbKU48gw36Et+yrm04EcDfWmZQiz00+34HGnutsqUlq53
L+Nog2TnIS5plrmth+Dl+OE3461uktPERJZiha5laT61XfSolgxapUdM25A6Gw60MTZqG6aRHzae
Q0rIQhbpJo61tU3eVpSgnMzs9f9nWVV7M+3Buy2ksCCtY/0cyy4spvqPClceICupJ+uFIkInl6Bt
d/fHGR9EO8922QwVw+pvRuH4q0Qb3yOZfrnJ+OHVgLEGl4H9fB7GaMX6QI2hpbAwd1kxI9IWg6+N
jV3Ph6WMKpiqtbescW/NiNSIJZZ9JVOGwVZJNG4oTMieZIqMhDWgFOyCuXQiK3Sz5iO3G6Sp6ggd
CHH0WuPFr/WtpROQA4Bqi3nSGpISXbvNJcYcPPanIetvHrvZ7VFJjepfME+bqCkvXpoel2Cg3z2e
IzZATWKiXnQHYtGS2rrpuYA10l3lRYF16hkfAfFKI2SRpm1U1c9kW6AcKDUW++QQf8wcVLGlnae8
f5Kztk2n6JA3MFUn80+sR086jBGYrOWVAfwF6BIQp+V9yftQ69yjFluPKR2HJGlUz0+1BCBMO+XZ
4JBuGjaoGaG2BGzOXGIklPxLwWHQ2dotGrS/mtneRqu4J4b1qa4ycoIRFK4WMgYLqq8rMPxKcUDp
O/UJsn3Tnm7wPlsCKgT/BcQ9cALm3Su1OpaKcan03pMCQQ23vTULwUYdc1ozHItlPIBaBaQOj68S
9dYhG68NpiTpcJ/G7jXIILxaNNJ07aJeULP4Dk2wIeyS+mupvWYls+kmovkSVMZnlAxUXPI4Rc5q
NrDACHD88JO1RieKDG2vCTipQkLH9N8iEtW+8lnB7X7EISPLK07JdE62ebE86RS8hTcey2p8crrO
WxtZe8t1OuEE2yVCC9VkQjl0aAWAR3e9fVxqf514JqHxflIGtWvD1FlttTz+e1g29YNa1J5j06U1
X0wMO4zZeRlK+jI1diFtq1SEmILCevA/J0wmAlKkehHh2OnK8UKG6lmXuvZiFcW8Car2wwWb2aTg
xkVKeguqiwPZ0S7kBxmTiRHIH64xMZFlofzqbCoFH3IWa0s33meqMkoNB0Q+VdxGnVgOn6CTYsMp
V+ivYnkIjCe51MeYTI6kLd5yYS6IPq+qfvQC1Ep6UMkKvzZnnJNAEVhhOkVcVQq2e3DlF6wWQJRE
WxlTSj+0FN6UrJIFSEYQsPLr6Qnv710aZcdAxkgDYpw5on+m/6pdNAYPfFTGASBYfFA0dw75nnoX
y4+CLMHW0m8dQIoQbLgOuQMOIPxfpuGZg1btoQEvinmwrtxoWUQrjvnJIkKQDrmp2FCErjRprNV+
UD+uv/LflPon/yaF4me4Lzegp4ZOY0UNPFAPtrm745zn+gOBh5vk25q6euALf6APtOZk1hTqCuUq
kgbZVxeBHPg4vvLZW/KYnvJDJboe1RB9CuuJ8n5f57+T/dA7H0I+ch2/dB+kKDd8gHEwsDQpD8zJ
/vC4HXp86imqH0Xejq6qQzjvwFuQ/AS2sRmwRViMg0uha1N/qI+STu4maxDopsLLrVNOKr6Q03IJ
PmDSDlsLyQh/+U4AKAzGSzai4OiDR5uM7WSOB7pza5K7ElnvbgDTInaR8VUYD2NB90D+oYxXi6L5
qXKMOqz2uU05CPVfUYJT4vND0E/fuHdWlbr1Jv9tgSbzLzAuN2ljrnoeiupOjHHOvPGZb+BhTkxR
+eKSQvJGJoqokWjfaNYHZcYah611MqBLWMKEuKMVQBhDXkL7LC0AuiMbgol8F0aCX8sLL2lVTOMr
L41FPRHMZvuvPb3l1SvTqvXIi3RpBOWtt62GG7kv38hLEBxprjJwuSMzt/EH5KTc/RI9E+lVCklk
/ff6q3XffZCRMiHCIKAH0QKpIv7paR6TdurRGXDvIc3aTy0wVSLKxYsWN9IaAKD9DG5hrdbgv1vW
LxIirAYAjaTTABjSjgqWO4RejgCS8cIQ4Rh7NRLFl2xxT0k7P2kCYD2fo7GdO40RRoDzhzb95KT5
6hHOqAV1T/8vTt6BM7JBXePYa7+lH5ILDybsVf/EG7KTBC2cACukdM93CvuH/+YWVGe1ZzmrVPXQ
A9Vs3GjTIXudqU2W/muJBb547QpG2VTaKadtQEXeVM6+r6NzoPAorNRerH14JKM6bJN3lguG9Luo
l2+sSj6fSpRsSHHODMqWWqA1x5OKRQF6LqjBg360N6Y0N2OrBEWxueXrvzfJTmrcP7w33DHqADFS
zzpFYwDkA5JJrtMs69dy7g7toKt4p7J+FVDpzKgf5y5GTpcgOCz1hXfVT961EJTgfbApy+bGi070
6sQXWy+QhbzwAv+tWWyStKD9afPg5kcMnvToa6LM1cRy9rV560b5Xt2gaZkbbSxvMx9TbV1KLT4E
Y0VQTySSlixpk1AR2EF/qmL9BfFju/+SEZKijyxigUpYgCyxDXI9MGl/ULeoiMES8qtQdY6Aa7I/
1P91C5De8ZV/E+RcLCRWRU1k62BeqgDJ36jsjquqD6Ninoqk/xqaQCDFDiLw5l/gSn7BRTFl/ldv
arT1BipaPrXai1xd1UqQHB3YOerb1XIPoCr25ZtEvJxd6Tb1gcuqLcWfeHRezrzEhRhkANyJL+2Q
X8Yqh97Qkdh70hsZE9qjpdN8nJm3MuvxXPi0bUPDMj9JxNu1KIAsZZISx9VHMSfLQ16XdwyqIeJ5
14DkGiTxbxPnjymyTyEy8md1g01ZsXrKjvDgzBfNzTrGRyhP5W0whEIT7SFxebi9bUJhQnyBDPNx
toLbFCNCSBNhVXXoa5tACvxE7ExD4/viIj3LDnZN4XJxU09/3GVWvq41FMxJNRAR1A8sTNPK7KMb
hgdGKRuEYBTzDr4+Kq+Z0G8kIvt8qkJUuUPNXnbZsGxjEz7JEMvLAiW7BJ/V1u0mqgAetxGT+vnU
WWSIIqatmRwxN+MMe2SlMJ06NkJ7jQqTKvQ8Eu8WUGh1IsArAZGJzk3Rh22vfQ0WrX2suUOnSDcj
y4K3jkP1vnM5V4zoqEEqnFmMlo4Tmgx2qvTtaAPYiU/T7ywgiFpM+5Esaa9y8GmNdOcmh8NDgy+n
L8HJ59DCnvW/OrDXms0bP4uR+R7BfSDIg7DYNGPDpN5BZPenMkD424wD7V+jDjZaFF+MfgoN79VI
1G9K5JfPPNee/AN/KqxsWwEXGjI3HNiyDsUR1XZIV3lrsx6rIDtrkG+6xroaLrD9lkqZPtAS4yLA
wgT8ti35jQNeO6zOntYG52BFZxVk/6YIdOozksnozMcvpmuyuKHaJ7Z8G0k9qYkIPWBh/j0GJ80v
HhQi0gWyGbaGJMMv8A1FvwIi2Xikdc8M/uwtKfn0zAozb0MN6ogWQEJe0HkBAEGY+a0q4wAFRAcn
S9d18CZIqrhZfravH9XH7ZGstjzzPMpiJ33VQUZ5IIARUj9aFAhV/ptwhBKbj6wGB85HWjSUDV64
aOM3DTe0CUwwMAEVZwpMDOxDUO6nAEBZ6dOgLdTBQ42/1xgkVNrR4dXUpQgFNJGSM6QgJeeYRIMB
wgFDeNKGmbAZLN99irJ38qPzqOuCOWXwFmOihdNVS1TxGDqIf0cPy0+9KX6LzbsNBmTJlwu3px4m
z9afz2nN4V7E4xyOQ9ADIY5tVEYiRF1HY3nEdaxZJ5adhxU92n1qJrgLN3mYiatd6Zu8qZ4AUG27
5SLINIu+2Xj5J6mGsfjrKQdtSxN02dMmai0L9Of0HbTLb+IGWxYg96yypbgDLDomFzLZG1sU/ABN
M40RnjbPB5zMyMIToJb14gHaZb14cf+H+1Fr1rDveF6sXLtFb8uYrVXSzGgWFxd1PXXU9J3FtDDY
k+qqE7+hV+5mYqsJ62hJZ2OjF6bbTag2FeuOq3oeh0cco+FhPgW99wz48qhwm12JzJS/9ar8bCpp
TW/Ykof00PHZyzM8s5YlV/WC8WieM0PxzrVjv3P2S3B5ulI4zD9iigJ7zI89W8CMpiMEExI9f11w
HoFp8e4qdgyUS6Wlb5b6hdfEBUYJvMGXIWZf69RhlsFQNum6c0G2DYL1KBd4eQL8P7drWnR3eS3q
zab6piRAWzC21DW7GdU8C3lhHHzUuksxEbcA5dqeilodcJ0S3ks6+OcysO99LP1tOTfvLCjeJo9O
Z4tRC3gclJmV3jntA5p7WnCSLFWVaw51fPI8EBIUnxxBsMsA2NWWBlQ/+hKkC4xt9mPzMjVIrPFc
jHfO8ok8XuUNDp+TdqC5MIMh47AQ7gFxeZis4WouuOHolgo+6Lk7aGVX/F4Lcbz5N+lUAuThY6D/
jlEXDkuzT9IjY+WzHNJzwQ4aIPAZPBKKW4Ti7dd6aNEBnVRuqA4VjxAFSHTX4fEG4PTDhK+ZtU8F
JYdhH3tDZQSdq5KkhCKgmaa3tJgPZvljW+/8k4C5rOKoiiYqonvZcFBvkfei3gXmgfwvwisk1aQJ
3DZLjDDt59GR0deSslVL7zBBDyz0cquDrW66+YHv5lH704gwKH4stXevB5omDt4yBl5JPZ5Z1rKB
QfhPy4J/+ndh519LQwUDncOBJAQ5P3Emch5VAWUWPiKL7sGu39QnS8SJTTkgzPZPiVO7TgunWR9g
9Em7wFe86/qS1eM1TV2AItNn4VIPte0MAc2J3s3S+x7J0gusi3L9mBB63G7+ZkSZmsNpbLJmXQbo
ztAfAfoGbK0aVFaVMC6o++hsD0PIqpt9ClCGqrYNE5SnlrANAyaXAppkYFhHbIu3MpHXYF5o54KC
1vWQbv4NpueGH09aN1T3MoA+sP17Dp3EZoCuExi84Q3vMxu0VAcsva0PSwvOyPJpAuWl/7ZM7b0f
/VvWZhuLX+5HcudLLyRugoOKMGpuy4ubWtDIfiwTPnKPJpD+rJGO01QP5xaCXQOWkYGgzYBPZTEx
DklxNp7x4VqpsAI3YD3QmtUhW0ci50hxH+Mpp7X8bIANTfsfX4LcZE5GJTSSmjGzODhevlMPgjQv
M5NrPl0b1xdrylUgVcYjFbLOSNWN7XgL0W/jxV3od59qe7OLRGesVVwyWXycsHGOgIBzHRJsCnLv
t26mz44COq8y0FBSnCq2ZkDlw0CSRVks3ZNNDykenlvg85P4C+QDdPyEsQajue5TlSF8n0ViTUgj
spKYUHWlEnfBpg9V1NN985gphGMSPZNU2GSoqmABeUPd4YqPfDy6lQuoNgIxmePFiOslSJNnOwIw
QemiDipJA7fjh3LaBUX1mlLlzESspgM7oek6L8a92TBiVAS3Z++379xd13Z/2JEwCVW5l0TBVk+C
y5iCwe/0M0dKIfpwZvLIvxpmvEkqXC+SZ9xF16oVMUfTvqozSbZcbdXrXTA2UNV/mUwXChuPfVgt
h6lHMXgWZWgpgB0vTaUHQf1KJYRmvrmfZRoaDGBS7/88sIFhCuQIPGU1ej8aA1VVDUyO+cJxupek
iByMapeSmhtLdne1v7PxJyjst9R68hgxE6HUfGnhPahMW23qWB/gcRHFMXmDLkXKYUIbK4qSfjUm
Gu2TroUO41LiQWdpR3cgH3+yPOdBKwJYGh1InRo0dn6o6l/ZaGvPjEO6uMz2WX9U8dytZvcnL8eN
FYsQSg1eQAOmhy8Bcx+EAGdCfYRwp1H+qCPGSeatZb2TK5K0aUgmTxXasdy0qn61afjgLlRSlZTv
jEm3tRdvevdbBX/4kiN6wm6jWoXodXHTnB68LVcYexIcOFWM2bunnsis2eiFleOWzVNqlIQsRLyt
Vjpnm9oQsf9uBPm61DL4rc7dJZeLIEI4lPnsM+4mBIm35a2yS0wdTCEIeyi7D70uHhZ5hsXwHNCf
UWGI7WT0zlUdunRkAi3exb1J91+GIwJ2bvwWaTYmxmkY09QRdFJzhvxqA7ICSNTUElZ9HWxaNH3Z
qTMaj9lLD5doxgwQ/wRyRdJcAr0m3FCt4rb04q3d/E017WNCCqcozD+TYb1YsjoOpnxurfKlpYjn
UXBlCfatHBrARHSIAb0zCRxRA9HiZ6k0MyI6s2muCG6wk0ycMZkPl9PTELtyZc64UdDrKy35kcpP
YLXbkeuPxnQd07ultvokv8CUNquZYGvRvfJLdGtiolva6ShOMlm0lkMGUUQl25FjrhA2vc/Z/KYL
528E7pIA9syn9MqvoR6f4zhFfqDu3lTCK530QSUkSz7e1eqfCyME+PkMGKHfaoHYsihUCjs1yAON
uA4glK+SK7027yoMj/EDpzxil+uihePA8UnXwNHs6zzTYeI87DnVKxwAAh6qSqtMx3z06vpGS3LE
fJTZGF3mbh4ZLTYDQbr5O6X4JMrHOq0OEX6ePkePN77Lsf4EJYRSP/Y7HjSrfkIKuwYO7gfW0Q8q
+kvgf2JmdLJa174NYwQ6yGwK4knpnvQlvZIXlKEcdOB54tCW41GvlUqW8x3YUGmT6eDRTSAdAe5F
eV0j8LCR4LkHtmdb1eckBnvUxmzrVN70YH4jU8C1DK9ja/HGrV+V1AElMQ6T2ZVKqFR0HpJMbDw0
u481xxcz+qbAqJWB29Yw2GRdyvgN8gb5DcB8Go0LEx8ehpNSRxulcTV1+a7pKb94AX8+04yeu/mz
y1FjmR0GrdnQrlV5aufgnoaexZAGUK4ooREpj3bMQ1CZxoch6KYwSundRLOODnepaPZwXP28JYdz
l61eF1SbXQwKbih/5wUTcnIWU0DJmMXOkKOxSZryHpH9G5n4nt3mRRVSDd5CUwB834pGSKV06EkV
55BxBspSCDM4wODazD6ZjXypPRMMOJjtAqmQGENxrBnrDXiy5KKlUqxUlq/mD93k7FX6OA82UNfp
5jngKITN4Wf3n0YlvjFH/KnN+jHuok1a8xDzHDGNKQbbbh3zaKIN6iDtWIxUhjZ0c1UT9nT4mSqh
3WDVYLGWJT3ObaZEmgtELQimQxdgcuewjUSrfbTa/Nx1Ha2AoCIPdforZtII2WoyCu3OZ38DUkFT
HbKT/4/MA4Wa+S2iRPm2Bg49W1W9WlIQYUnRPXqB2A1e8zTmgb/qhBxPlpZu2l4g2VA9S1vPQOol
wWPUKk0OCfG3Mnp7vZRIJmhD+9IzrqVJZ25TK7nocXZiiV2sDt0tmZyXdPrt9OUzSJeTWq7gcXbj
HAH6SjhA5tSHgiSCB0NEv0kEhTA2PW9V2NbGFRMQHSztmYWhr4FTuA6WeshwWBkzFLYBzu2ctJYr
FFgZArkmIIql+ugmlwne4m/RYwCXJPXP1iXDnzX5ZekFQAobSFExO/7G9Rlht1Xy4PnRV1Pgk65r
Tw4HiUlOUweYIzRecFlKjlsP9/lgwa/YA5cIVzCcORimiMsNvg3plVl0pVsnTHQ2PltR1+fzmMIe
iukFG7YMtobGPD3262ZfOwAtEjIfJvHvKvx4snuuaZLE2sR7NRG9BKi5KhxgXbXBI3UfYqSqgbqj
yTaz09x5wFEQqFXsPqrugt91B7PPz0amnV1OQ7Wn8toDtEQNG/vZi6MvD06JMosVi/SU125/Aqbt
PSJkjVoala3MzPgWuA4UdhDk8bxAi2578ASZwm4WKhEDU0jDjkEpINkJdQFnXAx6kYDSunhaNxPd
pIkJ2Six5ZR+9ERlcIbcspFyxHTdeIoVenHwd/Rl3nUPD7omvcdL+mbZxW9NpF0VTd/8kVoVoM3u
PYrINraNxy2rp1KlhDoSKOsIdvQMkxsIULEJbKZeJBZgju62OlGL7D2Y2TN4VKOFNty1qc8BTPcM
fonB2uAiY9L/YRh3NDL5nWvzq0AtYL/EOlJZOZIBdQ0aBUxYEbdHTxlmuAy7Buq/PhsVcqXY6DNJ
ulL713khnM/Sbk4Fy1jDFLBuhrdAuK+FS8HtpozZk6LYMs269RUYTj9HYH7wXjML/XH1QMu8ZVdr
xyqKMFUojLM+jm/4d7lXfanAzBvQ/bXmXWjTp5M5b5HfPkUz3jdB/RWQ1tgkUd1UsfF09Ofmzri2
/fSb2KYP12eq/kXdLJ/eOXAWcjZCr+tE+FZ0otk5dCvXXrD8aHlfhKr54wM6NjCctPwGQkC3612c
YEqr3ydBc3Z9if16G1qUKHU1P0BACRESelgC/TzSWRAGSaKa/RTOAROoD0GrIMjiI+yCMyiVTcfw
US/AZDSWyZEz0FYu9ZNrIuzkj5c6MI/egLfc0Hw4HlZBvjkfVbSofAczMSDfLU16zwfrP7YvGvII
q5FLBHL47jPprUtMLtA0KFdMVbCbm0lo5hGNWLh9qqsOeKUE7CjjdNv7/t3F8HlbIeMArk+gx1bD
YbKJgyke160xUZGjTtSXgZpJgIJEd10HKuwM9HpS3IFk2qG4uOTokqrRSjCh+qtDBPM7jqM4zd6K
HO8BSZqkU0WuZMup2fVQWTpra47a2gCTx5Do2fXheUFNpedxE0htFXG0j+Pqscot7xrRaf52RXaa
beM2zX4HxbuaDiBUk7UJygjj6/eMVDhvs/syLdkeXqF5wrO6PxYehKVeeA8qV1h0aEjFBJ5+sRZw
41Nz7zOmEn4FgK6x6tNi6SdtiI8j8PzTmIkL5+ZuYJgUC8kcIjrBdGbeWGyLvtzasiISTbulMAY4
B3QoqUULOzqD+STJLtamzoYE6kyLGQ3deDbPhugYDZjGxwxbGG1/AAgknvHZcpbnCr7iyk3QdGyD
JA2H3lHFdhfND+1kg0sxYRZUM4TUNlEjKJH7t1E1wqQQV7MkfRXJ1L/1Vt+Fyej/OnXxUZUWrQIf
7QTkD5MX3+hBzhg6UJiRjblx4NgAboZc/Ls0MWbh4yTCxXLrizvZ/QvwZ9r4HLzLIDquEMQ7YCYZ
hpi6/KuBYQkTLy6v6RKlD53hd2SZtjCGrVcs8hqlUBrgrRGefchSlSlRPGu0ZWO087KfIh9B+AFj
hsDM7sJLs/Uy2GDlkxhptsiKt+OcjPum8L1TyRs9ejTEQDLlzS2o4UvZDbBxu0z/pFZm/hBt652b
wc8XXY/ue2tpj1ZcmTttqPxNjJU5eNWiOMbVNW3tbpUCF98kE3NqAzKPY440+WKY2RVEp3UtYrD5
ASKHNqCGImGuWucWHmuts5pa83kM5prYtbxg5vgyw8QD+GB8ljm70PPbw9xnB8Yb7sqtq/exHt5I
d/cewh8M3/sd4Kj3ysnQXgADhMO47Z60gNVTQrQ9AmJ5yuyAzDbbNAE2Ph2pdNQ1p2Rybx7db5E0
W4B99yEFumFA+UTmat8VLeAKevwu3TA9f25Gb/OvLEygf6vAo3qX2pRhx8NGLpb+VlYSJc5GU+2i
4S4c65NVfHIg0iC65ZvmvTO78XuexaEWGH90ibVpx6yumMWK0Ae/pPca0o4N0Pbey++BxYDeUL2B
PLvW7jQjGowvSu1dUedDF9HLqmHvlfauF8XJKLUpWGsdnJcJWdKRQwf99P7oemMCrTGg/Ia6bLT1
Joi8s8cvWwgQo6ePwFURzCYJSOMeOCKsmB0oYO3RCSSB2MU7KwOOG3rBmFfbuQTkZmQUTF5mgJ5N
8mg3N3HCtHVGBajs478sPAgOky+PpVl7F6OEM61HdAVFYmewnZty8H7KxGNY0GSFjgZW0+RQbrzU
ucy+SEBbYfrl6lkCdKtb2Ku5gnhYs6Od8n5KefgiiFiNg74XKWqsciJOj/7Oznqw8PDffCprw0d4
psu2k5eCjC++baKUn5ACZkiF5Q5E8U5ANUQ9vGfsQsIAmJ9rqD9MDaRlMTubKmCqPCJylU0JR0u3
WRiN/dA6mJnKa+VM40OEQ62szLVzLorPDGy5hSZGUqc3T7duDmIE0dyd0lbrHyytTfcJtOhaalvh
YA8cwK60Mqossyyv1WLoK+X7EOfxcQr009wMHx7E5oGuM0kNbeeyjhDVb92NbYHV1r365uceKcJA
3e6V6WsOCy7g0G394NJG2V9pd8+RbgNvI5fQHXc1Fy387zZL9nJIvqfYuM+EIXTXHEzA3P5Q0l21
kd/TPMT3obBZkwP8sOzDUR8eUS94mIfgNW2ip7jGSGaW4YSs0TJ1b8sgPbL8NqDVXF7hH71nAgZJ
Mw3rtFiA+UI0irI/w2ytuYlNgW6K1lavOuIyAGGB0gZWiaggEJ85jb7mOX40NACbNdybbO5+2sF5
GB1x9e0SgZ7y4lj2Gw0XAk5pTMfMLF4sH9XLUXzVaJs1mdICzp9dOnU6nchEC6OhRPqFX8rTIAcP
i8jYqq/lhM1VtegvrglEyseRbLGCC5BSfB+tmaTSzCPmgVS2gz7Bu0aPUdorvYVcNsTVyk7q5zK2
Q/RhtsnYhMFs/PRWVoUuZuEnKLZ7TRKb6hT+revvtTyCr50f7DmzkORcQK4UAW2Skskyg03MTZkp
8V5FCjsGF84cmWo031Y1xSPKUxnDCuHLtaQkNJ1xk7DaZCrXU9fsO7PfACkHZ4Y4Zq+T2U+rqEcC
gyPK6LOvIsMgJxiilQ+nNnYpakfn1lEup3O8BcQemvhQpLZ5sL38yWiXbaL/GmgTVAWon0VAyqIU
4W0jx4xfz9LTSIdi7+mPnXR5snwYYz4zyHwqq+K9LCijFnhB6BMOMVwidLCWrN2WKUZgATOKrrho
pvguHPDKhTXBeCkkmYmQ26IGiDhr+la0Eq60s6OLfjfxiq4B0THapw3TXf2WwwXgs/KFXBPxdlFm
M0Czx89JM66zSJ+6eDnQDDoVU793y4XUIJpgaEfMcNVFy4D2oNqNWX3K9NyAdpa+LxWjKBFHK5Oh
kx9nMBMKmhWt8ezoGZraLRWppl8Y/d6btHlv/ATwh3+MWd9Oj+Ry4oRUDzv1BuzKeOx0Bwi/fbF1
88niZMtl/pEkci+F/9ChAqz5Yj8G7rYosgPWjzhkIg5g0qOrjR+JjyMIz4XhV25xeKcdhHPkE4qU
ptQiHv0eHyVv6tdgXXfFxBKZBrmbp+RqR8mf2YpIBRnsbHRLfBRdtvHSGTEU/ZTE7iaN5z0zErRd
6vmVtv1J6LLcSomocYeg4ZrwQzOwbLcTTcebix3IIXG0s2VA8B6daySLR1mPZ4zO0FTqSazSqQht
00QZxaat0eKW3jjM8qrNAPhcb+a9TQhe0hqdESPFX6QHn9uPkKBhcT44PXo+RkBccCvrRUs4OnR7
KLajDul8GIsvexE3w3LeYt/Z6Hr80nrez+LoYfAfTefV1LjSreFfpCrlcIsTThiDCTM3KhhAWWrl
8Ou/Z7HPudnUZrAtS92rV3gDcnoHeh9PkbKetDLzt1Gynx1R5dlbVIp3ANKBgJckQ+Fb6TO1QaRX
XAV0ihrj1UmttQlYGFjkzk7wcE3mjdNY68xavts5XlaOfcFR3lhVtVqZqb2fqn6fxcG+6JExM52P
KHhy2hgpFz2/Np3NOAx0cvkHHYWvqtOOXMUyYG1eu2j/sHz5/wLo+GSgL8MYaZn6tWaMiAxj56n0
e3MCq0wxl6X0b+IMN5HfK5RN5kcQjv3xpqpHn9S8rpuVU9gbDe1qyymxNf6KUsppFC9+ldvmgpPN
fOy0Am7rUCAS0G/ImkhUfRRb/Ba4SaR+Fg8jck32Z701Ne1YT93ezsznDCW+2X+dOwzX07cupTVu
ll9qMY4V2ByEU+ocvx1zp2sg/oa5XPO9kmpkuuCCkG2OPmroEbqvNEWNFJ5qPzQbvkvvpLg/pK04
oe4inH4RYNsWsw0iHkVVrAEDY1yZ3XfPKlaq3NQFxb3DPDqbLVTg9BiCGnRbuZmJBZgprZHqad74
oafURmG3y7MU3nvxYIz0/MawY8lH9SpK6egmyQwTX7irbD106Rp5N6a4S+MC26tggqAX7sTYw1vY
mHyV2mcTMogbQ1T7dWuP5lBFOE3afeJGOz9V3dqK6/psd7D7kuU7WbpjhMCnPOVusZ6rznuKi9o+
xul8ThmreVWYrgqWkZ9UL05DX68r68cs9+nYTCmDpCylde0oG1PF4TmprE8bHGLZuhi6F3gjqnHy
rjZGywyNATGYtY2w27JGgWk9oDto1u2Oyex6tKOvVgMJaoF8IU8cFH3iGpO7cIHQ7q3t1D9FRsox
acxYOg9FsE5QBXAY5ttDQBOp04Ho5we/NJ40FTPRZERYd+1VTc66GeOXPGleo9T+qrWBLNQwsScB
K61P4WPr6JchDHKet30aBuno9h+LD9CATgQEOagLHkcwBcJUOAw+hol61z+ndO7j0Nt3IXip1tHu
uwieslbRvLCfc8+DJ2+RFtjBMN1NIyRFx67YTSh6JRbtCVeD6BfYkPWsF79WD3VRrjmuC+51tXEL
XlQANqQwJCdzNShTNXw4xyMBSrUEin1nbZoY+O6Ah9gCclL1lBM5A69Es09mVl5NXHjrRgeejke2
ZqN+4uebuUXiryizrYOEaIefNdx/03ijrRzfoqypXsOg/um17lYZOeBJl8tICRmt65zjqPW3qBae
m3YwmC6NHMldeRhRDwbB8g5X5+hHyx/AbugDJ+MXBce+WuZr3kbjSu/TNztdviuP+xzE/mPTV6JK
b6S3rEh0sLZG3f7RbD98RRbk5kz47Kr82dLyR99MAIY1uwxBmlNK7WUqZ1PpDIBjfwek5+L2CzXI
0iIUzzAvQCiEQY+39NfGa3tAvi3tp8llO6h2AUjo73pgVYzBoTA5S/eTAGGpkU9BjSi3Y0jjLZ4T
VbBp0/onbHpr55BD5CHCn1qjra3aWWVkJTzsXa57kDtGH07KYh+LLD3oTnTtKNIX2/3nd8XaCgF0
6sjtjuE68sDO+dPETKHJtyA+oEEzWk9r7vOcWhsIqy8GlRuKzjPmLObaNprjEBTXzCq2Dgh0yfoc
OJupn+2CTD8LrsYKptXv4WmBSRriN0ND1MeCHbssKFWN6aVc6jfTBNI2Wx35WYiEPGZWc87yYPrG
PBlY7FvZtwcnDh9tFHraoEJUOut+ar+/96f2sXLARfv0LFacrzWrMr+PffOPmH1Q/HHgjeQ8dboH
sFF7z7R7icorUUuK6yum57VJPTlla4F6MJY2vwC9EPkc58RfF9qnb7wu6HYR6Uy32sSmaHmhT5JF
RFnGYIOz4Zy+8Ap5f3+koskwmfoqZqh9xb4oAKAhhRG7FtUXwv/zfpz9tc7hoLunid8ALZyJL/Hi
bRJDQ4wF8bSHWn+Qu9c5HjfpUzkYhmNwav2+a51dJRiCAhjbs/wTXyJyHvlv0e9l2/iGKC//yEVk
R7sWpEpbMaYYxIePa+KtRuNaQG4rAXx8ma5/DKtPo0A7E4Fq641fZyYajw5qps7JHaP1BHNt5Ali
ftI70GrVJeHuZr7C5xOPIubUvC0XwLiJuhfNsXpfuS9W+IWpFtXdM1gvfsWN1TioMhvjtnnvMqjh
wMniH6T0eRQyxKS/II4P08bp37nwMMo2nfbuhg+JWx26CeOScltNKPBk284E4djRyEU+HCtkehip
4N9k3/FH/33anINk5W4rfimPpbPPiLzVy/n3U87DiLnoqF5lkMv1A5UBtryryDqkEcAlcTww4ZVb
Jo+OK+Vt5UzgB0JWdzn/XLbDi5PRbKz+g+zxxaYc6Xqv/sY87lEO7GCYPzs/xPJ3wmr3hRfLC/kh
9oeyfmRJZsmqCC9VsDDg+tLoCHXAPwbUySdw/TwFmkfHugygcusHWY5kHDWJtexr14mYVm7jBHIt
iJ5ZHgTvbsPbYnHwVceW5Ms88MYi65zSyZMcKamp70iA0ojWIpLWvCTmf2vvP09JeZ/yXe6AvEgb
QMNM3wOHtrOQXyIhHuNxlPI+LDoV1AfZGHzWQnXG50sUkh9OcgWFrNDqK6g8WPGGfR0ZaLJG6shn
DUNkz7Y2f51WxAByGrk32kzLALQJv+6Zq8SLADe/hnwGrNWvjPBR7iGXHKVsrtCXG8JvRG1WviMP
mv8DICFrQazZNfvR8/8WPeLOHfIyViiiXQHZYLYt+71wF3LOORIybhnPGmYyp1Tx+34jp0EzNysy
3geL4MNLCrZGhvlHSG7Fk+M+2f17nr4OmgWgn8apgblI4NBiS9ZeQM9cxk+EeFkKGZefNiltEOeg
nPHGi4veOfIDxvG1inX4ppiFcOm9hBM4mLIhuJYWo8Mu/KgK86nV3v97wDE2dCom5eblEV9J8FOy
PHh5b7/r5nxs5oFR0etkZNikE8+V6qA78TBYUM0MQ6zBwEQ1wJSAekTxzSt9pLybEflFtuEsgYKZ
lIWGmnEee+D8fH2L09oNPurkcQivmc/0Zjb/6TbpjqFXjx3RIRqfJsBIKrfeUqiregWA3dXm/ax6
PEV4vAOorBL1SzQDC4Q7V5ZxSgJUJM2Bge4w/ulCA6QSwcL8kqdcD18wMD59hAkLMybJHb2LYfb+
XdYB/c7dCuwLzH067yZ6zCXFdDNVjPTj77qqnulw0f8s5kutmKiW9cvYMg6fYrPa1VX+pibrb0cC
2Mb9xXPT44ATFsMDZHdUs3dmc1WoAp/DaD/7zV6+4WzMEHIC472u6UG75nA0STlcDRBnUTaPmYu8
RYKIkAzDM789o6mw9sdxVxXei2y73grPpp0h2qvQhY2m+ynV98lo/+tD529Hv1Pm9et0qE+iDN4R
M5JYH1etGl+jInrSp/Rv3eR7H8YbiWWCr1meS0x1Vnpp0d2YQJ1n1niMA+Mh0c0DyfZzYLq3bNEu
8rgNGhG93+A3ooUHutF7qWDKcLhIkqvCYU2bdy0RLUr1Q1f7aBi1R4YRz72WPtkKUQj+DrGjJ5TO
zlFY37ej2ntxeouE/1SYKA2aTnwVRZdFH19cpd/akblWXo5nJBwOkhT7IdGuLF6Vm1yotTtG0e19
EURvJfh+4DFuu0r6+InGpQl+jALNt5rPzo6/7JheGRU9TVw2UIdRR+Wfs2B+qSMU+IvhFtKXMnL0
6BiJfoyTQT7LxXTVcNJaezMybimjGs8f6+LY2pthLp9pkgOpgBDgcNChcRaIBt0FZg5qPw1PzXya
VfYYEyQ7PznnTMKQOIKSX+sfhrP8BE79MLo+uMOxvc4cf1lr35vskXnO3hGLWznIsAVNdHI8tfG9
5rB4y8pHEq8qKUln61y29qtE13AC8KTowjQDhIgsoQXM9OjQp+NzrOx9g5ARHCcg1Yn9aRnjwY3m
E1CYb6PPX/XQALKPTXNf40tnn6KacmiKaWLGi34x6f3oZXnqXXVwMeGA323fq4idr4dIPJLmJd0e
INZ7GevXsNRRCmuQuJgOlBnkeNYuV9lbuKh/veovYatBnR6JomYNDghV4AHsMHeps1F2dGj9+aMA
F55GbCRQ+j/WOf6XqdrIPdFrrNWX/OyM1ttoYvtWa/fVFB6CgUyMs3yIlrdFC3ZWEF5zu75oaXds
Z3zEkLUqOlLCvEH7xNj54XCcOJ+bWcOTj5u4WAFskCCimolDxgzxbuGjbNW/B0kN8zdZsE+P6Bj2
G3kO+FnRfFgRF9eTN2Fm3SLcyk+9tgAiiPvbcu+6LfotWURnih0lt8hwtA/mOj0WhAB7nS75q5Zx
P6n+rdMDpEy98oMh2GnW572knKowDi4oqoStiWnGDhm7jU12jJcGtaq3bMbS2XcBbe8WjEM0qDdk
+G+GHW8Tp/oMZm0ruUET59vKpZc4cFts420mWkQB0wkJpHpSQTfLzkJYHPv56CLMiaqftma8fPCz
9lbY07PvOE+Nbb6qKTjA50LvDMtKVWMEp1Xn1raxv+LWJO5A7d5n95MGX1L37MMUeStVWfhNLRa4
WZZ1UHd7ZGqRVtLKFwcNlCmN966ePXpj8gJE6p4Q/cMMFdYPmnPeQklfJtt4KI/0A3ZB3Gp3Vjzz
r5TxrjPt9Cy+ABNGXkDOfKg7a820ULMq3H1k8ZiIe0izoHMCjvQnylAIyBoc5WmiW2O/lQXlGclB
7LmL1n/IXRulByY13MGQz4PPw85zEBgJ4aEGIZEjBVJqq9PYN5egt3+AVu/sIT/b/nS0om4bBDx+
FW8UDV95elVDP20KoqtbMaRwHBHEwQGHG93FAdVoNO0ykU/PNf3TZgaJ1J52dCcLR3plPuhBsqvt
hHAeg9Q2AUc2zXigenuXtEVS0oyjduX07Z92WS5IUoLeV83VV8E2b8pLix675fU7v9fvm2nCezpP
Jlk0D6lnw2BkMzplt3EzYDQhCoAjwQe5231NJzl1ikNat8+Vv2yheXl3vpO/IpFwD4Pi09dDuGaN
gQpar0Ni50pSL6ZNXhbvpeZ9TjH9eGUZhJX6LwJWe9PwD8aYblITLD7pNvnYxrU89KIShOcEKDhT
G8xT+lEBGeM6Lp6O3pdB35eDM2x0mbltuwBHD/LGpGK+F2fofMjpYVQTQ28FMGdCS8gw9gEqZJDJ
AcCmKKnzWmDoIEH17rNLk78a26Kdwl04FFvD774A1+0tRfucxBn+N/D/+MX2B5gqWLDF4fsYotXo
QS3PgWV4Xv9dkv3U9oBu4dh9wuKmvsRhSA4CzzYZnaY7+cumyl9DjoJSsfQBPTyGPYbAFtixuqHD
QfkFvckOP2izgGfSbxlK8LJiJLgsnKvigRfbaHfQc6SBtQNu89g23WYZuidlEj2aLDv0EQIhKTju
IroMY3wCF/QwjxRQmboLODV8H1SvjSJWRmPMSPDGicK/ZTNhPJ7uuyy7lxit2f2x1PptREMgJrNX
PWl10aWvvpNelVk8elr7UfuWqIoiV2StK2P88KLuxxgsNOOdzyHGGg+WZux367Qg8w3aAn2ZxbtP
s3yHnxU278N3mYXHwScEiSQToQAoFCZg4Ubz9M88WLZJD2MzwTq0gpSYlu1mIQK2tXbQ6F7Hhfdn
COJ3QIV425bYZM9PDQ8xsu3H2TNcctTkGT21vQrVO7PIF57qZhrnzdSqw0LAh+23rGeMsmgaXuMZ
zu00kLGq4M1b/ITRJRlBQio6TgiQJtqZDGDLmCKAxTtsfNaQZqBCUHr7Fj1MRYHjzuneI5pNC6st
WYx/ygW4T7YOEbX5XDyEEd1mV0fxHsvK7Zh2B0/AY7VTPdkSKDRaYWwKZDafZUWyXLaNoi+oe5dO
U3s3m0+VcNoyNLKQQ254o4Bzvx/tfVh1OLHo9Dkwc7krg5EWc3Evh8TvE0rVn2UCkeUmyy5Ka6ry
gd6aMkirC55ySkaj8mTvJ+6H1iN7l3ff2AfQ6FqQxTJeVd9rd2FfgHyjg9cuG1ry/0rNqJC2GzCm
RoDRakOqQsd7KmOpR2H8pjNSGUbcvqJFfNT9AsSggZVKaTwb9XRcUh+nsgVrJATl/Wl8dW260r6B
FXjjRbS0WxBKzKJir/6Xa86jiXcFN+fNT5GAUmOGogiaFblvb2dT3/bSUyrciu3KLELurGZRsGWl
9g7M5uCG5bMjtj4ajMVwzI6YwN4HRBFNJ8N35wIHQ72kjQC6f3LeYJM86WP+Y5rDl2ZpWG53n3Yq
EhqFLFEMAnh5PRhH27L/ZlO2aVEYaxwEjlMxFmJHKuoDDJ7qCLV175tuzWul0qPuabuk6lZ9S0o9
tsWT7JJl9J+WNv9Jguk1HNsbVSrAvvla1uZBn1FIpL/m0sCyQuciFym7yoBlatH+bUu1pWFNc4qE
mYoA+P3aIFD4Edenp//0OvgYsPkkecCG215HtrMZKShnMhLJmDk+WLwNbKwRQi9bPcBBdsZZgZVo
+6W6y4vyoQpxVlyMp7mpMXVxaWPDmM/K+1nP6LmFl5LulOyA2cwPrtajwutyusRPtWdvPCDATglq
WbPAvzWQpNNj22Zvgz4xSWpvv5EbN0gJClPec+QXl8DO/oz1DC4ezcGQJrsuSHeva2BxUj/mUMCN
6IHin5Iw35lsSitOnlIGuT3S4B7ZTUWt4dflswJIiNLkzjGmveaq82QMl4z1iQSDtyvqcS2lWZaX
X0XkrogStNXbo3z/bETwhmrHpDavLefcBRbbOLr32g5vkiXGJRK31cI/Tcvwp7CtP4ONggcE6zAZ
zoNXf6kUXnWut+96g3KRFfTlvW1qrzZZbNjWF0YiX8ASX6gyd23E4Axl9AcGJss6DuINi+iGFt8X
8kk3eTIxisKll77UPT0U4gTBGY7jvLM99dpwJOh9/dZiJga7GvItaQ7ds+usjV/IPZ9JqrdBZhxr
lkeVWOeh1XEdcd8qi6+jkUxXOUxzJNX98VC27TGc4rPLCs7M9F7v7d0cjw8jmrpRBluuAQvK7UHi
jPEwMOjY1L5Qmq9I2bsL1Old0NQ7uxq3zrgcY6vcgyO+Fr3x3kyceDXJptc5aAcV0zFnTAfgGkAQ
axVVhk0XQc0LtZPhlbvMyDZBMJ8oIvdl2Rzkg9Fm2QzcDdGIVviBpnSVOlm3hn2yAeHD4COli/S9
rL8KUTYplaWqlG8kJ+YU+g+JkTh3Ua4wZHNuXWtu88XfcjSfe2L8ZBlna0LvzoVSnWuxEHOdfxlO
aikCO7IGUoR7waV7FyvKG+wtw49l9n6WMd6XDHyTyP0ZhMGhAjyV8Egh7blJNbRk1qOK0XgaTGSl
kvBM47KnbyTn+WzPa7E4HTo0yPMx+RnGpNpIRFXatAnM5gtS5U164HIOx2xalFfuau15BuxXSION
c3JwWaiukpqLU8CE9K+6adeGougWwcdOGMQzA+jg2897MRsZyMJNoPetxXmEM0m34MNg0ub9dOgn
xeV4rRLtLfWmi4STpY1RHvfu7S6E992eugWGHutCanrZNv4oXMdma3A6dA74q+LbQvKbLvfCReIz
d+9k1ZciS/NNoLw1YHxa2tJunQlY8kBdqzpkeYY7Rv8nQ/BUdcZ5trsr8He8BuGg0i3mBu60Qv+b
68sF2iKlUgPFFFb7TJ+0jH/rLlXDkzE1yuFswxRz1bQByXq6ZVIDOd5AitFD9vb2W+V48O24El2l
ILlwbsYlpliyOzN67QG4SFgVSBQtYvhjj4kQNyTmDLTBtFM9oCMu1AVzLx+naNCZ3atc5eJRRLFc
5BTI4uShmNKdO46o6F4x9fKzDnObem2jslVly2ri7Kp51v2ov0izVrb1VIGlZIJG0nNAgYuYQp8G
KShsEhGMpjuaT/T945We6Gc6hdOo7qyMfUTMtmiwVP134X+58FdQqQYNnN6pyVhF4bemrtl0A223
RnkR8O7C+LWHOAfN1wkfuCtyIsgNc2ifDpaJwc0/+SY2cghEgxUgr7O0A0wSY3qH4vHwGwbzGOkr
ekVg+sYMiCY3bW5Mvgo2ViyMKNa2RTPdLHIi+bum/tN39dGlIJ4VWv7RfGAieScniBmFuFbTcgE7
zyPgL1sTQxoOclKhVQvXo8NLNs/RNMn20vwcC4DYdrnGAnPVLs1vYuZEAZ5jiOVgeZXbf2TX6P68
ruisN2F57JHullWCOXgYtccybfZ2gHwJqQndSdlbWs5rGRYtzwiSvmbLxzBYlyK1Vl7f7ZH+Aa+L
+GAAc3lIjt0YrdCzo0/9LStFFX+UateygJp03lR0xmTOD2brTm4du0/EqjPD4LuiZse1iTRy1873
clcNliS60G4EXw2zFyYSLCq5Z7KtiVh3qJB8y9ErSY7MQAJkX+wZoacKXQgmSyS4XYvlSPgln6ZK
9Y/vJDkbPVEzGu5rbrJ8eKQ+JWwgjrUx2d9BOe6VbRKcQ3QIkOBX3pkXFnOzMfDFrcitpvQcml9l
Y+AUF6+ZWYyRcT/0Guq0Izni1D1IppoHxb6jUDVDQN60QYLu1rFyk7z7TWTD7iZboeew7PMJOAMu
0WW47xcyQJYj34B1TyyIUe5odiadbsDdlsHEvW9g5jWY7lG9Ol15i7rnvqkgXo04WD3LU6u4HcAc
tzJnoQmK8CtgfQB9siyIRz07vEiHba61/L+vyehnJY9JmoayRjhTF4ohDy/mpKP9ibQtm1uiocWc
jXpQVoA1fMR2d/Yb49ICi3awdgmLDQsmtlEWBjBQS3ruMRxsgeUVxVMMgrv704QT+Yi1yXSkUDtt
Ddz3QUKO33krnoysp8yw9rJ7JIQwslI8SQUFByvclQSm3hsATHzIM2wogEfArtCNz0QUiBC3tviW
5z2SkHklJ1X4wciR//o+U3k0IPx31lFEr1H2KPwZ+ToRBlA192auPsSspnYZMaTnoAEuuSACkUBC
IseRxasTQuSg0ekaMLsJyU95CrJBGZDMSccMmzk2G5SZgkcFYicthOUvKGd3qTMBgKSuJPzkkXZn
BLdUiwDDuoAEmHAyI5F7kCUH30akVAwfqGKlUJJNz4FUY/yUWx9osx3lA6kR1hbLAjcaWfIVdbIE
rWW0JBLKISK7wo3QndN170Dcpht1w4kLNhD9Hb62Q4NBtlmnLiNnj9KX+3EO9kQIWAqcwC27jS8Z
R9FOooQFXkLPx4e6sk/Min7Dd8V8jMJPVmOezqQ97ZmVm1SsAD0BNwAwLqTDTKjKFv9RSgXWnzzu
tO0gZUGU5vCVY19ugWG8EzqiEjA+X6JAm3SMwTSi42p9JNz8usA5QeIXW4ldV1HhyCEV9zO7n2aj
h3zhwDhXIj8t+61YwrW1D0t3y36dIMVJ7JDhH0+uu0m0kT0WD1C6Waf8VuLBImUvPn3ds0Qbk/eK
YSjwHjW5LMsHgN0h4Ogqps9B1NdxCnfgKhAbBtasLJScAzgHwxKVkMe0irFhhsXiO8ykS0ZybQ9X
u+CveYadZe99JnGCI/m/VSPxj33g0kuX52c4CDmGDxJMQnDMTRxfnAE2Jcgjn1aDtBRcv7mD0nvS
CccAEQ5ua/3JQgAUy0fTy7Yw8vaVmFXM3onrDy2AsAu8s/ISFv6DP1ZfvyeKoeDAvWuuuwocNDId
yG8Q2f3YPP+GBOcExvPe/i+4Wl0skgvTOsOHDknhFV0eWktsN396yLKLJHOcvUb0GgDZQmfqKFs9
nse3LkyPRvdK8OfCEDzZuChr53G/w6Py94Nld8sxzj/LHZL9OFTZPatqsdTOA2mLoMFvHCDvRCrW
QMMdqW8NuCF/I4uRHxm0NkkNAj0GFQ8uina0l6aPDG8JZLx1HEAlxDJhbvNLg928y73EIvAg2yyl
qaauskVlUG/GJ4INL2EDwRpBuBfvRCISjDusjy26Qd8D/gEu8GfJN+crr5WwIiGZXcJSzZPyapeA
G1jJJYETtv5GK5A/jNR9ENBC4vMdnmE4uHup1uQCnKVasR3oakAI59HRcRqGasev5KbwDU3jPeS7
KmKimDBLQPPsnwDYCil6u7iPcgZMBA/isqwwJ3i3YcrxXr+runsVs9657Y4S1aOpeeg5vCuOa4eQ
QsSjfgw2EoQbNoEWfGvDk563NxtPFiiYDz5LRD4h1LUVp6PEITlP5ZPkK2rseZ2+W554u1qbt2Hw
NjtI8jQGIKpbCqLIoTRlmYuvTeJj8UUEdubx1ygtwQJqBvIfzdHDPCOC6CDqOTF2FEEwdiNBcxnI
r3De9oLtrA9SQhQas9NZix5S2cJsfALE7DQHMReST0eKjzXnm/E/9OWYVGXI0vNeqf6P98lsbpRE
GElC5BV2Z5xaO74AncRmJShRkcEIlt4UpbewSzegTjcTS9qHoNNMI4hHAhWLzoB9obp2bc32S0sS
0HHa8sBkHToM8/u2eJAwqpWoV1Zfcth7DmVQvOwqanlZ90nkXYoQHV/WPygu8s5+AjNYtuTFEUNy
fW9l2clLEeJkP0goTXrnwKkhu9bOI+AUZDJ+0Aks405iZOBgNo1lGW8qoQ6ElJxusAZ/k5mxsS9y
wOhFte0I5zH5sESU1IhJX4QadpalInFQkU7I2SrhgpgkHygxh+fzm7zaGSNl4KySxRIVGVreyzQq
pmuY9/RqynRbI7Bhuc1aNpLCxGSixymrQaJxOoA5b9adDTc6c/ay0jSGcX5iHpceUm1U/CZG6CKv
InZvwIGR6bcaOohP3gHyhnxTsleJrQWAo4p/kcfCnpcAJh+LjgZcczQIuHIJuawIaaxM4OC5QXqz
3HKn2ga6va1rFH1ZdNJbJfQPin0T6AcvVVigBeB8arIUhK1Ke6V6JmdVcykSDfxyhToAyU06/W1D
AEQhwptskyxc3qjwOPuWAFR98S0ntpw/iyq2imzc8PA64dSU3IKQ8bsWw++J/oIgm0r6qRizOtm7
5z3J1QJEOVWe/5iSnTHpO0ia4tOci7Gu8CxvXXtXWaw2CWa9YMVYaBAjumutocHD6oiN4oX3E/im
pN4aRiyS2ESEOFlQ4MS2cpvY2C3ViUQFSRktDndZg6xpSUs9BiDdXF1lCdSEMM8qdpLnyKnHhHKN
EZWEBorF63/PbHheFPwL0jSO79oHOQzl2OteJBazg+VL6tHr78WMEzNaWKNElyj+7Hpr//spZn+W
1KWPnD0pTl5lfwryQXdg7M5K/f/YJDmnE9s7o/PuJRhNVOwdC67Hw0sed6jhED+Fa7i5OGFYIomP
up3zgvY6FdvQHXWNOyi3qkZyM3Z+b1vlzdtJVwCRQzJADkc5B4JyWcsnNGSjfGgjJNXi+zcQ0njm
LJCEbqntlzCqEInEYQ9VF5wMpvBFcpQgSA7ZEtxHJjG7cchCotfG0vYS0M0uxQd7PlKKAmd4gnKy
l8xZFnY00U3hvEXrll2km5swHa9Z24kg5pXhi2ATH73s3bTajcTVQvePkl3m9VvoaT++ryP2qw33
LR81i5KqHx0l/ZJW0NR07BbUs4AeQ1dkLCiaV89JQxxpdJx68gTxGr/SbovmMFUs+ksfRK+oWl2g
gRSrBajICkFCKBsRJM/GiRRQie4Utt0/lMaIITPnex+Ozl2PURBciIw3h4uvl6c6yRdk92aEuMNM
ewsMntOoZkRZg8596JsFCH2pyKs9cMu5i8J2VKLmtlhGQWHtf9J+0qlUfWLYDLGrjIqMRFK9jUZz
LeLolDsWTf0QeVwx/ilwVUBGLC4w/kw/FC57KEcuzUPSFO0pdqBEpb46Jv4Eg6FEiGveOXDxGC+W
CZ+pazw9nAqDwLxX1eLsc9kw5YQiZusFlA9eu1xnwYEtrdOs9NREI38kSpto6VNfiWGvuMqov0Wh
5QDoq63t/3Ca3zMSL6xjQfwZTajhQ3Town+QxboVaYYOvq7+U2nlcSLgVCCtNPQMVipdnpSGkvZY
AVyvfxrMpQFokcIrOoEIJHQoyroUQLNbfVo2xBxPmwFz2rHr7pw23wGqxmyp1nivNJuf8oZnCy79
MQgB/vYO+L28vtYRsBzJWHsPe050+14x8AYaabqvjQHavR45JyrX/HFGKCiqwUuvLgJ35xrTuA0W
7SNVqDRrY9shKIuGqg0lBFDyafHZcvH8OXa0laZkwi7DTcG2JdXO9YFBMJmK0GhAD8RnEF7nwM0W
fZnuNR2ZnVEjpLfdrVDNSx+ULwtuGmtEF09jyEN2Gp1CvAueIqEmZXTU0YVz3qHz3IzM/Siq6k85
hsXaaUoP1VV6pdW8q7r4DUkiPGizyaBbllo7H/oZdK6XpC/2mZX+nS3/IxHh1zygO+Im6XBIkImj
lkTqGz/CW9SjrBUZ2mNvooKaJUW3nTnEYKTSPTRB7NsIx6wNpf7US/aK8s1fRhYPOPzRUdHVh+YX
r/oUmfB9pmtW549VxvCiaD+CGTlCQ6ep6QTJy5ij0RHrCVW0acbXWCsYQ5c8yWywu7sOxHsEWBUV
zOmcFfo1Hzg1EkNxNI7Ir6MmY09BzjqbUAVrUNBq9adhIU1QVf4cquCEERayMnrxpHc42cWNUgfT
NK6NnUbkiGB5hr5qDp2Dt2FRt5d8MJ6rBJJvZmYURIhsL721Wnw7I9Xzz6FhPhZaER8XC8xa2iEA
izrt0iFl7tKob+IOT0Mw92/oTBiv4USHdszo7dE4+ix992hGLZ5eEyoEmrJ/kN+g2jKHHh5Nxywz
dIxDUjIPy2oHJIqP0FbqrzFbY265WBbBFH2CmOfnxXp4Vy6goAa05WmKPzUanWxPm26T5Y9kecu1
6pe3udBoHcP/u3NKaoC2wxKzjtR2COavIvCOyVxCSQlAeMdAMHx/OQW9Y0Cg0mkLDii4BfFnlHVX
c3Svdb+ABhWPs8qqAc8lgO4XA2PoKU5B7pV5ROOg0A+lcpmV9X1QXEYbZzavgsRT2JzT+PbQRhuR
YFZ1gD0RzOXnKa50IrnvHfq5uGhAd1CLnSlLgGs9YkzerCb0GkCKGM4a0gn+2SpxdvECIaAswnyb
AwUD0M26zQIdnprjfakGdwXNxMkkmGfQnyAr130dJltdeZNoXLhHq0c+iNuK+BriZmRy31nNzLZB
56+LnAdD09/xQ/wfS2e2HaeSbdEvYgwigABelX1KqVSqt14YR7ZM3xN0X39nuO5LuY6tJoEgmr3X
misHdWWhh5/+yCp+w69+TpwEPi+N9zaxOaPbZLb3TngCLxPCLq/Obd0TRuI7lz6eK0rpHOqBLYDP
0fKrU3BAMszed/hfyKQpkDZYCWXZtVippZP1ZgPO23ZtD9Q+FDki/DU7L43nmjLCioFGaHrhsJZw
a4R3jlj0scysJ3+G+YY8sRA1g3m2Se+0WUdZTaz6DsoK5vTEuzdy0tIl/XGuIxZ73PLKZ6de2hO1
SWf1WUrH0nFwHofDZ+cTYyTTkQT0gfJamIE8SbS73Eq67FhTneHbwoa87XXO0bCuLbGP/XF679ZQ
s+OyIdCl06tsnfTgu0x4HCnAdE8gAg5Lr6qKCUOzoyQqy35Y8FnQ6cVOMwaz8d7Vycmy5pxmku8s
myV18mvZ18RPuJGKgLHgxUY577C0Ej03v66k/oB0HWGqCbA77tpqTBkIEhDzB9xwK0PA0HekJ6dO
evaqbD4qzwsRqaYIZaDwkQ2wCYOY1rS79CUVuzbLHkKQ3TAJ8H5sG1d85Z0EytyH3qGDxUtRT68U
/Sz77Op0pj0nk9fBrodTatvOQST1CvUm87ZFRf5qSmn0tDZmq55Z4YPUcoo2Xl/xLoQlOykqWt2D
P2VNgxJiSu6TKCccvS3rI41ImmuFrGC7qjp6TXyRsa4VEmMDeQznLnda5CCt/V36jXpuvD7+HF21
foeOrbZrAc6qkh6nwnxMj3IZ0RY1lbK/U5XH/zUgaY4K6yMJA1YlvwFtgxjKFkDRqsAeNBNWA4XJ
sUkqQtvr9HIAq+iSwRStqK32Le5q9kpxmD+V3gIWYxqNOc8rmonMwMVBAlqVdRyRehrQYY9L+beW
QMfKrGyfXG/iqc0RaTktQ/qC06l9HgcXs4cbZvNtRA+KQilV77O2+s+FavG1likVf205/w0jS2vr
YEwPZjQjIgY5PilUWuyExn0o+/IWLHr9XQ8xCKyojxS7Ui8+Ed3HzlIvmiXApSXIDUOmB/sjOToC
rpCaqz/tLGhxLA60owJFsLs48Ne7MXsWPZ5+CwLOJk3QjY/T+kjiTP+XxKsc2LZnxXozTBYes0Hh
t/aSYJK7OZU+yaP5wo7PEwx28q5A3k61faxKoXf0itG6qJFzv0L/DL+8XdBgt5p5K28tYtKiCKP5
MOr8uszyRxJYuSEUMH0eG4U9ZK6cH8JDZ/pumpL0XBZbGUh/J6f0y4VhYzhhoFxyw0JBL8Gu2iYi
ISgGn3rSqNkfNCgbaeBGIxnR5N8UyUH7RE5y05o7P8/kdnZrC5JouDxO/a+pUx9i+MtDwSv4rCek
M/1kOJIeDjmW5fu2/1kK4IhT8uzrLr5Kzl3k2XKgJDCcGuw8E15uNEV4AskrJJsLMf8ly7wbMK3t
3JXDnbRoZLPHa0T+IZQGejqHVNc++b3Ywz96QQUtdJ8qFvadcO3TQM8ERnYG9ooh+Kf0Xlr89ccl
UVtO6vPIJM/nZLjcBSz5mVxOVmHtXaRjAnQKP5UqAfTWt7irYPUtZ5fedOc1J3sgXm30H5rlx0FG
0VOtCAEljrzslCg//W59j/WyC1xyHoDYltX7yL6R7sVocClE1LTcPc8jsrcnwwRAQAz7gPLu3Zji
P6sJ2Flzoy2/I/XhH6cL1GrN4TB7lyC4gwh5kAuO2N9YLmXYmqaRjwnwV4qrEkjqnBJMw6Fbw+PN
HQeIJbVj1e4WWI/s4eN9mRm0e+2/ZflVxMs7D8mHNYSIMtjbctxJ1z7PPmnGDDVSuw7mkwknfUmI
THDjNwOB4TMEFrlibu7faniAnkUkSg1qwBn+yor2VOP/Zww+HErfK7HsCEF/WFXKYTva8CNQINB/
GHdjrD6V6p6JKIIn6jwgjdsYVqUoBsTrKSyr6Q+fbqZcyB+dJGfJY+YiBQVi1t2aJLteZTtzB81/
/5Nf40WAftrxnw7FIjv5Nj8zgiRR4aPyQEB3dLGt8aPX615HFDjBqWikZBx2WW6dXRk7nxUMy4w7
Nw5vs4NJ0oECES57CwOKm8K1YIs+8ZESSECixDi02lgHwpuVt1syhrduTK+jxC5nvxdFfB8mEI09
l7hjlJrLGcgrHVlgjhxUnFeXBbKYFmJp2I827XGZ0ldZe6fSC15Le3z10YpWRfi5xJRDQXiT5Rx0
gIH7FgB1/JJJoB5u2FCXdHl9u6k9xwn8rXb+Lev1jU1AsU+7LNxAnDn4ItqH0CeK7AyPhhgBwGt6
RGiHgUJfLZge4xg84Dq5gC+h+kulFOqdq98r4uDrgTcamCFr/zte3SNYzW830Y/DuhDQMLYkg8CM
0FG0LXk85qvT/DoxJzJL3xPMu3MJ18nRhs9JvOun9o8dZNCtZrTQK5Z/iZpl4M69sYvZJOyERxX8
HtQrUcNPvi5umadfJfE73Gqp3Z3w8te2Lv9w4N30Yr2x1YYVLeCcwRc2j0TWhzA1DZD2u04b1BwL
oke4gxjvyuxcuc0zwZ8HT2H4sQN0TdVhDmgXqdPcOb/NI8p4mSRlyQhV+mT7R+2gDV05Aw03Kgqs
//0nYscNe46LS4KLzD+7Bvxj3pDMIWkisUOcagJEScPlvhhyrCFBMlInf3hiZDREvzA6VyploymZ
ps4b11dDjRPwweP2u/SgHbAP47Ry5zWgTKyBth/gSj5zNzpHj5ETcjvMf5uE14ZwowlcAcG5uFUg
x/Cahhp+ZpvzOAaUAKich2/baX7hjRuc5RHc/qeVL3B6cPxFp1j0nywRvGk5MQkzneZhDy73nvtl
ZgBVA//GcvDvfaqrhzx5poC+H4Szi4f8wIdXyJn5g7FJhfDMabR/dEdxMRfCXy9Dt+MPv/MJBVwZ
qVAZG7TFAxni1ouXdpTV+xhGxoSKq3PegCLDlu2uYItArsDIAjS58zXAltAtPpzol7lox+EY4OvU
BOYQEzFPBEbySyw2hTf+nAbL/M4+8mCpUvn1M4rd/IWL5OOjiuzPymkx70uaT6IEX3qPgLu5KiwA
P2Xc/c5IBfGLv+46HxiZXdYX+M3ecqCsfMvil++F/WoMpgg/nsNsPU+5dcz85j/+Fd/SiX815qoC
kKszIBqS44137UIhGSg5O1O7fOBLjNXWJcmv6qC1eU+F4217lkbzmqT9fFZYw2yGPgRuvqfySL7L
w03uLV9Jws+k7LqKdHkY537XL0AsCClCks0fIyftTT3Spc2q+QGoapDPGx88k0kLNj9ryH55HFMZ
QOtuKIeTZO3Fpk0vNrqo5jvBy+v6F8ZKZ5doGfsnHxztNqqnJ1xBj+moyUFq91McvnluAxGYfMeh
kzMCsc6EJ9iRmbo5l57lPL0lS37uaENQ+/5AHxNGfGFuEb1t7MDmrV7QOXTZr7H8MZFsQGQ3AX/b
LZCY+rcpZ94spze7+0y539wQE2k2Cxv0C0wjIJSGLcvYVe1r2mJuRJPAfj3z7F3nEOnAF/PUO0aI
XXIc1D8BvpGBNYIXMV9w20X2Eai22xEAO7IUF3+ZEM1DGe3GPOtMyk1Q/GVhMR+zoPSHwXlHsBLr
gNjlMXN9djZzS6SR3lMqW1k2ZNjggv1xiu8QolvE4uBl/cZ8nn6h3Amhlc+k42w/Ih+phl9a+ca1
Knt/m3CRblsSivFQC0BCFGKt8qb6H4BsLJCAXVxCAd3g0Z+nrxCeHPMLvdMnbuDMB5qC/JRDxI2c
fmueuBYDkbDYB7hibhgAnLvQ/0xGbiGJOsgy2ommYI+YmOmTUep14Fy8HxW/Ta0iagO1FI0N8Zf/
tVErmXiSOLcAZp7NV4ZyhTkGzpbtwlyKHdht/KRy/fCBbtNMMY/r3xPmcZl3lls1i5tZ5mXxzQfw
wx83IzWo/T3lJgE93/EVbH75IeZVM4+XHCWO+P+CPzyeSm/zrt5YX0YW8FK9BbF9DMSzlLSZq33A
FXdAgDxnuKyKeATuF9s9DAwQuT/NFUfNE/b7c0HRxYeLlgPmlWaopb0FggoNwrIekZnfSRtTmyto
SxP3hS2aoM69mex1Nm7MODQfjfs0JiQY5PGej5CSR8Vd4gJKiCYFaFJzxebWjoxqBVh0Teh4g+ZM
PTYJkTiK9OffmOJ2sMbTcaYqzNDlYzrrSpcJ0b4mAzAetuzwBKHovFrcGW7BGqH6DA/8Uam3wbO2
jHp+cWh2+liezLeokAL3iIonbPudYBQl7GSRRvAReSj/e1AFlX5WrxneK06wnc5oGydGDAsA0Y8e
S+cDUXtC3miNz9QZgjMvvUdGcWTHp7VFSBogu2TVt19LZlhdvNbC452ETyFN+jo+cVcmh0QED24+
7lC8vTM5mUt2LGbO4VayO+/z9NVDfIu79B5hPmzn9MmGwT85DupTurbsHcz0FMmSmDmqs626pCuY
DWYUbiDLmqDPGLr1v8mgmWzMcTx1Jj0zDUzDSmG6B8Nkyq7Ekaz5U9wSHbnU+NtZUTUe/Wy9ZEy3
dhZZ+4WtAPZDTRMTBxOxiCStJNvW6e57q7s4I9Q1wtQM8KJneA8pLawsejJ4du4qQ83OPUy2L5yc
ruZJcB7yeBWQqME95lwRDGaE80InPqLQ3H+IqOybGTkYnNvYTCxV+6Yt8U1GKBJsvmk/IThel+wp
UWZMfNOzugeHsaFqd+DVD5nZR25sKKJ6E5agaxwXXPH0xXQyqvUYRsoxM2UfxR/dsnC/PIJwm+Xa
6DTc2pW1GYV/rhLcesDl3qORsMlmSur3oWnTR73M9X8r5DFiwv2enhrECIrp0cdE8QjL9CFek/vQ
SZ8jd/xjJoQRcwhntjdK8cjHlj2eq19h7FNu7CSF+3IgmWoayPlNzipPmEZcWinJ+ECcPSvHDHCu
d5uLzPsfN3S6XWDXJFnSvKLuJinveMEuqAc0CT44uXLkoVvWAmSmRT/pso0Y4vxeIBcvVAaus/fp
KPhkVyDcvJPBeKJv/Q4+8z/KPRySkLBRncwoTZhg1fLDR9FsLSlwYWgZG5fs8j/s4WiO+xyWAgqe
BYggq3qgFPthNnyoKj4cyzlVNI/N988ZVvkaWx+QdopYx44C/Gl22MmLWH9LEZ6Fci52Ip/qcCCx
Hq4XgFbB3ijvkiuJcNGmyEISkW0c97Yj7ua+DEB9OCcC1wkAZoJFwhnQAPOuMvqjQwxoyn9eFlOV
o6GF7g3g77YypQFsbE4AJUlAmyoVGbMAQYj9CKpXUafbok5u/ASbX52GmoeUbc19EkTqjoCvhul+
Cux3TUYDzwWxVLEP2AViZwDsAXtczrj54u3YLThZU2PE4PSdUtp6bkvwXIVlvcHV+d2WAt1BX91T
y8FeWqb09OcjNaxDoUmBKJr2VavkQ7UZFILwnrb9V1G1gIP0KWlGDdq/fAsL/g91hl+VTwFJjN0l
8sFm9f0TGV5vrbM+ZZhRmlFcKw2ZAdS8zxEeiA02boI/An2l2POkKGeFtZusDKi83LbSufpzse20
S2yN54DhXBXnNCLaTwsq/jszwRMjRCKTS/ARgA4/p4A3oCOqUfWmtbdt0BcVIzlKs6LNy6gHlaD/
zP7QMOOXv0Yd3uwhQRgDYNEobcES68l7hniZYGrMchfcXdxEfzFZRQ/g8t8cACbToOizhGTxRTeM
f+fcHi7T0Ow87HOBswAu0KcQQlrge9G9Lb1X08VpIqb3Oj42UYZovHGfa+5Wpsca201/DTsGFOp3
Sp4JcYa1Q6nV/6/yo89Alf8tdvlEqW9vcKdpgw0N0RmTnR19zHp5Hnojg8n1Y1SzFarbkFxoJQfk
6wTXSHz5rVC30aYWE68D0hS358zfX60ZX20urJj1MWEnB4RqqE6iam6Kk6LoWxg3Fa9oVdzrZJrv
Iyt9Llr/r8rHQxka2EA0U2mFxm+n0dvq6VNa+IeMkClaYuFZFvZb7MzkgPtfS1h+gJ9/8IcS3AcS
fys5Tj0O2dG1OfcmJZ/NCsjPQUvUWQKaM24uXZ5pdO1UFzyGRDSxPBXTnVjdS4A7e6XVr2tQY3QS
OLW8R4jUaCDtvS49mn8XY3Af18TLWL5AQI+mqRirDBj1chK2vu8T+Y2J/ydwvO7GGfFUShSmYac/
3NK9KMEtrm0cQjPSjhbGsQ1xmIesfXHA1nRNlXdOeYXTBj7cAo2hzJ1rOvQcGMixeZypeDx6nd+w
CwlG/MXInhxbvLmw/+9mZ7IQrrHNtHv1u8+JHfED+TsMyicd+2TVjIKafaffE9RYcCb7g++5j74D
ttrrU/uGQmW6RyPgU10SN4Ay//VL8xSR1WcFDFGPYJXCp8dUhxeKXBfHX96DOl4GKuaUvhIn+Fu6
bj7vKFJaX7MT+0SBR3nwkcAzsuS6iZS6b+FPpdRNMjZNBLJQLeIVy0fGFvU4lfrMnuhw5uQwMZYJ
B7j6rsmT4UX26vdlCHfuuG4n3UrEn8T7GCZg5W5xuh9C7mZpAzeuEmJyBBq8Rp+yYEWuymZ7kFAb
W0/y6YbwhfLrm3AdgkV0+Okow2LkIRsgQ9zWT6uUF0ro+xpfk+sS8VZIWH4B2457WFgEIPRGjTyP
ZGEPbY95qI/fKhpA0Dn049xGAxGyYV6A9Er+5E7F0WJBfkC/yQ7S/bwMEqB6BBAS1nuKkLMjODBO
QqSwC5taokiEg4aIE11lU5902wBVP2csh/tBa2i8wyXoBcieewwsrGvfg2NTY5lNhoNdCRTUyMU2
oeUQ0dvQHSHeAF4FrESkCfE0nKrFx3kYNcshqMdIbdo1tjdjUOb5oejo6r/Gfbsgp21+dZYGie2h
/NPWMrMpyMaVcPHSamgU+T7ujV4F6hYVhX3BYLXOFyLl4SBbKyrXduRQ4KEISTCj2mwVrdRr213Y
ZLbgrA/zosRY3ewbV8/lPsqzAUFt1x8nXTkHH3rNBwry5j9hWjbb1F3ZNQ2L2FHA2IWsgkgNBHAH
oPtvSgRYcHrHRVFNxgFvG+5ENAy6WX5TvPMfEhlN+x756wlm2noXD4m6yKT/6QvvW7s01PoFZ8xo
QY+BFGdaUWwypxqBpxLzu1N26tKECIHoH4zbCb4ezNCgZtAmORGHOxxP3dYGbXmKgnhCM7Cm8jvU
oejBe6pwj3omuPqBg4DVFqQmBWOEkc9Px23Zkb/DG00s29ixR0MXDZON2TEJckyKOdayKAwioGsq
ecg4uO3cqS63CuDn1kYdelvGDEBAHtM4IYP5fVk0b1idyaeKVikLfvIDWp8M02lpYcDGJeqbpNp1
IKvhIbAfowQLvXZCdD3TpbfiyNuubUhScbIVJZ6wwZMJNRtii/yATJglTYetZzmoTKfYvbY+nO80
ooAggpiKX5YGv5ZZoRlwrOwBxQy68FBHLGqjSdtFmx2lBNVyNmFTH6QWY6+N5RaIa3s3NskP0dR0
XdwAq+UEHKebKvFHjmXzUhtxzUyN9t6KLRwn6JYc7IvkBxdqYK70CfBTKa/GEKpw03iJ8+OuRYi4
hzUQIjpdeTvsTnEbIL8DbrGpKpj3rFmaZJFCuO98/JX1hRm/XrPyqYmILyKVI3glAy3YTq0jQVdN
OMysIX2sXT+jjFMlLRoXCZvZl+FXm7fjCyMam+ua9UcdFD6DqfYJc/PXntKmU/5xQihQHenHd1Q+
EXnSZfKT/YrQwTSbxhZxvTsAaUzG7lOi13oq3E5qMOvD+uIsYt5V4+Nq3+jfUcbx3RxEwkD+0DIF
XxawMwlGEoCNQ1J7wfUdHLvETlzW8ilrFH2QGlQOdQD1EUQx74439xE9hq6lbTCmrEgCYcBdHv9B
zsPZr0UCQngc1iWkte3W567eLW6RvXjrMn9JCOq/wyLhfU0I1PMiPeDjswj3lPmMsWgW6akf6+KU
pel8bD232ol0QhNuRf1/eUuBsnOQHOUTx/q0S9Nr3NMR7Fji4Md4w8O6JDka0Tpb3Beh4gEC6gxT
ejJFF7vN0hfbEsN9zcCGArGulyYtFJtlaEtt0P+WMHz8uWzIVBuTesLSpoxviDoqe0L53Hn01GfP
D8fHME2S8VBkqqk2cdPDep47m2YI1/zXqkUabSM/IP1oBjm5hycaPluiC37qPivf7GU4RnKlfL4m
VOjlsIvKAjZ8YmX11m5HG/RFm2ngNzaFB471l35GssWeyQAHySvBTau78E3j/ZCoGntJOXrSmmAL
Funf1jgtX3rQEehqIUHb5YQW0mHZ1eXYICbEwunFwjswbc1XUrmcR9H7tENIZuJUoSnluCt0BtV9
dUk0HRdnFXjWGlqSqRffF0LY1JHETOYPBq9N0c/jQ5JUaA+W0CwL4+JGu6pFpgzQ3j/SAIfe3QQ8
2zKne79k2NRV7NucBTNkFJPP2T1RaOE70DfeGs73CR2n6zxpfD9dNWwHYAcHz6c55+q2wSGAAVbr
2btWkB/2YzXjPfIEua0e8Vd1rrvfZHrQbq4LlMglyT8pGVcUXQztfgyrwzRIajaczLbTpFx2x+oP
WtkBo3rnYvNoXQws5b8tYHArrJxeT07JQdjuRKckVi3+06a5//c7iIdHod1AAVZWWN3XWZlyTCgc
Kt89zAs0dnsr4XcQVJHeHHfJ/mQ8F7jZ1dh8tl45Hu0uHc9+aOZPsngf7Sn9b3D9mj6hwku/JvXV
YiahdiZTzpt+spzoEaSPzbD6l1T0y3PWSeo/K0fb3Ur1AqpA04t3pHM0GMsKjo72pjcQ09k9LNbl
DK4xAS49WzRPEbArZ1yvMvQS6i4l+6vQoXkqyCqlc+eKi7+C8bEGRx3ybAmewtrKLrLuxUHS5t9K
3q8N0UiYeVdUknHKZkfZMZrSgJjxUCMMjV3Zk/SLUo8NUkT/tCysU144+LxbfKejhbRoXqHN/SMH
EZ9dU68ysl0bdQ/jG4qMy4qct81AjktBf/YfP8hslXyH8//oFmovUrfcq7IBHJ0mfgn3lSZ9COCD
hgb9NKE81CQ5JMFExCm5bKTlhXYcHDvCDOnvLet9r4moqXsEWBQL9HaYKBYg3INA1MOPzzjiHRPP
g0vssrKurkucBTkKCIQ8iBmzk0BoF92xtwVpO5H6j1B0qn0NRIQgg2obSMhx7IBAPxdjSaoaqoY2
zMd961AV73j491Prz5c+jwUVwWB5ZuNb7v1gjPcEqKNvN/8QGcnUquz6E7Wjd/TGDicRL9Jm8lb5
ySurtrYM05PVzvZjPaX9PiHNeTtJNyDBEsmZU9d0KnxS5JBijEh5lqzovpO8z19zOca/op6UNi/G
7hxkicOUIcL7pEvbd+Uhb7QyCeGNkh3gGGkdc5y/m5DWLwbhheR6y5S0GJ7ziz364/3gdwE2Iyar
oxALPC8qgLT/dZ7utO9a0KWDunpBYIVKqKrZsTbFeEi1+mVwwEhPDjFN0pREYqcJHpU/fC5sY+9W
GDC12+Gld8EvzfUtrPyjMlo+x/pv7BQ1s5SFpp7d9DHMdLJLMveXHeVfdQtmRujqMxBA9BCsvVor
9KV8oNifFVBU7Afq+c+Fl38Mrf8Fx/zcu9VlEOmVFPT3inNyx5+TYv328mEr5PTCU+WbalJgSBLS
aXnvO4gEozF/qqQ6cqlnzu80ZRPaVml/WEebSIKwOcxu/FRmrNyB22Jd1299mHFiW8ANJUn0li9E
VnQQ4rN4fnfr5FsVwatYh2+DkRZrchhGBzGmj6tMn5DQXNVUPVe0gQE0QXPM31Y7fjCFkiiGh47a
DDXDLVrDz6KfLlC5H9Y2YjDPd0q3j8YsXruVEbnrPWIksnDH+COPu7NJCuhgX2DWJQIBCpvqupcq
ax/jqH4I+uBhiSKMsD3ufnJcwhp2FbrjO+mzufBICh6S0yIRtfNj0GRtB0Gjg6zNaEyOaYyrDh3G
JrOpClvLS+s1P7lXv7KZwKAUzg9W5dxk19DXjy7mLs1x+SSYL/Aqa8gTw70idWLp2wttyGOkuz99
QOLZmDfnNJIwq3HfwNEsSS/WFLznzEP72egLr+UV4dJ/MxNR0tisKckzk1ZMuzf5zsb6XjcB75TL
AhKuRwO/LzL5XPTWSQzuyZMrijxSA9zsBcrPYZ4ITtVqQuSjX2wwBIOLDd2ALUl/BR0JQ3sB89Cj
RrR0eC0b/0wQyi1aKMbAbcLnzoudUNgSEvM1aeSgguabncW/PWlsku3n0MSnMBuOYgDRXQfY8ypg
fx3vb9pwOvVU8jSQmOgN0bX31MZqM9Qwwb5rk/NcCxvaLwyL1HtLages9vgBW4dM6/ESGnmgVtfa
kS+opmEgUiNnxskp3Be3gEwWk1LiVew+UYeaJrCDCQPgqL3xCaWi9/zkJNn7UE1fmQkIq+PbXCZf
0zBcHeX/wip07joMhrV4G3K9t6R3BmXJZrF5zQi4bQgcZ9UjNFLvzMUwqRw08QcIAL/RyO/iLjsE
MX5s27oMqPKneLqttbNz6u4QoEacHX2MBvHYdR5nh5HqYgnKb7NI9Wtui2eG3kfORgl+H68mmRpS
HVaOS3HnXaa0OATLckrG8GpHtI7j6SlSy9NUA5ni611Zkk6D+gK+u4VSxJ25SsLqIBCziPfuTyCz
1yUk13hKnKcCWTQrKTKBig+RkV7nLpCaTIqa3brHtrJozKM0NzeB6aXYtnXyItCYgqZ0diYhV9jA
9pLyj42/ycdFpOqvdkzY7+tfXS3+ItP467YDd3m5kjeEWK2mplQCWIZk6bwEDcfKyoQYZjYtKeuo
JeFxJMlWHcO2bT9o3F2HtGHtcXeymr7x1uxZSvo7buf0kvGOn9qy+l65oXVuH9LO//epRlESDE+K
mWLI4+dC/JX7+P6pB/u19aUtLHekiY6E69Ct3ydqOQ4+B2FRkbQj5FvnC6wZILqr9TtFa3iH+3a3
BDZuYH9gkRCPdFbR/+U/jMAJubQBYTgklPjFi23iKPv2oNREvCEPg8/lVjNYfHUoZUeEBzaQWpMv
4bh+ADcBVvBg43NBwdWcxg76lkIoQ9BFQDeGwbFd++U9ylJxE90U4Gek/mCw10VzDRz/sDTz+BYV
9UcqxbusbFxV2BE65Iqi4VUCBqGW9JYbAUPQolIPiuBhqGjQRT2F2anUnwG6vd6XlXN06rL+46rF
v60BCgQOhJJAYtHekt7uX6VFwWnnRpGaEV2k009JCNeeX1min0G7kTgh1mvFWafq4um1pvsC9ziD
/Nm1Uj2Ug1/vptqBN9Ha6474yIYwoUUc/WCRJ58kJsogdBTDDp1n6gbtsU2d9lC7jTyoLoba03v+
iVpKfCQrOj4uKBAOceQrdIMe/V47z06EY5X7TCmz2k85WsOaJhA67Pc46KfDkLLdn3VbQoSZyULv
pdr5tIBfki7sN2GY56YrVe5lOkSHJXeR3GRtZ5K9fweKNoGbe/ihgLUcTEXwxQ2tcZfpIWMuTv+w
D8VOl4zZq/DIMrhrcQcAAXPQXHfs0L7sjmKW5bV66/sOu29Fxzj1iYTjbDsS6eEGpbOlYRCjWa9i
+dGrAjIU68RB+ubGLTytdsQ1l4vRghthLZvEqN36gvTCuJn8M0Z0EhBjyUFmLq3ufijhCmzyLgJc
H4VJ4R1TK3CPS4GneZBBf55z3AxTtMq9DqShLVvDeXHz4hVeUocKv0Ph5E+deHegVBE4jtGOXp1P
ubXJ3zIuz8Z+lETzna0/iCuWrKe925p0a+3k+CaPTeNuquWY0ffkfWmXSxppyoAhlHLK1M1vlBgr
OVZ0S3EMVGuA6cE6hkP0T/QGxqrPfukJ8UZGn6k9RSo/IztE+E94ngK52j13yUdmrY/YqBgiX0sw
HzziV9lobprlgtD/zpQKS59SMm36+EVV89bC9NNpkrRRiiSA2yy54QPzX76DnnbeDfXTPOC5J+Ye
jk7pvQtStmeq4kP54abEWt6TW5hFHOhcMgWJLc4m8GlEM5e/++VldX9PXLsi5Y3ghg1ch52NT3PC
MGmRncqvydSxJNah5SPwGYk00tBLB+IHuUtafYfJrRWE/Vw4ruM2Z90nhptUX6v9o1JEMv/+wls/
Om5Py+2Va4aW6IO7XNjvFK0JZTqH7afTJhSWfpvrXlbkX9T+uV2LgCT3LyW95dur8sXUh930ic62
+XlcWCfFYR7cO3MRVVo8tlS+AxnuuzgHKeHtuYn8WAQQ5grprKrhSfThCR/0ibB15Dnvpf2XmxY2
DZD4Z1R3dzWGybp/4DsB1G3SSe25xoC4QS7YjAUbMj+qB2VduIjSQn04xluhzSVxy3k2HQefth7N
oEjTE1+nnCt3hXvJP4ZGm4iLAPL7ghyDy8YyGlNotQk8Wl7Mk2Z4ces8cGCWoDirD3NLEUR8MuaM
sIWRabQKSf7NGWPLl5Vs9PnDJoPIdEPcptswhBgQoPR4NhD2Nzy2fv5ZEgwNaN/Nj+DWpvl3xhZE
F+yV2dVQsGFOIRcrQ454tVY+o+bV4evU0XwYtm1i/bUSJGoHpLMAPBJvKClcwiLJaLYJMCVoUE7o
lezwyCM2j4wJ+mCeYIllTCFmDZkjVjiofEMW88pF8N9XsN2cexL2GpyZuybEXMMPIRnqf3dUJcun
eczuAmfYB6lg/+U+V8mCMtBjO/IYBUzP1jozMqEn4jhKecUZInxurpLJyhSft/8bvNL/HTF58U88
TUYYQ8jcXZ6N+aVcLKOLr+TdYmjkQvEYsJKqGZQKQBC+CxfHqN9XiQxizy4TISEiM/1uzeUDb9v/
/zisDHedDKki3zBfnM2451UR3d8sym8OONy+vg55ST2FvRy1pSXbmXlFa/dsbkcHitVrWGPaQxOM
FzMrBWx+CEbkb7I5f4NOfRhdjnfLN588Hin18G19FxzV+EEDkOPZsxc5h/+NOnNrzfvBRXP5lfzi
i+z/4+g8lqNF1iD6RETgzVbtvVHLbgiZX3goKPzTz6nZ3bgzI6lpKD6TeTL0V+qDR4aB4BDbEBGC
ZKUafb1S9/+sHzLNU0zktV2av1GzncqmvmnMQrc25+LUE6iqaeFyMkK02DSHpOd1390845Zx2j82
mrtSBptcq3bq5NAFzieVoIhgx2AhCDWk2av9kPoX9bT9olNeY4pd8Q9XXhKg35ghyHbHPMEbXdfX
Lo95ltmydhU79PIo2u4tjKisOdCCViPjBymJT4BjGslNLbRPL2lvkwheA08emrBd2W3wMtv1oQy1
s0Z0bjoPfyP3wFwWeNeq4O5LbnDdarcNl3vuuqUk7wSpMvMq2Z9lOxLX3H11iHtY95PL24ivsDTf
HY2NbF+9Yu/5kUFARKvVLtVtbswDA8+JgJxsS4DiqpH0+nxiw2mxoBXHyDWvvSXOGkYIosxOFs3a
IOZrYwfXrDZXsrcheeuXUYpbSH/6RP7jgcjOFQplvGAsk/+/A0gGsK1hr66fScBwRUxQ3XQvlc2y
EozABgqHpwavmGLCapkkrvsU9XPBqp8tHik3rMBBbWgk0dXk3jGr+PIT6xLF3nfiy0/MayvB+YFf
7hRF6I9t0CpPssDvx4zuHtsxE1mxt9i8GXmKHqY4mnlOJIhc6zg+eDrZO8yhZaOZ5psagBY70t2Q
sLpx0nijx5ZCuSCVk97DayPSm7hZjEoc2W9d+tTfy8ZZkXvMJg1nlFXJQ1dXjEEC9sx8+8UQrLFK
Yn4GsSv8jVVgbwWclZEwwCD7NZDWrvBZ/7RBRPYy7JjQfIQBQqo6oxlBpcXLI76KzGLjKJpH2ACB
tHOIo56bV4S7OlzI6TmQ2r8Us9KSiG3O61oNLWOSoakhk3Q8iLHZTCl65dL2v8Kc1NZhKH40fEPq
X5tI2qAGWyVazZC5WEv6vxb0SDSYZ8g629ZH8Dfl+i2l1mC0oC2bSTsCqSfuyXorIZjUmv1IJbrp
gYUaa0gdnxvapJ3Ro/RxpnePcOX/P7nbL1OhXxFqb1r1fNbRMSJtFAtuv1S/PjQAk4O/qvP0xUuQ
hE7yYcQppF/ujsRl2ZumlxBxcFdrv4RZkb+AtrWz3q0+XFed3IE9w/BGTKneuNiEcH3UvOAA8kqI
jpZTPCZfewuLYhX76s8I9hO2LaBF8cYJ680oKQhCHjf1gTJTu9hteja8aIPw7eyx5XQCGJ9eeZ3T
aotR6mT53nl2xp0D4dHv/CP901X4lQLSfMpY2+vwfD0SQWNabxE5K511zhyLbSfKbe5aX3auvaAy
+K11Z8liTvWye7Z0WzfrTrb7OsO7i7AIlC7bNmgbTu+uxzxZizEvsKN1C9MC3V3NO+E1f5S7K0Gx
2LSIUyXgbKECJbjXw5Y6zS9PajOz+P8LjwcwD0m9rViEgwdzvoeg3Js96UiC0bPTJh+DidwYZiET
R32pUWfnPu/wXuKPZoz/7WocFygIjRS+X4B9EUqzrfdszgZz4+j6GVQMw7pQP4yFywYJwnfci4MZ
0E56KtkMeaD6233qwnDQFl3p04cQwQbU8AjukzlJjzDKuFQoBp50OS9te7o5AWqyqB4QhngpXIVa
PAqNyVthk41M2CNDw0nrrqUdb0UTnM1McLgwOqvRtUM66bEzYiiIA2aNzhhcGGFtRwaTATkhhPiI
98oFIIoLb5PZLXIFiKgxw9y+iFaeZl0rDfEOd46TIL6TcsPsFHzfeHam9EOU+SMxGFfK7OLkFSEQ
Vk76qm/97ztvFp1ebfNkZgvPdeqIOJrQG4sc/ewpL1s0/vXnmLIPmR10hE7wgS2MKSRmsr64R92t
CQwmUjDJ0wmof2HvfFvucpyTZV8vGnGXKVRNfr3VvReaucyl2Pn+gxRgnFxPktOzmq5TgwkUzZ2r
12cRp2hixUbdJY3usOZIDyDkJioJGXyqLyOELlbr8qhuF41ompbHRwPT6uMESiv3bS74Jizs8W68
0n18ZF53JFQbWx+JAjxufcvuYQgQJf/JVLvk1fAsJ0K+3BcvFGt1GSvCLbqZrsFu8UJnWDodh3DN
aJXjPa/mnE07QUTozXtXv6S8qYUR7W33VFTdWRDsUDMSslpmJYrzE7AQyBvSEPgT9bR5Q5236iod
igHYHAPFexjny9Jl+tO3J6bhR08Mh1CccY8eQpafVjMcVdob9eyEOIaxuU8/5Whypcfs19oTD9zZ
B62Ze8lKG0EecFglM8wukqGedJMlFi+LKGjPPkecqOFpROiuBZMr5AtNfi9iH2BM8SlKxL2KqhnO
zwqCmXDGmrI6GkaxZxn+Yfbz1Z+He4SOZhSK1mN8FxRJ4eTs2WodeK8tsrRDL9PBywhIyMnQy51U
Nvak5ycido+RNM+xiW+WFUoiNF5SvIXUAoMQMJvENFE/p+34DpbzrW/1d4ZAqBjQhmivU0Qy+oS2
BuKcw4GqgfMa0FVZQXvt2+IcqseBHdCqyrNbOd6djFWgrJ8sQQpS6sB98J+IGWGKjcmliFd42VGM
/Es7elosU3Pn36YRK02tbue+8F9kz+AJo2WM6hUFLOOgAItVzX41JevMCcNVhLzVnqoEOTw0DWSL
6sI31CcMqCH+mMxauNuyMGXj/tXGAKmtGNirfQ76cuWSlN0PYGQ0/ZkE3Y0UKhx7pvLGUxoO+ya2
Xyv4olNvQwe+e6YJcq5ad/ndggMYQEwxmdQXsHBJX3xA270mOMsCU1tXQblG+cEknKTSxIOAoboS
3PJ8PSHeCTiez71lMnVLaKO/uOt2ZdvET+qxiUEcjOl0zgSMLF6aYfk6mm8wyGg7dnNLjtg0b0iT
enStttZH9IOFQXoiikI+t6o0NOqujrdnQxDA+P9a1vtCgPQUjtZGssS1OQWKgEVdceKdumybb5/0
DUhxgLTw1fMnxvO3KHDM8BiVlAa5GWzVJ9Gd8GmYXqPM2dTIfpAFUqfA/3OrrWkxagmtLe+R/8l9
ZKXfnXHep32BztvY94CoqcmHkxJjqes8UMsYbbbque0CBEVPbK8JmSrQ5OBhSrx1zsfH4sask59Y
mQwp2VfUCCtwkI5Up9yPJZ+Zuxd08u7/i9vHGwHqpEJi79BuYFLUl9H8XdTBJ5gJH1UYi3gcqpX9
SDxjnRbVu0AJ0CH1MTnt0IcQW0ayhoDfOiOX9b+mrKZOjCW6sfaNO1ryHmYmvVfvY5P8DDM2luqw
yTlzM2XNnSjqTWgyPuNVo8KD5eoZRSaEY5RZBodlPEY3C2UHJcTwwuZQOXyf1LdjkZRqDqcotZ9c
oOIVGq2k9q9uiJGD1OzcHVW0HYEGGaZYZP6Inwu2/rheoKLoKMjzWf/xSneNbcEH6sT6r9RcYioG
ZX7MVTRGuaGzIfXWYiuthVSyBAi9mCwZGM1uY017hQb+K8fyL7XLhPwPV26An6+mOefRYtieBjy6
AWQ7fzeAz8qt/F/Xgrb08wJ293C1bPcfeXq0lLqPhqJeaSXoVfq0xO+/+ZbuUQwpqC9obiMbZ9uY
MyEzDMkUyqp2yApP+JFXPlY/OCsacjigTLGJAGsYJUNFnBxB9BuVSCYSrhJYh12uFd+2C6vCd8Kt
J9l6069PG5BCCNbDS0C40dIMqu96xqNuE1YB9UJnnNze82C4hJDiV7VaOdXOnaTxrZcPhywlZdzR
kpDIcFREeUSDI70truY3J0qPGf4gUIQMKp1JbJi+f8D+ex30xubY0mteJtNv1g83bfCQ+8gH6ewg
ckBRs/jytrgdl5XUX+oQEWPT54dBywi/SE6urT/Uccpm4aPsopVR22u0llyM/mBl0Rumrr0gKdiL
ilM7AIRp2TQbCfnRVfNhNfKDTf0mSbOtNDp3kbNaFG5LUAUFMrVGeFCcNI82yG4oaavyJupwYdYm
xEo24JWkiepb64wjEsrQbEAuCg5zwuGPHwv5MkS/cCuyesekm52GQV2RrF0jI8zc3/Z+dDZL96NX
Lp8KKexTDRd6qTtGjyUDtkhuEgigVHqBter9DIYdDaYZdj5SrmaG8+AAWI3Ks4v1og97eF7+4C4a
OqO4Bk7V8X3YDkRE6kmtMD+SREdS7gasy6X7PEO5zoyWY8MgaT5wumMd+zB1AiCJ1iKfvIeJu9oY
/L+SANc26MhmdH5EN++0yTw7qJBSI3p3zPye5UEJhsT6yWPIOY1en6wwXjn0dPbgL4G5v8a1pEQZ
Sxs6W/4Ly0AejWz+9kPa7KwJ0AKmNbm6XnmgBl6YQfHq+BpBq5Du8ozYR6TDNNkMvhL9T9dxRaIP
4UNE/3RykIagqxdgJe6C/ZVMYKaDCQhcbkFSZ95Iev2YHWvcxiUZdcngfFv6uI4j5prMyftlLQDQ
1xTG7AXk0mgy/2mQ9t1HMLKcR4+9XnTgHgXBZt7Y5gBZTsRBb2tOEWbjx1IHCtSL9icxa38T0+DO
HmP4lk2cB/eLkXk9amvQMKtgrPvD7GpLNUJg378YFPPFbJ1zUMr9UMynrpmebU52J6gvvkD30NMg
IVFcxA0a3ACixaBXz0Pkq9eidDBxZUSoO8lnF3Sf8Ge3NkATjZcrrCD4tH127mzz4MDmYsJIfl4i
P50Mi2NH/gMhUB2Rqb5sf82WEDZarJx3fWB4mzZItxEGzyQpADeBi24jy19aBjiCGZ6Sr720eBRQ
QsTVplVi8pHYhydZNsATfHksqZ47zMhB5Z515qqobPdZmBxSzrvKJ/I0CIe3kITVvGsPTVP8VQ4m
3JQxOyWycRkqlpdU0yIVL0XDUzXgdhfs1Kaq2oZMmlfkPabkaY5AWHi4pmQi1ilprmXuYBbHHOzG
X5nIbwlfKgNvWjADB5IztOy19PHN9kD5RjykvGApuYg8d+0I6g8xbHMTHwd2EMfKZKVnxb8aBWya
ZydzxK1PM6rnvN+QE+1ZZZIrLDpKVVsCLjYkeQpua6E5GZ/dMb+FmBXtTCJ7MOE42zNadAIV1dXt
y/y3taN/seW+JpRMVAw1bymt4NQXWuzRwbCUK9uL0bcP7MlA5ToMcdPDzPJLUrmnyMUpSeFblw4x
TvZDMVDH1HtVn8BhlG2AEbNqnOkQ9xQGFi0XI3J7Q2LHwYX8RaO/xGNAvRceEqf5UiVM5OZ7ATyz
QD1gFS46uGyrikt+NU7nDd6OVdGFq1iYC9Ucq+ciVNMddIFx5W6J+1jZAJWNpFuMmAP5e/IDeWaH
PvZPNiJrpfvFvKeBNu/7AhAJ8gs5EmKsk52asYHy29hYZCZn6MRj7pZwYzkI4o5+iZ5hxtGAW+qu
xSZsd/bFMn5XJbKl2dimXV51E0r0HOkCpifox+rvMAcAcK2DVo8MTUFuYMDyTdX4Mj1b2msVEbeH
f3BbgLRSjgq/LE419KTDULl3vc5LmuMaeOV4oXrxh4HZESp20/pNqS2wGD2AQx2pG52oWoWDtYbu
vjBBTzuFvS0Z55g0sXNWD78BXfgALWsaeL/4dbLtYop/0a705jfuauhfHXvlYBsmwc6whzVwitxH
PjdYGI1d2g0hdfpPe1EbYj/5IMnbN1XhUrzD5lJVVQw/L7sZQ/Thhtba4v8v4V9aYbuYadAGnZ6V
NYmrwZsq04iTDN+H6gej3F/Zab8rTX1VDvVHYGI0o1Npg+lSdbA9+OmNU1K2o5Gee9Q51sIIxK+d
QLVTfVTjU5epOURCsZrjMuB2j35HP7m1waeqMU3KsxqDAXN3cBRvGI34N/gk9FYjHSqb2LuHfyZq
0PVW9ZEs+z/+GVEBJjdbXwugyRYQFJ2TI3chNoXgWHiAQU5Re5ltshKVsyz4ReoncsjsJ070npFA
qrPpM+haCk6dXhRnqQfcV/0FEU6xSCTqEkXOCM2QZfZYerg97NeApLMnTTFU/RlYaEV552s4fwXx
Wsj1hGWvy9nYtpo8TtGwzCJM8nRn9CrJdh4FW2NlNPbj3dgmJ+acDzxE8A7l/125atkwgZ8n2qVI
8C4XKf/1bJ0dvT8SK7KEBXFm3P/ppvgC6BUb422Ge+F5oFaNbK3u62K8m9zaTeWjv9F3chqZ7zg3
IwuvHZQR5lq6IZZubGxSc8ye4CGdJfYJr+/PTg8aIUYFGzMnGlB2qzuKnfyTDugSiAWFsc5BTnHS
ETdlgCEoAvYA7BEKCpiu/HZS6yh859UZkw1Gs11uejfmohTFiXtP2+wEeu8FONDKqYvXFjBhEcud
BCCmzpE+zLdw8H6LSt70rHzmWeKlHhIDNmjrVK9/4Ht9uybPBR8LvsuCF+2Sf7ZAbLEqEZgDuEXo
+G9IrJWUzj5F60Df67WYaFo+EIEqkuKiI7+HUOg9jwTD/RaBUGQzkMYbrk6VHoHuunP+zynt7rPP
k9VwZ6W6dcE6yjCOB1BNZGZTbFpOhsjVjlVsX5irUAnIrV0MH23bfwxJd+Sl+q4mNBpXUNpylVPc
2m6wt7zhgP7gL8658w0tO5QOTBCQtOtZpi5Bn9mimbHN89k7H39q4Tn/klGgc2yKn9hkB+7EJJ6H
cweY1DaTFfth3HH1LfQ1GnowonWS/HYdE7RA54gi8AWNE9kCnIoVFUvONzlz+Oo5mZFQ+AhjXcmS
Wwdo1rdHXYS5GP8ngfadvWyM6h8WNZ5J4Lu9TI6+VRyRJ6WUg6zg6Hboy8IR7Icn/6U25Yyt9JUg
57AxRV2/7ByX4ROI2vIt0gXeXFYfjI17viVPkmHj+cGilMpU07uoh6gpYq9fG3S8Pi86J002YRHs
Gj6Vwangls3BMwD92D5g5hBAFnfPIKEmllZzypP0J3Yx5nu9+YuJZBNxNJod88ch+kY3sB0y60RR
vuArYMlClARHt1aLdyk7xI7YOKi887FnwB2uXbtdM5DfqcsWoDJ+KkNjrRv2v74MKAgcm+glvJF2
f2W5dlFjLvXay2g+S07eRIarMEcd4LKYSnD06Pz16jroA2a61iHnxkbIKlzFWMnXQT3dg7g65MLB
1M2sNGo3ThZcDeUh9RPosVZ3jC0JaHhyKRvL06B38PS0TWz1qGrsRWFU4RIhKs1nOi9EyTZp6Aln
gPILoDHUnTfNbr7UlD5LPHpdY2EW48mP85y3SPrT1AmWPAhEHJRV2Hy7RfEgHt57mlvQ8+awmgz/
PWMgaIVI3jx0uqwY4Gvxt/dav2jr9Ee9ZbXO+eC+XyKzeJpLfJE8p2p9YPX2pus8BCk9oKEWGVxQ
6wtLvWDG+aD32ntKNJgXZ0fqR6Ce4H6N2GX4DDVwqAF3EXC4UTkcpUBESfWoM7bLaWtGI9zbI4oA
Xq+G6gOYruO18fAPwHf7hqDNdJmhpWzNrTe5jAh6YHWtOWA4p+BOSgcQNquC2s9WVlf/eQhkeEve
cfWs1J9nhxNyKQ1tF2DoRV2Vu25KfrUK3RavSVlnX73FNMwYuSpmo79r0j1H/nzIG8HsDxlp5p9r
nn6mECx8LdPeCCwQasLhMN3ICTB4koPxodPxpwyCEPIcyHhj5VvexhjRCs6LZTyC0xUxQDEJnNok
O3dd+bixjLQmMGhcy3R4xjT2oYaJljA19Q5obX2va/o1Kr111dSUGeh2pJrWDdlyyINNYA13A299
2k5ffpv+BFX/pfZtEDVu7jTsfa9/Bqu2S/FyV0G+wfk1AvgQW7TXSpoOCCPAaOGvqhkqWszrNOgO
Vpod5JCvcfokMA/x3fq7Rm/eEI9tCbjDqGmS/GM12q0s22vaOHd1+AS8VngiDr0VrPLWh1SuE3OU
0ydm9vhHR/rwChNqHItETkz1TLocLl6kX+xBYPsvQWvkppsstXna1+3XbAHWG+8DobhcXOpr13wZ
fE6n9CuNADvEA/tIrQ4wXSLX4AQ0XFVrDOCKdWiokIoncTM8FWUyxMgtrBHNIt4YfGCHWjNv6gqY
bbsb5Pis7oJaie8E1hbKfeclC+6eF+1SjpO0+pO9+yDhcgUajiV4EK5mygU3THeyKa52kL/Veukt
Wz+4T3O/b1txmUiApKUamKZOpzFpdmNvGnQhwdIKqV3JQZqeyIA+N7J6N4wfX86neMg/ZmYaJVip
jI246YM8N97FjA3CjfZlRWcUeh+4ikFJl5RgrmWj/jBIZe1gY6oNNLVKiF3YzcctBhJ2w+UJ+P9L
n/XbqUO3xzogrKfbIPxjKPobKoGZ4AI5D7uuD5wleLGnpqN88gq0RkZ1TqfsFEdAYJtvk5dF3dzD
yEVO1+unioiN0E9WeW0c3C58nhpnM7ohDZNc9aGzGfThSiex42JiEumuljm+1U226UW9jMx8KzDf
O87w4TvzClfq1dTHP2vSbzYmajFTv9hW9EcUXIkcgiRGOziPA9u2JiRnM1hGqXfgrxkIzUbtMHGz
I43wE2bniGZka2967D8RJ2FQjl+6UZfo2auPmrViqw9vUtf+ZSOHW5/Hxxb5jsC88DQxz0JOfy5N
ThumYi96WhzTVl4csAgYQ+DEgazwLWOvc9FKgWCsT865V5/CuVo3uX+fYuuB2A4ZxfQ7VfktiiAk
hvWuSQOqOvsfHns4Czatk10aK2IdKW8d6xS01R5d6S1yppfUwntGvRh0UK0s8TrZsOVo9tEi2TId
iRdI4pUSXDVoj4huYvjLl2AhyMk0bV+a/dEpAqYBMrpPXaayOmRxkZlr7vOOnASJQq2hsHSq5iHR
UhchqeOe93/0x6kOCR9EBdLZ2aufahDK5mnpaXGxqPzx4E3kwM0F+l31AzhZD5VbKNJAfWSkO/Ff
1VsxIQz2HYRz+0QftnWTkNyQh6tU66B+IhuQ48UPW0gxLfI4MJy1CZcR2/KA1X5MllVjKY968OKY
41cWdY956s5ek7x2nbwWln8FFh08CXs6lkNzHpWbI4Y7HuebIa5hJDIvLjNojUP8idfWZL4Scrok
b34y3kXr/xOiW8ZSjY8zXNVmZDMV5VtdVhny+5G0AdGWrPRS3jB56n+W47SOcxSyQKxlkRzsfGYK
iZ9NzJc0JLpLRb773qcNR8qyxZpqbVPNIMZNXVNRCeWWmI7NyMp2oRfzmZuLuBHEW4iDRm63lHap
VANj10ZfGG21sTwY2rw3ciYIWifXfZRaq3wKKsJpuw3Nx9obnRU3z/BU6dZRDmZ05HR794wSa/tI
r6YNlwiosRY1B8zPS6PW9w3aslRTDXmYUY4U0dmYeaLUhcMSv1BPF24BBRR7lb51LGL8nPzwwUZd
3cvnxg0efimvlrT3UeK90ItFV7tIZ8CEYu2E7rOBoxCX+qHvop+paX/mwXERWvjPpYHFzrS+7ZHc
Clf7ZTd6SAHMcnmS0xyHh2JwwJMCYVFHaovC4VyH0GITA2+4QyobRvP6o53nvTVl3XJuJWFnvjxD
hlmburED3yA2c+luDV5M3YxqvAeelAPcERzznXX00c3MVZKs62Z6y8f0ZbAzMjeneW+H2iIEHf4o
mPot5pZpP8BPAxazvYksGbD4AHYEVfh3pELmXUddhQgwtubPqfT+pTkk5djWfxuQF47wLoFmX1pO
tiCDuhimHyi771WBJkUgOANFgBWhJ7eXXRjalvBVzvIUmMk+zS2iNgdxLWpClGutfU2Tbt+gTVIP
auc4hyRz/loBgz5yYlCWaYeZwNnLCaE/hnfcwRDIC24yu1ddO3FcQULBpURXUafEjDacKb/Rti6y
nrJxDpMbbEyJMKXRu4VRWdsSiI8xcOoAMNim7Uy5jTV7gedt3zF+KqP81SvJM7QN1kOIzlq3Pba9
p7K7uodIq9fcqqD1Ts+p1d/SID9CcGlRWWYBJjxD303AnrHu4qbW0Prl+XvuuetOykeYImBxu+eo
nYqtEnyMZn6U3JZPnev+G6L5J2yLa+UbW8doHwMHgRvCuZT6CuPoq98NBzfQHrLwyEcbjtJxCJux
vvw0QyuB6bgBIBB5G+m2xCi4LzouT0UeOxIWTUYRm5kWBXwkXkfde9UMD1hy8RvF5bbHx2n344rD
ZSF5dCYIj0yC3b+R26Zu472RkUUI9GVZiH5CY+tCYbRhkCPrchZVnaBHQvNUxKx2TVBKqGIipUAv
6UsGjusx1v86N1qWmkMStAnPo9JAryQa1IRafFtd50BlNa7sd+Gc5PbCHgybSsJ+lB7tRiCIbsPO
V9iJAVXXeindYJVlTF6wyKABMqHxlLekslkAcULF5Ma5E6j72JDXSfftRWBaG3yFu2lS5txQp5EE
lkMG6LGMvTd2D+SrpDiOrPa1bt1tHTGYDeMKNap/lc1goit11pNsYAcPghWF+9xPATN12QOI7CBy
l0f8o/PKYhTTdCNyHGM9GjrayfFt6vPHbAbBU48aXJrEj6ibwai1nWamN4rGf22Q70eRfnoGAGY9
wMpmXPIiOfYlkzF/usiQzdVc3wrNW/nNcBxN5wO8864R9c1y6V46B7BB9jWEWsfU33pGzcDN4Pbf
ZuX+RX5wRlxK5nyWHnwjX1q4pTfMlm8iKM8dgaO8Qspro2T0ucnQBk8FzwkMhzw5JSMmUaon6vJp
7Q1omIWM0CuLHhyZ769jrMMMFH4KPBG+Zd3l0HtL6OJrbo57U48bL0PzQExdlBmfUDUOwH0lSNRy
5wXFLfOHNwPdn9unOytDDocxC0DNtDeCei2cGrJ6Hd8TMfKxEhRzJosaYVLGi/1g4j9SSo6qfWgZ
4tiJHqV32WKmAT22J+UZJMIxDvKbU1T7tMt3SVLu1edRl75Cz4Os8xeX2NnIouewaV+IZGfgRi4i
fx1quG08+L9oawzkANUJf8CfR6mVaOWFAOBv9QOY2uwNUezHTv7iASTOgGEXUC2qaSsvb1lgbqai
vCi5Kiv2F3Swj5pMC5bCZM3yseu2pq0nNI/dfCF8iC6luv4mwxwJOWHSWy43v0ddz1p45NeMbM06
Nw+gDfEqGqetjRSzzvJjT8QE0IlrlhZ7jGeHxHAfM22SWbg7PxBXJ8/eo5HRm2H5xhIlASiDsbMh
3jZKMrXXZpZjjOB5BsI53BDYsS2wwqD/HRnCJR6OAph8JTO0Qn7O8IEYrn7zPKw6bM/k4FL2jNkm
TuejcKyD+t+8Nv9NbkfsqlhluVxgDvtFsXYJEIX2QXPOUusvyglxsXQveanLXm441u7Q66ZlGxlv
AuLgh+ELh9A3p19GWf8+B4lydFzINsEN64WSBGpEjUDb/FDbF8gWMr7ebJCngXIKW7z9mxPjo4Yf
SSK2XkYEM55bSys2o6BaDptNFvMHTPop6+mXJSwtPTuYCYRusz/ZZXE1rRzrfLXhB6+DdsYSHm/8
vr5qurHVFWwNf+Oy9XCyAu4HgjqiTk+yQ1+yhnci852i5o/AB+gQkF5r9wLegZSCEYsB2lSmFdO3
JSniOY2+zJI5GbksFlKA7KIZ/geKxz9b8NKN2OAU2rgwuVORuR7Hwd8Ucfw5a9rWYKwYptHez/LT
mFaHCBsmO6O1+q0psnXDcVadROTul7s0ms7+6J3SYfxu4RrAhk1X6gcUXnYVxsC2I/8xuf2tOoEk
WhAyXJo3trLKGMr2Vi/wBZUvY8ezFpYNagakSU896TFPWNGfnCZYj11ym6R/yHkfJHanyL4M0/zu
Lxsc+VEa3VXrzF3LJBUrNKg4E0EkjA6WHrn/Y2QlHs1pr+U1t14M8s1203s2zMFafXkFdpSOHLQ+
y3jlx+azxWChiGFX1+MeCEqyGdzyn0iBqgCH7Yz81k6zvnXH9HvkMWNwvOD5X8+Zve6SLjlprnQI
KBNflLCEkrUADRqP5ZNZARBMP8cIFI+Xtju0Izsd8zJvmyq9T6g4+AaLJS7+Zeo5gKh4FSDKuweJ
8zVH9PuGZ/xWzbyN0OixY2E4OAu7wAMLhKtkseDjAAQuAWoCkeJQQhRrmQE8lYj09CjYmjlEhC7S
9hFrdgT1w7GyqgcdoLHJq5T8ZfX51c8R+NIXLA2vDAL5HZF8BLF3HFmIE+UcNKuhhrojBZnmzXx2
MSMTev4Pmle40WJ2QsyI07UNTXWRF6TLmHr1k48WHOemOTUJWXyZs2hnxrgZoBXmesjXmsQLkfv0
NfERsMhCDbPwrLbFRYC/i1oe1S/UDsyTiDRFMcl9VRI3llM78UJt4jUCO1hVGXPopOnZZ+t92pBt
GAHhbwrKmbpNyc+ezO/QI+8BIlD33IU2ieyVS29PgSjfkqxW+PeUHWWD+nvp6+ZIGBGvVmR1UhQ3
dL35ygisd6y8NJLebH1IR2dmYuqg6PSpuUqmWBvfygb84GmwItKJ11mYjhAx6uSZtJLmUM4lbzEn
CNZ2BHvMazuk6H1EGhmdyqbXsTN2uh4daPeHYzlrIfKpitmPg/2zGpg6w1VJt/1QWocYhCDFUWWu
w9hmbVVSnzGRzmz7XgxeURBqO9SP1vTaRWjAns6M6LNqNXPVVExegjo7+5gR7m4RM8guHTfDyY/M
anDGqzdq3UYfGnDxhpev6eaARkwRwosBIOPMbolYp0mSkq47KzfrgUFwcZE/+OmSG4KIb5aelyYy
eego6JD+IpMjqQJYQOlnJ7d2w0WpQqUZ/VnLJILLPM9Zt02IRlrmcQDWXcdqEMQWm1XGBTdZluQk
GgZNQDqkdzePPdiDY7UH25ZAJSiG7Wz/x9mZ9bbNbGv6r2zs60M0p2KRB336wpol25I8xrkhYifh
PM/89f2Usxv4ogQ20Bsbn2NJFskaV631Di2EVsO37+uWqnWSRdUdTnsWSiugJPQZxmzrU9C35qE/
tUnuLkgrlItJR+SBbYdit2mW63hs/ZO0unodG1N23xq9dye07CfSLz98k2bIco/2DZoSN2qABgHa
ROuuMDP4iC3iEWbkUx3EwApVXCgEbTZQSujbfmtmkX0wyy7Yzl7iHJrejK+HTPdgOTnxIuhyY5lh
KrluxyG6jlxIhcWUh08tdN5tnUvoAk4H0rqEb2ZPBLljH3dv5Hyn69gW5o4QlijSGpCVM2yqQ/YY
r5BNQMPWjYatBN14lU5TfZM1/Rfhk/cAA5jvKEtxTi9zmIY5PiI6e8vS0isAwpBkd5jlxJtqCFrE
fhv4tyX+JK1V6Wh1BCmMuUY/iM437z0xJ0+c2qBuUOVDoELvqYjkwPqNBvpKUQCi9qAQowtZIyvc
hQJg/YzMQEuledQ07VAEDXFgPsbHFo7pVVDgOa4jVv0U+5X1mBZ6FYOS9GIU+lhOWTfyPepYHEk6
yLHnasCNZ2EBcPzS6GGz4BR01YgZzD1gas4VFWZnY940236c9jAJj2FRgPHH8SmxEWRsq7UNIDLN
YvAKJjtpYqOUTD7m2TTGU5pVcLNjUsfGvJkwhdVKSjO9Lm4D1MtQx5RvTiY3WgDYC2fWhICnt2vM
EXMCaWyQbeyJhyjesk2c28r7MrfpS9Wj6jAX5BFaCfoGpAWigXX+5rXlz8iZgTpigJy4IxQI8Fuk
r6hxsO1qLo5Ulf5ipT6PIjD3nUkANGV/g6XRxiZnzGntLu6mFwkJ1WE19YL6zjWKlSnSfV9B+xc0
ZCf9dQsGyg0hg2I16ZbdzzYKz3GdXOtD8ohA15fWl18Q+IO5Iv0Ncr3Qluyz0WBJPNgZDonTComu
a7OczmhHPdqCbFaarGuv2o+68zCN7dbJgucQxL80q2VhdE/ViOz3QCZQ5vpdSLGLZg61VWGoog+y
nL0wz3kjObmPbIk5mcQryKf45FVw8KK4eokmYh0dZKPXaatMVAAsUDj5gbYeYP4UZq/hGpgqJTDH
gi4EqIGOs9mAOhIULvxKu2sr594riyc39Q5VDl9S1/uvUwWXZgi+9galSZt6+wirG7NOrERzcZgD
n7JiCsSwRjfoahwEMXhbLcyiRpRb4e2956jq79xAe2xi43EqehwR4xurrU9Oi6BaV5LqRB8L8iEe
o5MBTQJ6KP4SHoUc8CD1gNofFjDYdOord/5mJfPOqWd2NvM+Dc01Qibgd9huspAsV5Ld4K6F5Scw
Q+FZjzzoGwHb46yKcaEGN84tTw4tRh3JeMgpHK1QZUrR1vX3swYNoVYJHHjJuDGl2AVzQxxZI3NF
spuEofOYkul1JB4ZesNB2Hrl9GNui9Z48DvRsO7ED3mCwvcIGXlpj+NyyvN4Sb4FaY3SOpZUbqNi
Is9HcomqHDzd3rzLocCg3OXX2J+gmjuSpdFQPMJq7Gc9ZWvX53htZCbgOS6eFpF+1VRIAqsjuJm4
5BLIbzWEFdU4XisVBaXosekcMMkZkNUyhEUZPhYJ645yY2S/WlQS+3Mzh+VSPIZRcULWM7kypfHi
2OxFKFvAnK8Da6nUzsuScl8yMtryqjy1bvbYhwgrpw40nKRAu9KXArqE883QcwwYKggDOrQwJbci
gRsAGV1FBthnMhwkN25HqXG4hATqm7tBegsG4BeVGA8n+1YMNtHQGB5M4BZtBA43HecesheaPpoV
lptEaIDcA1awXMeYDHH90eVRLBtmbGZ+m5tvXTwNB32wm+eEE6Ulho1SO1OpV6Kq20EfwaFm810a
JNFigqe3ClkKIweicYviaWQ6ME811MxaM11y1jNIi0XOKhubDnVck8NbMrw4bgOjLAHfNzjt17lB
STaxYRb3yhosIVdWN919xUoO4pIjn823+XduFxAr+DUEPdYoEwAV8PSvhubZYMgozMGguzXDiaKS
K7JVBs5kjkc0FMEegMRG1I8JGuxk78IrU8PdHvwXchNE9u0J5OE+I3GxCxK0j1UL28a0sKhc5Hp9
QHvpWOUtJsfJummn1WhY1zLtXkCjsXgMMF782kEG6XuIlEsTYRZlDa9J2FFtzA50zXOjBcinExaZ
wM1bF9nEJlN1gu7Fj6afGMeF7KbukdXyJCZ9i9nxzypB4KaFg4vnzPcceHHeaUg0d+NM3QqcWMzx
pdK850ALXqewXIa6eZ/UE74o2pG6xb0c2n1sTh3Z/2hYljYCIuQcl3ZmLTxSsEWVPtjhcEe+Euxf
8eQrskaR3k5NcBCu84qs39IEbAb8r/ripPohRv/FzSYySGg9ze49GgM3DTUDmXgbRILvugZDcHIS
S7U39PDXzLQmrSGzelu1BIp+bbx0Ar438fuOuAxwDmyzlVTAo3DWb4OyznBG5tN1vC3DslmqPiI0
fwJhfadZ09Iw5ieNYv/YoUM2WuIYKRy1MJrrwM8fgrm682T4peutBzF2h1xm1xlpNndOWNqh1bBe
5JidQg/dEhufQuEezFZbzMkM5YHtsIKLxKxe+a3Pw6rNu/VOav6x6AHIYJOcwi+UdO7qQCj1Yu8M
KunZtvBcJrGLRpm+bnvQUm1/grz1o+q2iaO9Vmw7gcgprDI1cjRxviHtz3v4LrmoKregnbjHXz9a
D1Gm4gmO5F0xT3dTSdV09utukTsxkAAOfwcB0kDNN76hyLCg5rScgzy23LcK0bxUx7iWAtQExKhm
KnUGpUR2b9Rgwnv1YhSXh147jynW6jwZDrxj/YoJhoTZjhlnJG5b5A2TH8qxhEu4qLXyA4kM9Zs1
tNdqpI3AtFvQbtw1JNJ1Aj2qr1+DrFsqGRs7Dw527l1lE+jqO8P7FmnJypvOPHnus+O53/7z5bSD
IKvDwYT0Isjl1/80BtV5sAOEjMkd34EjgZY/wcxT2tkoRK/V3AzbZ1PVDhNSBOea6IZvTcj/82NE
9TDOv/OWjYBYU8ar1Bjueb4ZmQFoFjW5Oj7msq7zg4QyA2RNjF9OYLy7LZ+iWyywE8zmmA7jNfXN
OYnmLEfc8JXbJhYllct9+6l3w20W5fRCqh6Fx9vZO1kJnkTmtnULUItb1bgjQuS+fs1veuP9kD4Q
rlJDGOIkbdReeBD6QbOO7FSUF8/D9L0qiv83LnjBQQSIe82tYOnXXwO35YCNpIYL2e0LF3KIw/5z
l3wlndJ4RyxOE+NJltjDuoToSEz86lBoA5nznU+r3391PQ0fymmjfjDOudwIJYkRk03V1ZTf0Z7z
gHxp/KD6hevXkAiNp07EX1S78MGR1diibMGTUvNYif6RXpLkBWkpi4dTW74iMOWqVcYCGipbST8d
1Z/TwUGlxtyvllJzgR749QvjVCtv+XfnVAfV6waEkNq9b4W54VWNBL3VfXO6XsGmt0l7FPOjuqxw
4j1XGvzzgJQIn+TreVRuQw03NQnVa+0j1+ZaNCz/5ek755mPTEAd6HkNlCefGsgldXK85xNUvxLq
kHVBZj1ZO+N4zwOFgbcx4kE9eoQOfYH6Pa/ms7NTD8cXqN0/IqfLX1MoVg+GhtdGXZZlQ12kbkyO
uuskNdd9ey5RfPWwR4AKpOatajbe7K1o6WAIS6cy8GVsI9lMx+fQHwGApW8VqzIjKKuGZ3qfazDW
WmDutnbD3ZTd9wY1EBfZkhsrujY9JVuJG/GA3w89TY9GfA2WaYuGlUOIa5nc5iN1Ym5gLo6IHS+T
2UfkXmzebyToTwFUkSL62sTR3mAFjYb7oEI4nPAQ6qf/Ng1rSz5JLOhoXAYBjUtum2sjqQ9HCr8e
+WSSr0waNSiiuV71SupQPkasM6oHaU6egr9kPPP8JEH3av8CF8dgUTsof+a5ydZiQEhBsMCyoy6v
1hf+kAfgv7TWwDSxBrb8dp2LZJd63/vxRuse+U7VDXyLkf3qm46SGkIctH79tXC+tZO37cHpyqeQ
0ooaNqo/Q87LsXEXAM6GwISBd4QiI6+rR9LqfqcKpP+5A81fWHkCGhtPQGygxLQofLRG8nvQ4WOA
TqLx5IBIUd/I+4Cclt4UHdTH1YqEmtJI6Mx2xxhFs1aNXnAvSQ4W/o67bgdr1+nM/JlsL+S5brCO
EjyQVc3YdyG4tc5tCuwFkaMLcy655Vw1xMX7gt09kcK4YrPmLIvEB0PQAlfsuA94Zl9hMR5xr5DO
AdWDglDiMhQymAF0SZdiWV8wcupDZFL+N7Il5nnLJt7CPUR1NiZf/trqt3FhYwJNNp7pTwepH2a+
Tfxs44z1FWOGW1Vzo8vee8ujMtSMzfuk/zVp1K5Dz7O68algGnCnc9dq2VMLR4ajuks4wlxNIgqr
yKPQnWouo95UlahJk+dJO8y90FgMKxVyj5tkuFYtSeeoYe9aR2aICoR8Du78kwHKd4hmz8gNU29h
6wc9ph483U8cw7kJ5oIaUiwaGAOoWcM04Xd2tZTArMcRs7RAkVlHHtbjv5ze4G6qR9dmitDVbWSj
ksmotpvTqABa1S33wwvDZD2nyEjqnIVQ0t64ymuxSRYi/ybEj6SEcIEgAGsfn1X79wiSg+0Zi9Pl
5NjqsU37LOVjM7zWKHRyQb0Csq+/cXcMFDnDM8zX7E0NpStey+lOycGVJa5PqZwAHGXq9YAN1XXE
r7UoQukQFHTT3kbGnSu7N97DyvnKtwCeRw3GzGt9mAme0G8GRhIYW46k2xZCjcVLtt4i4XuvHpP7
mMlh0cIwYPirjI1IK16LCvBLAliCxBiG1SDjb0ZjB+qRjHoN34QgNqtXqRnsPW2TtcbW6x5+fUdk
VCit6yd0/649pXhKvKXGuMeIUTuE2T6pyWgUYbJSj2hrWJJ19+qryy7+5lXOQ8UlWdDCYVXb1OaG
3LxlrKnb0dALYjngYdk9DB+cI45OTcq5HnvRqicfQ2bHQtNwqNqnSJG2Y4QGNROTCGdHS8V5q9qN
7hldFpLwhzALSkU2hi7uIwIIy3zAF5olbvCT2xh9xLlvbstekg/Gwzesp8N7dzJj8MZk9eEBGGDd
QCgCC4hqyzSs6ELbemVgEtCA9VpbZoqGzXOXouLqHaf4BtzgSoWRooGhmOXbzmuxGVq7OBKlDU4D
RFpJd0Y3/sD3qDWB7x6p3HUNgRCDj1+5BpPLkA1it9TH6Na0gkDR/OC9iSEC9Zpbs4lyuKlG35be
3tdeGveZyILVxytMWDePuKC8r8stCQiWOBXAqQGc+F8x37pia+JhlSNKlryqFc34zl16FTWyXZAy
ReHIEa87M2rKbBNMN+Deaoy2jtqoYSJdBeWrJ1gbzG/qnNikITXxe1Zs3oZmAMkEdKPzqvIQ/2lW
vEK2fa20fVH4IcTxjmrJExBVyBZ9nQu1LfAXddpuUuIQ9N7QvCHR9044maEOxnueyzSjYS9JX0Q4
Nw3o50jrHI0UAAVrxkAKBfegnvlGH3AFdWlUtryjcPAfZBYwLHomDO2kpk89RbDsurPapHILdDzA
MUHz0P4lGn0MPLWtqSWPplbd2nMDpY467ybQ8HzABgbZK69HI6yOEdEZb9RwmXIoo+BMrgpAa2Mz
n2jdIQMw2W3hqqqwT0eh06ZtQz1bRWa9Thw088u6/drra25y5m1PPkIAX0FnAd9poZROyRugilou
cFl4mO1uVxjFce7AvaoDyBDssQdTh6lf0RyASewSmkUYoA0mnwQnAi7MExFh0p0WnKqgfR5HgBUg
JGgqi0jCdahbpNFGDWswyNikXKs2qEF3EGTSBobrXk0tqQ6eoyV0Us1sTRCpW0IyzlEMKL5fiQOo
HTGCQFK/L4BIshqo3btddcMoVvFHdB7YoyrE3YgpOGFUlHpG18BdICGZ3N6jaKuWLEYTzcZN2CPO
Az2Q1zJpDi3m7IwW9dAqAEDUF7U9ElCgavmbEWUK9TIBrD82V4xJPiu1/IBhNYzlA0ONIa+OOBYw
YYZIHZorCcUIBF+E1AJ7so4WGX/O39EdjCBmV0Ot00Xi4T2zxlqnesIwX4LIXjGpVYJA0WbQkKF0
hZy4taOVCVVCeafmhorJxDlAO8IYG4jXuKq9r8rqCtq5bsdHHWKo5FTE4/KimoQRsY+6O8Kk9z5j
oNLOvG8FT0qQlGUSFwCcMuTKgIjRjLuSgpReKkEOtrDka4NV1dw9meaL1aoTmYofVaszUFQczQlG
/Dq78LUqVCC6fe+lFpTgvM3B0nAnrM5MqD2XxXV8K8Z2bURQcAj5qvG9c0wOKgCpCA1SZ+cbBdTW
6oBG9ms7tcvJag7jgNiY2kQjE+kXK3TfmrmE/u0qNh5ZvCqecMhEH4rMQFxV+7ZPEHpKW8r3tYeO
SDxsW6846JX9NMTxQ9laP915eA5aWKmqV0o8KlQSnRPfdYJw0fvOGboISTMZPfK94Ivxppfdz6Cx
rqkyN3QeO5lr6JRYIaGja0oEZh7sKV+1fkh4NTyQjYb0J6GBJ1Z54MyYXpmsQG09bUporuD4K2V6
ghttCGEpUf6wS01PHoze3KalfU9W+Zj3VP79/oUyzq7utHbxfoKCeFqE9eNQFhwbxzXGWCcEl0mb
o6WLXvYzIq6ELfXOSutDpnEXIIB2anqo0aFLfdvF/sGxR/LKpInVllkMDxMBfWffq8CQ8zYgLHnq
LKpFWpJBT7CwMm+zR5WKyXpgXJxvaiDFFGO3jq5Rw8A9wIg5cADWvOv1WVF6V2iyH3NR9gtvqL6g
M3su8fvz1Im55sidBTSPIU+qAwB3k91szKVThPuGUTJ4zbVGyQ0qPawcTF2dyb+SVnzNtn2lp/HX
1kYdNh92TY7wOtgQlkITK4s4Yw1iSPfNIKlQRwsV0KA3dzdKBy0W52SoIg2csswPXmplLYucsaKz
RBwEegDoyEpOU/odVyPcasovaJDC+pTl06A5b3UBc4OSynlu3AdvdDZqrKnbN3L4++9b8hS8RcSf
kw6ynf3nJyISsO+cpc/OnNdI4YDR8YDsiy54Bn/9qOLXogIXCIkvruoGzV7n0GHbAP732tZgNQo3
RjgH5Zkxf4xm46HwplOrSheeB39CAc16aEFB350w36Lm0Nhg6n0EPEoXgm1D+S6cerb9EZJgutLR
scE7CEur3rqeyUlfVSmuEnof3mBrN56oaXSbyhH36kg6K0tlK6FonM2V8pRdI82AhErCsTo7Cis4
dYpEx7opWEfb1N2UqFpwmgoeMCnhjGIxSZ1q3ogxLBclyYwhFM/Si94ked0V4czCdetNTpLMSNpX
XwsykpPmVQebKMJ53LIM1tI5WI4TM46kK6gw1piG2EGL/UcoLV+zBhWkZDLW7+c2dB3zflxLs1+r
3Wtoh0NGYO3ZSPfqZX8qcMzb+rOOTGMebl05b2cr+2r7Ib1vDoDUhhaqF0WYTZ517rKyqHHKhoRC
WvtoF1svPfBjgFHbcUagIG7t/VRj8xKM3wLDg13saUhkRxW+sVZ5RpT/u+jbl4I53PfJAaDtlliK
DBArUtUdUWgBw4IdtROkt2b8DZGdfcs+0jjipHZFV2/IIQQPqlBuaGRdy36fo+F3NeretecTXsLL
bAIUGUA9R8q5E32uq0AGbMLZqiEVVbL2+W1zUGuBZJ2uESpR2YMK5GNsao9ul/w0IFI5iHFgLXcM
UWEbMmo6brkLpVzh1LAOXf1nRLoyMzx0jtK9H6BZocuviTXdpVrz1Y8n0vr6K6AUsnIY/JQjFqH+
oQUxBDzgpxohSdI8WHp7THP7bOUQKMvxmjr+UW+Q9jfJvACsTLTs4EAOdM1oGyYBhxF3o0vzyWRX
SZXIq0BVF0o0ggon9qJZrzYDVTMLS+8Q6OuCYu+tXec/RgFjwIBZVSErhXPdSns/i3b7sXF3JfGz
Gq46XBUMMw+DJ7eS8TkW+ft+CQz2OMzxuWuouTkI4RN85DUc7oqRJcF9zcQXbR4jhtxu1RfGZfDW
9FhyhcFNrIC0XqnAZ2ivaKoN0Yovh8lfTINO9c141jsimhRajMXwb5hhbtZfZ9G85ii4U2PbjM3r
KBV3sSsfcl6npHWjMlAVK5lThiwb4VseVV9Gt9yEIlpToNqoYJEjlbaYbLJ8JF88Y0ayuWaf1+5G
yBRSUO4tUYn2MpTYR6AEzUYNYplisehYp2AoroGaHFLA91dkxsEdWfIMiBEkN8fPyIVkGlT6UXVL
E3tLTehrEVibHlTAgHberBfPJiJctoXsbkv6vfbXuABANgJlmlYryx/fq5VhNm/CutmpPlODe2Rn
T53hsR+ChWQuFjZI8D4/SFa8GCSvisJdegcPwVXH5G86TRG/rrJ62I04ZoW5uX9vGDvZqADDqNw3
dE2WWhx+VWuLCXY6S4wVNK+l4cy7JBTXHn6QMaPCTaw92fmXkKUbGIpDIkes2zY9RUmI6GN3Y0px
yB04YCK8GSCOTVqGJjJiwIwConHXGR6wdyLvnK9N4F0d/FAfxR6mwE5aFN9FuZRsgeo9Ffl2s3Vr
cSDT3Yb1WBHB6j0easzRxP+hHlQfggMqDzeDbO+dILouGvwtOeOyh8plGU0PKpPpYTraB8XGCe3r
qcGEVz2KKEnniJhkR753yvk1973bKAh36RSccLC86j1zV4bsfnP7ZCUenrj+Vs34euLMoSM9DDiE
gik1YGffh4QrY4IAiEovozAQXBFAHDBK2luQNhLdRuKIX+IgW3vWyMZpLtU96FFFnRQjKCNBWarf
1IhBgAh5qRGMj/NqYwAJHjvrG+YIj1mD5+Ac/Eh77RhMQN4aO3zGcWCLgsR9iyqn6bgZR6b+mPbB
lwSwS18nD+jP71kvtrFrQ7PBaAyvgXHOH+Bh3xhS7AoKQ2r1LP30NbOiLyIT12U57WPIKQMbpMpV
OUrGK+JUWs01FUJ0KkpGSKGqkN2BYjsYVG8JIPfUzRh/1eYmtfIS9yq5skvkRNQYVduTGXQnYwSV
wWLuxVR4WbIioJphVt44Sha7xCSp4U3JIC+s6G3A0ALhzSWy+KhPVwc0tSB6UKnHY0tWUMXRW0RQ
BqhS/UPVQkJC9zEaN3Om4Bfj9dAN6kAfAoN3U9Q0m2GfsiE3vnZUyyjaA+RAa/HU1v5J9UJHtq3u
vU2ALcp7R1rMRBvGGmCeOymoghTS3PeDt88Qd6hbtOJQ+YtYpXMs79XKX0ofPA2JqNQKr5tUf4vp
rCKUG9OgdozaQ+Zaj0UYfolJHAa27Amawj1kv60lhjcnl3e60WO/PR5Stz5YLLU2+0/EcwWZdWgQ
AjJtYDqs7aMw7yCki1WY+rsEgwFKZf6tyoWGrQlvP9+HLF+B3RzV7iByXOVtg/e/IbD56Mhw81/N
NGSyY8e8j0qP1XneQbVGXWNa/FcYp2YCYWa+r6aSuur3kPr/v//1v/7P/34b/zv4UZwKJkmR/yvv
oD1Eedv8z78N/d//IixUL+++/8+/EeO3Lc/QPceRlmDf0AXvv327i/JAffq/AHrBwZuT8hy6YI97
/9wl5UMkhqUdZsxHJBsiUmENokq1f/zk2vYn13Z+v7bwWL47D1PRdCKL5XsEFMjNqyDIRuB8arNd
w1CeMZ1jVLJFUJcWQb6IO1dbpFEJkq4BVmmZOK5/fGfqoX9rFKG7wgPlqJsSJL7r/X5jWa+VTTrl
kASbvl7r2Hddm24U3UxBEq8/vpRh/XEtAxKnK3TdMxzX8tT7/+gAUNydHOAXnrvKDb8m3gQLcvQK
EDm51O7Rvh580slachxt1I2awAIW13tV/jxjvfXYRy1ys0nUdTcf39dl3wjDMg3HMXVHl0LquvH7
bTmjyOIy8cqz04dfAsmSEVqrjy+hWvGfrawuYdqu4zAIaWbr4slRG+wMD5udc2DF9ivAdMwlI6x9
y1gDs5/L+S2oMNsyRIcZstkOi48vr0bXPy9vC0NIwzVsHk7Yhnkx8hFplf48dvLsh6A/U3gfYE00
900LXXGbCGHvPr7eH4PKAQRqmDad7dKul4MqEFEXdl1P1SYQ2IdbVbETyYiVVJl7n3SevHg0YZjI
HVhkAXXTc6Vz0XnkXl0qg2NzjsF5pSHlvS5c2hFWcXp5JussP1lFLh9NXU/QkKZnGLbh2BfX8/wS
5hYOMGDbkoOLFcko4ExFxe3HLfjnmFSXkbbD9HTptYsBM8ORA7/DYyWjXaMuHURQY5z02//HVRwh
2OtMwObOxbgY4r4BU8zDNNJNjtMcUEYzenf78VX+mPe0GVBeOkcHPm3blw/jxFFap4Osz3UtNrll
I3ogjLt2qO+VQCMl+51VUoXVFdJmXgkBlaHCZXme5eGTO/lL70mGv2OZNhPCsNVo+scKFLvWXBuz
qM+u7oJxuZnbW8hMCzSZMQggNdrbC3I71BKUHFQUPWJwD+gp+mQMGeYfg5blQJiGLpgmTJCLQSRk
3VXO0JbngRy5sDYaWa9kX8f1KuMIMXqYInoYLuBsGSEsIcdPFuK/rkbSpM9Nx2YIXwwux8vsOsvZ
jFoELhblLCKcucaNPpuQnPqv4O+pfnFsziP9k93mr09um5an2wZ7AQPi9w7QAsfFVHcoz41eNzeN
nYCCr4zgMJEj2WouEg6ZCZDOtMwOVD9Et1qT06qrc2tZ6aBHPh4Pfw4HBoKlliqdjUle3g3GV6Xl
oMR71triOCT2qRjdb03YaJ90uHW5ALP+87QGE41rEeS6vz92WaOak9iiYNUA5pdWBI5yOVC6atNv
c1kuhTyO5IdAilLSLVdD1CLr8OrVGpExaGUi7xJDNZTCrI2SwOjCY9Juc/elHXcNx22IJ1ON3Rd5
RGA6HsoRabeA43AlzHvPiVHatJFadD55qr8Mo98eSr3/j8k0ubYuYwjY5wx4YGuSZkLax0T2usZe
9YcevjbmZ2HUZQh30Y6Xq72flLjXBS4ufF27owKZiy9gD/L8h9Pf86uN6i3H3o8HiaE655+7p7qo
wxImDCIEz7vcvEdyCyaqAuVZD8Pk4Cc2lbwJgEBhtcMuMfV2MQamvKmSzL7PHOEvO7MxtpEMkBG2
9Xlf5tgSBIzmfeNMJvLQ0DAqNFr2rqZjzPnx3f45pG2P8Mo1LIPspHQuOsUE+ieF3olT5ob6IbMD
98GMoPDGlTN/skcZf+69giQUFyOadgHdXixjLjL7oDKd9FzkIbmfft6NQ4qsRNydSMZuo7nZ4i2+
VAZx1A9Wiro42QgyzM6T7gxAoXo01jvoZ+PTx43w5+7JjZn8n30aoqJ+0Qi+mFvBYSk790axLGr7
HIzm+eNLuH829G/XeD9t/HP0R8FIti3LiBphT/dDcW84kUmKT9SQlY38ykAC4qojt4hMEPjWuTWW
cGUOXedcm05+W9sOGDszPlJV2GhIX6N/U33v26gAva3hbCoazglFvuAsfUzbsliFiCNS30uGK62Q
R4TvXjpjpCTYZXd5IzaW6H+gnjMp5euXjMy1zOWT6oPJ1Bat9K+ZqqTO5ycnze47WT3pGkpgThhA
LnaWqMwDhtG0L30FrSUvHuTU6lhKtNBV03ZXB0AeRaJ9sRztYEMBoGrwqHftrQ/LJ20tsAJyRGMg
u9GG4gafwUdcWbdoVJ6FDVsn9JsHB9UpO+S4nusHDiJgfZx0z1kNE8IyCBapJEkRpOcUCxv0BR7D
Vgev1/xok/JmktrBGO1PooE/etC0hM3hh/DRds0/QseSSC4ywPGc8D8ulsM0GuvS19v1AF1s9/Fo
uTx7urZkn9FxLfVY/i3+8ftaWfh60ro4phyzKD0h2rhsEnfZUVd6r/jtBx0JSaKvsSg+iY8vpsKv
C3PastEMc13jcj0oagRTiyYvj7XVIB5XwjSI9CRYffx8f7mKLRyEzNDKsw1bXEQURlElHDCj4uhD
E0HJvBieexTSi0/OMYZaUf6xFKun8XRdGtIhfGPtuWjGIQ11Gzp3ekRve5dN/nrWyaJmVJowYFnb
hXZ0nP6hHKJVJbDrld4nq+vFivfr+kT/DBvD9f6I/qskRmLckPBu69FdQZks4Bpq2Ta0g13pCNR7
rKG++7htL4Yp1xSUJIQrJKkLkx+/Dx1S9iS9jDbCqwKLjCGFZcvSx1nRDj95uj97kSvxP93jiIpm
+EUvQucqujH1IV9P0RPH7XPtmp/sGX+5hKnrjBQ1C/4cjg1Hw352qgjlmQwFRyT/w+XHzfVnFwkC
ahTCPUcQJsqLh+A0izJEncI8q0xzxcFi3HhBWoGomSEu1TM+CJVW7D++6N8ei7GpM/ilSfNf7IRw
oF0zRTyADL05XZNyB/hgyOqTR7uMntVQIIvAGYpwhBPoH0Nh5Agn2yY9JU4Mz8uIwHYM15aVPqsk
pQO5XyVhVTHJUIYimIgMifZJzHwRDb3fA+kES2dEktC4DGWLqG2GrrBTipigXqOrIPphGIARgTqY
7lbTYPB+3LZ/Gf/mPy94sZn3mnSjJjfTE/gQWIsATP3p9eNL/G3M/OMSjgo7/7GXp7nb10ITrMzi
OkIRUCXjuZQ6FvZUxT6+mLrf39cwwfNA9DFcyyQXdjFWokyiUjYzVloTfp7ldmRaw/JKs6N1l2nn
MDRvULC+nZPik0Xa+dso5bAvLClIQ+mXq3Q9RD0VVB6zSgMkgzJYragOp0erKfVFOMr+0LgcOIOk
jtYemL9j2fcSi1Xxk6QWkpMDBG60Y8Z74ptx06eWWAnpFCi+Vt5dHoIvSpIOxVKOcM8RxpHX0NPE
2ph6+4Ajp7k2gg6tfrua0ydv6MK11tQOLtRozcUBnjl+b5QvMkSKIs+m8DjIEav3lppqZrvf9dTu
TyFVVYRnUG8IdWp5OoKWq0RrvSXmAFS17KncWiYQp7D38puxcBzjyuwIsasBYVOsspTfx9huClao
q8xty6XlBY/zhEQQWi02lhA9ZU0JCADgN7BSrwi2Q4kH9DxY2qZAP/D546Hw13HnsdAyEBy17P4+
7morG4YEE+QTtGL4wXl2wEHrQNCywVkWfF7zyQJycQx9n7uuy8IhdOGxSl6sjehMx9FIcHWiloFd
fFpq4rZ2uok8vEnVTRifbdh/mbvqdO1wDiH8sS8Tjw4K8G4eaeGpb8oNskk3Yz8vkD18+Lgd/zKw
bfY8l/O1TmblMrpCWxqdWy2NTwpGx6EK76YkjT+ZPn+5iEk6U9UQLEu35MU6hKJVV9pmEJ9wll3r
qfkg6/nHx89h/KW9LAYfWT94jZZ5eb4d/cQf+qGNTwy2F9lVCl8QGruAlMFh9Pp6IQJnWPXOFOP1
lxg/Zjgeqigm5XVlQHqIusTezT7a+03cmdcf391fGsDi/EuH2hypKBlcjNZmqq2OhO6pTVNt2ZQV
jG/8sz6JEP7WBOSG2Mn+L2nnsRw30rTrK0IEvNm2ZZPdJCQamQ1CbuC9x9Wfp7Q4wwYRjZjvX8wo
ZAvlszJfQ5isMhTXrYRJmFm6H4JiQnHTbqavtVl/HwEM3+7MwlbQuESZR5WgXJ+fwnmq4zqG8Yhr
eaZb98XJ08NTjyfHBgpqsnKFLRz5IGAcTQWhahInzPpkS21k4vWVuHlTPdsTqvwxoErUIl/isH+T
fPWTrRfPogJ/u5MLzw6Ds8UxxXBa7I/ZlBk8QZEL8IhL9NjZ43T+VTdj896MnBHEcJuB+B0wuPWd
p3ySj4FS2e7tL1g44XTOG0JmZpODQEzDu5s1U3IEJlLWjKqOhwI/cpLEcEeE3s+halcSzQsL9Kqx
WZYNEXeAfL0WuQg5tJtIVXjvxiu398K60RlR7m1Zp76hzY9sRFBzD/kMtzJMBKLV3RRRr7LbU1IF
K0+3eX5FHNdcDQycxQTaH6JK+Pqowkpp6mqjfXHq0sWxfZ9IWEJV9otpat+pKd6Phn/Q4bcYJSjf
yidrClvQ8C4WvOA2BU8RDqfbc7owBBpRtK0rPMBESv96TgvCd81W08T1IqxcJEBr2I3FxVPeDLhr
U4laSbUsvPpIHco6LRmm7qjzchJwKwkDQrSHOjV9s2zzVGPz46TRHh3mJ08gFEFHa8hZsQBxAV+L
eBfWsMYEOA51Y8NUPzyLJKkuud4S6oJmAOA5Gx+KsY2gr1gByS2yuegXrr00F9ayRvKDW41UOafg
bOfa5MPz3q9id/KkehunAs4J73XlSFeW5pLSGbUfrnjNmEcgdpRMcVZGSMw2ZfngjZW9NZGpP4Ch
z+FyqcEP2ZNAnk5B8yPIwKeE9kSepurGUw4sDjBB0fywHRAZfhc13xS57VdOkKXZJ0JSHZYAEbM2
D1rsxvasoClD12PoQWLg69ASw8HQFDAhsfwzhMcETEkHQQoIZ2XHLxzeV+2LmXp3hJHkCmNJOHfm
w3RBZgYPkPzEct0VTfUwYt2RhC3azSDubm+zxcPb4uTWCdZMhOxnRw2W8qOuYCzokm+7S6GqxwZo
WPo9gJLRffTAvN452STj/rc9zhudq5H7ngzq7MYCXtfmsjh68sKa9jKY3p05qfZOUgC4F8hnrgzy
0ixrNlscFIIGPEOfHSp6moIHijyk1CC7CCCGnSCkgebkAMJHrdAVm7rpWzuEn2QNZHk+/C+JA+pS
GiARwjyyE7MuA6DXlczxU9ev+7OeYNkDNmMT5/4v2el+IhKzVswQW3j2ECQ/TV6O1KBpG/PXfITp
ZN+HTuBOFfDvkVwGip5pdRknXX3OC6088klA3XWzfNQmdL5aOTXBBtvyz1ivMwCYtr1y1C4cddzU
FrIZQLc0YobrtT40PrIoavCX2pzEyK8aX5BFfMYpxhiw+b69wJc3lqlZHK2UQeeZmtGKKxsf2NAd
7fChGsY9m2GbJd19nTcQ3zMffq7xYAKAu93uQgZD1wzOcsU2FY0s/nUn6zb1vQT9CVfAUi3SzXUr
lCQQ0QEDZzbWkzlZK+fsYlf/bVKbJRgiPai6Ft0kN8MnlOxYgohHfoSQ9ibwXUgoP2Q8/EJL+vp/
6qo2yzWoJk6aikdXg4glFdaf4BQ+KIC5BBqTtBhVKnslsF7qKqAFMnAknblZZheXWUgIqSmsaph5
CKunpxarIXFMWpl9MAlSMuQg6yj9cbunCxcZWTGb6iqVKOtDpKslAHMRhQ9cRRhOBCVBSdSX8rHH
21jdYMlKQf92i+I8mG9fsBO4VRkGie/51QkIBBGTlrdtaZqP06h+d1A/TzkvVtpZugfAgThiyWoq
hYrZiKIoVxE5syn7of0hUN3BYJcA3ZVnDdAd2b437A+eWktxEUpemc3lTv7b9uzyc6oWP8/c5/Lt
/JOhpf9A4vwpUJr/w1iS3VbJbRBRzl9jZaE75tAzlrBTLvqUfxYwVYzsV96WSzsfDBZ5H93gTp8X
QxJkaPmtEBPuurqvtMkNHR2JyiL7Mo7GJgPunU/1yjG/uDCpVwAAkEm5zE+bnmjKH0pmD7bQAc1F
JPoxgKb0Gefy2oNBXVqS/7Y13+51hQ1frDFbcoW4DQJwYWQfNIDNAscqkPEtqkF2XP8QmlAeVfuq
KldOnKWLnA34//uriW98Fy712aCHjcYYI4N3UXPlIU2b3WRZ0EfNgGINtDpBKCvqEds95UvRqmuv
7aU0+dUnzBbtoAWTaVUx0pSTjeyA0H+BW8f/fdi3Jlah4tcq84w25baAnnp7LS/vV5vTD9Af18v8
faR0bWYyCixmETFNSRDtEZdEHgNJd6QZ6mJHo9lu1Nvy1JVj8qkPh3Ilnlrat8T15Og5EPmW2cGf
Oani1ahgoQAMLA4fU4xNQYX3q1impeVtgWykYktamz5fT7ea+kOD1CVbSsru60Y5pkVPd+NPQ6St
Daz4t+Yn7vu2ZksLo8cxcOKMSLyysWSzLpnjPYh3eJbXj5Vf/9O33UEeEpz4hgduuJXTYyk7R6GY
a4SozSRmmQUOeJChMgRn1oWnvI0z46ePUogDdxkJpic8O/CMhPYida+D3VHV5p6L5OY+xvhAcuqX
CYPJ/2GlAdkFz0b+3SaIuh58y7RCtNqK2DVN0iqJYZ2jsLmUwT3ooo64WTeGZxX/sLhui+3ttsUe
ms+FYxBiitQ1ZclZ03XJTSdrZewK1UFFbV9rG1+o220sLGIAcg65UBNvbHN+w5ohWVbLn4heEN5A
rnsnx/lJw7H7djMLXaGSpQh8uMD/zm+FSfN6KS20nPQCgoyTXiD/JnneSisLG0Wgh2Sy0xapo3lq
N2xNyezNoHBNedBhtfXGq633MsWsXr3LotZ4vd2rhcETCTdSb4CXyL+J3393DlMBKcKKjL47aLJ+
mUgx/Ubq0XuhNtKtACkWXg1sBpRsVNA23K+zV4Na6TCNsVtxY2hUgqZWIpsKndncA9544amycqUu
tcfBapN9czSW/ywgKrpE8TV/8l3UyL8WBNAOoaVnq6chH/ZN4K3s+4X1QQaTqitYEepx86WuDHYa
cokGbotx3bnXgup+8Ks1YPFC3OxwWLObDIXE2jzNgYJohkSA7Lt6Gt6hHX5Ev+3NS60Oc0P7R+iA
Bo2n4YAO2+fbC2VpNN83PFsoTihnjiYahv4uCF56ISip93hJCX2O222pa42JXfJuVWbNiNYksqOu
BkkOih+OMDsdu8yjShyLmKKKeZASyiAaoeBWWRTtnYLLiwqHtNcSdClwhah3Tm7XXwu5x5YrxkUK
UoiGxA2+yapuApaCz71HzA74YwWUPhuk+JxYCOHUVm3Aw+21TSuDrrrdtYX9fTV/IvZ817MoaoKk
i1mUCYYmvBceqrYg/kr2Qdbc3W5qIYx1QNiTJwHEC+59NmNlgLC11HS+iyand26AmGFoiXtAKBvt
zseBFG8CU7mkliX9ut3y0lZgfdrENWBwSIhedzIwtEzqk9R35ULV0C6wmzMC9dnK3bI0lKQ8ARQR
QnFWzlohex3BbjZ8lyRHDikzIUaKyuElR2Dkv/cHQKdBzslSNVAN1/3x0KXXs9iWnvQQRjdi5+FO
Fq40t1tZWvTvWxGj+m5pkG4wW9QlJfiMCI1Zw86DyG04e8JQyGK321qIPkWeFJoToDYKovNEWq6k
VVraauBigAWIGBwMxX30yna2hEBK/tqn0SdST4eySL/835o25lmOPPFrGY6g62kF3tz6EYUMxHUy
W/0+2OYdj4KnFn05I6xWjhWx4K+DEVMGsMTDjkQa2aTZNFYRfpSwvOgzXnBVBQkam4Vj21nfb/dw
qR0TvX5TJqr+SP7wIUzWXlgFbmjkj0SqKLzBUTYro1pZMQuhpoketq2SX6DWbDqz0yTXw8CqDHqU
mb9D7GSniGQcGpAOtndh/2moHqhsodMhcjmCUD+2b54B43FAiex2nz9uxvdfwnFzvXinuM+sEmKv
m9loTyf6uZLxDZO6J42s9O2mPu4TU2DCSOPQdTbkLKYEAZ8BFI1Ct0Ehb5INF8zhY5Z3D3FTH4xm
UldGealrDsBItgmsKAAx112zEtwzpE7moZaguEeIkwCaV6xNVNvCSbuWVzbIwvJRHCgXQJIdXsjz
OtaE357KHeFjWenwIENndy+MIZBfhxy20reP4QQRrWBE0TF2xvxk0wC6FY3OSe35qG1tHJxM9kVa
UzjgbMBHIgqFLXF6UH1r2nTgNFbC3Y83hYioCT1t4Aw2Ufz12CL2o8Nh0qSnOreUS4j56CkBXHj6
zytGlanHksdl5XwA0ORWD4Inh/Hq6RibWjAn2uGOSnaIJhHEgNuNLUwfHEHNtiyFEA0oxHWXNLXB
ODco6FJj+edCDcdTA0YUqKnSrhxoCytThY/iYG6sg5uZPxaipkDpIuNhRzVEPoDa4eluY6YRFY99
ZX663a+FxjBlhpRDKYKX3Hyq1B5JknAidTrItJHrOap/XcRrC5rg0EnVyoGykJ4RGAiUCah98ET9
e/a9uw7HaFAtydMC10wTdLW6R/yAdnqNJFIjJJiy9qth/0iVcJdUKOCvlq8XppHCuhhYUValhn89
jSSfIMd3XJBSId+rLVqxcY31vPZ2e1QXDjMdoCaJW1AmkI3F77/rZdGOqDdLQeR2efZQkRQAGrc3
UvVrw9jux1H+ebu9pW6xXhSmEiTZhxSql9SIlsVq6Kr5+HnqglMaj8+h8h+pnWASCCks4MigSpjD
+WO5VwYfijQQssQw0o2vBXjFO8ElU8f97f78XXazSx3+KKaxvPNAPc+RFkqjVkYIHtEda9gUuHcO
ezQ8JyAdKMlX5Aa2EZWqgz2gc95HpbfzLD3b2XlVv/W6V+48p572ZZR1ruYZxX2FsD4uqL5+icn7
YSDAMwvHMn/XZIW91QN8Ga04ynGkVPrHDEXPR9KTXO4NQagUyiaKCVa58pBVxFqb9RFoA2kzOJ5i
RGdr0TTiDBE0biA/RNGnvavRFBA/UAAbf8iJfNbMi5beWUPIyYZ7RH1Qpe+J8NmSvivNWzF8Xz3l
/j40Z9/EuOtkyB0ovB/IM35FRqccHASzk/55ktGU7Ig/gvIb5tOIjBvWI1Icd9DJwNvrG+xMjl3Z
PNmjupJVWBgbvgNOAQxYXjvzZ7djjEmPW0Xolq13IKvnJg0Yzu6+LxGPTKx/cHd4smJ97eJcuLiu
mlWv9y0pPFyCZYnMaYQ9vVwk2Tms0n5ldS90jswwWTuo51yR8zNXDzEq0zybJw7RZK6NmMvieLYZ
xgTpXEEqbo5dRJWnyJLj7X210D+WHBMrOI86CeLr/kkURoLSKAN35NbfyE580UE+7243snAYvV/X
1ixobPvSLjNzDNyozfF3CbAfTYyznPrjSpizUG7gEP93B1mzmDGK89xPnZYdhLOC35f7tvb+2OjV
qEqDxFBzxAmjQfkSB6IAS1I9W0kOLYCqCR4J0UkecsqTcr8ez6kJzV7nJHKN0gIKPUbhFrfZAHk3
u7sztAnJwDGDRFWq/oU4bTiVU9Dt9bS0Tl3dTYgVollt56m1qVVM/IYWqyuUMlXroKpVqm7jpG93
SLCZR0Tzs0dI4C1GKX14kSRkpBBJkVERU4ri0BUO8jC42m7UEsODyI/zrRZKxd5s5eHR7IbqaPrK
+KxC6wVGA5/L6eyRq6lABImrP8JwKufty2mMJZaRl3iMNj2uKgn+6IaM57I61Cg5VzjG2ehH2e20
MbEJvqh9iL+cgRat1MbqpTVb7bVSx8dGaT/FgA+Pf/EN+NGepx4dowrhO/xh8Yi3ur7mm7Dzu736
lpY4BxeIfkJPSPSzNaEVDhQuxKDcJMRHdOgMXGzDVlnZSAsXvHg1EA9C7OUEn7UiJUGh+QqFvS5S
H5MkuQSTdMYL7hLYwbRRzKhZWevL3fq3wdnJFDalIncCTF015UOQd5+I1NaKV0vnko5iAwkeCDQf
yjlOZdokKKggWmkefYoLxd9WSPaRFXf6PWcWugrqiJlcOfT7uvaLlXNjIRRFbUKhfeAgzocXoI5D
YSq3AxjrfHzq++ykCigzOYNKd/6HRQIEBMgP4ivipX29b3UF3aY6BmqNiU+zMQQZ2+yylSfD4vFk
mNDuIIwRmM2xg6nU5l5tK5ErITZOTlw3EIRuC/vYKNVwqSu8cSsv2FpNjCVI1ce7ODO7ndkV1krU
vbRaSRcCLuf5aYBgv+6uYuLY05hV5PotPn8Klk71Jc4NsC9QTeuVh/zSSjUEyURcM9oHgYHQszNO
lQikuCnZ6B1nESsmf769y5cCFUBT/7YivuJdhJ0Fo+Xhwga22CIX4gnO7HBXDdh9YpOiJF8qgHHe
2Zcfhu4F9SfUHL2VI2DpmjNQzYEuRwEJ5Nr1F0hmDMBlKCLX7J0WX+82KJ4dpYvcusyKldzTAlRT
pAwUg7gB6o5qzGJFx48c38SqAEhe4W9TExl2NfwspdWuDKo7spsXh8Ta6NtIs5n3JWErpl/IPenS
Iwzlz1KE0UDdxis7duHA4L3Bq4D6D6iB+SnY534ld2k5kNAv8wdTqYf7EY+In0nchDsnkNEl8xPT
e7CsCLuwoItW7t+FfKegEQJdFeQPC5zkbA5GDxdBFS/7oW4fAzX9JoXSFyZhp47xfmq1U4EyOdv7
i4kQ3MoK/Nh53ugqxW+4hkCd5rh+HL4DSqDG5HZecOrxGIwHHuvPXdlt6vif2lK4IL/FKfjZ6qeh
HXiL4vcGs9raxuYdrwsU+zCKHP87DITPgtYMXg50G8zj2ZAgWeqFWSm7rM/mc+0VwymJU2nnmC99
twszKduiMf/Yts0/UYgaWDyp5ZPjeNV/XhuQITXHJoHBlYLq0/V3qOkYQ5rpe7fuMG2ZVGwkywE3
pBER1e44VqZzNyKAP3EfbG/PzMeNKZILoFcFbFzorFy3XPl6h/4Qjqd6XG/EBBTjXYSP++1WPt5W
wERluCOWgOrzw3UrlF+zBLvK3tV87Y+JGWZtJw1udZWxCXMjXunTYmsMBUgzypFUqq9bG8n2xXXl
9y4SYZ9aHkLQt+AnVsZ90KwdNgvjR34LHJ3zl+szbyvNrbQfY7Nz60DuH1QQLTxLTQ2TkiFfWSQ6
n3393LSETAW5J4Glo6h13a0MQsroJxqSEWhUUaKzvyuwC1dmamGjckbrQPjhFH3koeVKqY3xKLcu
YaH9nVp/fpIo6r5kfRk/pUOVbpFmtfHgzPpv6ZQFK8nQj8MpziiLGgVvBURvZlNntTawFVSP0ahH
W3pM2n2ryj/lwjrdXpAfx5LMsg760QLCS0pvFpJGgz2htRV6T2qmuyIHOmjhSlcWVqG47ZgncNY2
79fr6SJ6UPvaY7qM2HmRcumujePPsSb9kv01ONvHUbNsaNzcdFTFOWFnoyYnqdkT/3WkmoCNNn0R
3EdK2t/LUbIWsCw1BR0M/oMOHcyY32L4aGX2oJeNm3e4P6dxJ915DMEGq85oZRt/nCPGDz4D4DAg
1h8G0Ipwk9EztXZ14LcDVjvJKm5GDMxsS101IT7hXWAUq/ZkJgVNFGkncF+4NdhbBNczvd11ztre
Wohx/64IuOk2ArUf8uKpVPg6ypaNi6HrT0WOT7EVphu8E84BeuqbcEIbR7IxCq9+K5UJQQmt6tvr
/mNBnJMKYBZ3MGP6IQjxm0DhHR7VrpWjWKCmuv4YjQXODNgCb9QRY89kwoiwSPLieLvlhe0ArBdY
AWuGstWcrVgmRdYGsl+6mdbjCVQTZqWPSqq9dekaDGWhJsjBj/QEHFdCrQ844DIxC1mJ6tr10mdQ
aBsMJKAzb3v7q4rFUG67XSxv23g8+zobf7xghdHiMQHs83afP65gTjMCXoabKAPxn+vl1ZveaNZ1
7T2VBtXG0rCZ8H7tsftxYGlE5CA5rqnMfXjDg4tv7Rxv3wRe4UZWYOULNeRYSd66ttBWuvRx/9Oa
zaBC0BQX36xLCtkIiOGD9xS28iOyW/eVn9+tH55rzajXI2cpJGuSlGZwpUn96JUa7liVX1amR12a
IEfwBSlBwx78+3B6t/9HHQgK9HuuAQgU4H+xMBmdIt1MSHwjSxQTlg7kUUf5wffH32FQJPe1jINx
KjV/0qj+UUQNahJt9jUqvBcTZrpTG92x6/svsW9cKsolIXfAJlEEW776lLTOodb1v5Lppupsg8l6
RLLkVSEAV6d8W9W8fMupMdFhh6MXy+Ti6uhz3ZlPURvg26Y9BygRbrLAOHVadKiHALVe+VenwKqr
+Mng9U8II71pvvnF9xDNsU15a/UtOoKj8ccyUebOy6dOMb5WEoYhjvpl6nJAoNJdYtefBSkQQ/u9
1FvFprVRXq9rkzdicZZxftyA7rK3NSa3ndqfjDp5hVWDGY1DeTT+3CkTBo7SGWDZnaT4j9HUfRbl
dscPf1aIFGwQb3+yvextAtw9Cm/TIeINGmf6LikQcPYcXDHUV9E8duuHQteea6q+kyGNm8BPzvjd
nGEZXTCwR93VQAkuKVHQin213wJ3eOgt45gY8T5yrO/4TyKAoN6PobnTSzgVU/U9m6xTWil3E/Jv
WhXs8Ei/6/zkgeHEVSeqFIQUB+Tkgj1+6eZGlox/bCO9b/LqRysZ+wS0uw2uMu+MZ0sBiqUF7QXD
knu70Y9EShjzReVW8qCVqmpxatRJ26iZsbXi8rPom+o3JyfCf9bJD43wiM2bfdZ3SCeaCChXOtY+
2dAyswrsngTjc5k0yKZr45Mp+V9agAxp0/5EaUbZjGqnbOqyGKNNoY/SHqZYtpsUoXhc8ZzScLve
91VmHwc70g9ZxbPXSzAKxcpXCGgQ5xBfooJcS1+LMKn3qPGgs+9J3re0F8nKKsFwLx9VV/c6+U8y
ThIqeammYeJWhrvIk5xdNUxTvbETKTxlY435eTfqPOTsuMXdtg7ls2rZAeWivsCFg3+zDBNvG+BN
8DgwFVPo2I/h6AU4Shto/cdGA6IICSHMBlL17Icd1pJjmdSXnMDgM7alKSg3adhAOJVfNCPSDlJX
fs0opqn69FAH/ZsZWyehqN+N8tEbvaMfTG+GWeAfnTw1Snbp1QDYWwB2Dkn5SnkYQnTeOFPCqn/y
QgQXouG+iBsLHTH/qzqgJIxDsFgMQW26VameLa3+U/rDJWjsp1BrXofUegp5SmMEd/FB0cRjeZ/X
0S8xt02r7HxClk6t37Ks+xHkMToi6rF0cvxCrel3zBE92jJWIamTb6NSnCG+nm/KMiw2dY6hru10
RwWh0Wg0kU7FoarR1U8hHPxWJ01kDXqy15EY2JgmPhZO8MMf8DCUnT8xndtoMhJLRueGfVOxaZ3z
VCj3tiLBOFa+Z/L0Nnotmwp/GNRnj2GoPgB+Rf4ca12CYSEA0ljyS6ApxwaQozFqT6Mevza58ui0
McsalWu5tjKsjsZvChIlm8ovLq0aIJdmP/a+nPEF6Vm31Au6OP/YDk6mRnxH6qnbDI16r1vRVy+Y
zrrX/BqbMUaNJ9gj0ed6hZ+wFfP9oJr3idS4KhrynpkdFSsUZNvgDPUx2YgP9EuU0lvlO9y/uz6R
73B7/95HxmHK872W4gIjWdgjNqNsvlDx4NZXDn3Z/UT7XT7UqbkFI/6AsOh3A1E9dFRKRLH612CM
dvFon8SC0EhRIGjyK2aRYI3zEijKJzlu8XVXThFWvFVskrXoHxPPefNV/7FlLFKcrvws/VykA06F
mZdvG7lH2I5kmp7YlwG1fS9Aexdp7ZPldQ9pqP79O23RnwLNfNGS5A738s9kyKiM1NaTp1knjL2a
bdXpd1gg99suwMNIx5l7z8Lbw7Q+TJ30kOgTOKPg6BcJXOMW0ehxK5seJo2Jz0Hlf7FJ8ohhq3oL
6dZxOsGNSjYAS+8aJfjaSViJmBHbvMtavIEw5mxrvdyEjYH1ByLNW4Tpe2yKeURriJUbWryWc12I
jG1wyhzUgjouwv7r+z4tfbCuhm89ybKv7M3S7nchFhufpjZsd16OFWyrNf0lAql2SJL4VRtNToqB
3PrtkOAv8ef6RcCHoCEAlZxnMFoz1x+Sx5UXdXnL4LOMfpe8rA6ZFBnI6uvmthsySs56Hd51QR4c
VDnr4DTHA5rNRvwtzmHRKU2GplRbcclVuZxsgtaffqualz8nXh3/TklJPIyRmd3JJlDsAI2EC4bo
2Lrj8/lQhDkKPWUX3imjGru+VxvbSolxiDPH9ljgSbbyRv0Y/xA1Ev6INyoqS86st6kERr0se0zn
Cg0X2MzrD8OQu7fH9EMsJ/BGNox0uBXgx+Zv7bqTwfAX4+gOCPwbqX4ZzRHHq3qNJvzhbcPDgkAb
oVrmTQOtdj11jlUWHRbyk4tmR7bpNOO1wKtnkr1vY23rm8kqz77CM+A/905BOxMOJ0hfcruzVtMp
VXpdkmHIUck782IuP/mWE9yPjbUmw/ghNyM6iDa5RR6ZnMU8V8eV0SmdV4yuMw7mRrcttzX0Z80I
f+mxtjUQe5XM6FPQ1Sub4sMqmbUrXiDvouRKDghQq3Z0p6z7XaHY2kzYNN0exoU2gMiYAsZJNo1q
yHUbXVZUgCMsy42wdZS4yzdOY65RcRZWiCYSvo6gAOG0M2vE7wOhgSqbbtHpr5FFNoaCciA9ZTZ5
ZtRdgrVzbalX7xucPWN0EvwGFjGmO1qFg/tq9VnOgj+3R+7D+0+sCDYYisnks8AzX49cY+Zw5ChQ
uaksvRjSpUisl8Z40IuVs0IVH3t1NF439Le+8G4Z+J1hB1aZGSBtscxscZDino3/pEV1IC108HRk
FqQKdVt4BgpO7YXzGhtvKM1sIO0NEor+I2nR13okfij9fR0z0WsqOh8hc+IjxXlGeopVND+/iyTO
UXViNAQYCcXUlly6E0u7og+O9ZSd+JRMecuCimtUfRJiIbdn40NGyVbgvkBeAmVtIYEiDsN3g4R6
KfZ1Xja4o2ZiOJycUYB6Jq37FPRDiBXwWk5pYYWR9aPcJTRfPuKinCFUpbrpByLDWLnkXhu7mN/l
K7tzYY2hBI/+AmI+JFXmvCXTy/0WxZMehJEk730LrFPXVt5ukIp+F3XmSjF44caAg47+PdLEC/Ka
itr6sLiH3m1DHePnujp6vvzdbntlZbYW+mUBmwN1y9nDtInZfD9bmAZOSl4MyE3597mGPx8mcGqV
H3pzDQTxsfwmmP5UI20BdFSB6V231fomL6tS7V183rJ4Q54BiYpYHvaYCQDA6XXtGEutctdVlv1M
Hq06onBcrkwkkYxoZ7aNwQsgzAR6AGDi/BBMOtuPdW+kFNf3PEplOcTZi2D6l9SCb8URUg4f25Kb
05LMelfURfPbKbziviZNcJFz+JETQRw8IbPDWS1tXmJisYcyrHkaTJL6qJfhr86PvuSe0lFoxUCs
0kfnohEsseEdddM1ZrNR4qHEyjcXb4J02DVFgydh3VLpC5pq+OrVCBm3ulLtq9xQdz45c2OT+/of
u+SlOaROupWIw/YIlCpf5aKJQDHqivEaBWF8NqZJw3lrrI6djGFAEjjjPhhU+b7jD240C7odqIry
AbspFOFLOzwUo5Q8WlrYvMrxmJzHHgVmgt7wECVxdmpN8mlUMNNdVoYetnISzn/IQePWVRJplFri
H4nw/F2Ak8CjX0Ta56Fu7GDrdGNyCE073Be18WNsqvJkJVpxjiIZk1yjip78Ig63eZ54u0mj7BtL
arQPyzQi59FipRkaCmdl2G5iNIO2fiTL9yNx8JM0TTvCOiwkde08ojJMmI/haDGm00mjuA3cOn7I
+tbY270XfU5HJ91p9VTt0qyLQLJjNOv7mn5v1aXyNEmDcV/1WNZrY1tge+8V0NqyDjOoMNkZlW1u
AisyLiGvmXOEouXGzzSSCn4cHia/Hj8D7o1OUDlxWgspW9apCkLU8+2934/OztEw/c3KfrrDtCgV
YUoN0wzdbDPqCOuNzNhrkPGTnZSCvAY/46U/6ggqboBid9FvqwbJ7TPGPlIV4ymrFIn+DIeMuydp
vypqQN0YPS38gUYHf2sktOuptg9gErthSxYKeC/ERxZPOH5tJdODshpitIeRDjhY2Uh+lrkxBju8
WoOtlFkw3qJpfGqTYjx4atW7Q6fjv66MBpbueu+8TEFrf5dbSX81Mq3AYsqPh+5ZriOfAo+iM5Fs
rr1mDLIB18TTPhNaQ2s3+uLBjHjCFZD2EMz0Aaj6OpdRFDDaUWreFR3rsk50mE9dHCtfqnQqvkwy
fsJ+KWGU3sLx+4pKvH7Xlj6KxjrotFPUT+FxiNAt92qnPnpdMeYgxMf8JUsp+W6Usk53KdhFzIwx
49VqJbnPK3YudOV6Z8lkwKqoPIobvWAUvD48C8++CJHcQsZgA6uFBunmtDG2aOLt0Jc96IW0Qf2V
BFOABmDafBKKAcNBcZL7jAw6SOSN+I1BgbJ/h5DBCf+oOP6JPS8/H8bfOjZjPhkQD9PUEi/oAMZV
50V7afzBv6QaJ2K3DX/UYj47nuSJ3G0h9ESI7Gh6thW49w7E3G/8en3pF/lCw8uEYXiGKbUF4918
xb1beI8S6G3lCadzKT+0ymtqvhpDcad03/TS2irYpCGhsTcxVuXPN11+n9TRxcFirbN/DXhE+3oi
iER8E97ceN5tnfBV1T9BRZswvzP8YjMFPz3CIH80N3Hz1jg/esxiQZ9s04wNUGu7RiNvARVP/Hqr
/NC6eheZd43uHDx48bmBXFl8wA65LxHgqwp/l4zNlkzcVnjnZpF0nBz5WCL5TvQEQMcha0X3hQOy
ioJxVQ8PYY5fKhq8yoAqbD7uDEXZ5NDppzLhvwNGq/vYUxlfTTpnofdAZqVX663CXzd9+U+Ljo+t
dZhFFemjB0CZRXBn9CUm4Hr8rCiN7PpReCn8LN/IxtjuvcbGlIuTcuMYfrPxSJjjTEMcxXZUhQ1L
mQCZzKpzFxePJUib2rSPJEl+y2QeKnSrduVQ4y3vSI9qXvjkEHE/UEml4qWT02FFwgM4T/dBr3xJ
huQcqpg/RnjPxUqOh2d6KlA/2/ac1qWNdatiPEOHJ+FUBo8S7q8gS7cO5piy1uI0i/Z+ET80ev3g
jNYvCQ6PAu0TuO9jzsyLIdQs6cXqcWjV/F9aoR/laDz5iURerYRQ0fhPeCOc7Sl7lEtOQgVVIj6B
ffvdi83n2FS2vRHtRwWOIE7EI17xfK2h/Yyz4sHr4tfBx8rdrvatkZJyOsFCY0HJQX5ucKU0cELE
5ZpfYU7zptmJBVyV8l2oSBuh4Ow8peVn/ppc+HsgGQdCWKHRoU5fWuU3RtkaJsdGmXOEmsIfG5Xp
YXwaMcUV4jZWNd7B0AbwGm6HkU0gRyfT/mEM/WPOxq4m6LZxc8jx+7ZIt+JwX4WYklTVJ1irRB6d
8AU9wKnr27eaxUUa6ZiNFnOZHiesxINhRMzvFWcgtmJlR7tUEIixnjewA51wkRT+PHyVWKzZeCfW
aBT/tGLWDEt/GMlidvaxLWo8Wv4fZeexHDfSbOEnQgRcwWxh2jcpeoobhCgD7z2e/n5F/YsZaUKK
uxkOxW6YqkqfeY4qXqXiMWbrltVYxujj3mbWPGnK3oQxAXZq3y6hjVYn2i0hEwQ5I9XuR7BOV/7k
rOWbAnqHDb0nakai03CdnEASTWHonzHDAWKcMV6sQYzmbnfq/D1XOz/pO6YFns3JDNbs6mx36DUW
icUY4GvONqiUwWD2HXa1y9HVhVb5ZUSz+QoNPNZQfiQY7TYs5irswWqROqMEjqvPIL80Qsn+LjqD
xLzxWbS011Fhlh+byJnT3OzHUPcpQL1wW/hfG4dETwv/9LC3qmzyYj16RrE6KJRBvRlVjXIH/GDs
c5W5n+1mlqepB1lxgvi9LzAtib7r0tmVWJ41fLhVORx73A1+1d3sG87lqWenzOY7e4bR3OkOToYC
J2FGaCavshVNqKCX16y2wX3WIg8O9Z3Uk6qyQjFU7Rqua6w9paxQoYpANexOVfswm6K9JblNyeKv
MNHGjAnKoydPg7K+y5dOMWzrKCRZ1cWO6j3iUn6gf8D2vaiHDfZWN3F8dgeyNRTj+zj0cvB3ZNKj
hPq0n99z3T4J6j8Jy1yPryQS/CqJIZiePySmohAioo1aDIjkUN3z5aoDLptf57hkGeCTcziogjj1
WIoYsnYk8ie7PCXPh0gDLIo0AAEsKztAzdHV1t6YNq8rX0wReR2PEJGMVyLYzRN5ptK09hetDAgx
sU43jYrjaYHw8dLANVpEijev3+rhuMC3jJVJOnme9h2YJ1t0seku27rowPZ88M9nppdEclpVvi3K
WzFu+QXCPQ9O+g6JTDJxxyW69Nld70z1bOVv+XxWo0tSTmcFAKPMUU4zdM49vmfjKnt9rD9sz8S5
44xhe/jwEhO8OV85aa5RB8zvsjjSEL1DmF4gM6213NF4cyutzcY5l6vCc7BUPBNLyv/TCAyA+fvH
klTVa7JRrtkRoV6kNUUCgdrYGeJYLNWOhUT8F1tB5m+3+HVO9zOd32N0Z7ffwF/3zO0lk7Tmmdwu
pXqdNIA0L65ZBGVsBo5+Suvlwy5y9wotW2jPapIeOgBl+dymRId1U72mYzIN/VnnZHTy79I/kTB5
iI6z9F4bv8TFi2PcygeDaMaTSSZ5Hss4DeTKKmoVTtTIeNoaCuO4vcm1ZxTRUV/UnQVgpiHmI5MG
e14ekiPJReIqkLimtcchKKlqohL5x8J0vG763pBeUMkrTXAfMbxykOexepbHEMZWN/+e1lCrK9pR
gZdY/l3qCbI4JFXu0OuxWH1qocGwWK/bdgYs66pn1h0+QGLjyh+UDDbjXNzzLHGuXgnmbnjfHGpl
RRWPI/X4NWmCsh3wxQ62INaU118jeG8r41rjo/FNetZpvPNAO/ZbHA/WfhsVXKU7wzlE6oOG07ek
j9L/M4rus4DCvgZLXtlVxs4tY9+QAMVaTF004eOXEhSdtb9V5tXnkMlXMRi3luoCHcDZiFgsq3Uv
A20lNZy5NFV6yIkUv/wG4eJ/pIroW+de+koau5qIxTON5cyRkHJctwHsJai6XB7DiT2T5jDVdR8a
+lBfjTu3cIC7oPrE37c8/4QJZXbipyKw3CDJv0X5d0uRap73R6MyTzlY74vBiJtihwxN76ShQ82w
xhxi6etyqUX9brbGrVOdt0g81lsc8mfpJ/CiH56t2PGemriTzzKW+SNnSMOVwA2YdINhpVW6kHbd
+sMwQr2cHZfufVyopyAWLaMk5l7bnuWaSmnlUmDUeHmX30hxRIkleJjSBSxIFNg76YiTAv9QiNKz
rFTrkpLFzCKiMmeRemv+6VNIkTfemxZbX+0i1BODeZGiBzbfIpOzo776pMQPHz4V3nVWSSd7GZ+X
QpMnGaW9WSZk3UCIykOPJJE6M9gQflNrgkV+WlFxlWvJbsjfGgOwp3wnlO2HdPv+t078GAhf1lb3
5BvK8MLBILN8Mb4Bf3WUD7e2W2h+UHrx3pj1PjPHsAeCa2iZ7lHsB/lNNs6Aq5ky3aNlgz+pRfQ6
lFJT4iBix6OPB0Uw5C4AhDR52jR8mp38tErE46l/ce2nKPmuIcvcXfo6ba1elG284Q/TQOSR9m/W
AtP3AJeyO9IV9Y3Dy3/lLraJggru67fCbvfFkp2k0oa92p/wRlHN1L8redZ1G0psdDJnjx/yCCOd
UqZZ1VhXw0Gl0YMtsbqTdFW3woRxZQcOygkk2WcjvUA5cZNZ+X1BwIZsOZK1msippaL0zvlFVvg8
6xZPEFwr8F4STTQ7ZOeoCunjUXf22yE99OmLPIEoTEBrvCpL323RcY7K89rcz8V24hq14n7lh53q
7/pSXpKB6X77qRPVI9rnhb+kahlO8fjA/06REwJ76mtVcvifRUmL9ctGeVq+z1o+NUN7365gLKB/
+CeelBWQ9gMNOVBf5qBjNuQJ1Kbt7PaBlPv6Ex/S7WPbvfExbIFFKih3v2mNVL94XuIsbZppP7O4
vJ7MOpdGyPUzWqIz7b6KtIOrfl2LzdvMHo/H4SUpzp1dsrucaEQd8Yzqd0t9xcCiUBB7eZJwAc+0
SUk7bg/jXhoGy3k04bHnAxn6hz9EKpyDiHIr/Wv+eU0g8NKe+AVdKd0m/m1Cq/Mm0Wq+rji2NeA7
RL+xO1+tXoQQBNDe/51r5eNJmsyIMEdIZL2VYUk7lx4qwwogDcRAtUnx4pK4DT8ja2nKo/Ud2eQC
8lgla4iKwmtNp9HnR4Tas/M3Xq/u7jdUQw/u8DzLj9fz53ozpA/FN5zuzYGBGnUmDR4QVR9xI7eS
SoZ3kf66bW0yHOU2fJtbolp9DBd7YrARyQTP+YN0gHg7iPoYwttPFJOl94WPwztKNAqaYrA1D6bm
yN2V95Krhq+HGlBvaIfzSXvNhOTSiXPpX5DaQ55T9miY5y/j0vgE3KkGREeLmkZYxJnvS70xymVC
i5qZKv81yWnYHOFBJwBK8cQHgx6/KqFwTyEf+w1laEJ8bJdS2fAeaMaCt2Q9WjojRN3t8UE4EVKB
rlg6ibeazVo4zbTWyAiRl2ZR5Tvw9Ejxqj+yPDI+qzPoh3k2Fkm6fkxNS4PXOrHcP3k80Up4bRVL
Y2UfAdOG/pN7Sz5HGiiEZm4VMlAXNC3rKbk8x/qqJtTYSTL8PBJy80d8CO4eu10gPY9BpHs9fxyG
J9oEaLwZ9jwXC92o6a4lLJcHGQPDc+WsoFVvx1RrCVpMH+Aq+QC8vdxxvsJjqLV64vsAz/oI0pim
lyHJiB3Av1xJ+G4h5v7nxmW4F1y0B5ODlWdnQOiRb8+aSneWb5Nb3SMWhlFLw7OY+9GkF4bXpSaV
b5086Wwxn5BBciEML3HfF1Gfi+nenqZjuuhf8+kmy2g748lGgTfXatqF/am24amPtvsxu3ewk7JT
aG4J5e7WiOaTeTw5Uyn1gUnqCdaNN3wbBEA6PROxrFwV3jtb6ZwglhSpXnkLiFOrYl+Jc2jvSC9q
Szi/7MQsQiu1bng93svYXogBdK+zXvDZcNiF8zjrIL6Li3QSueEiSM4lDxtzqGicn4ZXRf2zGixS
TftbHrvX1FJwtQe62QkkcBWUMuQ8gzMs/Qe7aWB50A7SI2UlFAsnhvCHr3NhZSSWLqAyU+6QSXP6
uizWjTxveE3oQ3BsToSPe2zazJOgWqVCUqTQLozQME+GvEQUwWSsK/I35sHlMpGX97RCMObh/DCJ
piJtvJYEH9JJYImL6UZqd4tPyWvQsyuFwFqqb9Nk7fLaONq6fZ+lBlkl4HXeuWIe15tvNdmzPLAo
Xn1yAxsbz1wunvnykZ1D/OXTcI8S5qNhcG8780GN3hdAP6WkTp2xi7v2GhPby8wGS/S/I0ayELZU
MpgodpnacOwnGaN2VElGULXq98nowT27NOTTyPDdKyTPWAAZOFWpFZomXRk/Dx5QJ8SjKDuHJUYC
2MkpyY8yIym/bI+JJ2VjxJXg9osSvUsnrWYwBu0itxBrwpkHgZsGzQf5Y851OcFkPRndLU0reJDH
xoqlHzXpdxaNSWAxbMxLSL0X1ZvMLqwziHVmI4VHngi2Wb7uYpT3RCEkgh44bGzDoi9P0hI2TLyn
0BDyJAWsUjUpCLWy2dpIdjGdhgni7hGlAGd85sk3Ic6iaTHRHX+cjIPM48uzNaLEuCMTynusbG8W
3+jw92FZ8YQd+1nU+yZhjmbj7ZGDXNNSam+LFJWIirDIp8c0TjsPhP936L++svMWxlVGbZw6uxKo
5dKTehevu2F8Dt4DT1TWIXJ1cq/faGo7R5H1uDJkhN+vRNqFXWCMZdfWza5aNPRtd6kXnSmd7q7v
1sfKetIHx9PL+lnjFCEBU30lslPrPkyiLXRq5btiRsfFqcjvDCe7goABr7wqs52LBEyjeoUYLNCS
d7m1YPt8Isw9VG5+N394ep8G1BbWUOqrqHptUCF1/EMugCwby1gS3czLoZPc7CPrlk4pjEEXuZKZ
Eu9mAx2u1KMUP06z1MFEJFIuKhUjrzpQH0DZytr/DCnoepTB0QpXFRyQmlcuma+JKKTyIP0jSKz9
HtvH3EaYbMldH70P6QuFL0/m67K5m71ose/V5WNn3GS+SP9wXaiuk20jNvHdbPkEC8rozVPuM7KG
wiEtpzBWb0LnlXyNIYVwivRu1Rovbl/jRg8i+DvNwfRMXLIJFaKQEXC4tFuSP91iOphbqcxHHBLb
vKm6LWSS6zrh5AzrvKM5lk7p2itk+UqIUFpwFMDA2LtdmEEk9L0M9NjKrZk9B/npydi1Q+7XBMh2
kzPsStpOLexb8gExcX61HvMCUZeyVg36viTn6mEM7e4tATV2Jp+Kbk5cW65pTDKsRiHaS3I0OKWM
4hB2D50vsxCAEHwkFaQqw4LV2H08Jb/XVb/Rh3DSabCc9PeP5xNbOAJvAmeMdLE3PAF7zSEjhqCX
LM/kptJhdNT+KmPBIg/aqr+RqlHqCqlM+yiTpYuJMSPfGGiBWPsv8zB7M2ON0mDJt6VN+yp6h2Ug
FIY9NlhEHA60miPtyKVUCG2NRKRf5XGViptpwJUO7jb+QeIUpZwZ+qmewLWEp1FptZP8KV+Fs6Mh
KShAKdFkjYWeHwoqd6ypTo5y0J5Mhku4T+ao36VCI9B3hk/sFg7H2o+nzVSlGkpkouUjTaE6w1Gl
j40ipm8WyewPIjn3PSFmndm+0wwYmiHAKgxVe2yy/mpP9B9FxBrLTl7FxJmhonfm6LAukQ3hyPg4
1/2dzbli5yrqeA44OFuCOcg77Qn0/XPUAhFs2btEMWlynsdPmmJKXWjF4kCgGTr0BvPrAmElshZX
KS70VwSqdIHfdCXJYsmJGSLz1sbrThBW+m0pajRn6cJaMtOQifqU4w6hnscBloai7Y5RYnt6I4Is
0Ul2dr6yarMnNVoVjzJlpI5kSjhAxg/5qcISpzw9TUiYzIAzPPA5EtZlIJ0+W7WQq4wyobRFbnc4
RKW7W3Lnh4FxMrAvREIGU1OrXTEFo2NDt91MF0U+0AjeAMLj9e3Gy8ACzUmTRtGOv9B57dl6dShh
3pXmXdoEOg1eJX9grdE1SwQKPBsKLw6Fs+xHJLBPn6lUSYE2c+DMx0PdRH5FU3+TQTq+7qU1hXzc
S+bhIt2jatSuWj8FarvJN5BKxynN80JcI3c90q1gzhv8E1JIcXtKJvsHT7fTjXe4PBnLj0P0YmU4
u5jGt6HoAg2dohdoCCRAb5KLQL9Ii7XiHLE+qNVKpV1427fJcIMyvFJHKNCa2qLf6ssEInp8suc3
aCAgWr2uo7J3ebyedJuZXqRqXeiebnvjJM0+MkAiwyBtsqIFo7TFgg+yJscb5sVwYu8js3xoEuO+
Thzoj5h0ypzLNoEg1DS+qBVfOjmjCRRI4fp0G6MGoOusCh+AM99lM+VgiJFNt6rbfeqm4S4ecybs
kNOyCgbH+TFVb0gD/ZWewnlLW3xNiTBqYyPjAsNNbUR6JoKCzEAtSGrt2KIOMLH5+Xujro8NifmK
ykGjzHuMXbb2b3XyKiXaQuM4ILXJFJg5DI+Ro4DE345h15VhTuJyrO+MAbsfd4ESjYE6z35e93vp
+1QKCCTq+qSl7ZOtzomXUL/K8AarOvIGo6QiXnwmFeA55FkoaX5qk/W9ai36BJ7l9+U+mCxsRYrQ
qMoYFqPETwGhlS5XkbU3mW0edHXcw1/IYhvjDf3tuNuwBjD0QqmSDHCUNIfZoPDn4NRIy7Q6Nwxw
7LI+DXSGCeIkpWM5XwLpbUSpfnDMjRpp8TSsmuWtzfhps9qXBsOdtDhbjpa8ZO4UhwyQvI+aHeSx
ejTdKVhK42bGzbLERKoK+D49/TFn1j5BkY0Epmn+zWnzUG3Kc1qJm5atL3rKAV1DpikO5oK6Quru
8jmn95eYiKOrUdmotBFQwD4+DsYUtEgarJ1qYBD7VgVo0aBmkWJOTIwCpYBGbKeU5XX19RhtxVHe
N8mTMLYAPOn0Y0GvnDYoN8mygd4mSB3DBw2+4ecK++Ss2wPgGDUuv3rop+Gpsbpv+eriT1eYQooC
mUkYl4xHJV85em4olvpLa3R20Cdd5VPWftz6geaQ/MnOKLuu5QnmUrln4eZ23Bz9U5TbPZOJR+nk
RBu4081IsdeIF69o2m9xJiBogrvaa2fNW2YLwRPTyYKGWyov2psCgWUHI5aHTHzHVL7lmflFGsFC
aIofb+4lc9YXvWPs1aivmhszAUT1DV9nEDqlzSJgPz6OrgMMTm/zpdkE7CbBOypT56bSs6cy6j+p
vROyu8KH+4eLU7pjkiE+M3v2ZpiGz/zFzda0OXqpqDyh4UA3JcedCqosR7ebZOSp7zO7firH6Zae
dj+3v1Rz1nky6xgrCCdWYh5qgsF8+7YU/bHBubVRexrWctMZMugFJlvd6Rta3HE/DpGUDYvaFvTI
DM6UK65j/G0xxkfDik6aQQ9+S+N8M7cBengvHNkoNLz35csEBpC9EOqghUWu08sU+06eoWac6qh1
Cb0ZWvY+JPNenulBdV6EnoYmgVRfRvvUUT8nVvqQLOlNSYlDLcRnPclfG2CFS6kC8ElziSdeW+qj
PHjKYO7kB9FKBQ3kQTWlV3S09Ayz6tlWNl/aCZsUd6mRWUfFjbjDuUkkojXzbkyes2Ii2Y/DUk0A
U9G2DRuOuh/xmyyqda4znNVuu5H/z2zifgNXlo6Ujao5Yj+2442MO6VlcFfDc5yNYvT6hNKvZudR
anqLWJ23/Z4pyzOtSBzvyWd47sMlUpaEEBq/3LTRNMq2nzsdcIxh3Yu1P6YAPm3kJaxYmcKqpnst
Ae3+rTSn/pQqhQjMvDL8zYjdT6bSXxme2y1J/UWGcVrT/Ign9zW3qyBGBGWgVzh0IKzxmfGRq77p
gYnrp8RtuKrKfiaAAB2eyIYgHEW9YhCjSJz6snro1OUxK7prltT7HH+pQpfTuUJXUv1kFeKc8eyL
SnXeFLvMzSAE46TwtEd5UbZCxXG2++WzpZRX5pzBOUx8Mczh2sQP05ZAFxjrt2tNFys2wB0LygPG
WTpNublcKsrmql6doyE/mbFNFVspmR+iwoujOdzTZIb0ZnFgjwPu57SckNZ7+hV0f6iMlsyT9QU2
hue0NC/YzRN+UVhT0W0N8+hszb4X40mqaq2OdnFGFcFC+KNc80nihrSok1EfJ8fbDHfye7X21m45
L3rUMTmIJs21sTpMzVjsW3PgYOmjRuO9VgWKM5Pv7vALxiUuQePtOYYVHHHrEim+bS7tFRFpThrM
jV9heDbOmk1YtgHJCkpUa7ytfQKkUi6s/HVsKivoFb0MKFFoe92tzcA254lS2QigsT0vvsEAJeyZ
tBmryWR6bDIFaKD6zq0xOAGHtWM19MFXJiibk0y61Gn13kgekNEy2mtJV6GvN+aTG1cqNbroe6a6
X7a5Hz+rXVdcC7GMZ6dM5ruI1piDWZXA3dPIeBl0fMZhIBNlWWseKFm2BNqoUrPtjMoHGyqi78IY
9u1gJpd5sx1vHtKZPxR6mNWmFU5pGYcqpIaUBwnFfQBb6ps87csiWFakcRw6ZqjtFD9f1/Vj66gv
DeBjWzAvRbPXRbM1/jBVaQGcCqmD2li2SwHoOk1U8XhrxJl9ApYqOyVwMByZUu2CagF9LNNM52wO
EZ7zupbi4A6T9cXiVDEsBhBkmybmS7e0HTU3kUZPTrVO9yodmHeOFef4UZVyn9aJzY4YVqCXYrlo
0ZIdnaIagwL4lCdOQROuEZOLqVYqhxXvjLy+pTD+2WTh1hEvz/oQ3SXAGFycZYpC2uVB3Y0Udbln
yFlEu16hi4g2Jae5t9RlJAtnJE+C/teaoChNqFfE5U1HdArzoLmRlzAArmIvmmACG9nrtUjfqR39
/pm5VicjUdqbtCAw1tKUfhCnYQ606t2Acbk4BJlYkBOkLwJ2ATWc7XFkoFOn9WMRhp/PtX40pyy7
16JoCiLi2teMA+XTB0VBTYHxY601/dKnthvC/Tn78GcLBmvX+bkR9gysTRFX9Ie5C7kS2DF1L+7N
DnnJ9ZV0nTt/ytsYhaozj5qVehYMdDAH41hsASMZyR35NCbcbZp7dBOawaYtl0s8Os7TOiUAfTZl
Wh/drSlh8tEj7fvMtOddUdXNJ43U2BmKABigM+017Yv2zmgiETbb/JwbA/2IdqKEWqPHYaxtACIk
5KDGiXbDbphajg7Tt52d17uyGsrCn2Nz/ZwBVENIimNgiISKqluT32nhf87stAsg8tg8DL94NFY9
uSkgLqa9CrLbFu7ZUymSJaDjuXjQkF5/LhmcTVKzCSphLzTTReoJOmU5G0hGOR1TWmTXurvEg7pe
NrdtQirZw9W1xuw6APvxSo/ysotrgoxhW85WgxPfjE0eQL4hcXoXdT85xAW92i5ndcMGbGo97fuE
rkzK8Hrae1M9l9d0dQe/dRrTMxgsui59W+xFjlChf2iLVKYk2LbYOPUJ5TWoVytaA5zi1Yli0tVd
P+7iTVB3TkwCNFtdgzlmsLuzG7HvoH7dYduV+8VQ3NtUjUpv0tpE+voun1PaMMvkvFk5EYG1xRfG
ocdjKiCqTexpC7JVtYmH+2k3F062H+qtDWt69wNnXL+PujIHdWzo18gsxvsxjzkvBt2Z09JrXyPM
+XeqF4xYu11zUnN45iFKzANtSp/UhJGNFim2ygqmFRrU7aQYr80qQROtmgKM2SJ3prP64DhN9L5u
LVEZuZO2inOKxRXlHFHp149hh6hXwXmyRuFPMWuw6XhoQ8wJn9Ee3tCVzkUTYxG2W+OcjSIaqPAO
JkZnkh3pZkaSZXbnYFNS9xCrhn2wwIJEIZJSFUNt+lEGPBQopEwxdgaYYhWaQhQAwjoRWe24H5H0
wSL/MClKuKWERYwEqWG9ubKFKaoCrW3rH5ZKMqYs+sqrFZq71ap06JBN6BUsGRQtMIGU19YMqS7z
YK1750xeOPe2SsDHMWztedAXilkO3c8W4WNYtiiD3FlQxpkWB6Cexce4Vyj/O27K7CJN8PGsDUFs
NMm9UKstXIyiOldk8/xY6M2xWBf6v0unpsosRnG14mp9jFaaYdwKaY2XbDdnznMdW8Mr7EvZE8qI
tjI1oU1HJLo/twgNMJgEx+7UH4peJ9BZMryTiqoFZnnxFIf2toQ0mgcm5xDm9JaRGtSNGtYB/PDI
ItCf6JM/jaJbg62xh0NiD9PBBiXgthwqFEezbYfGItynH+tLlunTHXJPb3XRuY9wRqp46LH6YKSd
BFrLlj30t1OQbdggeHHXlxRV+3nDB6MN1IwDcFEoWroTXS5AtIHxq6h3SWZS3MdstT7gKDgYXf19
ajuAi4vpYdscd5cxfexFg6BvJe9cTx3qNNRqusbqPJ3CYnSmUHQMc69FWcRethjdS21ndMibeh52
lPF9xTJ0nCt3PFZQ98Veks806DQJUwImJckyHciJrzSjR6LV9ls79Y/ZQq4qbw3rrin7Bqbw2PYn
YPHvY60ilinYuwo/8jQlVkG70HgylOKHIqmBXUWHC8HOmqBubfNYx9MIYAMe9zgb3W7U+3E/0xF1
ibaNnhFGTe+HzFJDvcTiDIVeX9R4Xh4SAQ3cIicoK0UvCJhxM2LdTZ6crM1PrTrRez2L4XMy1lmg
9gOtOEmlUl1vrKMyboVflZr5aQAoTrJ49idj2yiobolySJNppbNoAZ+lMNP1lgZyEvnjWvu1PRUH
ddQo1rVpSo3UKO4ql9mNuAEx1J17wCEadQPLqxVXtymmq9im/OHPk1W/z+owHCi5pzRGdUAs+2V4
D6dKlNRTo0/d3NLyCcQW2Z4aVkIKi3++0+8zVdwJXCjCS6EyJvPLVNDadLXdLK77aS3cQ8eMiFY/
/fkOv09ycgcoOB2XYFoHqfDfs0DORK828FTup4Ze1Yhmmg0nw4jzI5VP1yA5uIs4TH++53+uHwtH
zkhjAOhXkCjOciqsoYo+rR3TsdUbjXZKSrmQ/Oefb/T7CJwOuwigTybgWoDvyOX9x1AVQVXTVSWF
Bk309qFdKZfnmNWDuZZtEEekU5IqsXZ/vqn2+2znB1+YA3QZQqsZ8u//uGszm2PVJlN8l/9s3yx+
NppQcJPdR/Bu72RbmmyqFhcXASvwaB3wzPP42YRj0sncWyrAf36oj6nVf89ayYcydQe0J7B51F/2
eRPppnZiieWMBFkeukgoOf4sFslKMHjl+Y3sjyGNyS8yi0w5U6WeM6ruhQ2SuX0689odMPKyz6d7
I2VPNlomrxLKohvhkEwduVxDZm01gkp5PVL/MsM3kX7qqVJygY9py/JvENm/D+ph7Jk6JcqQA3S/
TluqTILFiT1vt1pd3ddxdJwmfJyinA5/Xsj/ug/9oxYAeDoxya9zek1WdrmVV9utka1mkDP2j7dI
upZWkj/f6HchsQBCtKDzhtsZKMZfhmnVQomTKiLyzgUU256eOB95TcUePeCXiouVO9vzn2/5q7gA
VAWUkuC2gBWa4lfycvyjbt3oDr9pyQal4+ciir9O1Fq31HlM7fgvR/KDDOCfR/Ln7QAiBY9TgEP2
yxiiKgBs6utCvTFiATt42yS+sapfx2F50lznPnV6Wm26oKnFo1mvkDOS0fUmpsh2Dek5rWSyRzf9
SrWh6WSGbnId4JIsUhKmAoCYmn7UkwfCfY8JuVtHW9/sAq67rf4GBEHpFda6eMCtzuGWr+/NJiha
a9Vrl9Frn7W4GI4VVFG6//Ma/65vLYepYJUZT8AufwPIq7VOdzJVGLdNUkSebRQOBZDS1mml0cej
JXDjmE3RaH6dYJxg//9iUX5XTthTixAGnc90+284U7YdO6Ptmrcgcih+raraLVhwBWUxQmN6L0tA
YxyLvvZpEn/Rxv+hGBk7hT4E4lFOtfjVmm1UZtts7LTbjMGvg5M1/XHU7em2GadOzkFSLM8My77f
QOhmCM1Mj4Oax0Dj2kyO6FUXGqPe7Tf8iow+6aHexyS977bYds6Jm2jvf96p3wUQ06TD/gugoW6D
GPpvNa4NvTVYpFhuicmov0QFfh14J49lr6eH1By18M/3+/1kADiikzLWYU9TwSb+9/1yQc6YRqz5
FoIe/UwLZ2z45kQXAOkB6EorMilFmja3Zg/9+RzrSfWX/fldtWGPscgqoMiGDYnHvx/AVEejK5hn
vI3Jxh7WqQX5gAc9lK3W/WWs+vdTiFODwiYNCdQtWLz/vlWC95zD4gQFRQ2QpDenINV4SmnO37LC
MV4nB8gVkqnOdhzq5W8wdR9n/J+KB0NhWiB6MtmtQlP6K52Cprdq2q8cvFJlXlbXpvLc9eW462Yz
pa2vM5I7tCDFJpKMnnhbrLZ51dM42jdTD+54VJjWXxANTEmu8MsjWSCNAs6pATmhmnJv/uEzOLUF
ubKW6LegjurhAIrQvhlj6v8QEczZeRJzd7RSgHE2M1mPrr0NpHXLHty2QaNvSjXnzIfvI4GkXiTb
104UNoO0hXnSIk2pmKwRTjjr6ZPZ1uVdTCtAaPW12C1an+7zwRrv15l20nZQyuMAjsg5ZzQCp1r0
ncUkg0PtKmppC2ECuturEyK8LBUYD1E5nGK33HYbjfJ0rDexWwW6mjmylJL+vy0iyJsW9Be2C3qL
+avbqI96K0TlWrdmAz620jjbm4UGeOyLElytEf6IPwvkf8iDC+8rZ8WANZd459974uab1bAl9u1M
9DwXveanxkZZV/0bd+IHDPi/dx9cE0hTGHG34f/61XnJ9aHvnNg2b7t1pf7VVEnxzqhw85C0bXHM
omw+tE5P70F5LFUK/WWnGPeGYcQ/OkWBg8mex7Mg4L0p1a65imR177chsY5JXK+vEXPC39q8Aout
1iBt0kGPgnynW/bESNRLCA1eIlEYB6WeDTVo7TS5jYULK+VkwRpArjOsmcoHHG8sHyLLyG9cI2EQ
Pp7Hx3U16y92q82MqxYRjbzU7zCabb3L2rkAgHiYnc86VsyblmU7W+tEmV93hrfZdt9VMjAMuM8Z
eep11Y9kkfLPs4CUYZ1JTYzauscLEqTds8n51msmBeHZGf4CvPBriCV9ObBKsIm2a8ML8YvksZzN
0Nh9z7Q8Y76w09KIAfvEX5yd3xWeRAPSId3WAT39DRqlaAGw7Mlv36aV1pzSqq5fOkABKcdq+XVw
p24/J1LUGuh6/nyKf8eghwDXQNG5xJBEeuIXNwt4QH0YlLa67ZtMU73atRiMXcj70dwF00kC4MQr
qWSXgdZNnNwut539lLsFoN+ipE3r/zg7r+a2uXPff5U97z2y0RdwZicXrKIkSiIl27JvMHJD7x2f
/vyg5OSIIIfYzsQpb2xrYQGrPOVfZEj3tC3AkWbFTql7Y+d0ine4/pTTy/afXwEtTx1FdhREJ3st
Czs9y/q8fCgrpV6VrfEtct3HUk2tpeVb6h8moONoJgJNhHA6kfV0v9FNjpuw7MuHJjfYC4rYWvmw
sgttnXtzAd/Z+38fjMyaeoGl2cpUpxiTrC6x2qZ8sBArACwLJtSxQUoMVdDuFLuF/mr/ypWcxVdZ
xsqDqITd1VCAtIr9jVR2Li4Tskb7P5EWnl8Hr9df/Zn06BiH440pEMYiFD9z4szqsFJ8u5EfJNQZ
nhIjLJ96IwE1nFPKqvUeaH1KD8h4ylPph5HUBWaLFK3DrGqKhQ8o6iU33fS5Eog3uB1CM65EX6WU
3aFcSXrX7yGXDcu+RZqyd0dokSYjs2cA5bk+kfM1RPoic5IKxZQFsfXpeR0gx5iX3iA/ZEn7pc0H
9DM1sdHQegxiL19fH2x6ObwnL7w1rEUN/q1NBiMfGQLRhvKDHqvxwkSWsMAOzHHduRrG9OQYBzLR
fxv1gw0C0klUhlqw4nmSNDyUBpqMviFIzVL/Lhi6PbVx8HNgHgEJGHPjnp+LHFbjxFBK1jlCJjuy
jxKljWXADVJfa9/y0dcv5rt+vv4alfHxP159VCJUZsXWQBDAxqLx9KNFsYksfi95jwZ1kWBQnssR
WhOYzncrzu4BCBIHtsGnJCP48KMGzXcvmzkhzz8lj4BOkrBVdJqUaeDtUTOWylrxHtGAuJGi/rkW
BZZ1ij1z6kwD/HGqqK4h+YUjK5WKyZIZUCn1aAh5j4UL+LATWrgnv6QanrfOjdPZUMYzGRCOpBTV
S9kj8nL9XYvxk03ftY4+E1knBp/GVJ9rKLO+jhB/IqDph9fILYCf+6R5hAHD3vbo+fYii9a+Xblb
q4usn6Tu9V1bKNWdGRcLlChXfVz49xQP5BVIuIqCuKwD2murbB0WLbiS+AaUoAR8QMs2bd5pP0wL
Lh06MhRK/UxbCbfK7kHLiLUycAr0YQ1INrftZWMP8d5upWe8d7T7DBzDNvQ0ddO4iXsD67C7DTvb
IeqgPF8XOsy4XNKWQRbXyEo4SPamTn7jNUZPwysQG7sPpV2fteauLFJpVRbxrciwxloMgB6+O26H
mrBIkyWpNyp5kpTcBLaRf20qFDst4croEKnGSpHg3y2qkLph5Zj9MotjvKnsrn/tefHr0kqzzzKs
4IWE5MROzWR5jUGfvUk8ie5JPepfa1n2qdQHZ2Ytna9ZJAxJE3DpwP1TnV7qWWxjY1WE/UMNIYBs
hToJRVxjQ3cgmLEmOT8ISEs0a6wckglzS5zu0EZVByNJBsDntg+0vjKc9JfSwMq9vjrPZyTwg8Gn
jDOHKEWop8No4MWT3AHI07iNsYuFm91SOkKURXWlm+tDnR+pDGUpKFIxK3Bs4+9/SLYcNKlgnUTD
Q6u6dPAR5fosKiV5TND62qHE4+zBEjQrzCGMP6y+sOdMBPJsZCGpSuMscTqyF4RJT4lE2ReRHRzK
vvD2nqH5n2E/NPfNUBj3IFPSW5Q6k5mD9nzvY9eBRSQvltSegtvpyGrud6CypGYveu9NQFx15eoX
sHmQ5W30UEV9+cffE7/kUfYOmX+cvqemE6GB5kClGvUeLrAKb6VdeHOO2+cHKkNgwYmCmDWa1Uyq
CEJqyg6mTPOvIRzwbNVCo71fLEBON3OKZZde4diHGa24KKZPb0QRIbtMGtjua8xc+B+HpC6fdae+
jzRra9rt6/VVer7veHUKBigmGS85r3b6xUIL3mdqWs0+a9ufONO+GL08Jxl6JgXHgkTjFkMuQj+i
p2kkrAM0SPIubPdRrWYbxTXiXV+DBaF37NzFigi2SpIgNKZEI66q8F6tvEw31yd6vvPHNUIQgO0Q
pa3p/SuptmTAi273g+uFj7YRZt+EsIe9a3fd7o+HGrXvmDG+D0iXTnZBVtiJ1EQSIWm9aAAq/i8W
5YXPxi5T+WYE1QQ2k0VZuZBkzLjq9nr93YmPg+/NhCvnYe64jf89gDHx6SwQ7wO8Nw6A8BJEbm9F
pDC7t87PSEahVEvpgzMZAeLT1eeXyeBHqtOCxu+/gT+71/1KWuaaiJbQGX+VHgU6P7K+Xf8+F3b0
yaiT72PYruy7Arpya2ysmlZ5Jd+L1Fz2QQRZDuPJwf5Ky3fmqLqwsU9GHX//w32QmokQlSW1e0nW
adZ7d7qIjtKw12RBRSV5uz5Hc1rrY8/RG+SWo9aLd8W0zorOY90KtNr2ahzaxx5BrDulr3zYqJFE
S7RA3751zR1e1A2kHLWrtyAi3YfWsrRbAFP+qvYBoDq2BM83Ug1n12YuYUpTqMVNaWo9kt1NplHR
q78XllU9i9HYb9lZSng3AG98kZKsW2lV0/2w4t551ZIq+R4FwA2chIFoliBFhazu8EjNu37IFc9e
h0YBfoiy28YHNwOWz0MjQDQgX4a6+S7pgNVcvY1ue6PuIQeHEChjyULzPVGGhdqWylFt7AaHEy//
ZFRDectz6o+aRLuzd/x449UJHO+qIiO3reamgbWRAITU6c1EprvU0QF7uf4VuOv5qqfRsI1JMd7b
OE+gtTstucqdX0WeFDT7WBMwD9R0EQQmSOGifHOB5oUgwVI7WbZaui5rsZOs6iZVui+ZQDrRCVEH
bmB8AgOT3WyjNXB4PElD24LOMuVsCWWL7EanGlcM8m/dHJ6bWim3lQEL1OluLAKqRZtq67RWXjti
9QXszQ048Z9lFb4l9ECKJjh6gbkTI729jjalnd6lJEEDEO9NZbVLPxruJCH/BLq3jXMwoCZe80Zb
L2hNfBl87Vvbj9K3BPiLyKO6TiT6BXzJLXBnWsyYC8V6ebQVhxZt4INRF+qPqMOBw7feqXPx4D3X
Ha1UnTKehSYayNyHwfM246VX2dl+qFrauQ6oO+GW39TWzBd6qR+ZIX8+Mzacgbd9b2akM/KrXARf
tLb00eUyj15bglyL3Y2rOC+9PqxkszVBSfnPcVw/Zob3ZSiSiv2ufS5DlNzoJ8njMkGwDATyqvOD
n3iaPRlIwpn0SIoyX0XYEIg02rlW9gMPkNcmFF+kJIJtMFRbqm3rPtLvBjm4Ibu8zWDqI6gh7RA6
tVdBXSORF9jmctRfsfTwq1DUbAHgbe0PHeBmTcCFTR0w0pJ/Zxby3UD5ATNeuN86cl1pqW9Tr6sX
dgMcxtIyyLBZCYs2XGuJMaoEDtUy9OP71PCpvkntsSohGupYpHDnLRyLEmwV6OuuLmAa2lK18F35
kVQZNPCrikMKELwq9hFlIVTY+hpKWB7I1JXhV/VjYgToXJQg6Eni0haFisRb+wEaFlqRNhtd9NZW
SuUC28nEXkk0MsKF3prqL8uPukchVTV+8EUA5YI3eNt2ya2TU4gC5QT9qvBkmm1RjudouIrC4Hfk
N2j8FM7CtoL6mEb6XIdQndxt+DLSAzFNimW0fcDYTE5igZCXOWSJ9txXmXzTAKP6bqPFGkL8kmhH
aUqTv3Zyqe3cvB9l7gCmDkZ84xh6RxtTg8hkq2gRanVY3hdGG25jVugoj4XpSQG/7D7KpHDfmH7x
GLi5tTH9yrvBBkD9YYjaZy3pqXII41LaXj9tzudFv0Kh7Ur0qKhn0uyerscs+Ex+EWWb78ChvFmG
ly1Ns268ZaOpMAKuD3ghCqGiAT1mtCxT6DafXmk5wOtIl7JmX5SK9RxIeMyUYfDndVT035H8Vijd
GJRQJqOkqqSkboW4bilrzWMBMm8D/DL+iTqdemtndvDrP5gVBTGdCh8L5L3A8eGiblRPS2M/bvaD
T8fYJRpZ540ubq6PciEcsPHABDNkMLcz5IWdul5fJX21bxWaJoVL96svau9TB9LvtQ3CAUG/yp2Z
2nkkTiHRxo+SUPjd8nAS+iRKEcl6GJv7hgpR4zoYYQORQ4PCWKqpQLy2y1+S3hkVSsiofA3E8PVp
v2+ukwtxfAKMKulRmEAUpniM0qfGpwyZsRca14gkg6MVhoQsWZJkP8Is6IKVEUfWjRhQ0XVQuoSJ
lCg52radQYnFcSJ8mSXxVGgBEPUeAZxM97OZrEgZ6wCTp8SIaERPAIujZjg5Inw7RSoDANm+kbwW
Eqj7u+WMb+CGqSneKqqJJ7TSNSs3bnehHUurSoK7nI3WNXPv6yyQY2ONhRF6KvSwaRGebrLOFiIt
crhZdgm7rOwUGsTxr7hSlq5NxFPYB+w3slWXqlvNLz+FTfrTLFog9k5x0/jlGqneFYYyEqIwpo2t
TPMaEAEvc6moV7FobmXRF1TeMsS4GgnppcC5MzvXXPjhsI8y+THVu6Pcx9Xa7XDdivTyG3rHSJo2
soWBTrptPOyhatpsC3sUbEBiDn6pkd1lXQfj2A25SSL8ltvwd4KB0kLN+292MyibIkS+xnXCdunR
KUH3UgJ0XJDEZ5Vw13knc+Ga2Vq2cgC6CA5JDSondM49T3MWRl5CIHQrsdIChQpLvS9abQka8DYS
xnfY8coOMwIsomzdQ5gGQo0muS+iCX9KkfzdbvSjZg23vQMa0TfWhig+uTbSyVXZwPDpQ+RL25o1
SYjZDukjLbVviV9gVhSFL6VcEkfIwYC0V4WOTBWIFTzALWzdHSSdBytTd45aLy2jj6G3NodCRRXH
D4atPJSIIUo28ojRnWxKb4Glo86Q/BC5c+Pn+p608Q1mB0GbZu3BJTgQdtIlVMHHKMqe4Kw+wA57
BTDmL9o4fBZO95RXYtv14sbytTuEmFaNn7+AeX8wrOiYGsPSTpJ7VJ+hZUV3ruXmSx2ld0sO1kbC
xWRZL42m7bTWfzbc/oftGDtgWDtORhTv7E+BNDRrU7H9LRrqoKKolIZpdhM4zoNldtuWBn/cmC9Z
hMB5IuMyJgfQX5zsvpLosYoSuWQB6NcJrHqbg5SDllANozJ1tzVaCeJUgBCGbYerWE/3dYKWou8U
M5fidCtz23N1aLpsYloCHESZXB8hok5yJpr+JfKThRA4Uhh39Lc3uWEFS3xGlz4tIwimmTnCep3w
ix14M6nfuEU/nCbjI1B8UEGnk+QC550UN13Niluj87xPlbwx5HZUmHvMBxge18+K8/ufsruuUccZ
y0eEAqcnBcqPcm/mefZChWUVcJGCszw6GkycUq9npjTJa5iSxZQIXU1AikgIT96qg48gOAM7f+lU
1HmqlVOD9awxQYu/aQGtXztcX5+cIsYf+eEt0suQR7dXpsipTKN7Mj1cxKGJxcghZK6brGmfH4ve
kD/rSqkspAC1ICesg5t2hK7opVytlMJJ34zIVF4lt+nXvoET4UAr5KEjMF6acortQYlZFTVwFcVA
eNH9kOOR4Zrki73kdsu8bwG7+xGa1wThXxxHlm6kuEYGPu6DT1HvNV/dOoGf1HS29xg2QBZQKAm7
4sYdJBQs6rx7dqDlwZPm/K3ktnlyuzDYN2jOUBHlEkwarV15CuZKXITuXVk48kYpUm9n0hlAGMqS
zI3X+qaHluBgrdXUyVAthpTDRhxasBZcSyhKaG6/YPX/1AI/XRe6lNynZe3tgIM4i1ob0tvMUBKw
PHm1A4ekwfeREdTX/WELrTpbQTsJnqKC7l4I0n+bR12x4QJP7pTAyQ6hBQMJ38D2M8kYZ3Q+2CRt
+nArDbgmBK5DGpXDzty6nfdrFOv0KqQl5O4RIZtl5cjwvHy8EtxgeBrswYK+oydbrVT1nTn0vBaN
/JcLF1INMgN3OYijQ9q0+XOEP9+X1DKHVy2zkNGCcH7AmrncuwqfIDJr8RuAWnCsohpXQLKXjZsj
vUEoFWBcLiEU3FVd8tQ2BWLPCM0vTLAFWwWbzSWkRw81oirY9CUclr7gNs2N0r+zcK2HgNl0OxPE
FipjUcu9V3WP7oD0YjqqrMDpiMB2B+qGVn56o6u9h72DPvQHyYvko6coHfXLyr/ro9TdW5mwdlWc
5JTQLIRgwEzBYcBFIXGV7tawdO8OKYR2VVsiRCI4lG5dsBLLxMiqxZDnqA4giMZfA7aaJ42Mtkuj
3po6ma7phd1309HCx6SN4ZoUYXxn5Zq8tkXhb7FJGR39GnKVwoxXegDyLEPWBI5qp67QJyJuqS1j
J9c8FaxwpHVSCi9JGRXryhn6ZWfH/baNqmRtS6m/lcxBQcrIeLq+q8/3NBE9R8kYArP/psdI67eq
VkJpfEwFtQrfqr7DROWT4psoELMripUvR9FGz+tyVYOVXl0f/hw2QVNL1cwRiagS7U/Hb2yjiygH
uo9+09RPudsEN934glwq2TdVJbC2pL62Bh5nbGHjJisPiQNUE+N0iemsjx5FgMSCE+jLLJJp6vXo
xMw84uTyGEGsQsOegPoRfXJt6hRlmCAjvVBFjshN4PvhsqGjLmq7t33IpY1Un8stjJYV8u23pcAt
dRRbLU3FW+kKLJZqzvFn8snAUmqYvwNhAkMDlsychMaUkTQ7zdvwBVLiNmzcTVP1T418W5f1QZe7
baz+bqyZePx8TF2la//+yybZnBz9kpsoOJZU1jMw7KVc/LBSPkLqsqPhi3ZQQfkorTSDBFQmb35E
jZ6MOiYJHxLBMDMTuWoYNSeIrVIkXbLHOEVi7LNmBzh+POTN2vJ+N8C8dWpRBo6yvvqSt93cEpik
AGcPMmnSxKJovdBBAC5s+0fVvWkhiCKAoepHAxGAKrmV7ICV+fX6yjubPlAdumo0vfjQChjt0+kP
vpsHBg3pZ9XgMkK/q3JuGyt0f4W60r5cH+vsA7+HEzSJaHlh7DTNuXN0lXkUr3gZ9KNlZbdR8M3o
MZIQqDC6D1h/3KbpTAKun4YT/4xgyO8pBal0raeVWULO2hnKvHhRPXRA0i+KFLozAdl0VhwtKuEe
ieRYhj/r0gA1lmS1kLNDbX4xBiQH0WVUMVZFukmPoepv/Mieya+nH20ckt4rzVBL5nVOZ5VnMD0p
zaUHtHYr1DFtCs69f+MSPc1MblLAIADjXzT2AHqo8nnrtaoVW+soJh+SIf9KexGNdysg+yFsUXXp
BxyJmQ82DW8ZDug6CwQah66rU/ReaLRtqJQlQQDmEaHIt+iOrholQC9KSdyZ+PbCp8MWmMzBwC+S
6H1yytmhgGg+RhwQc2VMFbu9EuS/SjXapq3/BV44zIJy3QhvBgdxYZIk+SM4kaOV6uRk3K7sjaiO
tPZgl+mjZxfLLkxvZDQ9zM6eOVYuDsXaB19Gm/kMkWcTCIJfaNuDrwQoNpI0UoneuU31DdmqPzzA
+Xbg76HIAWPD7XRK+iEcqinkqC3qzUiIDge/ffadexMdN5dsWsE0p65n1ueFL8iFjp4/KxQY5hS8
ksZ6QLzCkKNSmv2zkTdxUq8pHg4YnmBhHpXNzIgXdsTJiOOJ8+G+8DTPCbmp24OuVEc7aCrYP9pt
2zf3WJrsBwPFg+un5sUBFXIw+ksK0LbxMPgwIBooZRK1gsWSIprU1zkoIg8uuZC2hl4hQz34M/Ga
NTk0+Y4WWTRDsmaADExG9Cn1y0Lu64Od4RMW5b8V/FQXUmKli6z070sSfdfoj9enOT2p3wcFVKyD
kueLTvdEjAyJAb64OVTN2FDqviPNOefHeeHcHA/M8TQbLWKnPXsdOQq7cJXmAFXk1g/cXeGlP8Mi
/n19Khe+mA08l5gXXqpJ/nz6xZhIU2PVrh3SsL9rqPCuQw3xCrys9EXmlT0MnHQGDXRhZrYOYRFr
QWBcZ9zbvDWDINcd7WBZzXOX5nCvejNdykow85kurA0b0gsARCz/FKh9p3MLYbcYBXiFQ0ffZ+E7
N3q5j1300p37CCks5K+vv8tL4xGDqtw9MhWW6Xit0JzWQdzggHVxtMjTJ9v70cVWfWtLef6EEpBA
HTuV//hi0BkQACfKADqGjeOx82HPlVxMupkixtwaSNfZavQ5jcN0HQXR0lXKh0CS8BX2kOLtjJmR
z89rHUqfoZAJELBAoz4duRWZRAbUKoem0/e04XOURt2n8QyV0+Rw/d2eLxpIWhr3H0bJfE95sk5r
+HuOXg7aoUsOoZ6vOdrWBXzi66NcmhEtK65yHeDxWXzkSp5a2nVmQN6tb1HUfbBq6x6F+k1q6X98
2cFrh2FHrmeB4Zq2qizTLy2l6PSDkuPyUMcvmUaHurBWclTPnJGX3h1nCPcOyZpxRjsz2jLwrDZQ
eXGmvpRQqclzS0IHMPt5/fWdbwAWoAHOzqZFQIA++Uh40kOxc2L10FcKYsnam5bVn2OQDJWIb7PB
26tutr0+5BRJPfJLGJOAiDaOBt99sgi9Jk16G8wOahB4d3aqEr8EILbWkdUIKC0CV8YYwcZVbzXD
ll5TgIoDcI/Q99WZL3rxNZOd0MoCss5ePN0OSSC8ArjXv44bqzW+Ci/5pqiNNLNKL75maqoWn9I8
TxR0Uyr0MHDVAwSVta67iIK2xTdIxCG6dNhxJYX8zaiH1+tv+vym4EWTe4G8BUdNh/V0ek1n5UXc
h+ohwDT9SxX33abI8ZXBbc4NUMTRUxQw9TkD54uj2uMNKMbgbxo0aQEYubT2VYwDrKWXd7e9Dnex
tasF5BnK+8VMjn3hI6rvkhNkflSRp2d4hSF7gxukdoi9Alksj6aLHFsFVcV2LqK/MBToQw5PAflR
nHEANCy9swG3+oNhF49u6iDSb7ejZvTm+oc7j1aoY1lQDQD9chtOLwirLuOiCxgnyKvfSuy8ke5d
H+HSTBTOMerShnlOpSmqYlSCEQYHTPdJyrwbNVN+5LW5/vNhiBf08T6HLjVdgb6RmnVuK+YhRM72
DtmaaGdbhbmuZafa/fFQhA0Q4oke2GXTZeDoro6Nhy0OvUS9NcjXuk+Pa6ixEbs+0IX1fTLQeCN9
uL0Ty64HSRLi4GUyGJViQy1rJxoHwppYCtBF14dTLiwGWhYyVw4GyLzF8Xk+jCeFuZ2HKFIdbJpP
roGYn4qU83MIVzH0XtHU2oKYXlTIWoy3K2ESi8XPvlx/CnVaP+LQHvM8kxYAOH6qnadPgTOGoYRe
3x8YWqDvVXSUyaNj4A3vQwIkyqAXKX2JIzNqicFe1cNtbhVj3MYDBfjMmW62YNmvef7rD/felfrQ
1hlvFNYxhw1IEvjaU0BAGlcazWHK51ULTkr5PEYcCANLdOMa4Wxx8lvwrKabEyUnSwUhxfGp0I7Q
rTfD/JxjL6uGYIsCGecVZYUQ3UI37gchoZAF5A83tJQgacNfkrKHto0o/qMUEuyd8IH/b/zx3vCd
P8rM+HvFu9tQbj8mqCk3uDj6vbKMaKf3prtWqs/jXzazWx1vpOvvYQrNeH8PXGdEXTIwbAh7px8J
VRHLG8ZrJkUx2SRXbMOfWqQsZewJhp/jtMZvwINfH/fC7QZNEcIOcF9i9mlglHWGDym7lw9ah3I8
UewoAGcE7cLFIDgT2KX9B8cXPUPidlMTOLhPP3iVtrSKbUbsXGk3fjLJDz8TVi//g4lxgY5FRRkS
/mSrO9RMs6BlGEUMN4a552NrSbtQrTeBAWxfzN0vF7Y6LP//P97k+xUgs0DeNPIhjAZnX3lut9EQ
K585KedGmaQfqmQECSK98gE9mC353s6WlK/XX9zlITjwx1SGRGO8fj6cWW3pRjSJeHFmXaH4pz9B
sZpBYI/vfrrn+cH/HmLybZB1raVynIUj3NvaEChzRjQtQvm7z5l0fTqXQlbCNgoX77Wus3tMmJWP
aGmuHLIqeRKlvPRGpGo8mE8RHquunmCBqzzacbkD5rx141SduUgvPgFsACJmMlWOuclHMyGZSyw4
5SD42YhfHIL6bchtpC5vOFLkEmAsT9T0j7Q+ZnbBhVgBcQEBuJC6zChHcfoxq7q287Yq2Ww4Lamm
tDYh/TjdMJeMX1g0MB5IQsbyENXZyaKBSpmFQ9nJh8hLHoDVvSB1PbP0zxcNk7DHUhcJ8EgpOZ0K
EVfUmppvHPU0/2K2aPQN3zKv3SB58GVmyahn63NE5QGkpE7D0pnCvzI3Fm3kW83Ra5T7vLTvQYOu
B93+hfrTrgrpnaN+2Rb6GiLVKDqABavlz9Rtzt/o6TOMB/eHbZh0NeZpkPZpKtX2Qs8zc2Fqsyol
56HBOAp8UQMUJ8tk8lKbsAkJYJzmWCLl2dBmT23tx6DVN1qegDY2kR2N2l3uG58M5Nqvv+YLH5Sx
qQorhEcw1yenQFnCB+8apTm6TfEtqJ1qjbglAg3F7ahO+OerB/4REBw0tWz9LJ8KJFQBE13wSbnc
UDqMzW3XNja6iK2JeZ4/x50c9/TpEQeLC5K4KvhP66x7Fpdu6htt3B55AbdN1GOiGrmbvvdvqdZs
hIo6Z50f06Ceiafmxh2X1YdlU4TUpnI9aY9lY41s1nta73el5DxXGi5zib4jprjTcbe+/i0vrVbe
L+UpIkwK/JP9z0oNBgUlxKMZ5A4OnwLR67QpN9dHuXCSjvoSOqc5vSeZo+Z0duYwyDWI9uaYlnjz
SWbpoPQxtLs6FNpjaec6VI4sfqlj+uCEasCeQ1xKqr5qZ+Z7fq7yIPziRIdcc0aNTbMh7X1Zq49m
A5bMyHt7F7fAeJwsE+vrkx634GQljZESFXdKPMC7J69W7QItiwulOBaW+V1Oqa1gRWDk+tcWqMIy
iIa5tsKFuVEFJwuj8Qw1613K4cMSoowy0AEqahw5CazrAgOBIlVzGI/enG7I3FCTuTlNZMlRkNXH
sKMH5WquDrfFN6EZzTZLLg1lEnNqCgR8SHmTJGiwgfXbflwfs8Yb/dYMROsN4UBvQpCsmTm8Lw9G
iZ9WrBgv/dN1SjBvlAp8jWPlctIsYFhn92VuJm8i1LSZpXgewcOgox5NVZo0nTP8dKwkDLNa16Xq
WCT4+WAxEi+lTEk3yIdmiDzJOFQhcHBAkNb4fX1lXpzlWH0kfwQQYk1GljIhSRrivsegrB8UfGcy
034qFTFTJLpwT5gET2N2yGdj559OcGD5O3rVVUeUkWRU+AkVvSR+sitwMEP24/qcLg7GWxy7TYAc
p2VFRfe7ygr4clZUBPlCadRVgVtcakPbXujSTPZ16Q2SeTEQBXCFvtDp1HxHwWqBgP5o1CXe5SZ2
zmEhf+bGt2bC4IsjjXt6xN2DhZ28RDPsTfp6annUHCC5Ra8i626X3brTLXf1x69wDDcZaKwbofN4
OikjR6k6bZzqGHtN8lVKVOWIoOSDCVBgoaVesLw+3PmNN2bNVPUg2tN3MiZ3gmuIJHSqzjt2wxP4
3bXhf8X1K/e+1PZjme7dUvzxRzsdcFxCH87HDIykMXg9ctadpy18f/SAkIMYEzh/Lnk5/2oAzQAh
oRtFwQ9thclQpZu1FGSR0MijCCgqlapERSRdL6S5BfJezzu9ZygBIFWkc5QA3Z0WIOrCD7FBEDAC
Mb3GR8eoFBBWWIHJ0d7CV0X+LLBmilQcPIHJWZV/Ozhz98H5XUfAPWJmRuUEuqGTVRpwnlaK7KY4
VzlvZeffJFnzHXRtssDvWqD5WswsnjN4uAaznxBs7CKaSLNMswpiYgJtXwuI0wD4V6WyN5NbD6Ex
EOuStHhKRJmuReaQcsBAWbhCoYKUzV6EF2p0tgbYBNg2MjVjXff0S+elCRY5LH1CwhLb0qGTVmqg
wZBRRzUQfI8VfVMV4dbEa86zqnSndfBPfDdVlwncxUdf6tzXspP8e8nMnEVB4n43uLJY0BzS144L
geP6tju/dmykJE24RNynhCaT/kslagSGiyQ6AsDD1Bp1m4Xe7Ue/PfzqHW9mtPOFwWhjAXOULlTO
+k5yVgetK8fREV+mn2MApMT5Z1dyqdn1v7wastL12Z2B/1gXkOuRCxgFuOFST3YedEepGvCFPGIp
hIixb96MhpboKUfYJ+Jli8kec62EsuAf8Lcp23iLLdv1pxgHOd2SNnQt9j5Fg5H/M7lga0xm0IFs
eYKsctaIWQ8rpbafYqeew41NZVPZAWNPD8YndSrKBNNEMJCTroPymRyrusWaSBfZSrGdfin7Aalu
h2+VpINRx2Zn6H6nvYR6fBjBNFmaZRA+YJ7QvYBRSbamLpmPEUDau0Sxi0MSo/pT5UkyV3C48Gro
btI0okFB/XJ6c5ZG18ZxR2VYcn3vCfU/cROSid+6oUh317/C2dojwCfKF8D46LxzfZ5uzdYBCSrU
MDymVbruDHFQnDCBshtsitGoCfetmQ7yeZrDQJQLiR85CDgRJ8dgCoBOpOAKYCnJOU6nyLBifhbY
+zS1pfsqFv46rbIqRF5iGF68MI1XclKUMBsGe5aBdlYiYNdR2AEgNpJmtelOEF3XwSzlXigxJvoE
PgwCeu5p+dEVgSMtNNpq2UIuE4jnxSicpHa9+TkrCmcG2nh24IzgB56ALsqYA05PyKGRE82ViuCY
p1H1VNeBuyXJll8Jta2tMFvxjNVhvEU3Fe/YP10BxLdcjmNblArXdGiepoXSq2fP+SjZg04aZzG+
HxhEEIP6fq8u4iLyttcHnabU4Lm4m/hFBABt6H2RfAgzGtAeAUYK0QFnq2WlPmZ5+YeH6vsIY0CN
zQAGA9O7z7QCGHauFR0yFQ6+o4NaUYKXxFObdZf1x66fK8KcnTLvI6JyjC4F0BlKP6dbycBQGSi9
Eh1E2TzBl77JnB4TAOx70KLorGrtc/ikRVUtit79HWbdrqyNF6fr7rPCO5hFjPh2nYF80XCANr0f
19/4NJJ8fzqUSCDljgH5tIiBdC2Wn1h1oV1rwfIki1poceIvysT5DcJ7H7reGmPbN9sMZo6Ysx3P
0GhSjfqNRF8j4O30xYQdJHm8naG+EMhGCmp7eFjugj7AkFVFZNyAk+s42l64EWBee2M7+eaPJ//x
Cd7Fgz8sNxUtpcDIvPiAe99QIUmC0a/6CHjSQ0gBtufKUGdut7OW14jmHbnIVOaJ4DnnTicNlqSA
Tq8oT4b208LWBK2ZPHioB3+Z4nmh1d/bSlo3mjKzm89f9mTcyctGJNIaYldXnoLAWNZKhunvdmRW
8F+il25kKV2aboH0DBYDRTh3c52tMkanUkauwu5ma09mrXBNIelRKU9SGrZioeR2tffUwNgkchfi
WtjUd3VWa68W6nBPZGuzqjvTg2WEi44gYwpK9F7PQB5ylOiqO3j+c1BF3VYrkHhoHPip7+vpv390
/8f9lT79M0wp//E//POPNMMh1vWqyT/+Y/srfXiLf5X/M/6tf/+p07/zj5c05tf0j5z8DX7uv8Zd
vVVvJ/+wTiqEaA71r6I//iqh3L7/dJ5w/JP/29/8r1/vP+Wlz379/a8fKTow409z/TT561+/tfv5
97/GwsN/f/zx//q9cYp//2vxhnLb209EiaZ/59dbWf39L1v9G71OoMgglsZ0Y8xE2l/j71jW3wAw
Am43KBfTrTD5nYRDzmNI829gf4BVwnnk2oEB/td/lWn9/lvy36DgoPM4wsVt1OP/+n+P9n8pO5Pd
upEuW7/KRc0JsG8Gd8LutOosyZI8IdwlezLYBsmnr4++BVxbv5FCTRKJtJE64mFE7L1jrfX98d38
/+/q/zRTfd/mzTj83/96vxQ5TdmNkb3yc5Clojz/cynWqb7ameLlx9VmEDd2+XNZ2Nh3lQj/KFRL
LE77+7lEtGHAR93sf9t+7g4wDngO9z39bz8e/vwEDT7JYQYJfFwTF2O4BloqZ88fBzIhbeCYa4NK
QlNcJUIHUPtlM84hFbMJD96CtK4p33779v7nEf3+SN6VG78+z66rQ6++G9Tey1/0wZXTjOrlqLui
jZsKPYDIvS0AqH2ic/immsScTFP+kW791+XSb0X//oP3E39vPchUZqW+exAzfAxhE/8/hk7Rxknd
S7h2phJmqofJXtZPBnzlRNqk8Bj1UczytU9s03daFyPmrDxaWXFZp2l+/mi/fvdIKHy4qeHqTSVf
mB7dfTdpsUpzk5Xl9kdNzs9uhupWkSaZAiwkbjcGAcy++T7IYwqOMKgxxd+OxpcFdmqEZde5hV5r
Z1lYNsK9EeZlJDPxgzPMeLe38gkpZpjdORzhNv98N3ct5Wwlk611x07OP21n6kIecBVYHK6nVOjH
Ntnyi7LKcDFW++hZwriHQT+dACPL+rOutC/lOjmHrjSBIPcPoOnGI0unDMrMllcFFp10cyfUxxyI
ZTEu0diV2YkF+goJpOnUMphdJT9CIRwxqClHryYjZo/cwDs2t7e2OCbjrMeZ1gEJLB2VLdj6SOP0
fi3/egicLGwbu7uR0v3PFyhvLbbMSuUhuNkEOlupwxzGd/fV6qw5HsGZgBRbogQkGcYr8wPKwPvO
Gec5dcSubd9LVxqjd51zDUQjNYahOs5NnVy0/EueefcOs827DjNjuDR9ccir/JAhpzgM21wEWTKc
PdmWcdWCXuPDfSLG9qMh8vtXg49F1ckHYimjTn+/v9TkKfbKlJTHfoR00W62c0rbYouobmYRrlqr
X6TZj2ddTzZ/8cw6nKHQYZrNnONapODzUGj1qr2dqBEiYp+gD3tqfnWS4a7T0t0NXEaj9Va6e2RT
mBipesmN9ZyvIkxkut73JlR4zQRfXcmDO5V9bBKGfrPU4rXK+gt+cOPqOVxNoORfD7U7PIvMLk9r
ayexWyQd+OLWPguj/baQsBvPm97F9lYc1Y40bCqaeCk7856THP52I4YDGqMuLLcE03A9mhfXkKqv
qoIrMiQe6KWkHqBYuMOso11cKEB7fgfbyZpHKcHlb5n0aj+ZEUqiWBhOWj1+pIv4Ve3/ttPtL+oe
VUAOK6cY4s93W77Sjy7+ymk4ZkIUsebOy91o64eNYc+5T4dD1hfiVkyL36xOFTWYcj/Zm3NJh0ZD
PpeZGCGhhG84HOImzzilcA4q6rSeZqN8FnL95ngImobmtUHYeoBxOrzmHYXlaGF57tI3xnEHw5y8
o15tB+xCsLrH7hOOZC3897PkV67s77/p/vKxGrh6+rWzv9/TCQXWOJnz+lh6xsvsOHXMUlCvIjGf
jdwZedXG+dAZhYAuKibCmjzvaiWsVKNOnrKt76Kqt8tAFUoVOsq6nN2cIGTZOgZGchI9gJpCfLVB
CypKoYSdyZdrb8PNpI7Nxc4eE29pQN1i0ykM4nUHO6uIiMvtc9lEs2Yp99u4VI+5ulaRrdB8ZMmk
BiuxgEFZaXZoWWloekMOPJd044KoLGdaA69tzzO21AdJdtohG1XVn7rCPZWDJfykN+zPhkiJuNNI
fTE856vat1fD6V1/2CkSDviyQOukeWuPylHkYr4veFdt4gFvldx9BDqhBHCCpyBdBandetkFi8t9
tgWDu8R/2w8fpcnug/v/+JZ2uxjqWg3h2LuTVwH7VLq4+I9pT9CMU6yBPZk8dddB5cEE8N9fir9s
SHR8u0MNgyhXW/uf/9ZwuVbpTAuf79jlWxFAmK4jpVQ1jMVzGSeImXbgtHLDJ01CZsIf1Rl7m/Hu
l0XDT1DY/1wrv5vfOsvQ8WLx442anIKl+0yYUsRnJR3BdMGldx9Fhujvy4f9YNB2VB5HE8fS+5Ed
gnNPJVCgPqKnLK6bKaH+Anbe8JNhO0xzlDSpvFplBwsiSwAS8BrErTkpAX4j1qXiHbfwYEutP4tS
xrW9jFd9JKoOVNp9Iews0pXNDlfGVG+1Vlif0LKwmxKW6CeeufitKT/4Cv961nHnRGGPKIFsmf2N
+u07VKTtFLNaiuMEvWkcWSb2aHR+YZnmmUy4INWr/qQU0FZBDFdgaiHkdpP8lXV7M0yrEqc9YX5e
M32EDnjf5P46hnmVbSbmvCIo0v/8aHptlzY8N3E0MuPBUJSrI5WrOaioejz4VmQYXPxjtVoyVlyt
+mCy9F74/Oun46ze+5J9jGW/++mNm3dDV+uwars+uZkm8OSkZ1z4FrwmGw81TYZaW3zRXqDonXtO
nQXCpySEpRcEAmlE5vn/vtx+1R3vX3juDpjfcq/Ec3n3kToXYaYlKcGaxpOBMIa4oFg7Vgx7Amt+
dVfMR3l6N/WLc8PCbQIoE8lNVjykY3V1GilCPDaxSLTzlsrkrE8yP3TSW6/lRH2YCvUyGtt6FRr5
7HJ6nvrkgxLmrw/Vob5Fr7Wrisx3+9M2uMk8uxaRn5lq0yepfrGO6U1jEdVWiZsW9HAqifrBp9Ge
0QBJSNhretX7gZyrnhADknke/v2p/vUz4e7WOdkQunMZ9OdrhuzRULuBFdA7iuMr3NP6OfGiEDeV
9tiO006crPKwUr08kAIFPKfwHBAPQ3/jmdVDL9Fvb4r7wYn7t70GH4vDzY2L5OtX8MdvC1NoA5Bn
rk6PTgP8oFiGLBRNfapmip66f2mm6jWRzkcztL/81N0Lj/eLEHuEUO8q79ozemurM0EHJJ5Xu9Ku
jl3WoVHhiCrtgkKRbA4lHT6c0f9lM8dHg4Bgz6vj3uDdt1BRRitCkexD8hu0Y2N3HAMQR8h7JgyK
sPKpL2PqpoPQEPLo5YoKdpjYEelRoB3seT2jGqScrYG6dT97pfhoQ/jLabdHb3M9j9V8V1f8+Z70
rdyvZ0bCgxUo7oPYiP8iwFalqQ3krHrHep7yJ3MYLp7ajIdJYT/Vx+20zPMFyJNxLW3rFnGbe2p3
ab6j93ME9TkPpWJ//fd3+i9lwC7DB8DJE3W099w4hd3bIDmoP1alrYTrop7B5URrWx7k7H7kuHp/
Ab3vlBzBSGd3aQbXfO+OkNkosnEs0/7Yu9mIS3Dtj2B/s1CZbrPGecpLBX7dg2QGEm9kKp9qRQ+6
apo/+IJ+DVvfbY+7Nkpj9rwP6H+d3r+tmNZSSej1yDfxMsYMm6k+84FJnCJypOJdWntdeQWgRXVg
aq+zlN1BJL0TNOb42q1i+QwnmgSf/sdSTc1h9kR6Ww4guliG6Tes8R3Q5c1bmNagwzezc9K6OchX
7eygCLmp1TSNG9zFeOs652ApLsfUmMKpLRstSsFWfmrL3fdWe99yiHRupZHnNNtwTcqCvnFvdLk8
J5G2CzwC387cmFHIlJ4Zm0tHnlIO7sjk3O1RMe8SbF+/mttwWEWnnKAfx9zDsjDbLVAKN/+gSvjL
4jR4qMgMSC+Fr7P/+W9PdpNmV+oN9I/FaMyYf9NDTSNxc5WDfSzq9lBsTflBF/7LDfz+6wSpY+3E
MYy878+KNlvp7QGIHA03Xb/1KwTQJEm4wdLNIe4oaEu4g/SISe4XpBRyDJLfW+CZ3oT1Mo3aesqF
Y/n6kAbbklWfFTPvw6GY5/1wM7j0BNCduR8QG//2pPjEUKK5amXhMXD9/UlNKrpRxRmbY21S79Zj
olyNSSQRCG8tIPBHBkVvbh+8+e8vpfYVyC2DiQfm/1la3/1UA5/uXgvXx66UDSzhyQ4HT3HQzq1k
Zf7c0q65XTO3hnVvc1tFoNw8ijerUvOXRbXb0JiS6twImvqW0HGdEDaIL/VHqKS/nbRELnBBv2sK
/7PW9EgYdRYV+I2TcBfl1F9sYrEuJTF0gZz2U19Rwtk04FN4ooy7tH1qRbM8ztv0pFJE32ipd/r3
jfLvH4nmZff7U2a+nzSBiVyytUrqYzNqL1U3aGfD6x6G2rN8A56oz+01MKWZiRhwmjcO4VfXaAs0
GyI28/aReff9v3+iXzfj7197JpPGPjLXUdS8201TBCt1tdntMSGLJOxbbYy2pWs+kUKdhYNGpPg8
mQXpBMbMdZPtfB87XvDBPVbZ2v9ovENZq48k+I3X0dhVoihEzsJLjCPJ8oR95v3tmCbpsTKqJbTc
gXROKBARv90YmDM1BdPtZ9h7ZUucGc7t5EC1258yRE/BpqGpaPNyiarRxGe1reax0twCDvA2HLdK
YxCGXy1SptKMF53Bsq0DaqrzLAlElpcXVa9fNL2lWU+KIqBrns9KR/JrU8ozO4g8e0lfRWkC51hL
Xe2ytIfB3aw7MGtKvNhrgovAsokyN914tWr9jkud86otX93GXu8MGBzENzJ7L5vl1mpMeZorXQ0W
YD9HOFEvufJhS/hec7YvPa5ZSavc2wRVe79L4dYdCOFXW5beokdE1Z2hEZ17o88jl7zEMOlUGnHT
fCvT+T5jbIG6wIAGWk1GlGa44/799flL/bYX12wDaO4Inbb+3H8QhAp31cvqqDc5qqt5+0yal8c3
l6WhZ98WqffdU8lt+vef+pfSCF46bnrwePz09zcNq9oRBK2v1bHZakYo7vZgr8a31RR3ve3djeNA
wpGiYRhYPowMtf7zNzYZSTE0p6FAQazuf/7b2UTkuyLVhajgrFthM+A3CTpPkn+ZFXFXrW8zl4Vx
vpVfzWEqwn6zfA8C3nmppBdYpGLCaxjKGPUI6M44VbP6S7UHjwJYrm516hgOF3U4iI6MRDOx1a+p
hmLGTMn8X8sWS2cFtr22h/nzZp+l8d3q8sAWzNJT4BVHZUgsVoeRRJ7WE5tf2i7lR2HfuF3yYhV9
feTOyq/YCe7Lpb63N6WKq1Ilu3hq3AezqKJSqAq1otVdh1yKF0YJxtj4tdryd7SCtFCd6H+9OTWt
K0MuXX/8+zf76/39czsyqXmZD6Agoi56HyvTmetgrUz7j8psv/TrBIFaK07IBxWS0gWer6GZ7lVN
YEi5Ka25fpgbsz20uWmGbgssYhggh/cNd9FTBzczI2S6Kgb3UvHroqtVT6WWKIE5Wjv7dHJifWWA
1Dak8hnE8DJdohtzhy9wAm62ZrpDjG76JhHPQa3NsM49xqJZkTCsrgcfLMcc2nl1mlTEpRnzNT9d
1cHXIL0ee2s8pKny1qE0v7YQWxKXMGNpf3j9ZTGj4J3786Eh8NmNM8gKiY1S3zXq3gZ5IE219qjl
dLZO7on7amRiu3nnWtaPHpbVTy2cyrt8q9nNOnFWJ2/2x2bun73kbfU8DKyD89mYLXmBUGsFy05W
SKeMTBpJSEsq76zaUGkpGLSvcnkr3HNmGxVXMowbPWl9Lr38Yikpmcn5azfOxn37s2WsdFd1jRfZ
qTpHaV/9QJIYmmAxfEc4dLFufxFOckRn50TMgwu/wqxRAa2IpJcd3XmKGAndVPmyXiaVnFzpBsoC
e3QquOJc5iQcveJGZB1nQ2XWh0RLI2cdnnpv26JJK587tXpaWuOeu6hP3qIyGBU45UWnf3IbJ0j7
2rsrXMJdLS8YFAv9hPKSCDe9JkL+kzYYK/vJi8dGmgcAFKpPzH0VaKUkQJYwibLbfgrF4pOohEo2
eSf9X2Gz0h6/EX9m+TJpQtgO+XEo1oHLLxvLmF0E88QL8qP3EiVMl/6ftVK+J30SKVgpy6z6RzgE
JAKOCSRnE1qHIWx6wjN1RS/DsiCCvFJGsjS1+toJrw67rwLzd1TV7s8i0R4Tp45GwFGBLpMHM2l1
n94wiTJ66WBUjcfJMlEkV/K+Fj1T88F+NtwWorTcgHJkZVCMXhfN0+b4zk8DfkzElWEb8d26jbL4
W4oZNB+tRydbTknt3pru9Bmt3+Bv3uQyLKFmdmFeszKSKuy0PMpt8s7ZwQLcgTlzYfmaOmvFdfjP
jJrjmrf6M7V+NGrZZU424urdwgPlbBuhPTObx57yI59r12+VUjC1VEJ1HXLOemyfUmW41CtdGQAr
2SKhNRKP/ugTGxvkijawLW9TKMGPzTVBhW7dH9ZiQ5MEXi2wSUYF4fF9GKbtrC/5BbzuFjg0RIHW
+ANR+4Eci+48lXnAQDj3RapHbZXKeDO04V5W9xB5++uCuO+UjvZVFvkcVDbB7tDjTm5l6cBaveuW
1s15WFP3BogrEbbICCLQmogGMoWARkNEDYm4aab9YyBmuOrIl6LF6Cy/goBzWZgxHI3ZO2vFYhzc
pnuBiGhHLooDf9TGLRwMvQqaWXvqRpXYWR0YEBcyobbI70YrXieRWYjS9RYDVLIF2urWgVgV1SeK
xiPiPjuuYvWxwvhiGjI/lxq9YN39MHv9kuSN7avpg1yIcK7TYgiqFbjDkiHozrtbz/2i10nOXZh7
y9udBui0KgaTYuU1I0PZmIH3VvYhcZsfqUGtV2ycNLIhvksSHZ43pY+I99YgAy1OlQl7udP53pb7
q/lU2Xu+MbAfXqPi4Bkdt4tjbx2wPkZizczbthvui57hu9HrD3Y6/XTc7loNy203rm9wkW53VGc8
pWkbp/IzdWo8dsWzY2AIraqrMmi8gHJKD5qTz3GCGtavB7QB9TFL9a/cBuYnWa1HXX8lAsI4zStD
V72Y/F5hMqXl2fd6nTbfMYhAJlVVL3M96t3kDvo7/7XJwnSd2B3EcCIqWeXAdgFXibsMqyi15eAr
naMEqtmeegycF400v53etTjNcNGo6yxT6NwhVba/KdajVebODfPZK1eVeWhrrB1vdO4r4Voxvq+7
6cZe9CLUs02G2qA+jcVI7ISDwaIxep8D1jwkQ5/6lpqcNt1pgcbIe13sr/c2XMmSuc2H/pVYymON
Z2ebs8io0swfuum7ZgMBQB5wEYtypeQycNtIJqL7t7TN94lBsL7bZOhKiu8EGC2+NItTl6kPWR6D
HAhGJY0dJ2+CrJljAKZnS1eumvnNQ8zls2d/63V25GKos3iexxxfXmkHTrv1flINb6uhXyHWgzVr
0ZMlJp7EXgcfkSxVOFAbzb7WLI3POOqYMt2jbmlv7LrMEe6nuEsGsz9Dx35d6zyoSv1Auh+ceK39
6VnW9wWGrEPSH0fTPdaCOqBPe4YxJdLnbeVbr1CzefrtsHFrSo9Wh8qes9rLi7pzj+at/FEYeUDk
WE5UBgwvzZpPOh6507hRD/QdEjXPfZNm9Vga9hOddLB22n0qubadKNxXPCk9zRM2usFXGUFnqqv4
LWONrv6+qXkXSFfdgqxtn2idilCdLVZoSQ1ScG8QqtJ+9lIdHJdVBpW7QG/d3zzhNOdNZGFVD/V1
7gRHAhZLT0nC1hQGp06v+WpOnzmUva/Mxk/sTd87oFRUsE9KV/Ds931uzthrtyWSKieGamGOKJT1
sJH1URj1ZRgXIm2aVw/DiclszZ/yh2yaVU6v3GKLdbjvrwntnrKntW8DRbMDN+Fd2J90m2j8DeMF
lR/wg22GddHJJzHVn2leMKblxSUXum82ynO70AVzf/jd1vIjm0DiO0v/ZFl8h4rRfMlXJ+6Fc8MU
6Iv0ikPvoUSp+eRiVS/QFHzyF/KwSCYjMC79KnU/W4YvxLO9rIp7UoYWgaqXvW0lp0xxX9CU+oYo
H6FIFuQSqyfLKW6t2bed/YxVGMB1TYR2xuMkWKKus4+mWGKZ6z86x45nA/aF0Kimci9D62Q8FVnJ
VFnjbyXs4fIWZ4l7NUx+WppQCMwbCniNYsdwUUDnRnlsNC27mtxh2hp3XysOZ3PQb7p2+Txp8pl1
CChlzQ5zv1wVss3rSX2wtO04mGq8FHntG2n7j96sHLIUckLjpHRKf1CLKRg387BsKdur0d9kpjH5
eloGep1NsSO5LF8T5WDq5eesTdGLce4G5FT7wlQeUns8uGP9uMy7LczIooTl5EviQbmK6D55zaIG
A1FcvqvJH2bpXAi5D60lfS5s4K34TZh4kdwYFhmueDKRC3/aaLMzp+DuCJqKlc0FeVxG4XtIaEHJ
5T9U5NNQgx26p/UsYTD7pYYNWbRgtFx5Uir7rI9C4++WpGu5I8XA4pzLHlaHjuTT0tkzuyar/YI0
nGacgslp3KBFPhzXrvvF9J6FQna7YwKvppgeD8mWgUoxo0zLbhO3f9ncqQs6yARBvr7QZH/aiGIM
TC/vDvPIvFQjtyAAj+EDE9584vf6uByqu8Hu9IBIQ3AB29lN3XtgBbEUbL11sX4bK1GdsqbMyIkB
JbYNcw/orfWCSacE7zgj4narToVwfmIoq4JpTFzfkgtRjCrFFjbtIMuTUwsrIWxcpwhSK2NgBcVg
QWkTTy477ODlMrTaXLshyl+9rtYzI2KII/KmLTczUjlfsmzlu7IbeZgxQeXwIDbo6PwX2zipBsUB
IAMqhGWKFA2MWraUUT4g611sCUfdSe5ljTmc+VF+sgHHlHvh22mDYN9aQ51YN79clh0EXdz3jWgD
o0YLDjSw8XHC8JTz5kbUqrzsxdXYHmtPW9mJZiQ4lDgUY4bbiYdet0cG0h1fZq9/YohGzL9I0kgX
8OmXzjvYYxF2gpK6XaXg3FRP9gDxsuobrs4q59IKMD6iRPRTqLcKMkxt3jI/WRM8ywJtm0m3TQTk
2G22P7F5y/WA/q2/9AlLnWXbpPMXi8HzZWv3a9+Rc9Ib0I2oycG05+UoDf0HaIbKBRHkkhLiL7bz
UmZ70zU3OgvRuIVw/aNbkmhLjW9p+6Wd27gnLAFIT/M4VKPmA1TG81/HTNSoqq3PKj1m0EzPsykf
xnzNos5STtNYvXnz12KiUFJ68Zzpixqxt8bZdi5WPhs3PSTIsjzUPLsrkuXkeAARl5pFado+1fJP
s4pVo+4vcP3sKL3Xs6+L2XsXbmYmrtZgniX3JkmqIt1+EAtKXSencGh0bDPrxVsIupId5XMBwtKU
1K79pt/MXoaOyHVfWT18IRcgC2e0wZdxIotuawtKj3QFOyDQAqrsYIrhd9DVmF9TXRbGF/JvY6OT
r5WbfCoM68ekQeITSh/qPQfTYlo/SAigEmnAfdY78CdStzaqnfLYFt1dihjST5rmLXW9DkLL7aLY
pNiTvAUU9XuiNc88zlv5axQyhHbZjreF1X2a2429nHCOgAO98b1pMH2jKm7ApOqQEknIzXbfZmVw
fWToD67S/BzHnUTkZWukewz8kvR+hg4CvIlXYZVRNyQ/Gc0i+7K1z0NhPqipctAFdaStTI9qrTQH
F/pHVOaly8GtMotzz15N599Ti/hDnvDxGGjM4uwqyjNUgCVx7jp9xneOqF7dLCyK4m5uEKKZ2w93
Sc4qzhIPI1E4t+SG0+rHFAU3Q7oqvtYqL1upBrsBKuyt8lsmrcdN6rRrDvcYnvixlvNpS20jgPrO
YMx7SyxZnaB6F2GZeWrIJ6/55T5tGGrDycUyQncho7ksnIhUObxoWyyWbYps7+DabLAs6BJzcqx5
2SdwGGDYM7qFcbR/uk6+hYtTwqQ09SB3tos3W3mQd7ZCJMs6ECSNkpkBk3u32c0jUraTPQ0/Ew0J
S6VlN4BL/pnMMQ+XAhnxHQ5UwRSlM0MBBLEXpFf0lVEGE2Kv0uivCr1eOdvk+dXblZSbyEOcEK/s
yvzslOLSMy8MvZvALAomWfWSgeqyYmOwXraUdSIKzj3ZiVMDM7VqjuiytIMz0oMq/iyHn+ZkfjUq
y4gIaT9XWv7kevyv2zV9aZLSDLHYUi4FRv84JnMaDUmDQqewXzTi95XReoIe2pL13Lq+Nq/cqfX2
d2WzfvQ13KlmLVd/dJyfhdDCtlCVcNo6NezziSJq8N6aDHOt6ls2CDDV0of4pChjzTVvx5ReKKd0
TRn1VRV3f+zoEvdFUDlue5MUBg7koXiRxH3ywr1xXMbb1j5aTZhKMnZFToIDGe2Frw3TCMUknsX2
GfmSFTJFo3llN/FbPb96gk1Jy0u2cfrasZifS3OCS2quX5nr5oe0XGOl6UmGmko1Wm2cjzjYe/2m
tiDEVomXECayTcfOsj7hCw01XOchO/x4KCk7MkEUR2lFTel97Wgjw7QbtZDN6QGDFXI5Rk5ioUlb
8/SIGM/0UwXIlrrISEtROvW2C5FTe8lHO43tazOsO3iI9tops+921v3k3qRHJCWo73qO59GIR1d9
Whs4mqOpIx9b2zUUSQPJCHhxJ68Y1tJw3q9yGd4MMUOXmnOwOOmrC6MTE2tQWJYIuqEgFDpboiFb
ekKL+Z2sOc/9PsURjdLqFqbna1lDYyGFtQty1bpwyCbsL1og87o9qX2JsqLDKDPpPzfDLkOSRSq0
6sYd5xyy0QqYSlXil2OoSKFOReBSFmRzdsA9yanZD33YUAQMNFQhF9OE89DVxImiDxd3uE1SS0Iz
Y+/NqrkNCubC3AFUL3ky/aNrPL6lWQ4KuJsozQst9qTKTbGEPIZUIDaZucEdMi9Tvse2OpvCD93u
J3Zr2nMjXMftZs7XCCOMydiUNaaJ7IdWZEjxJprBIh+QiyLcPJTLlS5InIXZ3VebSKN0oF8jwLW9
NbL6Ue/b4VPefp/HxvCBly5h2uThZln1OVPksVEzPTCVbQiMbL6vm6ohK1cANhzsx0bS86gKGCjU
5oGdW4nPJlxdqppfIqEhLBz7MWN0xARKH8JhQONrGTMjGPrAMqg/ZU5jUliIBmSfKE5JSlZzpvLO
erPrwjidDqq+2OEIu0li5H1MmjJoEld53IMLCs2gzEeOhQib8hHpZw1gqCCwIuDaLvWXWvuR5em3
btMeZFXXsaa1eNIEUp+syXBNDZ3/pcr102ptL71ydNuzVrb2s+uMa5TS78VVNgW0Yhvu8JbKt9Ae
1qr/4rIXxeVK4TmNQxa0pOU5bFxCGsxOtPU8DFQ9mfOWdPlTlndR0tRWoEgQlWT6LcxTOMOTvnF8
kEdWxO1wg1k7mJcRgmFt3+5eUR9t6k9XEWetmT3fy1eOqb46JoplXqu241lnMoucuuwf7ME8MohO
zzrV3RVEATSgNuqSaafNpCZjXeMVlEe06lV9lc6APmUq3jzFIBhkWy9E9DJXozlm4S23snqavWXH
cqG4WjLveXNUBsoEBBUFF3Wj/cDsuoq5b4PmzHjmsGrJMwF1nx0unP1kZOCoTOkc9IBBY6340mps
9pZRTUE3moGDajRS2opit5c3iGI1PJQivxH57dyU4yFriid0vAR7kFp8cIV2WHQ6dsJjgtLJixjq
aB+YQ7uEQ4WazUwxl5jDYwXOzScRZY4zUngCq6ET9uix25LyfDZXxMVD4Zdqdu96K9eEJIhOWQuZ
yoFMpau0CEYCrYJLq09idZNo0lOCU7JEwucZCdgqupdMjUuCXOLJWQJ9osTNDbiB6i4usIrkDFOD
GQa3EiluimFZjWs2IcJjSL2L4TX7uBS8HCidvE9swVGhJkipaGhPy4mZkXWFCtkuWvus6M1du4gA
OflbQq386DYYVbB83eKxvKRmSVPJ8FYzpms7Y1yx9NW8gdx18bB+xhWItNmuhlCuyIuLSmFL8Co3
zs27vM5faQG6eEH/X6fDvC+6r8oyspnr2Fir2ePFsbANuhoZpKBBuR8RyNoncI3a+lnq1a0GKxzf
/OIESJliC2kG+B7jzL2aES2l9rRt2xFR1pM63rXZcC6YBR1S+pbSkfRjaTSn9gNVGSoFUzYXt69u
VEa6eU53y/L2MIIHqP6NcINl1iDZYEa78BL18OHaIhuuY7ac1TJcBTOmfqDCEuh3wkK3X+u2gPRT
RLlZMGvqms9eP7I7W9TpW/VZ6LN5NSekOFqrBXODwHZwfWd0jLNDcJzeLfFK9ZoYEEJFboMx2P6b
pPPYjRzJ1vATEaA3W7p0SpmS14aoVkm0QTKCnk9/v5y7mAGmMWhJzGTEOb897BSZEJCw051UKAw5
tvcwseF6nZZmup7d+doBpsqgWGgjzFVzDiX6CWpoG3E0NguozGGasb3tSxlFkVQtDTbrinDHBLV3
SrEkDILPcmISXrfxbcYQn6w6QKdrPUrjgnb9a21mLfWa+SH7rKkDSRWCmNSY9uqx1OrpRITmj8RZ
AEfTMN35VnumPjPS0IFH+pAI8KlEt/hWm0bTU87mHHMAdTkX+dGbeLcDPX/rO/CPYe5VasgRO7Nf
H+fJ9K9BtdDe6W47J7rMTxi1uNvgq9nEctYQOztXS3CUOT/C35dPe3DLSyWo5CxItt0VlO+W70Mq
THmfZ+ptm5LBKaensvPe+4IPJlu6B5PcvrPSeo4973UTlJCtvtXHRVeWp0HKGOVBDwljGonEHaBo
xAstWZxmegyTW6pJO6G5pcoKuK++kKC2R8ysT7QimVGnTXe6LRHAC62+sI8fgkZj5hFkL5XO/gV/
ntCRi3QpM6+56YGNFgyL/tjHcum4+Io9nVv/vqOybjLb4YwjjDl8NrPjMnTvueGISytQk0FXakr1
UVubfeRT0FKqXKXOYLfRQniqy9AU55SY4gvY9cdpqZhIDT/ckSdc6no0TnqmgUUgnUud1XfDFQkO
etLVpWZ0/as34gdy2091tbunG4fsVVpwdY1svmtgUXaFCpj28b+TtxlXx8TkKHVuFrtkZkNLoh9c
eDC6docrKbnDVQkS/ftgowshR9+B/4bq4oNaDVC7UoVIW4luKSW4Hgul9HsROZBd0BpP3irvnKZP
C5BOz1jz8xzcuDAXWBLqZTmX/DGHwnYeN1d1B3Owy4hwrRmwJHBPpJbTNVTaQ2y1YOsuq9k47e29
VtwsFBM3KUPMW3Ddi3kNM8LHE2chs40T7Gbk6JPFaR+nrJ/SaV1VMrXA6TMI4s6rXKOKDSlSehlE
+1d5e5X45sJglFWsw/Cm/vywKP8B476dOBpZ2aZLc+LewEOXD3nRbyeKdT8QInVpWYE8+o2l0rXQ
11ghmC6d9jcryjZupgqoeQEGLsztbhfeFZ1Xhs8DrYDmd2uiF8t8t/dMYNgV7lZjKxFAFuE+yvHR
t7hNl4niko7e4NGetYhGTCvNK0a0XXnAUK3nJmO3rFfoO0JoWudZHzzWRmdLiJRoH/73X5ve1A/5
AdNzkWACk7fsvJi3z/iT+558kGT4w3yIqxOAuMlCOGmjV0Nsg9iPytIPpTa2EX7qAlMhijlkSFCD
OWM8ewE04+6/NNMIzdNJPZqGgLj8UYNbMLZ06+DM2ZscoQXnqpAQoJOW0SdZIy7pv+UO50viDxNR
Rq2bztfuJslfWq9DrA8dpUxAQ1rJjROUZax54hB0vXVikIpksbqpsvsyzHQl6bPk6KiB57TJeS1h
A6CptOd8zFPRKesMR2S+qn/2oLrEdlfqdw0tT3BBDqZ/JlYDGrxer7LaL03QkRBmFx7X3W4+6lvx
JcQSMbJ56eYN00Xj4NuzYTn33o3IXpwh1t13vuvcTb46mpMEr9oRgaEhiJp4sbo/q+5voaGorjMo
GcCZiMhfyJon1WoHqwl+9SGIGPMPczddkXk6d5n1NAP+HdYS+NcP7DLeNCqCbasG8ZI2m1O7fTGr
3e0D47Kl1Dd/QBZTZH1ctl6dlnp6qwDaz2T8hX6Lwmle0BJrlGLT6bra4C6SeM6pPNd9f1862hjS
RmAy8rRpZpKlkqGwZAaUl8kK+mToarAM4jiotE5LzbyroAT6cn+qRPtrchdQZ1WYsVhvW3VzAVP7
Y8uii8ZhuvNLY0cQZ3/BE9z6ozd6zllY/cV9c9eiw0oce+2YP+deIcNcdWa6qO1MnM5C9+CYsIXi
UfXeSkoh4LFsjZWPE3W39NCqjJelz8wkt4MPhIOJzIM1KatOA+bijxnbak8djUlTtTViBJOI+ZF8
C9RFyTjQHzPCA2kNMdn+ZD2IAl+BMVKl2xoIj2wBQBxYOaew9S+fjQTtI9WcvvRi0bkfBt+6cGMm
jbxi2kIWNdIyxBQJtzzppQlTKvtPz3tpNpvhQWtppO60c1EET14zrYfKqQXsSRZPQXb1Kly1CKW3
SNV8uXKmdq1qnzsUu4Mvz4YZ/EFwEnUi8O6H6cfqgn9+BoX7SVIfgJx/FT2jAbPD1SvFvd4VACgt
FEXDycLCQHSHfae0/Z0Pb4+sdfkw9/KPqh22SiDDcKM7L1yY/AogGbHsZ32Uf9oeXl/A56mbos+T
9ZuyxJk7JThvc5XWVvfBuvtSlaZk+C3MsFfVFentH93N56emh5alGXfBTkotF5H22LfbSFW+l8CD
TWHesM23ncE6OPpxsLJ0NO37vOs/1drcD9JkOTMLHFM1SLfVJb1mGPGw8vuUc1feqdELks574Lfv
d5MXoDl6Xq6fy9sBDUd4Bx9VJIO9eWFVqHd3wfTs2+VdAfvjDEyOUkPH1e3Oq8rN0ISou8wM6N0u
7ufSuZhFNT9bY/mYLU+VWrcI/BAPbL+/zjUU0Sy3p4FrS5GGZg2CXLRMVlFX3bVwt2HrTRo/aLnb
WnTEyHjBiofEdfmB1riAiTf959Kb75lbgVR5/j+1ZclsmtPZNhdKaAHk5lYuZ2JW3xbrltufOY/o
iPKks7NLPjFPZF72ItB5jzPZcG1jTGlB9W1j/f7v1+Pd78OKg4l7OXicWqQVFBYHL7BImNNdEx0P
Nceas/DsymeZl0460kAhx1Sbfb7BFWgBPT5/d4u07LzVLrpm7amk6jGa7V4/1LX3CVMGweRmR5nN
e1i95BgGkyIz4Uq6g7ubboIig10Zv27efOtr9TdDWfyhN2eGXoEC3AY9nHirDLZmtAg+mtndK+MZ
/d9ofnK1e9Hgzb9ZE4wXGuAY4PynTQfGs+SFPkTB+TmPERkh7+sq2b/615kAcxRubRVmjtMeVG++
1lCUEPNzL67WmH9mvsD9bVbnYndOrTaBGEswkeYvCakX4bY/Zlk7F7UUcYtL9txQPh9qvf8XHHMf
+yas7I921oJ0EAulj6r8A3Y0ACnwgvR2+a9tRhrWgWSBBBD52C1GDR8DJ2BXNIG/6c4Cgji5AD0V
0TZ7fa5KCqdbt/mxPFsdRN6haF70xLrxi7vx3ftQ92QwPfKMnVCJ5yWbH+y5BbbBSdPswmHG9A5u
b7x3a/m65+U1U+NPUYHAES/7A6H1KJwNvk+CbHUdg3KzZbD67bNWmXu8OW4iOutn1RLcrW2Xzakd
SDaFbj61PZHmzXzJfVdx2asXFHSvGMmxbSuH5VUCtaxuBPD6VzSySyyzfQHZDKdlCOvMXGOTHu9z
wM6ORuujFC8rrymk2wcn2teMpoj7xt1DrZsPzmDeTz3vK0krv4bxpRus+wPndgharVA+MUvPmo6g
2jjbSJ5InaqQC3fyWs6bjJfBhsha1g+tna+NMxxk1vxW1U3m1+vJUhMUOGT5e+XvXeyzmQB/bHsY
mKitJC6tXFUrvMKaCL9GA0ojVygdyTurw9BWT76Ynj2nTF3rr4TBuKwTCQk+ApwgaMJhGT/shVG+
d+ueA6BFFjYDKUGEM8G6nofmEMAYCpvtYa+PtSK6cDB41svQJ51u5PxqTSjqKtqr/bOkujtjzHvc
mWQbrZhJojMeZVUZ945pnIrOPK4UtLMMU/KBwEWeHXnBuxBEvsTjXs8TSudq0eMt7+ixaLNnEWSQ
UfbHPGt12j3PuslXFTEa0xkZIkhF6Ik4dBYdI4IsVsuEnq6aseCg8gmyKCSdirDWyxhk6V7i19RZ
9WqtgJb2aig8PLMrMQ547UpeMpRokxQIZ3Tt6sxZajtVwfZl2rE1Yq9YGBGxHNwJ0yfqyt3/uLLh
y8GnyWL1NtvoiZpAzHd93/iQ6nAu+5hxXBYo5vIWQZAZTl5BIgm6l6Rog8it4fC0UiNmOEfIl7e1
Hw/7DHqIoSf0swBlgfwEQThwrVoJzDxvE2H9dDuIv1nmHp2bjKcL3qr+7AkH2eXL1hh1PIyWE1VF
gaqjK494CveDV5nPVOpdQGijWV//9gQMJdZQf40rAohiZRTHTAF3MmvP/Y54PZims981f7tVMXC4
4tWR00vLYZLIyuJ3Me2fxtafHSWReY/ll2WMcUkkysEQqkP6aR5se+NzHfKneW7eVO9W8ZrLNazd
EgmgP92Rd3PYcg3kDoFXQaGbcrdXMk5ZRdxdnWxn+B7qnNgaEP5+QiUbPDoZJyzZhubFnE0e6DzG
fV++jMWQmrW6gv7wnZ+rxCIdovN8anuVMyWAGCK1/Opkc8vh+ZgfZDXec7FfMEMB0HhwwTuBUVwZ
Kgom+bPZdMsMpriOBmIYZ7TGVMq+j4p15MipGYnd4EsW0HalV9aIyNZXtQRl7Dv3mmM5B6TvvBMN
XYrtEOA94Jgws1olOttzWhaK00Bnri+aPNLUNERbjWhvrESYA9zxBr83DoHMiCS2aXQYstp0aO3f
BTletc3P9sjNs281jPH4allbYgkPHSEYAS5GoOOboNCKbv+B4VKh6QTzueWIyALjW8c/K+cBdaCL
xqbiSkBB6T07skBU6lbnHCuFP2YX6QbOcVj59og7j3Gc+04+zqR9xDoZGxXym+eyMe65K+N2RH3r
gWEX7FRCVFdr9z+KxXjX0IUwCjaMCP1/5speOUI6yoHG78xz78pFlSnXH9PqFQVMFxGMcFFTvZ6N
9cwLS5RlxcepaZjTipmT3cjcLzND9WyfTMe+z9mOy+zJ9EYEYR6AZ69pgBrem631cARD8dQ4YMqb
mTNrvlA0ft9X2gUzSNxXwf20WX/sKkO/IbNUK2731uTdFU1NXIPgdoAfbwayCiabu9HUa3QgFA2Y
skWmov41yAnDDJt01N8aIyciEFLqvFi0A29MPDeLXCv/wYmI780aBzr2+tfKLpqQUAgyXLoxP5Qg
3yZPhcus5zV3i0hkZMRms5WYTfGNvNxllpcy9bUaVa/m/3M05POW5sVryU/npS5Ppvnj1bdY23Yy
w79lPVonOR+C3FVRmX23DMq+6hj3dVfg3k5k55uEgTpa0hN63M8DKB9yYx0rdBhU+xJOYKRzALSv
t/Vl1Ab+iTbBXslRAATwG9lN82znDihTY7C2CjveWr3n1xsu+qiWZOX7UEvo9+Je9rfrNEvbbIFh
1od7ey9uis/1a7a2h6Czj6XXpk02Xc05/0f4iwvzrxONkUMNlOBG2AS+Zm/+sgdIHE+8Nownt0ey
xHVjJ8Nuv2xDh4yJYPZQHwWyutx7VIOH0E6D/HHticNRv9oVG3ibzQRBGHNqVcE/ubVpLk2GSrR9
XQdqNNguxJYIncH5KHp8zbLPDtugn5vcPoCG5aE+D7GJpJvhOlmD/ssp6kfPYjVttuC7Wvj664JM
bhNtO4JqcrbE9pCb+yva2u2Wef6yIemUkxY73togvQCIMLAzqhZovW9i214Pk2N20QCs6mkyZlz+
mBnGASEXPlMjRITippOjt1ELdJ46c42prT1g2L4zXHXtVt+AyMs/dKJqes36Zwwwf0YFRakHuR9D
Avfd8mxNK5fFPEU2Godxnr+kznXTGxdXs8kKCe6AYqJRKRDy2Yl303zL7D4JWIuI08upiHG1MO8U
D3S2hlCgptoaQMMdOKd1NjvSN7UfK5e/2UPWOeT1w1QBjIzj+LLVgJ8OtoXbtD7SFKiZnQOKhZ7J
yZ1XO0tq16gTKZxv0jNLtuoCDHN7dFuubVoaRdRUI7diLdDmrfmTViENQoPzwASmcXn1b3JyQZSn
9V0V1rfVjO+yxgRhaj2p80HAGje0G+e3NRMfANRolte8LjpIqv1+KLKK3XXjFtyHX9VIXBkZldqL
x0BCMEHq6c2dI9zjZCIHriCb77Ib64YHpnebE4QP5wX312kzi/cWVjWUakpXNGzSQpRvd+6/OgD9
0kb+kVYDJxTKuK+CGfPGuH4M+13ReiXKuvFp2Q2TeBmPUwnkbpMWnh6nv47r8F+JfzNSaVE6Fp6F
rI/M3OPsresYv3hKASQAHtdrglHgg7SrRKi6SvWp7WPmQZ5EYaStr6/p2AP0ufZh2eX7rOiIE2iu
ihv+Vs/+diAzIJoz+Intjc/bC63MdGMK03ER5e23XTnWwXKJUNuQiqe+0d712nSx3cxljqrOaM/v
1xJNbkZdXU8ai5X5fuqEEkXdAZcQS9uoX/RgO7YWOuZx3u5guFu+cOrZMsybTNZgZt7F49TVKsIr
NqNEGRJDNUZyK84MrZ0fzslo1NN6XPkcIm3nsdru7sc177aZ0/6GMXROtm324sLZ06J99wtrPXQb
ohLHyBgb0dvpdftltoEXdwyv/LKoVIy5TCZxU56gK+w8vAZZML9q4rfypZnqnv4uOjtpuj4Is67K
03yTp7GqNeBe7X4erGelZ69i/58pR67MlPPvNtlvHbG75EypX4yyUevx+bBWR6Sixgyl+mEFUThu
mzwCyPPAaqRkLZBIuMv+d8qRTpjVpTZ3G/IA0MfYHAPOWSWGXrqnTEeW2ucBqc9LsZ2bvfnPnZtX
IcyPptCXs3rtXrQZh4ZW4alub7BN3q9I61QWsRuTyOMh9CvzGXn4jOB9XtY/Zqf6u2r9bKZtj3OY
u1Duxudoqj1mtasjZ/f/m1twcw2TWFo7GbxOVuFA2VUVDcpM1WI+7FTFHeVo/9j6AMGLSje11pI9
WNyjKB9Jc1iJEuj2Z5SbtE4bMaDajUHPEF1k1gqxlHouwKUsnd9dY6LNKVVlEupQdJpxXbtT3E9Z
OszTr4DnOdZYoBGSvI8WEy0xEud54KA0sFhHnl6dLUicP4zA35gr8lBzMFgj6SB1a9CQ0JFLzvWs
sPglInAvuwg+tbr+rnkg06qJU25Y/AtLMMNlwt65jdZxy7lzlJ5P6TYFr3AOZ315rpbF4ExkndDa
j260tbDQdxWJsk5aY3kczd0iKw2R8wBulHbY4kzHbZNyyvGFDt3PtHlbXPX2iYkGnrUVUDuzx9ki
TiREg2Qv6pVSNDDSknfHheOTLJml9iX0uNR3Eso8tR20Zow1C+rJ7PeTGh2bNVf/8Or5g90XfY7M
aBpBaHDcC+KmFoBAoctT1uz4bBDCx0z1X0XVfrp7LUNiAZzIqJr3Se/d2BV0GeZEPDHLcBksljxp
6/RuZi3qudbl32sciAtg8neLNm6tp9Kubw/MfmvW7T/WRoSvQ++nPPI76jzzi27Zv2xyqXtrUh8h
pRb7blZCHcqxQ2DlJISI3rnF/ru4uDYCR7w3LRAs7qNX8njWaJ+IDfOEDTZHLGxWPY8zfVstsjdS
6piJCRJyxhwMheCwZOJfGrt6m0eUdywcGeZHCzdqWyy+k65es2762IviznPWOsbGd0BJ9ZEZ3aeT
DRmZiVrUo0O0sJpGOx7HpB2GJS61Iimsv6YpNprNzK9lcv4s60oPA+eUsAxmy9VDl7hux6zQ/5T+
6Jz6dQXHG+8WeMEQi4tO0lwR6/3woBPRHhkSfsjZecPyzqvRYdXVudfXF6NFRmpkxptXqmgY+fNX
F9sUDMQL6OmhH6CttVlmYTk7p6IXh3KbROivSG+sXKmzZ3Wvbj0cyVxqkrUJEB1cZsu8YnGVB16O
Ld5bF6bUqs/KkMmwwGXQ82iWAAYVik4cCCen3/81ze2twgnSNXT+GNk0Hkdz+WryF+IKvm1/wDgz
j1WEYfds6+BlBeKhu0kX2e0eyPEKDfeaf1+geaUyHGnqqrZ/ONBHBLmcUdNFWc5Vr7QGKwxIkVEQ
7VAZbMvkn5SJtHjqcEhuHLTdz4xl+oWGEhXvElTAs2co3dJDmrrsB+nx9k0bU/GqvtZpwNHaAQNO
mbbc8gC2qHcMbjyfryjhlq+tP12DeNIZYZds8k82aWkXAa9VZ3t2sSb8npmsCSHUQ2kHzdFYuyGy
5bjfWXUed2tgJ/iF/3n+4h/3urjOOZy96gInmYCJST5boZK0FuoSNxnOo31hM/a/F0tZiVvrVx/u
JCxIeY2cFYBAEq7N6mi6ByfPnTib6IKgTwDjmSBoVXpXvSi6ZKx0hrdi1i8ox456jSxgC8Rp05wf
I2NkamzO59Jikx6bECFRkYCSKrgJdN01acpRIBuSbnAMFb3GgpWraPe6/pCZlsawYYcTGrrHxnI+
nfKG7Yn7sUe3TB/tByLK3xxmGraJU3sW2J+gUw8D0V7gzCjKlGekfY4gA9xIm3Z17NY9JTHKucOj
+UfehkNUHF9L15PWhgseOllc+j/TNOQncfu6OLV+X49ceLXBUGgvmkgafUVIGRjxQhwOHn9xzWyu
m3IHRSrt6ObX7bb3OteGaJobONmt/OgaGg72dUXjJfVrr88qDHKPTy14YoLAR0vE1aS4j721wtsh
8Bp2wxEz1Ay41Z6YxNkQhvVva1eRVyFFB388Z4PzguPJTuyG5HFv+RgFXBZQWhtq9sg9K1Ss2iBt
NCRAg24xtQ0DYMpL79yTpfk2aT0rnJ/j3obmtdr7ZsMnjv6bXUWDpl5JAQk5Pz4K0yQfChqyRf4f
63661+XnsGDyWVe+48g/sod6VK9FHzzNtevEkyXwm12l51+H+r+5x0VCCyBslnjozeIeFy/mal/X
YznXwRnhAEdHdRIjD7xsvG8TlT+QwgaJuRQq6nobpNddQkazGcDMZ1Zy03I9jKZ9RANFwCUxBG3O
3l3swX+DASxIaEAJKGOHQ1E8t7wQcVuZAmAoPw5LZ8dILgXT7W2W0HFilN6fbdw+AoSwEUkYTbSY
bbKM8oqsHCNzGTD57yYgpJldEODrydBaOmQ5r7/uYUPtkSg3xX8ZfVmRx+uELZuPDoFsFW+eemBU
/GmtojmV4/tk4uNcLZAWdvobE/spSmzXBanJ1Th9z+hpa21hQvY+m3X9Dvqe/BBhHLe2/9ZLcGjk
TA4jSPOzBgZpWTeNUtfWpDsS3GDOB3On8MOuSBgB+x14LUEF58fhqBeaCEs5veZSkGbJnmXNDxqr
nbN6D2Y+nBZ2xJtw/YnL60lkLp7pIi1I1G8WpmJWY1ewFUtiVBwzP7Qtdvlx/2wNJDA5fxzLyMvi
lPdNb5Lg6mrvrnnqenhZ6gFQWFnity53pC3Tdp2HQF0Ma/2ejfo0oL0CaR5/1qZiJrLAnfbmG2uI
SGoWyKgVkPi2Ic6VM7kE/wVzMk082/WqIV/nRwduFJTcRKzXrfABPDWRxa33zOLhQnESi+Tu+MGC
/LFyDCdCmAEudDMHcGSXq3N0JAxUI9qHTLaPzeroR2/4h8s248+tFpwg+vRBpgRCGJ3bj7MfcR7/
J92Td8tQPGs6M7PiiPPqpYzzCVeIBXA1b3m82RPQgfZfs4kPTQAflOX6IgOiYHTnq7S9Py0aeQhF
9PVi+xETK7TTXNzsLBx2ormNsX3zxcOIH0q9+LThFUNzUniMbJx/hXXJqzxh5/10A/dxcl1Sd4IT
fdP/9o31GCTWaYWKsrq6uIEXqbX+Q4vWmJjSZflu6GhaHl1XnjP8PeHtqwNithyaAOmaxfcY3DRe
tdFLVpwg4TCtt2Uxo9ls2P7Z0qQ1u0B9W5SXMe9VDGmcR+76Hwh3KKf6DUVZDc1Q/k5FC9+xIzJ2
ipPKEdZu5QPeVhhvYD/KogN4Aq4dNLYbQnTbP+jC+zOizE0tkwhceVOAIAAled4Il40i5ln8W7IG
Z4JooZ/tQqErSHF9GMsH90Y4BiM4Pz6Fwl5kqqOYB1b/xb/9a2iH3tKRwro3CZ1zzRBAhtvafuEz
elpdcPIMSczSvcjMdQloufFSCs+K1LwaTSre4EBDKmR2w0+nFiNG3HLUGRNjkzQbcsaHNlbV9kee
cOLNBMTuiLgC49nK+9fm70xjRkQNC2qngWNsVg6eYyCpZvPujXzRks3Knrat/ZB79sC3aI5ZX0XS
s4RSxdvS5cK8O+cSl0F7612Hz1328VTr6AxANiu+J0gj1pv0ozC6k6t7P/WK1LGfOUHdBU3K5Ke3
XBBMtZLleSpQ8xd/y3HHz+Rvc9QuT0ugiphp5F522ucq3Z+grAkI6IwaE8UUj6b+pNwdM28/xdK1
U1XwOHasOLk0QJOWKVkGVOG7GfoDb7r9hCbgKet4hDOv6lZwjBqyO/njer9iUuSjCtorK+AM9eFp
HhbgdYKTZv+0veVf5kgWikn5/NlXTWkv65DVabHu2P/6R90p4Gg0wKAq+CjLTl1W1OjVAAE5KvZE
/e/o1j+FD+G12qluEMqz/91wWE3mlbPeS2cyCdhcnQJfsuIm4jsYSN7wxloCgjh9VGvuRqzAdwV0
GG6yeMPcCj4JA3/70Z5rvvWtd7c4g5dsnAbRmgePC9mvSK9OXsFKUATkhRlDcOFmKzBdFf/RZdHG
xIvkFsIfToTLUIs+dRrYXHMZE0e1x3HQ7yfXwurWvnqk8yBfH/C8AIJDEYJiD2hEPX38r2LnxGXy
6umkrirHfCO5+lib4xg3IyHdfCA7zstUjfyVrHdHfMVUemHbcer5isZG/n8iyuAc1QT9b/s1uWfy
tZ8NGXd4WJgr13fCkXkW/m4gMYiEZFaYl/HJH/oisW+JIeKGMZkt6wu1bnq8uMgvahufX47DXQQJ
giJIQ9t96qzVibuit8LBGHMGmuBDALiFvlPleCoO0PflAW0qcR34TBFGmZGP8HJjERcaynmzxdTT
kgThdlezL3/rbvtBtn8vbEw+eROhGB/ux5nq0aF68FuXQQvXXMD7HFqmIUIbPzdypdvrjnB5KdPe
a1hLrVEm/HmYThwEaVYHZ79d6WQ9+7roDwA6pDyFmb8nWZf/bBm8sJevb3ZZxJ3CvyhQDSxbdeA4
emxswr39+R5VfYz2kV419V473iHvqITDnwIdZ/H7Dwy0rC/lQbcI7pnro6X1SM+HzkkGD6uIrFtE
ws5fWJ2RuD4T8m1pVOIhRSq3aozl1gXH2WRoIekXH5iREbpc4pBxHaLyhNDiAE6b2JU27FuLRGfT
qZJC/pvd/a8PZ63a6oe2cBWy9iAQcsi19CXvBnGYDHsKL8fmFZFaxiIhNSTw+DAM5Lox27sgDZI1
oHfsH2OskQBX7oe7YaRFeacOdJCM9x1ad7fxZq5bv0o2QvCFRnqYlbdwxA2yoG3Ys1Mz1fcSC2wM
a3Y3cHTlhiauXW8i4nL94kxB9vynoK8On3ILhFkHiSb14UB2yKmnzxBLjqTNdiDnyJm0t30RQJtS
vI9i3l8thD0cGaK0GIN7c0k0YLTUHMb3sqrOWimyj+Dik+9wqKfMPm9nv4nrZ2VZ6m9T+Y/lJKpL
9t9M2gWOZayhyGWM0+JAN9vaw0raXy80xERt1iQYe1JUWvndRCf7SITB2R4cA3lIYSStU913k2jI
UICSK/DaEkfzXkxEDfLgLcZ07cFyQLqNrn3ILTJP/WmmSWZuxAFIaa8VrFfJDdTsaCSKlYJPPKok
yueoww2jP+FO/w/NfsDv5Lyyq5MoA9VcS13wxCb7VDlPhuH0dznmsHiigYCUTr+6OG7zMtK0SVI9
M2tXPxC3xv9YV1pg2+WFRDs3Iv/Pg3qqkeqX7nDxCveqs/ncIbyKOifXrk3AzAN0al2UHOO1n/6z
CFNcMyxovgDRV7PQ75XJAIrgiUsxx5iPh6GOkBnvV1NnpdD27XVanm4RNnVlv+/E2j8DEWBRXoL/
o+48dhzJ0iz9Ko3cW/a91/SgqxbUykm6Chcbg0vTWtvTz2dRNVOZ0Y3smcUsBlUIZCDc6XSSZvcX
53znlJYpn3ZD2+IwDVcV6MWV1sTDNmADPSg1LccmbU4EVn/4fWrsND2WaDw945SjAFqkjnHVK6gp
T4Hl17csU4J1qZJuTcoEjJdWJPcBkvksNjElhG52N9AWlwloC5NstaMa2KXa5cBLUNfBMZcpd9L+
IaSLuSSTbZwxMRy01n2YuAyPZA6xjPJ2CZtsKPloolsPnTHuyvZK9E2GNYzFFcaktygaLobZDSDT
+3TVp0h8Zroy9CFvZdcMTJB/s2wx9LOV6CVlCLMtNEBnJBUeEyjvw2lfzZK7g+Y2h5w+cpHXhbsX
Dggt1JP+Os4T9u5W3Z8zy3wISfU9pTKsl7YfvFQR6yGgbvRsE1is0XZ4zNpgqFYj2awrc1ubDCYC
Mi/YQo7P4EmubtgmR7dplrrHIEc797iD81j2W2Ls3JWRRB9dOt22xNidopz7fENi8dIb9XWIlLoa
wDwFDh9Jpdnj3rdAMrK4Bb72DUCrPFgZs92WSnEr8yFFiT88V7kXXUz8apvBzGq4CHnirIlma3a4
Z9E8K7u8o29l7mqA/a1F9g6fpOf27DrnzaSJd8g52TGD5BQZmb6EKFRvU7edAxJczH3qGW7UD0+h
AumEcep5L65e6jGuCGS2GvPZ/eBwh/VC31j75YnLXvQ0d/E4aFc3w5Al6urYxcGZKsw7J94pBCdw
ghEWH0OKbd5fa4cFdiVF8Or1yb3fYigitgHChQliMe30b5HQiYSi/aGLqjsG8rkZZQpTq2+fYh28
Qiw8rL1M5G2PnkSo5qbRy3WG33iJwq3ZW25Ef5YXBN2b7U3XGMOtmQXUM6C9goFyvHLpMnHOsqsv
eggNBivKTBjdqSvsHcehupG9U99hQd+jnTooZpz6JPNXEYxL+8V2PvAeGRehQSWAHCd3XR/FFwaM
Ue/kBORWLlvvgSs1Mz+JAih3rp6sMTWmd56ZZace0Q0MiXKZMtr84WoFCLham1Z2Ho9bs5/siyP4
QMKAkQBnpmHVVfVXZ8gnFu7O3kyqfCUdpuyhOQvjI4ReE4rsAomLMxb+BbnZZ+Nlcqus+KZoJv9i
j5+V0sStlstV1gY63S9zhiBv5bHSyPlJKYEXUzp7uvL8luHg55jqyd2g+XRp7thhLOoRN6uNFvv4
pZrooXChtJRujSBcAxvA2cmJc8jir3SKox2FX4QdUMvO8XT0Z0erYzYIYah/F4QM9mc3Ko6x1v1g
ndXtQsfYku/rHtTsYXSRiNOxRUs9mZAcQAduKOpKPnLb77gZFlmlMwGMPou674+WCCmJG8fe5h6j
vUDX+ktaBt/Cqpqb3tQFaXssxZnnMw331W6mbO5NSEcLRpfUi1bFilFPx73U4HeNYpJnn26pMxMM
guxLV5aHXNZAALOMGeqvusjQL1axascuuBvt7A5/DMJR1MyU5PGWAB/K638MNRn2zYJUWfvYdCvy
5hQ7b4ZTZ8yH6cZxAEYDF+iJ3dAew3mVOjllhQ6Os6xpDHFqnEttg3KBNAU5N7xt7M69/PyszJGx
+59OTrM1UWJpj6rmP0BqvHEibSCmOGTWavqG9fe70rlXyUa2exXa/UHo6CiDoGcyn6MsHQPksTqn
EPHbe0TfCVXoNO+uhvFADtDGR+uEzkf/kWN/msQsQAHrfN8iqu46/c4fbfVBaVSoojsYBaxMAUsM
RByf7clwpzcQxzM42G/Z7ZNj5mLJrzoAQ1Ylq9tkjH6UU7bIJwGnjM380iral0gfnqLWwwmZ2/e9
E5iHaUKaYPUfKBHfwUGJrWTHskDhHq+jRNb7qY92k0zNA35luW16/WWIKix9dn6gYphWXiHu+xaT
nyzN/GQ7jF5lr5q1Y/hPaoDlqucMkFTK2irFKmWDDsHq1ddLqs160cSMUabUirZRoDlwVoqHoCtQ
pOZewzgqrdCPje7x5x+YUtd9DvJfub7+WLUM9OKkC0+plx+KROEZ1NBhpJNXrbuBBBwh6oKfUlj7
WGMf50UGWtNGIW1s3OHQyb1CnbLzrJD13cxDES5e1hwyCxpiJrRKR6LOpPjRSiI0mUN4betGwtLV
GIfI7HlIemdrOJ+NxdGCegVsnnKvbl+ZmArIuyqZg45ZY4FDwixT8n27OAvvm0QrQETHL2PVatey
4ObpDd6p7bJ7y5tmYe5ggDMNG7Zm1xB0mh9M8VE12YfjDGKfSR+ECnPXru52tQt8IOpg4uk+E3kC
CfMdEVhbl+nyeaxViSrPGY5WwwrL6PxjHaC9LhuZHDpVfnPPbpMufjTaPNhkA/1JY7iHwZdfhovS
nhWTufTcolkbzcC4NT8PntNdY/ShOLO3pRuxmR7x7MIoRNSC3N8nb2cXlOar1/gpw2ohbgLk1+RR
bWSC79UxEZwg2A4SIl2waLkjZL+qnbVD2RFxlMMbfomFuyLM97WR9pNms4SB6o1H0aeob3ynvKRd
9wSwjw7B3JDD1r3bLjocNC3JQ4rVk8ZX+gdL5KeopZnw69S6NZoD22UMdlV0Stvuw+r7tywBFMok
ub+i9h66pnvoqWfHshp6TJXyoS0yi+AyUz+1fXeManTzAGd7IDOt/pB0h5IxNVqFGpmV7KeL53Dm
YtuXa9MIQRTKSq1sjyADDJLo8gdhXTK8VcsBt0nUxTpjX0Uuemo5RxrSdwlqpM9bd58NJT15q80R
QVrwVjsoZdCpcb0H9k2NLAvEzmuQej+ypqm2Rut0+8RkFShtC+2/Q1pFonPnsVzwt4O9HdCBoqUq
Uzx88aLRb8U4kSdiMuh2Ksva1mO2bsbGXHUMLM99rF/TPjTuybxiHdtPp9yvKQunfVra9sqd5HBt
TCffKMCICByQcNnxq06tcJ6AlVPVme0PE3g/Lgq4RDWH8ALB06UXSHfzcb6Pd11/cPCDUUv5B1cG
G+Aw174PEJRE45mFMFOhCmeL5lnVieXaobI0a0XZWx6cEpqoMtN0GQva23CkUMUzUp7aKMy3uuTH
GoVk6lqXyQmsh78A7JRuoScgohn04gosrbwOMe5a21f3skXWYUQ4H9rQC4/Q7zg9x1FHjRCLI5rG
FrimvHZdnh707DbOxvzoi9nGVbbzAr/ZCiMdFtqUNQiXH+yAjLsmRodlJ9armUd4vqL6ALZ7NTJs
31t4IKY0So+0wnxcRPIkbBgBZhzvyJHJkMOzFJiLB2vKDrTyYg9JWd8YbfqWSjM5WSSw7rVebrue
DSfIJRaQ1kDKVIH/DGfnsEgyFDK6e2pb+HJm451DlwsPkQdxe/jjbmionFXl+i3rBjmtCp0wQhop
nIIlzUVjv7V6eM9oqN1MQbOsWD/dYGm9JcE6f6CsxE0rT0hjEFEUGaKrrC12Q1M8Zi0Bc9bocseT
XnAM8uIzxBQPjQeCRjdgqIh1+5aBgX9ILfHCFoFJqghO0ZiUD5bCNoAsnjD2fpdo6SHtwF0PfnEe
PXl26sb6GONTgpJVxRMLZf/GSJv62E3NFWM2dIhePTEL3BHUDacPM0DuAfStLHM/2P2FMLNjXkb7
aXTLrU/Fu8R7aNNBHHW2oXxQWnUQsttFSra3KUVqY8v7OunMgxzjvd7SxMhex/Ae+Kc0NsH3dVQZ
6ZDWtxbSA3zsLTIND/Ne4cJE0Nx1yz0CrJQ73vz8Q1extqLpa3ZGvLNSgG2DBe0JkHFwMFOfazVl
7BIF/YPlVWAu6n0egewWlRxvLF9EuJfDkl6Q1UFZIovy9PGEdXyrYuRqjuWP50QX3V7yAhvoFvEt
mVzKKg9vfv7hVdXWS6x+TyGSnqJsQgkVYYnHY0nAT2Tv0xS/fTqm49Jp/YHRe3LF3uAd26h9FFat
n7ywuxnhsO8MRrU7IhO+hVHb22Qgk2XSsHQ2Iip/MLjlILSPrV+4r21bjguf7wjt9Og1s7CYDexm
ptNDYIZaXBBFMZRUlv08bAZQsEYDymTecOSpNsleHJPioIq0YjQMH9XAHo4nCyCiRrGJR7pfhuwN
g2o8eUgtut7PV+icdTg5ubt1Mxg6nu8+GLBW72NNrnGDPyMbAEGK8+pQOWBO7AUpS+IsNaY7veOo
xTgR3+chCOXmQ99uzab4zjh0iRffyUH3QUl2NQMvwAcGEMPR5MupyH0mzTppE6UWbfA2BKshNh6s
3HoY8WUvg9HwD+Hc/Is+P7qVDAETCLlJDbzTKi38lTNUR9fqc38BcS0MDlFKWukig+xjJ9DtQrsW
e8rWcjUrQc1sWk+m8TC5/XjvjPTJ7JKtq11jvveqdu+hVN62zjA+1yJ+IJJD3lrqiKWnPngl7FGm
f+UutrhBBcXQLY0K9Rhn04AETWJnttzgwHDYx2oFrNvF9/AsJNqWgXMTPQyBhwwnrk2KC2lVOOE5
LYfgvu7bHgQcqN9aH1Eeu8h0mZZ+0vHLnSuw9NRmm61UGT0y/EdxlybtjwK10Q0PsVNm/o3DLd4A
dJsFB/lwTrILA+ZyBZGbCynqpmrVWgIJrjW7QMykXug9jAHkSIexDDFFGrMnAPP4RoysZ7rJe+qT
OfG1DEiTSXGSqpo/hG0PTzS6PGC+Djqj2apoSB8MVkp9wEcrF7y4ccu2JylsFJx+BIunlbBa55CL
HCeW7zT5DTUAYvZtlTdoMgCuIHDvptduNLCsdQ+TJFEzYL53asYZkTOiZYkQN3vssdcEpJEZOjbx
KgtMf9nCnDx4iU9qwwAbASvtYfIwHiI5J8LEq/DSurdjoMuXotjUnVW9ulNf4WAQBJfoef1aAdpy
cNzbEjpNBLRtGURgi3x9GPC1SvMVEzsYxM65FRMUJjWBURrakDGVmSuSvKwAMVhhPeM/K+OqfAGE
2+5NG27KQKieTsvBUWtPNAMl0nKHtUQrufwabaAqK7wvRc6GDZedicBg7ZPARhWfJNcxS4sLOTHi
1veNDWOUjWt6xYPfN3Tds+6sRHcblXZ0p2GZyJQXweRiW9s8IPhTLxDsj6zc7QeZaj+MVjy5Squv
SJigp+D5yWpl75scZan03OhY1MA7fZOAWXMob6ZE1x5nEdyyMZyvarTFjet27SrKTMJApARO2Lf3
KR4T6lFOvTHSzmEYcJOoo9PQRzhNEYOfHcGxKJ0KNd+EnczALT99mErJpYSZ9NJX+K1DzqEwzuEs
EcS6rsANLDFaoLSIvPGHgjCCKqrWZHD5+Yc7uj88iSaYDaxYKUFSHofrTkPRSiXjrEALstlCunCI
WSBcPNDeJOJ6+74nJgd3U4TiATWExhp4XXRxvydeZO+wgbrjqmBCQvPEuoiFe+4iIGSFv210eIda
y/XR0QnurRH6jOq+UCjV90UAp49908E3QrUy+qJ8IcWAnZ1jg6VrFBUiPqeyb51DHU4aIOqv1jaT
9zAIyYyYUUd2q/c7i4yhTZFHuDdrrVyHWvHJmKM+9LFTrNHudVcfTNHaxLS1RQeC5T9W+SMff3i8
5sOop9p6sLgYh7YduM6DeC+T3LiVOIgWkTLcLYIjdaOALXVG7h6Fc9CNUb9hz1qcJjXu3NBEluVw
hvqafhPozZtJ+NAD+zPcLeV4GqfMXemjdPe0ldhqB+t9jGx9I/z+zu552ZRVMixMMdbaXftuzQOd
KgMA4UTEApgj2DgbFsiyKdPhWts3ukrLY4dKGjUrlUPAlA25zyOF9EeKk2ZbpVSJEBckm9hLWBqA
3EAHrVQlLkbJWJqigS0tKTrNW/MVmj2Ccpq9W7sd9hbL6ZsOMNFC1Nc8ULCUNAvthYR3VdfhLSSJ
caeKDC0QbmAa1bMcfahgdUk3YpKIKgFN5YH7ZRqZdddxE0YwxvYRSc9CVB7oJsrOzSSa7hyquj/K
LrhmefSZ+HDXR8OhQqFjxiI4IhyoxDpCDroy9XCf5gWT+6jmEEYVoJcGG9TB2aKX7FGTJiTPkkO/
ycN2RwApCjw9SsbNTw4/fq7y1MAmYg+HlRPNwqFwiBcePRpA/JJ3WRs9mmJwH1zkoYzmK4NyuW7Z
5iuBgEIiXoN8iT5kYLK2wjA269OwcdtVoK4oYXbcXYNVzd8YhBffYF+iY4McZWG1KnhgliTx1oNP
FDI+O7bp0XcF6Qa/+7plD/ezxnEUAAFiYlm7iUk/alWJ+mn+L+C9T21fR7vNZHNH7yVwa03jvBIJ
SIwWS+RBULZTNHhsifAudiF6FmWylog9ULcu7DpZ5Tc4SuqDqyveTrGHmpDeKT0nlsNoLgpEKAY7
fK2THu5aUZ6L766I3psBXrJtBAiMZHXUuhFrOU/lkFndhuntzi+0+tnskNJpkw713+RuWvhtdmjT
bK3ytrsGfajh8Y8wj6PGCXUYmNp0mBQMGjfI7aUsJu+Qe8xzawMcDfmT08FvbUyuE1PfxomYWVZM
gyPsdIoa4S2rkJo0Q/7GCiE7oVApNxqD0VPIZXOMhDA3qquKOyzoeyct3xvwLB9lehNzy38QwroF
uRpeBum9eihB9wRdPGl50eBcaup9BLp/1XVwEcKqsplJwEUwK1GfW+mWt7bSP1Gwywfh1XvCRfKN
npXWOswb56H7GifT2tlBEi6klj3mWTs9IjvAOZY3N5MW5xurnvz/JmBF/uesE9uk0bLIeNLJ5nN/
yVrixdOEcJxsZyrsgaUxs+AKhvdxpcpV2YxPzuRDjzb8O5z6VI1T/RxRDy/buUh1MQKcaJrZgheJ
DTQMM2CL6qaTcFW4t/8M7/j3j+F/+F/59R+JE/Xf/4O/f+QFbYUfNL/89e8Pecr//2P+nv/9NX/+
jr/fhB9VXuffzV9+1fYrP78xQfz1i/70yPz0fz671Vvz9qe/rLMmbMbblmP37qtuk+bns+D3mL/y
//Qf/+3r56M8jMXX3377AGXazI9GOnv22z//af/5t9908jb+/Y8P/89/m5//335jOdy8/aev/3qr
m7/95qrfpTIswxWG7SDCsogh7L/mf3Gc322T7HhLKh3zJTeM3/4ty6sm+NtvyvldR56ok5BCLiw9
ON9U5+3Pf7J+t/iM8D94J5YheLz/9bz+9Pb96+38t6xNryQpNzUPbM8Zg/8KFtEIR7RpgXT3l1gf
38s8Y2hMdBV+Oc6yC4qAJTdYEPlOWB26dOBcsNoKgwFSY9A/hmlZ4wJok2weQ2IgfjgB+kC8ern5
3YQDfqYxZVeJ4ZDSN2t7873J0i4hbsDuZk88D2uCQEzclwGg4GuvKutuDHxBRCcGU6NK3ejqStD0
bHbIIZphZDjBCezwv7kQwA00UrP9k2b0qHT8wpbFQiQjbkL0KDUWhgzV2WpK0F9DGYI9ttMzk0F2
OY3cPh1gERZDXG4Z4C7QB6zJRggfpR9x06tsMCYsbSMwy/gP0HimiFIgePdoDwKvhOumu0mNZ6Cz
tjpQ05tADslrR6d8INSWUIdeYeccJyI+WyCq6MgJxWDsnbiXspr6LU6bHoOdHbWQKR12z6Wdwu6X
jUqB6uCE/UqBb52m3K24TxdhvE1CtuYZoK3XGgcgAkvLv7EiZZ/9XHfvKM+TR68jDVmCEENCqEeI
hAvHzi6TWUKwxaKESAsg6yoFzvbUJMI80GgRmVMnVnSX5FP5CumqvUtjY3gQvsv4SzimvelNq3y3
2PB8GkbSbpyCmhXGDMX9CPbnzkFbJWli+4hNr4lgk3zv8jJoiYFG02EjYYTMhOF96nvDKDVc0n4O
dqq1KqxnVmTQhUfBtKwsjqyckNSdQZu6CyLoUfUk5d6mX6B2rzXsnRJi3CkWTXawPTIXFnCC+CVB
U9A4e6Xj9as8s8AQ+WE3hKdIZzIJMpKcsyXIENwJg2F+x2OV1isUoULtglh5SHQMCx+L0Mx4N+FW
Gpe+R2ziEky4fhEShfuqSzt89JVZoLJKFNoWk3CnkMJrBG0dpPLGzQTng22bwwEJPHYlwwOIsnJ8
9L0bgyH9y8TL8gCkSpu2rvhH6A1FrNSk/61VrNlThneugqlRRrKhmYWuszbgmoRrm/eQ4shWdzjS
AdNXVYB/RujzJ7ntS3GjDYCz0NjYd1RdgGXsxMfpxlLROBi2aPelAm5FXklp7LJAhPuSg3rZ5ir4
SgFJADGw/e6jau3+CQtzihkxx3bZZyPaSd1tumdPb5mauLnUxTPjWd/CpJmbSEZF3rz1SaPoBUgZ
sdeeSU4PQHmvupSmA10Z+L9vLvjsqHirUYF+MAlN9pYzoeKtGy25OsnEQiuLZ9MgrSKSAsDfL0o3
88ukpHbL0lrfaf2c5AIMjPnNUPs3hcX0adFGaDSYAfjtzs16AjtAeq8MOQsVQ92Xr1QYebPs04mg
jkKYeomVU8wkAMBaXcy0EBVu29w4uKnx6ARssWeAGZiYsWWGITumJn7nZXs919W1SaLxxgOQwZoa
S5REysjABvsxqXj20BtH8Mm0KVJPzVNEnwSy1ISGyFZsvMLXQJDuiCJ/dQda8oUq2xQ6YWht/cni
yfRZsnEp2VledhX6M0Khj/Wg22cwUOFlNBR9AMxlrPqhN97ltXpU/k3j1N5zjlHmsXC4PoF5Mr8n
A4ixrTf0X/9Pjvj/nw5vIjX/4vCu2uwr/NNhz9f/4/BGRfQ7obcGPZb+8+zmlPzH4S2l8buwJfIc
yyYLwFWc0P88vM3fCckzSH62XQysjjFna/7z8OZ7uN4d9w/FwP/F4S1/CQVj7y0oE3RdR//okKb6
SyjYVDAdNGSf7jP7LbLB6cjxPWVRgCPBfWhC6CyDQHvPEGup7OQ4eOmaVDCBZM/j4sZENk2MxN3o
9Q+v3z+LjD8WFf/l06JCgSppqvlF+CU/LwlgmnphSg5HdgTNfdSt9EgAJ1jDqFj99c/6NcH852tA
1ax0Q9mUz8YvdQysZl0EqDT2jfCeAoOGZVDYXj13AxWWVZx1q0bkxMVw8Po5AMYDfS3GhMl7/WFF
IC25K1dLU/vuzOjJVFx4VP6S7Zj2WTnfbpdhAQVJuiiV/kPpGEL/+vnPldwf6i8+O7qwea34WFDM
UQz+EjZou1o+ukIkpNa5H1bHpl8143vSYcQkIrza+TmiYgowpGIELoZDsW0R0/z1k/gv3rA/PYe5
QflD4CGMfV2O5YigryQ4y43JAR6cWxnXwC4c579JR/8lz/bXX/hnQfqHH9aylEziSpKYEfTvQ1Ge
s1p7C7JZD/aJ5e3xr38182da478K3PkFVo5lKMtydSoKPip//uUKjfY3MGHx+67I97nermWDpaNs
Kn3limiHxhBwxThbUUaQyhg7633ckkJh5pQlnZ8V57SPyVdDT4RA6GpGYXAs3SxirRAXPIT7mKkY
QS5CoFVaocSYU0p0PWQy4HRzSlOw7OZ9dFgOt20f1lTPETv82r/zBwC96KZZ7gxMCk3PMG6Nrkck
dyjJCNv3tl6vPT3aZr76oF4rz90g4h+h4V4yxSNK4d2aGNWBcO+HqhzOWdy8QPzcNfnZAIxPgHFz
amdcwZhOT0ZOPZB3JrP1WYJm+7JEAQiJL5qGQxaMAaWoKq79lMPDRFe0yRHP+MkciBDWmGwBYxkM
H5YuRMpF4OP7Mx1gauOIKrR4YyBGhk9cvwov33VUoTtSZz/JXiIz0yteCQsoyIdhBsDULvOYlwHO
JBUFIidrSMPMPgGUw5hiJp1rBVauYGKzn7qM0lP9nMzxOTFu0JMbvyQBIT4DTj/RgY9QuI9BgaCH
LYLLMKfPZhqWc0dl90ahuGIs9vzaVB6MOCPwK3lhKL93fPiDIQMYUmy2yVg/U2tiCA1MdENmdYx1
9NmFiZm5NbG4D/auS916jXJNbTgtlp5dPDr5QLwweQaDg1k50bR2SwBvdScKbOg6lAPREF5otcUP
u2VePIUWu04bGU2qsbydfJtkiq5DTHlnBnNsiwP10kSEqqoTu084MXn8AhJqOXvLUDT+yPrwu8pz
bkbWZ1CVZ/oRgV1vaT+xw+s3bDpZ4MdEbKBSvTETYlegqi0GSxiUOnfgksRiarHKUIEwAtPprBQr
TbQLS35be2t7/bqoIT22DtARs+e7CFRf2dGwdqzwKSg6Yt+y/hWMjIXXv3mOcgmqL3A/+Z1GynJW
juAzouWgKPhZ+T/037ZJvnCasUYHanYIXQjw0g1vrYRshNRoH+K6uHUqgOvGMH1aUZ6tper15WCQ
+56g7j+05OrBJut2UmQ4JTJ2vIrYwQUbhZPHRTCfeaWvn8q8f0+5deipOg2A+7oiwz/MhqZ+TBPi
PkETvFpG8MxNjrkdnHrUe8tCZzWPwcld2GW9pC9l6xqFb6WfPEWyf0eXWWBlfkAnk678CRUMyEfV
HEWGh9qLwWsAZqzJX1wZU+ods9686IHjrAwSkNdGxRNqW2TFbl7gSOgfTiIUxrVgkRSiUymVPEO2
keQglmotGvWW6e6TkSoN7TqlvlvCAhoBqwgnfrUy43GqJm1BROpTyauAUcuhnUvuQ58CWDe0FL+d
/1xY5ZZACKxZ1Z0etxfR1oCPKyAPaFcIYYr0E3nKGJFq6IC1/TQkhJdr7YDe3zP2UE2WWszigVRv
8Twan6J+DjLbfJE2XtUOKArCVbmOcm940Qdj5QYpt6Uwe/Blduf4CNbw4lZncPtLkUl7w/QP0lSp
op3fMdaciKjFs9o1B/zTlCQuVT3CL1Ic01eTxAGrmvaF28qXPsnORoiPbQqL4MbRBG837+siMdS0
zUi62mYSJ5NWUjJbXrttXLQWovfLx2bd6eaGVKjwTC+SwXGAwO6ScHL2Me8S1NctEtWJPVre9G6K
iFB3wQl5BWyYrBfFlTQ2PEd+/4Ewszx7Cp7YfN7rsvt2dZ/YMR/1ppxjQTv/WoMlXbrzzBjOMvtf
3zr4IRdcwTR46UsP2UouykVQacmyjsdvSo2QoapurLFnokbR2PDWHLvkWdanKSW+jc++g/KgDFZS
RwgdaimqwMTfoMENV4p72tJKGV+m47CCcAbhpoy+U2MPnRf0jZ6hPnDIaYpGD7VZqN1A0EEbcAPS
sLwTUSRuknh6s7z63hnUrEjpTrqJ13K+AU4+KZoSNxwCSoIbDHp769Hnlrd3sgIUM0ao2oMvKqOV
pQh200xkKCzZvRyQ3uA4JGOwxUnqclhFVkNqArIE7Ak/Ms3H8abVzsrqSCVgvMXxQ8qw353d0DAP
7agdMUAgxcfdC+vLvFXheGd1fs2YdVHlE3tECzIgIXrrMtPvCOW5dB6pUs2g3tGPAm+KTDi6XXPP
SnSRyWbvFvlzVhQXji20ZHTzdutZR3Zc+5wlH5yKi+ujGIDMuaCT824dvUV2FCZXkbuUeAyrgb8U
J5mY/aIeNTiBuPlIslMr3da6tY4DBlIh4YLVrNLJy+HZ8bJnMy+GBRuDQ44JmT0iahUEPzbtX1gD
AkuoczrCa4wG6kJJ/I89PdcWmgUMpvum4MDwjQCEMYxtrVNI2cnVa0qg5v43I/Z0bQ7uW4pcgu+7
eH1n7skXOXpgnwH6ff11uaTLuV7+c7lkOII4XlNHZcodbf73P5RnRVkmgwsfhiuBSU0jUhLMdO8O
Q9KG+Bx1azY/FS2gCRyF9stwnh0BqTf01Bnb2KXJfZAESYcIMPJ4E10EGQF3SjQh8dksHQjL8qW2
2LeUhn3v8UmHb0F74oz1qUOSaY8VjCs8u+uhHvmowB+EDW6A4tDdfJNrpHk60SqwgwzlhoflR8A+
HX2i3Iu1NHsk8559T1Ae+TjjUXIxhRPua8/ud7pOsood1k92TckStOWnnT970YjCs0xCiFWCiFir
O7HijQ62BHzXl9qDD9XPKRPQYJStS9cNnowGiUUfvo8aFGK/CYoVt6urnsl7IJ3oPk0g+RVzH+cr
Qaaw4K7JoVutWSOxY4FNqXfpuZ2X8j2eVZVd3KEDNi9cLEzJTTylxqmMDErAAPnxDK026v6qzRYd
7+C2sbZntINzxo9w3fTOR4kP66LZBRjRdAeI4qaZT+IwDy9BOjFBDKNdOyFI0cRAHBR0rR6ZqJ9t
CRkinmDoOXDYTPc5EzP0zCDMwhLvl/Ft9dVd4IBMlnI8+rgXFpJZpY/2dUe9ep3TjBYdoU18Wm78
hIKsVTDdMJ4CMYCshhUNis+47EujXTDDhnQQaevS3jnei5ZCHuPHxIVx7MwJQEq7s2yqbGxphaMT
B+t+cFxMS8+MXusyfsWsvgXA5qzSS8oibpEys1skHmUTmucefffRBM/lDWJnNiF0NP9Zn8Spq03C
kRqelQgOwHk+J9TiAShdRzZbrbKeyHM+174zYwGGeu139m3iWjvghI8BEZy1d1XmBN9UUHVUhnmL
lnvrwvxYV+n4DiQGN6BVuwsIO6ue2eoCGTv6eeY5C1hNrxP+b3TERyZDj2ya3hkxkzmRiXdlZ2ff
54pA9QWuLECrETUa0l2c0IIQu7bsLoADClqBHG5uFufoBCx7bwVkkXL+vett9EmcTbYENMW7DdMn
nSqChwnWlYxGG5PVaOIaX5GJcBti+8Y0x3bpDf+Tu/NacuPY1vSrnBcoRZksdznwaKAdmiLFvqlg
U2R57+vp51ugNIeCOGTsmZuJORFHm2QblMlcucxvhpGO2eeUlxcaeBiNZfNOW8CggByA5xT5R6dc
LsVSwgx3827X5U+oVoKeDy1QIG37bA/TjDjpNOxrZzjqdZL9roUfSADAyEdn6vBDW2JAwVgDsjQY
39IB75cxwVwD/nwiNXV4y1zoGCYPYes8zbQXAaGPBRLIwfsSPTC67M49EIwHIcOu4ioM1pnt/6Fr
7mWJILKbkYo2KV9qXBQTPA+HFvgeZO79OaMtyj+PJ2+2401faa+ZPiPpaX4p6vir1YpLJJJk6wrp
nbR/QKEZkTcTRkeKHZauV8a9291DJcZtMdZdYBwxbKwciWCrit9cLIcAgVpPBT0UBSWppSyZBufd
UiTxxsIgfYMFge6rO8rnGGRORTFT3Gmqom7oLhUDT3wsu2DvDOnn1h33ds2s9Rq4/xp9/dV0uZnE
3fz1/3Lq9o9x3o9nfP8PDuYU/ZT/fW/vpYn/6/ypSD99396TH/nW3vOM3zyX3osjp9y3vp7r/+Yo
Bmy66dkOUn0Wzau/+nr+b56FLi/DZxd9I9M06Wz81dezf6MBiIifa3mG7Ruu7/5HQzkZ+H53Biv6
OSTAdIN0ZZmK2u+fZ3CGlBQwBm1CKUU/teiEHKBnq2Nr+1SkQyyumyg/BW30zgtA3w5TiDjVqFB4
GeAFoEKdYiCwn9r0a+n39klVj3UZfZS/92VjrsE3NHctFtkI+D1993j/WoXft/7UTXdHLp2Gi0u3
xbEYX962JFNHm9EyU0gm+3BM5tA4pkP/iHREAdQDE9UCVZwVunEJeFZ1SlBZxsIrfF/ZjUDlqnqP
I9A7BBH9venDaHScsj/olGKrquffguBLFUEzjLUYAfnF21/v3xRsaJCiOFrkELyJ6RsU7JlbKsxW
LZgm8OFNByewstrB4OWRvgQL8TK3OxOyYsXBok2veR6+mB1Fd48cH2gWdZQEucjHJ9ivWL0lnfmL
wb9503f79rCo7HXDYqLpODeN0rbFoCsxe9iLPQ4VQ+q+UHAkx7Hp3o2OPkFQHE+a7Xv7LkSpuvLj
h9EEvBHIpXBko658faSR+3vozF/9SexAtN5c2+ikr41O+1p6H0NDqcO49J+7FOGHAdQ3QjyZ/Ys2
pnmDYbjeis+l8H8G/W1b1sV3aWOaMPzVOmvcJslinxYsjRq7uwx67oNP13hRpofeT1+GdEKSAyei
uy+qfHhu6OYANrNJoLaOhtbLQg9w09S4Lyhy/tVStc8IhhU5sCVGcOZBTKD1EuPTqF02Bty23dT6
28F14RyKV+PP1/Nti13uyzJtZo3KZ9zOH/95X2baek7X0BwBFMfxjkIqDr/XVRdVfH6LlcSozLNR
AyjXKC3olVXlXnP0Q6P0eYvIq7nuhmTY0wvc/eLaiDC3gcJxaLAbwAscAhb4kX9enQGAvnXMpKRv
OTs7O+/vqEvnY1x4d0EDD2MMs/eTeFigA79J2uQ1SsnkvCyvj6GVGW9YTaUHBOAFAQfFAPYKXoD4
OTVmcl/A2mnrpn1sE/s0zaX36PQcu0Zsv29ajBnsql82ehpd8mRgX40A8YOnKqS46yvrbKuxfc5o
NdlmCBkcbd26Qs+0c2mYmCT6uwig+R1jyCof37D88dZ5g/ywXQbmAbh2swIgRcsWETfIdHH8YHkT
fLQm/5JjQ7IyYMSR1w6UUVgG47JJLlE+OCUTOyN/G0DDAEz2jbvF+Mqs0zqG7oyUSwONxybVWxy0
rLIJAF9kKXBxqsH0rYdWq2ArJR3UpLzDlgGrzQ5mfzUfnBgJ7lrDtKAww7ewdzZjw+eW0APGJtSO
BdXgBpI8NcmE63JdV0+90X/KXPOpzbSYYjj/wuxf27uove2G5jmhQtpgvZLfFxMSbg5wh0Kf7dMQ
onxaQ+MPe8M8hFr+EoFfONARW3ngJQkI5o4DSCcWWCd6i/6j5Q/fXoCqmheT9Bzw+MXW0PwesvFx
9LjWhLbixlGThtUkoZGlFMETpFcB3l/MpEwkcfh+dGHOsdNdSq9U+27W1D5d6DNPyJb1XnBYOhg6
dQM5PgUhC34SfUvf8cFtZYgcoioZ3xvVeCltGwa2UmdEmb075WQ6YG8GLNXwx4gkwANjV3oesn7C
+mEM/+h7OoLGUNxf0XPT8bq1iHkFDfoq3+SIx04gj+9me/SRBx7yXQBYPcZr1B0GpPeR+gAr/DTG
vb9XugjmVwSIbpzyfWT1H7M4/+QUuJkwnKUWk/vU6vvrd9OQQ4xEJQ94yNEeA1pOFTWtVagFz2nV
7AH1uEyJLGh5csi6ePtqQ49+0NJVh7ZquA1YRBCGtOWkac0+AwBCDQW4tcHyFabBsp89wKWpDVa1
DPS31jIONn4IZ90TvUA1Zu+TyEP33JyGk+Z/htc13qV1222sHCyOsYzjGRUybBoBju91FAResJ77
ioOhq8Xo4faufwzyDGErzJlxVKccgs+6RQWheMjBOWajeEXEWruBTzzd51XtoZ+JhN8wTKtYd7T7
vmrd3dxkcB8AzuHfCBpuxBN4nw4I2aZK0djNdO1ce9oVDx/u59I582KnJ5Arr1VuLCcjoEuCtOYn
hV7JaSxT9JhjWIihgmrEM1vCtL8rzQ42jgLaZ9Q58vQGdDV8TNathdtsEs0sf3v4MGFMAsk2mFdT
7wFlmf5UHb6KnmUeScqdtZnMn6/rlV/3zld9t7m+mXiW+CPruJV1VeoDZV+HOFfJ2hCHB6dmV2Bc
sYLHUO367RA5xrH0OXJLaMg0dwHn6E37Lk646JCiGp86+d/yke4wrRhxgZjoLuFUNIdPo7ddLLXm
QA+OQ5c/G5Cm9mVTvdMHyzh1k39X6lQkJaylpWre2VD09+OAIx9Cofn2esVL2NNSLalP4aneAcXs
7saoBJru149IaTwaEUrdDvYcqNpMUGbs6N5xnzJWEl0Z/zNX5qwdG1741I/eOp4KhQfZWGMQkb9U
JDyYG9Lpt1FsOI1mu0bv1r2PnH7X4TKw5z857KBdOyf2o/LGbjfk4HOpc3+HEE+WNpqvdA0BAev1
ybBN65gW6WsDMIuzefQ25gh5YJSDPRnn/ZjXGsakPMashoAXY82Figp+KDps5MhoTRyASbtCLbbX
fejcX19BBad3hwThQ9djKYImhb9HkTvZIbANJcbb6EHwkFoZ2h6J/yENSuMQugBs0ZBRVG14XU04
Syin/2MOSNPoXD9rFXxIE9jtVtOt5+tDRpX4c1C3EW+LXDCbSPPmJXLPnKL+aqAsWIE9IgV1h2OX
1cDUW+OS5J3FK4LxAwRqHZLqwznCZLwsKYsBdsErs1V1PyeA4GMNbmmVpMt6MVy0w63GPKgSxT4s
YiEZCcG/D3cBjuSHpQSQbyDED512egin4q3LEFDtTfzlgvhP20B4Yi6M/ECzqlu7DT3SNs30XdAv
6SVC6hvXE4QWrezYOzaqPm2o7Sjqlwcz74k5gbE122xGLGggs63RkdLpdQLqQQuBPm82IW+Mtjey
wD4iQp1b3dn1cMGrA2VRpR6NZOhWAUh09NGwnQ0Xe6IlXP/pWSxjF9UgGLS0c4Zqc91kcQFtIPZi
7X1hjvhTpccGSPa7rBP95MnSMbkmqQc7hyqQF/Vnax4+RHbsfEzjCM3BZGWruvmzzDtI5pm210xn
+tDS5UQ6YHw3dkAFfa3+RM8vfs97xJe7jN/BsI/3djCPj22DrNzElPWBMQL6fxgXzFrymSFTjYsW
E9pxaZkoV0Qfu072fcPzcqfK2lmd+ogkXv45yfP7pO7grQxwddLFOJhNgJ176H8yF/H4ERJZhwD3
+wV9wIm9DyIpfe/Y0NOXMr+vQtQIzQK1RROAFrql4i9bpLCjYzoDBDhKFXVWkPf2bUN/BWtBdcrB
ygHDzFd9bgfP4QDhIW8bSDhp5h6D2DTY7k15ijh/uy7XDsFi7/uwjB/wKRjgo3bsT2c9Dnn1oC0f
QwYlp6BFK433hBEcAtBb38RKCLBUs1PQJPqsv4utddakePPKXp3M/hNq2vnW8RFYRkCWAKdtypRh
6BT33Tpe0MbV7IJw2BTPtGO7YykKJ7zLZw6uXZnWfAlHNTrf7qljeHpsgRvOCRLKeHGPwtixT1Ws
PRkKmN2IQiixq9plJgoDaVS9x86V/AVljyZkaN5RiygNvrfuua81SEVQB9EDnAQczBmSdQqQl1aO
6I/Ddr0mW3gdX0oMx451r9D/nGqkTIcZeVTOqc59BlCeHzEQcakpJSdPkfQAifoy2u2b5pfnyreT
CzjClWM19ku2TyPn5Jbu8gxUDzsbBBO304IYZOCNu5HY/gxdAI/QOvtaQgljoBSdEOHcwWfEfC2y
H70+QwtLR8jwGt/sWbcReqnc+35KP+LLaeyYckY7vzOKZ8h2j4X88mSuHN6oUT9oDp864OsB6c/7
3U4AWKa2F4hhlMJVfB4eezRmgq5y14DejD1Mn0dnwK6kdNGtrkfXRsHApKnVxiMWocrdllGOHpiB
Kgz5bmE09skppzsniGHADkgb1lPTXbLExh3AR37Pm9eWWz+FVi3z7WydMkRs2uEJaCj0fDd43+tj
gfIpKlKd8wBNvrmjJc3syy1bJoz4V/Vz+yfpBzPHhdiyGPWHZS6Nd2nZfRl1/9LYk7oDU5xtbTeM
95WvE3mNj4AtraNL7s0sTncBW2jBVvfso98aYPAc3ANmMzWY0fXacxlbqMeG74OmJoSo/g9dYeNV
QaV64tRBYdbG5cLWwruJidMKSYZib+ezOph4+OpqpoaQkyUwhhnvgWBCXk+hPI+p2XZi4ugzWvyd
waIWYg1e6+H9ZDbpuqNMPqhFq+hP2A662/xwFgACoOU4IFBrWTYLQb9HaDtaFwotGlwH/UYDQlpE
CCOg/1BnDTx7uU/aETgGYNWHLoVuU81eN0EIe/PQeAMKp1JFZJqBYAsqf/yaPnx04PwqLG1ekjI7
FMuEyhqqXCvdSidm6VYOegU5S/g1aJl29Ul5b+WQH5CAaV+sLrifUz1/6sz7LK6QlpfaR6FqgDlN
AlQ5YwzqWHfObE9bt+jfYjPDUWAMN603usdidKHNVQ+jXiJ/2HkeFvLvOgDge08O5SG1f2d05B0C
rgx1nV3sWKi/2U51jIz8knfuB71tf5+mOnkIGENXWfyFfMHemvnwLs4C/Rl45h/NEn1FfiG7NzDU
XAUakqvXX2GL6qVfxkjPMNtZMcm1Di4411XiBJ9R+AKHq9rHxvJQJfS/Ar5AIL6csl3ZW94xg0K3
wCW+yzumF34U7LupmeDP4xt87fpcS8jSc9eFmeigU/xmj4gnGYlZePfsrX3v3AFJRaAySyx0r4CT
6Eu2tg2/eoOpjx8LTOAgCZwXhlnPocIlBYRWuRuUH537FA5urH9uDDV9HACprJrCmFZ+7s/wFLGE
IZRMKNXCi0pBwRM1SHrGEsEApzERsM+r12sfJ04Ualxee+9nKH5GwFkGTK3popOpQCE4G5yQ52tT
pA0peSCfHeJ28c4Gi5gjpyZql+tggUdSTN7Hus/0TTuhChXPaCXXCi1KBF7XTWZPO4pRiIl0ZNLF
cXZlV+A62fnPeqYudl64j72zbaYk3WiDx1S9Nqp1UM8tGCjmK71iH0wqBLWDdTGYISveqjQ2ClKY
gOXWWSDu6uagmrTAnxARCS8YnmZstDH8URsvrUik8Q1fO9e6via9QDQP1f7cuWspKzkolWtsUYV/
zrolxS81No9qIqsfR3+nTHoUo83s1/CE0F1HH/llu5L20s6cyDlwJurWzMyfZhBBOx8gMaMThY41
8leL3h48DVclV+HVfM1mywTbDHg0KFIHdfUxkO/PsFCGtNdvcdyEm1yYx1TnhMbJ+aVpmicv7/27
aypkBmO1w2/qEjDmWjNAHDeT0yNzYye/XxNdN/1oVkADviWkZVZvx/CZ2U2FoFlgn1DxZMq1+PYq
cHAL0OnnrAxsachN0Om0++TrpAWna7VaOQaqw136SBx5D88Cn0TJfSHGElUAJTCaChhiMRbEjUK3
X/SiWQAepAsDmfkTEEQG9Quew3GHKH5nnyu9r3Y5DtF5N5RHuj/5ylIGuKpQGYduSs5G6MMeNtVb
NfgjkOWM4Y83nLidalWHjXsaouFLLZaA5O/Y8WWwMlJ/OYxRYm2Lyf88mUmxr/sXbY7qjYZp98ag
q736FkcdOftzTytetLZxTm1d9Q8AGvQ9Ogy7OGs+IJo3XVxmn5c0dzHtiSgZ4QWgWAOTamXBotl3
MQVSFvn9ljEMnlb9OD84RSO4tJzu+BQmTxYKd3uc0gOEPGGllIZLiTLO6X0o/8Ges4Qrp/QtKPDk
NLYK/ETaDWvHRNNqCZNq5+moRqwXs0VLqrH0c4T+4dnl1E8dS7/PaQM86TaaOqor98VY1oiqo5/m
ASR4iJJy2YxUkGsdnNuO/g7sb88E2xQ47/KpyPWVWdXYQDnWcYLse+paBCla09vHUjZdXxAktnzb
BnYGosuNt07pPA3t8mVENv6J1KLfJybMMB8NAmIFMCkQV+dx3GGTFD+4BkF7NhcXU4o83l33buEU
yRbP1fU14ExTYa7XsOe8x2DiMA+8L/QSv1omP9jSb1+VFbqbusJxQgHuu96aGp+C0M6/ZpZ1qKyh
eNIzkVv1Y2fnUQuj8YgZt98Cfwvx48p1ursFGIonFKtzNIdUhvnJug7RL7MVAWxq4+oFCsLBqwz0
wBIQuja4tSevrMJn6stNXYDap6GhgZV8pgcf7UlQHtKRq5vbSoeBSYM11MwnZinT+nrgF7PdM/l2
YRqSV9p4Uh2vDxOJCW0fztmXchlPWY98PnXR6NXGO9Uj2HkVsstMKAhJG+wS8RycU7S0bVerPmbO
A2o7xX0aNZdyAD2SzZ4ASdHoG2x8g68fgOX5hKhfPZ0tbXj+dvAE/R3SQXy/dDer3j/X+TAeiBcT
UsY0WTIt+QpGJNoprXq2KyR0AXo4h1CcVMp8cijxuy+J4ICSAHJ70SJdNKtsDeMjojHFbKOlAbHB
bNtfawbi/b37QIhnZDCh0O21ByUO60lXHhOjmD/Qg7QHvVtLhrOzJ/PBQtIAATNwTlOKFkdbt2pf
055ftxXE2Cpchi3I0PLBdD9e63SKliezSf7URxrGkFKDLZjbYA3WzNtY0kSOYvEbdDsKnwB5eLos
CMNBTo/l7MCoCPylFyFhwMEQBANGOYnV7Bd3CEkhg3UCA/vblOU/moz+eJz5j4nn/3eURUP/KWfx
UBbhf53kPy//4/L9ePT6c3/TH9RvSpkWLRHdYbZpMoj8m/5gMQ1lMql0gpmFYuz/GpOa5m8yCfVA
8Lm2b7ou082/uYtwIe3rbNN1DVPppvWfjEllCvrdlNRTpoKQpdueQr4OJoZMUb8bORVzPHdRgOMV
0OxVio1KWLyl4qDnvBntRYO48/N5y81o81+fdzNsSexCGWU1AgQUrLanDmFCNg5DCre9FYni/8Gn
OQYEUNeX6eDNDHjREyMd8x4/L7xeo6IkGNOC0oOtUmqtkI38+cd5/+SBIiQhTxPYFwW3oVz9igv7
7mm2lJQDA1H9hEjcqtHRNM6/xvo+wTAlUfEKWhMYr2wzw/GqEdEZaJl32itNkUPa41Wo8rWFypWi
1WaExQb9KnB51saGXoV1CdIiFcef/M3GwL4/G/olJUMH74FbC4Y20A9p+dMkBKyDUTD1Vo7MDCSM
NdhokDHQ2rYBvo4CXB8BB4YjORPooErb2uJJlccrhwZ2am2S6dJn54XLRCVv1WoXxI5WOGVnUKtd
V8G4onKQf+K3ZPOrfKQ28tfiNU2hr7V7F7A6sLTQuhg6pnXBq1lev8QxTPjF0ZWL/fmzv5md/uvR
y5j4u0efOPacIgrAQuYzfWfXWG+Gw3LG2h3rQdJbQNt/RUVC2o+Jv4bx4xeufAX1mCmnd/OpvkjV
VfQtTga9+Sig0jKsTVVhU8ZonHtuKW774eOg119aDSmK6RwG2AHgBmAyP+IdQ/xBdIX3EOFeyUvQ
M94/b9hPHxIUf7L67A340EKGGBzg5noORRLDwpBme41DCLqVSNXsZOMWMbodgYmzBfV5xMCU6S/0
5NVS4KU5XxLgl/JHVeyY6NOFFzMITCkjbRs7GpZxLAI+V37ScRd0a0AY+CDOSMwYNSByi8G1gZwx
imAO6ET5WdHP1WiihCgjxUz3A5ZBql4nPdsgU4YmaLtS8Ss499WA6YNRssTmS5q90vhaMXFb5nzt
Vsj4Mgx2kPHE32JddTn9345s3ACLR2dHtgR/X1IE0ZpkpRq1kQcRmK+yTq2eqxtxsNyHT2EfoSP5
qusXeZ4jsDnt7DBvCFiYP19qlgTFfwVN97/f+s2cHtntIijRNjuBxTzK/TlVDcXEXMvb7NFXxLRr
LauAy/QCA+e0fUrmFrPfmrwDj3nBUmRTU5jjWbblrXzAnAtVkexQm7z+DDwn9BF7eJWnj+ftvvO0
Qz8Gh47lJKFlLJrtz+/px9vnv2/pJlKGjZX5cajjwBwyVJ3oJMOtqHQk8InLLU3Zhq5RFmi/+Nib
2ftfu5ZDEOCGCXf25mPbeYxQvVP6id4L6qwwMwLkDSe1//ndXREzt28M7IHBKWt4LtPZf0YHBB2D
HqIRDV8KZ9mr8tbK+RImL/B619r4as/B1kYmTs/PiE3xL4TrulldNO9SofSPdYYD2r5qAaG2NKR8
0lWFXi7bnON17bMpY7Y+b9qBKDvqMTriBQ3Bt+Q0EUJla+gNwdlgcVj2quMjbPxTYtkb5coZXlvm
HT+/aUuQL9/fNHw4m1vVASCjm2Dcnn5p50dQt83pJGJsLMUaPDI9Q9l+E9b2LZIe8hiQy0sdbNa4
ei6H+8f14HoYuDk31bzKMSCBvmM/ShjI51e3SQ/ekG9ka2r9udCAb3LLLWQMTNr/w8h+vQ0YoLah
m0g/eLKGvovshdYYPrttOqUzLs44zFL7rzihUM30Qwa36k3Nv8gbjNs05fqZPh9oMn43aWTcfKaV
MInR5ulUUA7EMSVBCI7a5NhOnvALrmuGYZx0ssdtvlJzFuocdI7zWkWsFKzX5O3+/H06+g3USQiO
tueBELJ9S1nGLQtvrnUkVCApnRbN2NGOW2EYtkmNYOsaDTJmLEX+Tc5mOYlqQ20k2YC0utGBsy4j
5wXGihI/JD6v5AphUm8k1l7jKiuAtuEGzC8uQt1Kglmph0eUEDdVQ3zGfkx+Ub6wPVjPSEMAGLvr
aOEBCUAxpjqgOiq/zaUfbWN3MZnG9eMm2D+S/0hkJ6oNnnuU3eGgZCaHBVxMcpLXNDx39G4k7Ds5
0H/uQxEGG+3VwBw+CFdyYMiFz0Z9kV+Ny/NG7jRKelmUGMqtPJasBZctnF7lu322G6iBXUgvQLIq
lCFmd08MgATDxROxdb5L3ubE8i3UvsEULij4Rp/TMmq2Cd1zB2/fiNCNbtUhVpg0OkzDOK9INBAV
3BQjV0W9HsV3SKxt5KJGnAjl47I8Pzi42mqTdSpL98EyIJ56LzZ914SHen1jHVmbg/oEZy9jqJVW
mDt5U3LOmjCE/n5sDr5y5YBwoQ3JhL3bnIPwfolFPktsReyjFqoN2e16iO9aOor4xtBQwO6yNHYW
QIyh4XJqiLograWjXoNeqxjrzf74wUWSCOaAyxsDerPWsATTtAsKq2tZO8QmeVgI1dQgBF2u95rK
kqLO/rViIM26ZrSSvnRFvW3I8QJkl+FM1TbJro5XZ3+NOGkBE4ebt4kzi3OxLJYHaidge7cgNkiF
u+sK9ksWl6WtGT5UYIIGjXXXv/J74jDDy6HZS3IiqXA4ohIBosnztw6GMGFTb2UQMUzmhuHyGvFh
EAYG1jOPeamtbBZTQqLUmcGBFAj6II+AaBVOGWDkbTc+zF8jt9pPenOpeXTtwgifyaj43F+jnt1a
m5FMrMabRzIu273Ia4t86Dw8eUdUNxJr41WvBdQV0nVvvmvcZh11hnRtNqjs7bhtnEs3Ho+RtOsg
yzdocHdjfaWwzOV4kucoe1NeFdRPhJybPVlNhOpipGtb/MW2doaxaIKiToEgorGTeoIdu5ff6nsc
ZQUTmgKeIDla2q88peCoXSTWz2Ab2MqTS04hCqm2tWnJSORhArDcKbZOPH3b+nI7cgp6JqvFqS9K
t+4Xi1bOqH9I0YeJ9OAAnWNTj/yOMGPhI3VDVjkYy/ooIZOR5LPk+1LSSNBBuB/f+Qe7/zLM8GBM
dmlnQbe/nk2S6CHhf5RbSRVRq6ZZ4/PyWbeS9WAcfZTbbU3nKFEuZlyWjue+ey1ZxaULYIgVzb9I
6iVHuuvew6GQaCSBRAuQeHua452mjPeSmEqyOUS1JFlIcB7lGiWuuWRrskIlBsrPXk9FHgxJ+IrP
Mqlp5DHK8rjuUL0THuf1tKRCI1eQF9lzvSMZ74B1gCwyeRgjn1UEzbYkWshisZrg0Lcgprr0gB0D
I+J4ddRyYxPG7CzjgBez7CNJnCHMH5AGPBfihZu+hktxKUf7ASzXY0/I9lEcn4mGZms/WC1OBVSN
lUuEIR2R9yThS84E2fFyfC8VfdG/rhl13V3J5pZURsIedQrjWrL7Rd03UFoAoVwvCFUYsUILG+MD
KfbgSIhLDvLG5SdtlGsq3UdLGi8gJGU0qbuM6WUu0UA2zI0+uijteUcbSk87ZNs6gd4NkyVGZB4U
0ckaq4vXuI8V+0rzzHt5Hp69APgyfx+WS1DYD8mcvGk69QK5ls0NSd4l+Yi7oOXtYsxL0o1ujWQ5
ek+Ew+oP5UatRCia7MtkLssvup4VNWuKysHkhSO2j7dVBi682nYAGUcKC818XRzZ9/KCpMiRwjlY
+AFWMNr2m0wzOXi48ZKVxcsmmZdwhEQeEEroI/yv0xhrvbGPIYJPXfAh5UWgeX+9dvktCp6e8P2k
1JP/D7Gw96pvR1ll/d51+K3Z/kHqd1NvtgsZce+L9vWyk9pOcq4pDVBcsu/E2Voinqyqimw1Kg9y
chUceZjz7p1+H0jiFjV7ORQLdkmmc24CbCZb2cs5UxKwBsBwDuPTifQYQb2pepDP7lm9UulJDSmP
uSKfkF2DY/DOogxrsMaSUyatOLGoR2IGM+jV7sqFUz3Bbwd5vYRYEs/tnsaAvXfhcksOYfTlew6s
DI3enkDQKwM/j3M241TBk0D2YiNvuq/Yib3Ol8KdRA95uNd0k9s1KYMl274+eA7un+dZ16LjNm/2
URgx4dqRcV1h2t8lnPk4uGOPkiYoCKK7TnLCFtFNtIHkMCQUo/m2lSgtoVSqUSweNln6SZLqaiBC
N0z16P8QP3yTJeW9huDqpcAo07PE6AxHWd4LOaw8YMnBAK/spu5iunjMDRcjo3RkO0qgmlYgq1fy
VmV7APpcyTfJOpInIufPwoJf2v4XT8G4LXIl2fzuKVg3JVOvMtfKc3s8SQiPdHrML11EZqS/gbxZ
p0zem+kNAD0uF6ize+bW0n51CbfdFV9XCiy8MgzRgOEA+mcWHlZOMToBLgly2ko8k7WIoCjtAkoR
Ho4NGUIWRc+U9OeL4FZShE/js33DU7RsHdd0bhQvwgDR4tnTJpSz82uXZrJIFebrqYPGObCrV4uw
IptZ04gdvPufX4Ewam7KN2TP6CtJDULpat/0lvoJRHSSYvDcejxv0kk/Lc9WhODqp2tFEp3o0Kro
hEkxa+zCplhL4S6HEFmciwWjjeEHlebKhWvX2VguvbntW9e8GXiPKOOtq5koQDLjX2BQrAa+ZaIp
GVwq/44vl+S4aXscaJ/FLMiRU2ueycY+//w+bzvQPGhbN23P1i0MypzbUqvzZsziUmc5mQD/BwWk
Ll+XwNNblBMyKj4weL94sv8uo/hEBdyf7e1/a8h/X1DSu887eEPAbnF3BRQpT8/lASAwtfv5vbk/
eIc2nDUbMtRVlvJmBSNgolduN86nnmdd+G+aS58PsI7VHhH03tWxI28F2O3Ks2wGQOFuxpjPzuxD
HajDUNvrGYc76ZUDK1tHutqHeb41Fe+2t/eilF9F9gEE/t7kuPas6qma8qeWw9WQj0CWA/ADEuVY
EV1bK/L3XgPz6xRP3LXTgrbjOS98aJZnT2eTOb0/sSS43BEovtXjPmUSo/izw4qaoBJIH7Vt75ME
ZDlful6kdApoFFndt/dFZKMsL7mt1IBVOfEphb3PB/uIG+9RVMJ+8UpvSRyyXSGY8FbZsgQK7+ZB
e0ZQTuEwTacpZuws+eD1IU32vnLeihS1jnkl+0geYQFuo9YArjjanV6Gu9BqXpyKbVKT3VWfW77E
NpPBRIsWMrbMT7VmPkdut5EXxftKsZ5BbaQrGYanGJEz/yQBQmubMFVabwMBu8YoI0aGrCtopRn9
Jh7uRtyy5RcS6/ZtbcNvQYRiBoPPu4iR/zZzZ+/F7kMbuQ9RqJ6BuJDg1N5+yLxf7Lnbbp88LVMx
WiKuUQVcl+13J9ygBwiVx9l8ygJA09y58VbPf+Qxlt8dPug2QMRfDX5+cJ7IZ/J6PBpl+DfdvKGZ
EXfmoq5wkmaXpLYcnJKbFlQoVEXSe0oZdkgpEWJih0YjzKBfTQmsH21IU+IM3XrF5r+5CuVEo5NW
0Uw9/rlAT77uvF0L/F8yKImqEaq5ARZysiOqxlmn1CHs22y0D0bo7lyG8nL8TYk6dLa9NvJxB1ab
dx8yXMn6S2i4SHDcdbjEYPkRxRvStLWlMevKLj+PLfYPb8WF26hTBTLkurkV4Ctz1TfudNJMOo0s
vaEpWZWEDK5dLlKun9UqkQPxeuoaew+wCVn9fFv3/WZUl9z1N971XplLIf88XWw1IPRzL38aAWN9
4g9Du9KQypMwQstN5RmpHn0GaeJYRBBwogZCi/l2KN9kiKjqz7GcSEeFAlHG9i9j5MCJG9ZEmwVX
TAkLTB1/0R0zZXL4z6yN9fXd45DH9d2aDhrfrsM5IFmgfFQ2+jHdmRaNPBgqealqPZw8ARqspFKU
ZSaVAv4y1z83VHSSUaAWe02uyFj79NEBalMx3nr5+av7d3cRTqzuOhwynEDebV6DiWLAqCoY0Sfi
6elbRRSQFzan9rooy6eff5r60Xn3/cfdPBk4oOAcwOSeJBsNvWuZLA0+acPgCCVtGEaJMjPMaU2b
ybcCR8YyFTrUsjMyUs2BhFzafnbjHiX9NGn/de0ZQWUpyBjxSaW0jC+Gtqum3zP9kdI6REu7ONFn
n+Gx/t2wlC5g1Ly2vAnLeLUBs0sbk+9GVX3181sXheF/LQp2iOvRBdehHt5ManTHSzJgOtNpHtVG
avKi8tZwKijc2u4zaGJpTckkUwag5TleEIRmmUp9X7p0bEjWlfEq3zD09J14JAz1JN8zO5pcCSA4
is+MU9AWKR6eZ1/vo63CRlOaWGmUP//8htwfLh1Wj7SALbLTm2b43EDThaYynUz8tiXd06XYrl4Q
K1jbikhO6Kwbwg1/JmOXPSfxXHbkALKuB5gsPylHoG6Saag3OeckckjdH6WHkXex9MF2GdS+xJ5u
wq/ACkxEsC4apVBLOsmu6lEkyDRnJ/EEMfvtSE4g8bHhfJPf3fRMi+j2SdCQBKNMPs8FqIIgPZfZ
t3AgKafMh6v3i/9AmJFQIb1UyTftwUGzq7v2ViV0DJU65Nyh5CspGatsFAiY6xDNYtyt1iTCqJCv
O+6u5pPlxzFb/8Vi+tewV05N5AUtBvwGh+d1LPhdhDFUW2RIrMwn4JnyEHyGksAlJJ4iIIs9gSQ9
Banrz9+5+kEZZNuGa1AMmKTKt3Tw/0nZeTW3sWVX+K+4/N5TnUOV7QdkAgIJRlF66ZIoqXPO/ev9
7eYdX4mSpZmpES8AEkCHc3Zae6+lem2me0pNIlC/M0x/K5U7wWmldCYruZofC2mbxn0hGb6CFplx
cEp+FPZkAUu1YuJQWbkdbZtyn6VOJ/+dPe00le51zGTVnD7BkHpI/Y9tbNL/2K5u2+F2qRfTTrpU
40k2l2yLer30Egi6+vtT1X+VdlnEBnSVQVCNvs8bp1ZmzN4qQQDtzKTvYodiLl/WTOpOTA9SgEep
vEvWC2BQ1+9CoGtFA87rKfBVAB88nyFvCrSCSR1UDaj+qBTpmevrUGiTDF1wG6WsuYr3UhEWoyD7
e5crHzQ+QQqL0gnhUMTRHLJs8R8Km5zCCfd2rWLJUA5dy2wEQO1S/B3BxCnOyWEJYiur2HFe/Q0E
ePBs39cUSaUcK8ZFDGnvoi0G2ihlP0FHlgPT7Cu5KT0Jpy3QCDUjwR8EyHd1ykpusrFTgGAwY93V
3qXIfktNVQqR4t7kqySwkqPWY+tYF+7VqILp8Lqpv5bHpRQNwscsLfAzvRvZazF9Qfqo38gFsJp2
rR3yCzqIq6p+TI7+nuWxSaqPU/6uS+n9pGQpV0e+tyX0EChGsKKqR+rdvI2t9CBVTyauBaaX8vDC
lEjlDubRlQ5aID0Q+GZGefHISFqu1dZ8J7lE28pNldKVNBCICcUtSHlO6n3SIyAFZwok6I3gyalL
HZmiX1vA0nlOqFN/ENBCsFapzLgThNoHSMNp1NRPuqJTBIfFMAWmxw+23AmpsNbpJWVlSHeCIGk2
900ez91HKW5hoBwusfRbCLgplj9yGKgQiCgC6AI7Fetv0MInt02qiizcpQdjAqOTJSneUc5NOmPo
jhho0WAfyzLu6Cr17+RADA0etIHKP0AMAANT3Et4LGtPfGM9c5kmHlvc6SJfa1H1B6xY+5VfYeNB
qmuA7P80BA/XRcmErCSqA2kPQ1HSNiF3ligKnEN2H/YjVhZrIvWPykWtu8C7ZJ8lv1H64g+24Nem
wNZcG7Yb01PfluGKuTX7uWqnU0INeUQ0BWxkAi6UNhUpEdNbwu1ZwhAM1u8NkeGJoXkbTpKmAMKS
VmJ23xgiJc1seJSovijhX4icYjKGZ8CI99rpk9b1Vi2qrcBHHbCXwOlABB09XRJgLo1TqD+D4UkV
ngxHaoL/THrIIWsm68ELJe+R3WSD+Ah2kbTUALBaArssQb1Vb7HJ8lQ22V/2hKjU9gDTeFMMr5XE
K7LFpcItpgSwcTVNH+SuCfAgxcYkbfdigaSLoQPBDCijSR1VDLlglmK8FvzS1Y9SautdpLPg70Gd
QNBtWaUDhgryRjt2NqnLIhe+JmI52RQC5zIBeKibu8VDDPbV0HJy7KYABjJGN5ZuH4IlH5FX+V7Z
GthwKV7aVPFsdJkEAxKcXWrSA5Vhwa1SiUjTzWi5bPH0kBFT0LhPXgHojUURG1Swh4pL3T8SRAj0
It12zKJtA6/diy8UN2kDUUjZX+BeQCIVDtIx1XcC7MltkQ3VVhT5STjlRkgs7CPLrhDOyDUdULi6
Q+uUX8Ri1FpsAdthAXfwF3K/24m9CcyiJcpBypOmzCJQ3ffADqi0wBG4EShY4k2mmpYDyRxuxeNM
XTFnGIkT5+86On0EZRInYeCeQuYznclnXujjYusr57q000OfTPcanz5zkeXAJZEWiBEVP24VhVFO
Sk7ED/lv+UlskrgWcSmJZl0tdt65C8pmK1dSStOUBDauZV2pTs5QAOMcZXLQ9PRA7rpB13sBVcuB
j8GeI09zEJzKIN/twi0hXK6jpcM2TWvnoaak4mbWlUAqXKRKAwug5SR3CUs4Bp9rmpnE/t3dVMAy
HUGDCVBbNCkMMs2+zSIUe+mECriD+is0BaIqABzCLofF8tI6KUGN4uyyvFvOtRB7X350WEWJGnyG
c/PKxXsIzLvYZJEnjLRtHl1BoXZQZu+gauU2q89ex+hHXu9ljcs7Co5MegxSKkiSqMgthL6eshzo
aGAcK4XrbBzbPjlEQkCsQ9HL7l08CVFK2DHBgL2nVprXPOWWSM+eOB5Bj7uiWBtEU11gbCbaC7Je
Wr/ZVba6E8CjarKNPznLpSsb/Sx+R0kZpBrOUuLG3KUEeB3g5EyWpvFPVvCB0bpjmrtXbLc9vOGH
HdJMO8FFBUUVFy19H+ISF0CDreoPYDUamCkOUDA/aVFiCIbx82abpLeFxRCb5a9YiqhZRQTqNquz
TKL1yMT3jNEThEZ2sQBD/0x/FoeIEh44Rspql/PPCFGksUm6POQKSyAgC0cRSs55JpATLtStTzi2
IMXEBrJfqBBJECehmZgmfTxHLgwSNFb1c72YQfFOAmjqVCLK+Tim1/ppjpEzgOVMe1CLEgpYoDNC
i8bXmENIN2XkXI0dpz1N5+hPBOo/dQRKamB50q3tQfuIZuGPxYdwGCfVSEd8FS6bDIamgo9kCNLV
Yn7EWEsQEFAl8mjvEOsqrZ9iMQQ8xmloNqsb2yObS8yaQJk5KJ3smwpESfJtcf5iWyXjzJIObhbo
aAlk5DUkdf/gfZ1fFQ1wfqBfNLc67lLO+y7Z8ZEDjgwIi09ilWES1uhmlk4PuT/UU8RtSeFAMHpp
L5N6Qgx6IF0K1E7EV3P+pvMx12gVIFfiSGU/SXDqaHfSboO1ox+0Tj9JUCquqk8+wQkhdx0wTSJl
8VdiwaVIUznKoSi0U0hLE9jLEvszucLCFjsnmflEQliy0ed56c2SvS/4aAE4J0BhdVHhYBWjVIGO
m+xGlpkcOuUJjlgusVxuQZXFIUmFgl0bjF+EqE5D9cWrmTTnoJw/BV+/qsbahkn7vUPDHjHHj4uH
STNNZ8pdPbWQ4PnfJBk3yzs6l4VhuVBBZigo/z6++UkuSxasjaCSSbM6/3vLjhZGU0S8p6voqlm3
lCeh/98s4aYFQMs9yoN6Lz5LrDd+Vby2BLvSrysGNaqOFqrWhpu+G9vuD8GXafwi9rIdivgGS8+m
qv/jBYniLFLnduSCkMLIdpEETdw4Yy5bl3YZSXXH0aYoUW88ZylRNRlrk0X2z5YHaV2hcVNqerKE
NIeyMvCyZD3SsyBljjalNavH8g7fdH+JVSSemqC0D1iRSxCEpSUnkbOXDk8xX14G/sxaKUnA/TL7
w6n/CgyDYF8n4CTgVd/y+hdzhuq7BzTFllEJ6mIjZUNQ7MBoTjK3oH3+/UL40xe+CXMDFG+jAlbo
08gYXx688H9Z5IIaUswQTOf33/erPOP7E9R/vLUG2hB26xjzAmpSFTLZ5lIJknJNQb3699+2lAve
RvHff52stO+sGBOKlg/Z1iwgdlBOC3DcIaFVV/qupNdawgpaXCVgIy0Woya2xku+Bd5ZwGXAfrGt
4kgks5eg9fdHuMAePx0hAyPMAJky6fMGZnfQ6tHVCA4gy/w8T+lWsDxDD07LEp8EdYPjHnhNivnQ
6cCd8r7s7DXGkynmlayRvJUWQoo5/BU+WbbrzMt2zct8oNTPphnuTX8Z7LGNr103rXvYxXPKe5bu
H8WBmw2ST0K/wF/L1I+U02QhSLH+92es/3IJ2FC4I5qm6fz78Z4AzaSqGbnzqQMkEexC8IrS+Fw0
Lw31cDnhWkm2cjpBANkPS79MbobRpbuu3eiFdZBqJoOPuwB55sR5hgR+gVk8AkIpeMJ2jEDVCiTu
90eu/aIBl7ofBglWBWqAPzXgzk1mG3nN6hUPMbdHJWlo1LBfa0rWDZM4aniQZF+Mh4CQEtXInZSW
L0kFVUjVxLNJAQbnR1sjiCbTkUsQO9fkPsS1EhhIlklHGXV5idvqKdvI2yRc4FXxU5J+ylPJaCRF
kbyRaBvfKpZPOrIT8qCcfhtpYJB1Ln5SGnuYW9pJ26VJ1C9B2VymB2lj4Hikrwj+j4PfZ0uaLdZS
jF08MXNNyngnczt4f2ri1DDEUkqvV6uDkuLbpWYosbJ8qdTH5Z3ymvxO6IOkrqLa+H6BYcylyZeP
nMnFltpIQj4BVsab5KnvcYUJxOX0JUUiayOmEsMMcwh+6CMMFyB2xh8M8III/LQfmd7CO9JqDRfD
j6szRqwmyAb2owQ64hWlCoVwDmHFa5In3fHS6yR5vwEGstwXYjEkrOSu1mW4zjIo8CZGQvAbckMl
O7JDFAkyPob7RVgoDWDSkyVpNzUueTVwuXQkB5ImIsWjOU84AQOJ9d+v4l9a/O9O8M32C6DssfTI
nE9pndLrxdoMXqISFwMdnCB5f4w1fonMQYeuA/+q9LHob+IbDbZQBsfZ8IwRr5MUGXVYnDyLcizE
bZat0BkHDQiogeAMvQtxUAHxAd0sBHQ0u7RgDegS7sWQSW+CGoJPgzcSNa3EQQlQ8PtLJOJSPxV/
XA0dIddgzOcnMdE0B2k0FW8+tdadxB6SiUtPm9R5VOLwkbRbSu1SjpT4gO0id1CagGTHS9Fc1q30
ZP/+yH51LYnK0dEyTdtSf4oV2dP+VBUj3TKluonvlRtIJyHI32kJfFwnbqXJZhytdmmARg1kLfBd
7SZbQaSZed5K90YQ6vuDwEJVClASR8yYvfz+OLlW4snfbCRbZa4H4S/D1C3v7V1P+sSOINo59V6z
G6Fpsy3aQNqXaPjiKtw96LFrpdnpWrubos8JwK2Cd63KepdkL1rX7MrhfTsAaaAuibTkwJx6Xk9P
SdRulRCqL7faOX23S+0blxLMwN3xDDQPgttG0NTAX4VOvbXNZttHzdYbqBV51WpAjR0FgWMbFTsg
ECs+mlK9QiFIp/apFfmZS6inw76OFXZ0d7pCWmKXwO/mVf2DnEWiv7bMxHBlB6a7FnRL/qlkpgwC
rucSH6V7DBd0SNTzu0K79E0tsVVrthRq2t0cjns5yAZSEq9qdh3/VRrSbY1MnImWqnhwvGEvC04H
p5c/iY1LMmj8493Q+tt1s5Uzlnf5FHFgq9rnfSt8Hytvfp9qzkZD4lr+BN2Qo2dhKunqr7uaJGte
yyeO+bBfrikFJtOKjr6EOH16l9HV4IFfSm+Rrk37pJYD44BJS7X5fTA9ThTbuDoVFybyLl6EAIp/
S64Ec0K3ETaMYPaYAWVkTBjhqd9OxsTkI5dYGShPxMeey+IY4x5e141axMeRfgvDntfIOm0dBIp9
q1p5Rv8gtxreuUM5jXt57ObJGU3UB4fMwLK4LdwKKKHuLPK5ngkYTT8tHRdpepSPrpVxnyKMDenK
Thluc2Fr4kTtDk0Ap9nNxbQPuSjgiQfGKg7mtO5oznK5NmaCb9WnU807/Uy9WJzM8CmZjW0MyYt8
9pCi02REx1A3rqVhMxvWsQt/ZNzu8sR9nob5YpANK3O9mttmq+UKSqjROSuSo7xNVhj0Lty74a5I
x71JZ3h1AUOmEsPaa6a9HEKDkgZU6eBJNcErohgt5QyuM6Q71zSCIpNJ6MBKMPiHvTrINYCdgxLy
rnLanRt0O8jy17LmjUK9VCRPPY+pxzAjt5N3Mjmxkm+zWW4aSy2O87OsIblj8t+iQgZrmi8znL3E
p4FiP+dgAu44gvbeySYj5KLx4mSziywNglUqhc6DVfu0JR9obD13k3NdQQBW1ywzaBVkSYaQKYfZ
c5o8mHLkXB/5TWIPe1lwsc9ZsUugHdwhrUw5k6IxfO9y76YU/kLaoot+o36tKVjFcEB6dnPvUe2x
8vToyt2yEzjku53YG3t6NhS606u9EjLjU2zhhOGsZ2juo3OAtE0fs4qLhq1bo5eCKnw8nTKv3UVt
epYzlyuiI7PtcVGTu7ycb2WjmPVno0yPCv2DcljdUW/ivUKzqOBPhTlwEjy2rqxyVycM3bAMnPHi
6zgwDXJArpvsfzF/ArHnyHDRpyMbuR+To9itPlRWaXfJNYgqNFinWB+SnRtS01CMw/KOOTnKUcfd
pbQYzHWMa1UUP1iZXlavDJZYCE9pqw97+fOOxWGyJOUkNQqosqF63Npi6GoFbHXfGpfgybKnxS4i
wX6R9/njrQPVDmplpmntxRqSNq8ViiGylkjmNmFaE42zXAXnBymUU1Ng25QlHIUcGTcYnr5twl6M
IugG/eSctsNe5Sgg3FxB3g0IWK3EamYsdRcz3vhw+mCz5bvkbpsx7C1av5nL6UI5g+HzFyMtt5OL
tBvrdDQNLMRyznIU8il+1S1HZkwsbQyTXLYM7V84NfcQX0NiZOXtVuxsAI2w9ESIYZAtpEPBibbI
zsSai/0Vc4Qe2GKiksY+FPWwv/H4+CAnEQhu5X7DoLIRs2Zaz96UrOUjSy6NNGcWI6an3hhgO+ID
4nGPMNrJUtYNW6KPziFz9TmMgw2JACm3bEVrSM9ydXNiSDuzDmLmJ4yk2G9kVugu6zYdfy6LEjW5
kwHZpJhjl/s+Diwq2F3kjkTxtA/oFVVDSvD6Z7UiLM3MXVqG+wRdCzH/STKenJgFS4eFz4WHm++E
5vCumatdZ1kH2L9YZSoNZKK4AB8w9oQSEeQ1ct3n7OtMR2kYEh7RPltdoCpec5uDodnICWSs38UT
sFbR2zlP3bhvu/7U8A3tWB3g2pYv5rRz3d7O+Gn28WKM1Jot0WxlfY1GC2/LeBKjIL48yqNPlocc
W2e8K9P7mf1RckvkhHNgH1km9PeuJYSQ2ym2TJxZ4trX0ZycxTHLMUH2f6mpgwfosyhjTp01OWts
GlmGvVKtjDk+LhslppmHrqFAPS9ur6M3Fza/Gn8oF7A2ayRgwEuNT7L446p9ZywnhWgSCjPD3huk
bjjczWr3ENTzpZosyIsJeLnnKn6o7Smdek6xNo2TYe9N7cpJMoTz1FOFlo3d22gsn0eHLarYUQLd
grmureCbU7jXg2s8992MpaE8ifL5Ts5NDrJ12Cp4TptF7wuzcx4cMAAUEyGsDiHdUPDSrF4jnC85
7xM3KZddnPw492t/PRyzkBYe19pYD7I55QoHhnU9EnYtf80npxnmhglQPEPSXaAmP+cqkSiGMVX6
Dfxph4kuMKItuU7kzldp8Cxn3Q0jfFLmQe5CwZ2S5SO+XCyreGJvjs5iymT5yt9I1APR81mWu186
h5JbEFcqfK07WfUh5lsWm9iTPEqPshflBMU4xEl6FMeWzv1el+GV+bNavpRDSSiAllU8GoeYAEfO
biy8azEzGUZvafdUjoOGVVevR2AjrYy+aZl3bWUmdZjkxW3jM/bSmS36MdiBZXLWaZk2+nt5Ok3T
SXyZyRqqhno9jHQtcJLz9GCX684onoxm3Peyv7g0fI5CzCJfKiFsWI0XcYjigmxYt9DhOQX2dPKi
6KqhSUoSU2YIV8hdnt2ZCM1EXEio0PH3stOJyLYq0Z8s4HKA0b92rnv1Qz1MOwkBxIQHTXyWfRPj
ILJk2mrxgOJjtTXyeedFNzWeB4NtE6LLfZF7ITuoQrZGPnjZkMQjGoRH4kZGRDIHeLQUzziEcCSK
+4mH/GzTTKxGOONByL3HUwEJS1Z1uwY5WAlK5DNJkbdZ+S1urHeyJCaaIpe3R8bhxg+0SwsVpezG
Ns7OYtYNbBHkUHtDSc/4zEmfLrLh5aPgK9/L0ihKPr6HaC/qlogdiStqH/bBQMdolYUHE78SJXS0
xY8NdG/y5wDfq3L4UuQMlX8MC/9ktc5VIR0tcECmn+Qk5cg0cpW+6TephCp4JXHeA3ZZPFVPoDMC
DaioHw7uQUE7vPOZ0vO0m/R6xpw5o3ktp9Z64HLcfYn2yzQ7V1p8TnBKYnmXK8ISkKDdtPUDNfJr
SZ9SEmWJnCT4kmgk92fA/E+S3cixlaYRriTSFhcmY8oqOKPH0qyxO4prfRg480Fvrg1U4SLcUjF2
676dm3U3FBuERAjj+nSPogXxFfXEPjvZDnCPVUBCUxvVOm5miF9Cv6fnTHFWyCMxXatox6hyKaVr
M6yTjfZtaG78hM+ydRWGQpuB7b5AygJektIr5lUTdycFsbuhY9jMX2Vt4B4beyIpM2kBVeuNRfmE
ZiiKRMFJ9r247Zn1Iy5Cyn4E92dxbS5nJtY+zKDfKl4mQmS5OJ6ZHANjuEMuDVSp2SFycKcpLfWm
6UnzqG91KaGnC/8/kJTtUXAOhroAnO+fQ3xEr5CnNeD+pfHsVdazGgx3XUs7MQ7X537ZShCu9Ejd
TRUmAGGHdG274zbJ81NLSxT3ZHySI14+WVfaU+WTnNkvsY0ccRaEj82c7SkQ2JZ5iGW0mcUlYZHs
JpOQtcOQq+rKTqaL+HxJJ0IvPkoEErfTkzeYz8mMq7BjwsDmIh9TWpckNJ4U6O1nLzl5ylUGNcmq
VeNvekbLB06zkxU+hihSJmQDFMKDMbxr1CuRXVDnG8loa2ItMbvBhMFSx7vRFQ1FbxNOT1MXT1Sc
o5suL14kHbHp2xaHYWGXGAM92izqdEzOEShrm7FWx70kUH3W0bP5UayXWGf560JFSZfsSayUWCz5
JNnQHlFvgosVpxKadDFm6EY71Dhz+iyV7kGDv8LI1Cd17D55qJWJZdSK4QFqgJXk7BmSWGL9xt66
Zq4YwqRt2vpLpjc7415SOHECnTVB3zwxAsx0ZequkjqkNPLFUJJT000vbSB+Qt/Pyk6Np7slu+wu
UXcpA6mmVyt4bJ/hZ9uJp5BAVuxXl4TfZDdLtJFUzrNuqJehKLexqU/rrMm2ozbvJPotGghO6+c8
JiyNg3ts6EEz9GElCXENzSAtgS/VPK7i+L0EzhJvdU53V5iMxCI0zseXRXzWnOws8U/exJ/KfL7I
HaVTeB9YO8me3aveRMcln54MPjaBPnzUn9Ayus7c8a4NYO3LA65osHWd6n04qZe4ono69eum69eW
5ErcJfE/vUaDXdShhNLuBj+QcUUiOny0/FKcUhCm3wwoIo0AEtNZSRajnmXOQRIpybrEjAGsnfRp
emo9S3+aR1QP8DehSzxEcWGJq5Q9ieBwknhlDHEtknHnX7s6h7y8bB/QRj2WvOzY/Y66GzebVJ6s
rSa9kMthjxcJXOXqyDoSMCMsO0aQqj1ytgeJAiQyL7ppb83qU5i5z3M8X7wkP08k2eK5MxkJgprK
or1mumi9dkKB7Si3dOx8JEdZ8GUz0QVEoTEiwW3RcjTta6lXQLd9sJyKEWNlWbYS+2VEP3bHeLUs
urZSkZcsd5/F61nQB8tFcRUCRxLCmuA9YMirI/uUKAq48yS2oK/a3e8Lcb8YZoUCxqVQaNMTSs/4
GwRslMY6pw+xLWZOTEZPDFVnQe0HGkoQtt0A9dF3AjJv1/h/kAdB49lIqt3uhVNM+hKkwUla1xzG
wAQCEIxeZlqlj0jq4r32WGpb9xmRhaUzWUZUZVZTs5nXlI4A/JagrtJoJMiyqngPSydPre3A3qW5
jGbgKwB5l4RPvkFmxTT6oH5/NX7Vwm2r8Lqoum5ZIkP2Y3XfoaW+mKd6Xvo0BD5Z+g7mOwE6PKAM
YbFJ6UgCX/j9NwuX30/lUCYL4R4S5Aio/8dv9qe5D7UMA0xRP4YDy6ItgmmZtEu3SlZQJeoZadZW
sybPadSnC14QsNi7tXx35wCKdQFtrgA0Ugcv+uC0zBjRxCNwnfTf/REb/tX0hP39MUuZ/Dv0NLeL
PLJcwGEifMQodzVtryM90ALclQabglFNmpsFRACPFAzSmqCkJ7hw3bVM2Ml4gExSxfxhQ8haxe9q
pNCZIV7mq9CpfO2oIHF2Pjv9Z3UAp5xeJ4qKz/8CHvyLVnob06obyIjTX6C9uQuz7VR9jyLESTeY
9wI3ZHIAwh0GH1Bf5SDlgNNgmf8regbSGcoRXEQYEWcaADTeJViqyvyBoKZ/xseXI3hbNtdoR4WS
UeAn681+NdMySEa9FU0YptOWSY7PIRq8PURE0glADUH4j8ZQWed3MhtLLCd8fRJ6mP0yUvH7lSt1
+p8OCC5KXWO4ylLtN1tGzxBes0fndQxZpmWdZgGSZbrx99+k//LueCrYsOk5zFm8OfcK6v98KAkO
ZIEZRFm9ae5dBF+YkSo790qg4MBk7Y3My2KEBSCSXRBLVMLOqJB0kdsTQCRmASAZYCG/P0TN/MXV
gE7SY3pQc2nWeYNqoDwxFSo1soVRMqEqNOWkuja6OiDvMxM1ippshStNHuNIa2YLVeVTZR+XA/m3
CFn/NbbV6099lH8r/ks++qWAmiAKwvZ//uuHZ//vJ/3wJqQy/zq+zaf20w9Ptjkx7nTbfa2nu69N
l75+ASyK8pf/6i//4+vyKQ9T+fW///Ol6PJWPi2go/0HalUNxPL/V6u8yknTvjbRp5/e8xcdq6n9
Ax4xqFUhyqavTQz1Kx2rZ/0DnjQdFnpa7EB0DczdX6qV1j8A/Q0PJBAeNRPJQt70Fx2roqn/oDHC
ZI5P0+nfYHLl3+FjXb7/h/1Gd4HueHgJx3UY+nHfEA8A42hl17bjrggqf69ObbpX3dg9F6OS/PWI
0XGEK5HMivUkv5jGqBzbYb5bnmX1TGWmhqZcMX2XepTn8IikIrT4oXgjSt6Geu1ZCln4rH2qYt3a
BERqd1AX9xTvtPpZ86zPMZ/6RWX2wWvcPATK9DZj0FRfOq/7ZkBB9V7zk89Nrt4m+dTfGglqOkpX
j6deRX7Ad3pv12TGeKsHCZWZuLSfrSB8Sh0kYye7oJyt++p4Sm0IumqjYQrJyLT7NkFRZx4mmiYH
pkQUTTvNg60SMLd31gQO60O37+/KMn2fG2SuSNTRR6qiBcfcdH27vFYWOkrzlJ29KbwOTTW8n4wi
vA+0FF15I8hCLEUYbpXYMPZ5Yobn5ZFi1tHro79fe30UWMaqKtuR4Ytu2iW9N33M4xdCfO/Zmsfi
sLzc6ME7dGw99OsbGmYTMz0TGKr7QB4hU//Xo+W1KU3QHkVq7V1qXby4T+4bpuwfaiQ28DdVcFqe
Nhklg6g1i63m0SHTBv1THk1k8VoRfFweKYOtfPjuUTI+Oe2HSCcLD+SH4afNTVspw5qWbodeal5L
3eLdd5vr8uoHvtcqtaRd4G/34Nouc3AuYRParQD8uvfGZtsW/ENGGubHOGlC+Buyp0EvzG+mfkwL
H9TAdotzp+rJp7Kkq8N2/erBdRxmTPpqvPatXDugi03NqtoYoi4F4z+D6NQmGcoqXUSivOzGRu7Q
zrPx7I7JxzylhFPn7nA2NSVFeo9h2pVeW8rVFMEDBLnM85AF6iHo+mLn6Nb4UV731cBA0HkyDuhQ
fm383nhEx8agqzr81mS6/vczxU+cNbwjzZFIxT3NPbgCsi/W/fJDAnQtq/rTv3kV4RgkNkeFEvIC
ZlXfso04Yl1QPGuOCMqfGBut1i3y7o/LI1cxm+tZ2NXdSLMe2srShSO0htMntJGMCqf9XERIRMhT
dLBzUCjSdrXoEFdmTvAmbbPz8lYHPp51kWitfvO6CeFMiPdq2x2HvDeeq2665GgynFP5YVp0nddV
ne4HjzmfkiJs2rvGYwm102m2OmrEgaN+yCxCp3KOrJt4qLVLrUAG64UlIjUoeG0ilemZ123nuwjQ
DAh6o7lqf0FtvVkZVYTgSpFPfwgk3jTxuFA2YpAZB1cNggkGX97Y0CG0wjosp+JYhsYFaTzCBbpF
3gcylhpURnxTzE5Ea3GcrsLMag7N2CHRKT+MwmpuhjRIV5LdokLYXStWMp6XH4PdjWcb67w3utq+
qgeT+QTNVsDg+uloZ+ZdoYwz2GwEjm124Tp0svqqK+n6PVTuTK3d6EDlZkXZ1FFsPP79dFmDzdwU
698vLLKkH/an47o0kRLwEqp4LmGvLXnJdzG8Wkd167gB6hORGR0yrd6Nth98mBPX2NYGPbRdGcAu
35aPicpoazZmza1akBfa2ViAOCnNaaj05tTKo3JGawVDh7ipPEUzafLWVjxt1M6lFtA32ecsiern
8iFD9/A5GAFe1T7z95GVKOfcA57AgGkfhto+oPAzrCo/8G+jaWhWjddEd37H3GNhendB0utXs98Z
x9DK/nq0vDbKa7G8FowoAhjoVjE/JOJSbmXR1pnU76esfT9YDKQrlJGuOhCKlxLp+k1XB8MZed/p
7Kd6vOlmO3u5e/NrFTHCbVdQvqrL0jrkvttcQacfIDhFebwt5+EB8aV5peVV/bkqjH3YRhfFTKcP
nWPtx9kzP9kx5RLXNjyE45IecglA4q5A58BQmjslicB7s5DiuTxdfpQaImfxdDRRw6G/hHm0d0Bd
+iMtuNE4l5sYvpSrEoHY4xRGnmRKrTOYyTnBq1NaMssHhoMMrwxPShTqFyN+0dFj+RqZ2tcuT7L3
NErjZN0wu5T0OuwD0CMpBquHRlGLdSz+dtbakJJoX94ydYDYVGN8STvTuUGy4hsSqNNz3TCxwfKi
DjK4V0PR91eTrvnHHMTjCvvEIx3BH91CPAbFV+ve9hQqqEn0WaWjeRXOdIqMttkfaP6kJWL0zoE3
N+g08gMgt7lx3UI5yuvLs+X1orzKZ9q2nb4kVAlg4oDwaHwIJI4pqqy9UVAJ8tM4Pjg0NW2X41RD
Gugi9sRWsdL54KfVbetXxnvdLLMrw83VzfLUDdy1z2Txvu6CZNVX5RBu1S7qD13nxavl0GKvGWia
Qhgjbp3serLC8So9FpYWr3VYdV/yEmUHhKIeag+tzahzQ4bgfUhizbl+t/xIS69+Z43DH5ua384L
4HSFTQhfAXE/AydvMjKna7wqKGt9jyb7yGhvCR+jT1LWda8P5BV1QI9ugPng+v9+X0fN+7G2KTMu
Wq1tlyANLm51RnB0gh5odBiUaDxo6oev7VBlL72WPqL11DxO4fhUD5pNQX0aH+q0J0Sz64DGIZQu
fm+xTEnB/w4oMFgafP26a8CYRP8/ktE/Gqx2dgtN65VxN2Sacsh8NzlmmXefT81wMkP7m8uQGPNM
9hc/j4TJSn0cAgXAdBimYwNQJdGepnmHsdfDmyUATJvq2zwPGWiVnd/Wph3e+6Wf3boeBP1GF95L
i4jexfY1dE0pc/xhssstBDEJpvRLYU4otUa1fuFWNBcY5n030955ZVbQgEvzr2OYM1SaOeJsaded
/FG6NdpOL1B8C/OL86VEQuXm9XHqGX8o8P3clMxiEAYYShqM7RMpSMr6nYU3oyAo2rlmG2Sdjzh0
3byj8YzWyNY5G4rhnDX5sTxaXqOlKFyb6aoZSuNR8a0PfWb015U8a3rjQ11U8Sn14sPQBPb9HGdc
kbof90SRBEG51py8Ef6wwaxUKOlam14eNi+TiO4WIng6shGQ2sZo1QcMz3gYKOrOr4+E/Ces+2iP
4BLts0X3oe+iaevQYXmakuZ2pmX8hPbxfB5yZ0UlBE+MisrN8ggDNMsw/m2u+t0WnngLAqWmeI8Z
Bwjo/Ak4MC/fV2gl2/DUPfaFY52clEnyroXyw3eD69wsw7PuZA0arG1/MA1t3gZu9qj2vfVZHgyJ
6x1mv0S9pRxumrnr78o5KC9xOb9kbaq8S+jfXiPVkh7s1FJ3i+301OdiGqIPcWqkh0YD3kyzYetP
qnnPLob2Rs+cLzK81ceW+zCaDuvQizN6IJi0HGpU7eyxNE714Dz2lRHeWxMjr5Zmt1eMxfFU4Mki
0t/7s3kVAWk8hnpcoYejB9vUoCn+99vPlXj97+1H6GQ4ljTrkv56jIG/nftSlWmuUN5xjtrgu5Qo
ZcA0oAtjEQeP8yA8tbl3bdQTbM1o8G2KSscYhMFjFPnZvSWv1//3Oonqo2rE0VVJGYnGcce896qc
Rl+vz46zLCjVi0e6z7Vh7TfpvVkmn8BkU9g6PZc2FtUFqYGo8R1ajAd04gaRyMru+j6oqSVP8Qeg
Q3rjDJIKY2yvlmeNnvz1euqUxq1l+gN06/lTP2p4rtbC1MvT3FOyve6P11Hvgb/nk3Gpiio8eGGC
l5PXyPV4TUnLa60rN6XagiP3M8XXUu2jQ+kX0wbJiXKDXJh5HeIPFmlC47quV4pX7RtmYT8PuXY2
UbL84mpE1D88mLv59RWNB47RMLHtRspmoE/jkAdt8U4x2/qgBOqfSHG0pWT3wz02deIPqiCUo03+
vWkBN4bQbMbMN4+KOw1X6hiZpxScZ8xDmbQckfL8X8Kua8ltXNt+EaqYw6tybnUOLyzbbQOMAAiS
APn1dxGaOz7TUzV+YVFs221JJLD32ivIPtgMTgWSDYnKVeLTv146eU4OdESKCsGSV3Tq2WsbrCIw
4G6peq5fPFB74B41YkOByiQcirc4gCdO2wFY2CQs2Zigk5iy82sS186957c1HPjZnpSmfHIlPxDc
lDvcH+EFojUEqg9MPzsKXMm2yfSPVKcg40T5I+9rGCt7ybSbqiI78iDLN5PozV0YwnRLN8p99Ocz
QxqxbKMBeLSOXsTcenSOPKhKNO8KcagLBU46Up6c0wwZQZ/pb1QXODAWxiFzstcxIzAI4UrdlyOS
7IbpswrD6A4gPL5m15eL1osKvYCXGIWYGKkASMw9FXOzTbLkUCFO+BjMnbjuYqxk8xlKzoPngzJe
c8nVuxd1YBgWZtXQzAcFV6J30/M3Mc6HCqDGucxaAd9leigjuG8FzFN3SNX760Dz+Q2z+N5tKsi2
//5Lt7+uMdlaeBlA0aZibKMJO6SibM8mIMVDmcCDMMP9tyq9DPGBYdf3C17V034goAP4VD/GaQlv
czVWJ9jvVW9RtfRgGHScTN2cRooB2VB3ITgznfPQBvwpSkXwTg3J1yJH+iynwtnGOeiiZTZlR3tA
/A4HtSyAdOfvaz0m20sHMolo25Yj2XI9tvdjCg+AANFyII5G4ab1OripcRI8Gh2etXG9i23JVQSQ
HhmLgEY0BtFInN0CGinP2NOhKa820ojy2R27n7bvbNoYeSeYE/73svnvjhOADzosTJRioIFx+mWw
MOYtAD2ILg9yqE/uEHnPoa8JDLXrfm0fkT4SQMg8+tdLWpYQzEPc53fxkacJCDRkQAn5/y+l9HcU
RIpFU3vtqpj3chgQxmd7hhzI+KwklpQB87r58hQOv/okFXDUq5B2jfRgOAUV9zaw1x4C4/mY2gP+
si+JKMj5vz+Cfxdu8BKEXasHxwwPIgg7e/ufOqRDR4/JuB9ueRfDr1L1/ZnixgGuM+U/6Nqfq2bR
NAXsA8rprFTQnzM82csRoCR8/72O+Gfb+LCOfwYjG3c3cEfbLRO5iadGjs6KUF882LNm7OUD0Sjq
7VnjdN9usEbc9pBdwRkEfK8h0iu/+Mm82sB0wef3fjUeALHCWiJE2nHblMUbrD6OfgPj0yqIyZV7
/vPERP6mRppuc2ziawBY+Vuua0Qllknxh5nCly0XFS8UV1CNw/sUTq+R93U02JExL1y3RDi37QAb
5qOJwuf37ArnWKRyvArM559TLmYQqgY9K09nsBMNTc2WXuX0a2xrGun0ACrsWZtqLFqOAbce+e5O
0D4NCu8qoW+EErmtC8zm6IRpSUzLCeGb1ZszTXxfTyG/ECQ6nsBOOA9ZBmWDLfWRIL5nsfFAwu78
Zw0VJ7oy9WjTPp2CHftAsTtShNG+GEDxDBSXD5SAKaRkMP1QAVs0BTINI4FhSSJ4d/t3hym6E0Fa
Pumgm5BTlHlH6DXTe+6xZReq/Ckqw/xJxvJHz1rYHcDeSyGyPfM36DNBN0OI+Nq2cyKA94pTaO80
8Byhk2Up9zEIPpvCy4sV/BlQyleut86ili8bN+4OMbgPCwu0EpO0CEdCj1rG9ROjrvpDgZ7MCMvv
3Xb+ej2klmCoBeMwmPl+rahAK3CwvNNyjqSUp7oZzSkGvep21tRFexhDTJz/viS8BrtdgQ25pLQ9
cyYQJDh/D1NAf1WJHwEQ/WRzaxH2Plj2Xo4ApPllChhq3wYDeGE8PmcNjc7Dok3H+NzNB3sVA852
61GHL+yGhC4qjcrbvmQ3rTC6J7kI94qK7jCiWkTZNp/W8DuvoCF1V1Avn6rJgO6axUtdTelnVqLp
HqtqfGJx7m8SPEoHmTbkklaEYFhMIiQ3BOvOK9LPiY2fsSfjRdMXE2xk3OhocKNuYa32UNckOpbz
oQV3HIIhEWgo+kEqictq3CGyyl3YnWHIUkD+bWpu1+Dsz4SjvsHbD3mPOmFvMLNU0DAL/sgmKSC/
SOldzrtgW8u8PcIdJDggZzv9Q+tqUdov33TsAVwIwC2AZdFXrK2oUwotSptvXa8nW7vsh0MDztI8
165dTA1tK4MGt0V4I2x07EsyIasBvB+z5t1s4Kue0nmaIeveoG6edIGJegiZRQ+sZDAT3oNBA0vi
Y5/IDNkPjvOMimg1zjhNV/q/ipYgS0xk+i7lPsJ0YcD+giRrzA6oGT8djy5HxRSQeUoP3t4iABZP
t4dCQ+IxBf2mLkA8Q/a1XOkkGi82GDYeMvAQuOOcSd3gtuVjeXaQNpoaE2qo7zu9aSaQKmCQgaqj
99N+WSFL9lhPP/IGidMI47uOmLx/4x7VEFGG+QsXIsdERuh7DIXrjV+o4ey3NN3FiLrc/fcOFf/7
SYS3FfIUkZ4TpXHwdaHFXIZ4GXRpWy7gVSNlq+544SLVs4+/FXNBZQ/2egHVhnnBiP6BdIH/2htK
9yYZglU/w0kcj/lCpu3CPpc5+Coy8slrSoEZUseUGzem48d8HUOMS56Czhmz1r3IiboXGIo5l1ry
FDQCCl7o/AN7zf40bIx3ruCLMUzOPnbEk6I0WQVBgy8CKaSX2DMzAMUPofayB3Rfn42bsO9QVYO5
YLR73xfuk27GZl1nLuLmx+Y6gaN4O2hwQ8Gg9p7KcUjhgzwlGwvmhO5RB3250q1Jts6MTMKmArGB
Dck29mURhOPeGeHCxpp+34d5/l30Qw+SR9FcpPLETGvqQCWj4x8eKv8r/yDB4xTDNxgRucDo//VQ
eWCcgpbQVFt/ulRAiT+mIWXooFt9KTK3nF4qB27MaTrxK+ESnjImEOeAVOwoO+1vam7ko0qNAwsu
5a99VE1IVo0oHkgHwbvEhylbSs8eT2F6BHdLvs0abGcbgmnnJZ/nqw1p5EY4wiyVG+WnLkG5H0yV
RF6s5792McrSFgUMZGzCfx274pin7/9946KM+sceMg80Ii+ClDKNQVxBHfkFFPMpbAd9kqmDCyOi
PXySYanaI9Z7LjTbodC7MGyOmdchYNrxxpcC2+dOIkkB/ibynYr8nZbq3Yycfp9PsKDX4IGjsLTt
BQwEsADVnK1q47uQ6vUMciA8DlwH5oRe9oFktTqarkzuPNcUWJMnOFRJJ976IAgtnD6lD2Hmi510
nWnX9QYz0CYgS1h6rmng40lA6DZswLVecPyubRgCoRS9dhZDnESnqkj4KwtddEB+/TRpthkd0e8m
eKC+cPKzAEj0NiXhlZf4DpD6Sx8LpgYkcKCZU+ErkCENoT3ajRbl5sbVEUpnR+ZvYO4uBQLMT2E0
uJthZP2lN8WHV5dm7/sy2TRN3SEsRsZbKXkHNk2iHlLzbXb/3PNsCp8MOVKaw1OLe0cO5zy26MkD
Qu8R0Os6b14iu52D+N10fEa6MFpeUBi9RRFqSHDb/oEU1H3wBTGrHoS0U68GGBTZEm9KFHwqo2zC
DUi/UYAub8xg6IBx6AOHadNLLJJ7NUOwRj85RfWzyCbnmodRdcHcnoGPh3JgxLAVpnwgPos+v1ua
itRXe1ANmNZFpE4g8tJzwPJSoxhk0zpEjBrcHcLiSsbwncjUfx3ShO8y1om1A1Rva6JELyPZjbAM
hU7rVIu2PDnyewpZ835MjXgng0aQTU1gvjCWl5xh7v/7TE9DtRxj6S6cuOWXcT7ETuD8oduykOY/
N1rMnJHQAaaGH8+VFR6X/2k1WjCaW7zzYgv/r/LSz7BZ2lJ/UzmVWdz2zMKBPWAD3x9LKGhT8aMf
nsTcV+q5epC18JelP/gbvysxNQ+CM2pYfchgG7QkYUEhavUAILqg8hSqze8T5QKRG8VCO+gdjJ74
a5lyhUS0UeyxKOKG7syHbgUkL9oFWUIAQgFrtHhIJTMLRF91SEXCS3sYO7kYeD1cY8jIlxwqgbXI
Jnq2hxGjjvOWw7A56cr8UnVVCJWTxI7FsnBDwr560KjSt3EsvS01cfXcduolMxAxEcCbdzIH7zSC
teg2xJb36lUtTP8Dri6RV/PLAOT1IkFVbhvu7u0re73wMxTH8JbdNiqNrlFC17a/ti235s1H3vB6
p/mYuhsFHpwq3emhlNE3tBnNxUU2zrPw/W/pBAicUfDnvwOBCL6lrUbLOxFzYDI2D6n4U0qI94XU
OS+OWB3nRRHjKACXXz1jzeTplg5eftABrcx9zgeBADIHvANYaPkzWpI2MZivcXLX12ZY4JHMP0W4
pn0ffw4MTEsjJVw3w9bs7UcRupLsQpjc8dYHU2RQ920TtPcgwtUnGkFJW6mzz+gTFVl88aqCn9y0
jVZDwRIYQ9suRcLpjvpTds27HJw10FBEIuTy1uGRaNLL389X6zvliRmZ77sM0WQliw4yMEK93xaL
0c8HzKhSII28NWeL0nlJmC4w0usxqwsbtarx5pwz50pA6S/3ULpANRJlYQgLpSI69hxaj2l+fMMs
7i65rtQRfckLDYuBLf2px3w3a6+YBLpYtlWC6WPceQYJWgBDSaKCowkGjRgYfJaYH7YQiUX5Bqgc
pubzIfm4ffT4N6c1UpfRpeX5m+F1tS07onawjoueUcleJvjOwO7PbDoWDos6GiFo4POcDNVausD0
jXR77HOn3q3aZdVHdB3MEypbmqYxJMKrvgMXHGvKrqRMwIgVUxd7SOYzF5gV+Os9YI5g4BCOtZCU
DOAlnWZwZC1rc/ARwNclGnu4nh8zmclkpSQD8lQZ8KVus7DAqwh8UvBLohJTbvzLsXZjvvLyrcTl
q0fanwB83GMxYgyAIJ0EzPmo2dvSvDIO6o+Yl2sn9T9EWedrnYXt5a9avozUkvgMhsu9HDbw8AfG
jflju4wjjRl6LlsGw0+gZfYwjjI7RiL962WYGwmotcq2pY90eGVcVGPzemYXNXutkl2/77r4o9Ms
27vGDe4yNCVQcU4AyfHK6Wh4Z88mDzb5ZTgwYDTzH8tQDYHgWDEkFMMb/fdHP8kBZHAM81tQLjG/
9fS1R7e/HbuSj5uwwUPd5TB7t9uPDzx0HQnMjaZ5S3IURReKLPutW0p+KTAP2SclfyowPiv95uTr
0TmNVeKcpqhyT5QAuihaib6QeZCzonG+Es93L/WAtgZJoNVfg3LV4ZkK+oVCwbMSZNr/oeay0ef/
3GTQUaKZc8GcD0Cc+LLJxFnPMEdjMHQP9LgeEBbziAyg6BTU0YeZX0E56MDlHKztgJU5GoIO+p1M
e+PO3gf9OE6Yu0964wV0Ke0n5yQBajWEmZ7DmV6j2hmIweq/MAmbIHYC0Y3zZkLThrNpvmZpDk03
1kc0CtDP52wh/aG5+glv7yQoTXDm4eOHL3+Eir1ZRAbEv3M2DbM4L6NoRbAJB9BQrQoFde7vbSZN
uZ5TvMzS4QQ2KvPy4Puh2CrRj6jFMPRop9C/9HWG0YYgwb100ovuwWNfhKZ1gcQVDMKj9JxEJXKm
uzZeYII/bgRCSy7NfBjhp1F63woJrw6pBCo9qCKkZeGZvAfKMC8edV/A+ieJ6MZRcBMNXUgAbpsU
vtjbgukjyQ02z9lS+QXIiLzIlkVLZ+tJE6CFy8DbRvME3Xu8KLXAksZ04F7SMoENRvJYqHF8oiAq
rSSa6EtWtPFhqoEMIcgS4DjIUyuLKFhsITQQ7vzhVvpipoh5feS5EShG2JtAiEOa1Zd6JY3HGpPu
aE/8CJ42BegLsIISsPFCEQ3gGx8AXBTYKeyaAKtzC6TYVNP8lUBepcvy4rln5gt9pVX1Cttx/9V3
MTdTyBpeIxRTXeCBBpRETbBvKhwMy9FnQimssu8TS1ZhSINf3MHeq8OjBKMimTBU+N0VOg4kyoHs
XqhfQQBoUv2jFldWZtEnoD4DI+1cobzk2d4L2/Ru6HZJW4g7KADSO3sFEmpQizSfRV/xVdLpomcw
AshEs8hFQ+/iRPhwbywgvBwC0EQyXWzZPCO5DUoKHpwCEN+KMa3eOEoMuOgMf52JJNxAdzld3dLx
YX7SgSNX5tVdFTJYBKR3WZHTO7/EfRB4zX62WCn66RkWDt19l9byPqH8ZYwMWmGOspSjUIASMU7r
RRe51RaMVQBjTgV6LZqHdWkbSlW34m5o6uzU5MXJMgHKZJzASA9yDD2iU8YH9gguWXAX1yDTkOzo
ROYsMah8TrHzYpcbX+yrmlV7eFeoVdmo/mXi6sj6mH03JALxRqQTho99uQmm8BQCljhFXlWeCHNR
fdvXYSef0nFmzCC2Ul4IH+tNg67jbkyfRgmFqTPm5RqcJ/nOUvW9D1x2Hzkkv9IOiByKLob0xhxz
4sFlm1B2w0l4s+CtqSlChZDcwcNCLDsW0y2rZAtftX5dmgFfO3F/EZNlT7Gjn7K+yZZZzxtk2Trq
NSsbJNR26lugCECfFJKW2DXiIQzMz4Bk7bcAROkF9Sr3zp9gLTXVZ6dLh5OhjT5VrjT7zKPIvNT6
BP4dhZGpCHC0fwbhiXHoq3eZg1A05vw5bgN9yEvcxFmAEc+tIPrD0/mvTKAEYB14ExhbeEkUA6T9
59NZeEobnZV861Wsh++IB6WLibG+DaN4sIe2m36RHuEgDT7PRUecT5JkaGspchNy7tXnIoz9+wnS
RUrZgR5j8N0uondQbQOJQCKBEx49NXSYLXbfJsnEpaz6vZxKebIjQUzCqwUnndx1AuLE2MiGQRo/
DhujOdnBn7VY9zMzti8LKJUtKNjCFA1U1OaaIaP6as88juC3IAHflff5iWMUtQAlw3+3Z8XY++9M
ThtIZ4dTOLcCxh3JzrT5m30MEWUQnKVK9h4MZ253c93B75MkDtqXatb6GZYhHal8szd3KcFzRM0S
LedLrsbj2YxRtbGYgp1DUje6JjG68MajzQVG2/kqA8UGHiWoC3x03yeTBQmsE2iwNLEanloEiF2y
WD7ZV/bgmJNLpHmkFUzMm9rNMN3rOCIFePXY6B7WHGUL2wQfTHSFKdghi0Aiy+sMDkhhUr7CKwvr
UJ8cJpSV6yk3d2kfJ28YnCCqeTT8bkRszX7wqETebvM9T9r6DDKkg7kPzhpPO1vNd7k/VLsbc4w5
T87kJ1D+Z+RxbGG2kVM4mdGSX/xJ56fcLyHZD3LxmjUw2isosFT7soDlCEhCZ8xz4u+KZKDmIw7y
D/fyF5kZ0p0SxBbaoX6AUSQ2nn/eyxlFkneXt2Rb1Xm2HF3xrVe6x6eXpfsOHRSqBeF9TOZxojzY
uF1RocYdo40njd6KgbrvBhYfcKBIXzIM7Q9TiNUr0r37XozBr3jMod/OshZBoWF/TiCARPZ8djGl
MekKyzq8++qJ70aTXcjodDsS+dnRqxk56rCfAFIH1Ras13JhWVg8ltUVIYsry8Kyh3wQ5cpwp9xq
0l5z7cSXakyidT5hCTcizbe30tqf0zCjkk5rT5hgF2oh30v6s4F+8DURKjzUTQxDdcjA7cjKDbmz
lUOYrLy5UY2oc0+x0y9pnsmdlBJeN7Z3Kop2xcAu8VeiY+xQKnJOCb7a3ocVoS4JWAlJAhtqp8kf
Y4+QnQ7zCohZWL64WXNve0GG3X3dhxy237hL70KCzl+FPbpJk+T3Y11/DDkHqm/7cnfqIesGjsjd
Se2SHHFx9mUYOXIp8h5fYcVee+GuHCj9n6sqCs6Y3qMBK/QZK/O6K5L6OswHDdOjw+1Bvb2ZCfv9
oqVw8YFbTLevm/KjHor6BnahbO7vjbxY0AsaXHWYVDntABYtRkriq4V9dQCasyMxLgcNI/oDHP/F
IQ5VUQzBTIhkm7nKjv4lxnMHFQs8dM0hyjQ/CYlhnwlgw+536ur1FXhSQ1qD+smNGx9jfB/ndD5U
IdwRs9g/NYiUW4+W2NdXmPhGuOVWo6IaDoxgf6+rqXPgvxauYdwRn+ztZUoff4SBl2tqkJE9VL/g
prjAQVozLu29YV9280sGbz1YcSOAwZEwr2ftmD/YM+rW+YPKG7UE5/4qBK2QKQ+uFkg+5dWZ2DpL
qhHWKIPOMLYZgmWfC3UCGBdceMTxe8owPQkzimU1qc/MJ+kjuEo92oba3YLbGywpUK9VF3iQsPDe
wLUaa3/UFARvb9R/KE9tZtTvRgf4SeggBTOKMZtyAqibvnAXUJI6eRH7+siGheFNdkTjk7zCfyAU
YnxzMOndlXDe8mPYSSzs98CDA5Qt6hSnQwo3FHdacFDdVgahII+TM3IwL7A8U4OF2p7xEibNSdOc
29DrF3rq01tbAn+rYqEV3EeyeeTVSY8h4Acuy+Es6ml1goDSCe8aPBlgMFrUi1GVj54MyM5JM3o/
wN9hAYlR/t0U8buMR/ex9qNgT5WiG/H834tr6P0LhYfwC8BjCKcrjHTd9EuhINuOdZPP5LFmmCKg
C+6OiOz26qOj4UMZz3PmNINlGfjzaIqLZddHzUFOrvscobLS7Y/El90vWqXb1HNX/Q2nyPxrR1X0
oMGvWdxotwMFXkdX5tTOJWXPh/E5gYsKCJqUwaEr6MIjK914XQmPn3pT0lNKR7ZhWaouTo/BUrpW
XsvvcycSCzJAJLENdAJoCPKEcm/EgIZwauSp9EbkLEbJKs04O8z3yWvORni1FtG7p+CPR7vixaet
WaikjO861d9HvIStP9qrB6XKixSFuxsTR95WcMk3hg09aBQKrtvEkzvEFSCRQWEGmIPYewYOpFeD
gs0DLEvSnRdN9OgZM974AC7JzkXEQcqwvTJGhnvEMzaXWOp2R7n+bouWeK5c7PUqGn65VniQx2tL
wCrdnJ3tWZY15e62GPoaChU/6eiqT5v0YzYpiBEj/zmTidmmyURy/I0Lg7t4rwIQFiAOj04Qkg5r
JoVztWfFfMYz8SYpYXts6Hs7d69dheF7HCKEAFp5aGcgdtdImzBAnhAG54W/ghagVa3h80ssd7ir
Zsaw4xbrG5V/Eu4Iv94CzbCUapvm0BdjZI5+mjn4ARYSlDlh8Fg64BQZhByuLCjcBiRc97CIBZYc
sWUBZtYPEY14nwBhBemzDhqKkt7GzNp1mh0hGaJJLFoRGFcsE53xh5jiCyEFMyfp4/85OtFwLrxs
49Gx/lEXkG1VFftIstygi59lLUX9K05HREcVuVsfYdiQLNBiRBttAKvFtaicbdI/5X42IrR+JqBl
Am4wUUTB3zBtB7/kmdUm8zBc8xSei0FTgZLhDbvfX3BOsey2mTcsqzjzL5EUwcUQR+LbxZxzvuSC
HrBMky66DbFA4dBLKdNw5bYSE3jhoesas2A/AF86sNr760yBk7BRSGCxS4wwFR6IwkHezrwAaQEa
S1oH+ymMQICxcp+BvSML+gSGXX9tdVsfkwmkRvs52JcGZqTTSPcWhsnDjq3A/AJcN9biUQ76KR5a
rIR03DGCuft91DjvQ4gbOi8dEHgT+og7WEAn/AqxyWNeTKDdC+g7PVnwR6VgzQCZhUkzdR0cDZ+X
XKT7GyiSkfETYpq/EGGfFeQUqmHZfJazhicYQL7uEpnfmLvSzfFfZOVLMruCKJhnkrh77h+t1MvQ
CPlovnbXVv4V1sNbUmlzSeLcXaFzcvaCFhwMWixQs0gKE0KQD+fbtYC+bJvKoV8kLjxkFmkYxUv8
QzD+nKUdKCNhGVKoIxSIAOAz0IZsa6MjNz9ZloM9eFm0r6GRQWBi6d4B4C43VYs0D6Rm+Kc+DcDh
AcBgF0DBZX+4LWaZi0Bd2L/MxtNO+Gjp6tqDk6Hk3n3IEUWMIbHcwVy43BTjkBzrTHQnJ4+DNRRZ
5EHHDjoTZdonUuSgEGqlN4mXtctOcbjfRP60tX3OML/sZOiuUXmsbDmYgYYJqDuAyDRkmwzSiG1u
CcAj2AzMbccTweTlEorwwogCjuYNQHknyEWWta/qDXQC2DKxQJ5LlhukKTB2gmjVu7oVdvtYuOz7
kA2nOVQLxln+NxBVP+wJ4dlH4wz+vYvp9QLLmXOKQCaZZGEOGu0APsKqwNAyLwaozyOIiBpQNxsH
BN1gAFW6MkP5PCGHeFbiIugMljMSJwl+Yk/+/pGukFirnkBf7J8kwLQ1U1rtKS0oKlW5LvBWVqlb
VAe0y2SbNH6y5swf35pBomxIn33eo3Gf5x616aIjfCrb4NoRKDpnOJKNjF+wLwqE0JpiZe8V1XLk
0hbJaSbcFgzqAhqr8QSncn0BfoFAhk7eDYActzcIUrsXobQvvxdJk1y6GQQXhQ6vFd+gqAwWTh3V
23JeKSoP/7VFN8wmMoUxkB+EDzcQsh+phwbBDx/7KoEVaqbcvR16mRqtTCRVBu+YOWHOhedhPVN8
7SFIj7dbMKy8rUT2IGw6cLdbNg+bz/rSFwiqMM+tJ8GYKNI7ewhEk+wSsDf/51oRq+p8o76SoXnB
ozgtBzBj1s78QdlPqxZwQkOL+f8/EXhD4KTX3pHy+kwIKbZNj87ydpY716mg0SGYAWbwIemZZ5uw
AmirZFw+0rmoDSicpezIroPbze1lH6YNfPKQc+RiFH0nhxc4iMG0dNaO2zOf4TaJtCzWgqtnNgzB
w4S9GLzfVely1iynsNWwdTQDMtIoTO+nrD1kZBgu9s+WVaU3beTNzAq5shPsKGH30E8mjyqahuPv
6/C9+p/rEsxSNOdq6ReteYyKqtlkRIJjM3dycOxrNrDcLGdOIES9jmvWiK3Mkvl77lxE1v20v8qr
/QYDiNBsed3MVyvhkmU3EP9U5akD2KuVhwA08/+uGd3kiz4akl4X5hnAX+cYnTj5KkVVOWty2RPv
eFu0qQM+ddTzGFtmyrrLHPvVEBAg4CIFAkagiQN5gpnhEeXDCRukgoE2YDX0AJ5ymQIk7GR5iuOp
PCH76lbh9KYfL1wGeh8lYE/DfYffdzTHSAnjKYhgYMhi+RzdDLd3LX5Pj1oaUUhecQaNZ2WHRz2K
cEhxkGoZ03PD++ttcI7J1SqptTqGsnXWYw/TRaSkDAtkn9G9LXnh+dvvaFhPs+/GPS1j7wen5e8T
rmI4YHL0XKzAbZeCHbyMBzd8KTAx38RN026k4OFLVEN5TSlyrEYvj14k9oEFGXFfOTKD2Llzw0OZ
JbP3mFs/Q9DzmYwdEpQUum0nRrodpfFwhmMx6h3CTxE4Suuk8rutM98nXZGyNbTf3dY2eRKT6jbm
fNfV8icoLZA31FA5r1iM/UPo8hh4LSY9fx94FcxZwR1Z/b5mzzp3vAPtGSxnL3Y3PEElZR88j6TZ
VmPXWTaJE8D22+lepZ+8lBBC/MwYrKjzGnZ1OnZ3YYDJ6iwSKiYGozGArI/whHoXBBZ8MQm9N4iG
V602+fe+cdlKqyA98QRlMgSb0ZHqGnMkVi4dYPILbYAiKLegmPbiXSsVRAf70j4sVAXeqm5Au1VZ
/xPMqOxnVT674dB99gzUIdl17wBCETc6E0fsAdn2uBsCTnEvIdkZC6GDNAp0ES5MKR54y8sHLItL
Idriai9hGYFxYqhkiVgv91tFE/OCQuoXZnvVL9jN16UOfuk+/5jiHkJ+BpcdO9GGnsKc53AA6LHH
PWEEJscDJjnViHfvRYmH/UXsQ6rYugVhCGmqeH85qdyt53PMbeeXSQlQ6A8P8FfqFR5gkAZhSgOg
Ajy08KuBljRh15GSgW5Zj9H2pkkayZCvIKOa1mQsdk3U52zOHRxKuGzEdJdCcAebNtmC2UzBSEh9
87Nwghxxai7dRZF0nnLpPwEFWGQzdVYBiRpiZTa2k7A9RQ5byFVa5h9tRcyN3mt/CBPG8DL/JTb1
MF63g+shEWJfzvRlyR1IAJJeH7vZUwKKfIRJMjWt29r5Ac8oRLbTEMkgIGzBTX0uyeCeINa+wdLf
Ch5f2yiLrwg2ELMNob0SmSm+uqN89TBmP/y+VOQOlNaRWdIGlUhdjJGA1HR+aFrv5AtIbHSzb9KS
r35PHO0ZccLNDcObbXvsFIhiuHTXomqJAVg5sfeXwFmG7L2eyQEsgKbWHnoP4pHJROUC3AA47803
vkXQMU7Au/Ed/VhEHt3jcQMFTQm69NvcW3Uh5u2yje69vC/fWJX9HNuWfBsNrMmCFrWbAb5PsYTM
JyOuEM27Sz3G4yIdvfoa0hyGfq64VHOrV3KQ/248Dyfq7/6PsPNaklPZuu4TEZF4uC1v26u71TeE
LN4lnqf/B1k6R0f6/tj7pgIome4qSLPWnGOy0ifVOhzSS4Yh6FSIgdbbfy7Zc/EYm475iNpHrilL
d3fS0KO7wjGGtdJRBuzF66dC97uLsmbUZOPcY3ZdCzsa+O3Q5RwotLJ20b/c9BrdnMYHijZwipdV
j+vX8nIrKYbgZiB6n62J4RWQ70C9KcuRQFFgdAAv/wtdwPtTm0nliHKRSW6RcurSPPlLlogWoG0M
I/BPWZR526oQeMLG8gcO8wRrf+O+IOOQO6SADKiT61xLoeub0vbGdyh+d1j/yh9O21zzUdjvUdVP
G7JyojvXzUGhDGV9Ms10PSzqLpM+5EPSMwotFUCnN0eqlDLYhsIMr2Fq5/tbNaWKWTJb4QA9ILET
jEspuMIUBRJ4AP0hHANQi3nIerc+Gp2b4XNCG/L7RddZzPTCG9cWpen7UuYGZOy0WfWDnt2TNq6T
CCfxQFrE36hrU+EhZzB7Eg7cSd4T+vtD9QkmHbX5rHcG/JbMevNrOIFlIv3NVGU89Yum2AugDKBx
+/Tn3yzq3NoHtjC2MCoK1N5TuvEdkxRI8ktLCLJ3VeRGK2ZQGKK+nTwZ9TAeIW3j5l7MP+pahFdl
U9gmbT9nsP6lcHvrV/9RMXTwGjuL3Zh4QNv+m1GUoKubrNLOzmHT1Z+EDTlN6Gn4qo5Kq9Zu19RR
CNUZJcMXtR3p6ojNoIQaq06H5TSfIQNScbzcHil8/MkW+Gq3bAJwnCyWOUW16RCgnnIzfjamzrpT
GyxrOULGENDu8NKV2c/ZPvPYxIDbw8Pno8eY/HLcKnO22i3hb9M9dKDUjU4Rq+vdjKzik5y8b6Gb
gy4gnAZt52dE8w40Aze6C5poetIR5avrItSKbdLH3TF1fO/T4u9NY3/PCD4+9/RhH4cmeqrdHiGw
OyfHLtYfeT76laqkxpY0V2YTA7JZ9ku3ueF235rxizVXh3AeNKBONMbRyjKeJVp9oLR4J9EhXrRB
614L+QwF3HqTwnAuKN0s8n5JhkAKKpk5F+nO4Nly76S6f6rr5O63WXDKymav1w24ToNsWRmxtBR5
MBIdE1xudTYlDyx6l6xOYI9+U9Vg9BGJliL2CCXu+p1cfjVyUBnigPwWdSQP9SKNa5aX3pve7Nkq
1reiVibcD9ftyofSG5tLU+j1hkZr/DVOGEyRkj9rcfsAq1Rc61kY69Jsoq/gSvalGZtvlV3W+146
H0PsIy4n6wtd1HOXiO7aqe7JGCdYsSeCeHGvtw+zWY8HI3ApKmIDubccC1Ky2djpv7jczL/W89z4
/iI6FSxmHKrlf4sNPUBRmgi49Vu4qt/mCn4qLcdopXNkRejvDYfQGhQzr57upZ+KKDP3yP2ag5Sx
u75920Op25fKgpI8+RTGCo6qpv11dLu2vFuoa3/+uTAOPfD0KfL+Ag204sYkoJUuadPf//PSx/oT
x8doznIHI4OAMEFXC4van73ESPSWU5pefxae6x5zd6I80uW4gxvhr02EaD1r2EO5kF5wi+yq1DNf
kJ8MFwGr7K6zvSNm3uQys9y4j5dNMJDc+dTRjqT09+tSHJYPPPc8jEkPmNUCi2mEcnqHADHg9qQV
UGjmQ6DjKG2mxLn0LkFg9ZCS/SCleOtZrngIjQYrmN7ZIx4KLy1+Tl7LoqyIX/75A7H/hP8tHwg9
Acw9BlYE+iV/D3u67WCanqzxXDVYEAxfUitfaqSBOx7HYtTepO99NOPwoUpVGAUOaZs9Ab5tHhOb
vG+38n+qLZNZ2PFxBL6uvAd/LZDyImHPo7cxpDSXpG67x+VlLmsROTT5AV36CHKG9Zln9GLfzr67
UtdwQ84UY4V9HOvK+MR92Zuf1OEhLMgUTfwyuvSt+wsNFnbTMW5i86wG16CaeibOeD5Rpb44S31c
zM0ztv3kLXfHAZlR8/OfP07v//NxgswwAHK6jsAy+pfAjjYyOkhT1063xYvVimBjTjob07RsIKgz
8uiJ+R5nWvmAAhHdkmr1O5adHSZtQLc5e9WOXlv1HOm6dg/EcxdhTn9Olhcw1QzozpuGJ/lSmemp
lBKxga7TT0Kv7W9UmTQoiE6mMn4Nta47Na7RYp2i68WfD+ZRvKVFHO46Yzyp+rAE2b+J2ZqB4pOV
P77HUfM0xkXwaDfJ956G/o7pwN4PxRhcAKw4tyO5HFlGUx3stAO+w1C4ivALvIMt4/uFOQhpCKpQ
NhdyG+j+q++P2aVb/PdW64Z37hif6z4IcT1TfXdNvSe1CM+EW7TOVq8FUa3LaW2hnHL0JgRwRPXT
DbwJ73G8EYtFPwyz8Hk5U7Y0vpLwrgl9Z0s3Pib3GUsZ6fPe+Ta4/vMXrZvLOvCP9YK7eIIpjrBO
M133b2PcOMEU14wuOvOHyiMD4fzUtyB33NTfDWa3JJesVJkG4+onkczFmxWzuCv66a0Z2m9VOV2o
m6IzWGSXTUj4G5HhxU7zmO8n+PNrRberDYGFZSmv3YTQlu4ftRl2RbkwKhxbv2d8zl/oB5Rnt0+e
KhE8Z4v5R72kyNWvgcy8zS8ZdYsXyB9ibWf06POUXG5cnFQsN3+V/+A1QQtCZ7c2p8Xc7OOuIH3h
IiPLuLUDO88gwWgmHgSxD/yD6ks4zdlJUjOEDm0FZys0jlPWWId6JPnj1vgSxYBOYOHYxAlCz2Ag
wWe0v7amFWxjD7i5puCNbCvGK6b/nXr6O8t86Bz8OmMcfM8ENKhxsfgj5ZwecfvcDP6l7pxuUxDk
hOak2jDIH7XzbKJchXk6bEQPEyDV4AoTp4Q8S3uKSnB0YV3clW3Zv7iRH50hr1G1rszgrYT9Gyxa
KIkaBdXXLNcGpMYLbZqCTDGCuBVGQr0A7DHJ/XPOBYbHojarvVaae70Nt00hqsc0nu6mVtde55xM
G/B3yDiNOHzTNZHsww7tStB20VPiV1/KedxFFsaiVmvkpiVXcsoD8dpGxS4eBod11yKwoATDTbSs
pgrp2aSBI3ANi8oCKmS9qYIBkeH2v+yJLOPve51aAYmBzBX41VwWCn/OmkYee53lSfssRz97iacc
OFSF3TLR62uWW8bH2PKb6V2dPpeo7+ETMOB61Alpn3kuKUnUtyhWN4tEYf6sNv2OdjQrr78Plr2o
Kg80qYZyVSzLPas8KQU9inoqUI4vzjfhASTddZGGLxrt8W/qoGyxgdfZU+iR8RZin3kwDQKK8Noa
h7apgh+m071jYpAYuKvmMZqQav7zSGD/uWF0cWqgIKaWIkx66HSO/lpShLK2Cjc3upOJSrh9TjS9
fxaNZ5/tmIVFN/crt5P2NvEJlU6GRcmrztmhYc4znbsesUK5Djt3aySDd5826U7qDZkO6VLg7sNm
Q+P3a1RG5Usxgn7US7b6FFDGSozfXAMceS+96aGd0i14H2iQouqfAU2FK9V5Y0VFxTH/EAl3qGMX
fJbCNJB9p0+aE2ifnL7ZaDNbzgDhe8NSu+zXNCWzfRWD85NTS7Auz87RhsszSDrcqpkQuZm3szKU
J+o0qzLtvn77509WfXK/h9jlk3U8NmqQrVwIDP+nTGXPZsVuvTdOnrIRpCgt1uDys7cw6N/9MtR+
ND6EvsToPm7TaFoxbFauC+9qch5/H1mV/Uig7FsVMBSQEGnCfxF9hu/op9fL7GQvJpAOfzHoxFzb
JiDgS4fRnB37kge2HEVcCyMB4UKUkDi6kfSNyC6px86l+LDH4KZzyFBKMbCgZ237zD3rFq03CEwr
zWFCXs/lvA9Eh9fENlGeWuZFvSDKsS4oSEEQmn64yZIJuOqwyBSd7CV3CprYi5fPHCdxhcxyvemb
BKN6HmfgfJCJ623Qn0fsIxc3cavV7OF1kJObPoL38w6GUUSHxk7aQ4ll+2ZpUILFqs9+2pbXHzFf
lXRw8grpXMJWrXUDopnFq9TK8BJlOmC4qiWLJ+z7XdmmiHDtVju7afUqxnLY0hM1X/N00Y4VNU4u
qEYOE+EK+5EH+AkDmQZaj8AIGRFRHvlf/vlOcf9edlE6MCjYGDqeKY+a5l/Lrq5qNXheSbDLC6Qf
Ui6pSDh/GmsKiVkKgwPCaOutHgm1WK4Xif3rOoPI0vux+72D3n3F1GbeHC902oxLYkZvjbE8xurd
zooZR7LmZBNO8c78v1dz5GCMJogZoLoIrnG2sKNbSXOKiX4WmzxHqD4G4lLCDPqouxDZeR2Y+8wf
i01s82X2Zf9QL6KYJSLN/ONsDMLi9Gvom7IEk2KBhFcryid1BJKvfIpHGtrFoJVP4XIUtx0SLN8d
2WnAlZkRy5NGR26fek5jemoMjlpFGYlgIxy/D+3MvmUsUCIualX1kstxE9Aif6SA27OJl2zKkIad
C4N24z9/c3xBf80tQFXQKNvsPB2cIvrfc0tPVk2HLgXfY5+MwY4JrceQFsImqghsjLLhvbCMeD1M
enBfZrI+Q7miuVJrhOWwOFkYZs8WcljyA1L/u12dumXYx+gZEblYJPfYvL+NJJITyR34X6q236oR
dIjHJ9x/5TvkwXYzacXjFIvxPkymr7eFT2G/RdIKXjq7d/a2Z5cHpkBoGn3/tQxoW9q2z8alzv17
PEByj1oJHFo5+vda3OjuoozBGcwAt5/ykSVcVBXXMgvu2FDWL86sZ+cZqyZ5QOH0kUThfRnb2wks
Nc1kPnOMHaSGR7FxUqdRM1pI/zJtq05H4NGnuabNxnISyNCM9HejoXIKh6GGsRX/KErHfu7NyH6u
ka5mEfPK5JhiW/us0nZtpCd3Ve419BmSGe13oe0cKALUPWAQy45kDElLa6tOPTs/QpmTz1rifykw
o37570FRx181BqudsIS15oNmvpJxNm6bPn1OjRnjxdL2J2nzgeJz/Qlnu3HInBxiFtKp9zpF2JKH
6SZl7ro4WLO2GDzjE+tk/5MRtIdkeVYHg7KZb/tPTYTCMLBD54yWRNtaCR3bfqC7Yhqi/QFeE9S0
GX7r2yrBfSrHx8opskMny/jY5MG/KQzdv4VzNjM+ezxhO+g9YTv+Ne23UjamJkRJpu0oDtUyQE+Z
C7ZKRO5OnTaZQVydq1Wf/drojpQVLSILi+5elji+us7wSeFNv5uyjrZKMwLcw3iI9UPui/JUNCnc
QW1sCP9lsepP1J+phRZEkFUIFBfPxez327rJ6nd3dsJ950TXCKXfdfbx6kZBYzxipPU3yXJUxs0j
pJhiJQRUkWT80Q2T83FTmhlz4by4LOrU9q+zADG0XXsJYf696KPVbEaTaqwq0UXZCMMsiUCBm5Bq
p+CLqmwMdBx2ieO2+wjp+DrWo+KgVDVWX8EuLMQelsnazmtnq6o7mibGnTotPLs+T4WZbQbXuI9R
cz82bQ4+15QX9eIRTbsrK5bD6rSLxb/mH1D/+WsM8pDtuqw3kIzS2qYc8uf6NnWt2sEuKI7J2Mcn
EhXZAc/J1omHcWUWstothbyzejHGDB+5wr0HcR1uh66YEOLnOK8WT38BOHzdysRgvSlRYNkIcLjj
5edyJJ9vUXU6eVxtgG31F8jA6YNft1dZZqHz7un3OUCiM2Eijazh5eDd5NWA+n9WL/zg+DnM4Lu6
WQR4MfzY+b26R4CXpQe99sC1j4otVd0wls7kYrfzL8nSox3r6EiNev4wgwZFxrJqLOHp7eiXMQ2k
yXpQwK6uDPqdOvcjzdoFTUME0VDQYqeDZ5+7Nqki6haatooXp6TWsn8FBoSgEq+AOkXRFJI71Yys
GnxnU0mrPsm0OlZjML7ocxReZylS4Imi+uzkBPDMbWBfSIBLjjccvheU2UogEPgSBRU+TOKzi3Dq
1omDxkMLYU/3oz3vlYeWUk65SzsBNvYvXy0QHwgZ+vSgNGmRZQcohmRyVPtQGYn26mriMZnAntLe
1f94F0XB1S4cfZVq0ntgOJ1OpuZ42ybRq7MX2wbhiOgktrkVFccZQSrd/MZ/UgToqm6N19svkszj
RzS2+QEjTXdBVpwfytSytrNsPKqLAw7IWZ6HpYKlen7qRV0v8TP/vhQUzeU26WUePIDCnJCjmQC/
fR128Kql1rJxrSnee7P7U1ZZ8BLr04QZwppPqZv47DLG622bDKxwn/g+YB2WijBxfB/WN7euoU3P
1D29Y6xQh2ojDbX+180u9HAtWCgRLdOOq9LN3O+2dT8l2fity5ZxhTCdZFU1jB0ZA5fm6d2jNfjd
tUTPtCb4av5Qb9BTiU4mXvAHvAbuxa+HaW8m5cDdbizdgUVqRNE9X1GRxbIEpD7pHLYaWk5BeTkd
0zx8iJfc3mR0NrebIYdTtRoc6EsI8MNtPAZoUSx7sO81d9364YuIhN0/RVg7a+ynab5AlZppQ5B8
8t0Pu4OsDmOlx8/DMmW2jEnrpoq8g7qZ89ifNlFcnft0aPZNxBaLGbd77l0zXNkBDfQQIe74qcmC
Xe9MxQ7bd/BmGtNR4bgjYe3DXl6rjPAJ0iTVk9jLIVqZWjt/EriNt6JinUp83bsS7cou106BUX2o
MzwSBtGgqGdLU2qHuSY8I43s5HXSarY4GrduTSK96FL/OEUtnlIqeSxmsBi6qK3iRZYWFH14Ff6P
Sm8Ptx/WRIh+DHr+b1Da7WfCyJALaVCeWe6OnyiFCKhAi/xsoUvEAs11p4v2aKRSW7ugSnb2sp1W
b1DrAlO6/OGsaenoLQ0ru5qmu9orpjuoPIBW41Fu/M4f79q5z52NcNsrZH95CkXYrnV3zq5WjyY3
wEp5wQBrvrXytebJe3UGx6Hs/qMqEX4thmr1grnx15G5OK3xYA5LEzHh92eLHZJrvAB4NgAxIMhg
aQCwtlFLbIMl49NyhvDe/KTOxKRtejaZn/BhC/XewFiwjuMoID/xP61Uo+37dpX6rXdOqFgRKN07
oHl1gE+QTamRZsW+MRL7PPnWh2MCYFZuIH2uCbYitS1P2pdZg/s4mkbzUsLmWM/L0bhcU++GVfUz
hTB5309G/SzJVDV6hxCHrq7pDoJZCIe1BhPyQY1eHYi6DQSWcu9UyE1qNdqHk2uuey/jJ6WJL/d6
EcMBXHgEg8i6Far6eq/qLQiJ7TOE7KsqvMA/7q4U7TZqOFUvGt3mVVsH2hZRcHyk2/H0eywSU1af
m8n9n+HpCQ5scUfcZ3mX+WGzp2wDn8OXXwyciLeP8fYJqk90Yrlwcfmu5hsmkVurBknPk4+qPjnf
Ztd2oXSq3pz0eTDjIHlsqcE8C5s69dKycxHLrtIk0C6ZGWoXvE5YA2fW8FNGyrK+FIjdTPwwFgaj
X83XJCMJV6+iftsMpbnpQH9TCzDfiAIkOJXP+TK0Rv3muo9qdDRnsOFDYGLQjp3ohiJzsN+u896q
Lz7hG8xwFF9yqujbALHAER9qdG2M5qtuaszesVO+yAEpH95n0ghqOV4mNzK2np3OjzdeOdL1h8aP
tbuhJUISzZJ25+HGWBWFuFepBbFnh+cwYms56vbwUMbpuJ2XI1yLw+1IXQvH7te7Y+eGWwJq6Kv/
9w+rozHOvXWM/miD+GA9eiJ6b8fMOsRJme2U0BsG4xqZpLu79TpzH8S3rLZqCFCDgZmP4T09epyz
B2HUgvhGRph5eYly91o6Mtoh5yD+pBPe+ffROEv9kGD52Lv12G4Ncfbqabj9bd1otN1trsyivD4o
p0ODX+1KYb8kqNy01nCkkErn8Q8+2OYpdkcCyrXvBcbPbG1WhbNvJmQUswSbPCBi3ZSptm+1cKPG
vt8/Y8gcOtS0bDun1w5x1YK8DV0fSIU/f5bjeFsk1aDJfAclP9Wvriq0ezo994EfsAl0NGenRIdV
2Zc4BSpWB/9l1pKgOGx7d2quyMmG2czeEwDn56Dxlnaq6PbpPKOcQ1l2VZaOtgqno8MYqC7pAfRC
tXArZz29hrLStoLWzb0qWzfEJlhJDCjtPz4RpU/Mm33uQNNhLV89M+EA1aDNwzIMSOsyw4rUfG6B
uBG403mvgsf8VCWkGdxuvltrHdBWu1bDgHrJfQZlY6wut5EhsM/4M4dHdK4QFmkL8kmbK2ae6AAg
44v6gGNvSHeu1lDomfCL2F8NC7RUNeJgdSq+obHKxVn00xf17VGGaJ8kWKLNxBPLvN61V5HIb+r3
HIzMuLdm2lNNUev720+omXF2Vf8TWfDXqPbI3Byw9FXs1w9W4rqXHOqzWgZ5TbR3TBgq8Rz370zS
JD+OPkBU08S+wkxWBIvmxJGfe6mzvQ0KnICOv7PaYXrNwuS+Ju/okA2hTi4N3olg0W7Vjbsuwa7d
0YZ8V36UvGy+jBoZujUQj11LlKaaXJKy1Z+R14DvoJoTR5H+XEKNXXj9x9TP9RssfEqapyBqgqti
hYeYQBiPMBCHhvVkIkVlFxRoNiX0GP6g02rPPPkUfpLwpcprf12WtMuaQGuOtzuxdq6J8PHXTPEH
PQbi0I3yg/Upe+lCJ6PabMpdkfrGqlpevG4Sb7fTMBNvACpQb+BVZvxbjH3hmEKWrfKl5CuNz4We
3+eFZf5sMkwb02h+iypE+D2cyUedevKqID108NrY28+ti228yOEN9La/lgXq+Fabs0ugy/lQIe/Z
tGhI1vayRFd1BcpZSyYEPB63vHPKjH6X215+s5tYUmE/Dmjf/EofIAJp6w0kbxLAgyyV9K4SwqhF
wijWB5pNWvWVRZ598S0Gg3hZ0ZYSlbUHzu/UiBlsYaSfaWzi52HDB0TMDK5pHqQwjSz72hfQo5Zn
Hs9OeMqJna07VuaxiS6pXuIV7GVSZ+V4N6mPKmHTtgpzn5KHGdBva3trkT3aOquELIS/ffNsmp22
o400srUSb7lWyE2puelG3SFEkhiHMp4/uirt1oEh/UM7ueO7hkoaHC5oG+7GddiSEOiNYIfY27tX
i5iU29EQd0QI3sAjxKmsLbURoy52lWbzaqLukmvfnK41Qg5VIcoIFnrocMNuici2zhZ6tXtfk4+3
d4M+6U5e1FBJU0ojJS1KOtbMVm3mOyvupnPvpcQdmH2/5wd9UGe/r/8+RcQMRGYW4bbVZ6IMpHpV
aOzQMwUN/XU74T6QDascSCz8EfWmvTCBxoUOpE6nvs53cc+w3kzmdOdBTyJo4E69oK5nUqQOhK9C
N9r97TxpYVOAh7y2Zf1ct5p9VmpCZaTAzf7shJNz1pB4onc8iLyyjlPpgAtaEtCieElhC5pXdd2K
3GKNffej9mztNGXa9EKP5yqF/STpfR5/38fmcke36cgqDpgPQp30fiJH8jgB9TuU3kwmh6SDqLtD
+0UOYF1QjTinuQgfogkIyZYghZQy7G9PAk5cQeHn6HT9vFOuEmWOUEfKQEEaz7xS7yI9C46iaiLn
vdSn3WiA7kc1NJzxA3jPE4tUZTZugvIszAkMQRFcUrXd1XRuvSh16q8qC0QO4lb8m1RuSh7mLPNr
WW3Gka98pR7Y/3kr74dqoy4KOTNdVj7Z665bXrUmS1a0IsxP1YRsnEVYcHPMZKl9BMfi3Vl1wVjX
6P5a2U7IeeR5nGvacvE0ztuI+KqkGvqLk7lWu7c7FOE+gfIL7DfX7EdNJtVjzKZ2xH74KR4ocKon
IBnNbJeMmDWa1ovXvxV26uj3G0oYoq7hHHnqQLUeo9gnT8TvTjO80ZOb9fiYmuX/sxfksOG5wwpi
1VOYtC3Ejv84R0IvFJewTk/KR5IF/UTlTgsvZtLe0y+knTDU92rMCEKqQa7VseKne1qup8jd96ML
8QQpEIpY2zjIadIP87IehcwqIKCm+tM0aPAzEls/qWuGVUd3JEuAwOBNWov+OZ3sb4blYokAMXuc
plIHkip5ZNAtbNWp50qyn0UBHnd514Bhew/JBFWJrrM2JQYuH9hrkuTxs0flcErQIj+qFxLliIwc
H6LlijfY4TWOxzsTbm6y1jUHRVNei93G7okWv90eWRVgDSKiaKdGjsARydrTacmoDyHrgDWhMcNJ
pcZRWr+P5Zisfn1Cc/Nwey7ynEhEaw6/tL7AyL8o4K3B/aga54UslGgeVkEe1K8Nwsa4M8R7g0zt
9jf7qPW3yjDj1TnIJW/u9urvq1Om825vR1Z3npMuPIRWf45gAlxxLNJYk0ZxccbpVZVt6YQPuykB
EPA/N78evcppBqQAU2Kj5oMaP/U1LuQ9XVTzksfy/nYvq9tavWjaYpjS3nXd7A/q7+gGcqZ56n4K
Uir2aD4HIPFw3wkqT63kWAV2tI+ho7/WjAglOtrVr7kvcx0Qz8jNwjBwj6PQPuduRpdBXYMSiQpv
mI0t+3tCFciJO2YXnLjNjfEXz07xmF1+8f64WuU97Y6TEnEVZrsNzCy+BLnHFpjP29Fb71Q2g7vW
QkN7jcfshUqc890vyksixfzJEuFmrlik9cINDuaMtLGtzbVSpKSiDHfAn0OsDcvoUvhkRSkIleq/
q6M6ov8k23DfjEFzZ5V5ir4CrUnsxxvP6uSp7+HFqREWJbKHXX6ybvdY5LuSngKZO8Jtur3vtgRK
LjP9MvlXNvrgrsEKRmFz6ZwbcXJywvxN9uwltOGN3BtYhxFeDvV3Atlv46CoTv2cbP4aYtVgGzUQ
Z4om2+iYiLZk+JZQXmBAQRaUYzy/pXKkbVF6d4HTgt5YsIM9ZsQdgR4s9Htg9gFblFU0aDF7f2bh
5dPFq5Cub98qYkft5Hnjowzc6HL7ByixsaYN/Rdqxta1as0flpUGOMXzdF94s/1IbUTdSiP114MW
1hb9QJRWtZVgqzxoFl3eVTEcNIKmf0RhvVbtXPXS2TMTslqmaIXdHtQ9qlZCRBzkmzEV9kJx0Pa3
AjIb7uKEc+bfolrojvzfavuiwoRB58A+NhXv5X9Ip6FvV148WOaRmBP/a/rUa+VHM3Xt3RjzHPYA
wnammxYrhzZ4bsUOQWl9uTVZ6l/h8TnLHgj98boy2oSCFPy9WEoG0sKZDqXPbZu6WX4UYXU1lmaq
ukQtsNrpdv25IYHjpA2Z99D3Ql854Lm+mviU1L+qkx15cVHcaTbYETdi4aUk3Y4Da7cQ1nY0REfV
o4WTPOCr03lmMOm34MjqyF5bqVttM8xAG+kelCSt1TPk/ZUQa9SR80MaVF/62tMf9dhM1rR7v2ue
s5juQ3dZVOcPZQH/quuSn0wqHDjjgaq0t0TYt6cCs+xeK9itqfJSVFqftcKpj2p/a5b4qjw6E+CE
02fbNxmgzUju0Cgu6u98eoF88+It3TgtKCntWIXDY0b4g5HjA7HcsHpLK+xsWTXrAJogwZZJGay0
AVQJntWD2rtZRV89TG2+1uSkYYPPXwilNT5B2X7qNH+695eBt07pKCQm0v0l4OtEhdJ6blvaruU0
/fCm9EP9wINWuTutroHhl+7HFMRQPTtIOwvsgFDReA9/SVLzithUgALULA/iZC62Elj91lZOdbfK
WFWlu1t3IBNftHh0955TMIbSbN/OOeY3RZHJaTSsC3UnjdJ3nryI+PZSL6+VJt+VDb+eGp8NE8Y8
b3Hlu+AI9/Uc4Q1dTpU33woKFGdadjESCIS9po9rVQMlcsLbBdE4rxtr+Ox0zBLsMEMsj4Pvbste
WDc0gL6PEuNHvqgSS5bKj8JGFu5EGOelRVWZgoccowJLZfAtBh1jFql2h9KBfy2zC/OknGtlAfGT
H5O0LSGPtZ4Nb24yaBBOyvKpbQe5h7DurUtSyVaabNsnjzicG0wkA0m4SlLhnowUNxw7nWxTibD7
QG2yyylgX3RBB5ukdoLPNKEh9/bae0XMqQYPmU8+Jruhx1vst41YK81tqjv6Ao7bqgWVRXpQMLJG
89N6PjmpRxTmUrDHyLpHs1QfnEZD3+iI4iWN2mZFId148OapWDfAQarELj5CL012XZLpR+oF80No
+OuEtgSlfHN+kZIgTd0kF3Mmz+uIjpunrJ6CHYuZH/ZoM4Ubsb/Wi/IcQ0p+Dv0aUgh+jc8FApxy
0NDVuyGEj1s3qJIkkhBzGNqG+8kvJvI5XesupSNLz9g9utrk3uFlhCrgFtNaLXZvy2AqQY38l7Bc
829dukefhiaejszJEP83vioPA7gqpP4cC9f+7BP6cJxBiz13c5RSY5pXIAG8lSowllSmNn7i6Qf2
mSddhM5dVjoBrGV6+fswzwzoBGK+wlz/aSTlT80Yv6pVVj+l3mk5g969ikY7/6Z541fNiKyD5TIp
gav0LvTMtVVW42T4F52H/7eGkF/OtxnsTYs4cqRdf2kIPWNO0gkY/vE2pFeG8+xBYFgBFB8++02E
sDmbgjsn0X99V9QbaNjpxIvuASONQq8eK4OUHYBwl4RQlH3ThgaQosFge2x2dz2A1dXQZPOjVuvP
MZDiN1Es9VJBECR8ZMQ6zaCv5ymLz0NjshLNzfQ+9CrQcsvb8O0AA4eafgIPg/JePnYjgzxmxeSR
iA8aGFlDeWtsnN0c9J9jUB+bUAk2bZO6Qhp/6lB2TWkmWKOwVL3I6SxtB9h59oZlTb/32I1RHEjr
z4ZfdxuXksnJBjWwVdZ65bQfM/kU2mi3ysH1LggLXHKjOIr+e1Sy/kcDaT6pAp2q5jcJ5vO0Sup1
TYCU8gIPrmwOEyOM7XXfJZoxzC1i1LY+jJyNqVGwSXtpbVP/JzJmNni+lAFrIK8h3AKMSbQYV7Uk
uJj54O5Falcr1YxgQTxfhP/Fp64ulu5E4WbmTmjzveg0ZxtGMrgdaQFqnbGwna25YPFJjTj1y1mk
cd3q8ADqyn7znzQwCu/E7s3on8NhBDAH9MX4f4Sd53LczJZlnwgR8OYvUL5oip7UHwSNBA8kTMI9
/Syg1K3uOxEzN25UkEVJHwkCmSfP2XvtQrCAJNtaghwsHKW8Sxv9fF0RLXgs+PMU5Lgq5Rw+0Y2x
wH9QV1Z3bhZ94SLWL0qn5Jvazksymbg7wd5H3PjS815S5utBjK/gPOqO+6VJ9gKOGdEx8XQUfavV
dd0uUrMwiJmkpuT2Tb4ncmgJCPaHev7DaBVXQiedoNc9ENIFKav0YPOH67eYWaA5r92mOgOKvFYa
ysAQoAxflSEt4ILpmPBArQcT7fuDklbTPe2j7b8WmBW3tNcy95w1u/XdtNQ/BQbA87goqYfEPBDQ
iLV5nvcrwwPUAT+/Bg4nkvu1H/PvZW3UVDoCA4IGtBNGMLaWEcgODREcWv/vx91aI03/aTdZKjxs
dMT0IfTHWmRo/yGPkUj7cZ/mMYxmB6CWhb312mdS81Ju3UIZt9FU9pfWne0glW2wltyeEQm/iHux
Z6AtdrPqzPR3qAmuV7IhDirIrazbGEVFx9w2ZXleP+95mK96dsINtJ2DWzeg50Br15rHQMMF8lRj
sQ7mwnGDArJ9vzgR1hfL/hI56nSrlcR3p4N2bl0AwjY5zMdRv+kmOnF0q0DxLopTq75VutIgDy03
aRDFyanJ0fSttb3hdHjnUkx0We/QwokXDVq/XZ0nTmx8O4XavtiT/qu09Pm0Gv1Wy5/ARXewSJj3
Qi+YeMChENqcxkuXgg7ZIMLmbvxMS9Dai7/dy3syzZXSOaCDZWQbetaTaSX4L7Qhx3o4sA8TC3ru
4szYt8Slb9Y/MmuEV+kCJE29DD/TCfkaR73A7lOSJFrdeCnQSxGPdHTVsH+rOvV3xZ37Hi7PknCI
jF/+2tThhbYzfPmOHE3wE05yJeysiABRvE4cYi9r99xV7W43W7ALejL2rjQ5IlVuuxoW0yoWK08q
ndC7skhKPAeYRwbN/FifFLZJKwDieGTFaFmK+vahbroXYcrx/N9v62kBFy9TFYIp/TrSzNeYHMOd
6k3j1sKqvfrvo2UtK2trmQAsJYBpVeH/aEMbVrtXTKUmsMeM+Q8Zxn74+rv1MP+bxITDhFFiBg+9
LZvhEEWVfUmrMhiJ9btLTULvWEJ70s2m9C6sW/assZ+ZLPb68thDyWMqiSxsAS8pFmlmQL8QEDqB
ZqXuyV2xWf3kapvrExmHPNDrUTr1Jr/I4ejFS5KDDgQkAjS6MWurZ7zjxU8z0cBRWL0ggXxezylu
rYv7vEyfqf2gWSynq75yDU4aCzyicoZAS1Ot36iQ7+UuxZrjd5nzZTTl+FJObrXzZiU5Fakm9+v4
q5ZtCsC7tg7QQHykWsGYyeqxyKTCuUE1vgZOPZ4+qadU6RW4AUQoTFIRx5SR6V/KvaXWt4x3vS/N
281zW5/W7uDy75la1H5VUX9ENmRur5tzkdnmzrZnpEIMrV2HGVBsOhuvCtMb8Jzel+sV1XENxwAt
ci9jLQuQfh//AbUi2lJuy6pG/6g5Kkn/vA60V2lQSdYOAUVzvatLIjYQvp5W5U1alsoZreZT3tg0
2PK8PyDpR70I64xy15MHjKzasVLcrbN89u+PKRRivqVX/UmxU+PSexGZkkghhz7+XbWlD8cO6A6p
7P7YEka57jZeVbq39cK7sZ3mMoisuynJMNFpLVzWY1Y2K85B5QyBcGrMv6buZDYFpigrTY9eJN09
/VyKBrMtjuhIgMKW6bdgzPHc0INFETNtabT+ncZLItcUuitnB1Tp4EfgdwmwpQm5jidAg6IJYfml
hRLB1gHbECZ3PUsBGpnpkGp2vavqsTgOaXiAXEbywMANtRcTbos2hfUKL3m6OFqH75axzBfAp/31
CNSLvDqs30fOTJah+Qjn2Q7ru+WktapF7IKEB3jAWqAahbHR4De9Xv9umoafs41FaLXgukBNTrWE
hSq87pYg3UyzgDvrHF6O5fLNlWqVBCT1da+l2X6BVT9GZSFfJ5326vXt9Q8MBl0RJ328/vFhrJ9E
693YaXG3lsfri0oeSNCEdeC2RrV3m846cA+4vtNGe0fSKsv75kemWNRyWfk69/KjGn2sx5xVbs36
pPk8Fcam7zgOre1IFB84gZ2q3F89gesEZsgr7ZTiGtsS9SEeAZHvmsrr0ctF2m61rkU0WGE9Fcf1
cFXFrQ2v3JHb1riftWWWkFq/iADtn3WlZsO3vUVtCGm071Q6qND+WsKZd0M2NNtri0ApuRVaGH4G
TNSr8nPKgVHp+RRo8WwBaY3a+/h1TPG6p0mxT/K0OCeuSoQnWUkBDfDmUhNLiUpyxL4VN91mZfNH
8c+VR8N53u+mcrqZwIdf0XgY+ca9qZUj+Uc6FWJpjIdpmVZZQnbHyjLjYBVZrcKrHIgdcSMKPTyw
8WZ1xk3xFGHnrvuoO68j4Ny2BTlzvfnb0ysDJ8SuHPt7B43YMVygtrHTjmennl+lWoKLXwY7TsJg
zjah1f0zpdrkFt1cr8GVv22jl0FlrIBmJSv7HJlgrLNMpwXiVOBNaMlITc9Oa3ENUZNfsgvZaGKB
WufK64tpCNgWy3urWsKR5NwI4HrrdYW9wOO12LWaKJyOg1MgtxxlTW4EEER7Uppjw9GOs7CFBUNP
Psw0PmhN0/xZPjA0ahcMB/Dkc0iE0GFc7jAkquosnI1cA3Ypp+J9lb7AYFJoKmMP1Eg4hMYyIyjO
1FcP14GbRPaPcMTnRHeHNAp6uvf4CZjkqnaxgZeIx3T5qKyj96pQH1nX57NpLv5Vwhl+KfEQWPqz
mOspQiIu/Hy098Q09ge3sruT1jP4cFavDtOfG8eKvZ0bxtT+htve25WHlKMPtbOiadZGMJOvOsd6
Ydwpb3uTstqZYU1enYq96ZbntuEb//942ThR/6/246LydQyy1ywNCJq64Kv+t9gX3fOskeWinUhc
iu8zYctdzgRr6zROF2SKamS3laG8dJ6S3+Vkrl0b27FACpk2Ur1M2bCPlaTaiaGQF2lUMFCULv4O
m2/quz5QO809TEUyEazsoeNuvF9a000XY3lpO1M7XIGBqU4juO1u0qoo3yJ+mzvhsctYhbzNZG+i
AFyizxoqg8ZuftKqAk4nxCmBQPtAhQrAHGTnIW60Yb8Ylkau7x2W5xkGuEE9WDSPI7NmjLaGXAbV
4iObsmRDdMFw7Bf+oKhruR/VCR5Rkb+ZnSh39Rz+IZbcOnvoobYqzbKD5tZtIFyXLKFJKQ7rijxN
k7idc3kfx+1RzLb64k4WtVwW0aSLaNct76M+tRrF/G5icQfdrvvBZ3rXGp335DpcyraBX0cUDzCS
GXq5Pwjsy4aGhT4hEScjnurLbYSPcFP5cLgBd1COh6Or9CxEeTKfu0aGAQZK9zYR83y8zsGtGJEx
PjuOuy7sKL+Ku2Knqt/d6uGp9f6Hkdu4+X+fdRCJ/6f9yAUZQ1NVtXXD01zV/Q/9eNuNEzHTSnRs
beil2lh7z2VI2rtsQEapueE9J06LDkWzaFkuXwVtP91GRfi5fhF8v/1QL9l369eWF7Yf2IpxAZ1K
hpv1/bkSTxM69bvr3/FKg1Wt9U7rF7Fec9UsV9+vX/33X1+/2glsw2ZPNrN0MZrPg/SCGJXxY+7A
NdfKp/WlsTNJslDh7NZP0xFTXBqJQ66yDK9v6dLN6Ls7f/+WwBZ7kzXh+79/Y+iJ20h0Vj1u3+rJ
iYYU5Tce7vWPjDLFXlKBv5X2U6Jz0Flxioh76WaqAJXLOS7xTArzSbNne7NWhn2hABRLPec8xKV+
QBThnMflvUoW7lltDO0AB/Jod1pon/Bx55dUbe19LFFxrpUiM0wFrJArWE9V2ky1qjNqW52A1UgN
ojT6cVXb1Zr30CODOMqlWPf43nwbJMdurd2RcAVgM5V3c/i0nHD4dNPW2ESlA9laNNOJyL3XOoza
87/BG1rAU6Her00iHdeXry620Fh3DrWNkatgIXqjgHpZDUmqkbKQV9MX+XM8knRk/CqMDYzRi4XZ
yFvmWiVzkEbhsXCFh/JzmYQUXZvvI9otN5Onb1e32Zx7JwmS6pfayzJwsEI9krXo7fADKru8KMk5
5ODhJKm7b0KOJm0Y2xvTaV9Le2BaoMqNEpXh//yIgLz/673/8ecodGVbdc9TV5YvCftINJQdJd/i
57Lt5NzaEFqqhamRRxatHy8aGGNb3l0LGByxmwrPHP3d4Qrx1dKBW7niLDpmsGuIYpMPBCj2t/k8
oMteYgJ1ge2HUuAd5mCxWUE0XQ6aQ6XuDsqpPl4HbJWkjW1YRSAY/dxURl2/GRG5ARw0l4zCFEdt
wyiKjjPo6nUSvA6AKzd85/qG5/UtcybNO9aOrSu7YD0CD9Gk0J6tO+4HSuVyFMqxxG8RpFPzU2Va
p5MyiQmbEA282lFi3f/7iNzKRQml9qe1f2ZJJfMLMrxPNXqTcGGfKhOYHwiA+a7PDULf/vs9B9V1
W6ifbd8iPSWz/aOet73FFGvR8B9XvdS1SxSxkVUy2kRuRQsymabz+tG/F7WB7qG43fVP/HvfDnhA
lBu9ieGLtVYbrGiq9QU/mLphUhptXDo6dx3Rbev4Y6184j4GbcqYec+QXrwhw1TKN5KfxH1XVd9Z
YVdvnkxjpBZ47GuoPQGdd5ebWhV7q6bLMaZT/cG+kHObjCHYfrd7y3TOT8v7omIGRr8acT8tRzV8
wy8MxnX5JB/fYDbmKI/FZW0SpMo47aukWOBN6d/5t9FH8/W9rHP6g5IoNRM+TuID2iOcLdCp1yec
bu/HVTCTanA2KgERg4Ns/up4ycOsifwDO/Li+7PY2Xgc54YYc7T6I6IqlC3NPPrXz5a3xFTB3/Xw
o63hUkrI9kqSrOlf73mKvn6P9097ZIj3Z8Yt+pVNXe5PYao8AGaM4LHn+VZnAnK9l1PKuLqvJWFH
Pbiinmg+UjeeSUluL1oYvlFAyzuL9zaygBG7dJnResKYJBd916+XUVdPAxyW57FVxW2m4BGni6MI
Js0M9J7jCmn8lTqcYXtaYO08NuqxXbo+VZz8fQzWJ4Cy7y0jSwtcFp6N1T2deeGd09egGeumvbdM
ZddVwrktC0Se5NzHmwza5PVHmUoTnUtzWk0hCp3CzWx13sbSvPIw5DbW4UxYu1UXGJlCYjWqnaPp
GfusqPs/ywdxAiZ9+UCJ/36wfolJ+0aHQ9IM32YPY2899K9h0JnMnGPeC90Pm6LZcvnIqlgTnVvp
sbqi+YNu78Duk9kAi5o0qrSgv9DE7kOINfKxa5ITQOJtV9vu3eq/mrJCnKYRrLXZOwSZVt2uMaLc
X+XQ61nFg/F5ut5QZlJd1kloSWwj/YOaxXyZjdHmip4K5dDUih1wNhqOUk+p+iro1cB06E+o5DA3
1kVz8Hdd18deq1qfNMfq2PF8+xqzi2PapItG3mxvwrn78DSdR2z9KsZpZWsUtll/kbdUXVc5GyLI
oTdhsa/r3fqC/j0KBua2m9EZP4XxXzlYjFz0s13UN7rVePf/3vcGy9vkZCOB3dJh8XLFVIaNoBmL
Zr9+Sqxl6odhbt11UWlvvZi8YzlvWymYNUekgAEgJRRg/bSq2M7LzN6sXy3AkRMSguK6Quy//myj
XuaXcYmhGKOZPlUH+lynX2tbUfXbaYn1HMLfw4ycptbs9qUsjfc8bYyFBhSsd6RNvPGx7+CvrjA5
+85YlE3rx2VH9sPoOew1K57Q6zgzV42CiVzMJ+bxP8Dc46NRWRxiPPaUMU/Dc1qSGk5YoB8t/2+c
XVKMkm9vRLZruL5B+h10YmIGFkCrtZBb9WVYLpdPkRnH27iHmZD2LqaH/3pr7SIzUvn7F+xEzjfM
rOz+sez0fEsSpoLjqG7uEBbMh6mcSZEEUtZNIyHeg91tr43SQo1PTYWdPVL0+bmoVIquTNw2q/lX
N3T1sJYOqJeb2yi8AKAuNldhSAYi6kibRdBtM61NXk31Z04vwXQFR0onD7BWVKzDdW9TmVogaHPz
bo5pJApMGPdAJ7ynjBq8QCe1093GulFKzOOaUH5ZWYYJZ5zk6epju4q7afO/tVVzNLWhflhP18tn
xrjg943aOjZWld6SuoJyuIPaK4w82v4FY3gaCW/EDIoytbf9MjR249F+MlvzvV2YbAzWyf6wyX2J
NGIXFtxW1tU5Mcaq91Yn4/1qYnOq4qKBC7tzwuYPgtR6p81Nc5RVIZ5HN3rt+M19IWacfSkaeRk5
TW3mOBb7DkE3FyK+KzT4mes0rithkwpw076w2uP6zw+oICMnVb/qKl4kK3V26R3vLQamuU/oYQVr
qlyWKhPYdnM4hx5K6aGt2OoTM/PtSu1/1CgPWibXcGQ5FiIpbT9DOSH+mmv9SQw5czwFT54lZuVq
gdRWEacK5XEzjHpOa5oOVJyY9qcDEdlZQFjr+8gG4hMMQIeNmVa9mRGUhdrSflj8bT4BJZR14/P6
o60vCtX5JYm9254J6zk2Q9tvaFbeJLkO5ERNjYfJrUOq5zDjKk8X04NS2SIoAI7Rxd7JGuuX0qbX
5ZtIMk6Zgla+go//2Lcj4QWdlj66sG/+2hTn7VqUx1la3SPu8dctm9lytzfjDuLUUqMTbayRe70w
8aaYW28wCU4sks7xrxk6buLdNot6215Uh1NHM76anO6kjNrS7JbHtfm0tMtxxWTpfm1DxZNQzrHQ
D2hm7tdEbiTkW5uQhV8tTK6gZYLAVpsA8JL450ovonlMknKEnuL60WyhaoDNWu1nT3ytt3Xp5fld
HY5+o2AOShIvu28cBqejReL19ScWnCpu06iLnhr8/FYilDvU/KjMs7YEwzyK+//4iFFEUNjEhy19
xrNNPIhfAf+3/CLylgw6XYNWIdp7jspAsc30nhbQ63rDqXps7yTaz12m995LFYWbSgc6EiXDn+WD
yozHP1FGWgr/Ow7Sbba1hUZVM5DDrT+PNKI7V2cGpsVSHk3Zdo+dheBiWmIdbAGDl8DDzONcUY3I
4kDVdESICC39SSZMVKGXAslrrJzVwJ3ox+vuC5qB15Zpmo/g1e0fHfQCgEu1mXwJ+VwvJH6cRvEe
vUAYaDDfD4hdIWsTHugbNSHrGrClJO3+vswDmnECAO4wNpen9X06mH+/SG9YPZXaZwPR9Nq7E0Z3
Y7Y9oq6ovlsJEEY3cgbXjeFRZonr04SJTtkSQyHbKdujDZbBWghA+ruNUr6nddK0gp/XF2aXWSBT
Saclaz8B7xgv+Bbh3+vyk0NSBhKBACG6+6uer5Sze47hjPdeWSK5r1w80s581JmtbuCHTu9WDWZE
a8gnG+dW2+G4M184TVzFjJwK1WMtjEfdkN8RLbnL+hI3qGidHEnHskgNmoNc3iHxwDcbBRaKw2E7
zKvhXs9t/azEFs+tEraBjMI8EGhPdo7pWoc+NOKbJodg6+kYT9Qkv1tHa+uPWQibFauk3WOrMFM1
Xc73qdqo50zpi61eTK9XYg5a6YvWPHVLArwlwXVmudPfMc6ZdqpI5VbqT51XtndDIbSLRArwMGGr
WO/Woq4ZeqQtEfRmExEumzClmYyfKOPSNxO0A4afIrbL91Eb9HNtZQNpqyHW7tx+6BUSl5te9Ps1
NS1UQ2VzvQZh1J8kNdpmXRzWF1FqFO1EJCDqGo9rc8LNs9eCESuCWlSAiyP+mr9NFknog1vTd1IY
N3phOgGppohVKxWxquIdRuCii8gPU8Bg35vZlycZk7jojbaJ9+j1sFvIbGbgCsS9rJ4Szbvpqulh
dIQeNPrS7m/nxxF5t90T1tEUeC4rsNSM9o+Dtkw8envaGgN7khxnXxtuTMVTNiLBhTAIcC4oo0kq
gscrDY+EQ3NjGVmNwVq3wWkTVhXyHWcMPAK94/E2Q/kEtwCslKFJf+ruZ91zNk7aZDs1bh/STD/Q
M7V2upfpQScn85T0KKVGdyT1NZQ36FFt3y2ynefOT+qkkVKLW2mckQqHKjqFQVpB1ilvWuU9ZHmZ
bfoxc7b2IGxfjcqfygKhLRFC17F34OCV+nDoIj9KgLjZEyT4suPoFE9oGzt37xXdDW1CHTCEc0JJ
Oh4tcKq1KEEWw5IICKl+iLOBQFQwFUFMtzoYEUigiRyeEZgPPKqMHiXixuyX1H/RwS1FStxCOQbC
dG5mCQodSA8gPJdBvgYDfGMzc4PW8mu0zQNz/Lfleqk89agrPcjlRBrJgm4LSb/sWxZFUksf4+jg
6tmgC32wGizOKrTZ3JqeJ0cVW69qnth4vmsM8RsDULZdfi/iK3MmMytko8AjUGIgaU4Q4365jX3X
tqafcgdoQ3FjGUpxSjNlDpR5+KRthoAO+V5bgP+dLFx3+aSP7FQRDWOsOnQDvoeufKsS51K31kx7
NDobWq4jaWyYzjn9wPRDvXiNcmJIqtyKfjpGNEkonjVYx1P/hp4ZgdHsnFRR/LYEj/pgMLWzzS9Z
iqckLoG5SG1XzOGzMhdiY7rLN2XYRHhZZKeOMGbMPHkqmTdOLPSKhusMFVfNha43DCouKZLhY33b
1uxlKelDHP6Z7lJolqOHSTOcwFiGOYwmUwMX6DZPeTbifWRJaxPOTR1oKRJpGl8qIc6g5DZsJ05D
RugjKngp+8YI3AahPM7XDHAFlkqH04VvVvGHpZjmDXNyQh0dX53Kgl8qAmNLS8A01ocmK8ZzKJJi
m2vxSY/bJ5fRok9aiYketX5rhvmjKEiXMRr6A0Tfbc2EmGb4NA1AKbbyRJW/jBxoS0yLoE8s0KdN
f69ZFAJdlzwCcyhv3TZ9D9FHqpM7BXZS4+SrF/n+d9hj+JuTiZ8DkHA6a+9jYt7gTftNJdPvGyd6
MKH0+6ZD7wvR73cr6tyXrqH4YVXMm0Fg++xKC+LtJBhydCc50XzU+54CMieX3VG8APByN1BUjZPy
W6tnEVADXayuD+8SW965Hh0+YGcPJDsz2exx/uXD/NN16k+Hx57LvvDH2/kY1fqnggcpGofuMtkK
QU1hrO4qCRVCzV5ZmO+1SU6Bk9DqQDvtYkQLUPL88oq2PaZExPh51Mzcy3m06bKy2w4qzgQmNsFA
qaV26VtK92ITdQYFrQXHvLl3nPxB0fQPxZ5DjoPJqyTYYFOh8yLtp0OKXEyN308Y+6o8PWdJurel
S8nVKrg5FJsubPkCIzY7QJOoKt3zoQZb+7kRr2AVac9GeoCS6Yd8uJSD7C6BmzAUJr0j81Y2lroL
9fIdxzqqNiUlKK343RtNu40zpkq6qPc42faia7MbI3rvQmc7w7sKoALg5Owp1DwaTY7kdEVQ/Bn5
N5vhqGCLSfg+nJGUxjK5R3D7Tshwu2mUDKgCd3/2PJja/LLEdsb1bwPG4F4jN2KTxTD2ZTX+dpGK
bDDVxLH1yZWFvVK9zjNMbMsOHHMgXURBXm13T0D/nvhdypMdQxBpIsRSdl98dprOdUID3dFbz+OH
gf+AHLWHKvK0hzDJjypBaFvi6j9KQTbAqBofpjW5AXTK9y5yxF7EDUuTQbsPXP3GwCd0W0OKt02V
tQcMFNE/0katjsgBmGWFuIQuguK40UZJjCGYQIXtUVgeZlxEWeXuJm1WmW0z6Ya9hR4O5KztDU8Z
yaFDiuUi1F4NQQ5jQaW0MdA1BXJSdirQol0dy94n+j25z8r4DDnCH3ApEXoyMwmpLwL7/3aKMPnm
Sgu3Cwy/SJs/qFUf5rx9aPqeeSymzj6uNpZt39okBlaZhTgCRqpT2e+h5fS0YD81pSy3YpDVJu4S
JjVmvGDZniEgvIMuzf12TjkJk63tNUw109CBhFP3DJIh0CXecJI91fjErLqvp/7G4br5hhw+AOBs
ibwhjwRxX8BoJTkR1/cUMqgmdmmX0DvE2wva1yNDxR7y36MePWJWGLZMJNCeqz3D6taYUULOUWAa
9WM29EhO7YvLeYUFiN9W1j4onQa7u6vyWwhNR86v0blthb7ppxi7QKp829b8WMz6ZVCZcjMje5UI
Ck53tFS/qxKctcNEC93yBhTgZ2lo3Dum2LbYRXHFvSaQU/RpQg6HoXdrz66C3mu0b1PrIwIH0NQy
39oWZ+VRB83S1zdM15mOOEFacpYbLNLuMKXvVKKUVa0mdEefiISxWF95iLw2vXErnncREmtg1VG8
cSz3o0xTZ1Nk7bIqus92Fj44Kp1rjdSC3uAgiDW0CNrokknmYBkauKyhQQZ6Odz2HNYokaOA/eRA
+YTSLgFvotXMYiWBC9Qvf5wWeTb+oaAtyxbDv0JucIIpIK7GS1R/1OWAjyTJCGkf1d4XDFWdnHh3
MwIa1ESC5xTb/jZK802ewPeqc0/xsS6jd9Tn20IUH4UMTKT/flW07oPV3TTaRxQWzWbQKRJrdCpJ
N2BdvQWQRsXjcpJP0wUq0/SHFEGrH6kZ9cfwbgxpRvZ64txmY3upR+luPF2+0rzqN/MI/02WEQPr
Vq0o7yntox4c+9SQDkvPHXhQPzGWixLfsAdvSzswCzolyXf60m4akH250GUC1YE36okiD/Dd0ecp
q90QkhuIZMj0MYGxE2j5V0dLjinHmG1sPD8RF1hTxLOZYJRTO0v69lLihGGxV00kxxMk7W0WI2GY
AeW2vfGetM63WXDrG3OtPmOqbid766CzZOWKiP5ENNYK4w/mSMR6jcUOR0dyZKKwGbCM5nQqqcXp
y1t4WNqKS1gb2PwGI3xQU3mu2IO5fdqBUMEt0KSLWSbkaOMcIgkIsanbdvcjsUj2csGFSbwH9IKN
I6jVdAKxgnaagiGcX8e6vYlIb9oOE097r9u/ejc6KXTdb1Iv+c2xBqTmLIRvelw5T5pPVW49e/ES
dP41orkMUHemG9PzLm7ReUjHKsxdqoWruWRn7vJN4toDNAEjQeSjV+QhK0gVW/nWU40TYkC0VrsY
j9zfMNlf8zJJ/Ua3ys1oohqou4LyKIbLoOANGjLywiPzqHvGrWkzb8o4eiFbc1Oa9fWmw6MRaDit
WHbLOlCLhQ3tPBPSyYS9AG3bIMTiwWxTIwlSYdbk5caXJK+LNySfZeqgiSfzGG2Cdaj62+Vp6fnx
yK1jFqoGQoleoqJ6J3pvV/FrTXFyx3pIYHDs7jAHicAj3XWvdfGFDNs3TGWUCzMTObW3Juyk9R3H
B6SdZ7KLKs5LE4GErnnORPHjpkyo9Lz9oYHhnqXxYylV5TtRrG3orJ0pqIZgMMu7KN2ADTEKSpqo
sXbCzO5gmWOpGEp/UFttPzDyGgyyI1yZzYHH4Ad7F0t85E+Dc25Nu+VNT7mLxvjHxqq8iMd7K1Ef
IFv4XaOIW6WQKJknbM7QUTdM4L/kEtNYTNyl4fSDI/rY8ijknk4Tr+IRtvVb5npPZf7IVsAwgLLQ
M5Lq1DNMV5eI5qrIn4wFsdLjmWocWD2TN7zm9C6qaiftgxTa12qrV2iq79zEdIACPuvtrG8QQQQq
czf6GepF2tpmbCkcuq2VOC+4xdBU2JxdnNnb60TLoWCzNqxf3I3Lg6y6w880FAd8ZN5h6NAS2ol+
40imliJiQFTMZZA/TIiA8LT/ag2Sj9PZAaHm9lug5I0/RHd1VauXvmFObpVHnVnstrE9TnpVZx8z
+liPxPttJ9I3s5mD1Vyy2+CT1Hx9cqhhy+67C0kyb8P0PHDmm3AcVBEYimlmnJHV5RuimCevBpxg
KowNp6EhvhbSAXd6P3Mo6UiCVt4mpptkz9D2M9RmoHaOsUIXlbE0k5wTzIwC5W78YQ+0oGxPv3gR
Qmlgn2LbaSeMk4R0ijLGIxW+eKb70ZYd1AYZ6EJUUEuSlzCvlaAH5uuXVvTLFu4jQgIU6QIkHjwU
sesr86ZT6ZeVynwrcH5TlFD4xqWT4p9m8tmFrP9D6O5wMZCM3N4VIuIeVQ/ZBICqMxB5qzGZJYJo
8cCju7ptyjbeZSHH8KKEz5OHgF6Imdt6lFwlXVZ+j0YJ2MOSgRbCAslGg2Mpi5dnmRSrXf3exijB
CKxiLsw469CXI8QhLFIwvMZ3p/5hIWWTLViwWk5mjjviPLPd4WawY6SlPTFxZN+gfs7y4zA2LOfu
8NzJ7oLF3QTm6XxoDLvz3t12uXrJYqWgHvpp5p65uodgWcG85KsFD0VajE9pJx+nMm1Q1rJ9AvSv
NKcOEo2oGTV+dceq8GdDMBh25cYsOqw0SUhqRJ919MfQB2VT+9oJXLMq58OsAEFXq1vCT7bS5VjL
TsXZ0vGeakyfR+jhqQ/b43vMgI0aY9w9uGNKCpfyMUZIGUxzAdR10bEQ6la7hepOJm2cjP6MMJcp
T/mWc9Yg6hUhxLKPF1P4geyQm1a11I2aSIAMoD9ojPse68XMNrgRepnuc1hBLaEOG3wYJgVo9uBB
ujSsDHMSmi7DSUP+DSoLW+l9A9MSJiQE/D3o+CM9mO5EjNUfrbBOQsrPUUaMTTn2BmWO71jByUlM
Au6KKOaaqGV8XBAhvhunziJLQMDX/Cmn8Bt7M6WqZl6QTOUnxgZQkiBeZX3tbD3PQaWWKuYeujPc
hnk6ichhlO21f2BBcsB0j3HYvaEVfWyUuN2mprhEfJ92PMIyrWvd1yqrDJICxE/O6QPKJhGItrUz
6i7dsdl+tQzT+qYCjZTG25KOD+3iPyX+8w1lfBTYc/3t6drWiSF6S3ai5RiMZzLa2lJ7KxL6cRb+
hg3U2hscw/+HsPNablyJrugXoQo5vJIEM0UqjqQXlEYzQgYajYyv9wJ47Vu2q+wXFoNGI5JA4/Q5
e6/9OvXOKjHcRzt0UkrDgBI4V15k1r4OcemsVR3SYVVzSlj1g6OU2ckDS0qfdnosxvjUWZR1wkp/
BE3Wk+0EK/CbObWgWh/bIEbrE4WD742eZJnOSiQMyoOuQWR07fFz1PscvxZ50bpxLpD3bAeRrLBB
q75ShdCMdTSXg3jMlIjMrV596cB2rVyO9JWlDBnjV8aFYSpIjrf+Evh6zNq32Eu8jTukwbqJ+e4U
eGSAf4tNYrCFRrfC59GrzzDwja0jACroyaZRe1IY1Rc8kRX+iyPLfUoTKmdJ7QYVLBtXYIWxfc3F
1mq24dAZflU1n676MyQUpnkPQK4dCZ+CUjit00hCiKSyrtrhb9lB64QJDlInakmiixx5sGej7Nzt
3tQGRSR6I3Mz1hkVSokrdsL9sEKH+5QmFoXCRLzTlJh0DdvhVdHT75imadolYAAbYey5WtSCKXZO
BxJQw5FtkOPnEkecN4RfEGz0td5KDueOJGM89YHXky8OkgwJJ15hS3tpYvY7hbIjNORVD5FSKUAo
VqZivkYjBr88UZ+KZPoddVO9tvN4VyQNS7U+hGg/6ceUFsinTuH7B7+hIGFdjZES+aNCG8xj1+mo
9pfZQIQUTnV0evjzY5Nw5fHsnvy+4aWnjcs25NvrhLUavLrbWNIFCUUr3fO+RWo2bMAf6e8wxQ61
nZbbw17aOLcDQ+MPtyuH8SIHJD9B9wrwtcYlL+/pCTCd8BjOTx724jPb9xC6j8Z8WitPjLInyhFO
jKA3zpDth1NOonFmhdUZWgP6z8ApVyPt95HgTpFgVNGLaZNMOEtNTDZ5Y717+XRLUnzLwjOulUVr
bJC4P3RirJzAM1b6ED2hAYCC616NvLfpHHpfttM+1051y7xgowQM6UB5qmuzB8Y6UEJEkN/9rlS/
W30C0C0cge6bT1kpos9BcXw6AXSFpxLl2wwjQe69qZR2P5VyDkSPFF/rumeHmR4swtbYZNTSKJ9s
7PR1snOb5L23x5ztiDXOAL+vpG7lo9nuTIlKdCTfs6BRR9dEx4PlMhOwc/QJGVgGldfXRI2mZJuQ
11yJqzEL/12aumf67+TvSPRrM4NRSb3HyZjwSPQB8WEp+3go4xGk0WHg0mrAIaOv8t25osMBgWye
+EygFWijIvRXRfyajyLae4G1qiRFF3T8wg+8Ydo4a1Lsk7W0+XYAX7xoWntgKE0rQx0emaNTYbhU
9VHRvnbCYFARhj0aQ8tBHUPK+oDtMJk50KBMN7M8aeLa6eX6tGMf3MdF8zo55JCIqjqHne7Qgqyv
5SB/W0osVgPMsxUSX7F2uIRrTmT6ZZJ9drXypQ4eIFOiB/S+SldZLAIkUDLgHSR/RsWKT25u7Ksh
ebfSbATClX2gXydQ2o4eQo19HXmSsd65K6TVULs7SZurP3Zlm23LhAgoQ2fP2jGnX2tUpiu3SDZ6
1RS4fzxqa818bJyMK4aF4ZG06s9MBh+V0wBkZOMQl7rvgD0lPHsVpxRL4xRthduCJMT6OfCJKJy4
Pj2VYu1R7eh4tCoVmB5y17Vax6+e5KB2LfaSeR30RDuXu9g0tzJsq43mKn/ziSQS7MSH2GDt0630
4AZ4JAkWJZpQrc2tmEnuCKYpuEr7L74MsZdx/w5WBhlZSIAYkPd9FLPmoIH6yV0Hvw19dU/d9Fqj
HJMAp/0o8aq3bD8DeQ1gXZ20lCSeXnFTGmE7JcmaLYo/2DOuM5KvsKotL/P7FGH8EAH+CkZqCR30
CIx2AjoIn8+UdRYVYm9UaF5l6OujTfXQ8lYblTcGaFRmxlvtFQcrdd9ii51MrUX52inmZHULKZEX
vBeT8VHxYa261p371K9phttLjcxkLQLN2stGu/XT8FAMNhe0ztJ2WfVXjeND0Vd7q22Up4Acox3+
G39KA9ptKLDjMPeNrBmOVAEf4ThY6zxEfuE2gLAl32GB2WwlFHC8Fg9q+4s/92SXw4zOIGbDIzXQ
hCrNNons1vjQ6OFnMxEQSyDZjyrsvUTTWbT6n2Zw93oa4gc2cF8M/XFCgGkDC9i4iZlsde0cQRLj
WDNqPiQ0FX32LXWPg7/lNJA567yZjRsnZV6VxpiOYbRvZNP+bTfCyrpd51jBzi21uWCyzyUUnNbt
v4i+RZA/Zqe2CD4C0szXUw/KfirMm6khDY3McloRouaLmoEUjY3fka2LNcpGdnrC3KbuAAIw7VgR
TZw7lRIz0b0FDf7DSYSBP8F3hcVA6zpC1jGpwcVyw19cjqOh+umKzNkUMS0EUUzrrDQ1Sp6SLkcw
PVUpXYy2bu3tYFOl6xaaKdtL8UdyLZOyM28E4n5j8VSQhHS0T9jJavUgVqQ0VxC6Uwf1INOR3lBJ
UaduotCMvt0+7zZhEiqscjUyLXP8SiPR7BreVi9WlYGAw0nFKx15nR7aLlb7dofQ00LpieB4YIpN
1LdSUouf48R7dbpcR/vC1EwqGF50m0lsT+XXB8VWnIqMjnaLKBGmZvCSM4wCossxy953F3G9amuO
4rYNSvSqzW/VDdkLeO7HHOVAuRnu4a+F67JmsZyC9Oag1zrTWmB31FF9O75hC8kp5xh+UGmYMuNi
mxD2N8oJn7sRvTY2RQp8xB0H7XxOep4fx90jOtRu3Y941ewxeRdUljF6iGOnabupLIEjF+kpTYbT
iCBG3cmSbbnRmqi+y5SI920OmUWaqr1WuAzak8F0LGzONiFZh6nv9wV20B3tfpqr5HJhtq22xOK8
WSJ8hW+ckIWwIzf3r5lzxRPjvmvA5Nh9xAQg0NFFafrGRJJm6nrlI7p/KgTCA9ho19FhoAREYS/o
nq+FowebEA+0VRcZBwco5MCyHWh9Gm0FozoZOVlj6HzWJKbQSW/Yd3T0YYe6r/eB2zFUGRA56n1X
HbHcr+KRVV0v3b3pVm+jNv4Vv6qoC/adQV63SHUcx5VXIFUviKNz5HGSquM3c0moFmetpoM7hRnG
Gh3R1GTRLhMVKlS2vWIM/NazUCUQ9b5tnKMmhvecLvzsPOXsc7+d5sGSMZlKbvVlDvo3spBtiSNh
NQixA5gIyFMHHeQOlm87eb5BU7nT7eBFq8d90Kgm8ZtM+tLqAmQj35JwOwe4BgdSSD8Vj62/654h
4k40qqBGqJX1muZygs/SfA8oNEWcYWEd++ZQm/kmSfnT2TfyyWTm6Ef2jx5730nLCmfqlPdprjwY
FS3VAspJ1YRsK9Aeb2PRHqb2AXhLkCINVsPtDM1rwuvQkpVbwmZYeY31SwnHn7ZiaEWGlLoZ7e5s
epQzlui1VZUgwczFq/SCaENr5bMqGZSih6ZJCmgYC8UXeesYzDAGJWoz8E0ia/HqZ8mJROWgUykZ
Gfin9q/lbjNSbV/xpqybMg1x/Y6/zAqVZdNxRBoD7QqN/mcXed4mVFCXdYn5miJIiaT+zozhq5QV
zKFY8RE6mE6xm4iaJo6GDctFZsWrXaPL9nrTR0ONPDX+LIv4ew5PoaRp1ohZJ8Qs9P+HoRw3uo3J
HSNllD/22Dnpj5D8q435ySgnEzGeOaG1sE+gHdixJAxppLtD0p6DxFV3GM4xwUuG5rSqmN2zDJkM
7Iibg+RC89HzstSn3FzFESeFCSCZaAHenpcjSDf0U9fQPNYzFuOGuXVMC5/GphSzwn+rKPF09Yxp
xaYlOsW94ue9Pm3jMvpTMyVeYQlmiY/5kCdaqTOK2VcR5xikYoCbUE+hzmQHaOVFy0S7hrJ8bMqu
9wtGdUpqf+U9+SV0swCQcDhpLgcNykOHqzkFT1psQl3/xsfuzpfq13KeYaCtw/6uV8me7e5hqI1w
VyDXMKkbN0PvfWik22xzgH03F+/YppyvOdCPgSQoX7pTfuGY+ynMLyOlv6n3UMDYXDwTDbZRCr48
EbQMxVV5kgxyVg3jn11ry+fAU6tDpaiwf/JuL8NTK7L0gEaINqciLTr4bsk/C/7MFGpSTMOLVB+I
qmgJwHJm6WzH98MHYdlEJY5589KoZE3ESsupFUDRsr8Czkh/TM2nKSG0l4Lm4OqEEES1++JMv8vK
/c202oZz80X0dIg1o33Cg51vBap8/KwM6PNVpdrAXbprFsB0huTK8blKcldnu2iU+J6hTcDqHXfA
PnaOrgYPrqgBeVEMplMDUNIqjzSeHyuiElBUqG9qq/wV86S0SkEDsxWBa5AzvUFJ4ABiU84Spbsc
GzD/tKkP+iA/dcPozqVjAiR9iDCDnKSDHdzSatu3G/oqVhNat8QMjLUK/+nDDeLHAtHhT5lgiIxs
6+GOQ69ZkIjfahEQ5f1vp3I3ZlRqh2gwDkvgao8b8LIYXD2Xk8moEoYijh1qNIW5wrvkeG7S0X3X
w6FCa8lObUaitQnKbLko/GU6bIsKZzNi5+xJq2FszGw1ZKO4IkeDYPr/ZLC0ddbuHduqn9oQPZ6n
UDLeH85MDZGjie6LtGUFUNR9KQLwDELVz//ec4Psw1ZrtBCgyJ+Lbgof6B09qHSUZ+kpionQK+RJ
q/XxkhHe5UXBnBFKWO8AA8/vmvl0mVMCxqFIEBNU4T00wMVRaVtujPx4tqIIprQVjhWqIV2/KApK
xnjJ3xt0Y2+OiXrJUR22oosuhUvuEAMzsvQMEiCW+KTUvtIUM9AXOYww0qYpdpXoIaKTkdrbaCNB
kRXbzjDBD7DKbRzdGzjiIfizby+vhIkzaZ7dkMsLuo33L8UzcBvyER18IF+c1JoeUgt5ArJk1b//
PwqWhgsuR8XvNWlcSdY0/4H8MnnTYbegcOeQxTMWxy/VTOWYH9Hm4g3O/zJhYKMkbrxvAwjxgatk
W+zQYh3OeP2sfv3n842V7lA0GqdPGf9dbOqY2O6PFhH6okkPuuwtroDXRjMtqkhAZ9e59Ski5e3+
a3rY11+5Mfm6pk2/QXhBk+YS9dwitcDt4tbnoa2LE0JCn2ykE5wqbNstaSu6oNSycdjtjLYmqxSy
toFuZLF9po6GJy3qnbPUc+OKKpo9r+IGfpWECLO18I/0hPNYDGbCgo7htmzF+Dk/D0fpVgO4xqjp
+UtUsNX1zVbJi+CeO2RIauDeSD/IhdWuipnNl+BQxwJNf0Wlubm30i6dte/peRLdwDR5fpwHgp3m
wpntrO7c0LZ76OpR3pxg5m168RF4ckSOqSj9OyyECdQuVvrHKiH0ZdA/1TnmazIHbR1EvbVuq4TY
jgEDSOjluS86CRhtiWsz1Zz9qv5L2P1HvbAa1YG8k9SLJiIElFlKixTU0PlNTm0eC1VLzkqHXLxI
LcW/K/yl5023iUoinhLmNQZTPd1wsleJQBc5dqxejCQHXJthB04D9zgiq2W8ELBW4Kfjo6+2jTuM
7xMQRp8xqr1nrkhcTJLsorz0ayXCROnJkqEro+9NYs9akYnSQiktwsUUwzjSPFWJNYoifxqF9ebq
1FT5CGwgNj0G08hTXSLng+RG+I7rorlS5l4/l0LyvcZDEpqbhRRKs+akql5z0tPe26VFOZ/Bg3Ir
id8BE4D6k6FcuAFQRRXcFIy6VXUvR+RhQzhXOiF4mK5Ci0URLPzEwUNhdE6x6b0BClDhhg9WJKIL
ipd6Y1WTu2LyAgdLiH6fltHXgpNydHvYseFAm5Ap+c2CXdo7Uf5AGlt+W57KR+MvuM98NdJv2rgx
4Pi2id8U3cB5hZfpKGRmbzVv6l5KFe2tFdjtizdYgYQRGMldhaaQaZdu/MLzFZHOFshdPD9ETZ+s
tMFJd2k/zRv1mR9qJFc9VpPb5JZghyrkdJFNWp42Zt2W+B1vfV/jjP96jGqGd6yqpJlPqb8sX5qt
lwcblgmDNFmd7x99L73hpJeM22aJbqIIdimM8C9tmnElx07uLoGkKWyRfdjXP8uK4qSInB2PswwP
NNBv4BpbE8Q4bW2ELZem79pjT+5rBHYatWBr7i2N+DB7apuXoHvrcGZc7x8FLOwf5pnMe0LWYmwC
3EtIZ5Bu2OyXMDHJYnIVJp0io0ezc38Oo9uGv9LblQMzj7z25BXNluE7ZUUffaCAacCvfKN/WLPG
j5+G+u6w42+SXl2VVkP8j/lnMQ/Z0fTdG3r1lnpj4fdwFhg2MZRZhNvGYH3oseweltMbIsiHpYPE
aDybndRYQpu1gzg5KBbryHKGKm7xONQie8opom9OVX413lsdGtptiVVFjb1Bmqgc7ot+38fjI331
HiLdClZQqdtzWjoqA6nlD2MU2Wtajvn3mB1JKZxFJM14WGxNTeHaR2FPN9Zy9H+R4iqHxmZXiNNm
ghZD/kADfu2Z426/HGKuwAYIRM6k78ohlqlose5Ee8WFm5Zp05chxTOA1foFfYOFTdSy5mjq6St+
SIRovhKMCb6S6eOhHBnWkHEtD9a8tffMcOZUjjUzQE3N6BP1YLzH4rbkTC83SOLsVWuAdkkzDY4N
6c+dloBXnNdCdnftk+p+wG2wnmHoi0MXjhkl7EvRDcaXS0diUzTBcO5Dl44whdB+8bsuZiaJaBf9
27BKIi3aJlB+PhVEEg7SRf9ur3AbzUDensgHhc5yZMLp6bPum1gL71CNQt0h6LIfC1nNEA8r+11G
HoPwrn3s49ZYJSDE1gJt1LkJAvsN498q6drh1z/ggZjLWJAlCb0WUe9kjtliiKxrrKfFjfZtcau7
7tuMbBxpy1MjOw4UVa1+9ZC6+LUJFbbDpq45hfW8JEMEsBIoDArnWHfMngf6/WIgO2NBcrZecm7A
81yWRwSfynNCr6ioXiZTOwPgjH+PkKTWLSLvByPrtEsbdDTy5xfSKdkJA2gzETYVfDAz38dERr3N
/3L5geVfFh5SsKjpV/0wxE+do1wW46lSm+ohyRlmKnOWvUSjs+nwXSi47jYNe1oQinFqPugt0ss4
JiEFyrX5oOkxeltqtv0U6Zd29lQZKfscJ571jaPsLvjdLRJrPfutAL8ktexcsnY84bmUTyKbzsuC
6MjMORCnk29c2gGgAfnbI4l8kBla8MD6rjxDaNhbQozsR4F12WoFeHa2jkDzKFeWlOHFNaFNVFHx
UjXM57M2J9zcaIoXMs9bv+DA3Rqemr8UfAKnmBFAYrqfC0BtSWoXRDGVUzo8dnNuO7FiCGnoiZqT
V6O0bsv3kaStIQY6SpAzf2tf+RGpnB+aqn4UVUbOIc2eB6XwjouzqDKDV72T6tvQWgaoynYbWMFX
VAnEf7PfsJ7XvBL0ABlCcouySFytMms3elGKX57pfOV0/34qyEdW92MZxYvOrPtXzr5+oxpefyGI
zz5Zam74GkLif/DP9+JtjOxbqKjxg6RXOsvRp5cgccdV6wTd79ySu6mO8JyNmfBjPZLfkFS2ENyZ
s6fmL6xu5nZqxEQgDstIN9hkrdiKemHGUjLfh3xAEHfrG4gEtotn2JofVkql0N+m94XSITx6dDDw
icCH8sx0es8zAp4JC2eA7iWOubeFdl4uI2Db8zqV9wfLMxAwtdX9fegOm4OFcG2GXeKHsMI2/1Kv
VQugZ+dpPQFE4XDCK5vhvTuXYU+J5yYjOsDWi7d3hjyIESrShOsWs853fYSyM0Uiu0ghsjONv48g
sT+H/7J9O6Bt90YRqegA2HT++wKuxLRmzi3a4bvCSIxqZF6d+8FM2b2EkT/U7vW+6hpZhdK8nJKH
sLbNjc226lfVRL/SObBR4p2yBjT30BAsessVANyg9A6mzLO31tN2LL7UlfPz5CIfMtj2PlMe65kY
LaZ6Ie23f9lUtgnSmJnuFJdfI6vl2tSD+JYWGCc1mPG7Mshc8G2zAm+y2nBniPFks6N88Rwm2b1a
qgcvM7tHr7F/WsOeQ5GxFaBgKvrTQqySnWId3SlgdjdTjl1h4lUYF8Y9PS06h90cFrDkZXi5Wfw/
GBbnfwNmWSotR9XRqlkm3IP/zvVpSlJFNcKsjnXxDPKp3Ik5k3W5iYm7RJeV3O5EB3L3MDvC6AtU
+Z6UVbQb3Uw5Wb0bnPJsCu73lucMr5i2d7sQXvCOGKaAiLO+jjBxlz9iZpPqC4J8fn65Zw7JWbpC
OwrI0AxzJ4S0Q+UdoTmYDz0zNStPX0pZkhzmZMMxMuLuBbS86wtHc/w277oX2PrjEeIJOr351aap
bspgHSfL7i+VPg3HARNkMBMMGGq41I9LMEIRS4Vobwwvy66ThZrxCvHAdVuTvuWF5kouGBxY4dD+
aP/ULrFBw+xXJvLi4Z4AVAWk9nbBCLvNKmfPJaWlLTX56IRdv/u/wTkADP/3d+YaruOqFJyWajvW
/6CE1kwGu6GIg8Od+pQS9EoI4ETUW5c3x5IQvq1ZO8lqKDIDtnGe3gzb+ZPPKBEmetlWnUAALw/z
TH3ozSZ98MpeRaCh53cHXO8kwg/nuZFQh9+5KZiizklQQnP6XY7iiQFl6W50ro+bvm2isw0hd6ko
Oi1+HNgaXFKY4gyB8X3PS77ZevkzCv8aN8cKY3x3WCiiTRfJR7u+I0U1Q2cnnBLfXBs9sz4jao54
Gi2/C0p9k1JR7dm+xps41Nuz2hAeC8/bZtQzlPt7DkDZdTYuLNIAGOWkzNbZXhVOGR20LC3Xi01V
qHn13KdMxbP/9MwCNSf7JBnyF8BKtp94gUm4lJe/6LVHgETGnMRxI2xTWk79tyA449r8clXzHb6t
vu/nfZ5WOjgWAGJ3bOc1A7iSrvVMOpEJz5VcsqFuyN6jfnpjvGA/BUr0TvCsPC83gZPV93uKHtQ+
aWwi9cs+MSnXk37tKk7vO5XJiVEoASYv6lh13n5OVCYrj/bYjugzZPRm8EPWeXEjBoxJj8jzAxk8
+c2OhfRtLaYh7xrlpXP66lDr2WVSmvISKKNsN5ARGIJWsVgXUwdKSsZVd9b19ztYIW6UVVm1KtPy
TqQaAyACvM2oDY6tSB+XR//e2EYH5UMzqvLqTuUpaTVvlRkae97GNF8sZZpYCtyLRu3/NFmT8aRr
ynFhH9T6rmys5tpDvkcc3KZ7pBPeHZ9QcEW4usZxtCkShT71CaP8AXHgaDx5aZA9Ggxjns2k2ems
t7+8nKx6MTHD192O8gqGHJhy+ombWmgDdgkQuYQv0uZgbA7OXGMGq7Zul6yLUlOvCkfHKsai8Izo
jvjSXk4HREOhUjH5NmLabwq78SKwN0VhnpPKLG65cHLEQ9+tpQSrf2pnxhU7tRbNg15Un3R9QD+b
0/3RggpdXsvMVw3hk+K9dEpg/7ET/aSzQXkPPcPc5A4XxNrJtYdYIxRmLtEKT7p7JwidlSLb+9Zq
9FSVHB8USctOK5DAfJeHQ2y850lrPbHDudC1dl75Wup9VqnZTgPrQEvOWsfiIUr5nwOr/UuQT/qa
QB7bOq4GEG80vbXXzTFuTGUQgmbGp2s7nCMNkpcMvuMShwJ+lDT0cmWMY7//l+bSGFIS4BfhxFqu
/gPSizvOOIlwaHszpGe5ceZ7uZvXrCOk96xh5wS/2PYZeHuBGGCSIcAbLvW9CVKVx2yAX7i4cxFG
BhvVQstkEAjl52KWDaILvMKffx3b5BYSqvZbU/pNMVOA66J+qbTM/RWAAx5Lpb8IR+bHprNLSjhk
zm4NMnZZ61R7rG93ziHI5zHkrNCs5oOMF6P6PRvhsnDYZdNQXcqmGPCYcc+bn4OE5KCCpDOn4tvY
ESdeXf79YaVL0h1FyL8//+8PWHZJ0jVcvMMATip3ZtCMV12bHC9k7blvZSqrD0ls1hxn4Oy5AHXM
nBzvaGC+gleaf5uJoq/guynICa3u2DB79puogk5E8b4aIPOuVa4DD0GfBXSJm3G9bCuyuNjrEzoh
WnByX2KdClMr+Ds68bqVTfbN1sNd5QE1GVyCbrcsPvEg/oxlne8xHToAVP7q6u82mNI/QYR6NDNw
/I2zj6QagkezqpOPvP4FjIpmAroI9CMlMfMjpOtOMKlcKj1VjXa5Chxi+fyxzzRcVLNhL0z925Gd
cfj3AlUl2iZQCWxIBkW96mmZHGRV13u0u9rNi3lfTVtwbTLwEy0d+URmj1CaaQCUOS27ymrHM9xY
gpEqizQ9NPnznoFuCDGgNroYabC60o9NBtO6lWopHnSm0UubylI7+Wg5lXJJmxreCnIdB9Pb8guQ
yjLiGPNaP+S6/SvTU//+hbpj72Jf0lZFpnSnO21PV5i3FMgJ5kmKOEaA/Tf3kJ3MpXPfm/qZlAbr
LaMzkbVG8lyYHlAyI9jEWqE+LveKfFIfR+TeStbqR8ASTH0kIZkntaMSvT/O8yLxHUvI+2//GUqr
fw9kOa5RauRyFXkg+AM012D7qYy7zjtTSGt3TIqKJvFoONqfMOuZb3vV+MyxI/96FpmWyZjJh/vl
qg+hA5V9XB6Q8Hgb0HrjO3kv4ypuzMcxzO16O83MngI3J2WB+txgAdkOLvtFRRmji6JltQ+e9NOt
sphgoOjS2WZJZpc6PGWTcYqRTLwyWzPrbY9SgTUSpeG8m3b4Ls+MsLyVblfssUZjI2EEEy4w62kK
3fQOope/pWpGZzOsi3NgGoiZJtN7Can7YIWhSNI7QuUmQgg2jpGlx2HuF1dIfSaBNlMxc/HSZ/mv
WM+a3xAIfkF8qr9MY29oyk/K0YpxTWp7myDpHXb810mSL1pVo7cyRZofCF0sHjQ17jbg7+P3Rtj+
aBf9Szgp49WLo5/lafylynaCI7Q15p/SJufQKi16jymnp0TDaZknML/cCSvu3iPPVPyx1NtjROr2
YzQlP0Aw8T+mLFSmKK6tiOXVGACuJLrbAheXw74SxCIR5BKe7t9IZmD2ql3T9xKwfYYj5xakVhgk
2rB7zlUEzYOK0rixG/Gc0IqFLDX8stXg2Oj6VZ9bq7Ki0z65WFOWGZSpOGXqezbwf6InN85oa6+k
4w7MbXHQiAhLnWkzL7tX/WNBxKbVdQQYaP4Uej9gDJwbI45yz1wGFrnptVc3I7sDjSBEa6dzjqFB
yznXmGPIUS/fBj5lUj8x9jPA2BmDBGBbN93N1Yx+H4OUg0XcOld7GDyEOWawRhGXUwMRe6yX6jsq
2GZueLRbyV5oH2oRUhK1BYcm8mCzvMPlYeKR9bAAe5F4yXhClEsWN6N/9vHSBDsY5qZyac0JjoOA
QFUa3+o4uo8i0eNLYRNDnc5rX56aN7ua1JMwUomAvWur4/38gR5v7wLw8K9xHG/DGT1KEMC4U6AN
bo1AqDcnIYlr6WaNaoKJwI21/T1qZu5w1fsuC8p7o6tMS3vvxAghlMn2Lgoehw3g1OLGesQQQWHQ
UzQNctmiRWKZB+rcnpNHUm6NVWO0+YtMK/EUd+r9kQL3/P5H2kzyl3reVlV8LDQwN2mTsXOOMdkA
VEINVJpAqJr2SkZ5dsTp6W0tV3fPY8nbc7EWbwbgcF+swqu4m4XO8aBchSS6HvAXbhupur5W9QUR
Yhzak0s9kINmQ3lvX5Z7uDr+uZdoRgfdkS21wI6eCWV84F/rr02Wf4SdoZzCwdgTEhGsE5Jinod6
Cgj5mbzn5bkQnbfPPp6ST8Wlj+9k3pyHLQLYsC/lIzeAkOADvCdxxj3EXhs7IUeHMB/DUOxPBXHG
djJFeUgcNX+tvehKz3H6sq2hXpseIraoGyou9XOBGedS3ZCMhj4lDJQ3SC/rAXcd8TwVA+FCpe3A
0zbuwnNQI+bsmrje6rXG1TUNEUa0RnYbqzE9EaSBR7V3+w8jSlCAcs3/Hz9hGryxwoWu0OWfs96m
AkHxm+mvhXRNcy7LTRPAIl9esC0LAbWXf5owkn3oO9qxbUX/CC25WWGbOHdY9qE2w1Qg+G2qqdnT
4IK447Rg14kkpfFDeB6iRE692Irs3XKULccbb6NEWFXv+8RO9jEquwMqZ3EdY1rUATqqdwidVwZ7
XwOGw2doUy2/R2gvODNGX5um4lKzCB7bDCB2H7zhG1gmt10jblGluVywgwv5WZdsVNIXJnGsmqR/
xB6NQD13TpHXoxU1cMhXXqZc4NOvsXIxO9M9plr3WtRQpmGrWkOEMBnG973Br/RvOaPzW8dXTZ6X
DX2kzRsfs5txK+q68eP5Xjg/t9xbnsOE319D9LxjPrvYAk8+LkmqzLDSw/LcUthEVc83pwez6pXB
kYJx+eZ1VUgeABm2sJXU1zaW7yAxkz/oQ269ZSKssxr9dCfnKP06SdkNxfR7N7VhJcfBdJ9My5je
qKuLbQMp42jIXrtaJK2sWZ2c7wJLEYK0HG3uYZkuNPlENwTS82oZMYTJrwg5+qujcbmYxwBLJGGq
TcE+YEazbiLV2doYz9Enw28/a1eUdLQWw7I/B/ONk2AWXyUN84EoQYnmpDFRHCJ4Yt/rPsrce7h3
wpOJFUeFqetU5M3bfat9eKn6hCzefgr73CZRhgVddKFGUBvnZue08oJGAKl/SgiDIg3l7bLcSk0r
b0ZGfCcI5V9135rHEUnBWhD7uOs9mtxuFu0SNp0/WqBsa1laPxN3svmZ+aXUDW2GUVP/H3ydx5Lc
yJZt/6XHDTMIhxr0JLRMFclMJicwSmit8fVvuQdfsW51Ww0KBkRkkcwIwMU5e699SWLmzMhhgVAH
o/FUa3gKS8OLvuUFsnLtZtG7fHaC3nvp/fmcOlAnyibLUL0t9iYptPjz0i8ILV0vJEh5JK4Bw8yq
iWCBLX1RvvoGGT10gbFcSr6GaQhjq2tPcxXHFw+mx3MTjp+WKbyx6SIau6nLK9Sa8qrO/hya3ivg
MYqriHNwi3LpBmg+f7NN99Elg+lnK0DH4iv5Sv2yxVkK5gGomFnmMd34vLxG+Jk3ujDop5XVySCu
96Br07S6Nz+rIDpUExUFmBjaF3zg67KCPDX4YNKGdCxeEkHqlctCb7/APnnQKjZNReB91nBWHlTM
F1Z/52xGVD9nkiD+lBJRRLrrpWrSfcAd+KDp0W6BKXCZncy4H3COMWoGNQnnbS8t8wFcPMc4B95E
0UWCOaPMQ+2IWfFhHFmxsbKR4RnCee7YGYnYrj9auTPCseUeUMPYtxiJFYLRPV6Z9s0IbHHEM0QJ
Sq5x6zH82+tGkv0EOfQKxJ263qJAcCYipyyprrBMfhaTXe3zPBD73nTRsC6/RUNerOM99et3ylvY
Zo30vcjz6miw9gDDptNIo4yy07yc7pKKLOms4Wfn56ilXZKVNPEWD771pBXz78NUfWew7R8bsxT3
l8PRrlcuDoC103eQ1ySRDUSYQOwVlNt7Nm6HG7ec5hcqRNEtsQPr/iaJO/0mDP2Rzpxstob6QDF7
wvzqSgZy5SbGNXAOXeLlT0xB6XXKx52K/kMeHxyraHn7wwLVpja64ipSr6hwEIUIdfT8uwFwmDQY
k64AMtv0UqRusK+N5WmKLBzKGokVbQBUobOTetsT1Xtx4gFnC/ZS9ovmGc1vcK7kQZ2pgxVG5dmY
ESjcQlmbmAsk5q7I/BcWYtY+rVFT3PfmrJjMrU0hEiNDG3xpHG1vjlHwM/brBxgYwz7IWKepyC/s
5aQj6gRE5xLsxXL90ck87TBpRnmwJ4NkkLwfH0enAWRUzsFzpPt7dhHg1eWBjhttetfqiUzqf7+G
26U739e8y6z9iCL0vEllMZh6xEV0bJjVZScWfK7RDJUn0i5TReBW1vYLzKY+6I7sUvlbQ+OVvHv/
21RY95Ph/5/ItwDJrDSsgF/+75+L8Jx8GF2z0fXkgdKP82Np7Gd66b3UojbYXNP2omW6f2n7gJhZ
Jy8+G332MEY8VIIctseh06YNYSkl8G0xfM6yQyafOsNPvUOeY+6B+hKJvgTxOlRwjp3u2PVV9T6m
+Uel+TY1Mx1pRuNW+1G8mXlqvcdjbF8E3lnUx1wmLOtWYQ8nrwIzO6ThcHaMWy4v2N/Ig5/txyKk
TRhyc76U/WaKxhgZngmBwG6bZ3XozSo8BR1a9lpiPGnKeOci4l7pYpflVjjNt4GsgJXqFFYCGQ7C
G9F6T7nsrxTDQEPODJ9YeAHKY8d3DrQ2fOgWRNFtP4oX0m/2joOJD7NH8FaHU3NWALupGtkII5xd
uelgffgI1WlYRN+mQXQbry+Ki9/X4GVleGSrp2gF5eKss4wdjoHxMtegsEQUvsZSFta43i8LUcjO
G1GnGnqQkXCM7a0b0I32dglnb47wqpGCQXCxn78k4IRZ2QEzZPH+j7MIafT9tUSdUfLcVMbSHnjY
zur+E0jj6KFjNlSXBrqGbi6+OLVffeWv2Eey2kMn7TF2Upe5zTkUfWbh1oW6lKQj3zIAehIGPf+6
dEb5jmh7BSU+fC36W+lU09W2KaUtU2aTLUd8Vei9jITWbSB2XJOZfSUO5v/oEHURUQ3OpJ0iqbBL
RbjXu0iSHriyym7e5IWf4IppymPp06O/J+/8uU6Aha2xJ5JWvdy6Ia6f1HcUGQht71vbdiLhMBhO
oWOPP+VJG9sgfjgZQxemDymPKxOb6rnJC+YseaYOy+JTDqjCi3qdKK8jvYT2quayFNU//kDLuxOB
8znOkC7oiLvpCOPia/ufQZuuGJHa73kSh+tYR3M3zKG2J1qiOloVxvuxaK31nOrhfhwMfUeD69ei
69aXdnJ/jVX++yQuLO7E5ilcyGONSvo6qvjrFD9HuwveBlyIFwjBBOLKmjASZmvVFO6PyYMBpTLS
7rICdepNj6Gv76qgZhmK0ZTOvZ5eRN0xYkPmGzbIlkKk1C3b+mAgPVLu67O/LgNEUc9zH2xV2Q9g
0XIuFn1bxkgtN3lvYbvvF1KjsJspTSSK5/amriS6Ny18RjgBuAYeklncAvI61kthTE96ZWGdqSwT
8hehuYsIzr48qLMOPjSqY2Mej5mqsnn+8Ivsx+fF82LSZHOeT3OfWuFGaXxihxQYkcbhk1uQ1We4
BiE85JmuxwFhTedaaE5VPUiLaTM3dmAcqxl87Gz63tUn4PGB9jq10TCNv5l5dx7yinVJSISSnJfI
Myk2JRXdtYkK5v4PVG/45bNdByzUwql8ULKascKB7oQIGyPHx9CSWA6JLNHc/2wSvcQAMDzQjHX3
IhXG+c9hgeFQr+pKNvWHxVsDwIKkLw/qTB0M0NCHwM8eGjyDpFkWJHGDgXpUUUehPMM08amo2Hne
PzIH680qxrW8pQZP8glRN6hG4UP6Fmr22EQYfcwa61Ygg8Qu3Drc6mnzWlj9rfe65SubLingNiyM
r377oOFHWccDkardUIsH8LHfHK1PXhacMZdyceb14NGKonc3Ii5khhRVcvZE5Z1neRXJObSzQveU
Rw5hzsRvQp8lSqc2oWB0ZYLkwhUEgSTQvShy++2u+ny/cYwMv7qCNifYT7dNTboSXev2ntTeGgbd
Mr1nrlWvUWPotEYcuykdznjfh3MrD+pMvTa5Jq/FHrVn1FBYJUGWB+KkGhdKjrD4oBk0zWwPqnHB
J8hqUZj1ul/4MFnV9Bv1rzG8qrsy4ezVGl3Hl4akBb/inyW7OlNred/103M+tWczcI44nNrrfZIx
7WRP1mofRcV3vQp+LInnMqIZ7/dhrFs655uFJS1cLP+7xFVjj4qtV6oP87ZLl+xA9OjRXwJ2MEBI
toZebOdINK+B42QH5JP+PkRF/Wo31mf1pNDy/SpawHhukOmXvparKU231vFcUf9o9ARbAkLsKEbU
kRii2EInu/n0ez4FfUX0DdCwA6ia+Wb4iMQDs0+/oAXfzSk7HKm263JASC3Y1adKp1qHBdbaaiin
PuRP6PPyo3DT7IWPyYdNAdfajOL2kzVPJytKrS06MCxZrN+IDjfaCDvkeKvK0DjkQi8+O8yqin9f
6ojIefiPvT4au5ld9ovlxmTPJfb4+LuoTZsaGnN3UP+qKM0NCqjdjDy6hmcgi+No7rZa6VfHGLBZ
kjQHYIjtRx3O5DbTnTg5NWXyhF4ywVvpVGvflnr8ObRZ9DbHfoPGl+jDfvFICsy6+Kj25qS/oOWd
9XmdZTNi3SRmHBKpAc5S1+t9DbVxHUrhqdmThlzndbWzRhy3mdTl6xouNJp1bFxhh7wDmJkot80y
tDQSOtIQnt01JNQ3TQum7cTi7pWp9Wur+d1z1uufEVeWPJXZNy0aZPY4BoO0ov5R5f7XsrScH0nc
7XtiU99HDwGPdBGUtTkdl8q1cAJmzsFiiXtfoZO4pF/sYd7ZZhAcszGM8NE1436YgwzAQWV9gn0A
xtgen9VfqzLrUAfxYBh6CsVsbF7j3nkYhPnYuz4GFC2zWHO40+eqhFSkET+RZQviQBvjQyvLdijJ
0qu6nOs8Pvd13KyZIcKtHej1acEEtF78qfqIzDLZd6FlbsZccqulwcLJ4LjKwjOi+eZqg0t9rIXv
PRZxWe+tAiO5EKPhrgCh85fBTLqbI+oah4bbUjTAyrvDdIQ2DXDYswWGT8kJ/SQJT/c/eRL6gBvO
/5LEnvlVnoAguZ/oo518hmtBfHe5M2XCxkKcxIu8srHVEpybYmeMoqeAqRvwSRveE6HUcla91vRD
tUsg/6oveuzK4An12NojEm5/3yNQEncfyuHVWSSNTY6nahMSGG1zSCcINBP8vsdsxOz7U/iIcwTx
mNiWtKHZ5g6eeAc2cLiE5RGKtnulteJeATL8PjNKNFaJ5xnrTgZRNKFhHe6oebvf1b7NIG9owHKs
1ti4S5a+qNcg93YY63vzGIo5fqLu8pJbg7OuAx3dllstOLcFFNrMnrbEp/ePow8cGQvbcD9r5Fka
CCbMbhBvUzM95HSsPzG09Ye5mpN9UqRsQtU3i17oK7QM6e2v3h2blIwAhCotzaV8z/E07am01FtT
kDcXzLBqACV5D/Q3VrhorSczTsSTOksW7SUqFvpD8nVrEeXBnXKz/qbPNdUTehTsSV9Ukz8R1bnF
GL/VNQ1VkRTgK5i7XXbatTFQvDgG0FjWnP46YwFCihv2ng7O3apEavVSIiHnv/F7MQhqNQ0g4IaV
HtS6foJyGKDrypg8+P/7c5ig/wzoJRGdSaQT3nRUC+/37wA8BMDtv6oOjNTuZp67cu3rrwCC0NRG
BSUvQxtYdVRo3slmwl1IMTJJsf9HWVIAqeCsBLb7hAzqkIwQ7JQggbbGjGhNgKBLG8vZD31qXNWY
k9Gz6IDzXWC7HlWRQNUGOjdGo2Abx3Twl33bw5Zt5D0jhLBPBshDt4WUD6oQD0Tzg+W9Bu8Z4wZB
g8gMK03cLIPmkOcM7oGaJUn3NrTZ+y9KKYXmSrHsTYBGODQWIs7KXtNWbu3P7L1IS7Jm7NNyGGlM
Ul3VnVGULXKZRljQZWiW3DebQW5VOw9DG9VoxtYiqotVAaP5rjyGHGCvlRYsdBCEWcIbD78fc4M/
RmfYuGLWcNeFrAKmDkEcXox8x4E+xJb00LQku1isVtxNW2hAAuL6HXOpjvY/mkhlopXcioTHP4ZT
/6dk0sL7uwwlcuuOVXOTtd7uXmzyI+9hbiL7qCJQ8EE0x0krt6ApPtcU+56IsJhfwjYAbd8OV0be
kL2L1LXwaK0Kdo9XJXBxOivYMr8SCJ5AdSZMFFmbLEObNr0i1Exg3Cw8QWUyWY/qbNSy+WjqUMAK
H4e8GIgKmlPzyu7oF83S+HL/vNr6laITiER6Ls9zQCQyXTv7x9Zru1/3z00vPxajd36IfGA7oI+U
MSjJIIIEXCl8xNKy88RuJD9MLhBddYm/endvoes9A1jlxBv11dosctdGb2KEKpHz3xMnx0WSUpUP
CtTyGt/Rr7TWqytE9+Yysve/O5oYdd79yXU3aZP0mzSP4xUjt3viM+1eoAQSYEFCUFR35sO9Y+gU
JEGwIboQIGbQb6+NSzlo0zmpviWB/VIE1vCOL4/qS1j2HxQ5ZM2T6lVPb5G6uI1I8W7dCOKxOaEZ
2Vf3NAGey3t7aQrMddLW5YH88faizsJqbi+RfG2Rr4Uh0sH7uyQCre8dFwM8yP138lNjVw4JrdIZ
d6YoRXXoiUd9GGlZbrOqdm+0b0NiETXnI7OmV1FM+i/Tf+2qTLtlDPXAXmie9mb2buUh448yZYFk
uhjqJupFOazb1GHfEHjWg6fPAWFBAJ9FV4gHu8zFhZoluYEO4pIazME2UnsH2JlRe4lnq7lUf51h
4NePfUDUafWiXBtLBOAnNF5wAZif2qlTF+odbxjNlbMAiwYCm++FxaUF7e0xlmWACLUxUkVpbLTF
mD4TJVHAMainLUDG/q0etHRrG5G1T/poeIvRrK8j16edKt/t/Il0lXBpr0tR9G+J6B6mLPJARTQ2
UkLfXBNFQYkc0+5Vy7zpuQvSX3oY22/csbQdyC7bEUnGXm8Ylq0+5v5bVfevRTY7F525HCr3zjM7
xHicjPqAg4U91FjH0HqTjgBIllgvo0mZ1u3qR3XVjvp4KENvb075tz9CEi2gcRE30bdMpiRUVYoC
RTeh6czxeyuy9j1MfRTOho3kPKiIRspGKCxN8NVMhvYlJTQVvp3lfasAtDcyzydK/f0E1FdZrXIj
pdu1kESEoRaNfih+lIFdbq2wGda9rEMStixlvrW1rZLFOAookH9MWiQ+fL3rV+K5RJNXlZ6x0zJA
76HD8k9brPCqDl4XRde5TvCvTEFyGprYfDJtY0cZioYc0MtHqAviQaudT6wX5pOyIVXFxmqgZavx
Epyrs7GDHkxRHphnAJjJCkqOuGWywZy1FLUXKmJ9KnKYPJO28Uc2CWFt5a9Bn84nl7bhqvOJtEjb
zQwA88kJhmXtQVyFUZsSUVsbyH9ETmJR7zBcmEE13m/4+41tbFN9MfANOZAV2BGRJ4/xdNUV3XTt
XLSrsZnEn0S/ABtA3PQDhQR4FKikowZ+ygXBsBnSnAaNnG/aVHuq425A9z1i+euiUk4X1Tkhk3ej
lMb17D7meZO+qtcz+XquzfhLQwTNmR8vrPyH6GgbnXi1qvKm0nnKBkFyLNxzR7is6oTGQUkPtTTu
fVFiCm+T2lTfN0ElD87FMKz+DG/3zSvT+fznkA3d3y/VG3OJl8rO0UkWASymDl/E93ZYlRFK4rla
UEXeq+7OaPoIMBNqfcgGCVXy4zUJcYKZsaQQanJLywH/PswDsRlGxKJqcFXD7Hhz7WVgKowALggI
jIMeUMiQz76UTh6oNMFONyPvQGhUS/tgsD4ZRQzGwjGH690M9telepcAsN/vmnMBUGKI6O8CtI7N
OHzvgyp/aCqStfBzhO9xkKTHocK+qN4dsqLaauP5rqYmCds44GRQYttQ7F048yikQh7dzr7Y0l5i
VCXhcwhm+gT3PQVsJARyRf6nzGEzWUAeNMeDV0PtowgE0gkEx3NvyE055TV1NXKl8q3UFeU8iFE/
YwP7K7kL5QPrmuhYN3m5ItTFOpv+QNJfj21X2NRXQw3co3ydVlu2qUrdPUMmMalhFTXxa86jJeLq
PW6n+TRGs7625WXS0uRP3HYjOgetU2HqgKLLiX87/2C8dd0DTxC9jbAn1NQIwn3m+ytXlrlR+rbo
lxhJ6rpsnjxh6Hg7hbbyGq2BajxiO2VUYDWVWinulboHJIAwZ9zYPRNIVdzItx2Okxvaq7Buols+
98WxpJjKYx68xqBLLoxv0c1IbGBoVvEihB+dPBTiJ3UG/qNwqvkRcTSNZimmwZyE7YIR8MFwE/ex
q2CGZPxir8Kpz8rqPnVgRrFVP1Vm7qGigi7G/XmuohzUeeI2F8sARZkmXvke15MHjoJFm+pyaOWQ
wwkb6GKahXEokrjde5HFb4fcYGXQml6pvRrSYwi9DqkDOdFf99VM78Xdkd1twBdSkektHRLqUh0C
31m5bym1cdu+pn89JfbYZoSNstBg3/yVGEWdNXslTj7Y9C1JVdbqPjMFqZc9FJ5dn9OitnkyUS7m
LI4xVF/1uDsBBP+uIqAweQNfiltCJZLps7KnstH/CsvM3t9v9d9LGGItt4EMqVIWY+HWxUFLowGo
sf39370LQv+ndcHXeU0YrmXgJreF6f+n3URvytSxHAuXKjvuPeo1pPakrJDgVS7XeJSo8AK8XhIO
8SWsdaRdi28clR0Hhlp4bGaiV3LnVLfGcy3LEGIAvp1W/Td1NRSQiDVv/FYkwSt6ufKj1QkdjXny
OQGaMn8ve/e9TUZ4m2gAzhjZmd4LAtWRG8c7J0ENmZkegSl08Zd6+qq1NAPjLtRPtTTENRPVUs3c
IafxdjBbibsJm3nrDsnLHFTuRbfG/R0FYLhsfNrWPui47h6B/CJjRm3ReqZ9VBKqrmv8Q+FX9Tqo
LPc02Tbb5YVYx7Esn4lBKV6TQYvXphPqR2GSQAlZGPqqaXXPw1/pPEmPBjZFXH+1fTI9kO/AvO08
/dUoF5ZNXwPL0V8o6luf9AS/xkh0ptSw0IZDRcKTw9ZgiL5bXl7dUN/q6Orc5kYSp7lrwPicK88n
a0d6HAf812Q/mTdCmPFl4o+/LlDSPJ6Ga6Cyo0VRAn0ZaauoQbJxE/8soggF3EJzYZwCaFJOc6FG
L8turXYyBdQF0nHyJ6UVyieA3amYUioUUbxGdiCXv1F5ZTbiofD9+XNup/5qwcdxBdLY0FdLyRHS
Fu256Pyda+nT0USauo0H12nYBlKq74ee8r1jBeeRfDW2SnwKIB/ya2GO+v5+pksZWmGifiZeKz2A
QW72OZTx1QgO99rk3hcSlpqrTrDBtHJQVV7v135XQJWDbC5fUgfCEeSPTFetasRF9cSaeNpP9TCd
SNT4JdsjZ5eso2dnSg/qaynK3t6VDgE14TiC8Igs81bqrHkniNf3ukEe+2zIsFnq/QTJqQwpG/RC
+xlUyVvk1eJjSUk4TNMwOjqUwq+L0b25CEZ/aBU6nB4t6grceQVnE4gdkPbMdIafgckU4hFUiAwH
mbmfDO9krME4hc5ySGvvy5wm8dlO2pjqPWdmTLI8rOADkRvGxRpnxBtSweGVboi0Xu7A68of9mbm
fNixsxzu3nXypMWeFQ1l0MJGUjEIAjMnAqS3dEti+MeGDZB+6cL9gLHrgDtp3Kh1jboUgzNsBjj6
D7EtPkTtU7HsMVuOkA+Pup6PW4EkczuVo36NSclW9Rd1MIvA2FZ67NNMzT8lZDV+nzuQAlP2zV2Y
Za3kzM4tulVwSEmx7MdVq2xeZqt/cTPHkvlLgLNdipNVkX/Ylt5RK6diOhN+RpRjf8B52qAUir+r
BhyW52rn+MuDrtXlEzja9TxpPmOMnV+6GYY3vZAfw+DWnwInaHZ2snin3k3qQ+GNBg8q9X3aJtdJ
B6U0AUZCvJP4a60J25Pys+RtfyyDMLmNDRO46TdRD9inPCKyTNBtNq8qss5wHgnccA4qnE0dci36
aGIPumU6PDGdoWHtOqTj8izsSZTvtc59iJzuBY79+Gg0hfUJYNnLKFFDs484O8eotaey65+ibLIu
FPRIoDHL6LVyTWhOAqnUvXijpVNzaamtFtWcfYsbRjyKlfbjUNKDN5b0xXDYewYzgge1gOvgBtwv
xzHBeKt2euEM4kRtJth/It/OFmrT1G3WYYsvZqSAdRATtlIycI6F7+MHkjdhBQ/8QsI7pwb0HhIg
pDbKDLNlo2rVTslUaHRzfVX3lkvjdtWLDMFYTkShUzH/ROFP5b/U21bbExQg94BzKz/KzEQWAWQj
5Kbts9J/SIOa2nY8f67wgu2JIrRIKbHts9eOX4S3bpui/FGlcH6JNkVHmuVgvBl77rOt1Y3ZB4bK
aD3Lfj9fC0YkWbhXBzRo7PLJekftM4LGLTP9sUu69JGGEdYB1QMhD0R54yM5clZ0eU5hWH+Eet8d
ARl8U/gNtbNTa0j8rpQ0LbPdJUEVbuyw8PdJTiNPEzHuJ4lwKUJ0pf8+0TuCebzMWCQWxx//818e
JR00ScL1HMtwXMtz5Drg+9eXuAjb//kv479hh/VV6PjTjkbCfBd7VyCjV1Sui33PJnzHnYsmmmyr
efHrJxNI65sDzy9twzcbreMz5aBzMVj2WzmCD+hbb0IVyKVp5vMhzBdjA0vtWLZ+/w7LGSxAKH6x
d3qwmBw/3NlFJIm44xkFagf9FlxQE9DJUH0KJX+qlxBE+be5tp1HJzefmhiJxV9Xqljx1xUO8o8h
DLunPMEVigi62ao8dMukbpUa+a8Qtu95Qi24KzvLuVBtXo5REeUMyGZ9Df0GAU3tWs/2pHvQBBOH
ojaTmknN5ZudD9RNwbz8+1dgW//7K8AcaQrH9IXPCPsPl2gwFk4/5NTguWd//okk94omuqrL2bR2
vuEd4sLBNs4SIQyMmd6TPrwMGZLnUcuTH7lBulyRG1+AwQwEODjdtRhi/ZLVESMIqrr1UpI7RwEE
/PUElgnvjBOeR3bJvnQ1poVZbhzlYpdNHpEGb+xr3QfV8sHa+ib9vgi1fJ7pEcCWdIsJIHsR8C2i
lR3CinHFlHVqvNTyYJpDvUlxK+xCJFbwXeO3zrZ7kngEC50GnBtt/YZ4mbFb//sHyo37j0/Upjjv
Iol1DRMvgeH946buKw8oSlhTxS8fgdZQaIyCtTvbxUlXy4e5LbV9MpMmbiGBOLY98ijLDz4ij3Jr
SanqLQeq44Hzsx266MLX2+3dFYAYJOiy9m2wHXH883rUabu5b45R4+i3wUNvHppWSoZgMRJoM2XH
lvJ571S3XhqgMcDRMC3s8RKZ7vCajsALazhre6gwwKAAN17jLE95Bt0ASxMcIH4JJh7woQe8hsYG
cG22b2zkTGXp2DcgEt2TWTQ7vv5SZo9XR+WsHmqHNUFrPqq/FQ0OGMBSmMf7pUOSqsF0P7FaeXHh
uYFHytwf9OMjzNHn0a/yzR+/q7K/evJGyenFURfv/KcIhTa7Zb95marp4tf1qfXmiOIOgRPQXsrl
MC4292Jgs3uW3TZK2iTR0i9akQJOpm6X2psCncvasdDdrSYzjS+WzQIECRmmFEj6UwUdVn1nKfnC
sYkXLoZHLcvfQ+Y/Bf3UHnNic9R0od7/64rsZo85I7D2rQMEC5EI43QFIydoKF+Oxhw/tiPmGLvx
B75il1w3D3zL2BbpfpxH95MWxQRiVsaHg5B+Jxq93aNI0j+mKMZSHn7Whrl6hHcBRyDEo6HBaP/w
g1pfRa1ZP8yzYx1Sz8AkWbVPlpS92kOW7hjrkoP62RgJdmzP4UsDzQCH73wKcrwzasc85dl5qqv8
E+uSl3bJhjX1s/SjHd+U86v0MTcE05getEVXL0McoLXNrgYWOKD5WrhwLeTcZwwlfZLM0h8Sy6pf
A8/Y52Y1vP/7Myf+937RcwGHgAzSbbTPpvOf80hfmY5uOUF9morpfVYmTNSSgq8332UZ+yEYiQ6c
WFN7zipg4hIEgznLvo21/jV2n81kcnd6OukA7QPxkA/JFFA0JAelcEV4TY04uqozoFHIZAQweCX/
BPhVfNRoKZWW1LGTQ9tH/hdKuCTmhgn4W5r4dG38U+pPX9RV1H/xFZ7KjoqDywrtzpkwyp0rNX7/
/sE4vtwp/32G9cmwtXUfbZJHJ5sh/j8/Gcc2Jz/38ObFrhWfphJaVD0/EEX8HM4Jq1IWLBHjN66o
eO10xfLk4EuSURwyjbRnAEg1rKk9tU6sVR/qrIz1+X4W/fWaendiTfO3nwvT4vtit8bZ9cv5Mpl2
vW6kM5UlS7Ru7KK8jho5O2lM6Q5u3VZ5W4jwpNGmEaaqLklnXQ6OAYVXXUI38jegsX+QpgrlVLYK
upGCE5llzUF5pQd1yQoaxd+PTOVhV1pH5a1OCsDJ3vSkDmlL9EbGiMAmgShNthr+o/Km03ZDFNBS
jU7TGBeTvPSB/NH4Mg2KthDREiyQBwUC8MQYHpOmBAkpuQCFEB9GE5fTc4Fd5x+WfTV6NbrtbtkN
jBoKgulktkV/1abfkjDaBDji+n6tKB6G1ppo4QmZREmbHu9ThxnCJoXfOdzqCKiy2cwue8F+uA1h
2z3jYiOVxkE4F1jjzfGRAy0tHHz15ynhfR7qMpKWb2VnYBGCaURfAnF8eo7oMGH3ZRxy/azfD0Vk
bltQ7tu+zuo7ME4QHvEc+US4qddQyJEEboUt2RgDgIA2+/uho+PSBV15Uq8ntF1XBemgx2hp3X0f
SpOM7NBnhLis6S1Up1F26OsuftHzHix+BmaO2jHJic1ZK1jQ+cCAlN0ti53yQIiXtu3Zua7yGiSF
atLjHU3Oyei9ApEV3TaR9xDL6Efdi6lpIOTdqB3+n72+2vqbS7ecZZ6ATZUQQXCBiWl2qd6W2Vs3
6ChVF3t60kQ6PxlkrW09x6g25eIS1W2WMA7ku0tPTcebY8kokx2EITUJkaifYGQhwJy+RqSHkAro
dTjSW+vFDZpfKfatS9wVsG/b4Ll2xvZzSV17U3uL+5Cj8Tma2thso7n93GaU/Fq57iT8Mt9ZVgZ2
sk2nvR9ZQAdKWLA2dtIHzdfTd0HB3x2I86Jcu6IDmpPVEFvXDM/SRlhJ/TFU8Wmgf8J0nQuqSNhz
HLRVF3WmDroBGV5yl4K4Nc9lNzZvAykSirQ0OahStNnNd1HbGiddq/RNFrk7twi7dyinKPrHpdln
CDI/izbeeCLRv/a9TlRqHetn4K2rdrJITFHarWxEvHmnNJB8lV9MKqfYSvKFzwJZMAURf21lBdQ4
2UWh5PDbBVIGxYY2pnEj+tCBxTT6EDlr690slxs7PWyEykh87wgjZQ5PXtJiE037k1IsKXdBXgCZ
MxPf27ZSIB5MKW3vpp22mFKjYyZVAH/emOp82o6EUz0m8EoxyaePnk71qF306gNOd75xWffBuWjG
d4NcGrpX/mpobOlM8ZNnkZL9I9cgs02uFmLuHuQwgZgEUzg/tqpJPqCEZhhcO5lmvXsNQWRRoCMD
lJJ4it4b8mLrC3JzsnwmEv9syVhgzsOHju+htelJJ+2uJwvKFGFzdutKPNDmpxMLQo4GaVAf7tvd
1iDj07Nc3LruKNJrSaAw+pLeObNVMw+hixJ1rKf84GtbtdLx3ZlGYWo/qz1yMMMwSN1LUNrLycwK
8FD6csOqWm2sGmTGHYub65hIe1cAIGgGAKaZ/tEyVFmVNA/Ubb8rwe+XAOd8qDwz28xGelK6KK8e
o5obDDv1GmFJ90r3QAn0uwZ8LHYM/erD9r3TVSICYlZ048uViPIz+455paq7aVF4Z8su5xUw4uAx
bBsPhn55VdCL0Dc0uNbmW4vn7a4P1oSRP85UFXOCK0VWVjflD6XnuLZir7zRziTo2+4RUSuDTNTO
7Mn66MvQmjyTovs8OjxipXZThrOaEo9ujs0tZCNwI3Zo20vnmW8VSDLIB1o1eu/fCEpYIwn3rkFV
TmdQgjxfrnulc8dOv8SJe27qiFoj7bb3TKoNUODqFyw0PAiz5pHTDvIRMSHsD+lXACvWXaZ5ulCC
eSgdo/+R1Pn9pHTKXUeETJaa2ZMltdZx6zzokA6eUPTGEBB8SBIKYRfCtvhmOdivKOG+D1Qw7gg7
rQiTveuLaZ0tTrAhzIEuLmKES0ZQEYTuMiWN0+xJ+TX/H2HnteQ2sm3bL0IEXMK80tvyRlUvCEkt
wXuPr78jk9qt3jpxe79QAIuSWCSQZq05x6TtaM2fLTfdDkHXgt+LlzFuYhL1ERFijb+OTj9d2Y90
Z0ezAfMkGIvUA1s892x4ywXyk4bWbsYoWrVkP0orVpQbmyEw9R+YbrPK5R5ztYcsdDT6kEH4vOTz
k7zYPsqcgIi6gBqj1aCoKjIhLr4+k2g3v5smjXfVeKVdpq2w+FU3uLG82TUB7nYYrObeNoCUeHnX
fKgjI3N/HannRlT/TLOfzGnD40AV9Wo6hKdF8vfWXfunSwUI+QM4XXzA3n0sTIJRWPR+KOtMbjXl
yRzD6e5W6Clyt0fphWzTMDOMxZ57349gDXOrPKo+V2W7+dUiANu0kFLj6QNasnDfgZsbyQ1Ju347
TiSZFp42bxRzYjAD80GY+wFY68kW4V9KsRjqxrhNSoKB2sW1nxHgJPtfBdkE2VrcZ8vqpsjrhhaN
GpqPNRCYlh7D/J3qFIQBPVg2Wt3PG0XHFJHZ3tfU/S6gXozjrRAXmh2mdfJjfndqZaKZ6ZmnQu7v
kLKEceh/RxGdkGZq9ZtMeGD3I088zI39ofiey0KcHzPifl6s7lCFYiaPk/cMKxUDe8gV6rpH6lQA
+ANmIvp/9T3WO2KjlGJlWvLPKHAxF9GCUBBZ9dDqdEhz2StyHnRmU1RDVFOywC22Wsvkgf39gW4k
s46Vg5uM7Tu8LdAVQ1oDlGV32F38iz8SsRPPNrd8eLHwDv81IoUX9VAfbjbhRpb4ChjqinOsCMfq
wSGN8cY+9qxpf2u++/XyPQg876DGWce3Yc6qtVnZWw9oSbb/338Dcs+6n8V8VyctFcwZB1E42JfG
LZ80G6JN0SZf5xR+tDxAJ2KsJ67so7IZt+XGNUP/gY4zHZawmo4j+hUNMgQDy1krzfbx1kJMRZCz
hWUonpsx+Kj4fHD3QS3Etr/YRfSzm71vplaPJ7NpwPvLjrAeRtrOw4azVqdZ7rF8lj8YbZjJqVxw
W3lT3bnBtF+y3L8qq7M+NWQW9y7hvbb1VS0MhynMiQ5s+43lhtU77UBj06clYsAEm7YuAnFnN8UX
sobqB6NM9BcUhhsS1lgEBMxIUg7kp1Z9DiszPIKf3Q2opc923M9ndfT7gdQoUlX66Of/2Hr9Wdv0
fYPWlO9Yrsufjiq8/aO22QuPbUPjaufSoIFXdV+oNY3pelpwtRojd9HtvGiRwmk9Tak4JO4R++Yb
fsCebVFsr25TFqvZc1dj3VGnjfypOjU8RKGO8WnFOoEM7A0fdKtiGugRAKiFl+j9HUWw5p0qn0bW
CuM57aP4gPVG2Acwug5xVczDPiluOzUFeyIcHuyHYTtasMDI/vsRFyhUEax8ySUaM4lc644Cv2Db
A0+yt4zvg2nrj9pAuaoaE+1rhjq9kgKjlL8YVYF/9mcj3aE4UQOv11TOpfY6e6UWOhZotx0RIc3e
L9vVv38DpvlnbdNnT6Zblk7J0NdNLvP/3vwmlVGUXaOFl9nm7WUAqzaD62WXdNbHB1JU6SDTt/3G
5/umeRWIdOwmW6XQtwrRnWpb/6HOlGkszAi2EZV+Vt+CrTtH5ubisXGABCcxDY2RZokihhZ+eqnM
+kwed/m10q5l1Es10WxdtMCovo4B8mF8S/3LUHjpllWYdsGgDZS4Ql1Vm/FH50sN1px/X3w0lJ5W
sQHResk0wRFf5622IQ0mvDVQW6kiVThTs89ysnTo7ZsIYpMOgBVo21jDJTMah8jCEu1V+jGWxgIN
zO+uSyp97UoA4TIth9yqo0fc+Tj5remRwcFc3VBn/zFKkJZXZqDae/vVLduvCgaWLCZeTMT+jPCo
ObDuQtRnrDsHQ072tvCfRihhWwPXxTrqx+xYOp22UaUhTWAYd1Ob1jKRrWopZWHVmjr71rLPI3uf
5RiQCDs1R6t6cvUZnQNIya0yVB4NK24/bkbQOXG9g9IXkypFZVEbiYVxIV+APh1WWcoWm4ydUwaS
4eZqZlkC87DGHaoVtb9qO2LYVFer8frjBKxzQ5sHANdsFEd37s19YhrBk9OQRt/RESR6xUPkpJkI
fa3J9/YevPNjTVTVw+xKLfvILgGLoEkqyHmUvLZphGioXpB6T4kB9gizfDCt9bK0N33sP2V8U2dM
lkik5cTqR8jDFzKXDpWhh5vFFbiwc3hr6Dp/Csc60kdPv/ptm66jzm2fGqc4xNNSbdMEDngWie6Z
xErslza3GqpfiYkZHxoB2WvSteaxL8B6V7EHsC5cyM8Bzbzph/jBKRyqZSSIVT7kYeWHVor2YjYW
2bPSr7rVp7tQj2G3/H3kec2TbzZ3bUHW1eDqKA7HoD8OPSBbPPeQQzCMQHDfq+1MaIV/OUs630ND
Gl49x1kJK3sRjX1SmgitjZq9QcrF1pgJ4cqLnZQun1QrwBwE9ju2bic1ZxaCYkfjkM3kR2L3uwSB
0ZLoDQd9++/n1JHd9PXZHpKjoWnlFSIvpqwic863GePfxx/vz+FHUF0zTdc0XN1DWOPKn/9jBmii
ydLp45a/dDSlFy4rS365KAi1UwkceV3mXntlDh72YTp21xKrw6+jcoQa+/r757+P1CvDSTxZXma+
DQBnUg1outGXOGF6gG3UpQdy1CJxWzlngfGFalK/QdND6zWMz4b0L1Y2tH0tGKY7AwXJtSzdCe85
c+uAJ2HQ7XBnmWF0YTdbXqak9xgYNdD9uZVvcAhO1wxH2dUIPW9/k34Ki2taCbPzjK4olzj1E4Q7
aWd8nQo4KkVNLyEzbI+efBEdvCJoHhgqg7WZB+MVHv+XWPqX0jRBc7rU2cGuC337S4W84JxVP4bu
QxnODO+1xHBpb9DH1irChhZRGY8EmhTnkXrStpUYbJv9S4MTW62J6GQemQ6KL//+LSuM6j8rrMKl
d6a6ZzoNNMv/o4GW51mAcUZfAPqxowfXFK+UlyyM+6fWdpvTTZ4Bsuva6Vi56y6pj8ZkLk+Oj57D
ocfgF4l2FOaCUp+gJPsOeEaOqLLD4wa/MTS98Klmf/AMeWp02+GF+tTwgkjh1a3K5E6d5XBhhmF8
JAnTvY8s9ydUafepmJ2XwmnFqQiHCBEBYWUjlOnCc5fjH0fagPSpyGU3wmswzaJBeW1r9t+GU1gE
FOd3Sl4lkiDelRUeGkWSx/xmHUg2JwnoXLtOcR+IoT39+yfM8v2PIjaKJx/BE3nLtufq/2cex8hZ
VYSzuFS83PAOoztZ0KyW3hQdbMgqsaHk5q0bSQyO0YsRxbXq0SkRwmb2xoqqL7QNS5OmmzyhIGDG
0ys2DO3Qupr3spTaFqEzqi2beJtijHbwgKp1q3RjBMDt55FEwNLrSUIV+LIaHLSxLmShJVyxCE13
VqETh+n2+DzCqj6Y0qmjSO3UHtAykN+8nYrK2jGmGnxufLITw8bODCuD4sBcbod5KjeZ9PEm8kEd
/X5oPQIyBpu419EZCVsKibQwFV67YLt/+cdhjh6TWzVaT81QPYYhVrdQ6Nug84Zg58722pWum7ZP
77y0LL9MlRvK9Qf7GvSDK6+EoDaGkiJJS5hsI0YJuwh+oHIXTwmJLaeYPdM2hXm2qjCc2oe5xfg4
TKDHojS3t7cKvDzVEk4Tow1WjHr1oZaU/h5V/Drte3+rhFyBqNLL4JMfs6JzmAHgyJb7wMmeVBEn
a535vvKLp9AdsElO8A7m3G/OjWM2vIPM/whiBr6GJMpwsvurUedkZSAHvyLW9R/iYiZ/lkTPT5YD
4SpMuv0fP8ylNPT33xoJMHLIPHvMpuatKkRwZ5dRcg5HWH9hmpiHMh3c8z+PBCkTi5znb79DtlQG
9yxGKN4Oe2LFLmnMEji8Wm2D0eC1yeCIC+WUdG/WAIftrqV00SRvt5ZQp9fg83hfrKS/UmwqnwC/
2Bdlamxw3tzfvkgSXynQRjRKFmiI+zL2pmvptO0eGsqvo1LPjpEojmQ7tHsRJtN1BBm8t+TRJJ+D
nXyZCaLYqcux8MBUQCadwGnPXDJGfYefQJc6s+qprLG6wjn7VR1v9dA/azaropWqoyaegKAn1y2h
eJmHRX+CFJfsrGkssKtZKVxur9kEeeXu8wqf8QXnwfhZe7W5tZp49Zsmn7jOZ9XD9AXsh9yz8O/a
cnlTwmeCl4h09sR9Xpn9o26RPSVlAuV/nSVO3T82qXsQCWKjcAxfUZ602ONZW6t5qR1g7WifRP8W
hxzCR0TkXOewvuZ8rs2vRITkzxgkd1rPIosQz100RkDFvaQ8q1oM0xZtDCrcxzQwuu3tS2vsUF/3
8otv5UMzxfWuaFo0U/K0ZMSRybIGvYjldRB2QucnSS5R9LM3hXWnhpNG1DMNVRlao0fDxm9gXim8
VpBE+9qo2zcL/+NRPd/h6GLQ0MbdbevsO5scK/YNhhr2HrlYftHh+29MUpK85FoAyUZGTxqGKAdx
Lc1bXFUyB/7OQXv0y66BSBr1YT+t+3aw1m3tps/mskBbhK13Wx1xBU2nuQOAMmtZeFKL+JzFXVyN
w2GkTBUgpgTaUGnhs06o+mbJvWSnPrjJd1+mAAXBjjwlfCQhnLZCb+urRlUAIHpxX3ZQmr261Xe/
HQGToaX4HPNd6zjzpR1o6KirQa0SOzsm4Mvr70WRT1fV3ar10NsOjWmvWHxWexeiHDCS+RdeDUDc
PTT39jKMfri3s7pZK1Bsovc2QpAm3ClSsFI382ldYK0SjMh4+TqU4lPVerpMYzKgFtIHH5P6hSM+
8KOaK0WG69zCUnz02ETjDcRTmitINjq917AmDDqxghl+8XNYNtyFcg2lE6G8ie1BbFo2q/ckVPxm
16o3khrZ/9gVW94fkymbYk9HYM3tQmPY8/9YlVae0y5Ot/hIL4hvUVxGH8ndycrR8inJsXrO7Qyk
OUfi6NJbUIbaaCKuqA+pbv9K0ECb/kKfE9kbd1p3Jp35V6F6Eq9e5Zm3Z6rO/dIHbX9yJJaqbv1L
uHTFHb050KRTWtMQgWJaxToBsyOGKJwD3dNctRiYNBD0A+qCwwxyDt3Pv68sfPF/PwtfGD76M8dx
+TD+KBCkM5qgSvZCaPM+zsVAM4nK5LG0YeAb7rKJa6N7DXLNZg+vk2kkn5+I2dkAfOyOeQko0Fdz
q6hZ1cp6t6p8K/iALIY3ml19cRt2124YzHSwkEECv5juE5jJO6Pqp/s2iCQwmOfCHGl56tECct32
tWAzPLdF/uwFuU9Ki460AKGQ4bFbWXRc35iezafbNJzmZXfWZGZBtJiMHORhF3BpsGdm0Ay8n5EJ
9cMOMizbCREEzYg1vqCL/TDETnInZkw5eRrRDuAp9WB3JakXAk/S7+fUS7LYOBKXS0lfvlavoMGO
fn9VMkQEQ9NniuhkpbSISpVInA/3wshT0iIUmAi7y7x411tU7B2mKL0RrAmchD2RfLClbyYx8y++
N3FfJX125OwztWxX38Tuj6HFIxKwrx72U6p7q2rEySrqRrtqcf0/lp2m9+ey0+fa0A1hGYIYccPw
/tBODCTGp82ckvIeFGSbSmE/3b+fQpTevUXiMB+OgWbdb/6EC9tcSHZm4WCJy/bZM0H/qKOREKN1
aetEqAzNsy2CX8//fsXvo5QEDGeAQyDrOyW6q0uZAmAlSY72Vz8+Nn8f2Yv96zmaQl8rK1lOCh22
IJ2FmC81rnqH79ZeKkDkg3H1XKcCLM6RINNI1gacDMlCHHyYGZXGtgp+JFlLxga4z2W2iRVJ9JUZ
WNV5ioDvFC4Vltu8ZZUoZA0J/gxTAc9DcaGDYCPGPn0nf6A6Bg7G+JvBtdR9gzZ7W+6BmOALQOFO
LopnMiWl+o6e9zlogyeNkh7dUQmWSK2qPkuu7VgV07allfbRz+l2FGV5BzwDbWyltXugevFWrRmX
1G73GU3GXz2tRczRtmnS516JtuccX0U6v2tjNd3Xwlsezbj+ojQF5ZT2WxRu2qEsS2NzK+WHC5Lc
PDcQTRXxk6pQZaG+C5KQxSpef7pM7cmIfPfJhEf0WM4kmMlQAccjCu6mJKDvQ8FObiR+J/SUcWk9
lSZ8MwqBD3wAqETD8tdRSVOdmYT4ANkQdZJIJmdqyM5HEx4cI6JJyWTzm5gIJexryvhyzhwaQX6u
lwAIDeZUCws/1cX5TmkIm55fuS1LstnkoqQjIKjcSL+xBnNwVsQjw2JV5bdacrDZCzDygslX1veF
337jTZPYMW8Up2jqNXbssiuN8I+MQx2uDDDNVRpPSBDRDZyK1IhWqhVFMrWBm7/y1oYMcmlFy1fV
xfp6zI2P2Q/0nWsm2g0fvGChfcQfShRDj/wG6doU1NUHtb7qqmtECo91iApBF1+z1nhVCwFnYqVj
dZAlHHydH7FuD7siZhOjDen8/MdRQSyFZUz6hc//QWFNyD93Tq1ZfFXe1MSml+gZcbFVwvLUm5vN
4rn2OjAElQ0cPvNhITTcsoKntCsFm++s2fOvshiN+DCn8NEolo8i6qOzsswUAsXrTJ3psGCNOSVl
cBzmsb3Gg2Bm7b6rIbEy3TeROMPTr3bgOGgHIsNVHwxzcn5OK+LkoqI8h3FxxWrXvkqrgimrw36D
693EqSL9tRRWid+S/toa4+DOnGmOKxOlekjkzKyOHBaOqaNdbr+Vir1RD6UZL3vLrX44bLM2DfXt
9bwQaLvSEQdeb4cEXxMeyBQQgQ/fRDcylPsgfDZJQ9q1B6WOtkp8KGlEr5dZRwGnnORRqwllU4L+
iDXjISx5e1VuPyR55T39+6yOaPmPaV0QUsSILQtvLHN0IVsz/yi8VYUz5D4z2iF0ahOgGdWiqfFf
DanA+PtMFLr1qrdEi1EO2I52gjnRzexj7dvzy1wyN+LgazJnuKpX1jnV1K5lB3Hb72mD+Zdbzs61
EGCQ7BzDmcHaL8UzoLWufYdLLX/BrH1QpYUEb9WvkdKiEUrZIG42Ed3rJ3WUYrS6HXm5AdaQ2X6c
BU1YCvFp/F2V7BUQSC8qwl00lzy2qjowgWEqq4pPP5zJC5GG0dqpPluj6O5Up1+eCYhxu6IHK6+5
87Jt2L69kYvxYsvu5TT654yJCKFGhjNFCWHZeYE50LPHPhqqwzhSycf+mGx6JSdRBapuHpNVUxsk
NbkBqR/Q1pgkRpnIHg5AkGWLYUCovY6TVw+k7jlIC+u2CRPaMK5HERNfglJ7hT6wJ1o+6omOkQ/t
tJhvutvuYCOfGyATKDJye+dKA5knUy/VQwr8jY53a2/xelKKnFBYqnhloUESrKjLdGn6Pa2zfE9m
LWNE33bQtEzUyKhUyemIs/d0rqNXMLkwU4qlprBWRVvZQqEcYYlgr/Ytth0mJzcjqc+iaHzAIVjS
H46bVT/YSFqzmd6vre+BkCXPt0RZSql3aimjrOv9JHvHWDGKHhdFEo+nokVeeTtCcbQjhR7xRwu6
vacUHY1j/WFCaQySYnmlsVVcKl2ALB14vkm1rYijfNdlXrr6Hc5olT6Z9GoSBo/DV9B6xfgcZfox
WIb+02M0XkdlPDzkmPkOTlkGB9kKoONbHucObXExZ/mdNvr+LiS26baR+/c70qRn/8ct6ZDBp1s2
Zn5TrqbsPxS6qP40G3RXsDfZFh99l9s/QWu38weqCerBm7ylWf0+B8XEkq/7Sp/umyosadLSCvnn
GxkP7r0BMu4j9ez0IELnW2GiZMbeo12ERZqT3drlXe1lLH282jgv5ZBuur4XOA294bmnzKIE9bUF
GrzhIyu1OLiQwQQLWyC5V5UvKw4eVDEsj7W1agOGeg0UhfDhOc/mlStsgLHpQDZnqBM54bzZGPBv
Ru2CtMKNKU/VXjV0qL57bXCfarl5tBySHWxA8K+o6wmroc/+Y/5GQGe60YnlfmwMd2dYZvOV9HJg
x4mfPQqnjw7CbwgjQkb1e09rmziJRmENt2IAlYl+PWo2/vrA3dCFNZ4WOSj8fabejTxzdGmSkJXI
v3+mZtQipsABNRxJrDAJMjKCe4JI3e0CI4cSaNs9EQ4zriPPDu7Ah4VXpggM9cpodqvU3+REalVp
I8sm+6pDb5g7f/WR/eYggjr1pivIWMySlcKN1WguMtEMX/mbX/B/om9KMhBLWkdWeDFkFxzsPwk/
9h6dObxQ9mIekagp9cCCB5WsMRQEKlIDpjVkX5wwQoZkRC640UTIjmMG4Q0li0tR4z+mL7+HlkHW
3GlOMI8oXnJuUgMdFK+lxxaIRhXCuJRduqERniMSHmO2RFe1nHOt5M6zUF6GZjse8eXXL9QXtiqf
SmDwOEcsS9Y4ib/cEhG0/LGt8/GiefYdrmJKT5Njf9TRZDwA7yJF1Zq0Y5Tn8ZubRYeeUunu9hfD
eNb3yj7rLZp2nMzw4MthMKy+3e55pqAOY2bHjmhw51cyTl+qTtN2UzJEm4yqYbWyXGc4N/jTMYaQ
+cKdIBVf3p7k4ZbUxFW5IoZUyD8Lr/jZOpm/yQk9+kVT9Vmn7Sn+gleSrWLiam7/sRiL5aRHOCPC
vGK+Ugr7okrQuFpQRsHyto0xnuzMHXduVPwE3lJJ5j30sNs/YJb9tJrnbHpIK+1NCTgjL5gOZjzE
W2CozT5qgfC4JOYhWwhT+ldcEnPQs5pI6k1S8v3oBFHtb3JAezlRggrvEi+lSodA4k2rw/pYZOSN
TzEYVfkGPdcgDMJmQ648AItlB0fdgSGBgsKSeiHlW1YPTG8vRUgAhRmVzXEAd0OXMG12UB/jF0yF
fOqz0T/eFvojwrOmzB8N16tPIrVj9iwtAd1B6eyiSnMA80/5O6ZyGiWO8NnpmB/Ki6lB5d0JibQR
DnujHWgsYrVnMISjzCJTvCah+DryoTLHo8wg7JP2jISy+0dlxhPDeagKzA1DU59Bu+k7uk3GXZFD
elp1Lmt/8BQ/lHghK2mdGW5u7v1aK941K3DA5xX1BhNnd0vZ07Plr7mv6zNTZ8NKHHucY490B7Ol
vSgLT420ZkOpN9+rU7cS7qEoXSKVoK7Ri7GLvVqy1J+/9kITa4Fazy9pNsYXpyRSPRWl9VK7BaXl
pfQON4Rd2YfNa/Ou6tI4Up5x3YbbKoQubIdMa+QFGTO+SDX+NyzH1O1gtGKBYjBB4JJ3RzWREXUT
FmeGa7W7qWqSbdL1FUNXL7Ea9MGhjJEWMEYvTZOQMcCGa6/mmWnBCwlapD9nXunhMpisrbLDVa5n
XehWhzrr7b6rzrdfbJ6hZEkJsSwpRsIobmdR2m2mMFneyr7eo3C3T61SdFp2EhOjxBpLPXjyqMsN
/TSoORxAJeGhLM2SZ0Kt5r9sy4bKZ3X+NsIh1X7YLFI3TRY1lzIRuz7Wg70Li2GVqYz5NKV932pm
v6NisFVrwMidzD1JtT+QQSwHwSWJVo8Lo/QjxKNzP74NXfCz9sYYTSca+t2Apld9ziUJM3Ql3Zdw
DlNoGDOp77gOEGZ2B2xi+pcM97va8ztN98NR1y8SLWfVhAzu2eDTYAnTZ4RC91kY2fcOWNaz26fV
NktZGw6Ykc6EGh+V8wvN77te1s2bsO8jt2vXqnsTaMWb0dSvNkrvNf4KwqKK9n3w6/SRgXsi4QqX
hB9xvh36HAvLojsH3Snr/YDV8TUm4x2Pt/6CzkfcNc7wruPRHFH3XEopm03j+XuaLuUxMu29spO4
lQtAkrSD48hbpA9WPHR65EgCxKc0iT6pB7D11rovkTJ/MEDjyMD5pnIjZTYiqLrbUKU3DTbOsu+3
ykh5y01qUnFtSbg+qgtVk1drjw3wMuWPndnm10jujJTaH3VKfg25zVc4SQlTpqC0Dg1D2yowkJ8C
Vsoc431MuQ4s01HypV82JeVVghD4ze6pUXRmEjFndhO0T5qg6sFDWTGl0T7DM3gjPIjCre6TrEDG
RclcSLOHiT4EqrS87IYRgkTvAeOVmVe2Zg5HEhBtylxypRNr1WHRUiJPLVY6/lgULwj847suNujn
k3hYDtzkuWfPJ5/pQMEZgVBUl9yN3ZUtFX564Dk7CrIALi33QusRW7zwDTgGlFTUEdK1fONXDLBB
WxibrGJfQw1CPOuRVl4sbfhB02ObTn3+ZtjtuMHE6FxSUP3EqNf+Tn3eTjKQkxCZzU7NqbSVcaf2
pE73Q/SoN3W5/X2kN5ZxuE1VCFVJ90ydl0Q6wbABhLcHLLtf9CRrrnRxD4rN6xkLwB+n/1plONHL
eRr3cZLHJ5db+A4nz7IJQMgglAFEHTFDG1EwPihhg93PNGTKng0elBWkwJIo4s/jg0E6+jOMV9gV
M3fUaBgPUTdBNpDRxOr2g2K4Bzm5bFzNGvaZ0O07uuncgjJ2amodzFB9EO1GLJMruUcgQy4vT/OM
63Fue+sxjP7yw6Z+cfoPtYlUJ3HzKRb9LwKZTJAcUJoo9DoX/K4YRWvzelvtLcZPan4V5KGaBapS
BLOPuY28yD2CtUGbaKuWV36n1dcIwWBttCQ3L/fj3CGftSiJR9Ms1jfYjGG01dkf6cpBNHxU2nZC
ROada1jTTereD5NLmKAcqUZ7pblIFDBmpISwI+J1xmNn5t6bVZc95aYN8bPW2p6y+qI5jfMk7Ppd
fWJzbzFHRV51GazEfcq78va8jzSC90w+tdFjiZafXw3uYjSd4rUsCZ2vm+IbVl5mDjRwD304fOot
Pm1PpxIctDppeHqP9XY8TpOr7dzAdZ+akiZZmGfTd3hjK40B4cWJnXw1i3i8ZylYrkU+e5941aRw
ZDt6efkCKEp/sMr0DcWZ9Q52gAWWY78GrOJ26J3qG7Ag9gEddPK0wFjN+9big4JyNmxPtI72wAyV
AAfwVQnLCqz2rGh7m1xx+rWxn/TroJsBJ2UIS+KQcB89Nva2b7n7KQutN+wsp2lAaq9P7MaVMZZ9
k7cty6nZiNpmomjcYN3MXXDsJUab+CsQ7XXY4mpy0UCEHeNMZ3byJ5zbs3YN8x7yojeeGWHClbq2
1eUfmnG5mqtRnCAcRs+mlU1nS75E/bQKs/6BUXSr5c0rdND2AfGi/1pN7y3KinenM7K7GZnqKosi
Io+E+NEDCkGZRLq2Kty7XvhB4iS24dB3HtGzPouqmr8wB/35KnvWg2uyIJWabMfDXyNc5M7/OSpH
ksfUc7+Pwihidi6Ij1OvK4O0uloRX4plFXu3QjcxkHB5txjse6q8rt+FMbz39FPojACp8equP2lO
SzOgawuMvTKhrtCqR9JHLjaq9Xfd42KcBvaO0/ydZ/urAhSg5nsPR9c53IJbyCpGRFoH4U7BPOOM
NU6L+odELJ9MZtUIDQnf0qvXpPa9s5dWDeNK/qLuiDro4g3tGqR0FaSLwi1i+pdoEULRFxCiK3nL
g1kGgruwdOpy+kx59jgNxa8j9Vwkn1vkc+oo8cJdCKV7pXW29S4QZqHW8PKTOu3M+kTKqbVxprDZ
qEwHFfOAnCzeEcfSrsN0as/kD50Cys/Q4vHFezOxwXRUgaZKMEufMTrdxuiZYIHAjYbnXPojrXr6
bHTaxlHUD8+63Tv7enKctfrhDIeBJvYM4xLxCx4iHLDO8oUm+4AsbiaDqISb2bVDfx76AVV66dvr
rDKMPcl9LTRCvX3Is5o2AMm3XMjoUtMCo6wdTNn94CI/E57ZvtDvaJi2/ZWnm/Gj5Y7mGWGHtRmk
Nk3LvpBTE3+gmRpl9HUHnXAXLpRzFc4QCpx/djL9jZr2dtSi+fSb7GtGA1r33mgOi0BCWOvSwcpR
EqfWoybMnw24mOvcDJSB/ZCmuV1bl4VeUhTbztea3PtRbsibgepDX+v2nkQctilJm2yzuhtvGYBq
yO8FHvMsoJREpvlt31pVJJTePnHgL9BG3PjTY7I7/Y5zGwGLbRYiuFUZPBo6Rgx3kTnajtRcyPMk
okdeesxReqxH38x45v8X3vucj9wyIMsOaLHqU0i02CoMqUIvSdmQi42YL0RY/wr5fJXVfbihop+f
IRRF7+Ngr1S+k2BjdFjgb8OP0sP1rflkCWc4Nlr7oDiRiYRFNguxY5o9XRrjayJr1ZQyaghSYXhQ
DVP1XGY3+WqyzIKMzKQi17vt5PDi7G7emaUo8d6XerpJ8JmfDVlekiqesXKHN1J+UezET0opAW28
2htJO+5E6qEHQ8N0wpK/EZPmfvHJnN2NhU3Q1uxFr0VuPwYd384NPtBhQykTjUWUXNowau8Cs2wx
pnoaQL6U6UkiOBBToKRmyuxKLqGafhmlssXW8ElrSXY1Z6+9rzyMFlYjrE2Kq+YEdZneoJ6n99yZ
8RNT16s7VvUHVQ9jCxfOYrbCITbKJV8fgaCO/OalkgpuHVsABgbCz2V9ifY9qAvOOmGGp7b19S02
br60pgu/4iJ9TLzR/NnHYFB7B2ZHndobzZyDv3xD6pLN/oOPMCBfzCkf8M7fxgLymDxq7fgQIOPS
cTTs4dtQCH2HAI89mEy+JJ+bbA63ji6pmbivWl5tqRHF4P4Ncwd9qVrnzaA9NriUcZtYyVnzemow
cxaRpxKVW2/o3D0bnwum2PkTnaeNS641T7E1GSeus2yVGEzZpVSNYlhkoWIN/fswfGsD6gbp6JJR
tfTZhRByqizShVPb4mog1X1rrNnGFKf1xzZy2H/VlMmyabQubT4RQ99KRvwxFJ35478Poghv5ZjG
4MfkbtLIO4kRwx0TJvEpE/Gnw39xzqknPwX4q++qojhaXg1Ry2I1GMQOfVuT348uaPsFCNeBpUX2
PcesQoYLgxo9oG3ChIMFqe+vyNv6/SKPIvmcOlLPgRpeNjp8MkThdG2DRo5Us3tS+kGAhLUW8CtW
3UPfZs0TxqyHqDWGK4CPHPEN040B8kH3E0Rmlrc85OIdPsuwDc1QPHs1PnWxlOPnYDn3np9hjqhr
ZFZTzxCVpc9W3wYbL/O1o5+BxBkSfEiNXOiPJHXdUTmlhCB2U8/APkPKPDcNCZ8qscikRcGQgJYn
Gawn3yLRTpUc+Mb9bR8J72V0iHQNzLg6FpbhrDOvXShkjv/YGUFnKXeOXeH+bLJdXfXtd6WhN8rg
h+jtj653/Leocn/0wpjXXjHNG6VrMQq0pQhmiS/N/h9h57XcOJZt2y9CBLx5JeiNJIoyKb0g0sJv
ePv1d2Azq7K6Ou7ph2IAJEtSksA2a8055mpa3g2A5duI2fHNm9t0w33TXUzkLabEkUPNgjuNDjcu
AMvJ26h1p/lQA4v3jbJ/sbjrbqGHLQtnYv7M5tc+5i5i0Ubo4aduvRvceKGefixOhb0zRToRcgge
eRrUaPZRmWVKO3safcwp8cH+IaHhWaZnZ8OZjzI4FyVIj5TBi6kUKtmHp5QPA0yqS4OuZD2o6q8+
1oZrGquoA0Pq0ww2i8szpSi7HM3yKIzr3b12sTROVlHXIrylN/NLjG18KqyweHZ6WznIwinRoKXP
VCeOTgoAwwLHsRvpBuLiE/N96+m2OjF6aReThcsyVZvQ1twnnEhzjT2bBdqxVNd0pr6O9QZMtoQt
NsPazYMVJz/Kwmu4EdPyp0xWkPaOscblry8twCD5bNxaO5tBbe2Lyn2WevZIp20UOVnpF/EQHXBx
did5VMAG3rfWvLkDEqN9yd3/gvYYObWZOlRPRZ1GiyRiMewaWdIewyYc/UqfzEOvNuG2GRBN5+rg
rRLIQE9DG7knkOPQx4MSBhrU+0zRviEl7pkyEWZ6zVg8emDMfr+whGrinztFTaetU2OCSKLW5aaM
yYmQ29pE0NPLIhzZdKcurNi+hGOzRxxc/CJ3618HY1bvE08JzmaXe+D9lfHJrFFj5q6drj20+XD2
mVYufW3vbBHSYhbzpV1kz9Jhoy1CkDqxTqHpCjyc4byTew4SBgZiLax5fc8FMNzwFkLhI2qEFIWl
lX8Xwk+2M1I2hz4hvykjMZuTPGWvrB21ARCJfC7BPIJdQtVfdRG1pwpI5Oru9lEn1fHD5FNeHnfD
j9ubgAdZpLMBvjuKy1mlKenEfOm51RNK6VKXmlFcyocgJkehKcmEY9OPmyUZ10Yzo4+e2t/LlJ6L
5ni/VUlgM6DNJf6/YDBWMOK7M7Xu4CR0Vu2BqG1Z+6hjczjFdluCW1yKHyz3xtJzzspmVALvpiIb
ekm5jmHqttT9pih6wdZb7OaleiJfpYEdP2apcoaa1j+GUQN5XINw2sxiX9hzjHutjNeYh4ovk4Dv
GBbKA7m5k5+L7At0Qu82V8DFpggFJVbi9NPSQMu1ZbkrLNPdhezqjxV12NWfilBFv3ttL1kduGp7
H/HI8I4e4NQwU77dUQqVBqEmLouTHN5cMUEASLNPaiJIFLRoOrAteJRXSqnl1sbQs+l+D0tLkxMm
56q39PNgu8OOpfK8D6JU29eyT1cqxoOuwNMLYqe+xvq4jfu8uyej9EWjrhLdcnxXwTg5ti21lHoU
qKrq8rMlTCfXQ3d9/7YcSeUjd69feQREMOHmw/s8XAhrcB7uC6qS5K+VbNDWZZlswOcAy6s7Epqj
vdRfu0IXGyKhlQPLlOhteb6foUUUivOOaUpsrL5lQCPmS74mQ2hYFMY7i8GCDxaO26LGw0uFOrcZ
2ArG5pNtDOavoLNXQaQnP6asbegqK85L3YC3uf/V1Kr9mXbTI8tK66ZNOpXEzNG2XgnnOcmUl9hl
WYFUo91JiJM52rBU4/JVq5TuXNJz8AEzkDsfes9KOL4qiWV+E0Pz74OqOBWkSaF3d34Ki9ibKqFJ
DWNhnbD++aGM4ltBNvkXUqcK2mtTezP1GcuHZ3YnESh72CGEbS8R23GmZPjIdfuiJObvo3B5Ll5e
/ff7ckgdTJavCSuvbeAkwVMJ/Qev3RC92oI2CcR09aOAqRGplfEjxxGMVpZwhqDBTZm54Woww3OS
K/3WQru8Hz3YEXB7sqsTE9DO6sLaR/SlngayF7CQe+ZXkZjsOZPuJ6vwz4oseDavybhjrUzGHg5i
aS+G10DAEaTpu9s4qfrOj8vKpzo5PjcGLeGgGpPvJED5Uh6nKOWX5QQHVnlpBy9/qQLaoo1V2ntY
UmypcXft7ZStUhQtQg9N/0pKwN0+XUbpNQYi9FEVReUjXaif29Qutxm7mjJ8qbTuVeaqzTah0nEh
oseJCf3B8brar5fo8CaYHvuuiH0nz2nkse+/h7sJUjosPsLvGA6R3efifEf9VAUuAVZ60cky6mTd
Tw5L59FsVz0erIegcavr3TlPztlNXUrEdAU8+OnaSZ4tQq9nloGXrAKVWwhczBRYX3s81GdNdZcI
TsqDYW6tVBOFZxFGv4jRhSyeovmR5nRhJci6GuUDkVmFrU9tT0ZQvGRmTGPVA1rmLOxwoWmvapfV
L06HRaoXUE8o6TxUQ1+yeWd6r2Ohn9ylTStPjb7B0GKZMGLK5vEPcSBpdLY1ovA2iDe3om2WT2V5
i3whpS5JrzT7Ms798KA0g71v7MK9m8dxDk0wnqvwpPWHMhi8F2tgG+B0rnKWzXNjOY3nZyoVYPqX
0b3vwJ41phFv5Wnmds3JsaJ6hVrugh2heErMYD7Zk7fkxlMGMSAdbWzBfsrKTjIWIymyKl/3bpQc
rKk7sHGzT1qrGhuR99RjuENRXfIAiMK+H/H1EzUicnWjYNetVnNvaKeqb/46VLltVjZyjrEPxDHP
weE7zGibKA6UlykCGjBnQfED/PNK7/ofg+OYb04XPk9ONH/kdtr4VdLmMKzUcZv1WnLGUd8jF6n6
jZSI4wKE61WCtuiX4kVnuvpqqrr+IC8YKtl+m2bKo7xyIkHsUgncKiEa8K7gj3MmSLwxnC4ahNjJ
4GIKKJkhJUXWMe3NjpPgQFq3u0njzvg0iucBssh7aygfxN8eZEVZPthOMPu9Dq/0XmW28vCx7gnd
zpqNForiuQwj9bmB/ysFDvVyVnrKWn6bihrk2zqHtukp/VXu040R92mFa3krbFYcJLarFxFrdKoz
vUCfwLZWwEj7ooR0r5UhNvZa5lkbj0qwQaLarwRHqcP6D0lO/hzb2fShj3SzILxrB72flY1bHFix
RzdzqV+lnv3YhuNBSjrkg6oUg5+XYUxaoLH/3cOckblgXjEOdRMuI+joXdJe1TdTngbPlu1VvtW1
1pcorj4n4CI/Ww05VUcEwEiNYKPV3SMDmXEvGluGXaxL+OAQtig59ZoFQmUmfyyY6PRGZXEVfCnn
KaEq0ISg2v4+ZQMV7LNOn/zaa+1ztPAlK31UXgv8m+64ABOjhAQgGKHL2eC1yQs0ysN9bhOZ89FT
qTwUce2tW3fEcDezBiL6QFuRLAWZZdnVutmUn0il+imjeJBQ2pc+p/U+IAUomAE2sZRPOEUAsZSN
RmZM8Va+Vz7wZRyGOikfrJqiokDqQCUS6huEpINJsRFhG2epJaanpiHbgJDJyk/T6qFeRnE1t6eH
qBqe7oEkgwD74UJSZD79fo/vkfKzuqPA1Yads0YELv9q+bsnZ26XjVjCBqceLvcxNcwM7Ylk99w3
Ha85yF8T6ojG0LAs8voyvoUoHHPmN++zN6PHP+oer626czWeMwfR0KLel4rKeDwrOvsinTL9Q4pS
p0sWgE6r5qfesfG916wM9dAQHzT4KGKi5kYkse8d7DYGIGtI2QMRW049rKXZRLpe4gjLtw7LZN1I
z+dS1aG0QMFSH7GALqd0I/VDiQ2MIO9+k7Amo3JNkE6Y8o/JmJOfyF0DCdGghfPcZud4TrLRgRds
lYI4r1hVY0Sq2hfKwZg9JKllmHXEv4vAnRZedGQDPa1EYfZPSjKMmz9H2AyHpxB+xGYqU9/DZv8g
XUIijR5QJ6mnJCvgYGZg+ljxuKg2AQbZcV2tbKKo4bbl/QMlOWJsqioiViFWi21FBt5OLMH3ad5q
60rt8s+w7bmRqaWBhMLd7/bO85xDzqpdNd83c3PrYyU4uaw6fbOfWkrj1TnLIQoHIc7P1lW+ZIPx
3SpYDFv5k/wTJYM5G7yZSwWGcgxEdRBeSO6E1h7IQwmx0jGjwEossVX/9YJ8y9S3LY7cPDoNy9Gf
V5ey5v0H3N/XzW8aBhbqBGFzBd5A3F0SRQdE7aFvxXwVydAvWDp36vZWUNADpOawpx4J+CAHoWhO
9laN5/AZOuBw+13YHGk5e2h7x7l7+McUylNK+azXafuTaFbWMQ2gt96uaPh4SMKWvF0lqIg7yYqb
HJCFO1s49oAHRNVW3vXxUIQHzcMU2/fFsDfSPlnLoKOsV293sELeUvsYwubXuNRRzO7Jyvr5h+aZ
A86A9nfttZ2K95R0zsdiqaeRjNO8Wy2+yQXxXFYrcwoJ/9PQoqRYlYG3ud3OWMJNBpNrPaZee5FZ
J1QC2Fbk8waD8byzOxUZ81Ky60lCekWL/tbOdv49mt3vw2BPl94gy2pph9LMrbcd/TC/1nu2mvJJ
VYiN1mjDPbHDox7NbZ/HpFv3Jy+I859hPp64w/OfTdASGO79DspB47qunciEUYfQpaqrt15BwW9S
/nmr8qv8u8dyfHP6OkcoEj7LL86F5wgDNrjSxdXXEOP1Y1LiS9U9Joh2ojIZxVa+sbzU+ULq+6Ff
6sQZtxoLtfykJFF5U/C0g/amxy7STF8pJCW9iwvpC2LdOH1/kL9ZTShRu/TBFC8e34yJ1XOaPFNl
/akO4IHspWYcZAvRidDNS+iK7qUatIOGJfbK7f5CJnp0nN2CHdSyny8rbA1A8BD5LwNLnNlXZO90
+uTIrul4j+tsQNS/6M0GHGe7pOdfdQs6T3+P9Ni+4MhsV+3S8M071Ix1FC+kD3UfLgTkwhp/yVXn
ssTMW2d8RUPT7yY6NCsr0BFfLzNvRCbxaW4QGKf4ztdWPIrd5Kr1NTIBJi9zmDyzmb86fdYvENaA
ATsTcHQLylDqpt8W994vN6PzjLZs5SnGU50EFCghtKDI85q15bFsdFs1fjAG+s3RSKS77W7LWm++
YQpv728Y8ypm807j+b/fQMAkDe3RPPzrTYq2TbOs/f//lL/eIP+Ohjy3S+tGJ7bbyXmgUryq1FrB
w6gPSEqiRe4Nxc/sUHsuzye2lm1yQxiHpEzNd7Ie7+93iBvZNVVW7GgKtwQ06NoGY553HedsJ6/I
OCZL7T64FzRcBmRvbB2XfeJY2NT9wb/OKoHaLmKJc+rUUJomWzuZccyyOwDNQ2FWfu2KRfyfoiyu
bAmoUemYWW63tkETPqYZArB66W+MQEcwsxh4NE2K3kZ/nrQwuC/uHFebiJfLf5/mmTft6rb9OpFP
AedajdGouKGv22P/obree9xF40/TKAgmpVQKKiyFdMdiKp7GT6NTjFPj6KU/WUySlVa4ECvigN0w
ulBh5d57r1rEvxNmqXXOu5ol3qvXasBRBY0WnZvxMY3pnKYWepsxi+NjNc61X3WueLY8a9iK0UnP
EULFUxQsVu4AIlqXpmdiAtAwyd5CzWfvzJ9a1JPv3Z7lkuC+53Ns7mcHb6vaggUqzfbN6MbyWCUF
VPWBUO52ZpMlW0pGZQRXdi8h3Ggr3XRLL9IFMlFBhMKmUm56/F2XzuAHpV7Hdn/x0yC1z9Hyk2ks
j9jqh7+P2HGz+i+g9LB7V2ZkvBES31lywmYoCq1uNj/0HgmuVxXiDcO8P0/lpwozED0RWIqLehoT
Qiyzpdc80YysGuWcdZULQJKHxsPfsqwfXBKQH3NtJmBBtNgEqM7J+cVRBoU9kftNJfWQHdbyqs1m
QbHQ4bczbpjUuF8rM2VUpVXM93gONmS/Bms2SDAN3Dx7NEdg4qBzyq95O67thZIQsOBbOfBLX0ID
QxYWRz93wwJ3PMpaNCX8SzLczL7HdnabVynV60Us3EL1OMhTUgddX+mMeZeP5U26fVSctiuVBQd8
95D9dz3Fx8By6vtASMREfJw74/ep5VTIqxb7XqwqX5UkTa+qxR8MuJ7+VcHSuYMmg4WAnHQlKS5y
6gBmERyTREARXua6oqFHmlrx/RdEnv7dpX13kbuuoJo/iP+x6XNdASdoF3OaIHEua6dSJQ0GFSvc
SzFbh5JN1iGe1XqrjlRr739UgNgEWpNxXx2SRdOf4v88zQoKjGT44ACL4k8RInhQkjn6fVR4F2ah
/kqiTrXQnftHy0u0/WCV5MgKnULtUhczURAklRI9pXqpUCuYv3iz3jzL9XaBcYrY4ASxMF4B4gI2
/7dtQbP+yyuNp9i08AabmqUtjJf/NBJFGRtkgCzusW8wH7uTxyQVEhKzKAzqVGuOnUCOW5cAFZhI
jb1qFv2tqsstgp0DiUhd++IiaTl58ds4j8h1g+Rm0iqwcvU5KDX9JQvIUFKVkYBzM0oey8DdBG4x
fAXRL6p0+JHQCluNc2Xsu85QGDiSlwz5wEWKYshaVbHddd8K6FNnVczttjcTkA7LXqGg5L7BZpGf
aKNKIE0Fnte3vWZAnymMteSf1wXp5gENJdwpqnWzKo0rYPZeZiCq1Jh5mGtlXdh0AGC8ssqxHK3c
thQvCEZj2wHzBI5pOer+vYo7ZswVpMd5L6iDJ7yupns/QsrNTzWW6grBRND9UPgT8ra9gxm86Rer
ABtX/nK5a0PX+k0MAjdFCndhx45VgPTFbXgHU9TOdm7z9f03Qme9byFE31Vrl3tuTWFqa0Z18tVU
YQokDfKI5WiIK/ujS3XCiZYImOlvnLChdNG6DFRxcDNz2LUThWbZwzDS212NY+rGSaR5vHE70V7N
NoyJhIQlphhOvx5HXF+riO7QLmwQbxpT1m/LpvB8azEcNGVJJObSd2LzmllR+moobf5aj2s3Wne2
y+FiEI3I8fGih75ok/cxaBXfydT4LPjGb3M0vRpjNdMNcvTHMiwfiBR1PxIhBl9YTnNVNJjL7Iq0
YzUnl3msN1rbE7Qhcc7yoXAXG0Ghf8prg2Gnu0w9H2jt2pu4c4JHwT5qQ9hK/T8s9pb+L+MPFHDQ
/BY+PCR6XCH/Mv7kAc53gpyUo+dGAGzS8drYQv2+HBjgXOWBldT5u8ng65pMppHWP0B4mg8domnf
1KLsbAkoUYuDtBJlfUiQP/qGBWTF1EnEWaACU1mStWR7P+8hQ3XUbyyE8Nca1hihx9iU07j0cfvX
N/lVoMJbMh/rW+3k1ZEM5mbVltPbQPH2W/3XQar0b1Glaj4BltFKfnLSztik8xZXQ3OfgeXzCAmA
ofK8CSbzDPI5/B9j0X87qMhYsT3HJK3IgYHE8X+ORcRbBRkVxuxE52Mr7V9J2MAbSYhjq5wCG39B
+kVIJXHldVZZPFbBHG9HY2l0Vp5+aqNXrFfYfSOArHXMeFZ7QrlGTuNe6lg5DIUbXI15CK5i7rS9
u6BR5HPyIcSnCCa/ONbKNMOdsQ0KdpG1qfJiZGwDIg7oWGvb8lG2eZ0peZmXs1KBjVtQ+lhpklhk
6Yl7DPR8AbSkrI2N+AycX64GjAXkASfmg+4M9ZC0tNRrTqsP05NjXak/d/u4LKudyBgYCoi+eZhX
D/MIuLEOvfQzVVte67dcO9NR0hDkgx1N5ioh2N2Xlcs07NeaakVXWbhEDZisQSxCijxIneCC0KOw
k77O0lKYZoeMpROdZn36dNXyK3Uk8dy2hIIWSvtqLLwCgdfwAY2039qKn0ZAYlY1R62RcJTq4bqW
R8urRu58c4uo/rI8fX/D8lYTv9o6SYzqsSwQrmh597V2KMaJTBRXiFvKzmkHiH9T91Qhf5OfMJ4q
sSrSYH6KID0n9Mp+LAdzRDiLotoYovqC7xlT9U4qHWHaPLo20QBB7F4co4DCr0wddehf+lGp+XSS
CachLJILGZbVqiv7dl+X7mGwTFSiruNRwDBOdHcLDaFVHQnLtxDO+UG31hLjZKrzTzJem3VepL9G
5O3OoHwXOt7lLCTKzXI+564SG0N07srWvE2YkNRb5l/nmLx3S0UOVGJAqvU3NguHpMKBEQMss8Jz
nSvfQ1TBWzEQbJPb0Y8uaVdllQYrrZ88bNWoY+qQHhEV+LgydmYz8hNL7zgNeryriZxZOTBQN2ad
8q9Xww30+51j5vamaO0Ob6V6xGsLxmnM07UTuqt2C8ESTkOVvQ6td4tFddynIYmEGDGtJjmpXGQ+
rRqM4k65RfBiaBU13/4B3+l2Wog4uFMRog+vMHxgPXS1OGOi4TrwplWCMHBXZcHKZAQK4OSfMy9s
VmnThM85rUHHz6dNPE9kjpXPgcgRc2K4aSqQW8gk9INlHTS39s5ObaArLBJa5HwIyM7GI02Y8ajk
4sW2ddQ+IY5fc7BnP644AcIJJnGkyTCvtJxJuhuKQ9k0XyqLqVFP53OJIr2kHQvC8wfivWEzq58m
UnMbEKUer0SPGjV3GkI3p2G3SLc7QduU+PR27waen9RLzpsz3zIvKZnaaBL2mnkghpAw8NDO/L6I
O1hr1nESFSsTW79oQvlRo2a3+TlT37mPatBdSLc4OUk7k5ULKLbnfm7pHpEyJfj8QiKhUSJ70MZ9
DUePzeC/Y3+Iob5298y7ZC2PXurjJV1rCvctRKHLZLs3a9A34CyujfiFoJZ8DKIie/1jnlJ7QxO/
ryLx4plQPsDBNBAQ1PzFaJcIoS46UxR4H/4mHkqtSEuiqlErewguzpYmIDh5UAt5PXyP68l7Sl0V
UKo7qzsWTf0tEcORDUmNDTltN5KE4CZ9sikmloxO375OmtdSKCnKazu0b54YHjIyGP6h+JyruTg1
c+unalY+RMsYP7h2v6uQiRX5g+hzsW7nfMcrK2bc9Wh85uBHdAi3goqvA0BZa9ZBxn1GHndP2lLA
VzbyceVTxZ1PUi7/Tf0NScYqQp41Tt1z4XgPgTn4gf0GiGXVTjODdramoeq76lMcf5aGh26Ktnl7
bpxyF5XsnmnuQ5AQj9hwGncfkg/Wdy176S2OGlR2qyz8MqPFdcKL4t3MYJXFX2jy+FXYsUYbkYRc
vGzjps3GmylsO1x5x2V7VR81wqnAR/uaqhAG/2aDKvRDlVIZfUMGnkc3fZbR1F0nNL8yA8pypfLs
Eb19CjrrrAXqUwKYyVcSOztpYom8NM4GsQwjdLK5GMVJjKynBpMaXWd5a4/936NGF1kAWB7a6olw
gCHJDoEeDKvIAkqnRAIMG4DZ95qMONAQwXMfBBjMcmsX6l5/TPsPimbw/91gafLnG0W13idNJaWw
qLaUNF9Jq6kuWadUFGedE3cfeF4637vag6AxzQWThAr4OkSnFNCLP3WaBtyaYQQ6UnYYbeXUiqpb
O/PIlU5gVBjVxcWezEcdJuO1IuG6S78XYGyVakM14qtjTu2GPcK4QlgXbbvsCVX4IUxn85AZ+dfU
e2+DQl25ZvudrRb5gj0xVxK1VkX9rnWZh/F7Dl1MZqvelHt4wtBxqnFv22l0VgPni+wk2R5eBgv4
iW9EiU3WcC/2c+qxfINeu0kGXTznRWmx00DX0ecaOS9d6G1dA3RuYQ1Q0ax62lqFYzwYmOy3BNyj
1lmek68CSyjWurHg8AcjeRkVNJ2kyJ08W1QP92YTXQ8W2w0I7SJuhvdGhZ7tVNpO6pDu/2vuNd1e
01DCIylmZoBq+DDV8J8bDzhphfhKeqfNklDAgi93D02OEFeSXkSXTL5OEO6GVZR6Ie2+W9l1THey
Uaath81pGze4d/jKjLvVApli6LPBmrdSQqXMTG4B8eIrMQT0PBDA3wAuWDtrjPcijNuL/MwLz2Ab
uJwWaeP4Bmi6jWR1mAN50XWho3wTNn2SJVb1f2x9Ze5fkf2JZvQ0XPqqalue7Vo4hBd01j8YGjqr
YFvlKju1Fhs2SStz3dZepz38hiJ0otPdASTX7gRS7xuG+7e6VT/I9Yz47Ca4PRheLoOHFctkGOzV
9iZmR9mjlKHnxkB66dyB9M4hSj4szDpd0ou3sdQu9+2qQX86epaLF8AIhu8tIAkP+ucJ+126ipGK
rwJlCm65nqQ7DAregSaEtXeIeUmkSJB+BiGQpvLSjtxEdAG+RhaOErhA7gtMo3nrwKlc5znxVlkI
NbNsxNJdZT/BpTytQ8f7Psx2vDboPtxGVYvXRcMMhw0NGUP1/sd7FHX0phcbYYXGKIv75mkiz5B4
x/x7VsF8SnuXz6cX13R0VJwLnb2Wov8hMNwHY7401bhzpJ8mTCLvUs84noXYgemvLpImgYMNPCHx
MHJfirat33o0vlGARUQloM+4dGFbrahi0QGq4u40xWyEheZG37r6UjpExmcqC6mEpWzofSIVi84y
c8PtwvTRQfc9Gs3DXcVpZGF7SWE9P45TfJJ6edcugmdkdAfZC5mqJl/N+Wg+Z1mxuVd7/+/LDyLd
si/8x/UH8NUzgW85rqfyn/FvNJtBxk44UOC5IK5mV5UkoNni8tgOdXnslwd5+udBPueSDeXjIaj9
cCLXlGV/WRw1AUQXlYb9zyfNLiyOM4+0A5bDf7xfnsuHqrAeO2uYtvLn/Hl+dgxxnJMRlOGfV+a6
+es33n+Y6OwECA4Gcr2sjlVnUpBdHto4omvaGozO8rxfzuWT8hRhNKsC7hCRueIYT7M4Zn8fjcwO
vl61pf/nOfkW+DX89j/v/tf//K9T+T753J8fE9pdCy2lJA7Cro5KNf1+GK2GUUg3ITdRkzkSQJ4f
577GVC4P84qxf5UpFTITefiPN2A8wFwSJLuOugyf1fImizXxvEmXf9asvSNsO+RYeDyHNM4gcn9y
OWQrqzetNVtatksHs84eraWVi8PtMUuANbQsNCbXHP3SmkCKOvRuXiyXUC4RP+a6pa4wKTNahvFZ
TfufrNaJLvVM/CUu6ZHdxrSDU9O6+RbEAakVeHhZxBIDqjQ0sNLpJXDS3IdAszZa2oajI0hdMjd9
RfqBCrGsEjPNc50wi6mwVu4cfyAMWacFcZ9UO7NyfoM2bDBjkEte5tqtyNp3L1Jy9jO6vdErfW1A
1R6Vylm7BeEHRZ2cG21C2/ONJTvGJz3fZFgdRCs+YZdhrcyuYUq+yDB7RzbP18brr6DzGCFYLqkI
1aox/ETkEm9MF8mj2qeroMeYAzP9JRfaNbBPZmcV66kOSLc9eO+2Bes9CqpLU/SHwAPuDDo5tt6A
Wv10PNwPztlxuC/iVn8ZGmLAOizyrt6upkiIdT8kBG5oZyw/42KMOSWaj8/hpxnmvuFF1rrPMbBk
V30Ji0BebQ3gAm6pWdTHtDVvTTSRlBCqA6PwT7uantF0HLUufDLZBzoq2gmH7iz99F2FyoadcbFp
UZ97AXB5PlYlU3dI5/wksh9cpxkOQ2awM1w2sxWsPLN/NqO5WhXz/Bn7llZ+dHF1FqHqezUyNRiU
+8QZt3lQf7bM2jjK2B13xXmotcpv5wAMbBGtIGmxddLoA1eKA6KYTkLtPXFfqlyZjrZKBYFaCcln
zdDDx2q1nacTAfnVEToCg+KpQzKRhqOxGrPsmxkkNsnQzjbHulLYDhr+jpSPiLU8i30cgNX3mR2J
3afPQRLf3CjckCpyHcN+BDX0EnjFDxM0qFl/1VNvn6YIlskJDVo8p47xVYjq0IEE8DN2L6tZ196c
QkXU0gNQMso3UuC+9fM8r0xj9AO8F7n9Eg/9ir1Rh5aw2OJniX3u6zXLJMOPDNb5NQ4VP0njQ9zT
xnXin/nwYnFZE9nyQWNE31RTeKut8TkR2tew0j+Alz8preuLQf0wA0w+RquDg4rSaR300xt21mql
NnNKk7/AkKizE3S0NVrSj0IYLDFzYz1R+cwM/A3eJNZVGT8QHEJWQPtRxBi9OnU4J/yJlC0hcHk/
hVL/MEljJ6BwamZ/8koSodF5O2WIlQLdY3m0pqA4wtvfK6My7YYmq4616ZbHqRwBYfw59/r4OuGr
2sqxST7IsVGOT/LozwtyvJSnRuGiw8fRsiqWIVGOi6HmMiTKcVA+KR/kWKjZLcAmef6Pw4TScJCr
xj62vYkKFX+FOMoH6OM2l3KGcIGyKkG8Wi6OKIN5WI7ke/59+vdb7q/+/b78/hPaCe5oG+Rr+ef/
+YcIBLnMksu4LB/u88KfJ/MmIpJcvlSFCv8K+bn8eas8bU1i0/MxDDckg/IZGMtvpzea3+cKefTn
OXnq8CfAG//7PfLl+//95+2dsL6ZWtZtStQNzYktQnEk+5lQPHkoJ2EqyLhI4ljgCTX1vVWTOCmn
tGiO+6D0KT4HDP94uOglQ0BZ1gMReJWWMZEfJ8/DNn2PKthTo2fVK7MxDqbhmOZVU5eo2LyFSBiY
01pabqGmQzqkAJQQO6EQzqwdgCLMl3JBz3eh0668PGakm0KGv7ot9/XMmM5KYNzOZTOzGJ3g5WBg
vgUVdCZvejYtw7rJZwgChzvSZulRPmdXn6pb1A9W7KEtieeLBLhKZ2KMeHlFvYDsNRSA58nJNvhM
nANa3KlZuZZr75QoCagqEW1PIvm8TpHPHQ2TXPYazsktbitnRfxVdZCr3bxnK6VF2s228HjNS2tS
ejMg+sbt+JoBoHnF0BJRycBrtCKWItSsh0DT1ZXtZsEpmM1lP9L/fpDPeUiS1vHycVVGw4Azh9o9
esXSibGHiGWSVUe0nQOdxRL7qiTvSZpzwRcER68zSsyHMfEeLjLkKpqdhzExMnqUyS9T0SlDob+5
Mj1QAVTjBjKal35ldnQI0PumOEmzdhEXntXY6x7LmS1WXVEhFKn3kneN+lCa3k2eqUoe3wYC/uTZ
/SFgdd4r3lV10P+6afKVTCz7nJiPqjVZL5nn0jto4D6z3bNeWkLm4fwgc+uXU00j/xgdHXiT5ZSM
JbiLHV5q09S3UPjR8hBqdgXJvjX7NqfiSp3GMxPzWf40260/SLu1LvJXzZH9o44iFZFEdFVMnS8X
EM7/4+tMlttWtiz6RYhAoseUfU9KoiTLE4Tcoe97fH0tJF3Xrlsv3gQBgJQskwAy85y9144Z0Njk
Sgiz1Ez8DXC3r/h9zM95Z0ps83MY6q8Yf6zPiZ2BBfpHNgJcS/V2kUShdS0jxFqEB+oLSWkx5vxr
+UI9v2C0+q7JlUNj2dTTMuBAkhoqae/DDLcP8u446mpzy6NbDznqLSyC9KZN4m1A2/zejShHRlWJ
VkaWLtpp6K6Dres32xmmdRv7JcCQyLjJc51W2IfQ8t7kUUsdSxF+fs/L7iLgGTwx3bCf9aE5KDDx
nsOy3pFfSTRbF2iHbkB+N/MH5SmbeItdHzCDGFD6s8Yc3kOG9VWHROtKzwB1kA3yzmaEP9AfP5VJ
HG37FimdpxnTCSOgt06szH1J50vVKJE78X+7u5j3APsHgtB5HCwb9HPBxTLLlKTtMAn4SyzqLg5B
hvLQ7czg0reAd1FPnQOvVdalQNz1cMW1hXg36rZe1J6rbHtIfrc8S9GqxV31Oekh89Hc8J9am+ZW
OQkPfxkvFCI8pm3hvtpGlu0qapf0Zshhj0zzrimtfxwjXV0o2JLvBKhwvac9OPjavGeNLe4jNlRe
qVM3gz+at0vTGa6CKekF10F7L1ytwUBsx3trSrs77mJvMwTUT8cBpEeqZZjmEC8fSWf4vfFcN9w7
OgP0fF6Pp2CZZ9aT2QXWGdB78pAQ5B7sHWZCwZM1VdbZIrZ2Odjceo8e7+Cw3Cx1HPyTG+97ypFQ
U4Zh42Kkx9rp52e5ITLqo7JLd1vDZnmckufrKHNmSyLG0MqhwNjGur1mvlctxjnRtrPgckyi2dFq
JALVURpxDvt3P8L1ZTTlvq6d9qVzg2DZu1RwuqGbnmvTvSu1bn0kSPVXsBV86GbBCKjBWPD4tD8a
tW62XI+ku/rNc47Aa2EOTfGCxpVKbJ51e6eyjcODg+QTYbx7pJySi9CtepsedpMN21pk5fnPnq62
f5/D9JnCZCekdTuTMUlMpX6ZNt24knJu1JDnxoqnqxrin2nivMZC2Pc0TuDTGFqirJA1/R3MpFJy
foQ15YaZrPQUmEfllv6qDdThJjcgd5qzo08b6QTs/NiCBWLpzChTPjmtze4hlMN11XjGmfbjuGf0
VXeToysXRJ7mamStkffGtNe4Ne5kxzirOo6VjTwsqyYGiuoQSNAKrq4YivqjXuV64/j4XM3I+Wgd
RIAFpJpL2Tm/P++AZs8yVb3xnOqh9uwFNXNXvofIKsXSMBVgT4F5orTZ49NMahKJqQUZitGi8kuL
o+5m1XqCrzk2qvOSt+Fwlqm80xCWH5av4fABirpXy+RFG8MUOk4cfsmqvlz0xVBerG703xrWOIU6
hF90emJHkEb9Um2L8llRpk80b89CkN/retoZz1H5Zeo0ZWUBC53imll8VDti07nZd8Oq+61kMvA8
HM7yMDTzB6ZBnp88Z9g9pAZRjQGSPxSRlnVQ8iTBlsCBPjb9yQxBl8xHbsijMXCdcasC+ACgrn0v
HITh+Wwb6+NVoaYwCPSAg5+RATTB9hL3FM3aUgHdF4tAeTfixmJlmZ8p7uTPemoZ5TfHaYu9P7YX
yzL0Xy6yDqStw3eFldYcv1KzDsy/NQrw1w7yux/2PxFl014q8/Y+gvdgJDfsI1whFrlIfsl3Ls2D
CV+gV6JiX6ZvgZpboHr6mY4iw9kTobZkp7I2imZNfoi5h+htitRVd+9no5ITKvpaFcm4k2iCGAgm
DabyfRj6XW1GrHEDDGtmHN+cvCxulXOTEv2HWh99uQWr21Tbn7EXe3d/ClGppS2Jd5w9+q3+raWt
gmAWAaxaAvqsmCQdJEqomoKDTfc0ht966FWvvkpg36BP4TUSSHgG2IQmErpAs7v76EwaillscYEe
dvcwHpydMzXjUr7aV6BqtRCUV05rH7TZkH82FYncM+jN8hHkZv4ApQxyIqlAePiDdIyvPvaFBQlF
G2uWcnVJ26y43rK9MR+i7Pkkxnu4xnGrXgLL/Yi04ABjtTpL7J49yybnU7aoqnPQklnvxJWOQVlx
x6VOheD0RwYT1JR3ROl8pgVP//5mBalxm+iu3YhWNm5an32IBq78n/Ol7rYrZYzc5SPO3svMJ5kI
qMBf8HELfthl14HrDtAd+lazjzqvWo6J6n0b81/NZNpfmJavZYdeH7ivDMM0V/IwYZRGDZX91cNP
GSUQtY/jeuyrWaqDAo96hrYdGooX8roeeyo/qUW8DuN1/p4y5o5qldw1n15PAbYJSls7rlkX6GhE
cZQwVagg3lLciGyEbtqASUcrBGHFBQjNpCOELA8o286+kEpgsVf0OZB+aDaVUNJ3lLmIwXJLfVa7
sD/kuYp3YMiSN6VS9jJA2pwm/yQGvV/Ihn2q6Scwh2gKazNDPlAUNLBibC+DmAgUTrHu++A9F8G8
N83n/uz5fT19/fM+ShyUH6Pdv96QWz0NqSE7uEjcUauW+EDUFLSO3dhnmHr2We6NsDJIq/6K6Uw9
hh11qlLVXVbnHbNAvmU+xiLvSBMcP3FLhWfpYY5QLq7LblA38nDQk5QEz7bcm1FvXOWG582naujq
X6cEhbsr0DjY0MbVHhhvfa9wtiRapMtO1OkDu4CZr3me+0SR4u8DF2JJ7evVwa7AwIxKpV0sRLBr
yyvsl5KIEXgGvfVRiuFeQt795WqvratevcKKn7rIrW65Is5y+fLPkT6bzOwaXpwPfHGlaTgVB3pU
8ILsYZVEYtzwdc5uLBGiRzQXclUkV0pI236/Q56T78jgj9RKUi1teuN7uWYoVP+ksQa+yTWDBuJ3
MRQNEcHzigN+ggNT0J6ho6wokmqINqWP3oolab3Fnqu6FD8n/CTW2J/8ShVM8ITyVhc48AvDKNby
ME2yigYUjT+1aJyzWZAo2dJIog+ffZQd+Gq+hvaUewh0VLdnatC57lcDBmFuhQ5LIQZrNU4Gmk5N
/uymKWVmZbS2THDES9vPMdW1F/5w63BnjCGAJY+pAOwySJnWqD9zp0HsRGRw1noMSSNh3LuIitGF
c/m6Jad6rYSRu4YcpZztuLxWfosDXWDE3rqI41Z0JEj1nl9tkl9l7eX8F0YijPGRX8jzdReoXfLN
lIQl9b7WHcCKu9WGe5NFSFOG+74oN1NXjEeoYL83uu7j9MgifSAR17yGJEMefTdwTlPfn343VObD
LG5Okz6uutIXy5rZ85ImX0tZrNHs82NXSS7qArB3FTanqoHMi56EwVFumOzk53pK+hV6R3UZdv5y
DAzlKoNqKG2JtTnFwVqG1+gN5HyrYhJTTZXx1GViK3uifqobT+Oc2yI+DdteNXls4/4M8gv+SmvT
wEfbdFrwrMwxaDLcUjWi53SOQZsoG16M2Hsjsu5Jvi7bgwPvdud3RwFZFH1r3i3lXBuK+mYo03Rh
YZowMZu0J9PozDWLnHdirfKdlFlhaQGohdVCHPChM9vUmuyaYJn8Y/jNB8ukSY5hWJ7zCJpylaR5
JmHyR2q09rmykgLPxhDCouqQnqml/kZTe9YrKz4CTANZGYLo0fO4JyPYUrT+Ss9Vn2BYJi9tFO9N
KAzvIbrVA63sD+BXrwoh734+fsWVwgWIUnojLaTyLyCmZZEmRUNGqdCPdt781FyP6D7LqjbSSJIW
4+/DoPoaq0X2pGbG+OTXDxuz/CVl2ZfLyqwBhjqpu0I9yiTNzwd92ziIJ8xAq691CesCeJu6D+r8
CwCTBpPNWWWQIpgc0VUyCGS9dg9rq6QhyySQ8L9qLU/hgRP3GhXOgtpmS70fJW+Rq8q26mvKg4ja
cIrZqruGPPOMWDBdj1WZnkxakmc8vfmMNCg/yywjJAuzjuNn4CRrk9j0NNQwPrEiN0eVkpeGBUma
y6xqvIE1+otKKfmUKo7UdeaU1GXL5sqTJv7xf3YoCCSPM33qbNBFdTtl5ELSSh1dy+zLYXWlLEWp
KLso6cJTnpW/rPmGlZtWRVJoWc1GlferPNfozngpKtRjIleuAu38up3pIlYvxptP2eOIQAyp+Xyq
i7P9I+z84VFPssf6tkMUpRnHgAyVLwYjU0DoThOgYmbBD2SC+eemQ+WyHcKgYwEQZrgHCmxA9JTa
3szvWVCixfUUE/c9ItAcK/Xy4ZGYTDfcaG7ariPqzicTtvTKsQ0iDlGS5E7vf+hA5EF4z1cwmeW7
wvRa8lYy/VWNK2cvD8sxI8ZEY2UwQ46mlPAWu6msB5L9zzlH6Fgo4ifDyY9SSv3QGbQV0cF2hGY/
J1oQYd8imB8AFfgybh+7yi+ASGDiC+17KMM14nYY9xJ0DiHMutjKsLGmJH6wz6cMV6IIhmgZmQZK
Q9tSj1IXPxTjN0cx+8dRnDc5ujni0b2iwnacOepBK6ZiAZ0iBVBSdVD4kHJ7LKyPwVA8j7Ps+3eR
cyiZ3osIoQkBpGdvMoeb3ChGPN6oDdxyx5mOddjtHsJbMQhoEpmbr8oa9pW0JMS+/zErV69IdoY3
eN0uj4XdKBQUfDNsIGjLn2FeZUd51M0RnYoSbpTnzmmmz0ojBjUZcRcYVRQ9d1jJFvKFvI6bBaAk
MkQMfJvkd1RrmUkrFVp/BFvupLNAZVW+0W3yhFqz2vUoGz6y2e3c2sG3UVGRk2AAP4VdlVzqtsdD
29FIgB55NxBLPfb+nOsLstGa0QLDbAfPtg5jspoK/+SpTXzUej3f1o2v3NJa2MvWTKdDgalqZdjK
Mp892Rrci3XUkpAiwGo9BYmxg/UeLypSrG9WPmHPyKkvZ7PkNM1JfVXHDEmOkaxkBc6S8zQ1dWmk
ACLdTUYJJZKM3zCGKFR4aX5maYHxolDA0aQGABg3xIfQ2YyUZtj9JFKckdjbmKZeE2HpmcewFL83
fw5Lu+0OjBzKSPhF1W8MYyw/RRx9lztO5/+1U7rJfQbAiqYNr572W4+f1YNJjca5Pyo+eusG5IwS
9dR3sbq3NDPdP+59M8z8CwW6Hile3q8RoxSXZlaI5dTJaSMdjDKtyO6rWM6yRluZTv+WaNYcVzy7
CXvfXVcKyGv51Mrmw8DHDWYlZ3j9yYfQq4v0kY6NvxvTyfvqWMoEWw8rn6HaN18hOzvWSMvU4OJc
W8UBvFsnIQvyOFv7ip4txrmEKvcU3xg+WJJmWCXZyywifOca0jIORbhr3Uw9jibydJ634xerLYBU
TX15lMbX6Imkxv7Z7UZw63P6TBgUIII6TZwUQ43PlcfyUXXT51bgsYN95xOfqhdIkGdeQFCTm2NW
E/EV1ZViJd53Yfb0swmUWmPGUJ58bSnfGbfzBamJaxoW+m+r9eP2TJE5B20H9GH2I+iKMI4DWlRc
poCQ5jmT2rjdKY0S5HjyOG2UZp0oLK0GP/v9cuHbdxNH5V4yNSCUYTbZUEErrkpSIF5VPHsfK7ir
ZhcVvjIWMtNEpbINqI1xc0lz5VT27ibpWTT9drLq7qbvUalWRrdMQ0YjHADkIdtzHnIC73ClGSyY
XWa/GLd/EB1gXFs7CogxRheOAH28NTW36lS649pU2mEtR0HJa8YN4J+FCfNbKqVa01hMzGs+dY8K
qz80/lXF93HAwPmVWZS2rNUgufSj423+014OQe2vV/PPwCC3xtMaMkGGsg8PAT1ZmYSYY4ogL2Zq
zlqa2Be5KKSH+arqYXJNwoq7FS/0OhT0LsEIatcmJICYQni9Y7wWt9xvvzmVRgRuGL86BepEuZeZ
VQ9WfEKG3zVnmbXT2yEfXzpOS7nslwUAeU4DzF2FYAlp+pSExR7DWVmopx0Pn6guVpMLH3YCt7A3
ND8B4ofYuy6ZlTSTEq9L26OMpCy7uZJkzOkLQ4Jl+VHA28nhrpvHwYqF4M5pClSxM2W2MEpwIwPx
Liu0+B7q7/AX/+Kw7YHhnR1NFDu10AWOg8G9GqCQl0ZF8KcT8sDEcsBJFd3D6PWHtFEzHNf861U1
jqDPfIU5EDWupCU8uGgsekH8VXITJA2UkbTdl5j8Tk3pWDPzIFtzNZdfrHNiuP6Z9FW8O/FJis+o
ddSEx2D9SPqA5llfpFsS0q2XUiXUpcMzjwkirXYtZJmFmUQzMM3u3jqzX6gtpTMvfXXzySLUhZ92
7DCFqWhYL7QhVl2h353Qt35MtjMvBLNvpjCAcyVBAlhrwmedM05muV6+y72QGcZ73/G8VIi6XTLU
oEOcB1uXn710YHMdU8HCL2qwdo+IEq4mByMTVsIEreE3g4s68lzx0aMG23hl3m3AR60NipqYd5vA
WveV/qxndDqGkmQKRQM7Os63JJBHdHb6dycs/VcxGTZo9FjZt1aY3drZ8dqCcf1uA14tYE/pupjW
9Iv6RSCS5ovc68Gpx82YXeRUx4xDZ9NQKSI/LE5P4KmBUfMr0W8lRCZa5DXlRh8c1Xh6Vlsg2aGR
tG+lal3RExODDvx8Y5hiwF+Li0CK4qz5MCijfVIhuFAcEp2ovlUfbXuTdsVqSM0N4T/+Tp4W5n88
3bc3Mt2wt6j5vUuq8Bn3HGx/nqMMIygILIpKFvkxw6QET24XkfyEUWRZmq3yVgnYbnBxgq08JI8w
WuI3646mn+06ww1u+NCZmHhwdcGSrGLEYZ9GYjpLatHxtXPKhuinXt9EtqPe/7xXS8WKwTr/dBN4
ZSq12qPEXxNATRBD2Gu/YfAhTR83DUowpoWzcEPGOHRp3VL6jqQDKRij4RKax2nuf1hBWJ/KR2dk
GsM9ZMGLnDgGhqYfMgHY5pGX4w8lfNXUoI9CzsTR6F2yjRa97RZwKRSKtG1KTG7vdEd/ZMws0eFg
XGYgrvSq5vJDb0HGBXNXxfoam+VzrjjuK8ppkiar3t4lRJzTT6P9OZiDt0pJst72o2hvlDYWcl4r
NxNjyB7mE8V2qCjPpmna1NDJWnywHpFxwZiOqAHFkFw/gqA4UZAYXooeVVBnIxu3myT4SDLCwIks
4Uke5NYX++ZGZnKAKuQQC6T12KxZVFlK1i3dmQ0Uj+oTSlB6ZhpeZ3ea7FM9t2xBUmtoZVp9aefR
L/nZyo38qE308S7xI5ffrC3H/VrqmsL0QTuMMS63v0atOKo3kQUIyqwndUfvq7tTXMajpKZIe+bD
cO4Oh5rzSx6RY76sBmO41KmOWURY9vpx15d6WR60tP4aDSl0xRRNVFnk9q20PPvmLYnjNG5wOiSs
w741lvla2FZ4/HOK6OljbKbbWFfjHxXP9Vy3fmRTjYCYfLt1M/gsl0KiF92U/IVGzHdCAWtnheeU
vvb8iFesVDu2dfsBnZoiI27ts5xu1Y7nLwqM0A9PMdO936/+eZ98S50U/eMt8gXfcvNFrKOWdXTq
Mk7XwpmaZzmEfMZPGUIIeZQXU7Z52MFooA3byHwf8qahmw45bRqj6ldYpbexoOUdFTlLc7tS35sE
MdckButlHBJzFWRFfXOySHrz8jPWe2PnBGn6exgbGjVe53OJZVXY47k2re4w2CmCAAv6Dm1AgUJH
S1ZyrpkqIyl5FvFCqpm+VN64lLOXxByyFw36olKbTC57Zu9N1mAMDmxtLV3h1JnJIZBLy5nXYZSg
WeQLZGFZB6zx/uM34Wb/fegJpXlpK3A3/5ySPyDf8efnfehaC1A7MAJnQhgd/nTL9fIa5WnOMnY+
p1ltu0UsjyQfS/ozc+5XCWIoaeGv+6bSdpIlSDbtgtB28BZN+6nEfJqea8cvPsTWXWP0/i6vbP0l
KfAC8SC0vhdddawNP/hCNIWxHhDqH5Xe33Yz3NHSCvU2jUTBSHKBQ7B1Dc/3S+DTBwmTod0AeQdd
x/DUMjo52cWWqhAPd1jT6R95P9T4RPuD/MvKOoKNX8feAeBE8x4qTL4T8M8uGhA6lFG3SxQbR16y
eFQUogMCre7F16F5dM2M0kadjWAv3gvwvyx+MkDUFmqBR5mjLbJVwmj0iG7z58OwM7Y5NZm1OYvB
G/CTlzhwH8ABeUr3mSjBWM43jyWMbsEddRJRvNvmuMJgoTP1mRigcbKdweL+FHMdQSeZij60AzYl
GI+mPn6Tpcz/WNSUr5iBfcH4suRDn5vN3OL6vMFWzMSvMfALzEf/PAtY3KysVhQXeUptvHhZTjHK
vz5ytqGPu4TgPe9Scmkjh4fcA4Zwnw6/DL1X3vRy6A5GDsdAHpbQtDctXLeNPGTCBv2c2fwOLTd4
E/wISu/FJ6nmCayAGZKIyIOaEV55XNw7PxpIasaqL7RKnO1qmzeQZmzckQfJclYIEdnFMMKW3hh4
J6IHiQDjQQN1AGZs7Fu7QIIWwvnY0OE+qQ5GhGwcCc+CKCvhr3Ij4aKp1/913tCUs05YIgIvJBp5
VxPk6xhvfxQadBWS/xVwNFuqCN1ZCjvkO2CxGKvWpnNSuljJQaDXBGTrHgslRYiTVauHEDD5TclG
/da02Glj3fiV2EO7zEWbvyIxbZcwRX/vyXNNVO/Rh4IJb8guMgaUABP/v4NlUFD362Rcd6Yj7pZD
rlisFM53TcRLG7vMr9bWr3ahDB+oBKelEtv92tFI04wMZbig8kLZl2pEOBeduwx7szoKtTff6hG0
0MbVWrSlRpwmiCPBk8oKkO6o0BpBi7rdxAy9ZJrIs2K8kCVVEJw3esc4zKeDPCc3WJeqixeSZWtU
Gx0E+zIRFrPRmEnexWui1RjoA8EaGVwXPxgOoM+/j/gmXhqS5A90PfW1j1vvs6/JDu8CysOBstUd
1+T5oVNsSyd6sfK4bfp04yu4OAsWDpc0rj2eDEjzuhzMsDz880JoUjXji/ge1NO4hLQHrEASC+ZN
0aJE1piRJYWPHA+vSe5N/rka2uJYCB3rWECije63p74We3nkNgyDSQSFUI54funtjdClnSqvQ8Uk
oI/WwUqBfrAcZGbynyWm3HPajLqXhmldHgYIzRsl9Q4V4gpvEjU2TgrLj+py35Iur0B39FGgLd24
DL/R/qBRYWdvlPSSXRz19dY0swJLmp8MTw3UlwohImOPoNqnA4fbwSrxLgmpd49NncbJTJ7IF4+H
Uk0ARB2E3XNPo2X1n/by0ksQDg1AeD2tIF0pdNVtU2avFCrmOncYoJ25+a6DloedSG+qaCHUWz34
NH59y96PhhI9A7aHywRMWR7ZGdKScKJqMr822NpPtyXBJwxL4+TEtoqbmA7naNtfa7sqnvXKN04V
bQv0/NRbHmv0MrW9jZAQA7dQ7EMlIJDPM1sACnu3SYaXGK34RsePs7NF7LyT44tjd66YzefFfL5X
zyIxMY7Nnzqo+XpVtERzyXp+YMEE/d35KK1yLz9EXIPfqkGxfn/O8tNtOg8Mp1o1Sz8ffvmOpl37
yIz2jsbcXg7IOl/X47CMLG+NcUXbCqpw2Du9ZCuHGHmYDDBVTJfQkYI0YHIhOwpZFROXDJFagmb2
5FuKfatnvyRRJeZn1+o/TIauZ7PW9YOS8eHIHzDFvIoPX1MMuUkFo753y3IPlC96LYIB+CWIWAmL
ldjYgrYrxu8J9pVJizu0O/yiPc651NJ/zDsK6SByZ5zP9EZ4ztTC+DGyo/jQfWI3/gha0SyFH/lH
U2oP4uCMUtR+mqw2v0cjYSpzz730PMxxJkACyZ7R0pRKaEGvQ/5QGAwN81vgXh3bbcvXurcSI9g3
JLmeS9GUFAYJsLDSJln11Pdeu4ylIxIY72uea09jOqi/GlYnBQojVH8K5hFc6RWMtGPkD+ONDC5Q
ZinxDHFVXd1Ic14HJfG2Rlma2wTVu6lO9atpqldN0/MnrVPT1xjrXkdB5520Lf9iOXH2OOyiy393
NLmzX+4vP5PlGLapWypFeN0EVOfqvP6Xn64SRa4gHUr3D9sctnrEnMCVrr5ZYW7/Z8+Z9OBxrsFx
4hpT9Roo0JP8yHtFj5ZdKS2xBgnM9Gn05xCsPB0WQGq942SXLM2hfyw0C7TW42TnO2I/51/Qgx5u
Slfe1N4ajw/xTYveYK0apbFyDGa8auFnoAT72zDXYDq5SeJpH/niG5Bl9yrPx+Qdnq3A/erwL7/Y
uYg3RocNVMu9/FhZurOJAC4y7CdMBMI3w3S9V2e0KfLMe+R4otVO2+jcpCJZkdQCcS69yw31H3/h
V3aFpZRzmqfinGBpipQQe84EySNQ2cg9LRBvZFwG505t32NGvEtndNprw9GcErHoHTNdplSKHiRP
R+1WpWE2T9Us52h6VARW/Z676I5gCxhkM7HxktDgGlD5H9vxvW21L49Kl61rhGlWxFRQp8GvWMHO
3f33y8P4N2kIUTZxQKphqBZBDqrzL7tlC+IoDa2x2+N9si5aNIMUK2erp3pwM5C/a1dDjPH2Uc8J
UYqulSH6ItuVitmqKyTl6BR6118+rq+yiID1SCRICv762MpwSa9BgrwxkQeDpy2/CzMqdg89NoXC
U8TILmdUlYL7fBzdu4mCYAWBj1BssxX5ui/udRxNz9IUyCpplsMF407G6WQ4XolESTdDotdANa38
vRh8um9+mB/C+VD0yTNKMudmDaX18t8/QN34/6AZzXVdZp80fFWQafb/vcHastJTgod4UubCWPdk
EK6M8dWui2hDiBNTBWH9SsxoXFVzVqeRJBdNd5NjMOrZ11EwNQkDPMfzfL+Y6uiJsDcQks+m/WxD
tjcXTUurpR4FfDR3uotYnKfR+GXXZQ+ynkr6wkdizpzerdeVVntfXGNt1WKXZEH+BUZctOlpoB7i
Kn7LaocFfA/zx9HpwFGfmNbuyMDqB9pw7BhDPJZfl2gYSsBNVnOeyvTmx633fWAHgbYrd/yYZ2jg
fYi4EcvQhORXtBFxR2MBpokvgjJH3FKBMBxjOfZ9fYwiw1uNkTVsPSIZkK0Jsa2GOodiXouj1LzB
d1zBMnTufJhAKdSaelfokl4n2u7eBeUFcUO9GC2Ch2ra5SR3dNeHLgZ1ewqXFJgx8UQyI0qLpuxa
C1K85jT4QR8IM9NtqCETrGGNucmiR3B0lAuj0cvwdultc2hlNnGuBVR8HPrPAQqNl9yolKXPJMCo
toPooC1hKppWYo4AnzwbZXfsNptcZW0j96SsCs+2vkh12mS+2zd7i/jwG1VhtNtp9B6Z9ikcwDGW
c77PKF7zmJCEwddR6daFuzcQxW51puIzlQ5E/MmwckHAHhpLz1LUQ+y3gvnoVN2Ic4xXtVLX79jK
fzQTpEmf6ceOpXBlWw7kCn/rVkrx0muGu+TAKUr7HVlNO7/yz1uS1mRmXLRwB+UXSJwj89NpdhLW
fLWP9g1CzqYv+aOH5rOqyWKyA5ObDERU2PT2QpAVfem9Lr5NRNEu2tEAUYKJfGOWFQUopJaPbJ4U
0uHOnqL44SauZoyY5vfW3sxY6aDtsDaR1kMYrtFY532E6tChpGH60L8Th/XjvGCnd2meHEF3eO5b
SyFL6ofLyacXW3v+zzGsbpXd6e94VYq9CFWwerNHPlVUm8u13pSlGm0ys66e5Aa0LgOiMiX7cr4/
89CacCBm7kKuWTqPvkwPfe6xhElzI72ioNtJCbkKrKSOFJZhc17jlBBsJRTz2VQT/1lRq0sr0J7D
O/D34dysgmA2LBvPu5eBDZO/zJUVg6P9dcgm4ufhzkfts3wOZB16CLuarAWj0A8BTLFeiZL43ccj
Fo0KkGtKdxuT/HOkBpRFPa1PCVHNj2UGM3BE6LOUxUMXs84u0m3qwXlQnnpvLHfEHJanQKDbskNz
E89GBt9CE2CXCFoakow0Zvmtu+uFxjeFbrqmHARynDmOklLumca17GyVmsWgVOfD6QHPVX2le8Zv
K3ZDq4CKiKwfUmiDgqJb0P0bSYPkcwp+eroF7mUITD4NVt59Y2ubEt3LkrUFHsV++JqY5XQIAAcT
TOq5dz2wfoVUrNDPZ+Uaj72/QhDh7gCoN0ekvcESnhIr0xF8Lk6h4KUTU7cs3XpcFVn+U9bKFLIv
z/NRofmkTo6dvg3pyGR2Yv8I2vhu1J3yZhEZ3COAWfHc1h5fqyho90ejsM5qTkpCzfVAQDbMcZFq
QDYJUXb/2STD8F6XunEijThaNEaUnVWEAyvNN1gWTFyhE7zZnfwYurH+VtaacS1qAicGp9lLIUbh
MYNSMOKvA9P57ri5t2sHEpD++6hlauJf00JXGEwITYhetqnpjvGvcb/RS2xhVQHWMiQTpA3QsqvT
tMxn3YteBSy1Y/2L5whvLeaWba7H9qJ1qvQ4KBHpMLKKpoUUVQrw9Bcc6cWxS8QZnWL8WaU5Iu0x
/S50VqyxQWjEPA4aVkmZqCYTWC5T/2yaNnvThbJ7FFxdNxnQcyNYl4ox1dXRYOpjuhaIBzDCRu2Z
YJvgPhLOIyMlxqrlmxCkIWTdsNHGyV16Q1AfYd2YbxNoSYT0cIIrke+iPCQY0p2dqCyEt1Ydqi1a
Ruhkeha4mFHnYACtXKbtQPKEDCVPu5HQt6rfuzUWF8frDrlQcPDmnfb8Z89P3C0uDDLYC5c6hodn
hUx4i8nwfJwBrZdssQkvyj+lgrJP8l0AC4CeA5UDWUiQcMMR10FhlgpaW81dqyg2t3UPDYkwu/Ar
ZPx4UReXaOLqkmQx3wkbAn4C8p5IgHkp07X8fbFDCAmTv738F73ciA5YHN4sWfDs/UPnu+IAMSVc
Wc5MHPKIAe4IZ9g3rmqe5Bg3WtO0nfwsWGdt5fwPY2e2FDuSbdtfOZbvqiO5+msn6yH6gCCAoNnA
i4wNbPWSu3rp6++QyHuqMsus6pqlYUQGGwJCcve11pxjXges3eflidTI6FYGXm6cSiFaGGvsiCU1
5mFJMo9TrdqHWm1si9AOzlPNBQGScXyhUkE7amSHwfD0TdIn2n7pb+u8BZtofhjVzllliYmNTZhP
sC5RaOuFfVSTkvdIb+7CsHTuoK3qG9O9GWa2+nJq6ebPBgU/K6o0a5tP9h9PEAiQBNig64XNrqFw
LdK32or0fYjEYb/40BwIy6NnruoOZCI5miSbyr64z/KRa7XSug8/AxfjrByt7cDbzSrwmFgndAAX
IqPkcUFl5CGkJTrO2laMLYd6QlKdHrajhtjwvHyo7QEIiD9Iwru78rhsMModxa4h9XejJxe9QAzk
OnZ9mSIuYCLNP1TU1rQqUkaqAWHFmN+R8HWK6jKsxpc+RTwkwmpVGJV9HVg+lIdZ5ubmtOHMXOv3
31abSmFxkCUEsIagabRA9TgOV7pvD5sqdVbJ0DmfnjaWq9B0rAemzOHGCrXih/Ar4L92qa31ZiL7
h2bAWdtoXY0JEY/3XmtVtK7LElmbFNazwLRbuv1PWQQpM++2x2E/7+CU5RPQ9T5f4WkQx2Xf1XS7
PX4fL6L+azkTEbQBfXLM3mw/uo9mJmQySPue2CH0GJr57OIevfJSx3q0c+20vKGKqd6GynX//Z3Q
M4GkkSzN30qT5ZC3HPwqobc05gSOT9p6MbJ3tDEzBCYAMHb8fpmGKPu1WLbbutHVqurzikYWIo6h
6+yNaWHsXaK4ws5l72UkV82naSU1e4eFd9wu8tgpyZ2dOz9kAT6QJOffUA5F1wHKnM0SoV6IaM5/
UdtSWBZafEIcy9rjBhp1CZE/+EJlgnBx+f8IB9e0TtDdt5ZD6MporvwhOzQoltZSNcheZiUfCRrN
VjQetFy6oORBBlUbb9i6EL5zVtpkoaZ/EgYIXX6px0B/sMcNKOjmu6L2iqd4bjHWBOSs7TmBXc56
ClE0syagmVYE374tP0jNq31YNjtHiyWZn+njksG5yN6LNH7UYPvSL6l3y1cvR7RCQi3W3DLdhigH
FifS4j0yotugNsUptsT227vGsbW4IA0gsUdn3kcZmqDO3LmZRxSujbIHSsK44k/Q3i4HzSSJ4TUO
vOnHZdkZVdLsOHJIrNj4+FEpVWuHWMNsTZ75sEpbAFbfr8SxbGKrhoB4IpnnVx7+xHNr4210qs64
gd2frNFF3weRAoU6HxXpM/k3vUGrSE8eUVvFN8vdK1BT7XM9WS8r3vIi3MJMtigRD0r3EV4ZbY8j
mJFyOmYdsI0C3ljT6ruukvkhjgIuq6zrt6JCkNPUfn+qRWudCnbZrRwMYotT3eSDeCzr1v9Zjs5j
ScDNA92u8GoKw+BYIqsMnXS4EWbLME/iasyMLjplREmvcUmZP4xhGrZDz5pRG8P7d2uhyrhwzOr0
jw9tkLQHQqLP+eQRUjkmT4JT3s+B2YcpcAu5iStXNWbgjU/O5b6eN01v2T87irzt9/Qx9LO9NHV3
8z1Al46Kt4OOEaPMdf1a2emvBSBMRAbVnPTGu7T/8i2p/RSRx+JZVeZtQ1BI45KZVNEVn8IsXIFe
vf5uLBcUaSvPdE7LBld+g4HjlEVnEVh5ru7jfjdAxfUxxXGc3QjtZTmg+Aj2cSs29nVJCerFafWo
vBJmk819Tvbhc215v6wIxjsOnENquOJqOZ+4p55RzIkzxYC7RYftOGNOvWxXZrZxM8aps68yjeCN
blVJ/YkwgOnF1Edsh0aPxEZEe88ZyHHqYeOO/EJgDwhcsBp3o3oG4Et0fFSW16LCjobV1IG9UBJm
EhOmMQaKV8FdxUzHr+BqWnQW5ptTnxAOTFFdXDUW6BWW1GT778+HhjVTXf/UNnRdNIg6sx9PuL5v
zefHf24bJgba0Qzf/lA3WH5WOQPqD/grw82C5JIDMJAOES/GpiTzjlqUPo5TT7+mtPRNX/bugx1P
FM9Tnq+Nxih2BXfWrYmmarWcMXtTeYQRN0jYp/A559aCNG3/LGOjMjeLOnn5f37s/WQI9cuYPFIC
lVRatS3G3FwHSdmfkC0u8qrlwzJsGQBq1qXhXmgrvFiDa5xxnEE5ippqFZJNdaNF9qOpaeNh+TWy
RsO9Ennmti2Q3RmRdPeNyL29mPH6barfl3N9gIXlrBVa/kIuboQyM/U3Wp2yQczmnTy1pq1hZyzA
liEvvrsrgMABuqxv/Y55aW8Gz74ms8OU19aVaMlAniVhS6z2KNviYNDutoAIH/yGpe4YBNpPx8Vu
lgbjCZ0nNq64YEznZZCVI/qyp+WD6SaYwpe+WkT87n5sHbprmayoaf73Q8Qmw5823jrSQW85Ke3d
HIifXWgOjFEg3g8hSUImMYULuUwE5IpQ4+grBEp2d1E0N+6K7mdIqMH9suRRtTMKakCTl1p+TlXt
7yLpkOln+/p1EdbHpfjWsrq+Ag3BrGKuxSsNH47foDecnV33tYe4L8KbcbKn5Om7z/dd29KJfe7K
rtoLg27SMh5bPixhQcxarsO6fhCOPcEWFHSn5mnaMH/9NIagfnv2anK9/+nJaGivmf0lp+VL7db3
1v/+VjH/pYPqAqHVAYXRR7Fo3P6Vj5yK1DEHvTn6GhJSx5XotiFsYsEFlH2F7boh6i7bL1vk4E/+
vczmfqozPU0Hs5miPdKV5DHEa4BhA30McVhrQDHTfcsNS4ZRZh1bMQ/m4I7fuZI9IQhV/WKp6ikv
cMvqyVMbTLdxGRyX+2YpI5fPnH7ajr7oN30qogPAbPkapPeqUP/hT+D+tQXqeQZlmMHyykLCWf8v
xSTdK5y0TISP0uhv/M6wn0vXGK4qRT4ykgD72cGltQsr8gPc+dnMHuMN5tjuuDwLChP2VoVbPxYR
whObJBR7FG/uLOR1zOggqsx/RaVYbboWIe8wQW7Mjbq4oxFf3HmqIFB50ObELR5myvnjvghjTZLj
WPxIJwNtB4Pt+UHddfXP+ROTs2Urp3iTN8RJmaaX3868j3XAxftugxSODASLFF7Rbql0zG5EVlsJ
h5N/gqeuP5qGEd1bJUEZqh3zH7mfuNaBOUW0XyL5JuZNELNVto3mwL7UjyHL5vpHjVjmkZEZQQoc
a4DP181xUsHT0opZPugza2L5zObM9B8u2Dk84E9Lu0fdT8+aqZDJbyX+csG6KKoY+abhFeqL2YAQ
ESSjWW96Hkfrll72gx7JcMdU3j+Z/AWhEdjBXi/orKAgYrWedsRUEeWmyuayfMja+isHFi21Nmg4
S4PF6nXzavBV8/atPaJncF3kmfcZTwZiSrr3HpLMhgAmgv4YtlVNRg6Qrh+QO/SbIpfmf2h4GOKv
tykdetO2TG5Uyybt8a+3aUPVybIGHfUPWZeTdGu9TAy0fnF+CDjErL8FroRHkJteeASpWdlVDxbk
qrasamOODHGtqnl2DBxFRW9ef595cPyeNKyQIFHdH8sEfxEjRyX/K5j8HwEcyyNE7XwVFlpwbBEO
LFakYS7KpqUy4+xXi8xBn9pdGT2zOdjSeJS7Kj6pSkBWTRwHS/NZ9Jxle/K5X5ICeY0FQ/q6qz0H
4lmlb/GapGtCC7LnPz77YsVA5mBqqXog8fnNjurh0fGpvCkPjnWi7Oc4S+foc74h1+OxLXfFZOg3
eJV/4eMiim1+NPBoWb3SjEarHoVIuyLjeqkTODDam0SnQexBkN9VjSJl0PWNSxdol6R2w3XjhNHM
Yxlu6kIOJSTUkmNMKDbYyTaZRjbHP3wzFgk4V1XnXMgcwaXnDO42GU1754WV2nqZrq/tHvGJafTD
CQnRfdygUga+Oh2nyAXZHwn/6KkaAm4oMXWYJmf8orlOveG91Se1MULeRwU/lnZhddXNqnDfGTFK
uhrENiZ3ZC8iE/byQJ68kbGbSkZqk17duiklnpqm28lhiyGC8Y2MYUEQqj73vXhD3FeV12r/729V
of/LVWu6BvEfcJ8EHSzP+esxDFcPUHgCFiSBwZvaHK8XsYERSwext9SvTKdFiVVkj+FAGrGG0Whp
8FSmUWy+T8Vmlrk3naw3/QzPHhw9XnH1ZI9AJPXZCl8men+3fJbSvF1PwMGJWQ3jhyoHMMjSC/GD
FLIZ7O3fBPjWmc8U9YML8GTvpZCR64hwjh0hjd2qZH87pea40/VEHWg5ya3eTd7GnEru63Gafnz7
FaQ5x38IN6Y+W3Eab8+gnqzzSGf1+zNPyy70NPq9FXR3jU/pxwTzsqRyz48aKsTLck3OjyzL3nuJ
vR88bsrFYaI32P+zjurVJTev5OD8j+o1pX+Wo7o9p5o5M8ZacfpuG3iaFu2X3XO0+xfue+swxH/0
u6phjSFU3za5EE/8mcjlwZkvGD0hIZGfywvrUDHfzI8EYSCr70LbiRllaSkyOJ+i8Rgyv75zu442
YOTBYl+kngZOb0+3k8PyXVCcDJuUkSB1fDw9l0qNu97INzpF0XXvDRQGeiVGuYpSRm7Af0oiAnXj
3DG2umM1aXb1gH9weTiZwtt9LwJ2A7rWFC0Ti1SMRyCqQJPwaC0NCXums0xINr/7IEMyWStFvs+P
LCyOOgeqn3Gi2MqnPjsnsQI0lRhkoZBJezfkydzcx86W9MFLTeTtg7Ryd00SRac9TL4/c7gN8o8Y
Gy7eJNUYD2YwWz8dE8CUZNHXksE5aFUZofjRMDEDp32FUq8PLqgrYiSTrL6SUNTfsAoCC7R6ecdl
/2K4Xn4V9OH1Itk1fb0+a07/XOTWS+b16XVZxf46DQrvYOeE9RQcDo/LvVoi7iXPaxXljXm3CGWa
XN9Y0PovS0ARHpiNKcyYxpJsD3BgMcdbEyLpJaKo9F9G5DSXSU/7k9nSwdHdcHzTKTULzMp3rfE+
0mq4jescjIBDMq4+PwRhg8sEBEi4tgqj3Y40rZZvqAv9UzpR8h93PP0v+7zPRufrni98oZuWbv9F
+dE3RtanHnES39bSgbTwk8YS4CIZgbrWUMSkBnzSccRuOzf6lto8QmlYLT5lZwo3HaDUfTUG8ts4
pvz4j4eLP5URNrmfC5VODwH8D5Y7fhPcMp0Rj6UF684d4nuVFGK1wJWdDrNadIMPsnwvMstdZYEj
bmtN80gRZ5Afw+2/5MPMuc/C9Filvf5YR+HjchFODh4/sy2H2yl4HDUv+b4d6ThW+8KnJePk6lXD
OY8B1dJJcEBbHcsgXg9Wy5hGg+TeuL2VogfPOJ1zv1BnU0QwTd6NtD/WU29nBz8hnHhp+uQppWOe
Nr/CUKhbXJa4Kt32ofIkZboxJ1nMD7sxHk90h9++H9FPfDCj8bmdWGgx+JR7a4JvZeXEhTBnsfYL
7ipJmEZUdg5pa35W6BVBM0WWrGRPSh24xjme13Q5Hw/ZPqrCgHs8JXLVdDpGVmj7l8u29YHzIPdi
GLrs1o15IKdx/G5dyB7trrQHTLgRjQQn175VBp5qrRu0OLcxo879d2FtGOQcG+HwBB6ZBGN6gpDe
wi2DI3XlauK4bGv//TH8n/CrvPs+a9Z//x8ef5RgylEGNX95+PfHMue//5n/zf9+zZ//xd9v4o+q
rIGy/Nuv2n+V53diK//6RX/6zvz0P17d5r15/9ODbdHEzXjfflXj5atus2Z5Ffwe81f+/z75X1/L
d3kc5dfvv32UbdHM3w2BSfHbH08dP3//zTC5Rf/7n7//H0/Ov8Dvv11DeR+nunn/13/09V43v//m
6X8TnkCko5tCUOQ61GH91/yM4/9NkO8GSdz0mepZc0hPQTsr+v03y+QpUOquYbkC74aPPqUu2/kp
0/+b4fq249Nm5ljsOs5v/+/F/elN/Meb+l/4bu7KmNzV+bdZ2Oz/qCw0wY+waL8tTPd/aha19Kvr
hGybA4E59lYfU+M6G4faQvoyIP9nLJE/DoGrUGiF8rFryLFFSxkcGzmYt97kNe8TEauPJKdSK1EB
QCBVSOwSo8tPSsWE+LRqsFjrTXruJTfyoUT/9cvwgvgCdpAzruilgbABiMbenzKKaLeVOdYGldzk
RdJl+AEcg0FeNkeEs2dw7Ij6acKZOc/ow7AtXRaTPH4kIHKFYEzl60az4yef4/QeWQ6wQ9q86HWk
tyOktfkMHKs8dtg57i2Nqf+qyjlxpqHlPRUyI2Im0jAf6QbiSObq6UiDqEgObe6Oz+FUTYfcBe7Q
mkxV1wKi2wvpW+Bp4H4D/fSrUa6NxI8J1Jk6B82bLd8oV5qUJhr0fDL46i6/lr6sAVPkhfA3DtLc
lxLv/c+q7QoHE0sLlVsUPWUaDoMJfG3R+GdLJ01yZGr3qjU+zYoWggkWOiMkr2PKDQGfPZefc1/1
zokVmWktdf+Hjvdrl88WXrARSq7jss3fc+hyoI28cdAIzB2Hgvd2xLvhxMbkbrOkM95JZlIMLbUi
OlYo86JVTef7gYPceElkIx64JnMk3EOu9lbCdb3tuCgwrwRRdxZehQRjSi0A3EWc2+1B2hF7S1+g
qDHt5EoE6MjiBtGgm3qkg3pTEtw2DuHQsq10fQPa3f3Z+zhMd1oXGxBTpzGIN1FpATiq0olMWFp4
3bMbgqYjh9eq362C8E/svpFCPeU2RK15Zo0UCo/GR69VNn8O27Ng2UeQgowytsJNnlZDiKzQSbND
kUIdQheep/0qt2CWxUMC8zdHSkt2dS+nfRmY1ueA4gcZfzVcy8LwDwU8sB0BMJKEEBXnqJxBd4xE
nFYTRqWhtQ1ErXC4ZjDkdMjqLnl0azQkWutjJ6pdi0yuqaO6Qr81zpcr50M3Kzp7RYNkwELfjGGy
zSWdaiJ/K7tZOzAp6Sk2RLbRx2BsOstF9GpTYg7Rr6qgD5hYkDo7MfZOeKkOhd2q9AodoXOpomvN
LxrjAvbNl9ueEQsZIqKxL93AUWiFrKDaJeSAvQFdMO+moEtuRRi144oISk8ch0qOMW64xoAMg06Y
lm5YPwV9YwEp0QMETgYikhCp4qYYUxNpjZoFcDpLyF6fovjayErvDVtK+epZAB5WqkOmvyZOIrgM
uV5fuAXpBsmIhDJHy8KfTuN2BThe2wE4hCBerQKjwe7dZJP9WnF5oSdB5H8WxhgeQRoiBhKmXWFq
HRlT4wMotgUGz4+pRlxODVK8JB5tOZza9ZEkLlRs1Ov9A+4IeLIFkLarMB/i6wYw4A8sU/2NqU1e
tAqZkbhrYt7M1ygG1NsLD6LIVLH3V4y3Ie9ZKSdDDCMZqrfMx0jv68VTI/xS22tYgs2VgzE+2Akv
MeQ6Vz2O7ThIsmY9Nml88mJOlnSHRVxtS67oeeRn+AQ3hqE2bXKULpfWGvQHCxPZc+d32s7w7f6V
M0X16eRdUK6LLoHSytuqH7JSOMeqorkweaZ+6Bx4ABO5qbv5R/GzW+MGtbP/PpS6+5Qkji52jp5A
HmZRqYqdbWTVswEH5z2u2uQFR2penEeQztdiSuKtyFIfH3sTP+JyYGCMuI6lU1Qjay68/KhFihBM
TyXq0mzlMF8vV4p6VONOkv1tq1z5mRUeinw8P++J6zJ6yRJNu3JZbTfY+0JSnHXX22Pjsu+MWkUb
WmDIDmoXNYqyMv8Zto3YsQTB922ZzeFtYRS4NSrESSCIsTGMTU5KjO+78jgkTvhrrDQyWQO8sSwH
fWqc6lC3tsYIOLCv/cwH5I9xNatq7xz3yrjX9B7nWVGPxd4ZZejhpTNg4jop1Py6mBw6vagzrGPD
0hrQMB8idwd0tjo0JRfnjorDHAmp0ZELtMKLyFgq0NCldEfSez3pS6zprMEbKZr+HcJLqG9Kkn53
cBGGjcFF+qrZUt35Xu6SVt2k+n4AxYFlLbWrX5IGFMFzupHruGJs1DiTdMwv3ylFionDI7CGG4tU
bCusu4vZdmb4aHltnfEH5FJe9b1Om4mXjG6lZxveDVPfWiu7jnx8Sulk3mPtJbNIFQN7n01bgtEJ
44eZJe0QVzT5cty1NG4a1hdToD7p09bbAIqv21WN9NI/xGOTaDvfMcdzXOk1QP3Kbc9AB8N2Zyrm
nPAOwjjak8I4Wnsyx92tcmwWbAuTZQ6hueWAPLlpdUOAOGAE25jx4KFbpYR0sFRvip5pFDYM1ap7
UdVY6twu9klhwIPobDCyV2giikY5hFvR5Fs1qJR3g1VEKF2EhFU/hVK9o0hh+/Y9t7kmZgQRX271
Pd15aJzBBqtJfqejYFIrQLfe3jX7AXuGQcAc1bpdvXJFhT/k6Pn5s4yK6qc0CDSZUb/DZ1CW/UE2
XEVruxWkyulWW2519rJrkNjWDkl/WN3Ude1vRqnQSqa5nu9d2zP3CvDIuh+0rW33W1wOND+imVkd
yNWk1/eqUtZWZgSKtoyybuuGPEokN3l32/Rhf0Br7j65aRciFMzz60oyK9jqAp6SDneHmRttPzMh
V0aHb7oSFdN712vaG6Ga/oYI2orhW6NpmIz7gpQJ80fWUQb2hsltEwfABEhxBmkFeqey2507GMZr
EQCI1keVXvrEN5+MdlC34yglQQcOu2zrlBweIGJWOTr8VdKHyTUDrdbYJDI3yTyiSlxVsRF6iFNq
DJqqHvJiHXY2tkFEgGigPbd7NWJHjvu47StwAPjFro3JYBxCD2UgPpIDafbSWjaCK2lG01YgsPxS
0GKeOAgLFOhZgpDUtnYpzcUzupQKxCh4HzTUjNCI1e61KUeon4sv3dfL974ju5q2a6GSDUdzBKKj
ncdHcAr+L+l7AQAJ0z8r4k+3OVmq7xKn7HgY9Xb6KlNbnAKLOnFOpTdnxadTrtzRUeO9k7ZOtEJf
EN7XGOAh9bQZrZjYxew7kEk8sQ4m0B4abj92bEePyk1aj/VATl5dUaiD9S5XzugAlR/c0Wxehe2Y
TON0h424dBLtrpRRhEG5qnHsSGkQyaXnbfaqZFuTz2t2ysUc05BeSt4sR6qyDRW0BUtla12vWsjM
oTvhfB8Q8I65TkrcyMa+UVOhIZFQY/upyHvmNEr+GCnZnbGR2dA029Cv8490sKqLj2mTlA3Mfckm
tvuoWBMlWJ16E3RRnjiYsgMTcRi6J2SSoa6CcI1GQz24ud/TosP6a2zNNh1uO7t2nlBTAzshuopR
y+RrGnJWf2Qm2WoZaSAFnqN653fuOKNzANflg72vFAcIqCheSb5iQ+pEwlsKCN8ptQeb+fx7k2FS
WJWtHdzlUeaUN0rC7i6RTG9DfvsPpmTqTWliOgd9Sc8dgal5NOM8xWJikvW4wjDBNcbO6l3nzuD8
ZDs05EoMo3xN8iqmIu+qYm0m5JiR9+brT6492ZDsxeRe+o5sa1YfET0amemWvFWpetFd3l+Me6rK
Vp7n2YStGJrrXMXRhAMw8QIgq9ZQT+aqc+hH5FInAcycmp4lojM8XM1eJM11nIWJ2jJhL0EWKEtf
qURRbGRWmKzDvNbesduGhyhS9nvslVDeDBvtOsZejpYxshv3QAd9+iVInrm12jT7gJ6L3b3PETNw
dLYT9GIVKIttkScQdmwU9MSxekbDZaMZX2FplKc8sOS1gEJzclEfzUnlVXIMonGC92wp9zkJvOax
Zn0+Ms6TnyEHKnI9vd7pry0v5qDl+SkBaFHmEtvBhIepIlLqyBlOUR2C9sQP8jkM+Hu0mpYfLUiA
8Z0ZPGmlCSItt+t8H8r52qYP5eMZqMGHIf4geszqpP4rsixAeCik7bucBegQjHNji4yDiswDr9qJ
2fatmnS6qUqNPEDbqjkwhsn0NuKoIT07qfG8EqhdeZ2ImaixJKzGLA8mDu1Vsc+Q47/JzJ4zbQKG
Ne2QICNXXrKfjCw+GS0vGyKANX0GMF2GVSwt/UBIBCulqAS2TdW9CPoxp7RrLi7XGFyIZk2GzqbE
BDcaTf8AviO4sovGfZ1Se19PcbabdMoC5e7ioUieDPJEnoKmM15FwHBSshQQKK5FJXTWeNw0qQWM
xUkiTD5ZC2K7BV9lwT8UXW8808YkvNBTZKtZdfKQKDCfZUGsSB+HTYQ91HFfRVsZLp6nKNnGNI6x
2LKFrDJNMg1MwtK88wlRScFA1c5NY5IDw5+zfnfEoIL1WGT9KwOw6cUZSvncG37LnlmruNkE5gyL
txU3kMYpvRSjC8gz8dmmjPZV4jb6HPSJVPqspbG56kho5Idwj6YI6pRzHscwPUTcXgdgOurOGr3m
pFzbOHSlzOFCO2yaYUDlFyhX3xdtnK4j0K4vhVu2KGFbZ8shBWVFZerhvokJobC8ABBPTSTDUFnt
vRZ5CdAlK08+OIDmPyWw2R8EtL13Llux0QGuRr4BzHquu4gOL3zamgH1mFg5EQs9NH6+LOjMjzoW
yV52CvdEkQDSrOtmW9Rg9mUyVTeJ0zsc0+Keyld39D2c+3Q3ApAEnp2mGVNDjdIltnwWRiMiZCPv
Xmi0UHjbXXpoLTYj/BAI+TZaYmTDFjZ3Qv4J2sxwpsFgUi84kZfopbdREWnEVXnynRKvJshksOQt
GJ7w0wJZTvMRm2AKLZ0cCcuaHS6mua+zHCBlm4f6rUeEwzorQv/QRb0AotSygVtJOtZAfoIeVK9i
Ahh6JsexVDKUptcMaTgLs+5Nxo6b7HJgir+CThqXwJv8Pdz74cckI0GcCvbWk06owGq0BaPSVOUP
tsbYMSWx7Biyk76SbUJucY2lzRshsOBAH5jsp0V1MF0czN0YRNdzeV4T65QRIAaLfT/WLakDZph9
hqw0O5E15b4DIj+rW+AfKZWi0TDD4KEi2/61B36/gWUyHiuvGdL1UKfDPmOiuTFpTa1ryrV4z5iX
CCmnK+K3xvcc74QXX5+L9YIGWpxOBKf6ZJ/CJqjCl8niNupouL4QzjTlVNWFdbGdcdhK4WqPDBIh
RngAkZPYy5ELhTEuTbSX7tkfu/4n69N0i3TThUhTus1JCPo0zUSIaiCJ6FOm6g4z39BEBs/IKw6x
BGSAbdcxiCDqkix7IxhiOrW20p+ToYbT3ugxSQtuT5uot9d9J3DnWHF5P2ZQ73DTha+1n4qzQgWd
bCK3dD6IJzRJu+zUjRMYVYtPK5ttkRjnztLTOK676Gxt/BF7qNXaFUyuaWfQfDyp1KgvIUbrgx/D
8rFgQ98HGZJkqA3Gh5kDDiUMyu5OZeV3SMP8AngAMSn6XQBk4cuRcXQTd511QM9j32fuWJP6VdSQ
9EpyDc4I2Zg7hIksONUzIbyogGOQmEZxJiU6/hADA8M1bYngPR38obkxG5sGj1KlscXg09D99JGy
ThUEWeh264kq7pF0N24EK0qOTeSbL6bhlOe8wc2zqvDc3NLQy4gBVQ2xkokN7avVTgm0njdfyO6k
VTlxtC7NKH3NiMq9LzyXcxHHwTUMBGh6TYjRrkDl4ktJGzMIO4JaknQrjK5+lQZupypJE8zyNAeY
Y0eP9JbBmemtKNZCcqKlGTScWt9vr2JtBE3LtHmDijZ6iRqtftfQiewzFXnAS7qpeOcoZr+ORpES
VBdSytsodX+IpnF+MtPUaM70mjdepUyzxKYnXYzc0kEbGNeAqb6qcZqkOxJFo3d7EDnDEbobpyCh
NF6nPrF0FnYD2H5petdKZ85hy+tVAbjjwoy8eg0hND2LJlVP8SDST9hMJMPRCUsYjduE7jbxhKDF
dY5IlAS4qhDX6FBFb1harRvhqOAlrRxSgQaprIM0A7KjsjKgyNGSYAcZlFAtmD4zczNxThQgwQMO
H3auQJS8MXQWJ0AB8eTv4mAkVAl2/kk1IiKEgJi3q2GCjUsLOPoKU9c7g36McNBl3SyuJ66aSVHU
nMo+BCeQYzImEqbUUUr13almj3qTZm58IPzNmhWlTLcVrlMMa80NooNte1OwksiOnufj5h1WPe8K
uL9+BCTVXeUdEPHR96oX00nTm7jU/Es+CnVsylDyHez2zu7b4gz63zgAf/P3iJb6LbtQeJxs84pz
e/qslNMfytKKd3WZauVKz+rgFNSSxpkL/SrSPYKOCCqtmNfmzaWpgAN3uh2fiY5Jt0ke+5swG93r
OgnGl8zJqo9i4JwU6TLbVs5EqHFhdscs9TqcCkPi36AioCnZ6SRHJHZzreUO5v2h88XPySNH0JmK
dC/gTt4o7rBunZhTfZZVnFwGFoxLh9GEetb2qrMae+04mSi6iqRuMS2VzbtDSsUJ52a/NyB1EWpa
eF9kc8mDZoUBmp+gW5k10BKDBXVll3r3OcUtieGlm76KBOSVSx7iYyKG7t7LgYAHY0yiVBLRm5ag
YK4jM+ufdTxpDSWEi0WE+EEt28dEktPoQ/j7mhMRW61cZiJrO3ZZ7Dy32HZVl78MruZ9SavyH9ui
ay/D2BcPbYCtCuoe+1vbtWprOZlYgyQHnhKooGNdAoUOH79EhlZZD3DthmAlUt+BLOCq7sqM7WJv
uR3na1fzy+OYq/hWxI2p0bIZpl/uhHy0Bjrpr1nAtIuR0qHk/XMb3n2VX+MY8W6pImsEFDG+Ckhl
EJxcAjUCoTX/l7rzWo5b6dLsq8wDNDrgzS3KF1kkaESjG4QoSvA+YZ++F/S34UGzWDGKuZkrnUNR
MInMnZk7v72+rW74dbcqhhH5OmuhAspxnG+DSWA6FfT4VCecfM8e8SRAbEzHTDCqB9RMBtYLWXXF
waT1W8d177qG4zBsW/YI8ZraTW1f633zQkYiB7mEIxVQ5NAr2tR5q4JRXtUUJWI+X+VC3seljMHq
NMT5vpkmPGfUdqi/d5iyHYrM0EhhNOGTIWfarsv9eO1zMLrXh4pshZAxubbJVMSwN32Bt3mkHmNN
ZdUKo+o9zzHuSLC7h/Aja/I9txt+siArdqMtJ7vCKdMnyRz1QwYh7fhvMVzoGJ6Fw5aF5tQdE3KN
XU9kH8NuuIqFrABKNsrngtXbD0tzqq2q6cOjozXBDuKt8i3yZRnzLRthRipX4XVi6dAjCog4MI3C
asxwb9bNl7iQVPXaiKP+xshU+5RO+Dv+m1FLY5T3VbDPB6f8PlIKe8XkOdxlZJPY7ZotBkuBfuyU
VPquj319BTQHhDUqR3Zzg118pzoyqtxAr8YNpyiCMJ7n1LDG2r2asdhawUllRyJ1IfJICVaV66RV
V6x1kBol3u2EL83pQajN6pDxBc0pw3h0EEmgdPtJgY/4xokVLzRg7/AeCf8pxxEAeSQ6tw0rtOi3
30DDWA96Zl+xszCekW4XO1+NzRWeAMmhVIds3ZcyS5t/Y7PbNK1mR/tmLPo1wO/2jvPFamUJcj8r
jnmSN3WA9NR0E/4VbUzpuz0VtZfgrngP49WicMWs0ggfAhzd/iV6/X99iP3/1fE06rLzx9M383ny
/0E18+vHPw+1+Vf/Op/mfPvfTceyTEcxDRntCd7K/zqfRhvNUTNnGg4aYc6hOWn+cD4t87NZj6qY
umyqiIf/63za+nckqqbGBQ1N4S/+L06n/yl6/a+jaab+f9YxzKk4QM0DBdlj3FM2Zes7KtWbC5SV
f5pG/8/VF/I8y2Q0N34l3RXzsZdmX9sQZjKBcfGYTtsPrf2f5+0fz9dnEfX/PlzXnVnm8+FwHTcu
W1ZZ3IINLb9Z5siJsTxQFJZHb1/f4EwT2Qs9sCZKUWVUy981BfxZ04+UfR4U3YWSknNXnxWOHx6f
qTk18NsM7m01AlVnj6fIZ5/89aOfaRt7wd5wjEknT065vS5RqdyiZ/7BjM1caw/aBdn0fKlPmt+e
P/2H5++5A64W3KKj/neXGBQxDqq+HyPDQVjT3ZHWuvAy5+40v+SHO9mUbsE0tf07tEW7UC33VNmu
Q1t5c9QBWDjEwq8b7Uyntecv9eE+YLBj2KyRc2d1JHhLU2XPo9erNhvTlR3Kf9dt7YX6TBTDMOWm
bt8FVESceDPjAR6zuKW6VX36uxdZjG2O5zFoTDP7Lm7bG7mkZj2F0g1xOiUldqGxznXfxQg3HC3P
c8O07uTA/C6lKDeL2nj++vmVuS0+61uLoZ3YddlaTdvdNZWyUSnTwcXSpYhTFU/29C1FWphU8Sbp
pI3FKZhp3etIA76+9xxeP7u3tRj1bFobfTKb7o5KKRBn4iBlHMGczCBZG9rbgC/AAHi3Uw+d/WL1
iZtDH01ZHPvydeYk6//8o0JowO9kCnbdpLyGPt5LBfBa50LzK2fa31qED9kGTj+EXXenSeFB096q
6Ls+dK6P8w5HzUo/ooABTlHb6yjQjlZKqgdCfI9480I7/VNN+d8h3lqEGNwIY6CNY3YnZ6MregeU
CQvKTOwUk6aZVrx9b7/45Z0fgH8b3KwuN3GNr5IOUaP0qS+eZVAHcnBh31z4eIvCm/95qEVQykYr
iVqpxMSh699DIz/1g/xiV/QXLS5dkcqrvi7ITFPS3wdiXWqtAlh86DyfTbSlGpQZ6+1GbuxbKll+
lqZ5q47SqXWil6EJOAGUvnPyth2p4enJ8dRAQ20FcyXEqy5khYPstw+DE//i3BGSOweMkUFayraJ
jZA/8Mny97UdH8Hv35hieJg1qLLs79rWugJTsApHjgXQRdzAnNsFpO4FRb8E8KsIi0rIbs9O0O40
tdo7FHZBxrzDqhpcK4Z0BrSCXCW9DNRuU8+H13BpyMINR6MjtJB6dRXh7xG/31MCvB1YE7q5KJ5G
aoK+7g/Kuf6wiNJKz/7dIA3hxZN5N7BsXzXVSEJzNlEWAVZXAPWzE+E1X41j122DzrcuDIZzY2H+
+cfAPUwGlNfY98a63NYIAPIq2339WueiwSJax5AldHw3S0/vs5fWNJ4lkR3Usnz9+vJzv/wk0P3p
xx+eXC+yxDZLrfIqMJVuapSHkZyjit8ixwJXX9/j3CssInXH0UgMkLnyFNIV6A8gBtzVTarfxpXp
ZBc+wbmbLCK2lmujpQdj440ivYGudIXd8G1lhn/3GWYZ58cvbNWN4jSVVXlSJYEFSYt7FAPBKhj/
U4KLmvZzseaZ5zcX4VQyBhvSf9B4nH/0K2wPJdj+CEQSIaubv/oO5iJgDobtlJWp1J6QqG+S4Fxp
NUcpKKYufIMzw2DeS3xspNYxjbxDRemRu2ypHgLnxLn+pU9w7upzy33oqoM9xI1NSZ6nT9GDSfYc
NsGvr1tmboFPRoG5GL+ZE47UUrQ1gHj/t6+SZcEyz/ND3+tC47235Qu7knOvsBjMFsUz8wl75aW+
oq8Yd1RlO93z1y9x7uLqP9snRtZQ6ICaPHLgPwXyYncspgthQpnH6mcttBjDKSow9F6R8IS8FZ1Y
Z9Y2Ft3B7055CAFX9d8wjkVPYCYuLsRvf/dG/2tMj7iywdDxsHXblo1KDtiHHPVXFzcWIzrQ0MNS
uct0gXEkXgMhKkBIixeGwnyVT9rLWAznDLGpgcxfeE6rY9BGirBLk4cqia9y2XyWIXkVGd5oWd4Y
t3/3PovR3ZjmSOELjcWqdKZXPvS6Xl14mzOzhLEY2E5hBZzOidprHP29zVvsWaz3ulU2sIMu7ObU
M9O3sRjeQuV0MiqlkpVQHb8ktlT9zOUx2xdt428S+h8HkpV6Q8k3YqZqRBiZGMq9TE3wtYASQigO
/I2MBOnZzPKJfFUMmTHGQSHpA20La0S9Q1NhXug951pkHoQfgpFIMmsYJFl4EBW2pVRd+RqV3mV+
ahkcX3/Quat81oUWwcJvM792REbvZ9m3DwyKlLDK3Lea9STrfxAVww8zisTx69vNT/7Z7RbhA9EJ
fvBSJbwBDrpCCo8FG64gf3fxRfiwVN3PazQSXmrFGW7gOAI2NpZkX1997iKfPfoiTigaZ+LUDwjP
sMMInHMR02acx7Ftj7Zf3+JM6/yhcnz43m1swCExkxpMOmV1WJWbK9vGBOLrq595gT8s2A9XBzZS
imiwG88So+oqWv6SUWrnppZ6/fUNznRXfREc7EEakRrXTDwcdhw5rHDeSA7Le9sOk1OjN+X91/c5
9yKLQAGTo000s669atIe06HeiVp4k5Xf/d3lFzGikEiH1JkQnpaQ36EoNHeQfMlN937h+ufaaf78
Hz5E7w9a69uAKuNiaA8KKhk31nIw+hDi97qea69dUJdrq6pCKtaCfCNUjKlYMHBopYXVShJTuzIM
EwmcDkoWsU52pcAKXFWdmV5nESgTcMMFOyRK+yTfh4GsIWQspGrc9dA9NnkpO7sUFEqFc9BawSlu
LWU2Yre2RjUjU2YnyL2vnaHXAEQa+FVnmXxNLR3zcagjdipl4xppEEfbnZMiCoL3pSmjBRjSx0ey
iJ0bDbsB6CHxDuZ1sPWTfjx2QrTfak2KD8Bh8zVwlGBTdgolL6WluGQhwdp83cJnGvgPs+NDAzc9
Ar9xKCqvBU2WZ3JNkXH2hlRyM+9rvr7HmdWctujsZljaepd0JbTRJj44+Dxw2qKNv0p2UpzC46AS
VPoljsG5F1r0eEdPA1GnY+nZunYzlciOTO2mHosri2/19fucGVTaotdHJaVpKjIsTy995yhaTrYc
FI1XtWCN91e30BdzTVeHOsp5s/Qy22l2goQBSqMqWPc4zf7lLdR/Di21TdMElHbpRUpzE+o2k4yd
Pg628e3rVzjzIfTFFCOE0thNr/MhZq5Y6GCJZ1WNuaojP9wBLJguLFTOfA19MdkMaLpL2VIaHKuq
W8fHTWCIT6PpX+i8Zy6vLZalQ5SwLqz6yjNqw/8eDlLi4UZfbYI0yi/MNmdaSlsEuVZTEwsSlump
M0lE1bQf1tQRZ6jaXkuT3v/dnKMt+lQrtdZYj6rpsWw7jHl0X/jNZoDAHQNT+6tvri361GSBMetK
bpFZ0g7Lx/s2rk8Q/k+52q2+vsW577HoVsnYt+CYuEWcrlTkbzPG8sKImNv7k2XLXIP6cbKhPE4a
DT0xscboOKGOfwWa4/3VUy9JMuowmFWNfNzzrdhe9VIOhQoVQ9yj8Pv6DmeC7B+qy4dAXjvS5FMj
YXhSioI9LySvV+THDGdhyUnw8g0vLEvPrILVRTCnOKOrjDQzPSuQNkVgb9AT/vJD5YiTFblvRV2P
gCa+fqczA0NdxPJ6QDfUNiXfOinFaXKsEVJ4He2LNLLXbaPFf9en/mT+P7SdrAGkBXdusEptMcTN
hzdfrpXrflTr3ddvcqbXqoshLuGqqxo6tod9SZGO1Jzy3N5KqvPr68uf6bnqYmgHEY9a1qPhgb/n
kCqBzT4Y0Cy/vvq5h1+OamolKFxtDQ+x/3Va4dJaiQe7kC+0zblE8R8C84fmx7dLrrTIJE2FtIzq
zW2gI7Xut9ZEsV1jg2I9SWSyy+DS7mfBdv7vU4E/e94PdzQNyw4pGzC9IQYc9y0oSrwvUdgCRc4f
STOtm/KUo4cHpT5kv1TtLcWeTJ+uNPPAEsad/686RlOynfwLkfPcdltZzDMQFYsxiTPLs9EDm8OA
p+PvyXnUA90VdbGX/WvORvT21sJkM+lukOOsCp/CMr3BEYIjKErGsZhJtpWZX4goypnhp8wh4EMr
9Sj9JtNMC89G74IkUirxUED/E2aHHJER4nCqBF9zQPaV/0r2YafBHaow4imzo+4PFwbn3ACfROVl
yXyuC7T7fl7gSH83tR3rejx0C47X5hqXOFir7YtRZtuvu/qfmeqzuy1CTkiJRi+jCPZAbvmbGuX5
EetAM3abWn8pJ21w1coYD0NUvoV+99g7NlW9YTneijqgMrjqOFcxit9q2tyDOS4wXqwhv8vYGJuy
GWyqbHrEzDNxjTKnig7yqDsknbmuuvDdpNLYxSYbHzWnLlysTiqK4xDmDkYd4akzlRda9Ey0UOZx
/uG7DugYDKR0uSfJ4W91VmY6NkXMX7fguU6ziHRoWc1KVpTMU8cwQFKusYSt8FjWnHqFhcGFVdm5
uywC3qCWocwOPfU0o7px2vaXWe0h2piTfaEjnGujZcyzGupcpA7mSTYceh2tsV9eSsur80U+62SL
NUwkwgl+Hk/fqro4hFD6HiC+1wdLSmpsPaOATVJTlqtOstN1Ok60IagE3F+y+qgPUrQLS0jIMTP9
3USy4AqosYo5c8hONcqmqy4WFQXSrc5Ko+jhofXacGGxfa5ZFksk8Ae+QI+Zer5irQqc8NhDrL/u
OGcuvcTORdOUa2kdwC3vAeLk4tEQ6cvXlz6zZvnDDvvQ4S0bLUqfisSbrXm1Plgp1D9pBoU/GJ51
gC+G5PXv7rRYHcn9QFVbS75rauv3sKCSBDvE7WADbGyylZ+WL6HUXJg3zzXYIlRBK8tDnB8jr2go
4lKCSllHlXQpYf5nN/tJJ5UXUUKD8QDUbohYy287o1oj6nd74y5vD6bYZobsStaAJ8IvnE13/gDa
XZnWIW6uIoSlYD7Zerg1OBSiJsL1sUoqlAdJxn0kfEx8CqzLZ0tsWctjMas++B1sAT/e9fy/Ibb/
uoUSWH8X7+S5AT98/p7sfqxgJ+ShPX9LCm3VyPh1ff3Bz32ERSCKaSLVj4rEm913+2agVldcCEHn
1kXyIgZFDtUaUpInRFAvk7GXalay71VxhErUA3S4883bsr0QUc+9yCImaUEfh8mUUZRDWSc6p2hX
DvqFo5AzC0h5ETWoogbTZpiZZ5gHEPxJdaguSbQ+f2zNmVcNH74t0m9k5LBzcF1Kko1D6+/BmlgX
PsG5qy9WQCTr8ox9c+JpRXXKlQiMbvDzbzqONsOGPj54XlRZktV65iVhWgJR65yNOVJE/vXVP494
mrOIDaFRQNPuVCKenX0jE4NTih48tdpwsmLtOjGTnyUFll/f61wjLQJFCQNDAs8Xe1ZYPOL2SX1Y
SBL27y4+3/TD9wWybGv9NMAurnvQzuEPm2Lev/y6i7Gb6DLqPqVKPBBCzabrmRQyx1f3Xz/5550e
F6t/PvlEVopiqyjzcO97zuL8TTfA26qUBH59fSYQrvS/I7TmLIasH5QJhe555MmqtKus/ppgYJhP
vXowKvsgU2obZYdmOPBX62ESm1A8mzSiCo5zDLAphz/uZNLdCBZGMQH0abt6rkJu3rXkkYugpHe1
1LhWuZApKAUx272g5FHPxkPXP48SOw/NWOGFu0qstclSVsOmSsAPryePOA+uYqsZh6I9dPJ2Du2N
xSaOPDc/mdrZJ0k+MLdUWsh24ntnYsth6WB/9WMtTvyOmuiupUIyLlN8o31scfDH0YxrJg7bb98i
5d4ywzXzBUXZrg0Qvopn+xVuCOUNfByPUFniAVMsdKiHOsPPuf4RZwfUgVZmoSgAHF8VW2AmuNNv
lSFZSz4avfjE79hQS3gEQxlQsFlzO1JB70bOs1zjfBuX67JpVhVwRP8m9n+ZRrWxlCdmvU4uj36K
N3EkcyRP5XwNUl3eOiAdeNV5LqTu3s269BbP4SsSHM8+NYNtckqUeyUd1youIa2hucpcQ6uazzwD
pEfEpg0qfkASykvN8YSZG6+FQiGS3u+yKmdrEW6mQAEpQf3WdUMOI2cnCIkEE11lM0wqsr92Pzeh
Msgr9onYKrR+QWEQla7yNtK+zy8p97hOys2aR6GEZVVlII/bF1xETqQvqDKW17zw1333XMhYTAgh
HpO9YxmxBy8s4tsa3wMyw19few5xn4yKpUg7wUXMGXI2IJ3uPJE+H2n2VFsXY86rQYm/cJszEdZe
TA12UZv4uA4x6XNzpzW5W7IanuRpVTUyha5gOXzlQiQ501pL7XaVgE/J24Y1BrSLg10gkwPY3194
kTNxainbLtvBAVvE/hqR4EMYkHduq30istPXn+OMdFezF9NDxbE8iBUt8nLGQziEK2C1RwZc2Bob
xsS8ZmqSu17eBqa2LTTZU8TT17eep9LPesJi7gCYge6JdaUHx9F89Z2mfIS4OruD+tUjtWDOjQ2M
/FI4nmeNz+42//zDTFU7qaTUgxl5thHJV71jGHeyUtubcWopNytMcpdxhVKDkqvJNcHTHaY6njZZ
6phgS5RyExXOJYL5uTdfzD2WyeagBvvkyXFRnnRVTW+kYJIfxkSnehR64KYFFXuhA50bcItpyE4o
f5rGOPc0O3nPmvqpsatdLRsUEIYXbnHufRbxIhXalNWIdTwlSAy3JDy5lFkbq6ZvZE/t2eOqWBJd
SMXNS8dPPuRS7w1sZ/TtgfL0VhZvhd7c9M6wUSD/UCsNaU7gEZ34Lnb2fxcMl8Jt24K4YGDmhMVL
8Zrn5Y9MVr9/PQLOjO2lJFsL60ay9Tb1SkVcQYBgnu++26a4EJjOxEBr7hEfuvwIOlHEuhp7GJ6f
gkyfJ9CDSINboyIZOKnfnXwUl8bXmdWOtYgjRdzUEMeUlNOZfTEds+oQIvDlj3I8qRTVw9pKq4t7
rzM9zlrEDsW35/pKPfJiKcShBcTGTzPO5d9SbmfDJsduSWcBo0VUtqj6Coie4UYB4QxFAfw9M1Gv
7b4mXdoV07bri24NklOIVSP06MKG7c/x+Wf9dBlwmhGQSOmEXjvkbmIw4QeUOya2O+R3rH3GEnYO
q7D6hw5/cV6aGcYhsPJdPCfyE2Ag8BHkbTN5JTvKmN19Gic7fsJOXZjZBiOGTVA8hzU2uawviiBi
DQWGBj5e05GVKkmRvsvtS9demCnOddZF0DIzSy6NmPfhZE+Q3opXSnOh8+iGNUejz1prEaVqp6iB
mTaxF9pZdVIFnrB2YQOPa9W9qUnWnW729h5f7tdEa9qtjZHQJgH9tsETOdhZuXEPKw/aROgAD8OT
r18BqmjcIcJYuJQL5xAziCn3HOTsCRMRZyOkLngsYiwvpBy4Rt6AJp/CWHUtypK3oTzaR13Bim8E
xOXGRlLtRAHIyFGUn8VoJFeaYituVRpi7xTNW9izZrPVIT/GPd6ddV3DJ2VZALFZmo5CmbSbzqCv
qVPz0sR5tw3RZx6R20nf9AYbNHygauTkWCaLieolC/sbsghhzZqiaHcSDlzrPnI45xBAPgxJc+Ou
lrcohoOtrJbdatQhaiVaKF2Z1tiuEwApq1HNE9oort9GHCDvC1nPToAd4pI6iC64k1M1vjdl/xko
NLiJDJ5inEnsgRSBb8tkTttBQpPRhClUbWyO8e0TdNKpv+tzKV1NHGi6vq4dRFZEm0LT7owQhBnO
GdrKCHVsAJve2jdOkB+RKVrVKgkgFeSFdqSkINglVfWD/PZ7At35oEYp2shYVR6rYkhv5V5o1w7H
+scELNpBhsxeurnWd7c5Tpa7XgztnvOzh8G08TYZff8mlOpxq7eSecSxMr+KJTwGONeuntiDWTn5
89L8EYdC2U2l1W0jIII7XbT6ZrSDnDPqYtokY6vcUvbsXPcRzExEWZwuYeGVB8G0Kfv4WbKrN0xI
I9dKqM1qosJtshSmCM6oQABW0KbW4JkPod3t1c56oLBl10bx934os81IoTpQLchFQwriS4uPbRXv
sXow3UbtiA5a9Bx0HfALZv60upJD0ICJg8m1n6/NtHtvLMwArXo1OOybIn+vZBbeX9AUxlOcY+gg
/PsOSVTQOTf+KK6UQUirJJzeUX/pu5FF2+RvA+2HzEGFYhmDq2tbTUu3IwEy0LMVKzufW9c9lSb5
uI6rG2BA+6Yx3ZoCBC2fVhFUwJDfLJNiJ2MiiUv84GNNPryKlpyiTKDt6g1gQnRUr+1k7SS20i4M
uXWm6qcJa2Qd71/WUfe9Wt3o9GKzMveV1qPPxMEQ67h7lSy46eTdOuqi8RB0ZZK6WDM0gBrbaz80
pVVkTCt9UPe8ta1UcJy08Ai9d9UWP/Q4fVUZ6lVpbibaeULRZeSPcoMbpyRY1Ukr03B+dF0E/D5y
nbHYGL4+t1+n8CWjcT//Kh1ylwbTqh7aNW3SsIQJklsik5s61ZrZeleyIMUPGEHv4CpKcqji10wp
KarnRNRoTqTO+q72RvwmmlSFVQDtiH89VcecrYcDvEQiwTYAGxLWg1D4GlrnRsO29HO36TFdaqY7
/sYIH0Tz5tTqCvLuivcQ2XNth1dy9gsMiaCgLVwZ2rZUfyUgudak7aAm7TqzuYarcugE/i48vlGj
0Z6UOIAOeMvXV1XwkiPAfIR3/GsVZBXUrGkTZFjzSo5r0aEGE/hwVKnuQAOm1UGm/rAwUYrOX8xU
TzYV9XB8JZAkJR8hOYZRApEYkCTcJezccH6CFFxb37u2vq7zEQZrmq9LRb/yccsG0kvRaWSfQp3e
wskW57nTimOFbZSD3DHTWwtwyzaks4EY3o92v47a6DT4NhEIp+UE+VtLEA30bRzV67RIf4skOfKc
pZKcauD+Q83oH7Z5oB5CjMJ2/twNeemiuZr9o7RK3PGNksI/sqtVVwzYQXXmH1lSgwfYwY+NPU7H
5b0PTQkw+bUil3N/S0ncR3pK3VzTzh/M1oN+bcX9uwj83zNor1eoDdXeMRanBsICFlFf9dgQUbTv
Bi3jJ5IOYeZvyu5pSjvftYdynYpyz6ebVymBw85DHl9Fpe4UoHmKGuHEeBtGh7nP9EPfkAwA/Ymr
0y9Tb3bqlDDjw1YLICyr0twD+lq/K8VdP3lWXhLE+2M5EL3Hg2pGW40WC6z4m8QyQk6Tzeg/RHiG
OOj3Q1DR88imbzVTgCdd4nb5z6BqD30E0YcsEideLjxXF9/gdT4oLiwRdx5r5fA6ZMbVIPffcqYS
nJiZLOQfc4evpm+dMTz4DmkpImwqv3N5fXpO1G+UfK2LjPrCTr6h+Sv6yzzc5keZb5JULI6kdZ7C
DHSkfcJmesDz3qqMfZM9a7b1IhgnfGIxmW+65a/brDvEVAWaybsp6y6kTBdK3dzueUfBYhnft+kj
JmV3SITBYauHAizc/IlsyHGSNv1Qleg6MHBC6EcstKC/3mmEgtiRN5ENWdNI1AhnoQFfu/hB8kmq
cSgVaRiW6mH+kvfSGifNWyB/t7USb1HePHHUQ+rfHlaxmnA4OWr49ejiqI/dAW8YGwFcI91XA100
T/K9lfREFmNad74pn5SuW0mjD0OGYuONrUB3TcLuKYc2C53bwc0kwfe+zQi08HLTRyMgIxTS/9TJ
2UtZYK6jCBPpIFR2vdJdQZBf2519peq4PcjDc1c095MmodStt6A02GYyfJMg9Pp+YKxH7HH0bySk
XlNn/IZdxTHl5+3YDZxX1hiNmvbPMRtvsHHYZrnySp3kY8RUhtQBxplejiy10o0xwCdGpWHdQF2l
Dh9MFxWa5b1RNk/Mm/kjGdd9G4nt0DvEiMhaayICE9czBfnzok3WcJos+tRhRZU8KQVWi7If/2os
5YrVVPDTCeLvncJGr0naJytJ/E0YQJ+KyWtiyKmsgKAd+UfBqiiVilO9YcbaHcyCm4yD/oBl7m1Q
dsfYiK9SvX6rKYt2a9OU3QlOrKs14pHi09syG5koIv1HH3dEdOtFCsZjoCbHLBSvKSXhVFL7+lbP
5PEay/VmF/ZOf9QKM7qepA6bIfziVrj52fgKG5wbB1HwavsDqFu7D7fKKHw3rjIFsy6SxFR/lQiO
E6wng006yqp1naKM9XpJNCDtq6lUcctLp+CbIRvKT4wJ7B4Fc1j+TszSuLEzLXhppnLchw3Lphqu
Jof7cMivQpUTKsK65qy7XlLvlaHXX8ZSDf3DFBf6eyP5rNoGaqifQErHj3FhV2IVI0xjmRsZ/jpF
VcEH7qvBi/tq1DecaLNekoQ/vcTxIJIVsGzFc6YhdNxQRApALoDlmWsGg1VtFEUV+QovTQnQ7VD/
4NUyZx3hVPdMYbH+WneYXLejXK6csug6V4Lad92mUX0YiwIf5zSBQlbZdD7dAhmpFLk4+YaVo/W2
Z7UP1KLQSaSdU075rhsTQc+xZbHBUpc9kugTkE19eydz6rTWhqxFlT4V35CQ5N+CGmliYhW/7CEn
J5thtRppP4TQQ1cqcuPnEObJoUmbFCigJq7BMqlrSyLuj8C5V3ph62vfL+l4fmeqoK2trH3H7NzY
Nmqg3vsCWB1wUgMfIHneOLTU/2SqZG7GclTXmW4PEBx7eR+EFoL5LoU2bMrZGnKCwytB9ixxjkbu
Dfp/DW5TmDdKg6OqwX9+F71onzF+xzkUvd9W0irtNqqjJMYkqZIeNFXV31W9Dk56Uk1XWa1CvdYx
PKN9pX5c5aSCVlLK/CA5M6krMpUfbJTU721qYINlDMo1WENokLVtb1pDVW5MqzYQIOsoXktZvh4G
jXg9gpl/68zc38pabB7Cust3bVKox7GGCSvVwUCg0caHLGyre+pxKKZWyZW6vIIGw5MpcBSSduP7
43jX6bazgucfRdjYtzKeSJLYNI3UHexUNE/m4MtbOMDRbRDL35Uo/iln1i2+A/WGl22uU+wQXCIs
Kxul7flNSnEmjc6Z4dvn2rDKcQAy4rUxC7RNONHw2QTnqI1zS+3ofWx3a+wStkYPpcCeHmUVYrUG
f98OZ+p8pnhBbTqEEaY2ddiPTnJy9GLbTiyoUzO/iw2HRaOK8QV7p0atH2KsaULT3+AG8eg4oJfT
hmXQZFLTyzpjcPYNq3lZgzlWOfdBOpzqvEWNFPRYNavfcxDUK41fgzxm7VRV3oVWfWeDR3WNjgWe
oiDJn246SFexJO9iTLb8EX5274RznodzHVtgVi7XQB4U+VdQ6t8tGYvEsulHDygtuZLuOcWGx0nk
+86Otro1x4vMoXS+88Xcie6zdFplVKcQAAx7Kwubt4ZTbTtPTpWyPG828HANah+sTZcTyIHn0YQK
Eik9PhGKbqUpPIELuxJl8tj0xTZRwbUPXaGsZdnG50IX1s0IAxpvbHO4LQLZPgwCV45E9zXZ1eRE
26lGy/JA+JJyzHO5fNQ4H8m22dTephZ7hNEp+5+drek3rQbOK8ONvEz8G7MI76k9Amuqxtsk7MFG
xSlGSNLJHKYRJn50haT01dain3lSYAiFVS+q0uy9ao3bcYhOSWNszYh8vuoPLkB68Kp6cddnJZXM
FgYes+xQmCunSjYDk58Y26eRC9Zd+xOTZWtjFDCd44xcQoBjALiu7DcGTPA+Qca5pc9aH7uS311l
0on6kyGP+1l5hd8JNLvolyrzb6K6vork/NBqIb20snbzd7dTbEgsyye4lrL92DiAZOMJQHCsdciI
rZe+5v1MH+Y2aPwd1KsddIUtae77GCOQrV/oYsPK6HeD+EPFPMyda+8d0/rhJPZ2fmtyCXdZPr5O
ZnEUGf03zOX6nkqu+KhbpfnbktV4L4dZ/Fh2nMuZuKoFrdQfzNGeJZriMajka8NwjpKo91LSA5nu
dnbXHk3IBmM4dZsKnvK8iI+2An++datjaqUE72nbQrfKtb1fSAQECY8VOM22ihBBjP/B0ZktOYok
UfSLMAOCYHmV0J6SKvflBcus6mTfgjX4+jnMy7RNd2eXEkHgfv36PRj3MCiQfTDmX4Mq/IvLKk8Y
BQ0R9CR7qangHQskvGrWinXOLgbfF3PQuWUmWccbb4EEZhrZJu7Lz7HsT8SfX/xkuWVeckxH+TOX
rEY51UHAC9t0cXHjd9oHQ5btLPpg6S4kq8d/yTVZY/Mjg4xr46tI6ouJ3ZKczMTZL00F1MrvOEzF
qt+AQaGBl86uz325Mdz5pWG4AOKMD+Mdlqo792SPtGNxyYPlO0YQ6RKFG6mO735PGyV5GW682HsE
cvXgBdVDoTS4yOju1x3FIXefY8/30rbOsVWt6xTfc5Aey4XgV28MPjMW1zd+wXh0kPSa5XChSiLb
oS4ewRntZtcKR+U/QOl4tGN5hr1Wb3rDPxVG8OEBh2wm88GJ59/Mcl8mj0C8JB/OzhpCwWbIA/GQ
r3XcPohRXjGFNaRmoAUVXnFK7fnR6YODmbe/fo3Wacb9HwSaL8yG7DJ4964YPmVA8c2VSHXwUnry
KGtJBCShJLO2Rr62+GUmU5cM1GOa58cxVQ0mTH+luuE9tmux82bdopmoZ1d5956qfZNm1tUfux85
5fNRBs6yrXqnO5ZoU0cGzOYW+y6FQtsSBZKc+55KeI4O3NEpg4KOzGGnInRJ8GXC/966s/wRPMel
axvcS6irpPKhB1VR/NDVwXBKB1k92LXTbsu+VU9GMMudUesOp5SmdA3cpvljD1n1nPoy2Wkn+6fz
8W2Y0+IqqzXmdbbtS7VazvgtudeNGQCBORC6Wg2WxTOiq1shZgHdqNYfk5VioAx0cUaZC97aybJP
sa2LsHOb4csrnUxvFyBb5kaTBvwzqSnfipL7p3GKCVKcSb7vXEYS3Qssa9vxunRb6D2b2BqHP3yr
7TcJ5Vhac5MQyA1clnbf6yq/S+rIp7zLo2NW2iaTMvgci1Ut5ER0IORw/u5agrCpQ4GPbAbbJ3qe
dJtHkFIN6KDBiT8oG8ZnUokrpEvYOTbH1Vak/jflhfc02LH6MIeFQJ7Jt4p2Myk7yk5NJluSfKQg
TJwtt+JMY0K7W3jTriCMidemGogxd+vsQLWJd60dQLKIxjXPrdLNuQFBdfq/sxIKXnLTwrZgJtp+
CAckv7VlMOytsWGgnnoqJKHavC1D421NaySrESHpKVhK/286mX+SaNF6W/vZvNVGGqS7XPYj4MbA
VvtAmU5PxWIlwEMTUjiJjN7ZQFXpjekIElIXj5YVMVYEqUuLO5k7w4IcVscu5lCZjd4xzof0VbHF
csD+qCE+pMZRLXAcfCLwQ2JDjbD2SES2WtZQWm1bD7k1G6HTOwVB/AWQvYi9tveki61PF2DGwzCV
9lsmJlJ4QVHmj4ZXR9s6K9ubVvOPaGdUK36D5mExRRx2LDt8kq7QhcY4DaTpR91DL3t5nG3LuSkV
lzdc1vKc5WBwhlE4r6rum4e5S+HExFDY5UrziNmU3fgJbxazb4vQySuBGozteoFrhDrP0hpKJQd0
GyGXeizjSXuw33w4UlC3XPOhmrpq58d5FeoUB4qrVbKNu7q4mKyX3CdVYZp3CAZ3eITDSlGdl209
HkHAtNtMeya6pDdsfHcUpyRoCfamzlP/4Uki64kmC3BMZ3bujqB//80oJNbCrtIArggkX+5OGcGl
bzqV2xs7UdW8MjiCdBuIuvmbxVONn135W3zSKtQ1gK8uj7tzVqxIRNOZd14txl1nklO7VXA2vsXA
Hp1ZGcwBFDaujSjVQvsJNuO5Iubnw3QhzPIqsu6qMRhAee067MXITHr+sIyHdgn+TVGS7kor4S5B
8w+hNNc7kks1911cP6K00xD2UiMAQGJ0c65olfXDFn1jrY3SZjMOXkyXMdfbwKUHYEyiPrVtpFtC
7Wf+tCkNNddx36VA4JS92HsVeZLvNO6u3ugRAY6j/RYUqBeG6bs7YQB6IkKeqOc689HshPslp5lZ
YmbmO9FSKUJAa/80XZ3sCBjQ+7KbBuJSiKJnUNRFKoy6lCtk8bb32YDY9xa8zjHSijO5qjZQi713
2DSA3JoaOXYk8zhKkuGr1DGwGUcv9yKSA4lJFFCjcueNybx8Y6JsJbpSYb6wpFoW7n9GmXVnoQ1K
0Si6Tl3zG2skkaq8VqV6Aud87Vr7JXVze1cu+WOTzWdauOuQlr8QHHuQUNanyKmkixzwS9vGlBEN
ge9TkVWhIe2G1PXWIf+dXSouFy89x3yhkXrWhnHpkiRlRyX/KfyWBZ+ke1kim9eGn1ibaK7/5tTP
daBYnYl20rWPhLonG2DeB+6fv2rqX+Cu3ctA36tWIpNGwW7i9VtOyXFunGZjdBRsPoYllTVHZuCn
yETbVGtB7qUvqmAJAmTEG/spGaHxw4dZLC59pcUn7ZOHaOn1dh3T07V1NE7FW9nEr8bg3OKigWPv
/06tOEk/fydvFE0oAgcTu4yH1QJZDBLKe1ZRRbcjoNTBza/DevASM91sAluvaO4KFI/0nsn97UNT
IK26zRtsmhtpfD86n77qeP4Y9HJSkzj2C+Jjq72nscpubIz9xrPxZI8S/TvdN6p2X731bVF2IA0n
3ZVws6AsibTZL9SyiI7kSueUIILZEOxmmMw7PyCGweuND/SSP0z9jmXUMjxljKMEskIU2EduJvY0
uBaM6OITlv34yks62Iouey8Lbw3qBUXWBuPKT0+2XWLcTNNkDWScsg90kzLMJhgjqDUgVOllWoYW
vbY+A0vnW/bVeXur8kmNzt3NET0r27wVPmmzEBL/LYnNFvLifi5m7J3gseC6Jlh+LxOoro0HtGS1
a8NpNaES2hz3I83NZc6sYBNl8ZuhlrfSAaAUzWTpJXWrOK4ppAsfy5qb9/nNyUt3Tyhzsi8bTIDo
tN4uiZC6W8/fwVCRW/YMi93S6vTvVBM/XCdJfyOQ00V9G7t9Y3ZQGYfBIMQ9+BuLSR3tVLxyFysq
8Km7xxYT/DozGInMq5XcTZdwiJPltZeUmEkult3ktN2LbQ3/2DMlEN3z7I0a026H1UqcB8+oQsKU
sZ/iibsBE7oDqJ8SGiJBWL1C8HBppQ+JAMhC+QKD3Vb2mRlwvrV620MIrWW1X/I2CDnQIKoBk34x
pQZ/rNr/siTmMB+jbTwJdabcm++c+96/Xnfy2SsN1EIVmXpDLlUeqtRvLi5ATgCKRnHsWL2Fyu51
29hGQTAZIp0ozaOtRAD+I0rjs50YN5Rxkr+kbMbvakA1264JNGED9vBFORfvu1l5V0RLZxvZ7b9x
Zjm47OKS+jWBY9lD4drYU/FpmM18swbrt5rKmuFdzSh0Svyt7zQNw/uWyPRRmDT/+UWPiFuj5JZC
8mbLjCeeoP5NIhLeaZISPhsddcQFQfcfYKqcsqnYSLLwtkMPe4hzoNqZNZNVJJFklyQ2JwQ6JTTP
EoRu70bzro1lfrV4vT6Zve5DRFCbsSfEHG8Wc6gW3+QQ5XuHwiKJBPea6VYRkXiYJD4fp58/6g5z
Q2PFwWMbGHR7ttiBxukemOUTgU+Rd/TV6G5Hj/EXr3yLARHg8MjJn2d4PDtYxR2sEFGfiKEmZN90
2nvK/zBGlmdsGfOWUG1ekJrsMDtLPsER5Vs8weaZ6Y5LQQsAMTY4oMnCcbZU+oykQZVthqaYnmDS
rNUvQoDjSrDZJHiFjTM5m9m3fltlQDDCXLrNeh77xaOk6BeTWWhg3lLAsQC3jadYjgI5uuaa4QrY
zq5xAzSqEW4DTKylnBCIG3Nf8jty4A9vNCTf4MPtjTOkwR4n7x9y1tOD7lLCzeu3Npm+YwjctO8J
7MO0oakKIC/yrkOzGrtl29E1bS3Lmw/xPP0jSpghTbU8azC99B+j2MFeGZmUEXc2NoziVGnOd48k
+k0/8vVaYrI2WnBBtBE426yKZlqrodsJVU/bLo5LvjoZh603f4vUlDsPfv2G6Lfo0HfGDHfOfM0D
X54Z/1dhXA5L2Hb8AlFuPLqtTYdK1gVUiMxPttqEW1r544GUhYnCDLVcByk2X6qAkM76k6LqAzGB
V+xMdHUa238tY0VBxWvSkJkz2EW82tiCE7BPnerYK+991H2ytbvhAQdFBsglb1DP+XUokJ1QC8y5
ltFdKhvWWu+nV6Pung3JsZ4109GpE+SNZUrCBjGYGnIciAEw3/Ki1gSSpnrvZbZ5NrVRnKhr60dV
Chc3jvsUSCPbiT6D2SvNewPao+8F79aM9HbYDiTFQzXB7ECW6FKT613XI5/eigUta2ZxPgbF3pY0
+lFZWHfbJH/Ay1aZCarTLl2KZAMbNv5MA4PXeCBo/Bv9XyZ5xSWFfk9gESAQ1nWo8I6GtLB1WAnZ
XJyoQJIZLZuXg+GENbwtkE34pelB5zfpqC+jNK3HOorindNH5WM5OoxoI3u4Wl7SHUBkFqHnuv2h
nRLscRNk8xxbwX6al/EZMVPdU5LcDkZX2a8e8h7iuNKh6xBAYMTAfKfM9Qk2xE89oIddFQERu94q
xakp8nIHFWy5sAC72rntEqUj02FcmzypEyVDXA/PU5uW536qsv2Qm3DBiVrnoDO6HWpMvqmbOFip
Jir0GgsnRNc5D/QQ891kaEHV0o6K2QJm97lx28dqMvuzEYwGCBwb9DwU5lMc9cGH3RNOKfPOgRSa
VId6AXe3ABnZ57Gf78c6EY+Raa1UI1/eg8YWp8BAfzEiHYQJadG3cuRzZOAlfxMVuRtbD+3XiNQM
RLJrnlcOMcE0zQBkNmqZ7euCqaUYbM7acvo/KWdmXjB2B2oRxCYI8D9mkIAuDirrpe4IrlmpsCED
FP2AVp19e1GGk6m1k3CuqvFPnpsXBuW3KAmQQLz5sQXDwBL6yCUBvvhAhav/xr0M7rpkqllHujsp
VDcGhkPxw6DUj89uZ0/+u1ZWznnmobk1OM+GUwWU4lPFgXtBPxPjNkeqVBtTuSI0a1c8xj15X1bW
qtANMEelcx2fXArtHVBgKurRb9trZ0WE91B7MbYFQUixMgU3d7b/LTHPl7TIsA0MJsOwdlidrzMC
pVSORmOlpMyavJCFwoFQGCn63jxZp5Eov1BP/riZzWraRkKplWvahrBRmn3XYNebjHnaebnj77VC
x54T4CgbK6/kwzJWywGmPKd50PtALxY1Xzsbm1ZmJqzXz0t3qOK8f8tUsEoZkRiOFUi7F3he1UND
I/DPWsz6JaCy/mAH0H+EtpLsejW8FRPfcG7n5WGAZXOwC7k8cFMF7zpTtLVA2w6zp+aQ89o9+TPc
m87R6U6bOTiLrh0egTMDZQoG1Fv4ms1zxlTmqWwDH1Aj1EBrADxlQqo6WK4jvrVT2Xv8ZskutuZs
6xoG/VFFQlbHcOJbgjAOR+ZvgMTK5Mdvq+5IgS/DQiTNax1kajch0xBgnI3P2ZxOu0kbyacJ7uke
D6X7odNuuNVBPeFtUDXtl+AmKS1jN5eF/OMNo/coqtp8abrE+3FKob6jxfMeBBPpR3CNzqcOrPyu
Uxf/UQlXaCnj4CWq++7TkfFywOlWHwPfpsCAB7PHUjS+gA+cdrJkskTEkvbD2V7SBwAswGALxwrV
UHcfNYsfezVIopmjrDtYUhZvk2l2JxGhx7Hnad9K5n47AtCG/xz4zqfApT+P3Lb8KBcGdCb89NAc
J/Gk8h4xJZHxthGTg3EDskLsJByTELYujNBzdl4GGmTFaDTzZMR5NQkLWE8nb+DwUK6xmF8IxOvP
vufGUAOD6WUyvZWYwewS+6hhvsE8XIBLJZT8iWsQD2LzmgPyV5PL6nds9UaYYjLHk/uK0AtGgb2l
d3nj5Ue3Y29s6gt1lnVtXMdRNqA0+T0/7Qo2cRjBlUYPa8e/VeYP0HjVeCIFGrkflqx5IuOsvaFX
sxtEuSzeicFKHkxZT+QACRIFq2owvK3mHApFoqc/ehLLKXIs7cOhmyYIK0t3HUW23M0mphXIK+MK
OPyDx3ukaVwWHnw4ZccFXuwtajDfb6vUbQj+a8ZfOk10r0K3w+vcz9lJyDr4zxdahDEz58vgIpHQ
3eNQJd11vGqZJJDiEKVzTODwYaC4Y7sKSg7Z3vqT9E7wKiOKnK3UNRfJXHx2XrIs7r6rEo8VDGV1
ddoqfUiaqrnAuPKourph+DcllPWtnTfOdkHOrze2W+MWS8T4nhm5+WcIOF7rxfLPOPubH8efxE8c
RcWuEbF8djLP/7eIqd/JHrycV8ckdK3PiRWT3YeIAmA1AT938whTpL23okPnp8VTwaH0VenRP5TS
F+/zMHXXJHGaI9A0+2JCbCM1l3jh0l/Gr3gE0EczIJt9I1y9D5xueSV9EG6sGS+PXsAR7DN3gtQq
zR4elwVxNgvsaJcVUVAxvIHj65KeDqsTzaFJu/lsmLkkljGJ94WTMte0dX9HhzJDqZbktNTAm3I0
gntbGeVBkqIVkndVY9RykoO2eaHWs8B12Pj/9S4uj5py+Nr2TfCTFMFBc2huVovBHQretIGkI7f2
MNQ3hm0mPBsq26I0hpDrHZOPkNR0JCZejnnO93HE+Lazm/zgE9aNbY/7IO+6n6jwxFfXMjAltAjn
9eh67MiXzOJlDrizshAVaW52gHOgSRml3gUj2LTEndzHtE6nR7cTw0C3yDpc36T9cqqW0XvOcjyG
wAPElmSHOQTiZr/2wfze4jvY+iVY7aziD8HuSGFWjvXB4RtCsaixJRbeU7LUb2mZ2k+GKWAzCV8c
5jhJwrSml4e7c8oQVTdlgWBC0/JP1OVLgvGVvf5MGrDq0DIRbog3qX3b/nLduWG80w3TX8OnT/eg
yIQaQs3BTAP3OBredKKRZNd7qJYBFxN2uiBdqOAtX4w/xG0yX9ZJcZ91aZ+teujPFdTGaeOLzj1j
KAEXPtaIELIAMS28jRWs6HqGZpw1QWdtgOSWYerPrK8RXfuYRe7wHxdn+cp86e4cwx23jSSPJCgq
M/RbPAoIi+Mpd9ofEukYmcxy/J6WQLIhF70PWv6LquVvwJdGS4KwId3cfRrG4Mzy14uu2ft2y9+A
Qmeb5NFeL/aVbI9sBaitrWzZUroLwla0Z9zKxvGf8tLq8EznxU881MwPTQnT2lug98GvQ8c0FwL/
yDzfTq0CQdbZAIcJKKTKSa9xT0CEXKXo+qewq0ODddlqU7EZzKHYNoF57D37xJvNoALG0UtReQC4
vLVbjv5EvHUJGGHLmv/jED+prAPSUy3/5qUNCbY45FXwAGuZzZB1xxP/mIBYnPJXL1Pnipk4QYbn
0Yyea3u4G52rwiqXSahanHkxCjXG97OXzQI4G0m0vig9YmkSzGGdyWkK6r06BT2bo7LwrqxHrUcZ
/2jCRzN2IMoWfsgd6MsDGv2J8eroRMkuyEw+ROWfyzK5i967s3h/MCPndXH11bMSbvDg7HTWMU26
cGjSW17x9xaxiW1G1HVbbxH4iu08pAebTzwX9j0nj7yq02NTqRNtAN4+A4tzuy8hDZNntbPXgdfC
bulS23RSg7oxJ99PPG5LNN2tGdp3gC3bzvRGYTvh6WUt1DSC+OZr2rFaOJeEWRU6wfSKJYd1n+nq
uRjfRy660W2IeTU3sa71RoAtPXg6+2xN+01xHBVYYdiY37DLu5+A1jHIHjU4Tjy2YZbRyUYtczxP
t59GzTkczMnFFQlfOUnfr1ijfKrv6CGJ4vsiFfCmxH8UZYsIXrrvXd8YdNzN/NRnruSOhNHnSXyf
7bLnNfskdfxoRU27wdBnHM2czc603ylLMy1e2pPQGMMYBz9WcbpbDPc1kx0jofYrE/q7sBMQZB3U
8nbCx48v06ZM3iizvzQ1/EhRxLta9jub8wpCaxFanRmKwQk9ujdYu/GzmyVvRcUnUS7du/dalmC/
1FwP28wYLwYosE1fQvb0be9Mtvh7XFcGFWRrYlnOzT4JKffMt0qBfMTAy9YyQDZmBYBV9IPl48B1
bXu72MYZvO+L9NMfndlP/jh+oZF/8RLdN5Z6ncnrpruvKk5SdPzS4IAb1dzchYif+qXZj236mRs/
DjmhXMdq8UOmkLuGkhz/49Xy581iGaEdJ+8dfadaYBY27We16D8iMJgK5jxov63ziQctnDKF01Mf
cjaU80miskn5PTn5X9AvP1G+AFjA+NWKfQqpe0qaw8xXCxfuSS/1V8n3JCM0jk7/toKsT/Lc87p4
dvkZ5NinIeYUXpiNpkPyMOYZPYDc+T1Y5cl8ksR2rWGSXR8xeFDWfunGm4yTSzaO08azWiYMuvqu
0TWw/expVB5sz2Sz3wW57W1IbfqSZfG0jnO8QW4bjDaJmkL44H9qgSlEyJ0rl/88EJA40WmfaVFn
Lb6M6sO3h63NojG141PvZc9seqdzdvBMnB2GtWXVcV+m49mp9D7D6YE56mlZYDNi6cqz5HEY00tb
qG3pzmx42vdqtrH1v2Cq2w0eM5EWZHHkgdHpi1M/LyFFXSgtrPzQz/ABk+9qRfNDiasNd8xcpm8F
49AsD452wvZyph4zz9uvX1Wq9YFZ0MUHxKKSgVJ7Cc0WOUmJTeuMlz6Xp7KITiWKaSqHk5Yxr7WV
Ag/LsxWXhdXn9XYosnEHuHCzJsunJjZ2PceMw3xamXJbiuWWJM+KeMF1gZr5eNhwO9V86PXrsUX3
CG0ylIn1zjJ5zJp2wL8Wy/rmS/S5hqkE39ci9M/YeQxWlt163eKuPdhReSN3Od60bhu6FS9NboFu
Mv5bP2NeuIfYiA86znZm5b16HCm5k2YkiuhQJdMf0y3Pouz+sRVyASF7CPziuP5gV4yoVPptPW6R
hfecN9sgbkISwkHEehtt01Kr+pCTghK42bHq9HG0hu1gNrvBKc7o9H+XyDkyJAAb48hNXZt/SDHf
FpzG+TwfQNTlm8zGooWEpXlJazMJ27m9QKopubPWq10P1GzDeGpSpj+4p7sxuvLmVHx6FVqMVIpY
veWNfGzm6L4QtSUc6JFjg4zaPLIV3KMLviSe86Rl/8pqhcmpkO3H3n6bsvY4Q6tFY1mvUm0+YDol
mt4xSSTyDhqDFLjOUmL4Kv5ihok3UcrqhjbaUC5GwDSsw91s2rC6RIhWdqgSFhuq4DjBQ+asr7ut
m6lw8ZJHEfvHLI3eqMnuUcyEk1/gh0HzLc6KfdGCVfSjRB1lH1jbCS/NocmpCtz6xGdY7XfZhrzT
dNfVKWOLUj5VaryUZg8/U7w1AjjONDU7pe3/gHa/VkvFFWsfijF9FWVxGVv9zQjwTTX1qxUXYhMt
wxuB+EcO8Ie6x0tuEA2+ONGZvuQXNPMvsJYX05geZ3q/1ulvxtIfiswFFm9f0SNR+dTYXlhKutqW
D8zSWA7Q+Doic1hCm5jNrx8bdRqn4OjcXKPFmpVQaETrTZUq9hjmmI5MT1iJB0uFvaxfMF88N3L5
0wZQPJuZxa10Hg5ZatyguBtHKqvbzAHHAhWIwAZu8mWc69NcoK8EYBYCop1anrdEqad2CnjLEbPA
W3nbRTU+yZYn0XCZTNoxeRHJftaMiPwCh39kW3CWGcEGfrf3p+KcD3B7R/GCN/C48HozkbbYoMDv
HreWZoDP0M8cwJxxc/oDgzJYtWfXnJ9aa2DoiOxKZ8HbG0tlW+WC31Bg0DZvI15gTl/jLWBJsBiK
c5CrV+Y4hFHUmK0sDnA0oefWVAfZ2d8tiyccSWLapEVis/OTfneGwaSFd5TdIS/SND5EBc/5EJtX
U9lPwql4D0/OPu2K/yJKIsGZk/hywG/t6bCKoEQO+bQ3CHEY4mlhH84V/ICqsPooXh9L9xmV/bEs
7S/mLhZgWBYw1uewBgPVROUxb3Bg9J5YNe14ZV0yrvP/CKf9LRkdRV1MVUZl31rTlSKMFQZrPE9D
Sw5Q/xiV+ZthFFjyh78ZPyllfWHXPSTr6zo2Cdkdk6bPUsbOSMdfZTHzcrPgZGXd2zpja6XR4zNm
8llP/9WJj+dMGZdyWs62tlZD7X8YSw950qwG04PdO8dKVo9IXUdWENf7zqo6yJLwe9LpzCz1WXLq
O7xR1+tdAksxoSCb87xpjGc3/whGXnfxvu6CbcB9wNWn2MReM07bAiQRqRQPa0LFWk66Jq8QHT0G
pXOteZfZ9fBizclOekEo8RvhnGCjwAsNBbC3msKJJZx5rXjPwog+IryIuK2c8uiN/bMpb+ZUkYRR
fjJA3mm1BtG715reFJX1gx8djWqNOVkXuruSrFeW06rpnGBjiNz0vJol8KtEPbJ0ET03tNYsxYVB
dCLmIyd0o6jVGzb5kxiyL9bsjxHel4rpe9WXDxV6Tes9RpZkZ++nz66JhPhUsVbZMfWbWzt0u/iS
62BL3IjLrsq8+PeJUoqSdU+iSZCKg+f1V/7pepvV683PxefIPY4omWXLCx8fz9OQPcSiY8GADclp
rl5GXpHJWF/5d2PTZqlq9Q0+IJJDqeV+sRADjVM91usNbXobvH9lGKf+1phVz9CzJ2+Qe7npcH3E
h6Bqxk0RVfi8qmbj8ARIXuX8pzOv/IxtVsB4/zjJcEwGfY0JdsCA+x4k5p/YmfhnCDiTd8H8FXp9
+7L+1THLQ8nBjpUgnBlEQNz+JWP9kneYrPnVsFkalxlttPeKw+ibl9ZxjiBlw87DyFwbz4XN98kD
NLrvw+obZClnbS/cl/VPk9RY1VifW9xD6yqWrcQtHf1z1LCqLSPzs6nKvRiCsKnkkT2JwzKXBMsa
x4RHyKNkdrFjsgbyXHCwzD5dNrktzAW6uF+3q27Ke6ydz3K84SHAi2NvFvvdjqOrkUeHycXVMG6j
6t3tEc3oso3o1Iqr1/8yO9lWiLl8/IVVL3TwLW7hsEp+SYYM2Up+dRkWb5asQ4cOdqqngYyqraDz
CkR7WlLY9Fxbt//tm/v6Up+aKKQyTqym3SKpghTjSdX6wyYezFqqU+f3lyi3WDjn1EiaHmtPHuya
OOfcWqU4oZlxM/Fyc996QD1BLvY++V1n92XlZbBhDHEKm1TLrGF9oly+4ZmHtucYixSFbQ9GOMKh
FLKQU7NXgruT+ROWQSDxEUi+ojjw/2xPtLvCnH7H1fPK5chM59nhtnICNo2oG2KeXHS8DXEzklxV
HGJ0/gxkKNa22oAFHY3xQVA8F1hwI8y1BQ+dKRig9vtU4+zF8h3gUDyovJ2YH9XmRmkOM4/0zk3q
LeyzBxgNUuxLVFmHNKsJJiWDjNbwrStdzCV4ydejLCBbFs7AwbNdtjrkQcbZ22yLe1nZd36RmULI
TZo/67eQFPk+HYzzegDxcEnG192Q7k1mF6BMWK9lqYKOZrBp/91heIxN+UJsaQHmxLf/FYjAOL7P
MRP+nKN1vUstmMTrGY5hnm3WdKvX1YhpeordETEOnaCuUR3Vf6Wzuncpt1uGn+uBF924plbjLVtX
9eUag+QJVYVRLnAcYUwOzP67KMrlaE8Zh0LpsRHRDjaLTvFXo9gNij3/T1DiljTf64JYIPKqrjpu
+U/M6YfJiQ2QYsbghg8qG4Vg8a26yFg+lSYru673lAscB4Ex/Hp5+WSvTuDUfNeLcyqqV+V/SPtf
PpbcLPluFGEnxuzkUKahQ5vjy4j0uzOYP7ykC2lzXmwPf32NElkaC04w3TA41rgzC9ftXqK2yg5q
YnHXTvo3S+Opmh2gn+Dj/jLScjDP9eMBGmvxvbTN8lrjGmQPu9HUGzG6rzs7X+7isX9g5f231cbt
l+F0PoO43MR5FA8mwkowtn9cZ0JGaNTA1KWnUsE01O5MrYcLvIVpo9fKhBtwYNQGriDTRXxc+OSH
OW9SXJmtn91jZtvHvpwjunFrYMpd04VJ8k8jZqt4iBabrf3F+QTbbWeHLq7FX5jsSxHiDETfzTxQ
foPdP+Cvki+rs4N3kMbSYv2PszNbjlvJsuyvpN3nQhYccMABs8p8iHkgI0iKg6gXGCVRmOcZX98L
cW93i7wqsbvS0tJSokgiAIf7GfZexycKnVQdLGVSYYUznZcuZOusGLIHVx/RFTJFP4uYf9F+YdDq
N8fzMd9XxKWLtvXhBNtF/0M3mMK3KCKbOeAa4+WkFWaLVLkYBlix5jbNrWifOD6NZrMFnbQwfN8s
l5kbq0+lkuKYJDknuOXHOzRiqOyCEinjxABw9rUwZ57GKLaOAx/MQGIAAL6zTqHTDmfOSQqPKqxu
62KyPpVDF9LJygjYQXPuHbeydsxbnwhLO6teMR3FP/KVYIVyItnIvqcYMHh5cD1qVr5t2aX8IflM
3pQu6ny4AQ1yGChWZNTMl1ZcYQQ0eDUKCnzTUa/yRym94+yOGrzimBEBT1RojIpIWKFRdMU5cwT2
QMTOi04Vt5Q4KCs4zqMa8C12yX5+P0VmfTZLrJtat8EetmWc18rSne2MRq4wcsFtqI/k47u+s648
2z9qtvPZqfQ1XsItg8mPWuzf2LmNvKDfB6XxqbLVIw6NnSnFyWySnWlre5uQbeq0l3ndzSUCF8Hr
wjAoxtswFbLmnASMbg38Lxg2cJS4HGxuxHDIMiA6JW1c1INqOZQqyvW6dW10bXM2euPEmJIDEvpk
2/ho1pLqyBJ3Kb6Vz12obQRyx6n1qeoF7h5xP2Ii5eerOpCfEicAqWZQHLXwnzNTwU60cyMiclJx
TiVc7BKtQ8j3dlbSHHQo93vOSnIR2X6PRhgZXXbPrJs7WK6gSeRtHFHLd4YjU88f0mQAb004g3r2
1Ln4ZCBe4FLG6JjUtwhVEC/aEVLPaDs53QZ0irssR6taYDZbXyIw07z2BWcVWvw9pOabS0mBkz1t
0N4nFV2Z8Ohm6YOrF89dnvDAeN/DlHkj0Xh25nNiKNtNFjp3Xtye5kCoauW4tIYGJZ7I14PSX+ZP
HZfiwWRWOwOan7Uh2egye1T1vP0FzVXqYbdulAYSSOgHt8y/e4xWZPT8oY/UDUVhFCmJQjHG+hjl
uSzQkQnKCmT9RCZQra3XkTuUqOopoJtNunlDnfq6azq02sYOuyWaDqmhwA8/c7cyWCHGlslvW683
Vs0UPUSc6NjTdymLY6bLmeBeUlQF5Fcd5j/zixOPnyIn2bdN+OCF2Q9EeDnbfbJPoMSNZIOI1/ax
IttWyY1o0IfjWcA86GItIDMy3OJbWQ5iZdVcfxBN1HSibElDdA/ibzkDv1UQo7tksoEtENtAajj0
ekJZhkzSDesrhVyjdTiRORG+Fk5LB36Y3TIYgxeiZ9esx8/dqK4039p1LYQ6v1+bjnbWm+ZJ8K76
ZJjE47SDtG9zCcaOAZpo6NOabF+NDP1pPAdFV/u5b/y71MOzjvzmttCAq5ijQ8LTmjtKQwizy/wl
Q34AriQ+RrKbDpmR3zQF7sUhFjRwY8a2psGNSY9MqOYzSjvC5jK/5eZvELoE6yp24puZ6VvTruGJ
a8WimIKt3hfWssMygsUuRF0YkJhPwWtjOTdNQPF5AvdVZdmh7sUTquJtXqU3pf1CiDEv0ng5oCQb
xpA+ijr0QvuOk+phfp44Ce809ja0be2uslD2pLG6lVV6crj17Yybm5804zWsu1rl12E1PKmKNFyz
A+PW0tqH1IQNmdmreR/yQwYBU+cROLXTynkOggnLtRvthI5IuqyqW6P3n5sqPiGkuU/K/LPDzjX/
ueA2IV67MuETzpT3os3pO2TD1ew3xoBw9CaJS1R+zs0QcMVcAacdv3QK7dXP3a2KbRJjrO1pcdTK
hoWQiTPIj2ck6unazVHDVkF1CBna7E0Br1PayIWfaYBxtNpBst+ekLXS+6vWmjveBua4LYr6qvCH
pTvV8wxwr1h6g/imS9udZUBwHDykyDaGrzlxGR3nBXjKlxQjVxO2+6ZxDomw7nLBS408F7sEm7+s
0b9p7nRDlX/jiizm+oNd43KD5SS3VRNiT5SYZYmI6WqjU7U2sR7AOdN3BZaD+afaRXZHwXaj+ZRd
Ut0PIAvIqxxBO6xROtPCwGQooWz29R1cMTS7Vnsug+DV6qsbBcRSFfFqEP0yC7yreYpNQ6aRVfZW
H6N9F0/ffVB27pzat+ahzHsOniH6KojA04zXzwgI2TiyJrfbI/ejF4oG2DCzZeSFOydWlJATOp6B
e1Rjs/cp1/PgbrMgolShHAKJ3PlhOhmS0yrr7qfaQy9itbjtwr0y2m5jlz6FtPwgxjJZ1gaCwlwM
53DqFwNqla0zTvGrI+oro/Q37HKvZkqu05bGuYBVukDvXaJgaLe9O22r3LybOidauhi6DhkO/09Z
natbdJq0gNV42wjMJWk20/Yz72VqIn+ZKp84p/fIL1uB+YDIyFL5nQy7r/M1wCrZhpq6CgQqGzrW
3wLcUkTePeuoGv1VyBjkqTZOhlNj4hcYqetgWI1+sLft6b5mv6CtXuL3QEuGcAUjifsltLS7JO33
YHAWaa7odponn7/TteGuCmggVhZhd5A9qCjEskW+M6aQPZp5egTdGPAOfrAu41CuEasqqqnGd6wL
az8Mr7uqPdTh1wIhJY73mW0QbUGfnOYddWI7MpFZxOzbqm83jXAB3CNkZuTgbWJ4W1zmVKOM6EFq
ybNfyIesS9lWMYeKakdGdEZIf9BTikx29RlExHUfNs92SqNp5qxvnYR11csBonH2pfSQPEb2Nf7D
Zz3xmnUYlDdtWZ/6lgJH40cHxzdNsuBEbaM61jdGTYE8siWj5OJjqdCg9x2nqdcSkXjjfI6G7ifP
9B9a1MV0lHtYqdN1VZhM5XIKwPEVfKpJ22jZ+DkYg0ctcI6J162G3j3mdnEft9NDbzgUZiaOYVMW
5c7LvJYmmLG0wZktcma28orNevErJwOBplO9qyrEtEjxsk9aV5Wbjsb7qrNgvLSWNmy7HIrS1HQM
0a4KeE+em9sbXysZ+OIV08HDhTlbDcAtoTfF06lb3kbpKRwbraM8NTKd3FbcG9rgCS5SjreJnHqJ
Xw0zVDd9VRVljw6dwZ1XNNOz37jIh6QFeXboFQe2Zx0qZG+vuWX2L26bhStpV/1jRaZyi5V93Nl5
XB+6qqeCpiI1zYXBQ8t8xl1QT9YOzxf1QI8u6Ma2Um8lgjI+GBalAitu0bp2Xl/sQh08FTM6mm6F
gQNY1EizImsjHFRkauVz3BAFkiFL4skazNChwCdCztjh6BZhuHZ7X986baAfXYQHxANph2Cn8vcF
dbDPtJm/d3ZXH9VUNMs81LxjFEMXyQVFj0n44acma/urocWrW6QN2ruUZjwVY3QdPWIq4pD+KmSz
OegZdXja+c/Mm3ZPpE/NelJKO9OVNA++4ydAioXY22V1X1kD00TcuHlGVFAspxyxoE68ccakBlW/
0m9Hs6Dp3KInLGmNLPIeYhNXTtLr2fmaZYbOXredpSeomgU+JJSyL6JTn2D+IAFLnnTNiYikG/Nr
LhSD0ZVTB7j+q3A91NEPnfd2QUdsuCczgpkbUMlzXCjvuoWGIMddsKQKUSOYCaikpk6EmdMB6TW3
d4w+95et09Kc1unDDQV06QBJFiJwKr9eYcIoEY79giSPV7+M+p0P62E5TF54sABAbMuwj/fZXE8P
J3f4YRQT1UqdbZJgI3BW42y6KdyCVypycGPlFYYare4QMNQRsJ0wmOodYuXukFv++ERMrZaa5X3G
HVWtuzI2957jNHj2BkhOIpLuWtrlF4uC3QpRXrQGa5MGC+naiNrHVCkMryDwokoPUCfDajACZIQR
HKJtZgEwR1HL9PnISHdJbNzpnSVvXXwtC20iG1DhSUqXiRHCf4GPdE+SgYXYtx7rkUIMgj40KoUT
bSR//JRo0X0cJ8+d0OUuquaRxk15BzzmxerSlp0RZxIWM0BjfvFoDkYE+0DP7mIjY+TCFOoQSIjM
nEJlLPcBtVhuSUbPydJZ/kdFRqrVsmhvjELcBpNYORZGH2o4VAV3flpcJyE2kym4mbBFSA93L10z
8uag9CFdx8v/KMy6gEWHuVUI83ouDJWD9dpSfK3c9ItDqXVqYnrnRKXjXH9lBWCd6tdDilmq1ary
3ESI8/AvPsYzjspUjya210Ujq3qFDyNZ+Qb1c6soHoICj/1cK3Lr05imYOmybRYW95abw3REpJQk
Syjga3S/D3HTzsio1VAhLfGjVYz4Ggt980UFNAex7d/+nir63/CI1Tsaq6yV05aiY1SAGz7orPA8
KJ//Rz/6/Vj31iZsHEOApaA/vgxDiQYowZv7P/vh75DNQvUJkvI4ubHCNJ8Rk1Biqg8Itf8NvPL9
LPdaQ9Qah/zsPExx8nkONiarVOuIt+9PiOV/vhlJX//7v/jzt7ygMeEHzbs//vseqVie/tf8Pf/n
37z9jn9vX/PTC0yt9//ozffwc//6vauX5uXNH4hRCIlv29dqvHut26S5/Hz/NZ//5f/rF//xevkp
wEZf//XHt7wl7uGn+UCY/vjrS/vv//pDzCMP//Pnn//XF+cP8K8/PiFVC/5xzKvXl7991+tL3cw/
QP+na+jKFkJ3TIJwfl7/evmKIf9pIwRzpE7byQFr88c/wKo1wb/+MJ1/2sKQpmPowtUldJA//lHP
v4ovmf80dN3EZGdRf1Eu6/B/X93NnzDRPx8Id+OvP/8ja1OebdbU8w9+wxwFKceluVydVExiMKz3
8y+sWNj+pGn+zUAxcsE47QjwoprWQ14XC+zZOz+vrw3qLOtaSSyEQ4H1lFpxMrNzuiZc9tFAYmo1
p7hngrLhAMIKmzMid0Ik/Jx8qhBoPvN3+4SvN4P/Qyua9joIg5VZDaTEhb3LXV4kNGXNFh5AV5gr
p+jig97deK5CXYvze0fuk14H5umnh/WLj3+ZE/Z/kauXj4/PT0pCJt1WpDhvMcFVEdjKbSr/RocV
tadLjXzLp59mt569AZ0HKWItJk0CgQjFoQaWkmdDvRpR7T6brXMwI+M4GBAbegVdjhr+rC8ZPkDD
irf46vkqhavoSrj8l+VyGcz2E8y4obDeSMWUmDhH0KFSCIaEHViSqVAcsjJ8sHJaCYk/aitP4A12
U+Av3fhj0gMNzd/0QixT7bB4GwvqetEH4xbl241lvjwWjuEK7uH8f+YV/jNrOQiHuvSNOr8ZhDue
EqtDxD70X4WOT4/Mxb9yAG2t4sq7yrk5ZwY2HF2cEAecSujmcHeptvSvLZATp9HIQ3QZmy7K66up
KPz7gopX2WevEqbwMkiHH3aS4kTQFc7kaEi3Ln20KnLLo4azWG++yqZ2rnVPt44Zavg7YjTaUGEq
8CLrBBIWJpOqJTm3R1VudYmnRrjYiohjrWOPd3XtTn6x803nxwdL7S2z+3KXXB2hhNJtCf3k/dAN
LOr1SH04uUHWIU7KC15U3eVkwDWgD3MEEmtkKPFho++Qy5sodVX+6Np5szHjJNsMrr/uW7hNtoLz
0zNOaRm18JgcG6veEEUfcLONeeW/fTMM18Gmakv2LSXddwhndDeRqdw6u8lTLIq8Oates6+aNug2
gCHCbepp3O+kWKdjbR5DuWhd7z6NvR8iEfmudR76QnOehiY50t9gmCGBs233IR0J7rHduU/SpFj7
+3t8mU3+5qJNXUmdGYlK2YapX1bqTy/KFCm3sJo8vFFm9qSB6cMEHjm3tSlfK+oD96mmrZNJc47x
OhN3OljD+6ao7s0qyU6d6T5bWkqGOX+Lw1+tLT8vdqUnsP+4pbGUWfUYTOn00jfMkRrVfVIU4bYf
5ZU2zu0yKwA3xrM1W7hFU47FlUjfm2p1RUA5LAEUwSuNPAxuvbeoiii9r8OMakl9pZf2eEvhfNsO
DlqDikIlFZI9Mxwm3NVx9cF9umxrb++TkDb8LSzODgYP590bi4zJQnfTOJR8deQ1YhAz7mJduyjm
+9FXGyE6HnHW53tQTt3JL+ynnCzvaJTch98/tHfTF3gxTK7DcExhuQ4qn/dHUGqkGo0knPmACSUe
ZrwsRTUxCKTW97h7APF5h2K+TsSdYt9r/mNoa1TRRNdulKa+/f9fznxXOBANTljO5be7WaMESjDN
6s8wpHkJ4YKBZKrYyDDZVzi7ljZwUYy4tbHsPBZJ5vO4tJRKKuDTcNugYPzgDhnz43j7uEz2WCkd
S6g5IphJ8D8ta68cHF8rnIGOyXhX0BQ8gUA7oLlNumCrAW/bOjUSZAeOlFl16sqFVfIczcsYGjTK
5JJzdnIXgvbYUfXQRmqctsD6GnpdSaHkEmTasGi0Sd+JIP1oivcvVhuRCohhDi59ftbvgtuUFVVw
hulnNW8A0qFCqNEMj/tkZ9VeihmkDJdIOJPrIh6gMztrQ2/qtRd2979/tpdpue9uJH5nBn1wEY4w
3q97YbW+AwhMnuPKjq4sicnatw3ZE8pE5PqxQi2nIzA1fMiBQLFk0KUb8mikelAE8lT257il9xf1
J3+cup0GRnLpDE4M4DZfh0UANYSul6YFJNjY5XdmGMmbJDA/igjesv8v7wwL1DaFadv63LF8uyJK
vXaDvjTkWWEI3LqhC96gib9PEJLXoTukG1LA3Tjm1SfTvEclV518L90rCwDtNNJ2yma2GtUIi0zO
E3vDCfrVB/f6b0GLac63GV+y5EKJcd9eom4zf3EUoTxzFavK8+HzN26z60rrlMXzJCXvqxKIH4mI
QwYiQQDI5+7pmICHmZ6rSo63w0C7G+caw077dN1ZmQskJi+uAp/gMi0dQPa8bDKkYYO+26NrbiAj
6usPPsovXr83n+Qdn791yrQDVCDPKe5CPwgPwo0+iA7MX94ttkIiUcGp+35lsplFFd1t42y4PZla
4ONq6QVBXUQtIxZetcE4kVLiKb/2mf85diL8L/ytq9GDM8CTLP0gShdIVThitb7eoZU/hfQOl7C1
3Y1Ii23kYyNKzWbRuQyTEr2V7wtVvMwvLj0D/VTKKD3KqKo2BE27wXc/N6YJtDHXrkrl0Z5Jscuk
mvnBSyl+dXt5F3WOJI5tyl1vF0odmbQE7Mg8S8NsHiLd/SRCoSPKRuHTAele6DpzqioFGqL2q69+
AV23saFV5rMC11Dw1ybYSB8MBDT/FtWyfknYDBIxm7DtfSyhWc2AWxGiSaacK8py5gNUUx81jGEd
C+d2LGzjCL8dXiFGkpsyxiRCrkX7JDO3UoPPV7RSO/it1O9Mvm3e+sx4+prYbXTj1Wj+4sLB/iuy
ZO10EKXn16APOVWYyGsdqRIznHcOSiPV09epzHTnOOM8vxLFW6589zFyCE6a9Ob37+2c374/bMhV
pWBom/2L2GCyXKu3jBovfzIAJ8dJt8n1/qopdT5Ah+arTcXWric06jJwNsoP9Jk+6mKcRlKh5S6C
Jwh3AV1kKpX12aWEvdRDY6QQH6xbQxhHIUE6G6GX7VoYVbUBROlynkaQ++CAUp/Kim+XOxZVxjGF
nnKyy+iWnkqxkQG+/N9/5F8dC+S+jiT9tV2Xz/52BWLJBNAa85HT4jFCSL10Xb3djQoKjjflUFs0
6Cudl9M7y4cvYet8mzS9vSKhhTMXmNdhpL7R3NkrNw+OftI/JJV01t2ET0mfA6kOH29V5wLFTvkS
Cn/TFoVz/OBD/C1gx8PnUE4AdmeYlnUJIn4KEgoJrMU3lXNG0KuRemvdfVtjaqtkvs+C9Kl3gnPQ
c2TI0diqiSAv1qGk5IBbhDg2PkXgP+MZaCDZUpOtszLteDj1R5XXN/0Qe3e/v+K/p7UcxKTeRDXE
NRZVjre3vRly6YYB4NFpTtc6q9mHkpm9ZHoh0+tiPBiT/a3KO+9oFSltOkJA3ZfXqYWkCVa+iWh3
jE4A8vbKBwr/+6t7N7tmPmJJf3BhE7ZIBqe8n8zbguOyp0gyw3Z+M3NPN1eT09CFZQgytxdBBRoM
gIkM/Aaq038qM4Cac1ToqfHRCO3+ui3N4FNhiyfDc7xDZUOrsNBVyla7qgsLmF+38HWPGjTjos/8
quUl/4TBua5ja7zVlNajhNmmBIS3sdt8c2cK1hTHNJq8eN3jXghF6+xVWFqr33/4X4Rsc0VKkv05
jmvK9yl9YvVSw/LJFLzesY66499njBSg3G7gbja9ZBvoLTY43EXYmb29mnemJJbujR99sA+LS6Dw
NmjjGqDvkKlwPWzGb5dJEDW9pDUa3EhFuuWXabsvUt65HJMnxD2Es8OuArvOjFggm4xCpeFcBGI9
htdDwZQULH2Hzhbk0bqsabQ2i7x59jIXzGd7W7RluK2tgU6w/pgUdr+2HZgdl/9B/lZsRZMCEKqN
aD004R0M+3Clum66EnDOl1D7QEXAV1jns76zzcN6GxfmPWZocYLjxzAAeyR5qREn45eiYg+xSVcA
takzDbpYqaFokelSRGr0lWFBukIUc8m7Mjt+SUJacVDdrxM2j1PgpyuzbGd3Lgxpv2VKGmIGJfKX
tmuAjWkxNtdh5CVhWAOtnM+uPfqbLhz87VQhgoyD1L6l4feY0XEKZ0VgM6TfM5mcNT9eq8Crb9o8
u4oJ4m99zGTDqItT1AhSCYkZpnC941QxbQCmhH9FS/7O72gIWTy5tWfQu0tly5OJZv1rV4SHqZQ/
LL2iluI1/soNvodZb30wB+1X65RSD5hei9QRz858mP206aVzciwH1ik4ZOso6Nil0pYI0Yzvjo7Z
3IhHrG5iHPduVIrTZQ9x2rrad7b20YbxdvrXJSa3pSVJYC3lcITOId5P15IU7iS1Uhjny7HNcUlj
qtRSSGZw7aHl6uggSKhFpZA2eFG1r/Q79LD53rrTZDzeNFUCNLZiNqMK8ZBndQpxvMtrdDHirmtb
mvxtjYwyDqMrYtIXmzYmO8w8HMtodvi+cL90FIKSIMLOR1n1gz3hbwUsc042qFeb0lB8zHdxmjXo
plFmQH4wNm/RM/RHO4EIDwbsm+gcMF62WoUMifkzVLBwJOhN8mWc2BqGrmMsAc653OuexmYWZbdW
cJ3MO5uGu/CDs/AXy8K0SY8oSMo5c35fa+tshE+R23Opl2VBP/bGiAHIDLJOjq0Xu/BccJomqQu9
EOJ2rPvhKQl2+N/sj65lvi1vty+uxZHCojBlu3/bSrE+tcj2EWwrW2MpDu1+0K1kKfAaeql7rQbp
b4L53PBlPO1io4pWQWgzn6mesCxNtburYiaPDFPmbaNcLYDewoVs9eSjC/1V4OeYFv1dW9HutOeA
+Kf1Sxdw8LHkirNvfw6KWTtuQB0cGafeTNBiLtdIAiOOets/TVn8WEWte9vWBqdU2t4G5ceVg3lr
f3vvaE7QMjEUo9o5kN4VIUO4TV3rac6fr1RmeqiVK29YZYKBMFHmumjGCR2gTE2LzqRG6VWos2JZ
fFSCMeff9P5KiFZAfgohDPN9dGWE0gmyZtLOhVlANW78M6ZqcwEMBv0DXo5by7RWAS3yNWEtNMqA
SuMl9BJkGOjX1IFRo9/9Ql8PEJefkP4ewJcEGFmeIA9Gm0w9uVVXMXfeGxfsxQge6ileeUUCnCTK
0UILka37JNb2fo7cqDNglVZRg1Mxcz7oihi//LDCNlydqeXM23hXXejquouK1NfOl6NNy2T1mCUB
DDKE7jBLy6PljhgeBvqUjFlE0ikGa4kfzDo6igmE/QB8U+RUynzOpar6koQ0sGN7eEAq1Cy7ecVQ
gXQWCLd3lm7Vnz7YqeaV+vZhOYQRljCVSbkHct7blVzlQQ5FqLbPVSpwTsbwDeAGMmGM6Rvzm+Z0
zbQo2Ujpc7uvzHhaiSKU+0s1IanbT/mcgyS5vvn9df29pk6AziklqHMSq1vmHML/9IaBNMvsHtEd
3o0eUWDoTac+mg7IJ4pnEVBevdxvj3bYEVgS2l6nXgPZwz3tI41yU8hPTD9se/CCeRAdM7dgG5H2
pz4LXm3r+6WYqzdOvv/9dYu/3086jegF5Lz7u8J6d7KptmoVSobpbCLgWESJGW9LuDnbSkd7QKMP
q1xgu2ThXCJyMorJeipOl2hWgB1ehCVzvP0pNLZGD67/91fnzL/97dPm6hgUa9MxIFR935hXPaZK
lUn9jHW7Xad9qTH3ZJZVdyhXsWCaK4oL8Efc1l56Zf6toau4RI/vr1NmSx+S2jsOvuFtmrYpNrmZ
uetUYd0yM2vd9XhRLcCRmwi+0BJCrKkRD10iI8TDYQ6CSzeHc2lqsNkqOJFm3aOUsTp7k486iXrt
FM+X/wc5lPIMfKO9GZXV2o8rhm7H3wJaUJsgzfIjNfadSoW9kXF1LeyMgXOXondg3Gh9rq00/rOI
fCggfUWrVsbtdUlQsmks6AfePboQrxXdTp8wTGlUgn1BVHuJOHgz45swiG7drhcbVaTFs8OWedVl
5j2zus1lV2DtquYxbULGNMT8BFsUg/92WgkhUQsnZl4AOh1z8YIUS61Kw9wCTrQ3l0cMADtFDGvI
tQB1EoUKAZdV+R88ZsO6LLN3D5qHzPEkOEpN+30bNMmQBflt/1eANRVDcCr13SUrsMovtQW7t1VF
sVeZTR2hAdkE6JIGSlx8doZ0bUdJcTeUNuRNX5180/osPYob7VxD1HVSdIi1DN/Axb2CuFMzVxen
15gV2YK5QbAdRzTW4yFklswnEP44XYrgDNfj1TCZ9UMdrmVaYKmWsQMts29Fvq8LgCKywfNPFT43
rgtqOjdAPc6XgyH10nQ/GkN39HEg+HF5AgPR3WohKIGeWSDsIhhMXKDq4AbE1tNSTL1uTbE6Zh8L
wIdexwjw91Dbo8Xl1U8UTEnQOxr8olzNMNKG5RBHV0NVrJkl5EEPK0aKV+VX7HSYbGvG0FQq+Y4J
AC2Sj094yhJj28cQHyO8U0sEP0xGowhl6GP/TQa+z7+3GMsellj23K+Wm90wHg5+mDGsBrx8UIDt
U0YvpLL08Jp9HlBA6qPjNw1eJIirABcdH9hudgPxoF7njokEdV7nSdrxgjGjrbLGH0WvTTtHht+a
rOuvB8t51RxtM3pZ9pA0+qGx+cl1NOaU5GlOQoNn/oVlM3yAcWlwssEpDP21rTReVSP53nildSNL
/0npnbMwyfpvLj0cwwVC3epud2OQuiz6QL/HQ9k4A45Fr33smbeBLaB9dVwKAJmc6ICO39IpAhTY
y++tcmE80VRnxGWV75HHM+9LekyiDLViHdVgNSe9YlyePu2Lod4HcqquUgggKMw4KONIMNSIxhLR
Kwy8dOLvANy3Haq2dqqKGytdZeXQPICkpj4+b63Ah8TpYn0a028QvQA8okuVWccTo6l6edf1JJy2
tYt73IJU1UsHnq7Ng0kERdN5pWs5HtoM3MZaw8SO0zI6lYmBlzAbXmw8McfMLwaOb/bPZgi3ZP23
YwXFoUsqhnlAsEDgCrbVdw1rXXYbnKJqp1rFffV9ZyvjKxA7jijq25buq55k9JaEfn2pYeDPd5dN
AqvJ6REdB5HOEE1hHeH25YXG3FlWYZB6B2MmZBYNjaxWBwOFDv+xtKZpGUgv35sMUsGnWTEstK/W
Ew25k8LBvrCHliGyeE6Fh+WIZogk8WdAEFrXHnWdszYnD7Vl0qG9b8TwhN4XrByNbfRnTRx8RQ5u
3Q1NHey1PAGGWgOmaKVF6YnJdLTllp1OoJ7PvpQgnusIAqjQAg+Lwq9CXcLV6dUqRuJWnCMIHRvr
GCb6nlWKGryMpg0VNbhOlv6UAX4i33e69WUVFnIEWacH3wyErLgPYlBWLtBHOmP6HdLyOzMYTiaN
su1kC+YwzdkdcSYDpRzAUVRHxlPRJ1coKwRWpTO/qrtniMH3oUas3iMeL11VrN09Vr4aCwFrfP5Y
QY3VofEx2w7lgCziZMFRhlzjYKKYe7xuGPmHuNnBXAQENdifFURYRuMW5oZXCryFBoCWxE3y6xb2
ZI6rdnKPGcWDnT8hzJ6XWiSkt81r/Uig0zDbWUqqLzoGPlGqvZ9+ydvPLjyhWVS7u1R7DZ3BvnET
7PN54VsEu7P5haWtBEhmJ+l+ONh1GsGYuTKPDnVUUpObE4BLmncJntK0gmRXiIEMz3gM2JocrX0M
eO81yVRD1232g2Xkq4R9j5ZJ620iGW/1hl23xw1y2ewupW4MEttCh+Gq1empSrPrvlIPcVkW10Nv
YxUYwGAHftgh4LiNoXlBzWCtMEVl7g5fXsVpKk6pGeJxUaa6LXUpb+s2e7p8jarajPnpUipBgQ5n
MnwF9TddR61/HAr962AVzG3Lw0+dyz3I4rj6lKVBsux6U55NZvWuLlcKCNFcZw4F6wlDq4et4vrP
IBAfeNck6eHyr7wYoWfmwKvymCILE5nHZhRPDC6zbmHifi9xLZzjKH9FkrChVzsBAwp1UowqvJsC
a315BInuf01t5PSFmxYnl5lkmFJo3l56ujQvKuZYBLwB3nXl6CNLR+wMVtImje3XorTQrufQ1CwG
hei4gP4MDoNAXPt5jGupbTaZI9P15XrdYCq2DXWd5Ry/X5ZrTwm6SOF25U352cJteh3Wih7rZKBQ
GMcHHYskGtb22rC4CAcV+afW8uxDZ9LqJ71/wp74mEZjcZw6aPS61DCpDQa9CkOz9nSvfUA+N7mC
BBFolMOdkoRhKJkixLM0xoNkR5omfdxFzfAtz1v6MFE6bYIw/UoPmLd/rjNISHNQA6W3uSzFKX4R
pVNdZYGEZ97cUaQeD5X0FmEXhwfl19X/Iuw8luNGtq77RIiAS5hpec8iixQlTRCy8EAmPPD0/wL4
Df5Wd1xNFPeqFRILhTTnnL3XXo90lFfoy4p93cJjZqWiioXBShSxjiwq1R6odkPYnjVtzBzehl17
z7C8z1wrYItWNofngFROdIQ9Ahh9J/+L9yXiUd6x2l6BPfyuc2HMCVaQrPsOQMWYDxhQyuJp0D7Z
ZkphSROGxV2uC1FXzy5/BduGi4EvfE6zyDmPpW1fg4A7Vd4n2cmMK55rhwfZFmrnlMTfDJpGZHKa
aVuJ4n/b1iiA5786KUW0q3ot3cluTLfNOLwXWC9e0io/GjDhUubGx7xQLxlm3kOseC1RQeecHqgD
qu9BVflXu3Av4FAKaPCoxnMyvTpvPhD1Ojmav3mncE+HA1EvscShgEGpwWVZp4hce7oSh1IKAnIn
FMmigPQ1t2rdpGx3Yfmw/BykMzNHTrQj0JfwVvmSVDGatQ7QjpVE4X6Pk6r/0YzuvoIAc8mt/nkq
cyxhDk3lrGQ5tUaw0XTvYLdXwx/ic5TjXglTQlaYl96ZXpCDG2Srj83JbJ8LWaWXoXT2S+ME5Web
rCfIuc/kn31bjnldydvoD/bNa36wFzBQQAr2vKxrqp9jSG75ZpEuLEvPQTJ0x58cgsLvBh84dMbM
7WMb4tCb/1/Lb0u04ldoLLCggYpvDT3un7QCEXbVD7+WQmNZemCMYB3UstqCl4kPpm5hKe+/OhHV
jrf8IhJrZRCyW8yZ8bEeH5bdMoo792jiePAVRZalCGyU6THVu+zqhaSazph/yIjjqefKzVmNRNRW
2IiQnh0mLzWImjd+Zj4BeVpPOgsy8lPcOiOvEtjh0qpgFviNwLoWbzr5bdQ4Xb2oJHVb4hstUBi2
frFbDi7V2eEe4CYcfAscLw6hjcq4FVIBojJddR3KmUWBpzfNKTawJgz6QO4UkQHn0bYILp+VNPNy
zpJZugqUZeDnOmpdiMGGWaAn7cPyrAy75wjppDqTQ6AOjZ3P/Y0Rv0Ao9w7UERwYYX7Ose5tOoL7
OHOM9FLQwg2NfrgSiSqsmY44gpBne7JXumi/cJ/8Yc8BBACkWLHknY9Bjm9fewrq6DX16g5TjTHc
U4kfFq04Tg2pXcPsJPOqPZhp+GsSgzzWdk4My+ygSR0WhfQioP5kMpAcN46o2dritLxQU8QulE3d
7DsmvGQcD03fG8B35RmlmtowrT6MWdS94L7hm+rJC1Jl8+J7BzANdiXT9zgxOoibEkOB3SPGsOUL
XXlCZ+wg3gHA4q4ypd+V9j4ZOVkkaPJuPWE3KtbIYCs8CC0aIfB+GJ3C3n7WLSfeyrrjKQKO/niL
0UFoeFrd3TTr1LiLmFsMPlT180mrh23Dlk0xb3nGTwHH5hC2inRzcyAsewLZZBXPXfNQHSmsfd7/
AiIf7yOFe71Ea3/C5PMTIOQxYvZ01Pu2/ijdUEsBIAQogvoPdmA44tYyH9yoUpwsvnPgZt7uF70C
ZuxqWxtgaWugWx1Ckq0s2mDPlQPrpY6aXyt72GeNGGibpfus6cuZ5eFuYwiHL5PbluvJhhaYt3KY
Ja3RPq0w/UrL9J8Sz39bxo8GkZ0bL8n709J7ACqDlaey73rWrxMLHmkOpg0PMVgMdozHBBk1b2Iu
4AL/alk7l/66VBxT/BK3SQ9CKUz46cx9GKbYJpPxlzZGv7Ix94/pkFNLGMAvQw8BnBaU+44gUNKm
yI+eR6Fe4lerbmbg0cRQmzLvTmF6rmsmGTzlL2FiPpLQfocv291ae/jl2u5rjIbqRF55tasL/2b7
BOcllq6fAxCWasi9PW1yxMmWDa1EEGmjrPEuvXjckhMU3+IybVZB8EvHGcMUT+qbQpSfDPG58gHG
COeASU0jwNZ8cYOw22E0k29a/BZ1+8LL4/fIIoC0D4rs0SAzAgKrXpZbY42EaNXb8FHn60CYgkSG
JUnEwfwpxTzCS1NYkKpMPyr2yErughjrmx49x35H1iIjhq200zlWdRp3uEPEpsmi777nJfsiRdlc
9T6qttCAUhkpuVOyj7YQwfvj8u4QZ+msIUmJNVxPexfZYNK7QIV7pVs/CJPqdqHIsWuH6fOUldYx
LlkJTWF+5t5KFPss8Bs896cYo62TDdPLhObHtY3yHvN+VHjIqclnta1Iv8VDD/JAS9Pj0nzAt9nA
W05Z8iVvAg5b+C52UVyAi2Y3Hto60r2bJof0GSlO5Gn6nQ09RLKv7bhvWRR0tb1FicutIQLibHg2
fa6oUQBueWZNTMa0mcvvpqj8p1IEP1Nb0BucK98+1x+g8uu9UHZ4ozS3VkDAmR/IUzMM7i4rjPqQ
g9uH5BM/pBZ+E0KMt5a6apWSpscDYH60fIFtL74aXFyfw5d+9IKdpjVoCOgZ3JavMKzFmjC/8eJ2
d1SPAaN34FdGm37pPFHjQEvABto2ko02Nrc01GnESZfvh2EmZWZJKErJjLhAFUV83FOc3pTm/cwS
L32YbfFF6H6wtsemhppnXwkXMm7QkL/haiAN0yi/RgIUgBOSejKmrx7pqCtDEX4VN9QC+krnAUI3
cM4f5ydw4aQ1IuLQR+ORQCddNZl/aorapFFifCrt+nuZTuGzSSsDAX1w63JI0rbo2Ysy2CshAVrf
iI891TmW/CHtJHSoFKG17nzv7Z47ksnJETTdG5Mxvq+un549JsNjA2DRF1F8VU7mHlWWMYMK1Xjk
Yz9Cs4GF0wfNAxpPsd71EfRFlc3O4U6cnan+CanQrU3np3Czbw7nhW2n2VddJ48baCTW8p9E1X+r
At97Lhm4em6giP7S4h0xdul2klFH4yv7TOvTP5a4BNhRMnJ1ZHpgr293LSGd29jckf6R8t5k+a5J
MJLlWm5tU8POgGDl/dka7Y/lVNcQUAboZbPWhHQ0UprQVOcn4MEgRYZnmYroJ6ZwaxUFO8IL02OD
6PYpwVWBH77HaCcUVQ31zauuFz+nRBwmdsRL4+f7IueJ4q4HoaWGmQ8YV3Q6ml9jHPK5glGnO9V8
U3M7qvHq2eSuLkGMLFz1DQrXyHdPaUWPqRuy22Rav4NxkIesQRXpZT5o0yx8cok12MZtm13c2J/h
0g6BrO04/NRB/JI9ChWoq/wDyJl9wEUe/rjPYBWedlP8njJ5HxPxNktBQDKn+FubYD0hVVfEjWkO
geDK1L7zYDglaGnATeO2PH53c4v/am60sDyMCIy2ThxAroeYR0p4sqFDDGDUfmnQeWIMxA+Y9Z9J
UrX2iOZ6zCTNl4J4p1Xg5vqV42lam+NOlDH0s9wA3pk2dCqTacshTJJRUCsSNime8yG5jkb1Ytch
FEkF1kWV2akS5ie8h+vYDpxNkPdPEIxMNuP4TZn5W5Xb9B9aUGFWcFcNzajWolrJaPbp8Y1MHW4R
zkhEGSyfnVV5p9qzyegoJepRcHz0k4kEYlg+WXLdRhmtw9SvaQba76PIyKsyGHBV6PsEUnTywT0G
axl1k61F6yQzPcLtvtYTS7tvZMeDJX8nsn77JSN7Z6PPuHg78HddBypQsvj2xTi9FoMPN0H7VUHB
WcNAg2Qb5gQmGcG64wDbaBMj6QohzjHXUT/ypvmdeAx0i6HemWAAtJh3F9xuTrc1Dkfj1IGxy0x/
7+Ww5NF/6nAHKV3HGgdzohtUGR48oFG/+ZhtB8v5Zfddtx2BtQ8W7IogY7iMQXjnRJxZ0sTAHnMp
SzzjNKsKM4ou9JQVhQ1ZKjKK3jHTHPSKuYnG1uO3M1rMLIuN7vbHQBM+Tdvht4omKOUdFnkNr7Uc
R/eM9OORSjIopQvGIXMRBuhafg1KOlKYG/J9JwbwiPlT6B2rKMKt4eJxTkGElh7WlnBihujbW7JB
fCvwNl7Zv4J8+k2XkJZV/dnxfL6PFGIRZd6xZpi2VnC111menEsVIMSHpEVgeQA9zCt3Uze+ijj9
NrmDv8p9vuNW655CLvZUq7uCV2ftayQEK39I1wRybDgvHwTy/E7d6lsUGg8Cv9dRA3M30uPPCcAO
MgzuJn9yVXqhuY0t47XD2bOqnUKAt4l2fi8+O42otqC0SHOQlXfwIiATABz5wW2e4EvoRi5HTnFX
QUyEkwCQkOpQkEwt2IyfuUl0O2m42Z6MsVnt9QgnYjfHaPwMcpeTu+BWZk2utjUbYxVBskpTiMTA
J2Jhv5WDXtDmSWImRfWvLKmPzdAleLOb307XFYfB7a6ajzm8T8rT4JRveu7ARc/5UC5hmtAN0h3h
fs9enj6BAZXHgTjNGgyLn3KfH0xMcp6dHgNoSrzDatwCoN8HNj+gQYP4VGrODyNKuhOvwje7VVe4
SJkkOc1lULQn6GEP0kxfw3o86Y25S+mCr8K23rD+zQ32uXa/xt2mbxJ/OJKQlW1Dkwlt48xQCUdU
IFxD9wx59SjlrUlNIPicjgeEJyt6bDtHwyYvASVAlrW9VS6iLwNLC8qZc9bIjCArtC0Oif8gaIfS
pwa7wnR+gwWKu0J91Mz4CRo+Od1Bv27cPr50kXhyQjS4WTGenbw9jz6Racl3FZk//AwwuBbo+7p2
foRG9KtgWuNodOXnzBiVlSiQRAZd1AkFoR9x9pwp7zQa3ZfUMtNbT6ofAnzyOcqyR9khiVy1W//c
ivKU0KGAt0b0s9MEdzNu+rvGzKWkswcg2Dw0dTvcAAhcEy2N9tDP2LAkbzHPot91eUMeizLgs9sW
KTFhZnB4Wz+joQP+6BNFNcjkQp1Vn2pTe4i+0V+h1hd0QkzzOnUE5ljKO2h2jJ5+zEDQFv33QSvz
m6F/UQEZYZpKr/W4M5j8nFwM17sgl2rj0886ZDzls6TyT93gMZV6dhxbwjlqIaJDb1e4PZfgB4YL
bleWCIghOCa5cO+RR1qoHHQa3dUX8haINWA5Z7NzVMd85XnPyy+Eu4abFhLKzncL/+P3jML+5Uy6
OC2/VQVFs4m7iUwuU4rL8otLzX5pJAwozwvcXe8rdcps/2tCZNuFdiywApoiG2dgslfYdk/DqNGo
4ghKJJqXad84JrS8yT2Vlclgjqzr3i2xC86tgngKaHBTJzPZ6L5Hdtu9Mm3z+/QlBEt3XnS1qTFi
s9f8l7AZH7hMjrNnctWFjrcqkOj2Wv47hN95jkL2NH+8i6kx37xy+FZVaPMlyAZroCAbQa9cNfNh
GBD4MI1m66XzvxjPar3xD4CilUZjFlBJRh0Vv1dcqsHsmMryDkUs5FqlyLO9uvluxGprVKXce5Us
cLW4w9XmNKfHbNA+hT3ExJO0mO6TN2Jvs6dt2Y/Vc5uUH/8CrcaHL7G6eELDfQEdfiVqXuM6HXeA
79ay9LC/Ndxszb5+Mqv6eyuq7tTl5B42Jn44Yd3aoj+SxkrEsShfFw08iJMDgaJMmedPMYA3dz2t
2uodpK00YPeIAu91kXGgk7euOlHW5JZl0dk38QpXkKu0TqOrP54C3byjuBzPJGZMq2VGVrRReUXJ
8396fEYpTSTkY8SNt+Jvij/6fWHMNHhMh68FE6uNT+vnVGRNxFCvVKuQfGROUq+7OD5/bUpbd11T
oW7ScSKAXTONlafV5LdM5ZH/ke2VYWk7Ci7G8gzI2sk9i5ZhFU2/ljCFpszWGFjwD9qWOvWwuAEj
TkedmZ01N20dYIGqqN59ldMPMNJ767aANRV6esdreG+W0V9D+kXYGs5FeP6t93FOxEVVUZuW3NOd
Nt2guSNdqdPR6fBO4FJCzgyS5JlbdbZbpjXSSz/X2CBWFlKmh1ZqnOH12SblaWU2tn4qCm7wjvTE
vh2Zk/cR3uN83PWQTJ5oGp2cJoSU08E7ieebTOF/9DxhqXYbCNbkTZCPdauIVlihjg52fSvXlgHz
Hf8o8xinf+Rex42r7gi0GOdG5TyygBHjmfU5SGR3dq0rebc7y3AVGTIQSimDox1KjvIauerVY4k4
Vhs9jKHYab1rX0h4fOKJ+qxgP18bEYiewUp/2VFT7RbB+/LwQheG49TmYj9Edvj88fSi1Hsq8vqu
T5RiMk6sNzGkh37uH6PwuUU7jdkDB41QYGNc+YXZe3TWSGTpRUt4bUo3o7H7fp/btX0IGgQAtjXt
3CIfEIg51M/ZR0dXKuSRevCmsv5Tr7U+szzq4fndKaryyZLDr7HTB6BV+POS4Ouy20xT4QHsU6gD
IfgqaHc0FlwgBa2B8Tbo6NTW+c4f6guz+RxqOEHFTdg8CxliC2qiJ2/IiGBBD5sipRt91Gr59NUr
x7eEtJgVCQPDSY7IIpdWAdK34Lkxgi1333nDC6eMZApaWbfRpqBl6dEEj8s+WbcZqeBocHCr6BCm
Z+95RwBjWGubTL+MtHMgTzMKG0kOPxtJ9j7Mbm+2AXGueUSrKiOJy9Nz5pGzOSkmPWNGsm6W2SBR
fQj9BHSmALGKIn+sB5NI7HmA4B7LxoBc9hE1uPQIP7/iCgrXVuTyxQoHBQHkPXL4MKbXjeuxmCdr
v3TkaSUAPB8QWs5DKaUAzoqo3i0S2p67AZmXhbFZXhOaPd4moPGyB5RvMn8bkn2sDz8SDfR8bn12
DKg8imjZk+bKk0mbF34OkU7zJJQUC4YPgWpAnsYGyZx8eIpsUKZk4WTG9M3KJLAUZDe+o5y96Y7V
/sP/kte4guYlTn5Jf3DD4KtGYOnygrQGfPgU1OaFwpH4hFlF5maoP8LJ37dcWR6jwKEyti8W1eYh
TfoCjnPlbrFvfyccPjtLc+JrG4Bc0qDuuleD2mzR5LoxvP5Wr57KgrSeZQbCe+og7rKo/4EpokGd
JULlfNV17m5X/VwaWvaUj+swgBoe2uW0MiW0Mt3T27WYtRgKE+gRSq1FtXV36WOtg3CKdmYTMheY
P+OYWHMb9RVQvQCSjTkEDji+qUlVu8ViAF0v34k8D3c8SobavB6zfb/GQTUM59KBtBV0JtI6Gmsb
G7Hh0aAXTbeQyD6tgzrNxzkLgi4YGkPEkjndIqFv2FI9Lnwg3GtQks498NBj+WFvvmq5vJAad1x+
9DCmPVx20bjHDV5uuzxGJ1Bh+DZFjJRfvXF+GQ8RMjGPSA4RNEq5QgGB7LR+K2eRSzjBQehM45CY
frDSIPzNLz9yhB8OqThPDY3VZahDnOJXUt6bTeHA52bZQTI1QA6qseCaF3u35Z/1veR9UiYXZNrG
6LQKOPxSuxBZZq+xoOIuQRi2o6k9gponQrmg0YhbedUW8pGGXsak1jLod6jmLajTp5qu0dmvveTg
auUd0tZwz2z77pWrFILTeyun34ZV09/Inf5HVww/GsIML4yISB3jU0wkosPxUz8GJyX8ijHEHQyb
uAjJiNYg18sIdmxcKbGG8bdIofvQJEQ72gvMOdLcXH9MuGTC/hVe0XqtLFk5mMySYK3cdjyp3nOe
4hpU4fKydKatP9csD9gW6pVEJpR3xi0rzrTJiOwo9HhXYUxo2IkDl9iPjGMz8AO1mnCQ7CvROiSz
gqzCdeodHA0EZGt2fP2civsWzf4PviMqM28KDlmo33BXfHXAwTP1rveQHA4EO8UkyZAwSSF2MwMX
7ljUdntIqjs3cLJ9mfXeDsXktMNuN8dmMPlUpvHDzc16w98bHjPmfus4rYFXEcGEve93Evr5Xa/o
vwrTYYwVk88lze+9l0HwqxGWFCrQL06K5eVDylIS2YNQjZQc8k4RmRCFeJj8Xr8Z8y9W0zir6AXg
fnfz0ojEFQ6MMPS7bTs7DYdAyS/jNMeZVZP3OlHZGl6bvDPEsLbtgDjEYMlukSOpR1QN1drzKftq
Vm8SfSbRu93UYPs+9udBVdl6hHS9cTUeUJPXiHvUuIcEIw+lEntLtgTDcsU9YrbcYjAoj8hGDkPD
v5Wj21l0EUn9I+/b8qBapiQZI4ujm50UmrED6HOxGbza2LoWOpmwbLB5lJKQAA6WTU6c4MqLbLE3
If+DYqZOla4PeJO7KErAs2d2j0Via5FLvNalR+tzwsil2dVN6+pPy1FkBl0GOi9zCKQYD8U0eNdU
bl1/YF6if4ptyZgjqI+9RPMczndaoxHXMjGA/nVdQjY97L62NL8VDtdb/D1ovKtxJkef7TKzP/Y4
hGEMOa3456Iad4oWlHik1Tcn8L6JvnjqQuExxI3fx8ga7qhQz6Nln5MyuPNBSeSZ+Y9tbdxoLtpk
A4BvX3Zeit1tQhkuXWbFDZ9/xjRyVRLOsdDQOaR5Y7IE+dJr3sGbr6Q4V6qGIxrSEAnhfLSlQbNV
zLLtIj0y7kM2pblvvKzpnoFkSLamnG9yXCHx6zMlzgHx6qD+uIxaj4bUhqPZWpvSSW45eeN7p6FB
0qUG2bHC/DGpANsjEQi5K5ljKEK92Dgjy47W0rWTnZ8DzUiKWjsOMUehQrR5crjurumaUlcu8gqQ
SGeFYEEN0cOOBAHK0x4up08NO508w3+39E4/LwdYV0BOr8rq6Izexz+1XKb9MrkgGlJ7OQf9VLNK
ef5mmdmjrNGagzG1DEnMYxE49jnTEYMgEbq5X5cCrpQbLcvtPWM74rnnLY9+AiizcVqH2hTgMaso
m9nl7c781JUAWnDLUowFMd40d4Q8B8weSGY5FyfPavY1OqH21fCDDklU0b0JguBXqrWDg+rJw0ik
7qzbnMUSCyenVUk1kJfJQBKc96ENDjxHJ5kXHDdxmi3pS65FxrntwgIo16rUsp2TZ9UGwkzDiqQi
zUTdrh2j9J/49jYj4vnzMjRPPC0+Onh6ZpWURkBH917P1ddySVbupB8scbVwNiDWakyEHGTwtL6d
gG6gI8ely3fdeJsJVQNIlsfSUhYwpe6lUmZxTNoePUvHvJHk2LL/1BAZdKi9aNwSbYFKo2kufUsl
lylU+TIK8l2vsvDKK4TNYoVqDGr5EByZkPWXaUCq1HlsTmzQNVR5ahPhb2o3Wmean5ykb8Lt4FZp
G4QzywChdK+Dx5xiO3mOdRKig7DZ8/XuQT+dRKzCc5QkP2F/D6vaboYnJCphykiodKIfofSyTUnZ
DCE7QpFikSqmapq8soLybl5ICZgfQ/AlMAw6I8OIzbsrvjnR8HMyu5yTtT8REckSC+jRi/oWuDqR
j7qq9yOR6I47pZfaSTeh7+aHfOLNJiriYLPUPjAyITJr6jP61QrpoILjtmUmi9IDIaku9zkm8xuN
TVQR9r3IS+9luWv6ECJbhxmuLWaJTSQ/hVnknhdnoOMR5DcYLwHAmrXV9QLlW2Rwy4DJYXKBOMQm
8xXUKZdFAREMGlHn883MQEx28Pug2oRKjPxUicOtGIWnVRoM5Cx6OSnYYadtH5w5SJQBBtGYyOxD
lhwT4rCtIfhaWC12RpNyxZTgKi0QvRNhzmHJupmgVjpmluwqU4Jfrny6HQbWvTLaD604A4P5ShZ3
8Bef6384vzGyuZ4nPMMSAND+gFSohpvNWDbG06I4TJMweNINAKD2qcsQmzYdhZun05BQ+H0LMgcO
i+rAqFIXTi2N5z7IyXdmIlbUAvhourLdUL47o/nedpH20uixgYe+oBHDxCzhkp5af/Ft/ddnAA2j
u5awHSwvf/q2CHOl00NW1pNuTi7idrfYOXEpr6Ga056aFf1mSJ8RatlAEsBTJwmU8YpsW9UM9sEK
QnM3NtbwpSaF6njwRkZPION/t27yFMAj+6ZpjlyBqY3eSY/R12aS/EXav/he/ins93QwU66B5Rqr
l/3Ht0Brx8waj1yTCnzMVsVYbEt4KgjvHhbNbLjMyEuF5e9DEyh+kif1ttcYIWQxWprR+bRMwkf+
6LEwGdwIO4UMivPkOEe6cLutBJIHgNG4VQN9/SGiX+7ZtZHjtopN2uFGcOEEgBo2n0vCBWPNJfyv
UJT/MOmj84Q/44Mb8P0/4UIlsbpRlNNRJl+jWosYdQmhGz/JwgZo1E0WV0V4AUkfbEmeOOma3e9C
A1B0Lcp8ZToKnPvQU3fyFiAUdBVprpwKi7qPtpe98VNULBmDm5am8P/22Vj/NuPxLQm4OSj8HT7B
H+4lIHXSKTRAG8A8LnoZ03Wp4oyobPhYbTbXrm2fX1KL7aKJm3IbJiD27ZrKhVtHGJbtJtErMvA0
XVySOiPjlYM+YBCBVCvjMpdZL1Nuf5FS/UZrIhhe4HYs8IPvoL8Q0DgXUMrGQFNiRah7/7Scyv/7
Qxr/NrnCUDBxagodiAIAmn9atGb0Ux9qMXmySUP5Oan2i5Gl4RZLScMUjLQOm7CX8IQj3LuHM4kF
PG3JPGNfThK9WZtWp6oRYtPr8RtZDumGmO9gVbTe8Je9y/iv78MRsxmRxUPa0B+rRtM7g9Ywdpg4
wyKWtjwy3EEdw2YvWGHgkyfNnuOK1djiU2Q66IsCfGuvl+u/PLR/+8M8sC2gEkDXwCj0/nDo96Yy
J60jhLc2UBNFQ/y78Wvrau1kbRHcnRkexpyJpPuYrt4MFEjZoVR+XJyATu1pJNZV5V/8yv/hYvR0
3Gq8rabu+7bzx/PBooLkvWBX6Vw6YPmsu0S5aQzxdECLTNzJvNSMwt0gYrY5insF68lmdQmGYGNU
/SyJElljeEo3pUYIaqTcPYjP4WpWSMhK3fsNywT9PBvzX7b0//pq2Q5drB+z8dX60yiIl1uz8yEV
T8tLb7oSHb1r/B4mckasBsE4wZ72XWpEbizQsaW5AO37b7bX/zhbPAMumyscA2iL4fzhpLSAmmJ4
dZwnx1bm2VX9e1aUPqFXeoWEHyMrmDkayVH+oxj06Bx4SOtrYl2WYk5jIvlc9JHxf3r4kcw0zc/6
PZIn+5C2n3OztLFUBP22VsYDIgPY9aTVT7Mz5X+/ov9lvTT4JDpHve6D9vjjZdCI8PTn5vVTNiXj
3tKw1ibWMeFYY2gJWIk7LlElDACHKSU8ZJYWlpyHPrPHNVojd+vlZoAxF1xDFGrdPgmECc5FXpda
TxDzBRTbvdq1G/5tdf2b9eX5bEUmSEPTYVP6Y0sKfbqVtJLj+xBGOWk/o7NdPGuy18k3c7vD0spd
SAK/THT5e/zEal2Bx/fz6XWgjNlUdbML0jm72SBV7X8/2n8zVC3m7SYKL2cGkf3LpE0sklX0lYCB
RNXBzWcd5rX5pcqR67dSVZ+MKdhGAzKyHCLkwZpQRUU8JWnHcIFoz62lZ32PGqSLUSkNIugion6S
v5lvPyg+/7xl+DPfx4RGBm3K8v7gF4xd4HcQ2LN75GgXxinlhcjS8uIa473WHea89PaVKPlhbUIn
I8YWSBjV2rTnZHp/dK8I3PF9GONWz5pm7bfAG5f1uUgyl/uEBi5oJTosrzpKBjHW2C2z1nx3p96+
WkjTnwUwxdTXN6UpnW3ojNbKGcl08ov4U+7n3tmtq59+Yf0yWBF73arSrSSH52ExgtnKYAqvmWO+
Dha3nF5ypNhajVipS3mBa16OkUs80XoxEQgxnqejhZJobSAzOgISyeJWHp22+bQozqSNU0MjC0Pz
OprmKnkzSppwKc4iZD+VvFbkWbkWkfLsMAYQ96zj7tsgRZYyOFN4/sLtGO2rZCh39HrpJkROdY1U
f8NhxkMYmvKlNBFUmH4C8VLiu1FIAIU3WNe+xr6vAWq9t3Q79pk2SiKcbMQ+6L6HrDkU8l7pznDy
0HdtElVc+hIZTJYg1J98RRhqP043O0/PVdMQeBJ1sNn5J1bJ4BrEx3CDk11qX6W4d3Gh7WK3ro+G
GL9mNeqCYXY75rImiTVPKaNizAXGEFknr/KfR52QwYRya8zU81LkD731RTdbGoBZ+DpO75MeAJJI
/XMTdJgu2JEHes5HfOyE2TCxKhlKbRQttp7IjS1M/xF7lU2MHvMpug3ByYtD56cZMwee/kYKNv99
J4CXYACZ9cAWzuXAP68vYV/a9Gyz8h5GGhWgldpn3Ry5DtiXgfr+RCyaIDDCpuccmk9lCEBelj6C
RdsJd3Hp0A6tUnNfkBca5drDn4I1nSCiSygCN6DKVm5PV+0vG8i/rw+gxnTuDyb0N3yDf1wsnSZT
E1R9daeSaSgw5UVB0jiPxsgU34C5LBg5E9MR04dHtWNLHcUm9Bu0GJDsqjdTNNbbGEdv//vnsv51
F6S1APPEg03lmxCI/tgwIrQQWU4/9BnMIeNZr16ZAfEgTq2d6OEyy/Tbu5aWq2U9dWlFp8/EIDBf
dxdYhpsRqmnL94x9ZKfPDmNuIwZtp5C8rflPMcPMD1DUIhrjs3U+IJuxnQMwsxwRfGjvGCjE9ClN
jKNx9eJ0Nt5Ah/FbkKldg0udYcy4SLaMmzMJOFQB9AgDvshfjk9jPh7//72Te7/tGmCLYYMYxr8q
NOH3xZgYlf4UtH10qF34i1PKOLEWEQlRAlG/FdW3ygCWxlrpD15W2387Z9z5oPvnD2G7LvxrLr3U
if8CQbn02KVox/ZpqdGW4aQcxYGrIz9C3209Nfo7rSk/tw3zGgI0Ku8SSnpMi1GtyJl61G783FYr
ZTw37Px+7HyKouyj5pugbJwiP3xaqimdvCi7aQ7LBh8F9EgNxV4UJLVNxiUBSqErhlMDf2eD/jW/
lt/6gKTi2UvViYjGmFuhc/I0kExFNGCCQYAlGHyemiC/gjHct7SrHmCq8CEkUDBJdWRE0hTuU8YV
yi6aA0oSsud6J9wUU/ijN8fhMZrup8XxPOpf+665MIf317lo6S9n5RfTsn9YAp09+MRyo6fT1izD
dreIrhO34c5tEQehd3Co8lYU1NjlxncpqiLLe61C5AIWo3sCqUbmBJ61r4t+7cuToZH93Zf62/KO
5sS87bh9viW02NPONwjVs0kJn1/UhcXi2NrRpBlyXa6A40CYh9ZWF5eCMJUjrb7IfaZBl5FGSGgV
GXQ0StRVn8NN6v9H3ZntRpKcWfpVBN17wd18B1oDTCyMlcHgzuSNI7ik+b6a+fb080Wp1OoqQdMS
0Dd9mZVFJhnhYfYv53ynnex1lSffhv8kbXvfscSBccDG+NdJbdUVtLrOulTgYr3Sz1Zuk8U3Pmp0
5u0dZNEQSZ09DgsR18tBDvZd10lIRR4L6muOTHD1Vv/6XRpBSgzWnubu119qiiBiyXIwUANW+Kj5
BPZKNI8kEGLgig4WO2FYW3ON4HC8oCuu11KxyRItURkAqZdI3kihuq40nEBet5Z5YJ6qruG+Y3SN
PoZF0jjlRwek9tZM4sfRj60dhG1M5uIsLO1s/FY9aN1uf21qY9d7EtDNn/rkm22JeRMUHumlE0/g
UHKmSH00nAps1FjelaCmMRfnxxKd+aEUf+1FfotWOP/18/WHDIc//PFfiXS4TSDxddVP9cdMh9/F
QPyvCn7guP/nwQ/HS9X9PvGB//23xAfT/wXjIjgSl4kct8d/Bj6Y5i/QjMAKwjrlxrsOF34LfBDi
FxeuGiEQ8CcFvQiN1m+BD5b9S8iCkK7FZzRBOxv8O4EPLHiuPdvfj1H0Rw6HKIO06zX8X+gzWH4o
0zVTsWZGlWuG1fjkSZ0x4Kys5l0qkZ946tPPLBbDKUGMcmsLnqtVWs5Nv5vVeBVm+D5KOT1JMJiV
eeVfirL6TtOKLbEZXGXDTSlimqjZXRlp7OwS7czdwlGF+1QjqH72kqSacLnbZKbb2VXFJIsRSkAr
q/yEtNR/RS477MnM8lZ2mPenBijotnPm4QWwc0ZwY40OeZF4rnoMIOY+hX3mHdvE0+vGw0G/AKCW
fZLLK29MPdWANaxB/DSAhdnL0p/MW41V6JQbRfAwj7Cw2Ocr9wXQo7pix5vuxZmuoYiIeJxH9CO2
takyv4yRAAX9Y52zjQe2xrYSvXl3TIPGvrejkCVhkDokzRZjeIQHE7xOwYDYOA48w8PTFRlndln6
Mbe75KVh6/ruDNmAbbDpDv3U+Adt+x2SLd8dHkubwxNBTdOj4CwGA6wORwqHKIooXg/BhVLM8W1S
6erDzviV1wMpyxtnMInvTovOu3GbyVlXWT+xKLEKLFHIQULXrG9EWFYnNEbWWktCzxaz8Dgso7K2
3pKxFQ9V0DovNrojNG6GHS+msa+f58AYv3NMowcUl/GakLiUpYJV7wvcdOCfMlOvu8gk4Nsdwjs3
wsq7bLSsH/K6dI4OYo1tW8Qoba3euS2rmko9Veo+JMIRRz/rNJug6IOdyPKYFNoioIbwVuwHugwf
2k5UJ+UgVy28sefQL0z2f8bAI7ZQDC5utNmPm27QAXRihCX7Og+jVSbz4hgzHLlpcgepkGHjoRm7
DstZi/Acm0Ad7vSASMGLRueFOZE8V1ok77Z2FBogHrreJXcOiAOtaIYMcR2WaTMvglFZL0IV2Rdv
DilP3pSCaUtHlkNO40XbyKrytS4DIlB8kXXpjW2P3tmpkuHgFjCHWJbHn0iLWIMNhK4dfV/Lbezn
1ub6EXhPnNk+Jh5mBN8gu9jthDyh0U9WU0inJ3OIeYyAY2DXWD3RUjRuvFPJaPw0Pcv6bkgXwMUY
pprEaFL6wiJ3Tl6SzzAyiCUPneRXX3eSHnJmb/twCoqdUxdkkDqQWOSq6q7YGti/i8h2a+K7kuGd
m06+FbXVr2curi+mbcajXUTNE7uN9Ni0vfkMv6N/GYyrU2HI5+8YOK65hQ1ISqo96INR0WZNwrAP
mAycBxo98xKwJie3ngP0x5D56TZjQAj+1CxhOXT5Sak4OQx5TzKdBzkRzDC7wuduRqg1YSsj71eg
nuzdoWuWvG5YmDHdxsGiskrk72rwb8XUDbdX6f0S/nB6509ER5PyUi/RKU3eIhnC+lK5BXoFNwvU
OR2FAP7kxSjNZNBtJ3zO5wG9/oW/bl51OhHZa4bWc0Hqy7r1FYHkOQIFZgEIgMw2sIAh8TaFfBzv
CLSkUZdB+pbhE/8h4Ktsu5QtHs1mnh/7WrtrkCAdXtTUosWBbF2Q27riJ6O/dv3ujmiu6WQJ1JHu
MMgDCZF4VdGteEciFYfvaUyJo4xK4e9QUhENWWXFeU7seNP0jAdAzsBFiAmxXfYcnZAcav0+dp59
8mvv2vuZ/ngOA8M7CMfLlqSr+iuFPuysRcsxF9mEUS6GjvjVlUsTs1FWYSULn8cdLn8FZo8dXrgz
56B98EMCEnyQxrC56/xYM6R+LUXX77vaJ1WwT5JvGPX9uasnAsDqFBxqquidk7ifjYe+sKz3mdAi
AuLctoymda49cwvp1MP24WIZiaeQaUo9NNZ7OMZEIysQuzuP4+1OQeHReJia+rvosJNlo6NPTjAp
tUmGxjukkOeO7GFwX4x52t5DWAO36Y/WYz3LYZuRJHwy3Gm4g/TvvEZj0BpsKJ3yqSLzCv5OVIzb
qbXKGzeDk1SNcxyj1B7rj6GX87Es8/C+N5x+0SJ9X3eVfBNeVD0y6mEcjGzmzsB2thWIhN9HYhiQ
HpaWvG3n0v3E4SKwYinm8sBCby3ZYjcC6+ds6r5NP+s6HhBsqIJAWRQMYzQBxsCNtCj6adjGUx4+
W1aErI3cNHNtCTPA2mIFD00eZlutEwjVNEFHJ88hpqvMPNVeJjcWwAqMwVVTCfTKFUGW8Qg82Cch
T4L6+2okpO+wDZJXC+ccjiz0PsHs+N+VmANioLrIeC6iNFs7TKQuMCHGG9ygHWQ0qzwiB+1vGc8Q
WToI9qbxOEDcyAPvVvaTzaHrkEk+cIH/iAmyQRA+xWDtE2HioAjoijhbkXRpiMcIboU4sWRGj9ll
FQJTyBM3ckTWCpSrXXoY6TPflyundq9qF7Leh7GOyYU28m9VhT7i7ARr1sJvbGSsvu68BeF/ILkI
YXYWOKimp1DgTIXuXd/GndfvPKxZ91bMcjcYWrErHBmfW9YZj55T8bvwDy1r0cXNQjHe3XBhp0cR
2hK5S2yBh4nnZOnMxvwqXAvJBB/iB3vweWoZIdEfNb1h3UukKpitkiB+SctG7C27ai8JnxFmZ4rh
EO6UiC0DEvSVz4a5WkLgt9NV3kRib8RGc4pLTBupEetjlkXNwQqM8q7pvTAjBWm0AUJJzFquQjAX
klu5aIKqODoMgvduas4XUo/nHTPIjnuvst/Bm4kb6WXDW5Mm7rmIi3ZXyGjajzXGK1ySOWO0zOst
a0kMvQZSucvaZJHPX/mYruSBJMC6SoGh+chSCBJYpQZspDnWEn21Y7zIAhY66j7GIjljeLBCaXn0
jclaG6MPt7DM8Ehr3aCqHpqhe42JAzk2OP62cW6wpomQIsEKdKx+Ka/EsopJ44Fc3mIz5cLYAgWw
j7Ly3M8OpbMiHBkwDObc4hAEhXngPkt/JEpMT2oKKU+6HrtNJSfGprkfbf3cmVbGyGpqsND0txIa
CZfVjAwxHEN8a2xn1wQiIcgRAJ1Pc5lmR1N57VOgM/kkpqLfKTPWb30EUXigSHjN26bcuTPBIotm
yAwAgJERjQgWFV7HxmAlOHYjoF4/iNi186g/UyelzHpzoChMWjgbpDecW1USkmHALcV9ZSTYuQOs
l0lRgzStHTIvrSlIF3ELkczOuvf4mkibp9I8upmN3ALSSbSSV3euB77ltSuq6bWx/fHJnHv7idlO
shPkr4YLtP9evAlz+xIFfbaFh/vaBANOXFxzCW/Yqk5n4NJKVNZTYGYct7Wdg2srLgma8nLhBFQV
iqSjm7Z06iNRSlD2xGz32y7nW8QeT9Ig7Ios674sP9kN9/f+GOTPdpWhiBROcGtiu4fROmfEgUkz
uLNNQKhtH40f+WgkL0ma9PQSVUdeZ+ZMxr1puOmtQuXTLaiMx6OTwjQArO3jneqNBLEGogCfHXhG
hVf2bJgTaZmYxsxpnXgZtgfl+vFt5U39ubJZ89c9NCimJibUjQp2tR0of9GUAxqrNu7HvYSMeur9
qyzCGTXCfWdydwEd1WIYPBIwBt35y8HAUFpMuXtPWDOFWcxEehcRILurEdSth1o258iX+cEr4/6c
Ys48Vbx4FS4j/k0PmxJbMdueXno38w+o94wjo/v5q9RTCK8yZ+PcptXBvuZm0feL+yJos4sw+/KR
nSfCb9tS4w3LJyRSGI6RK8SZZd071ciFOylvWTLN3+rUjl5GhGktBofcePZUNuwQDVq3YzjNb1Pp
F5eZ6KCNYoKfLmtsTFt4WVWzSNKehynU7mUO1bB128zABGCMX64POZxLTX8FAwgzwjyrI9M+snkN
hW2snYmMjpBjrgd00+9DFdU7uhT11Fths7BE3p5puPyTQTgx+NUIU1FBhb1xW4mqM/LHclv1rktv
54+fQxe5P1lLxszsrOpJkbvzpQH1LO3QkEe2SRCiYqCUHkm3W7eYwtdJ8uHurj0UY1AyulPH8G8i
p0AcQ+hbz9IBZDVABFmcxTx2NyU+zOdeVvIe2UO4mQNdnaxUZhfHNZz91bxx1yu8UfkoMnyo/nzf
WEHzqaXjvJjWFL9r1AJfbt3CRWW1wiTICmhmQw/uCUOmdZhBfuI2bCKqLBI9RkHBPVgInABICTjz
E+uQaTJIrR2nxjkwHVPnxsWKtua1cU6zZVgXG0nSUgaB/KxjaSJVZOK4nIrAwESt+lMMWTi7sRz8
sBqF07A0NX5HaJgOBbUQn41W/mqMLeIbWTmbWH2ltVY++rpw8vonTiebloEJVyIbRlRF2jZLtyqD
n05Vx1+znGcczjzlzOG9KliZZpu/+F5dnSYVlndRhVWrs8DQEfhKxTR6s/edRSP5r7M5YmaN+HI7
GXwMLOWVHKfHKVmbPtTViNUb61eJOFvMDCTzkAupbrnO8iQJfPqtQr0MwIQOGM0H+5ZG6yobyWtz
O9RxeTPZdnqX0Lqym3cBYuSFZi7dmuAXebXade6r5L4aC0MtRUaPXJmG/3NyNJVJVo57QYuwn0Rc
7YTENBcUlcWnzBAfqrXVW51EEeHorvcQsQJY4R0GJOvOXbWvaqe/U0nRbENm3ft5TJzbKvHxmiQT
m1rMS5aDv4h1K3sVo6IGg/R/E1Sz/TFkvemjv8c5Rkaw4a88VRR71+31T6xHyj/1TUS0mUAPyD+y
MBoRbCsMZYjoCvPK/PC9LnufMhs0+NzNErUc57sBaWJeOKme7/ysbrKdOZKBWBsZDuwQMybamRw2
ysxw88CRlR/ZjeJo59hDbasmJFA1XN/wzhlNDSQptF+EMTmvw2TMj6Zbx7RtvvdsZs2wH9g+tZR0
DgVzRmrjezOb5FDTNHwkjlbcJHRstOXG9UKo4x0xheabQajYQ9JNEwLyqLZfejvtHoJsvEqHixjK
gTsb1qNRYhxcemqKBxDDNVK6RtlkLHijm/1M3YkXrgIN8drbVvedAqX+irO0gJ8g3OxLy2oiIWRW
IFKbFtdpgZk1LTOmGA7khgMTe/9zmjzj1vVLEqP71uM4mvw5/4w4TQ+xEvF12zK8xnPFmwcMY4NO
Tt/2XKPfRZhEemkPZlwtQseV5TIpBhtbD8ieq1gz1QTMl54pl7FtzD+8PC6oEDP5I84qtR8bMs9d
7ZcPeU8X7SO1ICooruOjJ2LwrihRk49gnrol0k11FGjYXg3Lqr/SyfsV3lBoCM96oB9keLbsiwbU
bNRE8JXcCGY4CpRm/siYpnkoGNAR6yZxBaOZWk/ryHetF6X9fFiL0W6+dFxwGmg5EBU+BShPaYpd
e8/noxzRmFCCAMdA8FjQ6bylpkFynGeCH8/RFlsL0dXmveF23TrrFVVT2kkrIZJHB294pyLWcdU4
7VVoox2HfRQue8MuvEXHTgMeW+KYR7scvYLPTGH9BD+Tv6JQks0mkZnBOjaJum/PH2XAV9TN7TDm
wdnWHeaaMabl+2KUNZ0rJxqaG8PKPG5t2FgYN62sfo86BinLpEnMw0yWyAa7uNksnKRvxEqSEfUc
lLJ6J6xWbLuy955llCKm8A3cmFbG5IhNzo1KzBCXfuPNp8kAAe7ZnfMe5C3j0ln34ysS5AZhP2LM
c16OMXsog76Vtipa48twwRMOdvqUj2UEKzaWxD+h6M6NlROM5dGxgnCL+Wdcam/oviIxQIZE7O4A
b5Ri4yWtu7bGQTxXAAFxjFGiwzHKLn0UQ5cLPesIUwOu2aR6/TTYnbcBBxKf2q5uzpTo7ENlbY/L
cCrm+9py+vvcqMRNElcNR7HQ5Q0u/yleFZ0yHty8mvdjSiqqIr5mDVwES7A3ZBHw6R5BlIspel9m
Ps7Jbq6fOgwVKb5AcW1l2cEBamh6ex2ouV7i5C2emIMGLJqa4Cfmb+On6yfmnTFeUQtmBKc2F6b6
KjImpDT8SIA9xMBGBmwt9CZ1qKXhbYLRnY4tHpkdFybXXRDM/iUY4/pcYKlbiEIbX0Od0G2bEKEW
CmckQjPDfbS0bb/NidF8s+iKf9hMXbZSppspEsknubfTjgii+a1pS1TIdUiSQms60oNNkk23ah6i
B7/yvPehNez0Kki34aK4/UdZIJvpS9hm4GTrJc0Hog5AwEhABIOAtdJp+TMjbXTbgTSHAzuK98wO
RmuZ9kHzlIR80t24Bk5YThEcV9svVmT9yGyR1JoR6ZDlyNFynFoSds66LrN4PVdwv1hTfuC93cYW
E8g8KPYxUxFpDFsjnrdiZGS4aIWHFNbOy0fv+tvag8SoFCY10Qci4etgNw8F95DiRliENq0jnJgq
eLNGZXw782xcqrhXO0JbPN5IhbyFlyDaFHbh0CUnVXLsrrDrpdWO3o+2599AmwqwrIuzQQOKq4Nb
8rK6D8OqmL6VQWfDalD1Dr/WeNRWEJPUaYhsEwIZG5bQaNx1oWcYPGXuRuvZUbj2DJMxLwywpNmi
LPL39jB3UHgmFRwMErSwS+FUvakdkb+lvteepUm+zaKIo/x2qkb0NVFgHafGM3bVmI47WQblRqcC
4YIZjurLzQR6kVaKhJGAK9qFh3YT2UZeAYch7mkfEZb8wM9Qb+GEKIQmunye5tlkYKAUQmnB1ATS
y9oThjpnUW1QlclyW7Yls0IX5k8t4+Geg3VYM+zJd4N07CvaBd+UKZp9hwCJeBORvoquKzV1KM58
S5bV0u5U+FQnonz2Z7pLOTGT4aruL/WAlD6ikNimhZdgJNKUfgGTta1jhyBFQYK+Te5MAIxA/8z+
QWKO8PCFhXLSazweAPkQfkEZ7NNdZsFxd32neyzqVCMOwKROkcpz5+TFbdDV3TbMu3Bd4du4Ll9B
tVyRsH2C3XNMbQdRA6IiOEOJxHcnvLu8Unx6DWXcMsJjA1TYcI07v7IIpBvbp8ZB3M+jDJoDEoQb
7/MUnNbAIvoQNpH9WGH0tpYzmlW2oaQKE15DM83uNChcUIdh91VIh+wvD+bioUMOtxobAlq8KfOd
XTqxtmKnil0DV1PkPyFoyu4qFJFbObgGBvc4GVYZoNH6fuDJfHB0EvnLdsB1tcnoNKGTEPPyAXTM
u2vmOn0rOtceF5hJvDOtS7VWY+R7WzdrbRwwyaxfksnQL00weU8TVU616AnteIhsOGA3XIRZtAqS
Ub0hhe0soM9da66duEqfbRbne0Y5YI/8zE+wtlc5HrPMNOLVyAgaqFsLyNqxFDZdGKx4rxOMNhd3
9HgL8L+Y43rsB255Mbn9AxQp/z4O8Z0tfCOVJ0CYmuDWKQGKMzo5qT9OXJORKcFHFUugPuh7VTT1
BNrgA7aOktkxJMmxSxQ6LISWK2nW0+cIbHKCB1HbzOabqiE3KIl6qu6uKcctO0LUpjlIRqi1beS+
hQhOf5r1HISPgxgDb8U7lz53pLSx1Y6NGXoWRIyBvpOBdPJZuYOat2TNzsa6TIPiOxlmuz1Zco6m
hWIKPnyWpSz9DYIs6oQhT8dvc6zafKVDpsHrnDcSj6qkPlyF0XXyOpMRTllSWf7naBpDQTpXABwS
BCNHSBNoj8CFK4XRqwwoUAxovBSgSCkSimjfKclCSq8QMbLp95UiI48oCuHvG2cwzvaMCAF+mpdw
7AfK+ogqVTyYmR9vBZfxoyXD+rbPFfGGdY9FlGSEeNrbve2+t3Wefs2tZiyYzu0ZnyhVoJy3UVg1
DTT9oKFr6rkCnchWO647fZu4pqBgJQGS1EMuJLUICiN+AxUffndUtN+D0wfpWiuDczVnFOYQN9k3
33JAPrIxihBCZCiuVgEmdAv8x+zoyBK6wOCeWP6xKDhpWGsHsEeI1clq+kkwkbqrZlHf0v7Om9hs
8QO2fIZunEj4i86Yszd+MQfpR2uvhlk4d7KVOFnMVL/OampvUjGbeEgCw9gXushYz4ITccZKXxTr
UkC9gUg38Py9C1NXym02HvlPbRbFjwos2p0OrISsbbv7nBTs3rr2jKufeIhvWza1q9gbvHuNguWm
NTpKOdU1gFVo2MWhHyr7oRC2flSjhxrFCfQ+rr3Ww9ASJG+eyCp2DiCSKmvq7op4CA6RIAw3GjJ2
XOwzV07jBwgOjZoz0RqfJ8WmeMJav9eD8nYdOt5NXibXjEvtLFt/AvWC93Q6iRQT1ED7NgHyS6dV
XMNlXvG62A8Zn+rH3ie53A3AWdttWtP8kkTYNONZ+nWzTbISi1tSAHYWqrO3WWbIdSq0eKf4D88Y
D8XGMkq5DaNuIFUCxrRadokN8jQzzOvN1s0tLDNle8/R7E7VCr9hceJa9u+8bI7bRdSl6qxIauqP
LI+DK6+X1Qr2arEqKmojag8PiwKKU1GDJ6pZkGRAPUbnB2Zh5oY+hqpPZIS8aBHvOA14F+ytJsYZ
nuJ/QKdbjGXNOzc67lpYpcXpI/P+t7y0/2lhyf8myYiLHPOfS0ZuL5+X6k+P//fhd7qR69f8phtB
6eGSNOnbbMqQQ141IMN3p/7yZ+v6N4LoKVOIEC3i1bXyd+GIIJuHE48YPGaQITKU34QjaEoQktDJ
h04Q+vgfwn9HOPJr1tbfZSPoujHE4F1y0GcKmx/yD9LSuicp2vNkT3s1ru0ivgl8+ZSl7SrNGXJX
BhKOhhl0tQymYhnlX2HzA0XzMor7u5jZOc55Pe109ljOh5hFaH5jzemlD7GJF6e4naEs33a2vYl1
h+SCHR3wmVA+uBYY/j7GMZ3htQtYSgAFCUk990HGuVgPeP61eU0TBzxGgrjAAxEW4hsh3m0+R7vJ
MtZODQnF3oaht6riL9CX25FWsZk7FhH3hDQsDD9Y+PXPClu+tUWJiTXSWcYD3GRNqzG4AJthL8Qb
rOWlV72CVf7OJI712OMQZhvqRK+BPNT5BxfDqgzOKajxwiw+UG3/yNAk5jMpFm26qLAnM11EgKt2
riepn+D5mlRMzCzD8b+R1f6Dd4M3zGNqeY0xRVb6D95GQzmqt3TaM13WCzCqef9mSfnRyAn78sTQ
XUwwSSMgRHW9aSNIziyYkBVcBtGPWzTKsl92ebkwh7MGfxNtPTt+ZThQ0yn+ZPb632lM/T+KTH/9
gVlZotAPyeH9ozluzvuyxpeuD+bwbEDvmc8t0/ucJE2aRqbqCxWu+fEy510WCNxHAix0yciFGVEC
ZrBjlybmVekwaRyIoHoNi13bwBzgzk3MdGnUxmMXVbegK7liL5XzjPzG9O+T6dM1Cu7bETpgt+SV
Yn2yEKAA1FPqpYA1XtPwORqOzniMnPfGxolXftUD9obolMN3zR/dkHTz5nh9JuR3kSVXu8yCZLI1
fls9PmPxXgGqXhCvt0CbsTDytzL8RDGSt6fEOtvtMamffbxERv8mWxhOzQle7jq0t7WcHnK0TPF4
Vo1eycAlAlyvJp5yZVmLiA1/yI9IttbKH35WDsl4z2ldIWRAboqvwISDUoM3koGx8p6SlNUpqIp0
mevuKXRKgmbZSDjc74iHY9JwCPNa9JFD5VKjXqnXTO5u0i/NUid8zlA04TECk4c9amjPfmPtAHtu
WmTaLuGweTMe816tcuN1SE6m8cmaiP0y4w/AM0nH2g8xKF3s2qOQ8t1+U/RnnaZvaug3jelR0M8P
Sm8wFGx9MKY0GMDYV/gHDhB9H1WHV0I2IOGslAICgngGZNupF6MsNgaLlQzUhUPlRZm5ssltcOub
lhZpboD7sCRpy2IRM6JxWAqj4qI/+uvz+2/dZ/+aCvJ0wXXws/r/KiX/6Xe6/jyfVY0OQcYKoeZv
P9/qoi6/+wMy2ERN9/qbnfN3p3P1f/6Dr5Tf1fX//Ff/8k/fv36Xp6n+/sufPytdUmk/fMukKv/r
HSZcpIT//N575Q770+JSZv/wNX+992z3Fxcjic8F5pAAz/X3t3vPdn7Bboq+lQhIX/B5Ef9579kI
JvFpEgyMOBLjEZfb3+492/qFhFLciCiKEPBbHIx/+91/J3fltfjtz39igXmuEsQmf/mz+0czHsMU
vj0GLIJsPeFiyPu9bpJxZNOGSBWWXpo2H7T87lYrLWDMzy0qis4hOyYJJKCrMZ4f8VBku86MjYuf
eMZW00sAGvLao24m95YkNuNIgG65UZ0hMaiEnrvH3o/2oYYyCz3Lt/NVC04cf28jW4qxJkPOkxnj
3tJmXiHoMePlOA+fWTR9u/1VNcXEb1m0XIyB5z6Tjk1AQxW2XJn5JcySy0SEFWTcH0YuDwb5jN1k
0ZSDNvG8mzZIH7qyOtvO+JhlyTd6jwWprtvr3vPqu8nqYEsA5yEd9DPIyCczB9MRx+5xmPQK3/8y
8vSKlvq2qiRA9mDXK/O2J0qj6rhbSHV6Rz7GB09a75ZVHb2WA1u1wW3Af12mg/UaBM56CEKcSh3y
K0dtJq3uLOba+MzrS+0Mz1hTNiJAwQZNx71CU7F3c/D5D0VZH625fzBSsQWVS159ckSO9JbE40MZ
qIMnqpsRMq7ouzXcwI9c01wWKeF403FO0m0qkVhCtNoJfIhU+qRZmhHwbL83dwSwfmeEFuk8uwfx
vXHKz8S+BASjxsaqz4JdbnOgDnrrheAqB7nLBnMl7HQ7F9ajdrKVWXmPPPULe3Cfxl5tzDS7HyEE
z6U+ukm7M8Ha40FCCeMDa61r92MKvCMicGhb0aFhbL10e1Ryk7tibL6Ze2d97ZIiYEkVMDpWYcfS
5jphQ3AzmzNZMExA/GuB5W+TpHgL0vwhDkKOfL3rivnjam3szHTPmHDDOBps4LR3AbeL0rgkmfnW
xOQHJeJ+TMC7aGfX0zolfrrrHIYhiAvYOG0ydix+cc1hazYDgCuWLuyorsJKoa2j6pO9RppKDji5
rDLN0lWNiHhj5ukesdKzWYt8IcIQBUmF0iRSyY+YTZ7GaeC10X2OVG/hK2vvBvG+HiI4m6P7aaBt
wrGwZ8wQLgZD3uPZQAEqIHO7xg/fNp/acTjIqgEXQmYWiy+CG3rgx5kqiabM5Ztr5jc9jqEpcD9o
7jBAeODycuOBWJ4t1ldn2evxe47cU9H7D93s3Q5u8WNSzlYl7VPaQHbWmCvwCd/oJr+DI7EfLf+9
oDtaxH34Q3tMHwlJwyGtFrGojlK2+44iFvkKZNrs55gVXyRQ80qBJVh6vnxvfX1CcuYuJg/J4swQ
jH1req8LrInEyfn+tZ1zSUxhyfRF5u0mHLsLgpSDFSX3/oCKbwjHp0zOE5cfq/4IBByqpDPjEIjh
VX8o54BBckACj+s2+DYoJ+YS/RvOy7rkc5Gf7QlKGhiadN2SzEeIQhbdAmuLsSpE7b1nz919GFvl
ThCwfc/iMb2vOcL3rRWy3XZK1rjQVYkKbw/uFZ9Fgkp539kUjCViuTXqBoY07GxOkUsyiiRsEJ9j
6hWnZnT9qyujWllx8wD1NuOs8u7SiMeiKj19HICDydne161J/IcOiNWsSb0HJ5dgrGysVRwDLq5V
sZEFyRlWK1AjwDJFTYQgKi2Qq1Vte483rkGUVnzalXUXZinqlqL9nP2hXAChuOI/hVy2pf1DTu6r
NAoy4ezyg1lHvMp9KE5pIi+ZlcLtNJ2DyM0PjrGMnCN1CRleAfiUJI0a1/CmwLzX/hUc7Qw7TAG3
QqegyQOfN4flw75CArY2LXkxw+a9Gp1Nq2wUuNONkdsfWSEf+7DYxoF8GEESm3hjEnbP2Uw96pg8
0Kmv+YzPabscQxMmrT3qZVWPAJIYuC5deyj3wkZqNKK8Wcxp6W5hDj0UkNhSRNBaxScndV68kbFe
zL1ht2G2jEX8yTmMizL4f9Sd2W7kSJZtv4gJksbJXu6Dk/RBrjmkkBQvhGLiPNM4fX0vqrIKkcro
COS9aOA2UC9d1SG600mzY+fsvTYoACmYtOIGvIXyYbBil8mhRNHmTxTiO28dXwYiQsKyX881IhZi
c6fGeGL8BHCM5rk3CS1sE82lLC3zk7NszEoTGB2RO8zSUaWQonSt4q4lYcfaa6vzABG9veqK6TMB
l+OOrb85ItOh6lWMXfD9tlc9TNEArTookAX+y6BrxA+zeEiCnz710fphorOEzJmnhjgew2PkUpQH
R4CummJzOnSyyYNF6V9Xi1J4kdIl0WLtzqNweV4Z/p0qwzY4oYkWHGNbQZ5rHJA8+Q1IowuUe9z3
qPZhWKi93S1Hx0q/a1oBqcZ4mVztOlU6pFEbTIiu3bu5nZ+K1bywo/oa9jygWdIt+EHyL22NwVOO
aLYM0E6BUc/XTh59F3VV3pbzuB9M526ZipMpyVzgqvvMG5OQu3YZmQx+uzp/bOyy/kpq3J0XG7TE
yqR+rJe4fM1lW58tVP2hZ0+CnLQCVFEL9mVvRnb1VWTG8lB0bGvAGvtDtBJhRntw+T60CyndrZui
TehrVwURxt7ALHMjjKLW/Uie2kbz55V+q/j+B4rjh7rkP+9r4/8Pq15Mu7+qeq+g6uBVe/2x6H37
J/9u9sg/pAnyBoepqb8VqX82ezz3D5z+BlQi6z9WoD+bPTYdHfyPmGQxfeG436xFfzZ7LOMPNNEO
EQ3ShdOwVan/oOilrfNTk5Dzxkf5wSTUVYqTeYpHcRE2ChaaJsTVWHsCARmA3yAUp9K972o7Fhh1
7UIbyWQZRBmgxEu1xccPqhpg3YipTOBs3kQPNRvqePwGcHCxUHYzhGapsnHMVS1Albpw8SrSllRu
4AmLHcSMQfvk/rgarTkGaUv1bb1hGBFCRSlG4cDS8SC8Eiakt/fZOJswh71qgnQXWRJZo1+RcdV9
HcZt6Aip1Jg0i06BgWKCQqVcNDbeREk8CDDyaxRIazsg0wIznnBGT9dZJ9AgLl0vF4GgYm0QW3VK
VKdZX6LiBrlHZamjSGUHQ9kBwZtzGLdpwTB70JwIIL+t1yObagwQrfXTLJnU6M/VolnEEgusQVAv
sQO3V97oivgxd7kVn1bNbFi2ePOL/KNFmhtdDneMjFvmJnZ140E1IyekNXVQ8DuCHG3jzmjqGQNU
JYvklkKRkBymHktbYSRm2WX97RPtS86I4SuT5wVXVpUhFzN0RJvsWfm8YEKdXSJuBKXzvkXzmZ9F
PnlQ2B1gRCiGGm9N7jz4j2xFsTdZ2RVMROgHPqszeTolTO6OJgPyec5X65IWn9MUtXjYdF1Ogj3N
sRnGK9v9riM/wHjAFoYVzDcLegd3/BIiDrsmLZajGqUab7V4yJpjlo9NR4OwtEuXzI680/R9g3TW
lH6vbKZ5fjRWirSyCJi3gSwGzE2cBKueRBWcKEWSFUY1TdYjuDmryOfPeLrWwtoZfU4YGZOXNNcQ
4RuNDaGGlrvxSUdGnOydZuE7+BCYF+SExNvU6LosQtr5I3JlnDPVVXplYenuzevFKCxi03pG7cTA
1RPvTeiU7eR+yDTmyJQmugX1WKVsX1/QsPek4yytIMX5mIB7avGLDEvM0KK2mUs8NX3qtcmRDz2m
D8xOFbOnFAtFEgwAsccq4EdqVOt72F1Zuz1QCFIn5tgj6sJnQNVFuAW6QjM+46tYqo+9ahbLBtvH
pO17AvJgoA1SYZc/I5NZOKGWjkG6JIN6aOZAkOGdIAjvPulO6629v/Qkd2m73ujn+COBR/ZwuQpG
N20w6VGfPlilvvTXBiXAZNKHlRxwmRjPdXPib4E8Y8iaGPeWhy7vBKVnik45gzv8gIRaq+4M4Vyk
rxJ5S/eREKeG97RBkbqgWur6XG2vK4iWz5i0HA0fipm5WG9xkJR0mJcsEWgVHCIJkKQ4mfuBEAbZ
7nMh7fw67vW4ueTIpKqXxFTIcRjLmfm3Quco+6KQsxGykGCOWz5VnZX2wGtzfdHPdtRO/b5rxnm6
5v+rJ+1y5pGkc0oZ7dY7NJtUYprGCoN4OS9SqE+mhYa4TlBlP0AzFmbIiblx7zQdS/9nJmCud0Ym
L+TV7NprG2YWGTZUUVDbFVY0uc3VNC0pcE8otH/nme1d+zz3Y90j+rGz5dy6ZZIcQTaQOgBwhuAU
zcjEGyAMMd50MvuKGLp+S2B6RJpkd0jGqiS+xmaXTJ/ENKbTlSGWTqcJmvadOPfaMPS+Y1Gfcnov
nO46SeOYvDZtUsvmRMcPZu+6pe+YMyH51dR1POVJTtoUxvtrr8ndadylpmLijaTC0GcsTIZVvS6J
mLpLQlNLcPZYuUYC6LPcSewrVqxMP0JWK2g0u5DaRj8yPDE1zMworC6HGAyhP89m6nywSo6l8y7S
xkWBjKxXh1SGqQfBtBO6XifXiTuvDNysZvYkOdrWsNxaU5c019Ho6Ovd1APpxq9iT870EVd+KwPV
lHkbiGqh2WkD+Jj2xDpOHqdVd5UkH8qIQhg+gJghoiP/voMOqkYSDa0cIeNUlmmJRCfpcvldFyxS
0N7LAg1OkSNrb3atxcOhmKOOqJd15GlENSDzRkHpkRPzTWz6dFga2Wx86pMVkiotIz196DB4x7cE
zgzxNVTaybhIIqr8S6GDsD6LHg3RZlKZ9Ys+15v2iWXRZj5YdlMbpoRQYK9qKsP6zmAYHQU7LKTv
u14qa7lqMUZ+j7uKQhNJWjVcNc609GfMXZn+YYk7Zp+7pFnIyCaTqsHbVbiqNg5VQXspXMcijW8d
mOIDA35pJc+ZM7cG7dqmxoyxeuZLWurfmUMXnwv8Y6T5apNhVLfZYJqU+COCfXIm45iI0qalz+Hn
WuNy/q/dYdzbo5XKoBGrzsmU7Cen+VymfdXfRAzYc1DP2tSlZ/juzvqwphIbYF/YSXkrUZskl1DK
ddLHO6vP3Kd6EUtxnrTMViRRLopmjJmN4qwiM9ees8xSZMJPTZvI520enB91CoAsTFN9EEOQy6kd
nsascPvQ6kaISnSoSsa32Hg56B/HbosBRLgv6nvB40VQzVJV0Q2bdu/ee1LOcRNkTkKSneusJkIL
JTdu2Fq7Jk4CXSxX0dqjrNpR+ZFgDvOIVgjBTElOT77wMFHQ5Ju6cf3kNhi4X3rGxfanYkpX42yh
0Er2BPe5ZQo3ro7yh7qJhumMUcrTHxIzN9sTytdGA29sp0Xxgg9EpSfk7q554RilOX5B5NrIK+bz
Gr9sCfg8nHT+1GblMaobzsQm8wEZt47x0qO5616KMY4EPQr2yWbdo9FElUaqxpBU/R6hkNZYe5HN
ar3t6xoRdpD1ulFcEi2kO8BfRdyMaUj7yVzPqWkL6L6DFQ1384BNDw28GmNOb1ZL1O+OjSGCeYoh
T5cDIng0dcQf9roZ6Tve6rL6vCK0qKJ93ZomlQi4urlQnynGEoFBPZfWWBIllncEw6ysINhkajSW
RKinFbi9fdmjXIGqaDhVNZ56s+SEGAJX1eQQ1INrgYAbGLdvFONsQH4WcAunlBVKgT8xznrVVPb3
jBKiHgjIyFbj7p+fhH5+xvmxsf9//heNvaHc/eog9KGox2/VXw9Cb//kz4OQ84dj0VvHQAOaTQcU
/O/uP0NvjjMcdiQHJQf0zH+a/5bzB0NNaWBstnQDJA0f4N/nIPsPTkbORqrU2Vrp//+Tc5BBe/8v
ByFAkxzPQCZs3Dg4eH+jm0nKw6yv7NTPXYPy3OAsokOyz1hK9xbggqRYRn8ZC7zwGQeRpbdQmGZD
d9NpOVvZgMSrtNkzaTT7adWT7Rgx95P5OR+uMWBml9aAOaBDR8abQ7C0qw5uUr2CwQ3TwiigbxHd
W2lyPcys/IEaFRmBmsboEKkH+WucJaqaMxGQLXSp206UBCqxl3OVImAe6tsSg/8Oz0/mjwLTMjQa
mmEZba1pRT+UAfTZOaXyLTSBAd259lRVyTGvPCofpJ0+PnxUvNp847i6v6SCfrRBg6xGmbczIkGi
QmpduLbY8isxU7Xe3m3gISDMIfR6rIiqwXuA9eOVaT1aOd14SvqZQTvO/Hgcjmlif5ua/i2sONux
he0XHSa4NpZZIApJPABxje0kjmVqpmG7bhhU0aJXwrtPhUICeZU46MqyU2L2Hi0a+hdbPHWOugkx
Iji5qn3uyctcGzSEg07rjFIcPya5ZFJ298DKqD4qJAvmetM1tdiVgkGiI/gtViM7SjeCdhiTBTYQ
2zflHaLchOFMrq0jGGOHHEFHreFA3O9unhICidFOrtC0GP8ypC4rLw1JWCVUydmMvsIhPW/tQ1GA
c8DZgAsTOx4pWjtScHfG2L1ADCZst2kfZi+dsMUC1pjIQDK1+Ekbqm/gFDF1R3DFae3Sva/IlIRV
jZO9f+hquUeAuPquy9c0hp5b0dJQ6hsj8GYNuHYN2qC3q4Ogid6TYBPQauYgHxMch3DbRaBLGkrH
+p63ndjBViOHGH0wxy+GO1gDoIr6+hLzkZfuCRlIM4JS0x3BKdej+WYweqpF1p0S/IxkxHFq4Zzt
t1V9sAqb9KCpf5FNIGmH4TQlXCpLHVzMg3flGtw/olRT9Aj49tPoeWgm7yIG6HZe2aZ5pToEkhaR
zGnxVBEuMLN0wyXEOWxrj3gbUduO0s/N9aoYeslTgQNJNt41KmeChRP3QDlp32Ovm/Y0jhkj4zDP
era81Wn2Gr9MvRzmzEFxRsb4zIwpREaJOh+weDAYK3FUggYzGXCfFM6yi2RpDjz+HzUy8pSOmcLB
O4yiFDfLSKdYrUQdL7P5ETq6AQKq4mnXyotIQLbM5jIj8imkNfRprloeLa98hEJBt3UzGtf0XUfy
+AjFqjcRIvsV26yPuO9g4mYmkqGShKkpf4tFCE2vevFG+hYNfYt90o+H0RI8uk3JbG6aaWJaJESX
G47FnE2Klhoxe9fsaSJ9IWqWXEqpN36vz75YvcuigAjuiT4w3GXw4dgHaMvviBMa/dwAEziX+QNU
tPZizhWR2Bn9TU6nF2kKx5tMAJiqtLTCGYcjikzMvMDKkRTvYBmawcxpZYsMz0iFzMZjnJAWkTd7
u0VsURDzZBj4/Wp1GJzuWJSm8k18lT64L9xbbQpng7fWHmnWaigVh8Xi/Z5cxQzFu0M/3QUEeLK6
GfoZ/eezhRZ2hxeGjpTnp9OUH1SEqzGXix4qHu++sXakbKF8c3mfuTG5CzEdFeWJ6kQilV7NANmd
i7fGPJkWgtIqA/Jd4L9oMnIpKXWIWERDSSerIPCr/DrrEPWtLbinrfgpS7pGRdcwAPTARsViGjhT
w4LPeLp76H10X1lmuki7c+P0aaiv0BNWh9zrvwyr9lyn2cfRHVh5Su1cMAe/jyv63FpFuEepf8nk
+lDH8vS2VBJOZfO9+W5Wf0kZxsQR+SC0mpXQozA1yP1s5HDOtn5B5X1WI9YmCyLIBHjyGEdPTgdj
oOCcSRoviHCydZAe7nr7k40fItM9xku2xeaWom7qv8YAcPE4E+0waNssiNMc+RxxYBrFnVoFYiwG
2H7sLrzJOlMfC7FxQBz1bWdgEe3Puc6d4E19cBkdIBvxW3mO8v7DENECsGxw11n+VbJO7whfjoOu
s7HVYZJivHJwqi/VylnQNsfLLQWJFhx56lr/tOl1NjrVLjet6jQ1zYsq4vE4c3x083EkSpk9jw6N
5acJL2CnR82xYagrJryqjf51+xvmch/39CeMmvHSlks5Edp1XWpIdZM0P7SChLvEae7sUmX3Sbyk
Z1vNFbeWKCOjO7hC5buVkDwUajkF6hI/lAqCQzZvciSj94IeThAolPohJ70Y8xSueXKmycDJD3mJ
FSjGXs2mNvitaXuIPg3QA7m1nec+62lu3SaI01R+wTGa/urIJJJOLN0HZEdt9JEi4TAAf9nXEyC1
TIcRM5kEJ6XMhrJVu9t6SLu4u1ZGf7d2U+pzbEv8aLhkDp/i1V4/OenUBO2cvWiNc8Y7nEJR6/Y4
FojcGNHGzwaT3XW0mRCKDxarQTA7Gmch9NlVRyCRAzlNBfmhxhIFM7V+RddtE36BqHd1HB1PcDP7
VRrfxEmGk7uJr5diOkKwxL+WLx+SAlX+QPpyQp6gnIlTEIXwaXgTK+atYKsL99rVyY9tVIJhsHZQ
F+S1HSJYMXkeIVMaOfBIPT8Pi14Gy7RlOcXOIS1YmnHg+JHHIBd3075dlivEFi1KeWoTYuWiiZbx
aIInN2P4UYt77lc1nFHO4UCNlktVxj6H5JBJWk7II2t96zU8WWKdAudNevuWidK1yY5kpBfQEHOg
48PfTYwSEYQR0+3gRya5gjCKxkX34JTlLbAnBzsyisJ6JeoDTAzhCUdgqfaO48kXjIGUY3WKkNfw
DqM53K0O8Zxu/2CUDXwqlzITNXhjE2qlDd5EeirRONNKZ0JHp0UWWLxvGBsq0XiBi1Q9gB7PTiPf
HLq4aC1snyKviSjIrCBONZI7pkK+RExmTVKqGI2BasG4jNx/nUd/lIO4WFz682s/+Rrh26dlJuoW
mkIb0JTBHLxWpA9cjhEBZ6mLGC9as6dJDcYjth9WP09+QnBAI9wkpcsA07fHRXo7rrVNQi+Ofoy/
FnoNO/azFuAuXl+WQ1eEc56TMjcYC8FR+bdGeEmYlxUPr9kGuSNkAA+D5iNiKJrrIj5aRLFIs5KE
MFl30Hjg0gPYCxokQ6COsEh1xwEt+VGfrIbqneYnscXV4N4vkby30bTSLJ6vOztlYq9MLcjzBn2c
rtM/Tk5i2VyDwM73kIJ9JAfwFL0jxlXtmC0EY8CikgjvbBP5GVBe04M1rltqZ5UVH8GZH2HErID/
SFKx5ouScKiQXhuleQopYhja2dfI41hzqt8szRxfj6svNSEVwZhEM1sspo4xJXl7yHMS0mYcBzRK
mBAP2ne0vASfyS/tahvBEi+XE/E2QedOd1pHLa6vWuZbGTVl43kkDFTxpTJj3c+luwYZWlcTnvER
RtFODMgz2hFfNOSMyy4GVuROK/mek0Oat+cBvFUV2ZIx/Mh1i2zpG4UISQCpGLEV64a6NB1yM6so
+lygCcZJidxJX1cmoB9SaSgfIMqecrz0dZflvKgiCNX4IqeopUuKZCOjDrRXIqasNDoAePvIsn1N
x/lqaNb7FLTGld2GUUK1RHY4RYeedftuuUGkvqMTkN73QRs/xoYi6N3gWSBlm/5TcoSeTk3SZNwC
/I/QUhxi4ZV38mIL30In9euO18CW12IltqAfpyFoR/k9Z3ZMKdM94QvdZ3pDArHAEqlZhyFF+qzg
pYmstvkLM4nUQ2vfHvKBEk9qzbrDAUIjtnJYjxk4AR96BcN8GXuz5zNsiDkH5Xe2iO8U1GBC29AI
pwOtD35YlDJ6yCy983XSvdSaPdBu/gjjxwumybqPM++my61TUtAmMmzKRBo8ypcgiCzgIReYIX0Y
GeJAGtonJdElTwYCSW7aIVX2sSQK2Medpc24A/sNZwI2FlXmU4GfaCK55rxo5LTWIxUekJg9tQTr
Xg5za9TrI3Q8ShkGgFiylzFY0Mddihk5Eotc6buWhNaCv19QJJqA9vCqknKdhTW6PVy+5RVO/frW
cQmqocXNYsDpt2342wRK3HazfFRqvZKtfmXSutqVIOd3oxeTuVXRLIcPZNPOa689eGrcKvaEpULl
PQvSouot0DBpKWBqMX+Nkiy5SniNxBJ9SVTmHWHaoAW382PDvx1ZRo45wUhUO7F5YWrwGGiKnVui
k0Ktwz3dbznVkgQSjndyp831cjlkI+V9RjtvmrPq2CVbZ3/GxSskhNOIRDwmHdh9HL8SaMVEZt/1
3UkB7HoQxkvX0gAcARselRxvxxwwqFSteZzhwHr5WN0neE5BruJVrLWvNB3lRWlrgVpm48jMXgXJ
mli7jkbZGULgC4mSJfgPaPYkL5vAvaopxBx3QapQd5GifyvaqfWjtga/o+uXWSHloSyWlic3PRpt
B/BHn3CHNsj28VHey9Rsdl28eJig+4tR0lVsmsukkB9cQCSYjcxXtIg51ICqZLvc9r/qyqAV6M+u
jzJnwQha6cxuaxwn5oaENeYzzcj2kHgFDYwZ9kBqfYizyNt75QItp5esbS6HXEQQCxxV/SEfKKhV
N5xiM1e3TGqAiesgkmPJadQ9LLaariDpUre3hnVuJAZsNW8psgSXzbXOiJcVuB+/RathIAyeLhfS
GjqLd70wE/3s4pM0PM6xhrq3ldYfp2V81KY1P0GAwU9ly7ON+n3xXOhLugkhN84PKYq+GNtNMOGj
PWoLChE6VxzsSt0Ox375uqqmw4GYAsqjsGNAaAXlHL1GJbASTa/CqNNe2z7bVtJ7DkK7bqpd8mxR
SrXRydE7ipTC24+F4fJXeNuTmjgtgT+o1DpSvy3vy6R/UanVHUwBsGrsAXyIe13k5imF7TKZ8mA3
LD+t4CiIpD/C7R8OE6K9JcV4oKQOJq9xFUNpsnEwgHH2WJSDomwKy5zij9ZS1ivtssrix2xgh8GK
Uh9mxDOkJ6epTygSxyfiHQjXA7PbI0S6iqPu3mbetOsV2wqdDjaYyqbgLLPc7zqmlUvG0d2mxuiY
FJGexKLIp8HkzunKA8sgiun7XJHn2s05cWoJZyzyHaut6xPt8+K5JMG9rfPquu1aImmTI/5XqD1L
2Czet8Itoz1TjcmPlgKIh+JHtfGb77Xuxqui8oLPHLQL9YlmTmVgDt0X5tF3XfQtGsYvXsmZuiOl
mr7vlk/gt3PFSm09q657nDpBTy+abqPJDdhwQg8cmV+XeRQaNYm0VWvg3yrIOjW+5IpTcDaAWxex
JgOrSx9tOR6nqvjacQJka0d1CSU1bMVwMU2IURddXZsa/Zg1t2L2Gy1YbXNv5HSoo1KlBw2RViqU
fqr1XBxdw9zj2X/uyyEP3RMPkBzZ6Sc76c6KIzh9w9cqMV8MvcRkOrr5wUBRsGtB8QBfse9ixKWH
RqavpVbczmRE7UVSTH4Rp/FxoiK79ERJpjYVWtmkoWU2FTX8vEFeWRnkJKnNrRmnotRwQqxpqOzG
DotOm9g+JvdY9x3KVMoZZwjmGN3GUtzGwDUA0alsP9tLkAMZ9GW9WDdPuRc9rTE4FQU7H93qAHOi
2l5w1ixticZj2RBczA992Q3OTY6b7QLoxXWeG/ccV23+5mfTI6u11CCizfFpNpuL3ADMQOhTk+Al
ZaMwcSa2M1zs2OKob9XnVE5XFDi31ow7IFK4fkz9rKX6x8YRRwXGyndqwiTBDOyHrdeZVp9cAyAP
dRCg2hT1svfctK1G+2lhPeiiI0EcC9nGcKrU5N4kGvNVG2g0k2r3sDaxQ/mdXVTz/FGfsyuXJAhm
lATVNh8hEdy2GhtIxMDM1whQLHoKH52daJe2MwZ3F0Wkbs73uDwAjnrQ46abBRzM4j0mJlk66wk5
53Tibvhr2h17pjBlRgqh1hFF1PBW5RfM8yAtedtf67ZAsppg0qxgnqvMCfgi3512KkDCcLao/MV0
73Timdiva7MU36GpsLLg3BW81nZ6bbXxBxP02Jwnd11BPuHq5c9uqqE9GMsmQAF1q4+pd9OeVwn8
lPnsLXHjVFERgKt5qT+BvE8u7dL6zqHf3hfAymj3g9ICkXTRNupVt7Cu5ANPLS8cez1rJPf5s+E6
+LrJo5D2V+XGr8m8sgM66l7yCh2SeCSoUc8gbogeI3Fu+RbEu5NrsHDFTnvg3eSM6w5XOlZSfhz3
TolVhaQLaruyFg9TNTyS5UKEeK5Cb270sFywCY3dEPs1MFiwk/X3bnafcY/ejKzuVzJGQbukD3We
fplSPEeoVL6t2Np40BbtmI9tyaG9PBhrmT4Umk3ljQNlbL07G+XBLn+zJhliCCueb9gMvJQJ3NEm
SatdN2SvjsMZLVofMZ7TZ99cpm1v+QtEelEF0bgBKnu6gxZGG7hiCqqM7gIWofG2IjvP5CNd1RiC
IC2VImr3yYxRVkPtgJ9pOUQaOa+qPPO/aP4QTYRquKgs6nRO9vSFJu5JTPWyDMuhabP7hhQef1pX
E58fxuuJ/2uI+Ouz8MJm7ujBgaU6wAF8MEZumKVIUhG1vxaFJGDxRhDVFjQVHUSvua08/aVmgKcG
OmJoQxOfie8OItIajkP/wAloAOMKQ/2tzSXT5DhuKUexTUtSyqale76GKWimkWSUomiyQBKFjeuJ
uzGL6WteXLhJVjLKb5JDXqh97GZruAmSHLOsNzoizxBvTp8S4JX1+VNjOI9EThFpB6uYKOGJfHvx
SGOQ6FfJqd2tx2OWbfzdShwssDtAtgJDaQ95UoTjLC+FcocHSby3dtQmwupbIsWDnDYnZ7wB8YIc
72i0X8QA3OgDQgDJHDIaLQXfsQX2ok3TfiXSmTNcWBrqJYnjL3ZPZIgzfoDWo4HaMZ7KmXaSC39w
V84NUteexkXioHI1TN7rRBPgle1jw8F6N0HGFAhV2KdmvjPvRKovy45y4CHS6YtoQN/o/NufltWi
uUsSSuUVXUicwQ6p3jOEjTlkZ+bkocqLsVXdVZEIer68nx2TK55jlOo5OwAymjVUBjCNhfMBgJts
M+X3gWbjkiw9YR9yhxtB5z1AdCLCrLOedWWN+0ITVpizm5Rz/EoLm+lP3R+djQdlpPQQWj17W1zp
Fmqs4k59DRLwZtLNLOxxBRA3OxFRO/PN7Li+mi2gmzayKp/HVtHAj21M7Vp6LrJFD6RXjkFMfDYk
2q/k/eSX9HNdGrAtVhP0sP8jw9z/1sz1v3Xkazi/dHxdvRZf0/HbXwH52z/518jXFShcmdsi87Gl
cPnv/2Vzds0/8FoxAZa6bWIDE3iZ/1S+uliZHRtPqI4/TJpABv8z8dX0P5gakuolbdO2bINmovmP
Zr7vbKgW17e4PB8FyzVe+Xd5W+h0sIeUqR7QugeMeFf1KlD1h6wp/TFSIU1dtGTEb6v9D2PxnzjN
jHf5Jm8X5tSAZYBv6VBj/NVoBm8J6AkGqkBZzxCPQ10vL+2El++tKqERipeyQW8xeKmf9HBFsBKT
FwCnncJgiA+5vPjNJ/rZrRC6BZFMt7nF213/MTKg0ikXu77VA36d3WoyiJbEoRGVVKGC8yYN5bjt
93NyUd7++srmT69smRaJYo6gxH33I2BTYkSzci9QpR5yE2eRewRfFJoLneXJe4y0756Bny62rpDJ
EhVqXbCD0piAJ2XGzy5KqIX6HKH+wHLkyeDXn++dKuDtp7KwLKIT8Rxs1u8+nibkyMEH+Z+HMnH+
IPQ5YEB9pbf0C5fqUoFwXWX3r9XmX7bMnz0gP7spaCQsByukbqJH+OvPsanvIJlxVWJI0Pwn4TCO
Yb3cFtZz3SHekeO+tw8ymn+XR/ibC7+PUnQkQPqRcO2gGdcDNBHFcXW4KdxnB2EEDS2kVvO1bnkP
s0zCX9/pv70UOKq4yYaDj9NEGP/OfUlacDHipmTui3rcxLo+UM9GFA19re3/3y717ml3BnCLHOTW
oBtobBG6YOZLwMl9n1FW/vpSrHHNDzAFy+Vb8c6YDsIS5C9vqpMfZPZjozOupRYP5pSpFSReOJBB
IYrLX1/mvXf1/XXexx56oxIytWM9WJlOcwj0M7s4Ajg6g/ffxRh1qkL5VcycAL+SZckPv77+316T
7WuSO4R917Yd5y068IevaVsoNQlC4jUxDoQcQvBmhrGQyePMnKHhV3H10rOOv77qpj/6+9394bLv
3pOEDB1pZDWLx0UBuUGjw81RjVSsDojbQCffJKEOW4PfIONVv3tZtsfkb7+tQNmHIkYIYW8v0w9f
2smENtmC3zZyn2PisRxTHIdlvp5MDZAE5DDnItKqV6/8lH2LneG49OuBmfvJ5fVFNnPUDHXmPPyb
e/LTnwLcEYZiFxq5fP+peBybdOBJ6PvPIy2moUhCF85c3/Y5NOaLdj4ZegQoQqQMJvOjtKwLhQtp
LeoDYQm3o2dfwSBKjXMpHv9vPhs7uGADR1nzfl2TyRLHY8KOu/1S4qWsnyoaNsjxD6ay/bSpqGYP
kWv5Go4xZdFHj5Co19tRctynuDsYTIXr1840f7P4mD97kkyMOHwok/Lj/ZZMWs7seoJtaKETRc4f
4NrlMK4fY0jdtafOtSkvbeKzeKjvawaLMRZQgFMwXGXmBHFpHxEKXPKaPppnwI03jHwvy3+6F/GS
CTRq6EVQKLrvnzevjdapQhYQIP8P3R5bi4e3TG7Wini33SXgjlfC+t0D9VeHkPu2tFgUY0jwvLcC
7N1jjkCdKTi3Ju7kCcb5TVFGH/BBhIqSvasrLKljGPfJhXIJX2xXssz4GDL6mP3u2f7Zo+246PR0
20GLsHFz/vLCTXZk45tAMhN1x3nsD5tHCSPOGennlzR9peNLyvTH3zy0f9sTue2OJOzYsdiaEAr+
9aq4B3M0/ANTLYS4TChEEz1IVtWSnRHBWKChrjMYFCb9cPObS//sqQSXQBFAeL003HdfeATGZGSG
XAOLIdmo5nO/PKwZSq+F1cWVpxHNudOfHKxA2yewlug378VPV1jXQKfibUQi831h2Dp08twEzKlX
jWcX2hjA3YNmpveWs54YQZnzuTPQKnH1/GaR2vNv7sDPHj7XZDnTDZdC2Xh3B4o0KZrS4/rAD47D
aflodsWRCIgdFpTQLedrInNucIgEM/DFscYRoimU2d3vfomfPQSuvaV20V5hhvDuc1hJOxpZlRHI
HMUHoZILzEhHd9UuPQNsch1d9uCWZVJezvTnfnMP0L/+bZ9h8cGqyrMvzDeczg/7TOPqk60adjkN
3D6+TmSKsGlJJ7fUOW+WQEbdyUa3YJIqORtn02nomf5J8fpva9KfvXuuFNYGqkCt+/5RROfU6VXN
DwHSLZzKNGw88yKNC5xzy8HgkzCWsqo5+PV334q+91ssR0GMk7zu8EG38uqHr65X9jxJOuhBW2E2
oyY1dS3EBHvcziITgTC/vpyx/b2/XY9XnWOhwWmECLa/XC/JjMSki0ERGsNkYHxjlUd3+C/Szms3
biVY109EgDncznCSNLKs4KQbwmGZOWc+/fla65y9PRxiiOUD2IIAXTTZ7K6urvrDPRy4vSHZrx1i
WLIBhI2qPz0IwzmrvvOKNehHrVh7FOTBrh/FsOENYe3GLdW8fBSairWRO8qEAKS5tRykjdKPdaE+
2LX/nBb1o9wPH1pQem12Hr3otDIRS2sO2ikVWpnzEFj25ehKMkloqIJOTAfbDWAiafgS2ulPcLlP
pTr8RMTz7FU09tLpLNvS9zHqfkjtytd/P3Vnn4Otb3PT1wB6m7Z4yj8+f2RH7QCTcHClEkRj6hrA
hjF0dhF92NRq4lqkmvI4HDI53axMgHjBW0PPNnwVNzQacSNzGwnDUcaJ8mAXmC1eYh/1VHtAyP6u
y/yHUAnvquFH0bSvjUNVNdQeKhj+urJaNVjYgUyFKpNiK5ZMPL6cDHpyGaYA8f+9INF4qLECqirM
1vhMUK1eoPo90Ne+o8pOM6o+TVZ8rHVp740xBJL2oE/RU6bwbB13+341GV8IkboN3Ze9w2NSs798
PpoT3ZRaPF9d9ntBL2ubBLDmBAsn+G36O7P7GKrQN9rVQ2JxZJshMfGV8X8Tf/9jmfij5lOEzVis
VfBsxnRzGm+vSIAQR/POclCFsZrt76Gqf95eJEtZo86JwGfRLRkTyNkrq0Fohvgw4zWTCkxiiEsF
YrgF4EZMNgAZHyUjejI4vw30rOBB0Ut5rEfMovXoGMriEv+7EEbaagMZRnoGw9FCo+ZacPs5l05x
gzocm1mjuMZvlxMEWY4bb0vXHv0LrUKDLwOiKAu/LTn+Fk8WUEmLwdES6Otsq1tgcoe19buwfA1Z
s1QbPrsqjtLLZ5hqlP4TnTSq0ZkPOT0OcfjUZbjpje0RKUHXwweJ3vJa+iq+wWwjwxARAyqyjsbT
bCMriWqC0SVpLMPgoAbmXv5eK/pd4sChAijaaOOBMuV2ou/njB4UgdUsbiGWUlIT6SMANI6W2Ztr
NToXSISzSSt/X7Y44qbxk1NK56RPjmN/r4I9Z3FtKtqUGfeMcQif0R1ZCenq4mNgqEYlFhM/3JUv
P4CaT0rg2AYHSokXIObqpoJFnVKBQg+MAReP8ZNVyhvAIMiu+d9ReQENCfcD5KStRG+ImR+UGlIK
ePwC3WfZ+SVlADlVVcq3I+yXsVxLPhdOY1HuVSgVUyyFnHP5xAbFWZwdoAIAnHopnf5cG8bOQB+P
rp35y4zHB2n6FCGQjQpHiGZdQr9wAq2d3kca1p/mdmUbLZwJqIaZmuxQp+ISMnueyIjDXnFYSkrW
bfsK9LeZPiYxkvqdUoL+lcrvftveK5n2kDpgfnEDeAvG0TUTbq+J/tBktNbC+m9WOKtLZ4Nj+Xp1
VvdRyZXR90nNQng6qj7BZ9Dj42Tb+1EiYymF6g0POfnFU5bAKcdPzZfT3yuzs/S1oM4Rgx1OAay7
L79WDMJoLEeWeVCmx1JLwRsUH63MeTU9WkMv0aQDYpQgpuDKGMX2S1RPZyfWTlASvw6IQd5+HDHa
fNurFPa5O0As0+enUYIyuOrEnD5WWGHK2kENtH8JBKgKvk2EmzKXf/73IdFz5brCfJO0zE6DBo5B
Dy9ldHudYrklu6Jqi7Mrm+yAMgFkF3Xt0y8kiQZiQ5R5kH8lxoi//3HyVYVTaAg+cwApFpJlcGwG
4+g3waEuuKf71SN94CdfQdWhZ/Zr21/bomLJz6cZHX2E2m2ZWpM1q9qW2DcoTcUD1Nihwpf3vwwl
eENxW0YAzwKAp5t484C7HHWJmmB7aIU3uak8Dd9uz/7S+UJbCPktUXC92pw5XNduHCRAVMm2KBy3
lNHHspKnyf7gjMdBtpGQ7fa3x1wquxoUPBVF52Imvvrl/KuhipmXxcGKN+OLM9WPSqOfpG220Urr
t3ADN8iDhJsMoqOHlbGXopEpW+/XMdCvV1dzByg02hVA8bAV9X/3hv2SN919DYO4s4xjIBlHi04J
HRMyMQx9m/IxaPRjLqEmptn3OB2sPNDSYjTRTzSoGWmC0Xk5GT5Ij6x3FErpXXQnd8EzqIlHHYOF
IakezahG+hDGzZieMjU+KuH04fb41wuAayKdJNE0RF7Snm2/KOplwPDMB6jarc86mJI7BBVevD74
9j2WPUhex9sjLuRVDGmDkFOwkkCVefbGiRnY+Ripo9sg5aBCatrU/snJzHsM7rmo3RmA87H5g1Kq
3VMVPofqau57nd5wI2D3cUii1uzM+2cYaw6tlyQjhQntKCKvNnzp08YVZTLAzwebeR90tAMpUOvG
Z7D/7sokXOcV4k5i6qpNC5VDaHYqTr5WJXZBHYJq3EEku1bfgLEUdd34KG5oepEep7us+FWifJua
gLVRvb/9ENd1AiSW6DDTNsI8XZnX6DLZQorFyQe3w4Y6FnBXP34K4Z3XhQD3dith73rrqTJJIacc
ZXbSabEU/wi7bdwrNan2wIWUytiAXE89HEoAJmju/P8Npc+WGCBsRCkgFLgqWEsdq4Wo+Nhk4VaG
QnV7Dt9vAZexnLfSqXpYJFtcZ2ZDAdrGD0hlKMVrWbbVkz1a+65CNyYrOT0oichbGRFICQGFTaQK
L2njLarMD5Lvvd1+lqW9jKgZqAFMFfE5nMVVqgkpeaFF8yjMz5lTn6rJfg1s9SF4Lro3y/d3crxa
41vYSiRPMlVeLnPUPGcBpM5rUG1JMQAh6veoSh1jZIu0WtiWYoyNE3fVhMdO+lKwfOUi22L48+n2
a18nLYQSmiPIeYs4KrRu/1xXObd0pUmNwW3hDOdwkPSHIP7aq18aji97XH3jha2rcmqTr1FbBQFh
XI6n12UVZmWIdQiqoJkV3Fm596JHVNr+CWhpSFjdjFYGcsx+rUwUo7XsWbhS3H7phW/NW3Mf4YVp
pc1bL+jBmlqfSz2oKWknaz7uaf29DkhOgf9Ul93GGMNv9NYebg+7EDIImIotOlEkT/NkPsMtcdCi
sncNyiEafcISgniltbsM+qqJkPTt4ZbekroIZwQzblrzUkGXO96I9nvvjgj4hVw4rQBWhGmAmmUl
pfc5PVuljNdOqOszWRUZMDgemkaUEmd7esoKShRR2rsdPaN2eDXhtGJHdCBZy6yNDPrVl5+zkEJ+
/RdBUuXei3QzZQfHnNerHCvVmzrX4Q6EZNtqcu7x8W3bYAtnd6X9vTS5BmFYYAe4n837ikDAHH3E
5MKlRL/NEVaW2DmyHJ7qadhHgOSD3jy2wbCScSxFTMAKEKU1xeEt57WFCqUWFJit3nX0f7wOIZU6
3pdwm4IgfwtpBuTWdy3EwNfyD0HqvPQKeBbFfr29spaCBogJEbNoTFwlIVNZh6imwtHwk+AQwE/q
DO0hRLLUg7Q7OdKuwfTm9pCL862/a2WA12DPXsYNNdIB0QNhdntSX5/ebGHU27h9inTfNSyak/gL
J+3KSbiQbKsIc4MXQ0EEePL8kIe1gTOjpvWu4qSuDf9w4yv10YPQGUuHWNTm42Lr+w7i9GQAoVqf
br/10kSbZJjkfCwxVaDW/ozObWdBt1GZaAFgl7cFxxIqXPus8V3zfgBrfXu4pQBFXdEhswJbcRUX
J82om8oGumyg7VAG7TaO1AdL/hTAVhcNl9ujLdTamV2DuTU5+mj6i5znj5zGRIdYbg20Z030Au3S
Opb/KJP5nRoupKT9iIR06Tz1prpy0l9NqiP2KxU6bumy+Q4F/HPYNsxpW+GX4VY4kZchbCpoe6OO
qjckkibvd/S9/uubvg9p67bK3OLhOHtTo/fDVivBkAKLQNI6rQ5SPtw7eQK5OXUL5Lm9cqrccvCw
zhzWoDLK1XdleKIh93YBDuLsuZxoGedK3JAoD0hyue3V6Fv5wXEaTOQ5jLfQ1X6PQ/3Dse2P0Dch
jH/x5PiXXiKpoiVI8I3GfZgMX1Qw9Len5f2ycpH+ieci9UBLB9MUMEuXz1VLmMUTR8DwqM4vTNpf
0PRGlOFoYAWy1aXKhtHbjK4SFvAebHQPo22GKHNmmfbmS5BgNv456WCZ9METWhM/LdlLwY83D5Gl
HUNaeJ7MSTc5mCjWsX6nRbhUedZdlvo7zsu1/s3SJDsyosKiDqOgRnH5Mq0f6X3SAFqocSbE0303
pTiG1P1+kBMoJP1abFoeT9gqY79D+Wu2phq9MkdZrmQ3aqDyV/0+nDBffBHdctEkzZT6BHb7Q5a8
JvAjofWhYAOXG5vjBGlPVJM+J6aykuFcdzP5ouTOMtkN7UwMNC4nwQ/H2moHJiGWX8tNIDt7NUrP
PP09sjAJAsqN3+71XLszMaaBUTiU7U4BY7lWN71KM8VzaDTwuZwDaZwHbqkzxqbxaJ4XoXJWEJIs
6vTBw1iSYIqS0OhOZnfvGOG3urU/QXk7G4nslulK+J775IhQSg7EcU2ZADTHfN9rTdv1iiGwnFpy
j03ztsyjszHuC8jXG1XxP7W9/4za613jFztk154Kk3ObQjxOezgH0qfhAgKU3jUt57nj1j/I5nPv
jw/4snmfKsxQYa+uZDaquD3PdqXAPnDGMn3X6BNjSIsCcUEgbrZ077OGBOv8U6CHX6q6ptQaZ4hw
aDT8aNLisgzoL4L8bMBrDsjpGwlYwGCftSJ9M/hjlbfYIwyhm0jWrpo8LNgS6aPTcXhSVb8dUK6r
I0AFUOVWODCpmRPvZstPKwobRVXQK3a6TUv7mwU7VSkeDARRtCb+lmfqCfrNFhWILYJ9r5W+it0R
Mety9tBtZz9yvaA8wQXj8hGQ+nYMeFmiPid9UhsO7BStrrY6pX3/o05sdJfOvXYesvCe1kfcBCuJ
0vWpSiQVcHXCqUIVep4hmp2KMbJGhzAc9RcbtN2UnQ2v/xD3X9DX3aEq4UoDol7mr9uTf32sMi6b
nyuVIhb7PB4FVq3LHS8eqPpD3dCJDKRzbP7A0pSLZOqiqriyUpdfFVAWJVjNvIapNH1cdpDjaPAF
6s9GHc52KT/pXvYxGPNvaEVD2X7sDf04miiM3H7bhaXG6zIuy42gj4TO5Xf2/AJmu0ULRPW9Xw1n
ly7X27yMy21igtoCuNy26ikK4iet5xRtml9chr+vPIRYTPPFZpCbslMtPvV8sZVR3PZ26oxuMWAK
5Vko4SfnsUFs4sELWiyYmlOOjUL8fHtc8Snnw3LIAY5RLDBa8y7ZKCmSoXkYF7YVUZS2YqNau9T6
DhRgf3ukxU8MFgUAIncdxptlwOPglQn29HQ4PMCkVg3+w3KKH5n+mAttNtwsOsm18+Bb1oXfbo99
fcCSkjhk3iRtLK95pd334gaVSTaSbyTuqNFDb0grlN8ymDSlNFdyb3EyXs0pAusEDzz5ri52kqE6
KAAT4nXQTYKOUFKyTuv23hm8s2jlkdo9tGsgs6VNS7yips8Svr7JIX0N+XFi0wpXgsRSfuLE/R3l
M+Ls58JT3LrYR339FZXnozlIrj94u6YHjjZ0JFhPqlI/QiqZtq3srOyvpcnHNY/aLjOvKO/r4o+7
QSzVGZI6PfgBGgx93zz2vXpMyg8G+XPbrpWlliYfVAWHnUnxgCz5cjOjxjqGQ0YfzcoRWChFmv5Q
eMU+d6QjYKVNLAcntOLXsiURI2bfnKYuNwL0xkTSODuuBlazLEusMBNzCASVTlIOz3ocIjxaBPnD
/jJE3lHHLWJTTuVHuYmp54crm3lpi4FgIV0iSRE7bfbyKT260mtkWgpV8IKy4D+V/4aeLCLq0d7S
9nKGKk6EKFJjqj9v77B3yf+rCWDaKaELLs48iI4RhZo6wgdVD/Fg7Py9NgyHARZUbX3w8ahLzOEH
fsNfBNbdS5O3vGz+GeTGNYULsjSdgzo6+b1xNoePgp6z8nRXlSwBAqC4A3xBcTQui5erIgd3NGUO
axAA2LEqNn0X/9NxwiEK0jwOVnGXhli2mxI9t2wE3eKE7u0nWNgEoDc0Lsk028Akzo5UuVLr0cxR
OqlT+QOa37/6mP76tOec3cWTtLIQFqI6JzeFDmCfMoj52WosO2/QNSKs6+vmJ8NoTujbf5Ai5Q3i
51oZa2nlq0A/ZBFeYQ7MxgoAOPcowLPmlI8FLG4BtMRR/a5A2BLNSXSQbDQ6Ef6oPgG7tOO1LGlh
wxNk+aqkiaSM85tnVIR5WiNwDXJMPwaUuYdKP0xI7ngj0k/18KHJ9xp9hv/8PVVGNLE5pf5M0/Jy
QekDDjFYEgwIPrY7D8GDpp0OSmTcFR1SdGDZbw+38JLC4I5KIcUr8KyzjT3guAgZGf7YkNaPKDf1
xosm+XvH7+8H9ZuH3/cwOX+Rk71T62ii8O9qzUp+DYyxbAc3iPyHVvHOfiC9Sl3/UKV3jXLylGcT
gbQog5v+F28LW4BKN8cFDn2Xk4vfVddVAb0kDYWJqf06FHdTpiAcoR+LLNig1fOXKSjVbtg48DhI
9+f5iadD/pc0FhIaNlI8nbw6eO3abqfo1Sk+YX3aThLats3Kp104t1XqSIDM2D+cWbPI0Ct4PRVZ
zsnRI4GuaXcaxXR81F+UqUV9Ch8z3ViZ36VzQtUBXNiCS0OBY9a6UZCWC6uhQ3VDje48GfNcOmQh
XlEa0MOqgbgXIeUd/kJO++n2p1182z9Gnr3toMkp0oEE4ogLaDR9senQ5SUOsgYyMvImR4zy9oAL
gZdqL6sIjigd3nl4GhBI98yeFrfRYb3VtXdGXu+NCctyk4NJW0njFwIvNX0bEAGgCiCTs30ajpUS
ypZAtBgGWkkg9sB0DtJHr24Pt9/rfTnODlzKgDbMQNvmQ857QogyGJkKm8hFC/ggB+O0hes2oT8Y
HYYq7F25Gu88JNyhzw1nwxq2pqTelYYBA7Tqjkpb/B5QHjOK3EbSAfm/fPrPTTJyYBCDoN0Ik4TK
WYzsDCXOjJHJQM70jvwbZU//4FEugRu8hyv6F9dlRC8FNdoARWzNgyQqN+jcCziRH/n70EjPk5y9
oWH3plTnwaQxG+zr6fM0cIe7/S2WFjXdZs4ebm74Xs+yC9VOSwsVGjJcy3gvQw+EjRApO8sUTgz9
voZndXvIpQMBCSUOXl2nPCIMvf+sfHeTrfdIhWJi2/UbdQQSUxws5LZQHh6GgoLJdEwha94edOk9
TWjnUDURT2eFXw7qlwHupIBWXA2vHsVOjlg7PCaa7Gaqt7Xb4YPFB7495GKoEkAlqkCmfl3CqkpM
a7CQYplj6YO+zA6NvjuppRgzfMGTfjNEUO0shCULe2XopSkGnAXulzo796rZV8WDM/L1yRkIU/EB
jfQt5km0xzB01Cc0rr9OSHl6xkpHYymA0EOBL4esAMXG2RQPRd1ZEWKNbleEd6LwS3aFh4nm/kWL
leXDTQXq6TtpcZ7CDFMbtYnGUD32eSqIqsyYNj61FrX2VqL+4lQyEAUGKJIgDi8XTlL1fTSMbBAB
FZDhjSKqcy9uoqPcbJl8vp7/ddTW0uClyo7KpfN/xlUvx/WLFJcuiUuJFp2x50TkBHU6GyHGx1Fn
26RAS7N7XAg36aPgH95euou7BbsCklMVTuj8SthEmowVBwXqskvPTtTv6sY5x1F+DtpndaKxQKf1
9ojLmwXwh2CaLcASui72pq7ldEX7Cya3gkpY7KNJUT0muM8GlnaCob+rvexNK/4qXaR4DV5AXDuI
SpeTPcW1KlldRdWwh0ONyHBgHopsOsSn1EZPv+g30QNE05Wr3TWNQixjujUAh+E5XRWKNSnp2iAD
QVbgIGB3XH7HyZp2HoJIWvkgeRKd9VZ9MFL1p0G3wg/a05CkruhcjCiUburROyAg+dAP+Jr22Mty
V6q2hYUkrIaFg96uMXGX1gW8JAqrLAs4L7N5CspyxCuUq4NlTYfCl3GEwRlv6g9hlX00LFdV14iY
iyPSNRS4aku0wS+/jA+a3XFaFcHh1t8rk7fLYNM3ZAJG96YzeBau0RaWsi4q5vhuwzXiNJ4d/Qj/
1V5golwWwbzUK/mDUqeuNVqvQagcvdVFsPiCCLLIoL5AEc57RLauTX2v99TCQ4yym/bkVBnecOWj
cTCyeIfW10qet/h+7DDGojUGf+dyRqtmcqww4f0q56HynK2KN4YQZ8imxwQd6tvbeil6klCibyJU
b64g+hSvI6hALBhspXeV0pwq4lhkfq9rFSjOo5xae0NZO3iXBhWLUzS6aSDNTwfPa5LIbyu+oAEt
XfWfUV1FOFvGzkPe5Rl+JZWKidkaKHpxWKqFfEXaHgSxy4k1PNqOdcCw6RjuwjJ+wtv5NehHjHyN
YxYnbxBLzNRbCdWLBwVQNkIJvRaafLNjdxoj34gVhg1bdVvU6Av/SKYXRYUxCEsd8iJdjy6xNp5Z
bZvhL9Iqh4RKRx9a3O9n75yVWRxlMgdx8bOfjH2v+4QChxo12Mm432bDGit/aZIdQCG06mntXvWb
izTRVayXeFtAt5VErhEdqSU9lLKG2vSnIcbRwPir9JxSFF45Yl2Z8+wR+AY8aB9YpjI2J0yUcX6B
dJdDAQ0SfBnbU5Qkb4r9T4qx5u0NdA21EpnyH0OL7fxnCTpFGnPsmGFM0JHeQawY8fcRaT1vl1gx
X9vc6ejkkAdpmLRL/i6CerfyDCLHmd/X6HuA9qLLZFwJRtlGp8p+oPH68sQwGlbA6YnrtvUWC4YF
mW31qZn8j2gtr9wVFtMCCvCCfiSkquZJ5ahXDTQxkKG59SHOW9RNhs9VK39BL/UEIOMO31akN51u
Q/j8svLaItJfvTaYerqJ2hIyqFBIDCYf6MfovWRj9lGwi0Tqh/vbJ6X4Qj/3MUKnXfs1oNjG9vw1
hjV8hGplDSwcEURqgb16r6HNs5OxDozYawag0AZdiJrGTJqdM987lk6yDenRF+UaBmshl2dIUiLR
W4M6KR7pj1UnOyoGntJEgk2+McTe2UEBtfkQZfVxZZLFcTObZIqfUEhEx0m+ElpI/NZx0opKnWxB
FfUSLv/TRq+lzYTkiS8VB3UoXRNxg6SNVuZ1aW8xNjgR0XeiaDc76kNHgpxVKLyl7m3L1LgDerYZ
ELEt5H+GwX51xl956J8SO3gGLfXUdMXes3/cnoDFmaYIIlBRQuNktr8dM1ImqlyAr5XgK4I6TvKQ
d/EHXdJ+3x5ocRWJHi26Gjpn4+ycaFJbkQaTGJbrHsr/FGTlzsFVYozduokoseDloJkACG8POw/Y
AgYh0ht+Cqz1/FRMKkXFzByjYwRpD6K64ZngXpIOA614WyjRYUS4SSbFuj3s1bH477gWXXkLWacr
kSJ0q1tbj5AyRqV75wu+fBhs/TLc6CVAKBN5nfJVOtR1Qcm7QW3OWFtc8+ghHsCmtMKpjIiMM89C
Khl/lbLTOtdMgXPnH3Jf2Ktis4ZalBG94tFexthXgdCKiehYKtnJkwmK4PY8zL/6+1PwBKA3WWBX
pbYqlFXJDhHNKM1+J4ESTjgiKhn1/7o/KaWxL6m83B7yKma/jwkxxsa9jiNjvq16LaqdvLI7N4rD
O4FZHY2tEvv39JG2iXy0o098l42l/NcE7N9xUdcV20iGy3EZtKYRv9tGZcYHhCy0KdhNDTdGTcFN
2vsgxPxsRKi4Kx1uv+98B78PC/OKRW5SRJs7imPqgAUxiE1XrYw7IWfY4vjZ1D+CVl1ra4g3+DNY
iqEoRMDsZKTrEosahblWJiOqL2qKyximuW1xQHbhVVBOc/UX5jj3aYxqk149an19jsvV2u08Xv/7
CBD/FdY2kWQ2yVITV5U29r2b/fLj/igGrjAQhgH0qrYvaoE/WK4/aMHn25N8Favfx6VESb8KP0Tq
4Zcfl2Wqh1kFKtiPEZzFeqRPUExPk7PcfJsi50C7YCsj4GjQPzerbkepdMv9YGVXL0Uzbob/8xSz
aB2rdhdEat2/k+rf2QzldMjj/pTnkesDyRCifQI6t/L2i7NOeYJUkFz7KnjHcL4Lbah6V0TPGCCq
0A2rBh2YD24aaXxPjwvV3OEgJ9nKolt4ZbyHBTqaLsR1bUQupLqPDUCbCBYj5IwyZrjFaVs7Ouar
EeEroq3VgsQkzlY5IwocFxAuQGyz5GPCbYaMMMCybwRUNekPfcudStpNlrOzwrVwtTgaCkOmwpB0
lmYLuiX5k7yCroMQRRwQ4g10NDuycyl/Lpw18uriZIIGRc+MwAgB53IVt6FaIIdMaGzV9iSuMGWD
TLkVYiRgIv+J3KlXfrXx2ry9fkRT7GpGEZek8s0lnILT5bBKbtPDKyVOARC6sWKc6lzhw7Uru2Mp
8oPfEIVnAYF8V779M22MJKWxJtnsXMyl9++0DBR0Siu8iyMupgbIMIySKgkvE0taOXUWZxaZJh3M
wALPyBujKS9i59/g77VvQiAqydMznLWUl41teAThmqDmwulKB4NTHmEP6nfzvqvk+FIH+K93Besd
XvJdE75aZnuC1ySws85fZRVCEo17Pmp9cJtm5eiUbDb3qrh3G63bGfjmCDhYGeYfo+Hc6IciUA5C
1BOrYJzhWhIsRCjzY1ZaKx2rxTf/4zlmu2aw8YyjFvgvayLLvmrD50Dx91HzecjcHo+v2wt4Kfwj
MSDOPAOph6s6YISXfaFg4UbqNNyLOmAHcEBAuWO8uoyPuYSLZJAecF11hSyVVyWfYtT1V55CvNV8
HxEFOfuA118D1bqi9w24Ip3bROEBoe+dZxvbIDN3Kg61E7aEXiTthK8WwsUlRCR81G8/wdIqh6Zi
Uw0FU8F18HIjk9IC9u5I5yxYIr7UI8DB5bveysqXEMlY4ceW2WvRY2lQAaUH/SMKavPoYRe+XmZT
27ma0mBBkboBNwb7MGqMngIefoj7aSWnumoRc9xzJdKAZBmoU5JJXr7opJa1HHWcOrQnP445d7Hq
WEbqRgr7jde9DtUL5fxtghZeYp1Q4dvI5nBAE2IXWDY+gA+2MAfJ1gA7V1Ss98eCoUo2DeoWuNrl
Y9lpCgwzRDQ+ayEW2KdSfWyje73rNkUBdZUbjfwmGI1CE+n2l1/acNr/jjznQ8t5pCRmSHIruqaC
5F76/3jhj0B98ynwSdXq/WUh5eAD0Pp26NFjGz1bakGmYOncD9xfQv2o9fdCd6ztuT71O6cJnr3x
C1ovmzZdo08uncfUmjC5RtlKsIUup1jHt6Wv0q5zgxYEN5JaAuQRklJVXvOsxN7+9rwuDmfqKDSx
o8U96XI4r40GtR+ajoKisdWkdpsju+aoTwbOAgVOqn8xGpRfAzgpqfwcKh37Vaq2SHm6KbbIUoMe
maHeoT8FeJjkQ3Gebw+3tHPFWgWyK37Mv6E1lrk6piyarKP7DPFW9DLG5huEgY0Eb8I3UBcs1urv
i7sE8L8IUwRJ4sblnEZtXUlGj4Nmb+x97RWjNjn45QQG11xpx6mEwt5B1g9D7fzXcqHYnwb9O8g2
0Kqv+g2t51Qo0LE/e5m6u6IfIw89OKoNU+SdtbehrlwdK5zSXhMRWNiepOXUy8CQInotiwzsj4IZ
+Y2uZTVKgL6KOS1W0BLCsLVcAnBQNk2t3wkGwO2Pu7By+aYUwbkSCIlt7XJIu2xCG+PgzjWUctvC
HFKraBc02LOZrqevnX0LSwkQNCcv+DIwsvOAnPn6UDeZ0bqZRBMuAIcu0gus54ROlnagWbZtlWTl
FRcHRdeGCxe6KiTpl69otXE6OqC93AcLjyo1pFiCspHPVb4aUCaUyv2v23O6lMHSEnvvZdCQo5Jw
OWJlddNAZtOBKTp15g8B+Q04SrQAAybtNZJfW6s/gPb6m2EBe9FGgWdwFWw9X++0wWfHyPj+5HTB
BajB65PzEH2RknuaVRvRerTM/1zbZ8cI0WxAZjZcoSt9UyeyG+xViUi4orpCN7vyXBUHIsoHpzE6
2w72ot+aDke9eI1ssBQnuHcI2XtOefkq9qIcbU+ZzOcVyjUimcUvkGvJF0dKdzDs4aYN3DRfI1CE
qJP+98CvU0ihHGqpgL3mSE2p0Qa1wi8XbcB4p2gYSkbKPWLKnQpEJl4T6VlcWFRfbWgVgik5P9bs
2HeiISi4n8AoLnxcXTFqFowoZXrEERpihxKOh6lf5TfPmzfiA9Oxt8SJYwi+8eWKNsYOi3M8BrgN
STvHx21jEk4a4R3Qhg09e6HnLYQARZCyUHH7i5UNBhccFOAr3n92FlCzwEa5qljZmrEVJ17Yg/gi
gTeCL2BMkNzDdT3yd5Al1yAlIjrMsnX9z6FnGYyamUw4kFRXCIUGVbN17G99ixlbjaxyg8e7fDJB
2dn5viXD0dp7Hc7eyuuLbOX6GehF4zKyICI+Yn5Z6jqWPSlyVCYSAbmUHbpwryOirYchuB43SO8E
wsSMzDuztD/hbXiy87VG7VIkFULaqH5QiqdSebkKFOhfXaHnrZtE3VNudXube+MwHm1n2gr55rDE
dEIq1l5/IYkEVk8lAHo9Vbv5BXnQtDjJnKZFClC9k7eh3ML7/Z3Xmas7mK2w7eWgOU3xWhgXWdts
2lnqFP8NIVxAW+nydYE2xeDUWiyvsYJtNIgTEEhL88X3zWMYbhrW/PcUv6yhTo6pvFYRXtrsF8PP
Vp7W5EoZmdjqjLFxJxeAo6GROEDw5Grv4HfXcoi19aYEtfbf1xsji06SuCtrc4ROXDhW0dcUzEKA
B0UG2ZODEpferNwJUbQQm61ekvaA1nZh8dq/pNKTNK2xwsVims++6PVQDIe0gnfR5ewnYRdOWEC3
7hB9t+3fQYLNJ37B69FFzOPVQKqQSKcKQxNxNs922MuxI2ENJvGZhTi854V3NQJNqhVsxKYy2GYr
M7y0tBTIUirYZXbTHJWNF7dMRhJ1rlMEO2MwNkJaBgb4sRvt1/7rsLUqHOP1TR9FR/K3l5XhF3YU
kisa93DuLM6VMY8do+2bJGxkXHh36L37o/Oc4zZW5SXiVOhD2xW/SNq47c3VwReiCAAXsgUIDlzL
5/eJCmG1JO4YHPfsr0Hd7Vsp+jaE2ZNVOs9CxKKJs12HlbYsZR89p7lPU+esVNiTTQrlagNPi+Y+
cHQM3dpnRPvWws11SkwNDpIJZARxo7taD6Wv913l1a7JZ7D1rYVeaVwHBw+/hDYINpNuvHRN9uZ5
cGtM+wUrI/72s0imD40vfRbhlxbLyqXkepGSNguxJVpEUAnndz4Zqnc6aGrtVvm3liDQB/0eRSI/
fVOt+C5K47UYsDgg2FFwKqIoOadI9CNr1FGGWsgfhMo366WrDUwODQhiT526FRJ1JB/uhFM1pQQH
lQbKRiLFjMJj6wOl4HxcWbX61UYVV4f/faT58UM7O8SVsXaLWocUjE+32nL3RX4Ai20bf6u0Lk9c
/Z99jCbMr1GAIgighsRMjytPcr1/AA2DbQBmT1HjSh/VjyelMBulQgzD2ETIV9dFu40ynqJGcyVE
0icvTrUX7gii+5Wxr1MxMbYGxlVcZvh/GRebbDKlplErN8keDflj251RJFDsfRUq5AaIqwXnLPxH
ctZo4tfbFgVqajkkntDUrwp4PuhvPZmaynWcaGMhR1rlVMcq3r97LIVjkM9Vrn9aedvrZciotOs4
jmg7XHmrgQEzlVpPK9cO//VWa1KQrsDCe22P7a/hTRtLx4uHVfD/SAc9gg6aU2/tjnBeQkTwg53W
rB1PC9gAygOCNQ9wC9TlHAKpyxJ8Nc+vXInks0wpJgf9u23S0Pl34uJjEtbFuFYeH9+7NNa3lcm5
3hBcYEBTweomTF315cdGMkY1dCD5AusKG3gWdxEyJfmbeJQU2YtOiZGcMTYelXyRJwlol5St6qRd
58gGMFfs5whMJOfGLFFy4qrp61Kr3EimrVq/Vsl3BK9psGLFKkTB/U1DyHqJ4p3ufGP13J6G63jN
6EREIRVBgJgjm1S5Tbwitis3MAGWUdhETXSoPlgabsFAJW4P9o47uMwWGA0ZcA4wIF3AjS63XyLH
fjGGYc3Sr975GLlOJwr0mu2PhwbXLEe5kx4qn7JGhZp2clSs5IyO+lowvE6PDMiJAqRAUY4e5+w5
bGPU83yEf/gWxNNHCVovFrBuZQFsRrFTOA0JFIEDP0qkMBYazp0n7bqEZlbr/l6ZFJGLzSaFp6B+
JBCruN3MFoCdGZh+x37palS0gSJv6g8KMNE0+Wz7/1hFvMkxlU64LRYnnNe1qt2om2jV9OM6qWJK
/ngKEUv+KJ/hMsv5O3L/qNvzmAhj57dufGZlvlRI6mZPlQ3UUzJcCRPqtKtXluFCfBTUNwAcFA8R
wBCb9Y/Rx8xTpk6xChjd1VaUfPQAZy7aaGlobFU0nUn49p766fbUL46q08QzkZ2ioibm5I9R09GP
srwxCjcID8mA0g4fX4iACUefCoKjhGRtZa508xcaaZRbKGwxoOhjzWFJdtFJ4BOIfbb1tTz6P8LY
DYM7HNc3IV7uTf5rLI7x9BxjOtYq1spEL21B0GCUIjiPID7PryecP4YvaQWnrw0CjHvJ8Gro/4ez
89iRW9nW9BMRoDdTkmnKG6lKUk0IWXrv+fT3i9qn+yiZ2cXeFxoJAhTMYHDFMr95E1eAqAfnluld
hc1J9jYyiJ9N5F6FkjlF28dbf3EXOOuA/ojC5zfACGg81vAMfwfSiCFeN3gFtzC8E0+oBwuQmLgg
xSAPHXm/QiMzabYa5e/dxPXHB7+GQZLOjXQmEJXg9Gw6U9z4paJj4XVdAWAByFw8VsmDBZnfDI7W
+LNMJRecJmq0rynO4/l8372ZkjdqllvHn6sMf3V1601duLxJpYW/B6hfgpRIo/46nJOeZ5INhdp3
GEy0y5t6WGyFMecbaWuDAtrG+7hwEYgEURACyVO4ik6XY4QujZVS1v441A+pszCekIEWZ431Q531
n8tiYOb4zx0tcoScm6hVC8qNaSel1m1eziRVAV2TUdl6tAsJ4zu5mT2ktKCqOH20wu4qOZ/U2m+0
5TCOuEnyjYrGtxTTMC1DrM4h4QzuaG5xyc90zCAjiSEo2mHAY4UJ3enSSl9bC7bqNZ39zl0+JyUE
voqbgC4tbt4UOdAKdSErl3gOHQ1xWJMWfb0ovCqq541XdGEfRJtW5AmAHah/Tx9mcmaQlrVZ+XM4
7cbs09JObqao17Y+3/chvT3QR3Fd3JrGFmH0jCfFPoiJA/rMQqThjHbUlDOWUB3xWbUyHz4yipDX
GU5IEQYYQA2EaaqMMS0WI74A79Do9qwSXM30rJnpziTJtNCq7n9Ioenn2XDT1KNL92grqFy414ko
ghdFSil00U93iPS2VSHKVb4D2YUZl6u1oxuFIALsx66XdjNW4a1U+nJ8P5jN1TxDmI9phOIRmjAx
mnVtqwN6Ics8eSJxBf31FZvxhC74bHPFwOh16P1gWWJn14XzZlL9dNCoRMATe8VnPZtvLcmnUv5v
zjEkIPCC4Lkou9fnuJGTXAtibveu+bpUT1Lnp8Ob0MBriSTT0HniJIu3JqC4tZRhjUMeFNHGULZK
sEvviK4UiiqcY6BKq09KHoM8TeSo9js95dZ1XhqS3iQr7sv+AQ+aK3mK8VHXvXkwvD5+EzgaOyje
rQwE5zLc7I+Lz2Z1BUCZ5S4m0JKdro0kZiMeo6VM+cYRCO5iL7dhsWRqwBzkgDAcst/I6Zp/BtOJ
3Qpnmo0q7UKcp0VOdUbopQxZd7N60m9lzPiqhYLwoOuMhA23huqB1O1OTzU/2uRJXbp8uViQp6Mt
rEOAFDXJX6ey1U1TWjStenc8dqzvVth6ArI7YhRVNaZnVxkaC7djVO5tpb5iN72m2SArXwCYwEGn
BQBSGNP1s9g65EuDBqlT+pVsMoA4RH3i1+68EEqB37Xm5waGDUMBLzVJy/R+JwDEQuMhSDCdjH9V
eX+lBN3WbXPhi+WxBOMEV5Nzrd2W2SbE05AvtuiuOuuFbuM1Avv4nHAbOnT36FJ0VexP/cugq++0
J+Y57nbQvfSWBO6GQykQBGeM+QZhmklKm8rHBNXTus6TrPzQHuYmPZZ6t6v65wqoTYGrV4qlVMys
fcuD/FKdziMwnuSw4HGmrQ6KupQTyX5W+bo6uE2RH0WmtmBSO9VoUcExM2OJulTax01/L+yWK4gM
H197F+IFbU5YmOTpYp4g/v2vs+qUtDurIq58uRRIlP7dl36SWk+dtzBuFz7Fk6VWiYZWDlZgZSzl
9F+aMLwTgBshf+yM4a4ICYjLl3/72/BwYPLJZwCkkJ7Y6W9L1d6aoW6WvmiDCRqoqkh7VMQx19v4
2s53Uawk4j/UYQG0OV0pHnQ5HyyjfLepAJwp5n+wvT0p2fqALq70rrpOMQflZH1kpCpNy64v/YIg
Eqnq9byA+6c7r49bzYsLUx5+leggMd9Co2tt0pnplZ61xVz6I9qa5GPtFB5sI7uugKMFXBpioMss
3y0tyf34zW0uvTqW5hQjOdOPpd+2zTuDdylpvjfg4+TvxqS7rZa5peJ4ISFjY2lxDE8vLH41jBbh
S4b7lrHa4boyEmWoqxLH8brddzPtKqt28wk4842VODvFvh+7Q9oM9wZm6ALXZMf5Mc/pNuIkuXF9
XQgRzDMFbJs7DIj62slBlsA3jRi0+oA1ugld6S6/leJDjyq5qCj1SvIzA1kVAa+qMa7eHAeJZs16
O2gmC6QadAI+p9OjnZZZZwd9wEc0fXJoXtczXyw3SJJ+1uMMKCzDIeiJFdFq7LfUWy6ddvyvxFUq
juEalGNEelnlaFL7TcoXrJMSU6fSTXRlPrCN9y7e6/qHgloncRJgecb5qx+aRs6ogsZEz5pymVMv
tdeCz9Ri/E1XRiSSAYrPjUK0sj2FimhKNsAEZz8XcBetUkAUdKsoT1dhZOYKgFQFFCcdwl3EJovG
ASN8hQLg41971hUTKyEAgD0GLHlt3aIzM6svtcQs/NaQD1iTPOoh3j7qFkThrAUk0GqopYAKUdAZ
WrdD5Ilh3ZSzzDQxq4yKq9i0vQzlqkF2bgUopkY7TEu2MI/nhaVYlz4QoqK4ip/d7WMbVlHdWoWf
S/q1uSurlglx78WmtItIvSXa7iqOPnWWeMgwXY9Rf0MGv4vUHifurWn5e4vx5GSBO+IGYqbIZPOc
KVe0TZ9Kc5Xgdd3cztH0NAfSTTMWqd/Jmb1bquURoJu9rxv5ux46D1ripRo4lizd9+V0dLTqWYvs
gjGWqu3q2XqKrDpG5NrBzb5UD01bvjbXw+hZic+Z0aBLf3xYTi9uRCKA9AhBBV6g0H1b131lMc9z
3UmxH1OafoqlT30GrxLlejgDnp1YG/3j9wj73/06X2/1GeAdalSTHcT+mLcu0qkvQt18DKvGnUDk
qiiHLupyIy+I2zkBDYqiHJ7Nqt4pwYi5MzI2oRw+D3L0pNVaBQTikIQvI/qOU4Rvhh3shONwTyVo
Ahgt0QXFfN1awLprGGJWxrUFSTFf1COWp5/C6ctsNV8A2nxL7jsU13sJMZAw+zbqHa4CneJjLkQf
Sx4+D5BsuRIhmLZF872PjWNPro/VMAKW9c3Q8rRDn7x+/Gr0s3cDcJ12P8BpoiNAqNVFuXRtSFMH
TUyncPZVHe0tOARdlsEn9wrrgY3aTQu8mLm5gTtxG2n6/eeuR+FmrB5GmYutsPoXQ55dJ8+fJoaj
gQxVOGGiHWE5qZifqnB+SNADiBtX3xM1QEEK9ZXcm6c/OIMauXQTScVd1DU3SlDcaal6h2noTRc1
vlIj019Zh7q8Gqxyb0bJcZyV/aweJ8b3H2/EaejkzIgoA0pCmNkjnLSmGetToveOxJkJFx0fdQ3e
71Mu/7L7Xx+vs+rV/LMQoDpBGydlZ9Byek1oNuwE0O98zG20C64hM3rRiFxy0aI3Hz878+2s2g+i
193YzidTSt8cZ1+/TfY99KQsz7wx1q7rwNbcUpNLj35egaXZxw+5akP/n4eE7qULlSwe9fQh67TT
zWVKEx9A3l5Oui8mk4Y8WyLY37Or4/Zempmr9/eorILVKYqU3L+6D6R6A02y6gD/50m4weG1AKhA
7en0SZpSzcM2LBJ8JAMkhce7vGg+LVLzpU7GuxGFCZL06yl0riW7ehzG+hmU34OmouilfYpo2quj
upeDAp2i6i7R1VsVoVJFibdsJVYJ53+eUwxxqRVo/q1rBdNAOD/VITliPhvr14r9o2mua+uqN373
ObyXCLP0zx+/pffU6STOcWbfB8f/WXOVaWpVCLRHrCkXCZ3u6r4ojYPzMyvLvSwNdw6AroqWeXGT
EdLjrBYi+/fR8rwod9McHtQsQi9K2WPQelDiO7RQjq3+x0jVmyWeHs328PHjvidAq8dlnEBCDLyO
BGWdIGktZtwl41q/rqdHSa/3rYIPdvVp1Kvf0NFvKke/14vwyloUl94fDWyI6JZ+0Eb7Ku+1u757
y5bXcmz2c2fda7PyZQbXPauegvTjoHdfg1K9QWWHZkjnLXrvWWHqL+ObXBrf4PI9Mt70zDD3tMnx
BMaTqeZRRT2WNNRdBnaQ/oX9rRk9epCwr6Wd0evXVVpdGzOO8vw9ytWdkr9KNlTLiGb/mDB6QYC2
2vd17ytlh04Vqttt+iQ3zXPd108D/M9ltL6py/AYjtG3cM4+lUnuatr45gxXH2/wqiPxfgZhIMFB
pV6DzL7Wx7b1NGhQImaDx8VNoltH8sRgYOx3Wn0bg28pl8cE6d7gs1xe9RhEfLz+6VWC7JVImlD3
QaUcngg6gqefqhRBdzcliTwjfHRgsxcUlWGB24nL1fD/0Qq6lIP+vd6qPB9yGqqhE5Cktc8Ig7s2
ZQRHz6+D+SCnZGeUFFbbcTPt3vvvAsATxTsn3Wnlxk9fbf0/v50xPShOchay1VVvotbKEh166k0j
0V1hGlcUrK51yZMyLyU+q9nRmrPjkkFhrQblcR6im0zG16dMtjTZT2+y/zwKtScDY/JzMtjT19Ak
TcHYjAo/obPeFvGOxelSGt5Q6hs/e2OpNTwBjO6sYy5QkoLjJtYmXg9QRszkk82+hXJ5LaAyGClw
da4vgrpAhDJpm5IZBzq2OaZ1HKyuKL7LM8JNevEpTutnCiBfyrXXzOpsL/iazvPXHBbiEkmeZUYb
eeZZoc95F+7xTDQEitoW5/Ov1lekBI6xFJTWsmR4AkLd98m3ubd+LURSYUX58ed1+YyBzhATWaGH
tlqvj9oi6YeEYlalHOnjXdVhHIGTLNpLu5oCdyyZxnP2HOdT0Ye7wUQHcYvmct5Q4FebhHE4GAKy
vi7JYojCZmDS3pCkN8EID5p9Oy2uqDZtBBFNVB8DLrzQuDUm0j7l08YunI3ZkJsFJAaFGiuEc6/1
No1LAzvtEq5Uf1WhmDa1VuAuZQJZILjXg4cesE4TaH4YLa8fr71KRt4/Lbi1aO29m5mcJcsqcA+p
HILcb5ufuNu931AC1TmH416Vhn0iOM1yv88gUwsmN0MjKII7IblQDD2odVArfIhM6Y5D/ZaHpluO
vz9+xnPOCBwVnhCbEabSoj4/PZUpg/SpwLjIF6NYoV4uOygigHuVWhADku4J03mhL6IbKdZ8WyHh
0vmgjOQBBE1HfB+n62dLWdttxx5N8QsWlq4YxgqL2mTp9yksTBWRYExZDmEQHWT7SWry/cc7ID6D
/6YZ/7wksnm6XXRUCYLa6QN0UTqnlWHxAFrtgZ160rF41rCZ/HiZiz/073VWG63OcSh3Yh1mIdVC
3SzIvyMwiDFguJl6rZMIKL2TEeTFWETZ6gtcfNViRANUy6SYXIslaCAzo6jSwYMAQ6p3ZbbrtX2H
HnFn03Zi6B3lv0Zzcc3c/PeBH0QOUi4kG2zzmi1Rd4Y+GHj/0n9X9vIYHbPU8Dv6JUWTbsxoL2QV
4ACxnRBK36AfxL3wV5TFlGM2CUnE9Vh+ENCCkAkPnWQ+d657xi5xsbHi+2W9PkE2Uy8B0UerUF29
2SVYZiuqKfLVuvTwW2A6nHrWoF0LDegEio7KCFjg4XRl4ZYNGPDE14L6BjtLQBFjHf8VfaOvfKEV
xj7896FW0X/Ro5JGLcctYNrVTr1H1yHik57wr3unx+Dq49Qbi67Kmn8+pr9XXe2+lla5sYitKOXC
NWyA0YwNli9K/jUNZhetDjdZKtfuNiwYLq9LJomWIJOtMxRyWqRKH05II9XyW6EYR5NWuaA16iPm
9QAoAv11sCO4uVvY14sxHl4u0tBUKCBPV/tsNnpvhhIrL2D9KD3dIn/I8IkK6Pk5CuonBPGOPpE1
oyoo0/RsFK9Lrkyo3+/tXfRKhkg/GkA023hAKJ7pPQCLj4OPKoLY2RH96ylX70XVuyTVNUmYM38H
fVTKR3VSmWag+xqD1wTsEhiq312pc+nmqQw269ULpwg5xGAXWJIg2UzSnzK/EWdW6KksyUZ2dClh
IziJQoRZNlg28WH/9eFWM/IMvREXfiXsZtnMhU6BTXvHxKxctP1jELV0An0BaBaedAJpPU98WRpf
HkCWIpY2+uP/j20TEtzMQsC1rbYt13MceO208O2XrI8Pugm8AorISEYJ4ls8oPi0ZW3YYzoqB7Wf
oVOwyFzXZnRgAOoKLYGwNr3GuK+N9FtnM1Qd5WCndhtfnniS0xdsYVLJ6acfJcYXqxgkV1ptpaYW
k2rcMgb3db3c69ov3dmiEJ/HVxbCjANatsKGrIvGWiqmCbf62LcyGfuA3pdxBo4S9LsbwA2LNwbW
xuG9cDKEYw8wF0ZC/Lq1SISRmHYPogOzQTO/i6EXxKrpD1F9COs5dgMreE0q/d6O+09pUzw5jG26
YjzKdeRJn+dCwZ9wS3bgQsgXA0qs+Oj8oYa3JruqRRtNUZrzSBago1nepVV0mJfqlXbdUzZJR1NO
j1mErCSNQUV1W6X5HkThJ5qnP0PVDWZGifZWrn3h1TD2QEWMaw889BpRViMNWI7aGPuaErsRtsa9
nHvK9NzVnW/kO13aWvDimxFcHIpYXg/t2dNvth+sqU+GJPYJLigTLG5u4wTOfBJrUjMB9ZwEjGKi
wwAeu7OMnS7GuKYx/ILpxoAm1PZKeGeNw1audZ7ToZBs4FQjxJOQmV8F5Z5SQlINKULeq7qWW/1L
osg/h/pLFxa7Muk+x3W9l/PyGof2cB5/wxv65qDgiBfUTywNPo69lzZJmEwLs2mB/Fyz90AstyiT
U07KCyczau5zqT1woDs39/Qlqjy9srkX09QzlS8vdVJeLWoiu20CKoIxzIHCcYvAciGwQdFWhbyT
iSQ3M6vViwMJMuJzgMx5OVxlMlr4QmW4Vr80KYJzXRrybecN5JZOdaP5Vh+Wr7qDS1+pFDsp6a/G
Jnho9atWs19NyulGhvQladTVsDSZzaYqrKyN1u45wghaOaUcfSNqWQCMq5c6DPIkD6HNM1fabe/M
1ETLy6wE16MKcS7WfjKqulZy7Y+jR09ZnR21JyTGb7qmADQ4/+raJvPKmd55ExgbvcoLA0DxbACx
ERygmHnPEv66vOK+6/IUESd/CJTbMlbvnmtZvU/D6YXW7xfNgaKNaiWesL46YUmVxN9y/WqU699Y
PGw140XfbHUVAAYXpAx4jUJo9/TdZsh1x1KLvO2SOS9xGz3T43wVRq5t+2A12q2cZJj9IDosB88C
Er5x3MV/f7a8oEVT90NWXSfgqpE5clElODbJuY94ItKNIOFU3MAAOaXxHwuFvzji1lSS/VyH1D3p
bWN3P3oj2tDUupAVchHSRbQM6g4KkFXHjyEwTNcuRF4fdSf8Jm4Hu7tqzeg5WYpHWacF4ET3dkTn
rZil1419EP/52T44YFkEF4cEQqRkfx2JEMi3DJIClWFkLK2RxgPMmFbFxSrt92RiER5lc/M5Ng6F
pm28hAs3Aew0HR6EMLs7QyFiDZ6YUm4N6JZQ1YXZ7VKOrlPgL5fMuxHBhJZ50cbvvXTsADILNUd6
uvq6j8gwt5JLHG78iaaB0G9LCzyrJ2Q8w9mtHfQ2rL3oZnAqj7m08YMvVNf0DwBSi1TcwnVwlT32
em7+4zrvYDzn2kHVwMa0BkagmA70NP6z3sQSAA8tRa6/y7kQtSrAKc4bkeC87BJ9DIU2KoGArGUV
WIc2mSQjN0ffDspHILlPY9T5DJR2od1cq3TfoKNATDSajVtmNScUlRcYIiTMiD1AcSlxT48bHRyt
kSV7fAdki6mzmpa7Kr9L6eqGWImBvP3TRvEntScrNZ3nbkF13QBkEnW/i0r1pDDzilaN+RQGfOyT
1zobfhjadG8i/vnxUbl0Oh1slIUctpA1XAVyRar7xZac0VcaaiKiwxgn1wPCVxmG8OiPG8nWgPK8
9crm/LXiKk8BNqs1wEOR+9QhItF561k1NH/akNdEOv6vfx93J4BT2mmIoaxn5GZnSlOcIwid4Mpc
qvp1qePznbto0RzAbNzqxOKPV7x0/N8ZcExyKFaAHp++/S7Jl1Hp0BcP2x8aoo1DqnC1x8hQDNf5
mxKSdmXqg1WVN4NePoPv+fPxA4gNXAU7Zr9A2Ji64gYlixfwV7CzJXRn1ALl76WMr8nNbkIDkLFV
HTMG8R8vdeH0UCSC8IaZDvdpjUjM66JdshkHE6sEtwLOHyvNXW9KftrUjzgkNfEWu+lCjY/QByay
5G50Ccl1T3+drE5LNEzsrgOzOmMkZNVXRWoX3hCiPY17jBIax7L8EaZpR4ohvU5IyHo4zLmccHei
27tUOI3FpkZrtXeDXDd2TRl2bmj//vebg7AgiYhoqZ4BkaJi7ivwG6NvYcHFQTkqg3ZX03oI2/Ta
oteeO5um2Rc+LvJIuJcMai31DMgWDk4uSSaRp9KXAyXzbd0xB51SNw2yfaRvOVZcyrXo5UN7oPBi
ybUCTiR3UycXAwmG9lok1r5Qu6tR7fYaCpblPNzHV8b4YuZeWchetgALkWR3jim8UcrZiLoXWqrW
uwAMnXMhTr72mesqW8aXI5uwkEjwyyjvM+21DbOnyb7COgsWjbqrdevgSN0PDPD+fc1PdkO2ab43
O9eER4wxjbC0yDBKJbkW8mGLpN7hSa+3W4TOM0tfMaF9980AP072ba2GhNU0xGUrLBOstHh06umm
MXUAJ82LaHZI9rBXneQ5UeKjNkVXajncVV34YHDD6um+zMrPVhvctxDlu+RXJWcbaOhLB/Cvh7NX
dy4UlKgoghHJ/zHeRXa/D+IY9o8Esw+noSLZSCvF9bSOdbYwVsZegQR7rT9RlSV9qhpNvFxK3nkt
gaV7iONsNJ8uhVTaHWBDgfAB/1mF9KTJqrqdkDam6zZbOrOYjnkpUFHGsx8Hja2VVi8XmakoTzqy
RaFpIdjqjtnvVAMLDmNj6y7F7r9+03oAnIbUBGPFSkOJbg7Kp6MCZkMbAJ3SWUM7aEZh/uMfd2EM
SnIkGlWi/EYfYBW89bxiMpmiMStwtqKDV6qJZyj9PlGdQw3X0f4zze862MUM2Je7ud6So7t4YuiP
CMsA2ptr/cYxJmdzEmQjRQQOoc5NSr/bdr289B2ASfu/y6xOTN+XRZdriNmKvnMf/e7TV3Db9FD3
8eYw6UKeKzTQkMBARR3i1+qba/IwGjoLXT8x4xCkQYuhUVZLe0m768B8CSVM53+h204cImkEeaig
+3HG8XZ6tJCmAXW9OB9udJOxoCAizv2NFhdvUtz5Tlh40qBfq4P9eeMgXdheKG7EP4AS/FlnAUj1
BE0Qm/xkIX4F55EhpZDiGDJcxPsX9Byfk+pPk2ZPrTN+yS29B2TljvH0W5LmGzpSr5Gefo1Ue6P2
ufAqSDPpLgnIPrZC4vP+K/fCj8Oqi4mCO2PAVjjzky3dZshD1YnxOR2/WEngtvWwcfecH2lB8iKl
VpDFor4Wm/XXomnQ04VJEMtUnWGvW68qsX4u/v3ckGESrHrqQpBb6K2drmIk8hRIut5Dy3jux2en
Qx5Z/pLqGxO88zfLMjB2OE+ifl23+WdJg5WkKr0PIsFtpcatyp+MYqvprq62ftKFpoRoAxJzTFGm
Ar4//U2lrVSjvdS4eczJvZwBMg7728kJEF/+1Vs0zkrH7eJXFeDGxwf4PMyzMJ17RIxo1QLhPV24
0Kx6CgaEC/sqcE0JmNXiuHq2zzbbixf2k0oANXPgsTAC1zP9QS7UcFARTSuVq2QKIC58bcsnBmNN
vgWkPL9RwLEh3Q6NQYz91pyhpizgsC0ONXbqwEr+peUz4zbJtftjnNfYe24pwl1a0KSmM5DDEtKT
q6+NBrvaLikLTumbHT5M5rcw8hFUED58W2jrS2dFBVXLz3qnicsriJzmLDoGlXaHl8LXtyZ4cvpf
eXedpvsal3ekY/tvHx+R81DCgaRrQUSHvIpc+OkRiaSMQggwlK/Xv+LpuUdSU8bTKDgGBfo10Z82
2EhyLpwUQYgUH4ImCivxQH+FkcQYuiw3QyQlk5bJPAYsk8AqBQdtuUI14+NfdyEVQCMK/yC6tKTt
NItOV6tnyamqBolSxZ7dwkkPhRlj+dIczZyiLtkHEx13w9gthn2Tx/39dDfoj/+bZ0AYhqxOsG7W
sabLZTtXQ+Tuovh57G6HKThEuXyw4uBgqLm7OOlerqy9PKc3jcsMR90CSFwIA0hDMCcUXSoUk1YH
WJfoQzZJ0vtNUbh19qOrXqP6eWGm+fEvvfRqxWHinqA6YlZ2utmF3mhKHSwoZDa2F7b5VaO9KGa6
z4tyX7afPl7sQoECdJGXCrKF/uMZzCyYingycg0lvcbyVHgjofI0BZO7tE9m/ZgvAPSDb6VNUyL8
hkJKseS7sRh3qv1T5Q2Mx9H5pqvxRsS9UB7yVERdpA2FFs46S0pHo+hTTGn9yfillOMz9NB9Hv6y
U+smcCb00Fuw08hm2a8znbiPt+RCoDpZe7X/Yzi3lTIThLNCjCO7gzW0zKdflK7aTzBSw2wL/XF5
RbTRac8wIF7z0ANrqeo+YCSM07vbMC2ifnfjEn374dZoB7cr5Y0NvrwiKFrkx9DoXCfWWqPbg4OA
ha9H44EXvPQv0bwcBowccuS/gun3x3t6IT6yp/9dbxVA5iRpWrNBBnXJiBSD5mF6C0RvwS8i2ZW/
Ijr7U/H94zUvXQK0kzECR35QIUVZxciOpHdBsoNwr+J7qv3IK+1KDlLPaH5KmrYfTbSdF8Aj6nFj
YXFCTgtdxOZFqi2EtAWO9vQL1jMoihJq1r5KCikDIZoqGYr4n2xk6l4hiJkNDHwJUZmFm/dWd+PS
u9Xe+4miajrDjKlt1ia0iVm9Slwzey2Ul8j5Aoy1y+4TbevsXugq8WNpKEJ+RVgRFMXpjy2awbYK
tej9oXpw0CwbKe5b5S3Sdll5lU+HoODHmpGnDl8buvgHLb2ftauNHb90vnjX+N8gHE6CuNrxMdUS
GQZq71vTY6MqXtzG7hLBy39N1QCKle7L1bNpYsoxuFkgiweCKawgj1q55tHuGzeEyZ/PG8f+0pUh
uEdCXk9MXld7k+GbHgYVaUisfBaVRZr0zKoV8Kpb1igXIyYSPZgckIqT+a/qSiWSwmJghIkT/c/4
j4DpYwmSpChI0E1nYAdpIpefp3GjuLvQ4uX1kxOAhaWPic/C6et3YrWNp5BbEc5eX+LDTfCA6XxU
x6vCvO6/9T8N8GvlQZLfaDGW8Z48xfnsMMGXryPT36rp3hlTZ98eeboQEyQZW88Qmjg1zEKPqXyS
62JQXCV8RAoAw8PPY/DaqreAHN1Mw6ntOHQvkFZCCVIJjJY7jMR7+anqn16HMnenaW/mB7nqXC2+
1+fNvuDFj5SGM3gTyFYkVqfbJsGMk9BD7301v5lCHxuMvlxwSYpus0I+xtajCoW7dX6YzrIfUGPJ
7JsWCdkAK2PE06u9vYm2ECuebRw9SgWpDSride3RUV/piCCS3ojZ8qjdmlN9OxGucZ9t3SLJr2T5
PlReGnAyiZG7iZRfZ/BLzcXZuIAvppscYVG3Is2Gz8Pp5rSRamaULGxOiDJ22PpyODKHe06jHA5p
64b64htS6tlclb3SuNp1FW58uWdJGF1KfBe4i4UwP1Xn6SNERsFgKJ8739Z1cA+sWxAx9NSTmRBs
VNHnv1cshugkvQiCBa5sp4vNIeTQGl1Uv4h8iSaa8sVpf9fBtTO7SrZrwabBWxzdVGcUJm9s9vtV
f/LeV4trp4ur8RSFmKXxS5XrPn76DEtWCNE0/hh9Wqy7JfJo2XoNuy3tUUqK5bvR3lWZq2VPsu0t
x1mFF9d/6xJ4zaFrqRRYAfr6pVf8UNPIi+0EJQblCLljr0aP1fJQd59T56mXM7eHO1bWqjuUn2Ut
d3EU83JygiLKPG2pPJihSr4LrV1mf9N72a1JtQ20mkfNDbHExfaohhq8R5gmHH5huOkaqYVCJaqB
bp8wOzx2+UMLOujju+bsqmG/iLFCGMcgzqyvGtyPcikuug7rrRfBhBJuBsXsgyVgVI6GFXEuN3cf
r3k+pkQUhVSCQT05FIyD1QnJJKlPEgnZYtGhFGh/IQ4JQsOtwG/SLyvTtwTRtTn8FhkbhdeF38ts
il/MbBytb2e1dJGnzuyU9ruIs6JBmjY/684fSdNdy2Nm0adbcCVxU60O5MmCqwMpFw2Fe+y0fkkm
EaN0Y3bYtiJlUvD3UMJ5i89CR4MPDtTGNp/FQLHNaJmLfg9ZhLy6RJ0sLLhH+a2VEbtWeJOXpouA
vicA2UIDV1b/ZGy+YWa+MqIWLAQyp3FXb+UzF/f8r+dYlSCNPFVOqfEcwQKsF7NxDUnaahx2s4wI
ojRBfl38aiPkvWPX1hsPCEQUIA6X5zrmza0m10Vsdv5Qf+vaT41z7NLPQebN+ifJPtj974H0leor
6WLfOLSBG0Dln/ZpfQCmLQhi1laT6vw254XQVBHAXHpG3JSr4ORUi4MqGE2jaa80R8s6OvON2SDH
9bU6SguXvJuGLlRIOuZ552v2fSP7ZezaX0rt1jhYIyKaXv3LGD0neNayq4/Py3sZerZj/3289wrk
ry5M2eC1NMS0fZLIrxc49nv8YJvHJPOah2ZGP2w/1bvE5ru8zW9lMDStzhd7s5THpbi6LVo31Vxc
Zzp5FykgALwjAABnfFKsjfjxDqs9e1BiFbx7YFXwJ0/3MU+SLFgU9lGZ9Z3NrkWIWsKYecXz+VcS
og1kT/mVI2NVbCk+88ndNKpXmYOMwDg2X5HldbFhc/vgT5Okh6X6gv7nrh7I9A3pITX/GDJEBeuY
MUY176q4Zobvx7J9tMfyaGS456DsSyWANZPq7IugOAIgurKMJ3IAT1LfumFhFvIVzee2eklr/TGW
5T1wtxQL9rjPjp2kfMecXXjwqMJN+TVJUUowb6L+JSk+m+ZVEpHGGXd6fsBjxk2l20iqdz2490B+
DOU/vfYYc5DBd6Tm9zYTP6S+LilMSmt5icp0n2nNlZYB5MEgggvp42NiXgorynuSDPSCjsYqhBpO
EE5TqXJliKfct9/Dm/rJGPcVGpbcjjdJf1zA+kKlU4+KCayNycxunDw9RIrOg5FRq9dK6zn94xUu
bXKSupGCDmfxiwO+M4x9TNLdXPH1aU/KXfeWw9smNu0cruc/5m1wK0n3cHiSyWt09Np8mj2qcaiS
m6p7COw9Cq7Zs3Jf753HqAJl3L+iqTMkh41NOMt4xacM4JvMVuAb19+KXktjqNV65899uSu+9sWj
jabzj/BB+tbylfQW1u/fAzpLE4fqKbdvlOZK0Xd6dqzBgvT3VndlmK9R+TVDpiHu4LZ5bevrU+VW
DK/rg1Ts5lD1moI2RgeE48qJHlQkZRbFJ59Z9D2MaYQyXiNjb7Wai7B/+AlsifFgJb/G8abo70PH
y1/y6pvqjF6q1Ps6vDcCbDVTQiCjIBArD1pwmFAnVsPQL/tfABhv43Br3HBpo0BnAETFMoH2warP
OMtqGdjqSDYIGYuOHJ9kuBNmSW7RvoEh3rj0Li3HGIxcm3kURdOqEklzTUkkq6B1HU07LveyN4/C
iim1/mgJc7F0C/xuXLjfQTtBa2P8xVByld07QxpJo5xB4ofMN1dvQlZOKPJ/fN62VllFvAmfsZrJ
I12QiOijO7fL9DYrzVayclbhc6rJjOCp0mg5bzzkaAmHVSagiv1LhUqRA/dnIYxOtKaVdLrJl89O
+DAIAjrXuDJDWprGe0AeO72hkOu2JuaXMkX6uWSIiHHBalk7jzhQZBOjwOSDKpzgMqr2tYRae2H/
yJKv0aD6FJVhoPi1o3hB9/Txpp+33NCo4pphMCFYJ8S603smIGlGPUaj5zDWrsjdBEpREPPV4E8A
SCKLkH8FTlA2nz5e+ULGRP8HKDkG4QgJrg9VP/4PZ9e1JLluJX9Fcd+ppTcbe/XAYhWrqr0d88Lo
cQRBgg6gAb9+E71a3S6WoTQRkkIz3UMQBHBwTJ7MgPWUIlHrZ3CDwTVkggcvt8qVi+bU6kcQOd1S
JffkZFFkwsnBKiPRONtiuewY/CjK0ToE2XnyorrClK6Z8lUVJ7NKd+EIQCZWLGzuU6uMzAGS9jCo
unPE1pL51aRDyQjTzT/Vzo9CCyV/Ud/Zo8+6uPMJuro0YCihAKvlS8njE7HxO0gXwBAwBBwp9bnS
cUck6CGWECRh3t8VKssEJmOn/+p4zdJUT4QDaLtFhglK3u8iFYdbqoZChZ9TNABQQO+9lm3NZuMY
0yov71SDHedge/bQnQqe+Mtb6tT6KjFCuJ5QV0K1dOaFF7kXDF3gtREYMVdu/1Wp13gKA05eYUze
Gf2Mr4rQb2Fc5Q7MnLWDcWfuQmW3ZoeOSUTgkMQZ2h/CvjaGOHC+QiI+TCYB5H8SZmyl+vhSSFpd
Hv6E4VQUnKg/wZ6h3j6LgcRgtEOFjChq0O5OSHtbD1+SMVuapLpW5pMERQ2CaVv1Gc0bwco8K2FF
BCyF/Sq7RwcZ0RwRLKFl1NvdBhqFGxcyD6a4UxooZZpuxOiDv+vx8mxP5F4AxMAZQu0WUScyp4fb
q9DQmGJI8A67SCtQ0AjaYMF22k8VvHWfP6ikW++EbWCHo484zNGiYYni/th24RWgZqV6PuAZzUvx
TlJVXuHbdaQ6qSyQO6smgIahGTKD3wfOi67O9lOx0Pp7fIoPR525GblrtHmmaNSLmm0htAS6Aui/
2FvglK+burxf+M7Hx1h1eQOMgjQ4Lof3/PWHUMnwc8ZIjk7PJCMrD7xQbWuseo4Ov8KH3tOq5VC7
BIsPgXu1MLR1tNXgbSqcCtqcUaqYszU63chhrVAunIK9C/ZPCuAVeBM6k12XNVQdgNNXuDIbW5AC
kan0TtyJLdixYzfr4CXmxyqvs5pQB2Rrup5CMhuM/SCe09HOY06gJ5uA/1rSXD6uzKCPAtQ0kHkC
aQrymOqkf/jkTd+I0jJkEzVGtc5TgAZdPaKW2HmNtlYknbUSENAgx+XYYWVqUTeU96Ck2xIIXVtL
fconYnnV+Qk2eux0VeacmTX4PUPekrGJeoegHlGFoqfRtwLo3hKcrCkHyBDhcQq5D6ffKIVKdY8q
XQMXkrtQKIwYuxsAK+qgb+CP4H5wLQAt76oOcrR1CCRrhDzR5a1zzAipPiGw0pAEAvs08n2Hn5AN
vi8NKcDSPtI1evTAsIGGdSQelFBO4KM5007DFpQ0pt+t06kLC/1e6Vplu7J7s6fbDleGL57HHlLP
3Z6mYAJBa4PK3rSE7N0c6sVms9P8dsm8KrN1aF7x4ijGKbQE4oi5ukoD5Wuz98DmXuZfE3jzLrh4
BwhWgEpeEVeAdGwCw/iA9yq6JZ/4xFFH7tzXEe0pSs/5vQnVns7VrAb7DnZMOYGKYCyfnFVdxyYD
s4MF+eSy27h8waSdMuYHI8+2GDSTO5Rz2ybKJIgRwSmgCFEUcYwa3bP3PsPs4YXiTxlEA0208Hs/
Lm+Z40Kcqp4owCyA/SfYijrXajXR9nVkDWgdU+EAQJ5lMGyqLt/qSCbayKWLXMY52Cuc54XRj789
RofOKWAyCmo9b/Lo86qsPGrCqmvuhk9b514Dy5vywml+0yVbyP/GHFyDl4c9Nm6Ho6rL/oOlKTga
M11p1KghYJW7G/4TR8Rw+K6o8qjzFmDrJ7zfw+Fmhg2w4NGqLUxyMkkIuEwoCchRMtADuase0gHY
Z4qnPM2xzMmLwi1dnu7pNX53W9DH7gIZdTjfhpaTho0ISnrErpw+m+lGz1lUFP4K/dzEKdBDBJFV
I7nWkTVeGFx9zMOjjdl/GHwWY4lMUnQnTthgqLYYQFOAX4FZN0GC2jbTkCWBNVfLDH2jfcHtLdj0
9j6kw8tmyTye8JDxKoCDoccBECJrnp710izPeiGVrEe+Ajq8m16qqQeFb7kdsipMxTNhHKZwCSJ1
HHUDzmFCjwY9U6jxzkXuleGz7AmMYFPaxO30cyLgYAQoE31CCyneEzsboZ0Kp8G9rPzVw5UmXgUS
dyrABQZZRDNrV7IBbWmHqlcdI7G5z6dvC8t7bLlxQYJmCHVhOCugITsc0a29tIGUUoWmgnHjwA9B
g2Y89rejY29d2YbOiDwYCulkU/X+y+XBT8xWYWuRc4I7DHbNmf1kbWIwgBbKCKKE27robkgSgmGJ
gM13qLJfY/vz8ngntjJKSlhIlOvRCTWvLTHbLFKLgTFZh/erS1Abpe3CFf6+QrPjArgg2lxA9w/0
4LxeN+BKoH4JPjvNHjfSgmoFdW5I6dygqW8ji09gQdlCegTtrf6LIpF3mf+UjRy5yepbYPc/mjyd
UHpy7SjJ3SgNoGLq36Z+/iV3QETQTRtJgudk6L91ELBb8YZuHadvQx+UjBFwOJuMaimIN8yHnny/
/PWOCRIsVARV7gleCogg582DFrNUCxko2jSAiibBtiRJn9om27tDf9UWd3LoQ9+AusHIrlUHjDKK
aFOJuSuuasQXnskXvvaM0BYNI+qVAG/HuQQHPVKKh7uXQjMEwDyw1skU2xWp62KEpy3L0BpwC4Md
DU1f4HNAFYuWgPhXoSJMZNKMU31RfvbEXXjwLrPQLrGJSQx0HYHDA37uCIetIl84WA1cUly7ibhK
YRWzHmQ56SIc59TOVh0rOMH4XwD7Dr8D3FZQDRRZFQnQg0mWbuxy2AwQDKy1raoYK8VH+0uVOvBy
rXcTXY71ZtLTpQVRR3a+/VHQA5TSQK7JdWZ3ZTWih3eSsgQyCk2MzhVKnEid52C2ct5Z1Gq3DydX
Rz4BUmcgLRrH7cIuPfUGsGU22AwVlmIOHk6nwphGXoEoT7/zEMsb4HxSIj8SnPmg91glkINyxnRd
eKDK3TrQpbr8AicuC1gWdPqp9nIgJ9VSfXBODGZnjpU7OI0ExWMLPfXQ6KaIFQStF4Y6uf0RaIK1
Ee3k9hEpINFo2XkDKyFl6ILGq1+bwXVdo7AGPxuVDBXRcFushJ6hElaEo3MP7G04mG//6ZSRwgF8
xQaT83ub5eGUh1arBViVyigx9Z3nkziAaAx4gXGLLeyv49wFiPuROVGcFWgrnedAp1qnnqDon0ls
PSykf4uWspvA+1EkVxzslLpF74ee/eeAGYyK698xIDcI7sHZHYnrGuU2YYCrzkdvsT3GE2muUERi
2r5j2T4o21UZ9DEt2ToR2Y2lObsMXOqXP/IJ84vdBAi+ooJBO9c8vq7y1Cv7Ca2S2mhEXfmDcmeH
cCiyUIwsnRaVRJx2+egbxc6a8jXonjRDjzt/AhHYtK0y9mnhhY4NHvqXccIUt7rqJlfX+4edXkKb
RCt1sIcEvNvDyYjAiYOeRPs9I81bKDuCLM1zwBAm9fjy2MeHDEOjhISIA+qpABEcDp3JtvLqyQRM
Att7MOClBPdeQ0DVlt1fHunUjsPhQn8n2HfAvzzzUTion+tG8RRmhO/Ah/Cp9OSvEn0lHe+1UHh+
th6maqmGe8LVxQQ/DGsdThCVOqLnigMSeJgGWYp6z8z8dvDbHPCDNuoDfp3o6dXg29hu4+bynI9p
s2C4UE6BB6ow+kfhPHVMajot+NpqsWtEvWOy+gbg/kZLyu9gX9862OT0JjfJFwPKsUjsXbVVez25
IPgOi/prV7HHy2907CnihcAqBtcDRDm47w8/By14a8gMlpyM7d6QV0EHeqACqm1ITfd6hSvGWbCt
J9f9w4jq5x82dzVwx21qAHHM5hbssM+aV7xq7fchAcS6oDdpC8/H+60T9deg86xdJ4H2qiZMk7tR
hnb4jMlY5ij+gtZd8+pVn2UbQcmNH6QL0z295NhxuDNRLMX1dTjfPs8dL+kJ8D/FGLsV2i64uG4Y
UCaZDz1Cd5+zclOY7YrXFcTT/dDzZGTVr8Bs/KiK/hZRy5NVOQum952T89CfUMzIOOYoLsIEzw+6
74x5oiXosRsd7TrNehLmQKcm7n1aB/WqLnkZTxmgIhVUeOD+ZU2wa5LrFr1egZlGU5t+ylK3i9yk
Eghfqxc+dS5UJ4sd2L5+TFRbSZPfoYXo8nY9cTG/Ezq/q0GgbDbPsfsNNAO0ErX6ABDp0X+pu1D4
cQrcrcdQ3Bm+1aO49QxwNl7lEOGmKNAWJPi28BbHsd3hW8zuLZKLCq2oiK/QubXGeoWf+UPiAKuc
o60K3LJeNq2pXdzqKV2yIKcMtMpUoA8XFQ3wOR9up9wb/aKpIFnUhLxq4yJ1fnW6RIEyre7SrtgN
VrAZdH+tpxxJi/FTogcbAt0A/mJYaGErF+zHSXuqrk4XDcEu5FxnZnw0Sg6QPphs2wJwOwxW5IA5
m4zETQrrFdTPRRvcD51PUHQh/2n3nEqNgYUAVCg+JOfnMaG0s8AlHVzCVJdx6+taaNd8PzliE+T8
1vIrsuArnDKX4CIwkEZGBhzZhMOvb+qDZ7W+hdrWaN1BUHRTud1T4jg30DbealI+Qnpjd3mzqQhj
flA/Djm7kYEXsTyJLD/4VXH2KNl00IJJS28NJpMNWI8WPumJpJxKN6KfGqKzRoCQ53CKKHyPNQ8M
ZOFTZwehkXACga/eG1cEjj3QY22U8yqEit2vluH/ywIgNDIshfv2CR9IcbihixYFTNCdzKYtLDkw
EwprkQPOy8LqYk+jN30FEPXgZtvCQhDYMfhlxWsnsi2tyRdpdZ+QToXONap/RDO+NzqS5RnKYUlr
N1HeFIC/+9OrVzQbzxI+dAWyz9T5PJpAEtXdppfD59Ia0Y/MfGBBbXldewCieZw8FwW1gFIqUfEZ
22tK7bhgw8qqi61TO/dgNR7Dy4t+zGaFDhyV8MfNjFvjiEQugWrxMIyFCkDI15ts8l59ymKXB6BA
1/0u9BLA23z5hfbiykiHbd6Z695Md5wUE3DfNl/Rx1owkMDAq0qMZrVlQ7rVx2HBX1Tm5mB3Ar0A
EhDYIyAYFITicLf0YDRusgZkuJb5akMjhHQi1Cq+vvw5jq2MGgaZcBA7KenM959/cBq4MxgOlCzz
SHp8nwsBwB+QMWjnsIr+sYRUKDXRuTLlN9wwnhbGPrK4GBspNEwQBx6RysxFaonQGyaBVCRWDn5H
eUXNfD8W3uesNO4ch9346HCA03wlK3+lKUixld80Y3+HYGZLvASFMNItfPbjmEW9FMpCyLZBSwGX
+OF3N3uWthoneVTQYp/xW4mau96DtLLz1zRB287U7cqkuZZ2EAbaEBYBEmZyvC90aBJ5sgbAyVvg
Njly7BCtoYsCV5ICUh1RUxQtfqC30EQDBh3A6ylsRvMT1AufBPGjmuj3jE2vffJrYXmUPZrvQF31
ZMFSwEzM/askm2pTyw0aSUvGXOegNcsfJ2LdFWWL/nedfy6/aUYDMZr8Vyqbb66Vvklokk7Zkgre
0eWANQGLPnoKXARtiKIO1yQrOmH7Nd7EG4KoabudsMw7EHOHetesminf8yRZcOPUI48mj/Zi+JUI
o490p8wkIX1f4psnaD5CQJpU7Yb1YpP7dOsGS4f91AQBkVLdzODVRLfH4QSp6U9l1uvQbDK+MlTg
x0ag7P0aiLv+bRA/Fxb2yMl63+IqK6BCRNzyh6N5nBXE1TSKfjcOCbn2WjPH2LdQiyDu/YR+Vy/R
V8geQC1gugLv1VLe8di0IZsNnjU0fyKNjiv4cPyyNhwEqFARHFHWrqZ6rSX3zqAvmLZj64JOBdX7
DxcKXZ7WbJRRBk5tjqig6/VrVz/WPmLf6QYyPJuFz3l0oeJ4Aj0B2w+oDgBBMzOmt5pNwIWYQQi6
ClvUtpn22g5J6EMABY32Yu3di4QsjHq8YzCoomR24EmgfD2Ltiujp06le1lUuoCmc664N0NdY1vw
kV0x2wshfnd5nscnAiOinwd4VLT2H2XuZGllepVCLg40qztVMtbM+sFMpg1zsxvWJwsX9YmbCRAr
eDsIo3A9HPXdczAoVk6RUIDtVSAEfntXv4KC7H0zeGsJiyyCZh3YUCmsTOf18lyPfTWsKRhcFfW+
KqLNFcImcF52eetSsB4mEQNU3k70Oz1HzbyZrolvAjjNN7Y1XWVmHk5NB/xml/+G2VccB+gqwt46
apLWs75MSx3vQGQTtrBy0u+e/MK99TJ/DY2hb3kwPuTtgpt68rJx4CBZMP3HYuJVZ1oEp1fJ3P1y
knadleOrYY4PlPlRkI+PxE5vyWL7xZG1xQ0H/IhKjgFaNw83CDCojp9gql3rb4wiiMZ+evURiDIN
n9juXjz6bWGF1QE5NPBQV0QmGqArF70883ueBDnc7gYgHuRu93kX3IDXmSqHAswO9s4S/bPUeTyg
xSfNf/U6rgCDDA9lu3S5H5fK4QJh9rDGKNPijWZhAagsGREUPYIMnE62Pj60k/vDrfIbzRoeSK+v
gEy5xbZ7GQ36NgZLIl2nx3cVkh5pWuRGZ3bS9DmWZsDlOuX1ynGmlVNtQX2z6cMmSeK6hjI26IVd
qIMB6bp0yI99DFSpURFDfAsn8MiosCCgLdpncfHB/Rzy8aHOrwOIVWducWOk1p2R+Rtmkkh03hon
5EZPeAgejo1GFhk1Tm0IVYPBtkfoeyQX5EAA0COVhLujyy04B8uabJF2ujVBNtxafJd3OmB5/pqU
zXVaBa8TwMQ1osXL+/K4XRzbwQPYEqcAPNu4UQ4vR07AHp8Sxfc9tWurkPeQ841qcCIWAWqDmdxy
Nj3lifvFanygivtm07pXtb+ymjSyK8hs6N+dQv9qmyWY+h1rleMR3TQtWIn3Ivv8+MA3Qg+ykmrA
PXT4mrLJGLjbICbpNsFdkzkPGRvuuene9ul4S4BazAczBZqdRE5p6BAUd9LQRiEkrIL2u891oFKq
K0QF0COv+V2v1bdDVj9SVt6UAd9AVWctR6z2XSCSR82oftpd4kGLkV0ZLihYfCBfGbGfXdx+a63L
b0uzQaIKJTQ/C5Yk9U5ctbBI4B1HyQBw7vlUDeRVa1dAikDhQKsBsOIUarHQtGpbtPJnoQDo+PIm
OHHV4sJDzwnY4AJ0nsw8ihSKAWXpIyLvqp+yyh9cWKampY8IE++HyVvIg5wIebDl0FYNbSM0z4LF
63AtC3vIc7TMQngjtR76gr95wRiJqdtWFsQosU1XtLNjgRaNFBJ2lSyfR2Gie6Ex0KEMatQcO7OF
Vsblj3DiIkLWHG+jumDgA8w+QlYlFfU9yIHkhob98zVn9V5j7VopXFZ9u07QPNguNWGdPH7okgAF
IDIkKvg5/BamRop2hExOxLNhr9XJLxBfA3bJPvfMbbHq8mtnQbl5dPetzzYiGVeCuGsGrYVUdFv1
Xyu30fPcmK6CFKK2iYpxBeUrLbr8eSz1JvMTiGQpUjh42WMeh6EUnCBxmEW9vNW94d5HbTqgSbtK
pKFfWcVXZDBf/EbwG9Ek6KJsgxfpgRCzddB90wVoU0018MjmdeQFz+PUkTXptATAlgy/o6PzqPLQ
J55Z6LPSwDNf+oroEhoMeWKxfTBRtEeK6YfH5EaW5rZqPl2e36lTF6CtQNENA2g/7zRusrw1wI2M
M4C5EVwNkZNPn2zGXvOuukKnNy7LwV3wqk85nagN/jXqLBAzadBYvBqzCK3tENe6B/H8Hki9ZKxX
QwBeDig7evWCLT11B34cc7blqDZRsE+BNELqxU2Wawig0wVXUp3go73iIIpVpFnweGaXCvjkeeOn
mJYBjpXUNL5Wgq38pHxMRPt/F9h/fR//O/1Z3f/fU/k//gd//l7Vss1SImZ//MdN9r2tePVL/I/6
Z//6tcN/9I/4Z3X7xn7yi7/0XDH8Z/4rB4/F6P98u+hNvB38YV2KTMiH7mcrH3/yrhDvr4B5qN/8
d3/4t5/vT3mW9c8///hedaVQT0uzqvzjnz/a/fjzD9CDfdjg6vn//KGa459/3LwVb5Jnb0f/5Ocb
F/jXRvB3lIoslZEEpwayPX/8bfipfhIEf0dgiVZ7pT2AxLEqJJZVK8iff3h/V44KYk9FHBUAkIZL
mFed+pH+dySv4N+CMF2VZFXJ+4//n/vBGv61pn8rO3ZfgZiB//nHu6zNXxtIA1RD6QAgEjk0h2Xv
Ie2JE78DX0W2laWEznqiaezRk0CVi0CCBqC0Te3T0E32NtVt6xGxfb6bUh8saZNW7S1PIMFALX9X
DI1DV8xi4G0EHVEWd7ZefTGlmT8kE/XcyHLR1Qs2AagruVOT43xnItsNHhmXbOdhBuSv6cxuuoBx
IBntzt75AQNTDGIdzwDwKvf7FXJo6Q9tqLM8cutEsEgOKd1CemJcM2aD5qCpdTRItH0WgNWhq39W
Wea/TsxturBrRvSwQ2o2QR4/MIubhDnml0Hz/ds8yYonT1R5iOUvYpJZ6KC26pG9+cCBKQqHjtyV
Y5d/y8FX+ND1vn09kfw/jDL+mrHKxXzI7w6D4ACTUWcHxq3CC21/Et9R82D6CpkK/4UlVAKmX/kv
o8tR8qMO9+9Lpwr2LKnBqPJhy/9zW33cRmqwU7toZn5GpxTNgI68nWVN2j0UZY0vTcCTz/3YNNrC
GIem7q+JzhzSRKtHx+XDhK1njd89S5bfslbTnzyJ4lhQZWOxujyZGTHgXyPN7DWI4a2M9rYFFVWt
6GPOuqJctaCJ2de0AwLB1QftQYPk2GsOIpQsdNpUBxFKo78Yfed/G3rSb1FurSEmIuwAgm+1iYKL
pnO5RhJYfOq1lIFiJi3k8+U3Vp/51OefXWqVThC0A4aMurMTg6hqQ4rg/vKjz331Wdmua4fWTOQk
4lJ+0tw3YkzrQQ9CJvyFuOjQHfjXx56zZ+XQWLKHoRMxN5+Tzljz/GfR3bv1eDV5t3qX/t7umaO0
AoJMALEaEScNDX3QUxT6TTCA26qCRf+vmWX9N47APOfp2TLlxMUALuhREoas+TQBBv7P2/fg8v13
Hj83bG4BGXRWiTiYmkgDcA7axZhDt2A4zyzzeyPVByuSQ9Jx8vxBxFpShHl766aqQEnXPpULp+qM
iZiHvaxkGUOyk8dwwB4mNJ3Z0LcPAmch1jmMrP7aRjPrwEExBzQ8EfHoAreMJWgtfW8Ez7pON0HC
Ftytc5OYW4YR4CZq4TQkQ+Z/hu66sRduGTyi2pr+uryPzpzl92zOh5UYO1M3EoYhBOlRcHLsJniz
gmGpGe/c42fnuaC94Q4BtimTKIi2Y9uHA5rjFhb5zDaad0OUgV/YBpRM4sG76g2FMwV5Gk5ZSfPN
5c9zZgXmNC4cROW8r2uYi1GP3I6vGa3uJ7t5uvz4M59njifn7tAaxUjBeGryJ1Y7EeSrF9783KPV
N/uwsH5ZlUNfZiKu7XrdgnIapHILn/2MDZ0jWyYt6y0umIjzfJCfEpYb2wQjvILMiG5rKPyEwMIa
12lQLcklnpuM+vsPk2kpshZkwnEbWLuajBTtZkvy3udWeHaS7c4YUrCLwBRxYPcIVCBbgdTsUjpw
BuP6l6WYF8f6CUWBOmiR+l2RHTUR+0blj/JLvs7WY2hHgCSvuuvkewcSdxd0VyHykxEJh9CLljjN
zs1wdl2zOgFfcMt53BDIS2r8iwfvEymZ+PIePncIZ0dcEjvxfFHD0vZoIQdalIIszE83WQBWIs9D
/Hl5nNN7AHyJh3uAmn3W+1WCcaQsVsnIslXTGNbChX3aoDvz7BApB5fZAbYBWsF3tVL6Ml79bIgy
x12l1svvTWEW/SRB6k/SDLASZivDVpRfgxasZr/38NmBr8usYI3A9xnBd9rzZFvY3m/ZEvTCHX56
EmQl+joaHqftUIeNCzVhzW7Fgjk5t7Czw210xALbNBpk3cm/cusgKuslhunTe/MoqzxWaE5AzY/H
GgGLg26Xsdnyu6TIdo0x/Oa+nF3SZOgKiZ41HusBRLH9NOLNEvf8udefnVyeknTo+47HPdHXsiHo
I0q3Q6kDdp+uL++ac0PMTm/DHbOcxpHHplOFue+vxPBCKy9s+EJW6szBmnMBoJRZ2UmJ1S3FZxN5
Z0m9sNPv+fQL0gsLO+jMJObYaMjHl4RwWLg2+QZNw7hMboler1BIXhjgHaNyHPKg//LwBGjMt8ay
wgmohWZ6YSvTdOtM1K9Ca/SSq74xzF85ofYdEmN0yxvoOPeGnkXIw017DshDB0Be6nzu/NH/khpd
txomiJcHNdP3lLN0XOVZ7b3JQQZPAdjHNxpUiV90XolVkPGwcNBYPhpBv5ssoUWpYzmbtsmLOANO
AKgiP+WrXivMHSD5DRrNAVoGbligxgTmwFGbGKS+S9RUSNvfpVZA9ukwjj+ywvHRE+bzjoa0Nr1n
Db1A11bC6Q0fNSRMGuLyV2R7p/uG2eXr5R13+joCaO7wU1rToLmD2hC0uiMu1KWlXAX658sPP2NL
/Nlt7hZpImodD4fLX0MxvvtGvKXOi3PPnh30zpJe7pkFFJGNql0ZPEfuWrIF3PS5h8+OuifKceI6
4hVUtq4hi7erzOT3DNS8Q3CquwSdQSWPbb8dV1BCAgUIMFELBuTMi8/11shU+mVHcDJaD+BGo9ty
jf3eo3113D94fXqfQ+u5h+sEgOvK1JxIh/P0e/tEbc4Pj+bMYK2VwLJCcuvRzcobsL3+3lvPsQcc
t1gw9vCHpg6s+5oB7rql7hT1dies0JymGbDGEWwWJo/lkEQ+ycCTXESmt1hFV5vt1PNnH1zrg76x
dMAU0lzQz31fNBEtWg/UBo35ZKcQQGsnCCaQkQb3RkH5nlEEdBYa3xbs7LnNNFuWkbd06nqKu7RJ
mqsqTbKNBgjgwlV07unq7z8sOuV1aXuFxPTcat13KDb6S0m8cyszszu4pYmshIGtqiUgnWNR47TQ
tLUXtuu5x89MD1rp0E6JwnbMnAQkE9WnliTfdaIvgBTP3J/zFpOE6XlX5HAC3NK8EvkXNo5xSkFx
Zi2YoHPvP/Mycum2I00qDgEZtIJ7Ygsg8nqqgrffOs3uLDRgfGwNR73/2Ddh7l63dOHDnNkx8/4+
gA6nSTgDjw1VwVaiN4s57HOPnnkUdQ8hSN7h0bhtXb1flYZcX/4aZ1ZzXn43DA1lh9IWOwsEFWvh
+lrkSM42xLPGu9oq0uvL45ybgVrsD8cJIrSTQxosasMg2jam7TOphmohmpnBif4/bga94eHTTa2s
u6JJOfSVJnddlS6w/56boHzbpOEAr3LVB7rcu+i+vzL61ortjHtANDRLmrpnpufMjCFS5wVIX3Bt
tqpzwhclQP3uj8uf7swSzXvEi7QxqS0ZPl3aXHtmd5W0BNLzTN4Nbf50eYwzjrc7M0n1aNlMWhgD
fDTXpSN2VZ8+ooT2FeWFa5t4C0b1zFTm0q6ZVddDpeMzGQEA7akZZ6S8l/B30dizsNFmvRZ/7YWZ
cwTBWNDBGfAxxJAzEuoOCMP6ClqYgqDrVxtN8mDxoviWFDzf5i3Tt+g0HyINlAlbe5r6J5Dk6m/S
79MrQTnon/vU3U+pizwS81kMds7+arJT85o7dNpnARS+Lq/BGbvnzuye9KnZeAwvbmboSDCu4MGH
3UQXzsiZpzszs1dUtOhQheNxUn1rgK2Yxi8oOiw8/My6zpspZIbeOdfBlcNLYw1vaU318q2XIIwz
hVgwr+cmMLOBRqrhg3g5j3Pu3uhT+YTcG9LpTbm+/PnPHeGZDbEd4jRokup3RUHq5x58YyvZu+3C
pXamcIfmjkMT1ciAURvMjbsm6EDyXaCnsO+0LxIkXRvQfmsbtynSDbBQgM+MtnHjZAlZV5XuRrZ0
hp0D+Y+H3s2adW+N0AMtdBckyQZZl0CubiW1jIVdeO4zzL0HFF79xpHdTqe+ja4DqKlJWO+FjXLG
zszJxxJA010XnejY454FK6CxG6qJ+m7whbdqgDaA7pQhzIUlPTfa7EQxs865pLoZ09oabzpLI7fg
uauvGTT7rr3SQwesNnjj70Vlc9E/SbJaA/+6iG2v8vdm1wdRlwxmdHl7npmL7R/uHwKkPy9734BX
VIE6xtiWtNwNNbl2mfFcpmJhgc6csjkzijO4XaERhJbjUF4x6v7KS+2p8brHy7M4s7vmoq5a3Qd1
Bv7jWCs2vv7TlN9+77lqOh/cCyeQFSqQvhmPiEi2kDr44me1v2B5zr20+vsPDxeTGEvJOytmkw/S
XgEeXwIqot9785ldAHLVQbULcQar6qtGyyOj/s1AYM7FQKeyrcHmCPxMKUDFpnee9mSjnyAeGshD
/N7rz27bADKDrpATj53UvB0QG0RNLd2FPT/rD//XXf7eTvrhy7eFSGpNp1bcV4G3JUicbrtUA3MJ
bWDwbE1Ptx1qV09N42bxaJnlnmiQuQKXpbYukjJZm3UShLgsoKfwW/O1ZteoxfUyBfGvFYsM5JFu
D7EGYNR2lx9+5vDNm3lSZupVYFK+I+CHANlq2ncPXjfpr76dFS+XxzhjR+adSVbKqn7UgnZXgoM7
bpymeNStonq00Zq7tnsX1OeV2T5dHuzMyZmzpTkGGncCkVqxbNMXVjkbaRYLjz43j9mJ5yxpC4u4
ZpwQioDIHrWVPrlVOAr6xSLdt8EQyfr3ZjE7/5Y5OWiDt83YroGbyQIIVwjf3Fx++BnXaU5hZwyd
GcjabwBxzpO1C+dmXUBkewu1X/GjSfsl6O6572UeGrHEFJNsBGnj0ckG4Mk0qDM4UOxihbktNB1V
RAPaUpfn9E7edCI3ZM2sQm4PxWTmUxPrIm9ApmPm1Ar1tifroArSPiR2ZTthx1LnxrLrgISlCeXS
xqn7Kx+cuZ8L3wGDm675vxLA7ldQHDLvO+jJ3rFGMsjs6GKP2xaBFitQg81x+3U2GMBtq9nRLNN+
SdpqNMyoGay1qR1fbTQhh73b6xuourmvqQnJGX8Ipte6MUmsS5YsCS+eW86Zy1E7sK/o2m3jLBPu
2nS1X5ChfCg84xdUxL5e/rxnTtVcObNsnWwioOqNASqh4UAg1m4m3lKv/jvs6MTimTNPA2T9xJct
qXao04LHBLjRdWVp5d5kLb1meZl/DohRTmEu6uCTXdjJXdEjbw6Fw2nd1K71jFp+4a1S6kz8aqxs
sZ4SZyhWNsuaLXVLfQm2o6Cmp1KQc4DoNBSmpFPWxHDddxWQ76aG7hmpX0noBtLRWQdZ8cmDSg1D
xbzPaTh17eegWbCk55ZBbYEPl5PIEDYSQczYamj2WKQTvQpQIVuIY8+c13dQ7IenE9/gQmMIkb0s
GDcTSuX3hMNsu00SPPwvZ+fa3CjObu1fRBUgjl/BYDu2c+oc+4uqu5MWEkgIECD06/fKU/U+tSd7
elLvfJuqSceOjW7dp3Ut7C6mj8RO6vmfn6g/vdinCAdZHOaROA9HoGLEM53WdufiISp5v/i7iPIR
eKx83P/zi31clX/3fH3KeHzAMTUHde4oWi86achoS0CJp6uYs495VuqOUKy2tRqwttEE7Cs66X9u
uL973U8RUMyTn89Lgl+/wktFT5O5YCVXfgNnmJQs/fDR65OVVlIv6YHwOavBH8++x+2mzpNe1Z6K
gO6wT6mu/K1J7ju+yApgWfnKVhVgM812V9JQD8C+0KYV76fuyfLGPm00D58+NkRzALDi/kZ5vbu1
Lu2rWEi6R4rTXjbDYDjlRkox40rWEqSMHpxzNVyRdY4vMIjKv7hwPi7Iv/sYPkUooXvUEQkKvMSl
9goTtovhYKybLbXlP3/Bf4wgn8J/7zXUj5YFSt0FBCzKBnOUfgjO9eg5MH0i2Xjf42QVlQ5gxLLy
OXyPSMsvyerMt9CkwIwaEmf7XC1hiVMATTr0t6AbaN9/nQO4+/3zG/1DsP6839n4HSCt2Is9DmsY
AAASpheAIc13HX2kjmH7FSTrD5Hi84Lnkiio6gQ+8izlQZkFBC6KbIu/OE9/+EI/b3fGRvTTbLv5
CEwA/Juscs+UON5h93f7SqL0Efv/5qH5j4rrf0WjNWxDkFmm+dgHXrgVdor8awPP+Tv4Ulu4uJG+
si7fStmE0Av/87fzhzjxee8Tu3mQFap5PorAeg/pGEHJ1BCBnS5fgswugvB7HCyRKoN2Da4zb96+
SvL/9Fx8CodUhh3tcU8d/T64E+BR+WFXaxLtzASh+z//dX/6RD9FwVzKwVrWzMfUW/utJJEYTxk0
inCz2Fr0dYjXRw+ZphOGFAJbL/8ul/2P9vx/fZE5UrMo477at03zsiA67XwVfNU8+KRg/2+99nlB
NKfZQtgAL7B1INWWk/Y0y81LYObAwM8aJ0A2k5GPJ7qIcYdRCThApNf7TiloFGCI8CUE8g8X2mey
zCzSpplhBrmX0ngV9u+Dw5aHugAUltxOdoXR8czGagI+YQf3vRQ0UN8dFt2lFewd25qsKt63XQcS
K6Qpz2GI/8rXJP13R/bzLirBGhz2lnClsAwIAUZMC0MgcG/WsPuq+P9T7fx5G9VMRocbwB7Hlc7h
c0YnONzBzmHrwZscN/AikumUj1H0ljFgNEvwOu1TssywtBV5H+yoWJeDH6DWLVg4Tfar2uCT2u2/
z8jnNdau1Ws8NZg4ZdgMPSWTSGEkA0cSuKHztCubTcld29G5VKGARRNZZTwWHuX+vxy/fsbDTwud
7Aae+KEH7ufgzBRcq1TKY9pz9i+/349Q/b9OGXNpk2ho2w9hu5k6S/2hXho37qEl+Ip2/4eo73+K
UYgJnWn60T/07Wz3+cSXKsdqXD0y+S+XE/xPISqb5210a9RhF6QfjwOeAYA0HfkiS/jDEf2865rQ
eJAL37o9GHAaKCOqQe5MN8If4VC4HCIwWtfdPMfBF5f9n6oF/1NW0kSjJlIM2INyItlP7ZK+UbuO
T0kCT3SqGnHo4exa8pVDWoyfHI+dJQJwx3jahShbQckWX/qu/OGK+awwddGYsTgZ170Xwba1HyrI
bDH02Yr2K9rwHw4a9Px/fQjXaZOuoVO3933i1bQNNxSkuYCRkgVmipfxlGeXeI7Wb34Gt82qQTn1
Kx4j99W29B/WmVFk//UddBvGy7nS6z5i5pWF+n7eFoAcHrB8ekyWbj8O6oassBrVU636qNIwPHF8
rsOU/UbgKUkIFLdPwTghcLb24Sedor5vyxkZobd2+3hov2jx/v3DCEPbv75TBEBYdQV9t1+AooI9
3tSf4FGYhUBg0ze4oWyPfu7yr6Ygf7gnATr568txnyytdiO+mrgDeV1H3PaFNzD6S2Db7cbLJ48U
GIcEbx4e2p/BGgS0wPEm6uD70VwFyzR+UWd+csv9f/EYjo9/fS+wtmqk8OMFpxxnrgASY0jgJxCN
5QxJ4WFBInLCjhLsmeBTmDpQSQi2etSA5dLBW15Q378ZThIGlgKHnjGJ2p2hUPr6csT4NWJiqHHf
TgeKu24HmEO7k9hIqqiXyL2hoTgPuR6ejGfpt7VxMPHUAiaBYYtw8MXJ//tQCfuJv/6Fume9BzXx
vLdwdTykknWHOYJbdaDEV+t+f5/NAbX915cYvDBKRuPPe0kUBcSQ90fPbTEIi763T23jX8PuFp3W
wfuKKfjx5v9vRv5/jL+7JfZVS4Gga1n8AyzJ9AXQgH+3ew6yw1//HBFxbsGyNvssHv2zH9KwtNPm
/tXtCAj6X3+7501Em8SD2oTHc6GHVI9gFvj+NVN8uP/n9Prv4ytw2399jW7tlW09+h+p0niB409z
4XHPwOkY8vwSS9v+f5o6/fcAfV4ongJG2TRD4TguUx+CJVh12NWpDAjQ8HFovDLbpKgxpzig/XqV
6efGDf+usoQF/V//TAqvIwoPRLkHFNY/xs5ElS+sq//dh/gpTNFoxXJyatW+MfaKe2GNnPrRa9Jj
ZNQXtlR/OJvZp+ijvJgniVqwa58m+V45P99tUeKKWYxfRds/PQqfjn8vfCjiGiTbM1L5PdmmrY6a
WLzGaLHfx2z7anKOG+FPL/UpDKCUM5JCZInqSgzvzCTuRoIk1IO3HGy1Fkl7ZDpuHsJMp3BF7odd
LJStTe+l10S12E/JBgqTckjb5wL2yB64l5ap2tKupuuv1qEMBa4UvRCv6Cb5E8P/nUX1mKy6mo13
mhrxNk/buaUSFnFj3auojJGBxowfNw/20Zli8DmL23JBFz4ABJ6vFdHw3DLNO3jA0BXBuJnGGv2X
j3pNYT3R1lrbklt3pQO+Txt1QSQvvPlF2AVUxg/r6iAHIyU8Muq1EHG/Nj0KLdjvFHx6THL4QOn0
Tc7+WbVY2NBokPm2K8B7Lb1IFJZ6dbT57yJ59Hr20Wm+SrcACw7LoftQGHyMojtZxea+czDO9idU
q3D8KczQn0LnHrJ1raULb6CrrGl01dGfsEy+zeP1NZr0L9vfLLhNfDDgg+527X5H9I2DnYRvwgLi
Iw5zAFfgYIRkdd1F01gy5H5hGx1GNp5ZOr8rjxWDp0vn5VcxPSRATsKd24RtueUPk0oLmg2Azt+1
/MVbaBnIm86Ih7aP9pNrCxo+EOoKBgx9r+dyC1556mDsB47UlNTDoI5xPm+7uI8KoyUcVwJgVrMy
Xq+ZXV5G+W2c3+SKLIFBk+0MBP6NvXF5dg0NMrBsnb0CkBJrpOtxFRoJwpmh/QM/e/siwdAtNm4e
m/xF5VBet3DBc9+7sL0lzbtcv0tBy6y7aThgHBH3dpLtNyjCcTOiIQjXkS0+ksCaAgC0YnWyK1Pj
ynW+G0GvHeg7xkmlofE5DDC6jsN0JwU+OFYDk9V1L/EK8iEDNDbIm8pPSd3Th2i+V764owj2yHTw
errwm+jg5fNBpvY2Cc2d4/ZmzPvzkNESiQ+guPPiCs+IOvZhej7Biy//2eN/2mg5R2tzm2e/TToV
8RruGzgkwjgJD2MHvVpURjqAfA5VO+c7T8ALKJrLAXsnjNdTmO31jKlTkm/AStNXaBqQfk34B2BH
Ldn7iAxnyRwitz8/ABAGOxy2Y6NC/hODJOW9OZ3VyHQqZzA30/dDGpeQ2B/6MY6QwKOdoGNxCvwN
mSu8h2mzb/LJFSS6beYcrlGqZM2DSYEWIrE6qwiqsb5/R5Oi8ID4SbMbX9/17a3JFOqi7UanDuaP
wIAafbKgBFssQNGOghd37Dc8ZCYtVqZw67waQH9U7+qWzIfO8Mqt0Ndpi6XL55GMN9a512A9B3zE
MOzib7fJcG3atrTtUo4Gz0n3g3rqhOepgvDjKg3FlRhBB1jQCndxNfRBNeKrRj8AJA12BZzZz0Cj
cAA7jo7Xafyzy0XlxZCgLD+bTda9R2reBghFEodMPqSA2IUzZI1YcxjaBpYz+NiXqIrT+JdToHlI
WC362AbqZIHt4sKQR01Z6eNozPHPhL/Z8LUJTREl6I2DjgNIXFzCw6J2LYzmY0vvYi9lpd2GmsJ+
Mh36eslfl2Up/Uw8L+wyOihWLP7erFhgGh8tgEcl+YejOtw+P2wQ/eEQ9y9ZwE+WZftYvnYh+ovB
+D47CX8vfrVmJISEPihNRq/M9jIM875r9sb0J2ZvfLc8jMNFjbCy0Rdvpd8XH1KyBhdAHF6pNC91
ry5+6AOlTsooQnTaRAlgR6GAAe8kK9sErZlwrAmKYW6mG2/zK6ev8wxVUfRqZVf0AF7T6F2zDc4K
uvb6N9vdTtruglQ9sfYlYkGZAN8Pu9f92m472mGTAM/DxvUpMfNV45N6gTnCqiQcbrpqa96zD9el
7Ecv1JPuwotNx0Kz9bwN+ErQzbvSjYIR5Vy13YwjGRZk9HeIE/sBcUOR7oYO449AtXXY4OmezYrg
bi9eh5gRQqS3tkd4bwBNlbqyC8Oy6XBCbXJgWsC7jH7fxIOcACMH1bNhrtaDLZsYxV1q3jFdPEJN
VELXtsfuYpmMyKZ5XrnJFoI8+ys7NqRHe7G/XXyoHNiEzboTdExVRiFjCs7AYwBZD+f3gYT7bvgR
zj9kJ+pmg/FkO0GBhycXyZn2OaLdhUm8dMt/tQ3qIP8h1LEvC6j0gWWARfD4zPOZz0Xiq/UUgGoN
OVQssLE2gr1ySoGfyIqu7+k1fEjCaw1m1U47pjkIznGMfkYj3/118b+FE0y34Pqp71swTetuxF+A
bV7hYNBnpxN6EvPZelNMdrGm671smLjMzRYcWwCRcSPnfLxqUbL3u3UKmyseJFIWW8q6pYw2zk5u
jMcJd+8CP90xCCo7Z+kuh6XzAZoDDHmgNoh+Cy7yY4ctdZxM7MzEhS/4mpUDCG3wQ4qfGKxazmPj
phtNLSTAcZf2D41VP2buHcTgnxMrjyPzutNI0CUqJ4yqbrdeAh2Mjbv9ggSmYtC2VCBd+wWkpj+l
to9b3nxce/1SaYaOUkd+grgvTkDDwZIiRGTquV8wB8HFJH6DnXkdjbRMg/7g0unUT4ErOj7Vi9f3
j4L55yWW1QgtBfZ7kzOm7iuMS/kLox2q0aldzcWPXG34Kq9Hu95gMqErG2NyIZz4ZgfIgSFfO4ft
XLfhLE59uoxlPIRZEbjQQJIM+YQg/iuWgKu+A/jN78xdm2eyAJEnKkBueIy3LNm1Yl1PLYyVupy3
UO4hwHX58rg2zTMfc/+oAuUB2zfvZJbQAguCOF0cMGu9PAdhcOSd+TZn0Rms3SPp4ZmO7dwXWMhj
oNKnB4BJ4UcqML/GuCBBK3bAoH1tikCMM6xa0RwRWtyv4bQDP/3QB9EtQITXQ5sfOPF2evafl0HB
exOVRwB1WxlkcINx2zOa/i0o9NmLSZf82DRg1WTDEcpdCelgUA3ZVA9AC5JW1Lwxp2yKT8oBK9yN
6jRMflcEw/adG2t3AJdcNSaSMAenV5Nq/YPHwgJtnEfqclZ2cfwG/SAF08/kiFPaBIVaesjyFx92
Y/D+E3Xq+uhXzzdXZoAuHRqQnzj2bFjTVoLA1w94u+zD3TfXSGE96pD7LII0TRXPM5c1FhZDdT9P
XSpLL4tQOEyBxbXVE137yQolBmmm7SEnTD13Lh/1KaDLluznzUqKfx2J9xRjiA449R6mLbkX3PnZ
Rk7AfiM5I3ocB+TL6IQWczCQnyklLcQjvRjKBPZpA47tkpAd6bysFq30z5nuUObnQqSYaBJzyQLg
qcYpC++NgYZxCWMAFvALSpyXltQpzVZ9WNFq/RGEH/OeRWxmK+S4JrswG7AZ3LbuEdKqpCu9dc3H
UjiX76dxQmzJ/MnndQ73o6sgAnZlJdyc2pAmmCvwoE0RZtk4nqA77nQ1tN4IaCY+teVX1K6i2Wce
vBCijWRt3WUuqAwx7oydMDjd2RheRYNswDn2AoZV2XixAo/hzBf8bCJK3q6yaqVtLmLu+CFr5vl+
9SZ8juma6OQqQlcdGU0OYUQRBkk7IFx2WVDk0UAKnYPmR3JvwvXeDrQ/RjLX/dVMwtYcFwvtVUm2
ZqAI1Q2cIDmzTu1TMSlTYbj8nnZ+/00j/MS7fAMes9YhHbAAQryOFY5hrr5TqCpBDVuobXZKxOkN
akuwaTgyGCQakgxniFUz2EOvLYwHNuZksWB/JIA7K8p3rHgO3hNTOryGIchwt5go+GHmASL/zcPK
/xT48h5b3m64kjLv2gJcf3zkHQYbtwkNzCHC87zPUVudYpZy5CwgT10taeSQFAdzfmqwjnUg8Sge
MeTLbnq9TBWTm73X+CJsoaPI3iVUzV6ZSNrf9D08MOK5CfYGvMJK5/N0yAD/RLG2ketoSocLqA3d
Tlm7fONj0JRr5Py7laHgKH3c5LXs+bjf2DZeYTrGTzKBtXnhD51XZ9mYvK8iAHZWkfQa0D3503pS
Vj0ak/ibwkSV4Uc6SZZohFudbrI9yJAYzqjQTHWKJcu9pCxG1OfbNY2j8eQaYuokG0HJhPEfhNxx
FFhcA6BhIfdP4wGz3Dxt9XkVUZF0CtARccxExkShVJBVILAtV30zqG9zu9AzUyurhUy608TZ+sCa
idbjR5oa+y3KZW/11W/kN91ultPPrZt1QVdza+EUg7Qew63Ym+fTlpCrUXEECnPHUILAaNKGZUfo
tgu2FGuimv8ONn1pY9d8F/H6w6UUNSXg67tmpPdhOA8oP4dXIGpYOTeO1WtiHv226cus7abrAU9w
bZac4isyS6Fd5Fc+fg4RenwWQN6j4aiePLCGDhOd4afuJchP/ODYTwnZz+O8HsIGyNFsCNtaKneh
JLYnSmdaDpnPLn3Km1IMjgAewN8HiqgkkuY5HBNAnVbRQzKQLwCp8LUeKNzYWxg9nTNDP5Sf2lVL
Hua7CbNmcK03u1vY7O2CEZm40du3NY/HtzyV2aMHWBg8OKLsGodwg63WlJWtEqw0Kp2/WZ3xY65Q
J/bOZKVjaVb3E0mq1Bf0nkIAeoqmZijEik+FdKpDKpo89/PogxmkaCk6PbxSFnqguYauJnriNWDB
8V6hFGyxP1/2WxbtMmTac4QqNIy9rIBLs4M1CnTUqfbUw9I09GIEXEmhCVFI4mlT5DJerrCP0xaY
dnaFkTk927DjV6Ge1nvee9g2ZBmq6FHGKOdYrPFRuPdNYycHMqdn05EOMyAxfeshDjjKULq967sV
8+nJQ7CHKD6Jubx4JhlKcOAXUBUW2DJl44PUDF+LaMAP5nCcbyWvtOEW02M+f4+axbx01k+hlBxu
xEf8mPtVl1BBLLukSYH+6/SL87AvF8agZw3NwC7Ujcm+a1WOjUh8yCjDyDVZtbj4I4QYRpG4YiiR
bvwxb86mteRM2Mx2mGVlBTicWHOL4S7oN5rBAyCQ3k7YiZdrsj53YQSCsFpsmcOT75SBh1QM4ep2
WPZaL4rJ3530H2Yy38HmCQ7lKnvwF07QW1rvgDRIDmprHJay4NyolDd8s5hcAfyv0DsJFvUtgkCn
moJ02fVzd2dG3J4yJHIfL6m3n6b+vk09WRKJHsgg8jfZOVVtWl6NZs6Oa+PTyrPwnOAu2EURxYnF
In/RNuNPf5jdjYMhTE4pAdcn7J+Clg7VNLkAExE/OKwLe+fJrErSN+PNZgL/fhG9KuHvi6cxyI4c
26+VhBS28seUQYzciMrv4yeTfBgpRxbccRMAA2GH6JAGWiPNX59GzArA24Wf2oKdrkIs7hQ04try
PMPllcyHZc5x51Ivv+7YyEqEtWOUaO/Ecxjp6jA4YJHknYGmXGZykWfs6mAInA8D4N5dWEd9kO2V
Etlp9D7u6yywu97xqAiYuUH6dcRpOVuBEEI8hLkxzN745I23ePO3fWouKphke1iGHrmWSLqsSicl
bzYxh22lW+sYMKv2boEarkTBpe9I7NY31BAhnot+SsMyYPPyg0EfuX2skU5H2JDN1bBp6iqbwJqo
kKm882E2VBK1ee/TEKYlJ11077ikO2cZ2pBzoyuUn2uxLWo95mOf74hskAhDhVeEDQAYdAiaWwtp
yYnhOHwbfLc9ojJUM1KKeVp3ypDgLYGzdo1MAB68HW9vm/69jclwkAuqRXiPub3dfLTsZBCV2xbC
3qmFJQ945azMkTOdpOqyBtm7nz9ZXAkPHnK3x2hSYy2CFYuMzMvBjO7Wuy20XR2KBsBiTBum3wbr
fbAboNiE2WzfxsUqVnlaxwlFVa5C/H5fCvEaMZAQskmHeBEy4RJpiF/AAND7PkatPALugX0CGHTf
N1rKRzMN6b2Z0r4ObJgcx8lDTFVeeILJCRxI8xlBaOWbj1Fm6o1PSLpyaMLGjAIREtjtOyiN2NNw
cPNp0b9N0LUJFgoBo0Xmr1qBAR2fUMYVTkXjJdqWFbPrZY4RNMDPDxwlJUyy/AvwrcldwPDVVbna
8j3IUuYQGDUUTYDP/KMIm/eh29iVTm1YpUrgKYQfjThpL0gfXdRj5sp9TkM4epjhhfh99Ja4OJnL
RkJliaQGXS+vZW1Fh9w/e+izP8oIIuUFBO0fIpwSVc+rlP3el7ByBiPE4rKK4BP5FHA+wJEww8Lw
Dse4gUM9ZEZJmSrg/iqIOCGedjq3wx0EN3y89PBlPmGJYk0hr+1gCc0bdBChOoG0Qy+e2GMRE9rf
NXOpvCQtDew+9PHplp5K6fUypN1VMCz8LREoL4qM9eIkl4j94stidolo+9dWQR8JiyOQOwrPo8vF
X/lyheslQPnbf8A0CWmHkgNftltCAJnQFNiSoGoxEVXFlHo9jvXESXoDQTV72pwSR4MW7C/TdMEj
c1H8ZheS7jy/b64pY33NmmG9xac5fOtEiOutywmqiVYKGNFtGxxjOBD1MJWke+alZNdkHYTwXZJc
Y102fEi8qHsCUDupDDYMz6EXkGdpFH2Byy15X1IJd0rRkk6XxGUOzPqJJ+fE69GSpXBE+BUGQwpr
pbS9VY6YMgYBB84e9IyRhPu55j6EiFiYPTsKo5c4XscKdpqI5UNuc7DGp+6X4nP3CjpWhnfAVjfX
DCBeiyaxx8Zb2A77shSp8WCeiGcWoiOBhHOx7CdPJd8NnuI1eKDh2ebDWvkLmNpGLr85uhO4MMDd
LJb1A+yJ9R8P1za7zzZElSV2R29QMGWI5QC7KzuixSeee7rhmaHPK8h7PTBch6XHv2iSdK5UancS
pTdQ/eFSsK6DkzZ6wtgtWj4M5ze44aV4gSU7g6Z7q+b25OlEFwssTQvXjvW6cQ5nwBV3S48iZCd7
XMwGm24n4fwMqd/wqGa6z2bvAPMQdOuW9C4dhnuMTwPIHLuomiM3VJvN0RRFutXw4btZRXv3Ibfu
Q3tGyVCZflmQxOm3aNlewyj41m94U+GA/LmPdnHWnukanX1v2Y8d8D3pllz5AvVvy9/TQBwyWNpv
uFUpJu6LQwW1Mh0VqZLzaZEC1gjZIUxFd97yVhcNbZG6hjJBuxvHbqMDJhNqiS6d931YTkvvPUlY
J6Axg1lmyz4k03yfU/09FbRiU3TmM9qLNkjyk/HlFRnyPQYE+xni6GTZ9ghJ2T7E0iS6hDXpOKpO
iWuY3Hjd5JVWITnHgCXBKXb7bWuwbyfkZZrh9+7B/mePFuryAia/G74YYgag6GMa+jez8s9c/czC
MWBOk+aQs6GFhxCJ5mcGkFiVriN9jDPZXgf+iHQdLO75fmiyRBac8fFXL3oH49rJO+QpcsAPsCkJ
Ckknsm8HZeFDqJsQkF1kz+dubbxwN7dbOtYBMjrYG8L+u85WgzXHTXiwIESNP51AKjBegWdx/g2j
1i0pI0Vg1gTRpbiNJ+W/63QMjgsVwPqj0YWKqJkiDNa0W+z33vbht7BX7ROIpUkG+JzNcY1Obj1G
arYVVscFpOwkvqcy8u8QM3GAvSErhW6b3zwzfWUCu2LJNGXezYx1P6xaT3T48Gcmw3cbGtkiLfI/
zHRFgMsn9v2HQZstKpSbgXoKsuVR65FevFSQhymL3Xmb+XijW3/BykoWoevLHfGiEk3h5aTTZEA2
PTYXvIkZLrToo+6GwQ+PsHzFj/ZY4XkZEk0+Dpe0v7cYM/LCtoNOiy7ZloPowOpCZgqPtYBP5N1t
C7bD/cbMlwRduhsb9OR5SiN2YAMKdaQj+YgpBfYFf3lSBCeFDZOXfGT6Od1Uf0cMIfs80VNazqON
z3G0eXAnmILv4RKinIxItKeSZddRO5ARZ4DAOJqkGFtBA/obpF70i7vsKmI9e2+xuI/pFNQCt81m
zKOJyfbkb9ETclR29DDNRS8zbdtfOgQtgJN8uw/NSs6p7HGjDCxdj0E2NZXFzvn3HlPvvmhGTR/W
LYlZGaox+pZ3MrvNB94NCEVmxAe8tupqnFa0xVlOOvyUv2FB07bTpdu2/gi0M7mhMUEB2W5QOTRx
IGKwzQIYrmGZXrrCeLqrHWXRFQ23tKIRsfKQrT5qgIQaDMUb8WxykiMah9DUFhFy1o/yPJ+esEdq
fjTbRMWV5JpkaJ/PGMmmnom7AhV/qupN+whBAjKK3WryrDkIFsVnQka4H8+zTx+TFZ2OmgacXkLS
tXeSCFz0Sbw1U+ltZpp3YWTRXaVqIw0GkyEupb6T45UJgsQWZMnMBZLIDOr/UPoF1lm3bIfnKXvK
pszhTUOpEcMedNMHxicN30Bh6YlPlL+mbRIf3bBSTHtt9+HDjbwJmNk8h1Oyod8W9Lk/lNXsNGCq
dWqGuD2GQhGzWyNjohL+H9l8mBu6ygJM3e46TQBzF3TWP+LFYQ4AarlXc8XHj2+EbG8hKoEniHt1
labJx+6THXeN6cM3tC58UNQsaWGRM0jyiGH49ENi6YrtAo/puwyyl19xQOgJjx1cz5IPVUxrovSy
bAO62U53aCgiLcd+afYLIvPoh+YcXXwmnduPSOEOMTqMXrm0U3YjoQ54MAF3TxFH8xm2JtOLzbEx
BFr59BQ6ZRpUwwqjRGVxhaFlJ1RTdCOKddQkYbxbMFA9eDCODqsZfa4cMyjV/JQwQKy3IB5qI1mw
7ro28KHUGEP3HK7N/D7nLtS7eIFFazHN4/rbE1lzRKngcCfz/gWaiGkq1YY7RLpo+dmnw/Yc44g8
c596N7A1mS9eE+XPwErb9wz9+npcZj8pkbAG12mWpRi+bg4Cklmz95mFBiQ8TAO+TxZkxcKYNqpS
S/NHlXbTYeS+vM1n0528rs+e/4e8M+uNHDnX9F85ONfDBpfgBszMRTL3TCml1FaqG0KlUnNnkEEy
uPz6ebLbMI5r2jbO3QBzY8BulVuVZEZ837suOqsuo/TcJ6pk85amzyF8CjS9hatQ2v33WsC43QZu
XHC1ecsnhc0Npty/vemJofipuOTzdsPsJM3CKg8k2zbm2rYTTdm3OU+nsMIQAb+3dKu5bEyI2nkp
6LMKmhe36mbiDhKO0UKVL/mU+Wptz332GgcLNEwTx/V+NOblZI5O2ka2HS5u1LQ3dLNM6Yhh6R46
Y+U3ZTdtUxEgRBjbynRWYA2dohVIUJ6j20q+dXGik31JIB0pg2XrvahwsvdL6suvwA37jctnBSLS
j0Ap/iy7B6+oijeb5oXPMPbBnoKas6Ap0/G9k2H4mS40y9NwHk8vKcmSd93cyZ8L9ObVzob6LiwB
ecHfB0VSRZCr+7ipsrM9emw8gOejv7aCsRrXyg01VNwEiBg7NFkR9bgMtBPXE0+151FSRlxU3p3t
6WWbyTQ+4pGvf/gDbIBl1iZmiT6ZceP23Mjr+Nb4Xtv8lqvKUhDy8aA2QW30TxTnyJpfvwOs8cJp
icJFOg+FgBjijhCXGpCaNbvDAFtQqpBBXc8N+S5u9Yh/3PwgC0/scX3I9bIUAVS8Wu6DoBXHNKms
hxqTV9QZZnUoqrkG8Eyzs2fl5mGRoA1eXZBygI7xNAnDvuS1Lu6VBqxI+wY7BPdyFYEGGd/KFo2s
Nc5BRgOFr3eWjU01QhUt5KrKx+IMxkh7VRPYIOGDrNbkNNWbzOt4GYUdRCMBq9TjuN6xDG1uFa9q
XkJv6udth6yCqH9/pm8CE4a8xKngFfdUnMSr1tTeS8P+E6/Rw3Aiegq6i2rCGalzUCzf7ey2kbrp
hFZiAbpoYUgg5KYwzi9Nhq+jpIeMLbJhS26sxvlWB019L2MDhQ3TCsIWlBEikkAlYJWmkV4rajcu
PKzsw+kTRBde2Xf3jjazYBXYdXigfyP4VrkhZ7gsg+4+kBq38hBTQ0KNvfKuWR8mG3OxlscOaOEg
nCZjQKLKS0XaFPFLEtAQNeL6R3rqBhkarLx+oeWt3lizofi6Nd1Vt2P2kNOtdJy9Ei7WSrr5MpCE
9armKoyMpDNOU2XOG93E/kcXcvyvCHG3di3fwK2JNwG2nM/PLoMM/J3cIBUL/gKzlWynlrApboA2
MpbGjBomfuQofo+gyh23A9VlO1eU4dtQjOJJyaB7Cu06pmLStL/VjVtszc5udt7UFZuggFUPBvf7
ONugoClg0JrAYQGKSprb1RNzep/Moo26IbH2iWcWzqoLbUaUthSDXOeQsCv+/eFlcS3jQXl2m+zA
fdwJUQ+JyCvX48mAV/X2hXenqta5dIblTPWSfsm8vB+eZw0qfaufXCgmV1X+Lmnp+k5JtfdsoGOz
V6nZJ2LF7SokACaRMdzIvMxrAkUtnwVkmA6ZXSP70uFUkVU59upD+sJonvzJz+iVVtVnBYsJtiLj
TEbcphjTK2RON5O4xTGuZ208DYnZw9Yn4A8vRrNMwV5TXubQyYbxGCBh2HRuP2wCKxZPMk3Vukr1
AAQfjuZdEYT1VgdQ9yuoP4Jrl6VjMppmxFZhNadvmnF5G9vaQB5isLuhDY1m+IhNF7TTpvdtZ2+W
SeWsMs9xfx/8BEkPv9U+q+DqIMbcQz71U6TRh3/kWeBHaV1XVzln44viBN75XWffOU7rB5vBFMW3
0snqCwxn+xqrZnmjHCM9TIlVHF1fZYdSFiDneW3d5HYWZh3ulqOYWv3Rtk75mOT+a4t26Y0jsjqA
bhq477iUpCvr7wNlX/d1O85bru34ue0T82j2mTyNnVfszQX5FSWCC8KaLgj38aDtg1B28oIiIXyx
uOg4L2aHD1SV23Qa8GzPLtghUH1ySPiANvPQAipQQczbI9AsPCYiQ/dVVHK5ugFHLWKtdKHFnWP8
ax44EfIpkV/jkKO2mebBlRtnsEB3PXc8DWZZbIqWOviVXynkcTKm8S9KA9XTAtPELBsqczeyD5vH
WfVBcGMD2qMy63RvmCYsQ8yFuGYbyrLjYtj2cRbpcN+2i9yjTUSKxUZROysVIG5fdDk96zDIL7Cm
8anC5Z6sisQKrnIa+RK4ulmTe7a8LKlbfDPSyXwuGyvcwQH3deTSjHTtM2IHYnNwztJQ7XEwLA39
6fXR2HTiGBggqJzWMVI0roZDOKr+Ec6Aso1yyX8mneKOS0cj6jPwLW04qF1j/A/TNAPCwxVXd5Zw
jR3g67Qpdcx9yenQn5uqD1GlzGFz705luc1isRBoNijy7XuyTtI+aC4K/sdc0aLjnWhrGpE0ysa4
6wwrvXq9I070qC3nEoru5JapfQHhKtchZ6hUgT4EVKg8ZW5WQ9ymEK0rEnfHh2TR5i6vB6QUgk3n
UPlp85WOwkLOOec/jaop3rixmyTi5SElDfZ5b4+sIKOdBMcgT6bXnva0/Rja6Smvxvw6DQNhLLVd
5NgqkGcUkQny6wNlGj4cudWsIXbq9zEzgr2BU41ZGUnAaum8qQGhqxsTbFYbFvyuHX53JsO7S/yl
Wfd66igNnW4NQmMrzZXXmbRm6jh7npTTbgdXOa/KM8od6/+8wQe37IGQWvrCIZ1XMm3II+IFhUTu
K6X5v2/9C5erPsOXhz/axHD2Icok4wjNPikgszz9mfqpRqBTiOTol1NxzknuPwTTkH2Gfmb8CJN8
3sBpyUjQgKSPzFc1McDgQ3djU9hoQlS4953GJvGL1SOwU/nSMthxs6BaQ1jW4IYxEJ44Hf2k3F/Z
XvC2fOekt35ORuP8zHN27EUXIgIuSnzC82W8FcRlPMPs15dYpthhYwXtGhHjZEV1b/gbUIXiwL9V
3dnKN4+8DAH6uUCtkgAVcWDDUfJO9YeJnFi4GORyQRK0yHyBgkeoqnB6aS2jeGgBnNZZ4bV3sOSE
18K3bXFMWceBzfLkJx7fxU6E33176pt16VUZBa5tiiRzyEFaVl1n1eVactEnLNAWcjeq/u7VaKfJ
NrAbedbFQhxNlVR8h5SlV7qeqAhk2r6mxdJvG69KHuKuXk4lc+OdGoLx3Jqsd6MIs2/ZUs6RLByM
Q46dRy7prTuVplZUGi41hSmWYZQFM8Rls+xsqrZ2Djgy8O4482rWFOUcFP3LNZ7IpEDQadodSgk/
LGFJjDHfmYVnHHSboKP1RnZQAkyOSZ4369zKpmsVIgxLJzROSQzm7tRjsPeKbLqb/VGYsCRFtqtb
HZ6GLk2B8z2fPzip9ERvERuvR+/tLGP3wRiy2QZxQnXDklfe10TDPSZ9bB1bwyG+p5iyG0NsX1w3
Vz9dCNDqTmjaocPZ68mPcZT3WgxV/y4sy/4xqrzbjllYnzi90XkLa2z6VaohSbdEMi9ZpDhSP6u5
M/Fcum1+KubJ3bUqaw+F4NacnM5+L71bvUmCYN9/CEqDB0fN+fyl507fW0NWH8Dr+QaVoUuBC01A
wdUsmFm7egrrPbH6yzrLK31l+0AH4hbJtClEuGzZKUfU1Yt/xORtbGL6X47Cr8b3ZjGSR6adfrvk
obHux1LcLb1Kv1GsJdJIWSEd0bFbcMemtIi5MXkvXZ19qaK350g4rrgXYVUO0aCVOBHdJN+Eo+u9
00P6JVZlI2nDvLGSuWtDBy3NgzV69bzJlLLva2vk0vRt46xTv915njkceqauEZgm7C+kDy0XXAvW
muD96SXD/hRGc1CFZ4iqYcXhKzaFLwNEFo3h42uTxUUaSzJsMkzI4aqnig8CZEI8A60l0cxPZq/x
wkJbR6O/1CjmHPnGGWheRhC0QzfUwYPLBPGeW/QpKCTFj0GorY3IY/+JhlRjXFtt4ESMBt5LKCl2
BA/wipNsixG7dUbuYC/dGpRROagVGnNTLIv7yA3jXrv8DzlImcxvAiZhWC+scxECxZzORplY26EA
zh6dytkXxlSfSmVWj9mQOUi20Inl6LhO5VRbkcsheSNROESW0roiIymvsFLZz6SuxKlts+WzQNWN
aHta3Cdw8BjptJ43cT1aq7Sdl0+myRtPEI4bOAixEcCt68ykHdT3ZLCudNfsKB0SR51CocLc2tEI
ub6pW2SzpuroRJ97Z7kv8Dq8GpyDaTQPMt9lzqS3hlLDBfvh9EDXwLJR+STHVdA2zF0FeLCX6mBj
mFBk/CpDtit8CkjDoirvleElHPJBcZ2IAyf0yxP5ax9M4OVpD1wPQ05VaezNzGRB9pxV1XhPRmMH
NqWRj9aC/RkKGSioTpZNOhVVsM8l4BwuhLJ4DhNj+LQxJZ1jJKPp2hx5Y++A62Omzmr0o75xgArH
QgyXNmbqjiruDb6/frbtLVD8caK8+ZbUWJ38PByCk+HQ8bxupLDgxAWHmVZB+eAMMLi9a3kvaZEg
CMXwPawUchr8eP24deLa2FdmP+670UDDNoDnnXNgTyMaZTi9joUJRVZK0jIs5bv3YLzxEyORdS3t
viSasmMGImTF2iRZktCtUHRIIhsvK74DNKa8ryqHbhsp9N6ZNvf0GtK/tIB+xjZqXDXvAP+0cSJv
PfQ3den5P6YbW4ZQLDnYg3IecbrM4aU3DHNtaWyFz472jHCbWpmJIs2xnf4MAbOA8VmO7SVPGiPL
R5Yt044NmqXbnjDK3g2TGfSAe135ZhmemFaw7jJ5IdHca9a6MFzQ3CLWd+ioQQiFcUtc5qsJqUgx
T2YzQIckDk3wAKdGl7ct3XUx0diIKKirTSNMCZ67MRMz1mfPjOdqnyguT1aY0Pbj5CBi1CMGyn3i
PU3XABsaMbhviqINcmwCVnLXuoiPrpaTyZe4BddY+yoN4fNm5EpRKnMwxnBI259V3g3muk7VrPiA
gBWO7QSjs3JmYx42SC0cflyNKa6Q1JuNqEgruhqccBmzlU36zAu4XzZGrc9EvvPMqR6PcCQIR5Jx
rIzvsqKIXNlo+bmK9U+E8cJ/r3MI61UaNga6/Cpz853jqZRQMUs3y0Hr0XrKmMTMLf0KxYghQpYL
mIbiPlbpINbZouzLknReugJyzWqQMG1fJ7fwPmyXyQCSb84u1NLy4Jc5pHSirjGqZPlWdby0HQzc
K/KNYu0Acq79cZiPdhyz20BUbQOS+p0IwQmY+SQ6Fxwgz/EbidKW+0oY8cZnFsMQ4JUsiKjZofmX
oth2akmuMNY5vhpetCNyuWQ3QXY/qWYut4PlLgla0Km/b/208/aAKQk6dYS1m0ro9r3z5/4LoLXb
2l0s6NoAWtQJjA8BNkUGSGQX6DLtfF55CULXxnCXtRqSEkmzB2R2X2bT9HsrbtzqkIwmX9I6u18k
U1BmLqRjdHaS7jjdqAak3Gin80V8T8ccBxME5fc6LQiUdQgausvjZvhO+kNxcfh6XtMg7wD+gvZr
KdBJyCFbtihasi1RKsY7h2CTRhSNjBuk6cUxVcHIOgYt813kuNKXsW++7CWBN7AyCHTkD4RdMSp5
uX0WrTF/OSA8buSoqXlBh5ludTthh0CwfFUCANdP6uAIeqM/uQ1G8FFHca7wkIqjNrz2Q4dFeiq8
Hp3NWHnSXonUGr/RFipSbkIy8W/hNmgu1AyMN2A7/mrYARfbXbkCkbtapXQxgTNZzQlYITyikRmq
bV0p86mvBw4rmrr12o2zLgGsoC17XOJmg4jHBxv2lmtHMex5JrTt0439hF+yolJ11EYfrNrM7o51
PzkYhlQDFBNDntXGcErZQH+3Gbs2QLy3q3AGEu+TIBgiEZTy09DK/vBymR4bQ9YfFOsWn4QfdvtW
T2RqxDF93EN5cyH9YdP8b7UfP/9lZfE/FCHv/kn18f+Lvca3Qoy/N1z+X73G91/NR/kPpca3n/+z
1DgIfgMzc3zfsULHoc2Jf/JnqXFg/mbSZmx6VArbpk//9N9LjR3zN+E4ThB6/EDo2Tfb8N9KjW3v
N0cEjhm4HreILez/Vqex/4et/lcu2rMoF/9Hx25uVHMC/a/2fumqx47X7cLaWx1GfPcoSjgruUF7
jXJ69LX1Og04PdY2CiLWjtoB2zP5WsaqivdZOkOuc39tIWjbc1VleBHcufgxOgMlr4WPE461RH+V
KTCK2ePhk6RNrsd2Ie/C9P3PGtHOvo3z7j6VGvan6u03ISp5JywHPG8Yp7sAYe/TUhLtlyyW+VUw
BqxJo1eKmvaCmDSZFY8h4p6jQqRwn4/yhok1LfBrpdzyIaRU+rN2uaLyisz1xZ3ydzsvlLsBe/Tg
CCsmFbJfzFWdUSe/CigGPrq1I441av+jBzx0qrEgvo2pVb60tsRN2Y8hqgTBYOOv+QtwrbSlr6/2
MokSlDs13u1KyWnVlfQrIXRbsv3iDgjUmEWs+4E/dg0WpLWrynaTl6HySxyQUtFFLFJn+a5l35+q
CuxkVZZV9i32C2BAU3ioGlqUXxnKmjdnsrEZcFHP51xUw0+WUvMM7r7ICBmDjd4smUFxbOMB/bIF
rL0Eb4xi7fcZxuPmbcgFx6xlli7Y0sRF2BA4hxRV+NNWW7P9LvwZc+wgu34dDNL8noSQTytbsrDj
MmmuGiXVgy5N9vC5nwobIBIucONVpe/Dn/fkSfitFbJAJhant6sq66MNbI0pNAnJWRL6JhG3x/KN
rM7hWvS1eoxdCphXi+V2QDOF028UtNc644QsVsjkiNFWWp0bYQA3GBM32A3zpD3Yl8VN6RfPRz+U
ya60xCg3peNIa5siWW+iJEtxJBlKlz0ZJ7jfijAMv1U+XF7Wt/5XSyhtAf8yyzayIHySdSy8G5od
3BhovUzm75KAG5+kpNDbxZbjXPIbVTwFNWPXXLpLEaH4jXf+ADHkFcjWo7kZ/R8t8++3jD91l+PA
/FGMsUxWYeZWdz6jCZMwxhlguUpkJ0coJOF+jLIrYgyYT32SGZuGDA7sJINbiggDUwNe6vgH1SjV
ROWMPbOiMe40AfTg/a3zciE+xiFCKS3mcVs6rX4rktSQ2/ZGdyClS8D6Fs9LfmaO1WI1sc2N1c+p
3JI918KAK1uY5AWY4g2iyZ/BFlwcI0WSC4FgwcGXFqqhaLZIkIMNGqThPeBJ7GtD6AUMdMI3KnKS
atIWl8uIe8R6JIEFjj6b2osaXfe5zGW2DlFjZKdeVeH9FAs6PwuhRkD0CZfY1g8SKyaTa+x/95UN
98/Q5uPgCFE7lCNbxc4YQtLxm3GRsEMAwwQnGjU/aVIk+pMMP11vxZRZW9n703OoU+8nu6rtHhip
YEyy2gvfyixou2OhgnyIMu2Gj96SKwgSjuY8aiA8QOg1rHKUlTIEo5LhzGigmWYDT1YXx6X2nHUN
yTVsSDb2LIxQzi3NNCZSCcf5yOpifKmLQb1LqA2Mwy62KM8PZoxUtnd1ZZM/VdXgjpDeOPKbpEWo
mxZ6u2gDAKqrJu+I8x9JtZ/at+PMZX83W1HgBDZkhjHTCIrNopYsBS3yrWQVwK0d0P/wK7lqJEKr
daV6tuxafoEcq2+9EwSPiZM4p7xOgk9RVtUrKrb608HhhvoLrHWJEseoPKQGKI1biAG5xuliT9us
1Yu10pWezp7rG/UOxGRgbYlvWmmYOMCtIbCwPedQh2CmybJ8WpXWBmY+X7zRDGyhBCOae8W16F+4
OUw2Faf4ppD97PFwJlhQU41e3wVs/Gg9t6FZFAA6PSBEmz4SJufbfttYiIZtC+2HVWY98njfVXUU
uIgm4uLmi8hloDtMlBodglw6fRpy3UHTJnTvbisQMZzwSIfS9UIwDGt0GdMOL9sGhHfK82sWlNSd
9rek2HgKjbPLpghvXSP7Q5Dd+pwMfhOXmwR7DcFpLokETeE5xs4Z0P6iCa0wzMzOUA+KJm2hJyyu
goNUEmf6bXA7+d2Fbd5o3+rWS6UUblijeGvLAbEdb/Km71P/h1kv3Ucyhc475gW581IHaIIECbTu
ruyDjzIM9ZNlKTxKKfJkeDO/Q26nwjkU+J0XD4EJ6eDvtZD0wPcDZ8VYdUazgv2Lf+RzLex7Fj3g
xMVU00/gSb5BfUXlyErby5fVkA6HlLyathXG2G0B2vn77BnmHWO6fG6dydmYZjYT21yZhCgQA4DC
IA5ucKs136m4lh9uJxa96rxMPS09p8w6JHJtvfCRrN3Qd/DVGRrSfWo87xMQzYe99IT1AFFzE2Wx
tvbbchnklQBq/y0JBzTMJiMxshQ2w8SbX5a8bX609QKIeBP87vKQmGAiGIsRpNkMCYSAG2hWhQ5a
fkKltQ02Fgeb1remDVkNy7HiNfBXRjFRGdZ47U4nIr0Y0+w9pS4bvdfOJq5zaVWrOPSqj9xv44M/
LtNJ9QjmpZNg8u0X62mycxz+/NVx4w/ZWaBEu6v61LjYI+ssEMmQE7BgND9nobI1rgprXXvKHle9
ypM718vs41gmxb3vZ+bVz6kYiUZkbYd4qWmn1bKJM9YbVoDVvDjtRrYL/hpDVd8SGjsOFp02uy5o
7EPPKrN3iWE5Zr7n4fgv+SIrMzanjeHL6Q7RcmNHsa1QZiTcaxOxSPXwmYoZBtzXQ2RiMLkIOJUX
gUQ5YIyy1O+jvRA5oOvAiqqsW3ZO52KjcYPE+G5ahv825Ihnp1YQPVvbKo+WInQOVRvqExeMt3dN
QyzrLpmgsCGopjs3rbMaTkVYZ9i4fpsaZocENEETPwTZ9zntjS9a+jCsOeZk7FJcgoTYEfsEUJo5
69mjlcQt8uXebVK8tQLR1wp+18aabk2P0hrKjaiVvJeoyS4qASOSHRlvmPRBE+152viiWbblYBV3
hIPJG5LXnflMzDPOyeAAF5SuBSxahTzKH9dOSmi8VYp5y5bZbAcJHe7PQ3gOSrB70hRGSqqATqKm
6ZAbWi7vG8rSGniksrXbXjXMwjt9Sf69p+PhIBjhIt6G8CqDpcbWMAzuAx0yC3qh4lbq0IcpinqU
1pfRkuJE/qF6D8NYzceig9/eZ/i38DNLWT/mIOb1G97l9BXGoe22kqCC3xPImZ0FDbg35TzrdWo1
RbzTvUWD52KFKc5ZofSr7YLGxmFM+gxIHtLSBRUTImx7ch9Gv0H54zQFl4rttVm6L6u+4ehjzEf/
A8hYb8TSVPtR2NVZ98iMCglBtjICw9wjMOlOc9kHz6CZxTVLyTdsS2uIGJKTQ4sv5C6UoGorq28d
gkiaQL82casPE6r6bZK5twqwPksfSchrW3ROvSBaxDP8229RPsRj6jygVOJgpH88Ts4CvAcINpsg
CYIR5ydhvViK8dVxhZHQj3wDMRCZBEGPlCft/GE9IBi75maLzBa1f7vnZiIvPMMO4eAv7n9A+1bZ
T5euaHvDw+2QaIRJP614TUIiYOxZw8pko/s6NJ37xq0OvG2gccEzNnBBxh0WUtPozgM6l48O7d5R
q9mJhtpqBeOX6r6kqsR5wQm4hXmp0KV64oWEkOJKJwxiXFhxvLVJWIpvZAqMhxRI/671b9agJDAu
I2/oCQ+fgwtdJ1vyNBJYybz130EjKVGViElAnLIl3guk+eYDDvDOvLaKDJQwl7yGfq93Ma6nI9Uf
ygbLoItO5zEyXBrMiHorZPJUYNmJqU6svecF7PQlvRnrcI3QqtQy2KKco6tlpQ0evFadGxnZZEjm
4KJ7QfSDc6qbmvJb6DriOpMw9KbihSLxugJ8Srp+0wq341sOWLyuHG9+U1VdneHP8O/ifoA18Ntq
XZWOGWm+Gue5W+J0OwjhvJtpEL4tRR3vLKe7Xcmq8K6JtMl9xd8/NxTfVdludrFc0cnQFh4ynzh/
jpEYY/7Nny1sPgdGiezgulZ86Koe0M3wp2HtoxUnXSYHLyOx/1LH8CQhbMd6JhH0sbPH7nnGuUM+
aF9x0c1UMzoY5L9NzSIPlcP7EeWWDu6hWJGC4VgjxaghVEpHxdANd5loRmgfvJRoBJJmL1uCxzGH
Cxq9bifbiuFC3HHMx0zM6LGfu0HYjPRz5iNEc3As5+DHZ4cF7FTPU35XNMMCoegy8Zm+ekrIlfgd
wfd88FU7/ogNi/kNKcvFYDH6cKWucaO4brl2lIVsNbMa/1nLMhzXVFpzrJRcER+EYJMM7ogl3siq
4w41UdKakYP7Aq8k8pC3OVDwpimb5d2stP5wC8t+zEtrIirYorTJq/PxG44kHw81NwU5DIW6pLGM
q0ujCdum/VcbZM+U07xDpOSubCNM730yB9dBPtXH0E6qbZEt3V5n4bIepb88IO7pzmJC2GwqTi6H
UuG/Jdn9/wxf3bLg/jl89fChPj6/yv84dOVH/bP7ByDr9if/BLJgZ38LTQ93rml5FqzF34Esy7J+
Y6anYNo3fdfim/x3IMvyf2OP9kGyAgfRjB0SDPc3IMtyf/NC14RAIddPIOAP/vN//08AwuRLPvwJ
UHW//Pf/qIfqQWZ13/2v//zLeGFwLPeXgD2DG11CkXRHV+X3xB7AXItPj8lszMHcM0M/uJV/sNlZ
sf9gPM9TpOPJgyQLAsr/33WFerdEwr+A035tniOkwJajP3fHvDHR4GAuJ32Myzys6hOJBEwMbHDA
ZRvDmftz4KJQa0WHVnsZfra5/VqK7D4e8j6ytPUhbnWRlkFcit+x4GaVX20RKjyPg5iiPJ1fy36W
0bTkBbbm/Gr7ibxagh6SmGbucsjeict7dabssFT5PakUh7SsBJSTGvd12SX7ShnuZglkv2F6Tugs
Wb7cID6AfqzzJXlo545UKbkhl/65rYZ7vyp8zB/ptKqDySA9wXxvDeA0j5I0pzlPcdFvbNQadWk+
zYQbrqTmP+aRnLD/8lr+7aH/14f8l5UJt4f8S7wgkjBiGttJH8McukrjIyEvDXVcZl/jAHtDyGLU
hM7ag6Aa0NNlcXOeG2SCtX+QN+2EmMj5oGtd++OH3Wg3at3h0Fio0AfFROZG44jzFvs8uo96BAVN
mmJdiNRbNd05ZJndIMmkwnPRA//zVEZLi9+hFN6zb9G5oH392Lb+4V//df/o1virl+mXvEMUs9RI
G6E+zvH4QA3giQqTaYUP4B5Iw1xpocmnhicgX98bMFyRMZdhyQOw6ldu3+7hNbdZkzzlt2za0P4c
cN/vFpibFek83xyJ/wwAwT0m6Z9fhiFpl3/zqICh//qL8EuQYiFDpOaGiT6O0NYws45OPl58Uo8Q
jF4z8p4geV7RsLxrz3z1Cqriq3RdELHc+F0Zkcp902e35RorV76qQuscOl0U+vKKY2sFHHH815/x
H40Bf/UZ/5LGmNYNAjufOJqBXvsa9zQemG08pFeIH7bgKflULi9PIJ9LJ39aVKejOE3M2yAVKdmc
pbTGleHJfxN/+1f5k7c3/JfExr6xxqn38JfoqlkNkNUuKxnL17/+2/7Tp3J7Wp8f16xObmfp/8BR
6hFUBM4g5ubclu2561kyWm/pMUbYZMH4dR+lpkcwgbB2nMPc62kWQyVXT0nVsQWZ6SVOesRCyPqT
skCqROePX2bvqCefLLvby9z/+te/LRfKX56lv6S+zmSmYjmV6uhaXxP6LJF8hZVaFQyYLo4kULV/
87FYN7Ljr16CX0gQl9Mwq7KhPVpyPNgYn7y24iNKdtomkWVwT6OJ1YSdNXT/XVnQP3sUv9YzxjyS
eiopVKHn5knMwSkvAFxCwUbWjfQcZgT3qnkyXooESHLOqSpySS/xrlgOGE9VT8lUhhwAZWm/KhPz
W94OGCeU/hFKyPSKzqTI9YMq+tcP458dRr8WPnrubHjxHDTHftTvzR9asCxsOEAG4Hw3+dCZ2ste
PqPKe2ECnaJAkPJnpwTYEG8Rcd9smOP6dY81B3AcE5ML+++dxv/D3HksOY5ka/pVrs36ogxamN2Z
BUlQBUOLjMgNLFJBa42nnw9R1WNMdICYm4uxWbV1ViYdro4fP/6Lzv/O0+ZD22fU1MbaUCYJdhkv
+YN/uC99MrlTC8nBLPPWU5X8aGT51tXSm1AdGfaIACn6U+G5t0M4bAfxmMv1ztFhXCCa6zfVsaaU
UGvCbWHme9SS112QvwmUtoAZ4CvV2lRd96rYvdeoZQ6Ff+q14BG3CXFhUX647H323ZPoj6BFhBGY
lVOVVuwEVDoip7J5GirU6YfQb26sFoI5CpvOGnA09q0tooM68ObKoZIZ1W21ow6q46hmQguEo28a
ZQ3GGKkwnEhXmgMTI3FiBUxnBFM/QrhKdp4BFL4ojvTcp8pXS6rTVRtGu7r038USFxDXKh4ST3yn
rJRuIGZcmTH35zZpnjM0UC+vtE+F8YmB6uTocPKw4qFFyo7IIqz1xL9CEf8Y69bPRkPUIKlvwuKV
+bzSBmWrFhU4On2bRMmSM91cDqdOjoTErAq4KVp2DNNIXCPzGq+JxigRSKV3l5F0WEBaN5kC1rdI
xYdQUb8DAqjWfm3wymUpxU7HTQ4yvruJeo09Xf8A+Q38Q5NqoO5o16ixVENRKZgnfNNidPmqe1gu
7taXqysDJrSSFVdx1FypQgLeOfEQpfBM/MPM3AIeKSPp1YY7QEjoecjvA3QM0jgEvPIYgJYkDOWG
Ajm6iCXCoRxZEch08SGlyIjtQ/FVc3C/yzXnDrSIulJS4aZJqucwMr54SvgW+cnJNNO9GqWn2FX2
mefaXasX29xT3y7PsDwTb9XJKWeIZWvqjVwfxY4EuHTzp7JR8w16+xx6ikjJBlnNrVKgVCzUFSyy
NpFt1KfcDUd1uDVJVNbQ6d4tNGU2fqbiD++4yAhU1bHg/FwVHYnz5W9VP9NQHlej/PuRyfOrmze8
YB9FpT1V8UPX3FCyv1OV6CqN69uwD21LL05ynGNNJni2DPyz5oYKKwvTMvIauMUKGi0QNlJv+FX0
2ndjqB6gU1+lCRgM4MypKa7hDO8LtJQi1aWnzjGQwfDH4S5Mv/a6fsipsq17o3gIdeOK5/c7J05s
Qb6P9FNN9soPahl0aWML1nnte5F9ufezMzU5g52hj3hpaDiDBUvdKXmmP8KJcu0KLsRBMgtj7ZiQ
pVIRKluqm5CiCOACcnAjQOndR0ZmrwYDqh0IotglLyYbJTdjW5IbVPBURJbKHv7lwsfOXL6m9qxC
b1JL4Yw5BnGoyYDbevcAcai/LsPUeHEj1I7Scc+JSm3wxM4ty0XdF2CX+wBKNy5Xnub5d6Yf1I9t
bArrAVuMa6vhrYCHxAq0ghJvqakiIlUupDgfTvOfBPmpf2sPHcUXNCs9Us2tNoMKKwhVan0PUFFC
SQKdLMXLePkme0aIPG03TZyYK73WwlXs5ifcBh94iLjVhuE9w0ZjlWmk0lmEFkMHNRYOmgP7GIos
KkdBZUeREW1h44orkF/caQwoy3mIBmcp+W+15d5VyFSsoYerPOGG4V6Rc3mFqwJkN4//kINQ5tEY
KZCsqtD/6YMHzSEPHBNJjD3SjRdSo+mjN7Pw7vxW2mU8Kl47qsfydXHESmwdEUmBZ3MREKiulgfe
30K7aMY8X0y6XdnoX6qwIsU20N6Gr1kh9Ba16CKYyoL8wtyKnpraStT/am602RGEKUOVcb0oy5Yi
axsjxUtt0V27QA7XLsLFdgW7C23EMkOwBuZZynOHjezwl7AvXnxVe2lHV5CBOmjjhvoBqTFv0ycQ
QC8v6A/LtM9Wx+S+izIXwoNBFh3D0PyCVtHXqmPc0UB4UQvtPZW9O8PScYMyvsSydwvYr9pFaUFI
1GHPDgmQkVz270qwFn3gPyx81ExAnJroKsRWrzMSShy55N9KyKuO+ZJcPTrYgXiC3r5oMpptctZr
tidB0PGDpN1HuTCi6T1jR0zRxpqshsCtM/i7onbche00O2Da78FabnoDqKGYcaUdWvZ5bq00pYRQ
EYF/JX3qDoCWUAjQb/E35GXeqqDn6JpoGzG3vS7q1FsPeMtWAJhEbUFM1xmLcOEokWbi04c97dnt
S0IN1sxqqTkmaojgBM+ymQGQ2UVwqH4tmtTW2eV1om6VCpEEybtfmLFxuXy2jCbHbYwygSRHvEc4
PnqNPP+I8VgT880rzzHBtoi70kIGQzM2ITxHJ3Cey9JBKwbrPCXRzFVndVeDwpGG8urCJ83c7ZTJ
qcrka20uSd3RaJpnJYj0tVI1/SoNuzsH9skq5JUORkbyk2fZq4RIwcvbo0otYB2oSH8rlRDY8FtR
aUUPHpv7d90Ubi5/26c2QZz4Ix7v/JLM+hSzWujqY+2BhKKm4351SJYRY5QAdDZpCdg2l1YoH259
v7kKKZVVFNpCrsYFMsfrRlJ49jKbbNs3tX8kn2zvK1f3NyBxHrRGsQc9eDMM7neoZcATqBa8K2ZD
2+Qa68AnMqzKrAHGNs8aehd2GYA4qGDrZkX8JoXV19blfFB79aiq1btGIZKzBGgrsKibWIei5wO1
VmsU8rGP5Ym2YxskHcUlOCJLe3SsyH6yGqd2wYhQDJ7QavVRllCusMTgWsqhuGIC+EPJa9g+qXsL
yfk5i4YXU00RYeawM4AdrtSYr8sV7WkwOa5yB1ASyVjdboRMrnYfs//fqv5f+9/hH6e/qv/6DYv6
UY7+nmZ9gfRo9b8+h7j+9i+oYP/T8IgZ/e3/jBo+VX9f/yz6h58lWjv/KnaPf/P/9j/+x8+PX3nq
s5//8398T+ukGn+NindyXsSXR6PP+fL/Y/Ufp/q7//5v/+Tvur+gi3+ZhmzJuBaAXlUBDfwLwSro
0l+iYaE8KpEgi6YsEmES3D29sUD/lySJGN5wj5MN3gZYBv+q/Ct/MW0iqD+U+S0J2vl/q/L/e1TV
KGACWAJBK0k8+unS+A3n27aVKx5eoVBshlbbwImjUPSaNg/Cq7UuuMpXmgZBi8x1WLqh/34Q/nvD
k/ui02ly4iFAhiXVrRp8CSoEooVnvTHXZ9Nx9/fWOC97Awf+bct8tAQS0Rh7aLGVp/VvLKRRVx+7
WPeag0fkgyAXx0BxXzJTPlbysBMUH2ck4RFh6jvSnAdTrw8dLm5NlBwyvB0odR8EAehPCyU17KJf
jh4zKtKGn10B7CHaWU9+Zj3k/U6sKTGUuCE4pECRuMO7cavj1BiH9a1WoW8hRCeQ+8eSFNMthk3T
Ci95470m2Afw6ID41tdGo9TjrzHn2pmy+4Wnz10rB2+F4R/1rEdWjQfkWlm50PUgPpyEQL4Ggntq
6hh3SyD1DirrhvASWvVVB+8tlJWjnGr7APkXMeR1GKncIkayq/bspLUedLAbPRJpHlqiAZjdOo3u
Fc049ZEOnhe/DVKBFQjnGwSqNq7mQKBCITVHwaV1H0uEHCDSYagcr2H7jmjc1QB6+adtuMOR9GUr
QZEyS6hWwT0YgBNrHiZZv8H5beNI6l7HtThLjftXsvBIt0PYRDU5dAsRyCubbTDyAjo0zEKXLAkW
iI0A2TYDWIgSLbAHj4PCfKop9g2iZwd6Y5vZVkX1mBf7VQT+Ou/uXe8aYjP65PGeFM9Odfmae9U+
lN23Vgz3OzWsbfAPIHlCUujHHk8bYP92Hue3FmWGJk1Puh9v1NZ6agfz1PAYqzmwFfvHvIo2wmjo
YsGKcfSrUdOxCt9hr/0KFe9tdOEIs0OpFu/AsO2UqUdK6h4syC7whFNiKcdEE06+qx1Dxk5Xd1Za
M3ABRJPgXgVDOY5Uyq08rdVjS1KdD2uFtN83NfBdo7RqtImxLanl+gDL785RrZNsdhuP63CEKRC+
PkBuysPOC/T7NuvsAnX9FgqKJV91kbJKFEg27j5ltXVdfRVF+lEElYGx1o2Ytls1AC4iuOg4+9jE
kOvj6NF48T3/u0HCCd2y/qbhbiSi5pf1mxLolIvklw8pOBjhj/3N+C9V7D3GddsjS5ci0NvFqFSl
cHMS5zSANhD6xo4khBE7a1OLITK4o4TWsJEwzhiXXIAvRYu9R4m2RRh21EPLQw4apIuEfdc91mCZ
JEj8iu7dazx015RMtbhdZW28b1AC9YJk07bN1nJUtLafqqF7NSRsSnv/rVGSkyIWSCvFX8e/WtUC
IrkRlxGG1Dqlg7h2Su+paYZNJLL5YEq5pMUaeoSR5D8ItbZveQiSRQFVRW0fD8YjNLOTUba20/Iq
j1JiGOPyI92JdonU4LjztJx6oMZCiFIKU/djU+gyP5aSdQrdAq92jE2QQNclLJ2GaJ/yHYYX7aux
8zKcyQwBDeTskxb503BtIJ+P0d51XirfP+bWtOwtGjxbOetgS4u4Hbgj3gqGqnuMSnWfY4jJm959
IUR7pA8A7SmISLc3o/ROp2v7sU+9VB8Ev7ytxOqAJaANHnevhegIQAOLHJLKtjyEAc9hQXJqi26X
gMhLzed25G3lMIpXegXkq7nF/RyWIeE1dbjouogmBUeEv9+MGNF3dwtNCgcERSE88Erb3sO73HRO
8MalDI9xxyCdRtI51daD09goD63H8EnB9L00kltfNjBoUa5Vy/hhiO6Rl9iHLDaew7g6wH24cwXn
CwcrQgUsJj/cuK15Y7rIwF65DSEyD04KfPIcGxqU2Ddu/qYFhA4IEUIYXYUxW66WHCB57qpwn8TQ
ekBaZa3AYeNVjaKm43i/TC+4d2Xvl4dkaiWtB94QCh2OGnZeB16Mj3jjUJCnpJlkbyrkDEKIHyEx
irI3CnXHOCveqTnf+sjKRNgpaW5mm64Ok8M6iU55i7IlbK5q3eR4zrBVQgnOUkV+XwbWUxAp21D6
oQII0uvuJnaFE0+aJ0Dpp6JmdMwI4RF60+TWYxWUBymITxGVURS9rpAQuxH98CSG7TcojvAlmm2e
q1sG43EwQD+24infxp2wd1trlcX4RRTCvY7WnAR7S8sd5I0IL4Z8bcFQN4zoDhPkGyHpR5b81r/N
Pf/eNemUEO5lp76p2+TOSH4airVXPe8tQbt8lIXVqRJTUX9sgAYjwH/rZ8E9iHGQ7uYjhL/TYEYP
YCEhjqd3daBda1X/DV5DXOyarPwmCP1N2JrPeOd6q+KnZNWPesLSZU7q6CsYreuc2okq7wavPHgW
CB0r49atXQ8dL5A1WusdyGNr10TZwWyix0wyN5JWfXOt4KsYkvpjD8PxgrfFgExUWHY3EXRiDvGr
roxANaN6abgsGLjw2GBad1aZvqMSem2getx1Jd5t5rZgpnvksLGnf9YMapy+N4Jdrwrnpz7oP8gA
fliaf6CWvUOLm0xCekMvA9DzAfMXPEvfxTrcGGm/E5qKaqh2DEplP+YmORZpaWE8tAZqdT6yIjEm
S0889lFQKTYV0L8cVbPadXeqoO5rKGw1WY6FkHqgEt1CZJidYRcNDVoCo2ZltG4HHx5iuilw53LS
7L0OgEllHshChM7eSGmi3t2qty6eCUALH4Cw276PW8n3cR48wcWWhcX6DlWRA8IiWSah/n92qfiN
Nzd7O/n/8Oohjaaa81ePu/fQL6v3324rH//k76uHof2lmDJ3CxlYF9Az7f/cPD7uJJDWsKwm5QeL
xKXgn4uHov9lWpak4GMB3kg3DWpB/1w85PHiAd3asjQTs1sRB9Z/3br+ScMvQY4+u8eaYzuT+4Zk
Jn2FkavdxxLQ2QaPyIiSKryu/hXHr754NXC6ORuWT64An5VLxrYmdxs5ckTJiWlL6/zROSj7lYgD
jrho5pgVcFsK/3FUWH8AQhhbmxRnIgBCdSh9iAOEpwyzY0c8URy9v9yXT6Fa48+PF7mzMhjvCS5F
Xn4e2OjPsIwQLkZRwZQ4vsWtEWIngGrLxs/bfCO1I04YWUyqLvd6FdxhI7jk/D7WBKd1iPEzJtUS
z6hEIS2HzHaMMie347g3a6rZOMYEC9P2acWPNqa2r6Xh5GmYZRk3CwJhLLQSsmQl8Rgpa4nSX5Ls
NBOnsq6A9Jeir8FRoKPeJ2dKZ18e7s+Kf+MnjEvqbLTRfPGTUsZqCpnCX3Gl4zRl6RtUGO98Tz0C
aHAXqtXjuv9kPM1JsbqnrCvJKOUiu6BuQby/JEH+9XIffr9p/2NpSx/GPz/rwwCkG8IYVfjBAm2V
ibsw+NFlP7OiPFxu4FMEyDhK4yI5ayG1ghIkVMHHZ/naLPIdiI+10aPoycW4RqhAhoGKLOja6RfL
wZ+9go5tTgNIBbfDVfwOd7FjOyDWXnk7LN6gSL5AEF3FNY4QMXvA9LaXezm3FCZRBDVEHQJNCelB
QldI6DZJ766lAGknPbqCGbuw6mc2ljkJHxJX78wKi84eZCzefb3v1izL6EvUReZCT2Zi7xj2z6eL
MgT6BRnXwNwTjp0UbrJsh8ksLznaCZmqlYWeaUc2cHnc5pbfJFJAdYMe2aSdjc4ncqvetsJEoR0Z
vEm3sHlmAvxYJTvvUKSGeKb4KGanIp7qCM6A1NrkCVa8YD90d40k/kJnxuLfZ/t0pKifN+WGGm4K
fswVuu62RvNIKy5wzqzoT50L5QjWnzqyFvOtHgR3/A/3ylB7cXi75a+iYHOFZ9nq8sjO7TtjEjSw
MjGA7PMxviw8G+IvTTuZCJnRnpx+RQYjgliAYvPl1mZWjTEJIyqV7ApTKi7epovlDRE3/daA+Ekp
wjjs9QGMjVEtLNFPkYVs7zH/OB9nT9FNEecTRNCFL5YoHKqiWRcDtC0BN1uT4jopZhtcI/spolWj
y1hyeANPtAdGWYYrf7nPM3vemAQZBcsQM8xZu0MowLZI7UR7RQRpN5ri8Ri70NmP4v0nwd+YhBY4
EdgeFQmxjCflrvQ2JGt7LcF3CgLGexM8oA7+1sCg017H1T32n5rpWnWLY2pluxi9HRWdlFhsMNRL
r6C/f/ydvNVuakAsqNEfTSi3iuxvuuphdKcZvZ0uD9GngKNxpiYBC87nkBcuBF5ZFp5qzJGNcidD
AW5Qv4JqokjDDQX3lc6uYC12hQ5jz13Yjp/C08bGJ6EMU0o3MsdQVgzNM5vPHpTy2JvdIVUtW5ac
rdS/GG22UdOvnvKtLY+iUVPgeNMQAiHq8UFGH2ygs64pDEM7zncFDgyS9VPVvgXcq8jdSuNtYaRm
QrsxiYRWLSpo9AV/r2kCAj6ajBWSPR+rely/7J+UWFXxbNj3Lx3Evbi6F6THhQ+YOTP1SZz05Nxr
c5FNNaAwzyt9ZwTbEEQwYcpTvnaGinEoMttADRYaHKfhk4WtT6JllA8exNrxMAvEZzFAo5VuD/ht
u87PjJIfqi8FOqVOkm/C9sflRmfilD4JikGoJWjqVVDOe+mmdKDc6KPGTXHtYfQbcwaN/TN5yLvc
3NyJMD7snEcqck/oZRIxIkAlok8fVL/CVhBj8BwvaqnfF/p7ik5w76+HGsOu8O8+Z7VxEovqUOfA
tFRkAZZPwzE4fTbok9BpQE8PcMwdS+OiZbu4RW56/Fnu/rC/k5gYiagIJgM/rwvS0VW+pQ6mf4Vx
02MokRJv4mulvW7RnwKDFjy2uKSOu2xo9lX6g5Ophz9x+Uvm+jmJmnof5E4kOp0NEgrKsrmtFXXh
rJv76UlMk0Xdy3U0nGze5qCDBbi/C/Eian78wM8maBK0PJREEkzQCFrJllO7MVqMzr4iNzYG9ooV
20Lj0p2Ps7tFL1YXF/bjTPIylatBxyLRupplKiQOqh+x+lVpApg14nNGXQeo67dMptZzeXrG9f9J
L6ecIlmP696B2W7jlot0CC4cXYwmTkDaFC2lCTN7fUoYCvROik00sG2qguu49zfYaa7b4lXgGmxq
GKWVu8WUZCYXmD4f9ph9G5VJ/g/r8S5q8TmogtOYy/Z1gxa4/3p52OaSurFccx5PysBE3b+nHdVI
bwoImHL1EqfHIKIYWdwSqrWhfv/jXk2CBZp1Mcg+ouV4q2nIyrHX2471Oyf8hRrcQpCcG7tJzJAD
OTJMjT7x/EHNNfxVxl/cLtjiQPyDhO3yyM0tuEk8cCNPixIkvuxcD75JGrL3xKHi1QrzBbrLOCaf
rehJVEDnFmcnnQZ4/92bQbHRU3GtQoi6/P0zQUebhgXUqpCwHAg6cfo2BMMex9+FUDn35ZPMoxFL
AIM9hH18bL9Dtn9LI+PVaMofl798ZuT/jY1hoEPdyEpnK230Q+9dHO5zdFTa3ZDnCxF5pgf/RqDw
lR6NeZ2dDm6XN9YjCqOgsDz1+XIXZiLJlOcghUmfIlw5CtVYK1Jtz+WmVl7ju73PyQhJw8Kl6/fc
aI1/flYt8QYlkNSA8B+EqNKoBF9OUIiH92Yufvmz3oyjeNZE6HQmsj4ZElIoEIUkIx0nC9oGq3Fb
jLj2OGi2izFk5liZQv5znPRUE8kT23CKvZHwHh8jeltg/JXbH5fhxVrCzBaZQt+pv6iQV5HGwlHw
V9BV0iqCzLe9PGhz8zLZ3ih1ZZXGGYnXSP+A1MdTwXt44BQHaxAXQGZzq3iyxfE0rAUe5LG342aO
egNk0wpyaWstbMSZODvFcBepliPaUve2jDwo4VzaBjSEaM69QbRtC/Hpj4ZqCryO1U4arIB+4Eh7
w7syrCCkQjr9Ic/rhTxzZlFNkcYloktZCqoRjcd838MbkfH5AxexzxHxIIm5L11v82e9GUfzbLcg
KumUeKyzW3QT2fnRRa1FYAKpf6T8mz+rwk6Bv4Fb4OlCmcj23RBAuLNGeXadUDqU8Bi+3I+5IZvs
elcIGxW1Z1TxuXaktXEMfBkdO/+r4MR2jBgMKgHhwvTMxMspGhcll9Lw1BJdPBXGGp5N+GkmW8lq
7zUh3LawruWK53qpX4j/M5tTmRzuloWpVheSuhZOfa+E2BLpXb6VJO/N1KuF8ZvZnVNYbQeIoNMt
LhSm24DqxJh3FTBZy9XDmfA1xcYizlcKjkW9DDtnDC+G5NkFwPlnkz854ttIR3TG8giN0WPdv3Zo
YWAtAImGFd1Jz3m2kKXMDNIUgJp4miiht9HbIGPBk2Lpd20GcN1LlPwW5npmHY8aCef7sQSeLKZk
KrySo1+nbE0xXnGFdsqRMAm9OSgXJnxmUX1Ulc42fhUqLbZtTPhYzBWRLXNbvGwFTLEp9V2elpl9
Io9NnzWR9oJRZZbV2TF2IBRZJPclDuI1dSWS+ST9potLtcq5lsYJO2tJL2XTt3I6w30BXx85bfZa
ZI31X8YOYbuVp1sLAXPmmPnAfp815XayayDS0tvIZT8EYAqhACPNHMKvR8Iey3JcGC4P39wboDzZ
94hwJyK2UMRmnMowJ6rqfGP2SEIaqANtWiGqV64XdbeQA4RsrVs5GKLM0u8lD3/Sy98ws2s/cKVn
vUV0Qo+gEPe2l4YAu6oHFA6XnlHnfnuSEGCiqLpZROqEM+bP1HNhR1W99Gc38A+k+9mH6zgo1K6A
S4orZwnoHecmA2JY40bWLlZKZvaqNK7GszYEOeANQKQNsfbtrBGRpm2/9TlwEu6rOjA1rKEXVt3M
bv0owJ011aAT7wB6paAAFGrcRNwcFeCJLo89l2f646s/ueF9MGPOmjCMsJPQa+OUMdxHRYl/4Cl2
aPzyWRUoq+sqcNXg2DblSQCXl2EOhhrANlcAUHl4NovVzpekkxK4+yAsrwY32V/+rplV8vFIcvZZ
rl5jeWWSzitedIos6Q7m++vln54b1EnUUGOtzapxjWgQsX3T2jp6acdO/r2Wne+Xmxh/6rNBHXt1
9vUKxGgdrW8yucg59Q2aYpZZbipt6d4814VJiOh6FCsNXN946pO+m1g/Q3BYV7KyQ2Xi/XIXZmKr
NLkaQL9vzMggeTNQM14LdQzITS0LTtaivM7MslqjuG+tO7n9KkW5trAc5wZuEhw8waoaDy9CW84B
8RZtoawVChwrRQIZebljc01Msga56COhTEnkhSZ+USN908vQ+dOlUufMz4uT6NAJ8AB7xB9tJex+
FlK7FY30DYzGErJn5iBC/ei3peUNFXqX2mjuFzyMeXs6YA6U7XhPO2KbsxD/5ypy4tj62QLWzRBp
TH0gxoG3/OY3zjopJMTj0lXoXAOzW0WdEN/A09B5vEOM7fLUzGx6cZI5BKmbq1knj28KPo5a8l5w
q4fLPz03LeOfn3eoMv1UjPlpKZFffbV7LL3mqYmthXA1s1vEyYYPVL8vS5/x4q0AC8HoXYiTNXqt
O7IeXar2aj7sszg9XO7M3DhNtj90+K43sFGzoRs9hB2qbKm1EBznxmmy7SEf5H1ssHxlMVvnVo0k
dgMvsl+oBsyt3sn+dio5FAdgHlwHonVWmY/t8NAC8JZFbNyshQxqJjqKkx1ueNh7GZnQAwurNpRd
1UR/NFWA+tFClPp8tmVrssf7IehEa3BIj2pMyPQX8toi/jLCHsJtjvKANyy99s5sRNmabPfeLzJf
VOlLrGRPluJtGs97kqrmdqxUC6K6ljImCik8HeFz48vl9fX5IvgQX/tts+gNz6SJxPGCzayVBNtM
c9Z1YG0v//zniwCs5e97UShSS5F8jfsUWgYd+gOCbx6ZIO5YOwvp4MutfL5J5A8Dg7Md33mAKfIC
UyRT6RDiKeoDoO0/WsbyFMpphIGgZEGOAZPZUmHEDmrjRq151/q5+IYIYr0uylBYWM5zwzXZ7SVm
rGIx0JgCJjtrBGQhnE0F6gB5tY3iawuzMq6of89Z4O39PitDoJaOoWDupPXxDwMhaVzdeJSPtKpe
u546PJeykG0FDO8XJujzbSpPYZ0FCPzSQ4rX9oOs2yAn3R1Qs/Wx5M6Vg9bi2n55Icyt5kk4yMyu
rHjGGOzW8xByw9smE/YFxgSXf36mG1PIJpIvZmuJCC9krvJe8twrBMI3r8XWTA2thZxlZi1PMZnA
MnCo08a5MfMr0azvQ2UpX5mZ9ikK0wywwqlyNqODngVs4HVgoiCjtetROZU3gGxYOFlmlvEUk0md
ScjxzSNxAZNp6tgQFskVGqRjOWCxLj83GeMaONv0XqYUZHfASoIyPTpy8iIUwo3nYgQoNn843+Mc
nTVR1XWKbYY/wJILX0TLPQYhhFG8kvMSscTLa2purCZbnqngkUSiGynsp7WRS9fIKIaoEaIFnvW9
t3cF6c92xxR8iRBvZxUe3WnVLrvJNb85lL6690ff6sudmZuTyZmPTxV1bPye7EGoPMh7/bXmF6Mb
srup1G5/uZG5ZTzZ5KFY9HqYFgMledzAq3zDsTxisMbHAAxU7SxYYPvPlGfkKfJSGRQ8O/GgsXE2
R+rjRuXJh5cf6r87IzjyjpbHMVrlFG4WUVRjCP4kNE8RmKlT+jW+4IPdCUipkOz3L0P0M+gcpMtx
RnXfxloXD/8S9TxYiQtvvzOLcAq1jERJTWQnRUip2gbJW+wdoJStK72kEiFsL0/bzNqYIiwRDVCx
Bc1kO6RW2PQur3bife9ZGzFeRCuNS+Cz0ZvEBN9DfkvWChlXTHNbetG26wTw7Lf4HMLXC256rUMt
WFubxqI+4MxqnIIo1TjTedkcm0RfCxfPbcqx3SHppTotSLToWFQjXkgE8669Iiy0jqmQ9/w5XoXX
CK6P+CF1GBYO2rmJnEQTQy7qHCVP3DMlSzqmgLjRy0J0Kmo2ohxrsAbrql/Y7DMn1RQaCfxYDQMr
1kYSLoIqbjEKYA/67vJymRvXSShpGi/XXLw+bI/4xOQN+lrNc6AwAd5C6GhLul6vW1V5vtzcXPY9
hS96iicEFGE1zqxwU3C1k9trJJ4iL9yU/XWavPnCs7uE4psZuilUEe0oXA1FD9U2o7rOouZL5v4j
UvGb+vG5IsC41D/ZAlNQ4qBm1MrFQLN7Fb0RzBr6HVoe7WGQXHcBFDv39ePiOzsWHV73ncJJNduV
kh8BAk9+nN/92TRM8YZRESXRII9SSnK0q1Th0AEBVhMROfdwD8TqMXeqvaYVh6Kofl5uc2al6ZOg
EUYCd5RxHVcKuan4Pe9fJRMbqfR6NITqcZG/3M7ccaKP43k2bjzpIvzQ1ZpdAmFuonwf8S4TygD5
r5v0pqS9wNyGIMgEeWETzcCXEX7/vcm0ReIvzmhS92R8ii0bIaaVjM8GQLVCe6XlDpJPW90E5cvI
UYtjcSESzY3qeMCddRYDWamFUqvZnaqvxUhYx0n72gzVzhThpApyv0qaaOFJbeZo+VBrPGur703d
9BpXt7Vi31kOCvD1xsn7k58bC4fX3K6a5By4V5ahU9ObQsyvOkhbGKm/l2298PMzYXuKJlQyzegb
nLRtaNVXWKt+Cf3wKsl1INPKCcuypYrizM6dIgp7JbaaVGxVDKRdb2U2zU5T6veF5T2TukwhhAKK
vDk4JiDWLTMufBHSgOV2rwj5XaK9FKW54U07TMqNIQpXZu4vrPGZhTZFFA4tYuPpeOQpmImFSr2C
qL2O5HDTc/lI/Gxjyt8u93BmEWiTQCEFgxfqQ6Kjg9AEa16f1m4OiD3Vqz8q9snaJEDoelR3oUMD
khC/1GF6TIclzO/MFpmKR7uqkKtDF+u2GuXNKilhuWB63mLkrd3j6Rov5ARzQzTZ9UpTkg7L9AAD
mGjtGukhl5tnM0WW+M/mYJIWhI7kt2md6rapd7eZal35Sn5jQvy+/PNzwzTZ55JT+yKSqZpdt4h1
mGbQrFxDKH9lGbrXWBAqC3iGmbLiFFOIHlIjZkhCwO2B8RMI6IY+ljz6JY2DfX23CtDA1DXV/qNe
TeGFlSLVQedqmo0z2rb1yrWYdQ8iUJpC4ZZxuY25BGqKMZSdRi+ANTW2G/2CFYBY9RV267sexGFf
YVUuPYLuzczhz/bKhybrecz3siSLFCj6g/Uty/X7agifLvfkA0/2SQo1FRmOBddHCtJCKgNcv9zL
m074AfksNB9HNoDlBwBntJ2ZCmseZobc2zqehQWPgnOoYh2pdOEVnTwUXHpdoz7g4Ki7xaGqrn1P
wuteWFvQMyKp2Daa8mRhMp1ppZ2kR+pJuSP9GCHymo9nFkw6wA4YSsNnGq5AIdmetZRmzRw4v4Ma
5f/Mwh69nmoEnBq3OCEgBqrZ/4nYdY77GYBzp64e3KHsVNwpHEdBDwM71BVWigKqxKrcXiHGhmFp
bbpBvXULYVQZoexWYK8XujcFGXv8h3fwKcREz+q+V5VWszPnawnzKan2Ht4F8nUlrL3sWKRIT4TC
gWx6YSHPhAB1EmEsow2zwaOGmLvJum3MTaQ1xy75EiyWq2dOrCmOUWiwlXS43/MyIryoTrcKNemh
Hfn6bbPh1h/Gj5dX8kw0ngIZnUITUqjRqo37K2rPnnOHLFLFDVRekkyd2/VTIGOOeXgV62QUopPv
DHiEyBtY5Y7MNjCRqu22OSFUEcqFrHKuR+N6Ptv1rFDAODzr29gRnsABvyPlcGjU9NflAZuZ+ymM
sXczKPdmSFhGU3yloK6iJWCMYzPdRp22gJWc68P452d9cA21axDf56aJdlQtUyOrcTL1zYVJn8nx
pthFVQzzvioSLs4YBq4qf7gutKXXyLnxUX7/9BxpdeRmEdkUtfDOk7untBsekckFFA1lc2EDznVA
/r2RgKsl6tEoxIq1e9CtbK8r2kI0mdl5U4iiEWPahjUhJQsDRFe0MwZKC0aIlsS1geEoMIft5YU0
N8eTPCL1ncEIUOLDcau5a+pqjRzllVyHC2nKzM9PYYqeEDo6fpaa7QSCtiq5a6362ju5Iu5Blzsw
MwlTlGJVIwXl4nZrC216cgbBDo0lleC5j5/sYaMW5bBt+Hizz9R7wKgYOvZ+f0R0LXu9/PUzTUyR
9Fn2vzn7st64cabrP/QJILXrVq12u721ncVO5kZIMhlqoxZKpET++u8o742jJ2wBwQDBwBdikywW
i1WnzkHZ3PFREFSF8+y7+X1DQPqldqzIwlICgfXfLRRtpv0wERRS4k6BGLf1vsYtDaCxjdbfOmB1
SvWygJFrHp6DIYzvmr5Fq3ziDoc5aZ37MlzbY3m48/q1GPUvVY53/iQqQehvoGl4rFroVXyTtAAB
mko5eZWDPAAlt+N7beOspvJunIk1wEH6GGe8a0gG9GpeBc8u6qEdB4cVf7m+dZbIZAuJZKyQU7Wa
tvanm2AhDWqh1VfZht+9MH9qazBaXR/IYiNb4GM+j3EBnUk86ZcGXeQQsmLMO6lh+vR339/EETF1
WrXUSL1AwPoxaOq72kRZgpN0/fO21M4W/0hRlC6nBvL0zJf8YMBSf3BU8MKX+sFAqVh77pfOc/41
hD6RVRobrL6HsfLv3abducgst8EWHSlyOtZejcfe6FXfB/N5ASwVmGl+gKJjnF2fpsUPbWGRdIyi
xc/x3isSCRJ+lvzMwce9s4a2CWw8UaECDVyTGxyjKP8qjQseMnFYLwJhkh1ztg2x/v3doQGvXdXP
PZ5ebgNCzrpICRjFcPMMKLBfXyFbWpGuBv5uCAauVqk6zCIsxsc5YPf1/NgPbppL8GeWoHK98XUO
GcQ6read56vlkP5yjO+GDAyrWZhHiDF6ELpS6AP7eFTmD0FzqsAHd31itqXbBhtuBZpOyPIel1y9
Ooacw9y5NW7zNJA9A7C4tC3y0TdR6PIRz3AUd8FhuAp8V/FRlu1TjOPktf2jRMFhx39aN2rjEZwS
iS88uOHawJeaCEekrs7FCb3YP7mm/5hofmpwy9aEZgENk3vIrBQ7BT6Ls/sVvr/bsNq4C2BSFdIm
Ab1AWBrqz8WnuU3+7vNbJCQYfPpFA2AJqRnw7TRQctPDfTNEO+fUtnJbJCRyVpPkqoekkarH1JSf
S4TM7hzhGa0+y3x5gsL5d2iINlF+WGS+E0VYDHCLjCzLUBGvhO/pQY3VlOV/XgeidoyKwna/cwtZ
EkFbHCScDzJwDuodc/ehqiRiIhfKQCUydFDm6bpUE+dmyT9cP1G2wIVsXEUQT2RO1juJosUp48p7
BLXZp9H3wJBUPAmnewZ0Ut60tfuhbUC+rqHSC0Xub13AXciLLDsnwTbpTSSxODQaoTi95qNeO37B
Y5F2+bmY3hbz1XNe6dTuPeYt18eW+JsAkVDGBpek5Ka7NdAfhQKKs/d1i/sgmzhQddHiuD2+rsvp
gTb0a0DJzwXMwxJNQz9oP9QZER7bCTttc9m4j1nHVTVWc3iUEbjKlahfpsbd66b45fL+kPTaIiln
POTR0QrVMBzh8wi54pQal0JJr7yb6ggNaXNXphF0i1PHpxcARzNnMJCDhmLvDtLuzz6KbqGWBQnA
vyQxPzeAUDNeloc6Ci8ldGJ2zpptgHUb3zlBMntxx7kKj1x2p8X1D3UY3xJT7zjBP7sLuurYvv98
oGOdK1GGsAYkjyJ1UsjrlRM6AgbR7Wnt2QZZ//5uDt3iTu5oCpQITHFYH5bFwj90ZXyqdXN73UvY
lmnjJFD7HLq8hTMPGfu8oCX5EFftm9DlHgmcJWkEXeDfJ0EX9PIh/g6P4CsuzbcJZdYB5JjgnDo4
kbcGLST5vrC36/OxLdkmjhgH0iFAlVgy1O0gBndQLnS0UACRZs+v2pZs4wgW34mIKOBXZY7oTogH
6YPfPFmgyB3neClNfRq74OSdpqYD3X19GzneuYa80ofEV94LdLQhprnyU1yf8Z89BZAev6/vvDAx
Jj0yTGGIthcfxxTp/3zn4xZWql9crO9NMHA05+h5wcPGWx6Fnj92voNgk4CyeHjBkwQ0SPFLDl0L
/AAdxucSoNmUdmAkBvIGr7rHWZGfdT8gpUDOvcufQfx8moRzjju/Svt8KVNYeJQGzdRnU+VDLmrc
K4BaNmqL4Cw6lCEL3wmAtutVZrTDH/1pzA+4Akl2ffH/fCnQLYDTEa0bQbcLywNSMgGhLfAglZxA
0OU1Bj2X48mdgf58i9ItnFN0jZqWDuJFXgmd1V5Pd+tlvq64QS4oCPWHciYfKqzu8frMbIu38T09
eGXRkoIBIYP0UMT6MuTkjoPq4frn//yogMDt71abS+XPSF6Ex6YGp3Mz6JTwhzGsD71Ovvh6j8/T
cji21Jp9R5eCEbhpWungJgd97gWl1uD79UnY1mjjbHK9FMsIcaBj3eU//MhclrK44/MevssSCYP2
+PdF6t227UqGQB7AdAAAo++Ilaa08Ng9WbBytDw2EKEAySU9MhP9oLL+cH1iNrPe+JQQuunINmBi
g4L+sgReSYzsMXbFB/CDQwlOLdDG8Iq/iwXiTf7UdTvYWo9NgqBYCO0AX2aDGKAiq/M9TLplp7bg
zqH3ByxlHQKDFZ16VmULcPaU+6fr62U5nVsgZzOXzvxLWgzB2vdGBWhJKG9Wr2fQeuhTUEIHkHaM
pJI7x8c2n034UTkN0mYtQDCh73yqJvHSlO6SBn1X7Th+y8HZAjijpY+Y78ECAvBsHfKplmDANV+v
L5flkt4yYtacRVoE+HjlFcMlrJro3Oi4OBVjZ7Io8PeSCrZJrH9/Fz9VaOBNmhrnx3jzj7VwGDfe
X8Hi6Jbn0m9MXrdszfkzn2VDzX4GifPx+vLYNndz7KslLEy4IMcTRDVknd0jBbQi1+1O6Gr7/OZw
N0sCKQkwrENvcXqkTu8DvzP8DEXu7tiObYDNeS6cQP7fXSUTDp7Y6EMs3RP38pfry2Oxni2eMk6W
sGxb1LBrmT8h8e2AGgBgowV34fUBLGazRVUOzOtV0IB3LZjMOSmLJaW7RUfLvbeldFzcgYUxyu7H
0Yc+jltH010ozCsYzx9qtDLIUO31+tsC7y26shggk4RMGkovJFortTR6wuMb2pTZGriO7hOEW9LS
1X+5aqs1vDtsxO/Bvxmtmny6qh/wKM4P0O3bI4SxeNgtnJJGaDUoI6ybVsEBmUcJNSVwnDwP9CeM
DYQN9OC5xb/XDcBmYZt7vQDpJmiXsXK/nsdxi5aQ5BYG8bMqoz1sk+WK/SUE+265oNY95O6Y+EdA
tvHANyAGgXzJiSXBuYxWjW9XPNIR/fvXp2Rbv82h70toZ0AIwUdquvTC1NGUfjZxTlM2hEXWLYSd
Rcn1s5SwERkyuZfzsjiDLVHj4giBvkrHP6pZfxQFmihVmeFJ+N/1edlipC2aUjAKJnYK6HiiPlJz
Uyp+iAd9UyAIR8Q3SHXqnOlOhwbCIn+VEKdbYCVxfeXgGeTDAc0PcxKdfUpuFGG/3kfQOfurFBDd
Qiw9HzrXKgohvJZU7UG78THC+3/HR1t83BZICWU5YMRm2EPUumuPkLlxQOh1uL4pFie3xU6iyalQ
0DkATqSjzYEXBT8D22ru8gqE0+C5WEClPKqd3bDUxpDV+93xTAOC1HzCOk2Qbc0kL3NQkYEthvdj
6qysuUuUnFugOibmZX0J5Sto1aTdSNsMXG87eRTblDcuw1mAlKoTTDkc6rcVecf7/uPQqAfT+kjw
OzvDWE5TsAkNYA4kjCIPTP1J+D3Q5kRRR5DRHiOu7fMbL6Fo488CtP14zk5J6qKIHpSIwdVYfr1u
GbYBNqFBE3sSYmi+D8m26AMyQzce5UfTsH+uf97iuLdIS6lUWHSjC8NLnDrjfX6UJDApmCZuYxnu
hH4Wz70FWArFJKfAqeE4Vt0HgnbBuyVs83NT9Hmm1ZIf8kDkF1eOci8at3m5Ld5yTCBE3EDg5gi4
lSA6bbz20KJ3q3312b+6Asd2/a1FwbF31c4Ztg65rvG7C8pRNQU6kfrHinuHoSohvfK0AHgnu6cg
hErZB68QqGnFgAHunGSLT9pCMSe3FMzVGJGQukmN1Jdxmf4u6P0dA0n/X8sCHoD3AjFdF8msCPw6
WxKUl8DqwXYCIIsL2OJQuq6CpryLAGji4t/QmS/+EHUp9Kka8HbPP5kbPP+dlW+cwAIl1dmb1wDe
R6DFvDdWz+LoObLNyr7fOam2zdi4gtkv4q6cMEgRgwR88u7juvt4/ffbFmrjBIYOJGK6BbbEcdrm
IMLwEiDhEyEumJQIMtokOwZlGWgLiQx8px+gsoDSU3MKhxLQWvqAKLhLhrtyr7vL4tG2mEiXsnj0
fYzhqOVxqaKPZRK9LHr36Nu+v87t3TGsvID3SwhIbDK4NxCP9FNZFgVEI+Kd7Itlo7cwSN/PHc4U
BphVPaeenp8gbP/t+k7bfvz693c/vol6VPVzHAkqmyMizXPYD2eY746N2j6/uflNMxoyEXy+L4f7
OuR3EvjruMWr+frPty3N5lKv6DBNc4fvm9a773LnOWySPdFgm21uDjHSq34XCBwCzXyQvYXnMYhV
xpLyMyXFLXz5ThRpuRK3KEgSe06E9kn/CL7BTI1DhjtDONPF5DuINNtF4W2Oc5EoBWVwBA0sIIfJ
aw54a+J1uaoh6C8S+pDLh5A9ONGQXd+VBMbzv8VLusVDmiARy+DhmuDBcCvYeOeNxTcNepZYlj9a
jt0n6IvN6skpd+zAsldbfKQfyxq622twVw/iBQL16mMoafzkggv8FKMR6pBDZnBnwyxGt2VyJEUh
vNhDiMTb6pSUmIT2diuKtplsLvWgyV0iJBDcaqoVgW4ROsunYQK6v8iD01xJmsWeGL5f3ymL7W3B
il2swckmBTrQFCgUpkp80bX3XScQZY125dtsg2ycwOSE9TT3GCRgFB+FLl5559AAetS9rH8mE/Rk
r8/GtnYbb1BAEKYmbPSPpV9eQFsngdmojxIdVqrxWGpasnOibAa+cQ1ByQSEDIDk78bklBh0jsdm
TNFGjJbNeLlxuCjveqfov/s+28Nh27JF7ua+5+Oo+OAOPmCu6OzwXhikgVFySpOCIvJ7DOq3yu1T
VYmb66tp8d1bRGNEEj6YrvGBTkmcWx3o6C0qtXhwwiX5fH0Iy4ZtIYuDGtmUixopFiYzv24+myB8
9glga+FQIacNTuzrA1lMcItbrIelFkmMgVo+ZgnxQdwmPy9dd8z96eX6EBab2NI5OmTmaBUp/KOU
8pJopLvGHLjfvvdSM8bnZW5+osW8O6FQ+JctzHTL1dhpnozgIoXsI6oZLh0PM9gMqk68rX05lRtA
sZVA+EOeeO7exqPudhy8xTS2GMeJ56oaFMPLI2aXJhGg3Ci6TwrF4etrabOLjcfoRi4HA73tI9P6
vs0f5XJOIj8rQPs569e/G2PjLDwpwCbNcu84CFUBcMxeIYz1BkHwwxyIV9aDwP76QJbX6BbViPjK
KcEcg+uCeA8gk77QpD2DsRTMqCFQKd5wRJJx74lj25mNkwAd0pIn0zorLc6F30OESB/KnO5kNyxX
3xa46JWE1U6Jz0dhAShabKDBSeOdhbIc0i1skSgO3r4S1hxWCjkhT/4AB8oh4PSl74bj9c2wTGAL
XXT7yZ0ZwxjNPFeZLry7nhVqZwI2F72FKC5L67fOKtM4NeCrXp1zJPM48yc1YSzzQGR4Azq5V7eS
n2ID7aa/m9S6oO+C+DB0kibWmBRNKnQ2OPzbZPQewMSiOUW3KEXpBY5QDr4u4M7yyRyYMRdcAi+E
k5doRKqwZD+dfLgbmuZlApDaK0soUjlozhQTSYOIHQRE4+rC+SEhS359ypZDtaV9RF/A0BcIzI+d
FDe/EGrAdVT5QG5mrsfD0qszBXJ355lq3diNs2CJXw7NiIJTOYRfSAW79xddH3XxI6rCjMUpyrFf
hrZJULL2op1Ly+IFt3jGuuYA2aPRDXj44KMTgQ8Q6dDvQtQ3XJidA225tcjGX9BiWOK8xQMKjwEO
qW9AQEFEEfcqHVh/qMfp5IR71AC2+WyeIU47zkOd4yHuASxnGNL/4EZJG0C8ueveSsBAds7hnw85
2UIXnZC0NVkXjtfDh7Fmj07c76yX7dOrPb47aglDya6cAScCGckjqPufTDHspEZtn16X7d2n65Ao
U62FR9Lxswe1BsRyOEjXz4vlDUi21I+trxpBBb6uVmFL/lYm5Pb/2hGGcMqw7SjZ+fVXTvf8hm06
6w31bjpqoCQhi8BKhdETdEPvq245X5/Mny+KVRT8t08DXW5qPIKQEJnIR7fgT/FcPgymvkResJNC
/rOtkq2Md+h0qDHjc0fh5icV8ic+iTD15+hB5cM/VaB/Xp+KbRz396k0VY4428O2LHhyGefMhi8+
I/f59DPaWaw/RwQQq/59hHAhi5ojEHIY9J+uV1IICZUo3FNqtU1gc6iHoPAqjyOhH4ofoPq7QduJ
n3gZkhd4NXy8vkiWKWxhgpqFQ7LEERqnyXRBlHCSbXBiPN8jpraY6hYjSACk4kmDQ63HMJsBfk8L
Wu4J51qMdYsLpAPytHVNUeQfpmxK2EMw8szpy3SIATO9vkAWuDjZUjxOeGHXVCLjAsXgC1AD98DC
Q96P5PdxVDwmy/BB5Miwdg1w5KS8Z0x/5QEKbzvD2+a4Oet5H7cNSvJ4x6n2QUGuziX8huPtmDqJ
euO9d5PzBILxYdq0/reKtJ/9BfwzhXOKVHUKRXwUnCw7v8a2mxvv0HWyTkKJXFA/kftCe29Jv9dw
/eeoA5m5388SY2MSQiwNNfrZkzdO6TgnM43sFASSfR1kUd6XUbEWUL3q0/WltRyvLcCw5UPg5S3K
Sqac/a8NZYQjuOmAxkwaN3pIKj4V6VDzceflZVu8jbcASdSSBGuplub587p4UbxHFGkzko2nSFjS
kmnAKa6gn4gLJ+6rR3CQxGyvDduyVlsIISpuoRPMMWqjnbkdG3TCzv0XjKDFF9aj9/b6jlhsYIsk
FKEHMrwSDg9cDuTTMhUzyUQflfyQCJ2Ux2FeAidthRm7Q922zt8JR5H/UewTnnJnHymM2EwXz3NP
bl4/QGsvc2R8uj41yw5teSdJCSoHqELj5Ljh26ImJIY7/uKNEhCBpnr7u0HWwd/FBWPdFzVxELmD
ovAfleePRehmYx9faEs/XB/CFuxs4YtkRKeRVnhyR2z6woFbFk7Fgf5GnUwNj2APejHowe3BULp2
ztSVv4cZsq3gxveEhCfdgrbeo3SqLK7oMzXq49LXUyZcXh2vT89yHW6Rje5UdBr/raEcnYBJis8N
yz+UyV694M9vArJlkuxD0Ei2+YDrECzUibphhU4NUptB7GcEQfoYnebmy/W5WPzNVlNbdzlxnKUC
1Rrx7rkEI3HZNq/Xv23zBxuHM84gOilZg8KfG13yobxFbOKO1THsxd3adHJ9FMsMtmBHsTCn9Qf0
5/SDcu9CmZMD9bne8TaWvd4iHU0IihVeoOlxyWPcOsmXUaibfP47HjIgUzaHkYZVWY5AXTe++O6B
6vyXObVdfVu1xd5LwLIPW5gjKbRBxQ/9RaQZ/EeoKFWnmSX0PNXLfCBjWR1bPRc7C2YZLNhsOitR
aVQVTqBZtdXD8T53w6f1pK95iDUHcX3XLQd9i2OJKF5TuOUxjCFlyn0Zp+jpkWlj/J8ge/15fRRL
3oH8DxkmbxjlLnDYvJ3+pQ35OiIRk7q0OsVDf8jb5XZwvZ9T190YPHp3AiibzW2cWK+oM4MeHtB1
5ChFQV9Zybs012bnbWVZuy0LJh/mumYzun54lYCYt0zAt8pf69p9dBTZI6y12MEWvWnapeqh14n2
PzaJjCowXDa516cj+LMWFUfp5LZ7iRrbfbNlvGybOtKMEqzYHJFUz863ueaXatH/dH5yAjDwblIE
Df/oRkmjBkXYIN8TJLK5n429U3dEgm6h4bF1JwE6A/XUDWLnHrWs4Ra5OSxtyIYBLaBxo75FCKkz
R6vbZOY/wqU85E7833UztxjcFq6Z9A6vBdA/x3kVg/a87jGa3bui7HegRZY12uI0l47qpiYJ2sy6
vFmODOLHZUb9nn79u9+/Gvq7kAa9XSwIc/TXywAFYSr/cVEFzCKwO++cSMuJ2cI1TTJOJMqb6Oj1
3P2E5snuDB6L4GlYIpYKNL3tpYlsO7E5+mTslryJMRMQ4QUQvPWd5KEcK9GlMZ3pp+vLZYkvtuSX
YRLESV+NMfRBGB4ZUxiHWVuaIUCPIdLyaRRWzpCWiUOnjE11+LxIHoud4r1tcHezVwMebH1QAt84
RE+ycM/AJn+mSb0cWu2ekaE8OE6IXjc3mY/Xp2vzDls4YkNALuTWLSJegB4ouoCW/AUgpwrkqLlH
H+tBHhPw11N18JHLuj6oxeS3cEQOXlQxSL4WiyGHUi/oSgsnusedYTGTLdtjOZZNUC34euG0/wCi
C0bC/izYnnyt7cevw747T0O7lCUaSFD+Y/n3fuZfqYj3aqaW59sWZijbCNdAgW+j0xkkDwZNziEU
4sbYHMq4z8Y53Dmztkl4v09CafACSBSEjqSnxRNFQgS5g/7vrtAt5RXYPT0nBhXPEbLLBy5Zpmid
VZG+Hc3rdQOynJMt76LWFZodCqQ6en9MdbMCWZEhZv13Uvy7hlKN42TXR7It1OYGm/yxi7oGCcoG
TWBpDIQB1XuNAJZvb/GFnSEoUlUA0TvT+AmipZcu2sUcWZzyFlc4KL/sRqiBHZeFuOApgpaC4+ff
wqIC9xj8x44d2YZZL+d3hwEapFXSQQ7yyOOP7SpDTIpsTMgnMHNcX3/LidjCC+ViSF6GALOsrqnw
wYDThhn80xyydAii1FvKHdiMJZ7wNucaGjFy5nUHqw3BrInH5Uoz4FTFISEia/W36/OxjbLawrsF
i6du6B2kXY+EN/yxEmWXBlItB9qBNNUJozYFiWn7fH0w2+JtTrmEah73AkDNRyDMMz6q4oBCwbfC
648y7r80CuD8sW/Dv4tktqrR2lDE5gPyvFXkfIdWzZRR1vi31+di8epbICL1Ol3k0Uq3OQg+HUmd
64/l7C54NOOpc3N9ENuCbU47pD8grT2CD1PTOYO2NgDRfrZ6YRoFaRO5Tw1NjteHspycLQxRrqxN
pijAxBev13tLv86Dc4a8T3ngs79z0Vrms0Ue8qWMlB+h1YiGOWS8IR/RHla2qnGk6MdlKV+Gnb23
bM8WdqhCM+RRjD6qmJY3BOw/vPY/ONW486K1fX5dxXfHRrEljwxQ+Igxk1dnPZDMPBZodru+GbZ1
Wod993mBxucwWGkqxMx+gtrvsR11gohIn1wnOXRTeB/Hc7DjMy1uf6sZHWsK1HcOwotKJiNEyvEA
BJfOjgXbii1bTkTgNqaqVD7aW7mI+W0i3J49SRWxIS10MLRHYkT75vjcVVmTuDNP58nMHK2ja+G4
hldyb+Y+d0V2fWlts92EtF5CtCcd1BCLtQk8aTqTKuQjrn/cFr1uYYfBTFBMJj2yjUVwKCC2LEly
AaUFdAUYNB79tAWSU3aPOSjZPVBUXx/W4sS34MMgSEJwTyAH2cyy68HmnQf5nSDIR6de3ybhfe5X
dX/LQ7qwnWX0gl8tj/8LXAbM/XcjZUlsCFPItjl+vNQICP2+SR0vpNkgCbmvBe6qacbZcArWnjUa
MNKm9/W5Wob+xpWDvqUBA8Goo83n0o/qW2bICL7iyDyDkrPISha5Rxaq8HPXj1817OQEDdfyYvQy
3bPZA3lsqdT95MXhpXGT7qWuID5WsZimPvRwLsFYoEki8Ym+i+q4eQxUz7/4glcnGhfs0kmFN9RU
uocp5ssJ3UHdo5M35i7KgSIOl2p8EUsNfdS2ggio3073RpmuPwKbW80PEr8aFOeyO8QNvEsX1u0b
HU37xCB7mtZjgnIeRPwmtOQAzFgcYuY6qVeT4kvbrSReXsgB7h3BmZf6EfThU+Pl3/JSdvd1MHuH
KBqdS+OXDsQnJ3U75xMY/cNE3AUQ80CXs/iPEjTiSF3/yFs0NM0VxKKW0SFHAFTqU1/R4NA7w4/Q
MeaLaeYO+ftRHJLCiLMXCJMm1DhJVgx9c6DDfJloz89O0tKHilJ9IyYIAw5OXT4Drz4eEyBEMtRT
poPwogqZ9OAMidTL4kLfF8xB1aFTc4WUXneXBC09QdLEQBxGkX/8uZcnbwAhl2r66jC16NUVYU1S
ggzcZQFiA1Vkcl+BWTBzdRdlkrTPbuV8DBbfT33FvhdR/13UVfewBLU6uK0ypyjR7TFcYgYtnVhn
g87dJp35xE+OXJIsJ0F7dOMovx0GqgBqr8fMHVV1jJeOpYHSfZsNRjQ3TaX/o9okzy5HXArWbAPR
8sS91YPXP4ASvL7wWa3FCWhPiWhwDyQg+PmA9abTqNEim4C6xqONkxVFLE5uKPvM7+BP6gBEr14/
koMviyJbTPVqfFryf4ZSdZe2XfqsmL0XGugJjbC45LOQmmRVRz31xsglFe403BvZ5jrNweGXFp1i
oLmvZYYEcHPT605AzhMQwJtexd6xjcq6OzSqm+K0cEqUO9FSWb8iG2DYA0DCU3xfO23BnmtdC8QR
HcGyxboM3RSE8ZO5q6I2UVCMKPX0uTbNBALg2SuTMTOcEPLQB7TE/hfFdCKF65KsHqYmxxprqQ51
H7le1sx1y28aOgHQzVg5/IhHOPhFekgguvPA31DNhGxPg4P9idGpmm+U31TiWOu55Xdzbcw/WMP4
sTUy5iikaZeliSHuI4TQ/OpeCUqA23bj4Vl7Tf7Wg6nzguMlReoXkDROgdblHwI2V5+hR2aSzCcy
qlLthpQep5GLr3ROqjdRxe1tWwnqHRSVIk5NL+GX89l1z3VTaKij1GLRN4lPJblleQ+2K5Z0FSAO
YCYPWBpSX8VHxfK5eAZNkohSJkTsHfTizBx8PFDiArrdFafec1v/gGz6mBw1kNkXqJPPz0D40DHl
MlyKmwi6ov1TiSQSJM66uREHFuSKosV3mfgRL2xwhyTe4NUflyqpatTd5q6GkpRk/WPj94l3U+Zj
DcSn6RuaQR9efHaryeU3oQkQLAqcpPGM8iTgdnzp4vG1Eo02N2xug+TJ75K8ewvMGJXQHcqbET2K
0Lut0lqAc/luialuz4T17j8Q9onnT37ouVhrNCf1+aeGh6J+LIp6xPS9epwBk2B6/DcHBnn+xCoz
RA/Mc/CObBIVf3a7OY8ehyQv2cHvBtBH900wtxev7ksXBWBPsacRiVk39Q26AO7lNIcPVaygWZQC
ptmpx7Dt4/5Ni3mcoOsdatOkFSjjEiedQtkubzoicXtOdAiQRuYPs1n6lE+0m1YIqVaokg1xnVe3
9Uh1fzvhBnCeEzp34ZyGJurYZSQogLYp/r9H3800tF73zzArBguJhEcVXFGttcigGNDQT01eeG7G
ShnIo2M4xU0e+CSAuIYHaT5oh7AoK/POfxsid3iCeFUNFQzku3+4evS8W5MXgXipmD+R45gzYaAN
51S4YRYJxrN5avrHKYppkmlaNggavDpv0hFN3sDiU0IuXuTDKxXR0M+pGFspsrgMobjcTGCeP3nj
AoJFwLtaSDNIyscjpWttmrgdYIpENfjYwvMuSns+wugA/5uju643onwU/ex9mUWoA+x04CKTAaeR
33LWF/S06qJWWSWLRfyoSjSj3PaVMW2qSvych7BQHfm2dKQXhzZ3CyedGUAqzzisdXkWAINOL+3i
liMYxTTeMWhfRVXBCUL5BbpEgjxN7RixU+y7yetYEQIYMFk8J62XJfhYDFp5t9XsRl3GpCb3OmJR
ny1eNAu0j7Qa4QRJigg4CTfSqF25EzubppHeBzNNfEkZl2WfdjKX8zlkZnJvPZO3WJrO0+Nj3i8t
2JMM67pTWDBZpCzsmyitnbrv75c8CIFZgXxSddsLE46nggbhC68C6p1m0ktcrbUfl/+xaNQf+VyS
6r43pYEoau+S7lCYYv5eLiacz00cy+aeAH9k8K9T5KeFwsBPLkSYL70OBIIJT/LuwHDYvbSCXhPU
x2c397Namb648UtAaUASG+CWDPUwLBnUhGJ6LgBZmz+PUD5RPyvesum2YbP6UXUgvjjpReswVUON
+Es5IHL/FmMT4zsWyKa7XQMNlZZUdi1isgWXNCQtl+UJoDGWnBMZ1dBhIEVegDLTpeEJzC5o1uAF
191pTmL4PhYI5qVRRDmYTORciCzKXUrSTvBWHrDxw5DpWCU5SjxBJV7jHA7tpma5UI8yQtnp0AiZ
tw+9DwFksFjPefAGD0EMXgaDr0+e7gZy9AU6bGCtQ6geeKKH6Wdc9HgUTEWLZOQqcYS7GM0wM9gJ
ECJlte80/Rl5t3jCY7YQqDA0JZiYlkXR/8/RlW1JqmrBL3ItHJFXNc05ax5fXF2nulEUHBBEv/5G
3qdzVnd1VRYi7B0ROwJCK0EiCNoR+4PKK+V6/UH95psdtXpB5Gtvq6Ws6+Eext22cCjncySGfRVY
xBuBx7TdzqvH+kE5ashRDwjz+UQxg7l1PYbaP81wN5d5vNoEAyVLn4575FeuwxFZVa2f0QpizxLo
DnbaEmO09qDxo+QjqeDqVmX9MHALcB+Y7muVMngSphxR5Oc68Yk+1R5t5z1VdsGgFqxIxuoogjGs
P2mfJiEG5qsZvVOEPHZ4q3uu2+MgHTyeqW1KB0wLG6Skojyf1d8hmjHtzsyKuYp+a70hM/7sk9Na
1QQnul3H/jviOLXLzjSJK2ynsbq6WtKuGEceIEl4A7wiMsJcpA9BFQh0ap1uSFb5w0LfVlZDtJR4
qq8+wwZXyhF6/1XkolpWwMkIg62R2K3WJLcprBUvaUIjbKSNN7q0JvLsCZcuKiTTDok6Vng2YxlU
odcd/HpYp3yBQIq94sLe+E8UaoFTLvZn2WBsaajHPKFLWuedXFqK+iC0Yt1To73maBcb1Nd48au7
ZT4qxaemmfm6r1C3LodgGpLhASbqbXhJ7845B1T0XB0YnQjCjWJp2t+Bdj35COZ0at4EDB7ZdVMG
U1g5nKik/Y6moROHrQFTl0WDF677viWy/28WYSfLZkYG2LOVMIctG9SVYe6tyaTPoxsUbAk8rkPU
gVQnYApqDv10yRDjFR8URX73VRNcMrkfrq3Y2zQS5ihpIsdzHdjWvax1a0he4cWBvj9QICNpPOK9
9JmeTDGlSG8qm7ASGJtl6J1K5q+IiFkGvZAznHJFfeyNT1nGbYNZKE4xivpQbdMWcQSst6j5hsU6
/Qn7t6HKcOHK5nnTlrHnnm6G7QbHIx9d2eTgHNlH+i1pg9T8bmPa+BBNjBVKGtUbcwjjJjUFnPK0
PnkJX7fHWK1W57zXzrxIjoyQcw/Pb5P7VjkIt+p5KhPKxke+9cpD+h9hy0cfNHVymLd4QD7XUIfz
X0RqG/8JhjkLubIWxFkeaJo+1U08q4OrYcRQVK6Of6OVVcGcQ5cQgDzDNGfUXj1meu/o+Wao85Cx
vi5kFHMFRfYskmvIZ8ZQKDd62bF18e2jifE745V2LCpjpOx0P9W2hL4pwlRFaxaqjXt5WHmkKZDS
oELU7u2cglMfe+feB3ggmmPVyCAuYYsk5B7t9Brj6lDG/0BkBIJkfoeZhk24E8nCUUH6qYDMvd88
Kb83TzNWSq9iMLluLVV5FEKMxnbBRpBT9gGuLo4gjIaljzsHbGqDwwLvEC3+tMZOnYE9gQ3gTIp8
KJIUk4WmBJ3jZtqcJIjGyCFo4P2ONjYILl2qScQylBRqWHON75zu+GTtJqEPoAPMnVLbrdEnah4+
ogAa26b+lZjH8IqFDdqVVnYjPygV6KMVbZ2AtkCr8RUzN7EvVk+BfoYaVNFn1eM+wBDWjFaFDb5F
2qIge4rru8uBgsZ9jjY3PeAp0IfJjJWFXWuwPTIp++WIVob45yjeTHVl3jw+p6iG63ygEgnFvl5x
dPs2tOODp0MfuWh2M7sgCIzOoyn2Zdb34/KS+MogSVor1hW9nm1GAxXSK+6/rioiKmeFPx4DevVV
4yUZR1YjBkkhacjmrlaPK+Ic1S52U4fAs1Hpy1pTCK+HxKt/4gmutnkESR9u1ASTZzn8ou3XGnj6
s7cSprEdDuAHaiakZEOesJBs6eFfPq9glMskdLwtEjp6IAAWCb+ULZ7X6eab0Gpo7sd1zJBSSgMJ
yGlJJHLcKJ/Cl9HCcznz2qnm+ezCu/9lCkdh8d9kpgA9MIf1X+6pyn8SaTVAExEH/5pAA4s1wQJU
J4jH4HGKBup2xkFtlg2WyACJPWMb49dX8YSiokPxXk+I7s1Fz9GZBCMxsCmOmrBBHQfg5knCDht5
bJzmUxB5BQqQ+lJ7JHiI28RmiZijD6+ZES2buGhEX7YuSF61BmqnBm83zwhicYAwxF38EEYiweWq
FQx3PTnMJo+HNUX/GxuCXHO2vYFniPMNpXlXQF3SHtCWdrwcUc5f1nnRe1ZX7u+s5z/An5pDZJH1
OVIywFhufmNj/DDrrioFbN5PqtHyQ3TCR/WIAPqs4s2EZUxWmpE6bIIChSV9CJEeCqAJonJ1RJs3
dRkawUQ/bDYwPPPS1kP6RxsK1HIV+ng3fqKwfnSKpMf7Bnzlm1th9tW91Mk6o2mN6sekBqjUBlry
L4dddwKiYtJcT11TpFGjn8Mmlm+YoJXBDgJKo5FvF3s/ZIJdmKnbW0XQxcqOkr2vhy2X40CQ7D3O
3M9XBuYeA1i8y4DFd89u9WHVT+B1V/TCp3/gMLkUmNyJn/FoppvXVw4+HX34YpStfznFCTYp2eQJ
VE8ZmqvhxTeqCbOqTb/uBU/WSisxdxDUGZ1xJfu1HXFASIFghdqkBUGtU6Ss7m9dWKE/cOadOzkU
rI2qvJ0QW3jq53X+aHr4nRQNVU0FkkiKfNlaWrg5wgTbCASJjf41Mcuu4t2Lh/viYIHwZ/OGFZbY
hTvl7L8wrUbgkvZUp/GT66GWUDVB29HrV6n6M+nkmSTbJw9H1NlBiGlg3ZwS4DabF8AL34w5NuZ+
ovxlZgidpPXDVLlTFKPtEBWCEH3bv4ixu7IhfIuq9YGr+quaoaUOUQs0qD+y0ACD7Zb5xbj4z/0f
e6JP81WxZ1Qz3RPOuxONFdC/YPnsYvf/+64vknWCQXo3ob/gJO/H+TJq9EzeLIpQSlUIoL0nICzr
uYEZ4tGJiMHnPI6/whT8WjbFsyu8ati3vX9GJtF7WPOXxldBlirvXRB27HX826eDj/lq24Mg3VbE
auKcUNbfKYwwZm7mlybsOCZWUU+m/XJoZ7xpg6GXZt2uaLSeUOkAlKhq6DDCI1uqIuk8VC/IrQqr
Zjf7/i9dm3f0Wf814EQXq00WDPUVyOJnlXqnzcfj1Tz5hyz23ViHBy8kedJ030DkzoAz34kfnr0V
g5JKv9Yc4jrce5BzN08AYXAlJoeqJf8G2K8juLLKp8l7JHqtc4DRN07YwWmku+n0ijb/s0rYj2nm
75DINxGTNwAJCGdLP+YGSKg3h4c2vg+3i8feDq9MO5uHSYeh2opOL3j54YAVyZ1K0cG7uskb+KAv
s/eNGJkQqfGDXyZRwA8OfVQUNudIYuBTTCiiWFLARPKeMZXAmbL2ymqKZLYJ8tbDphI5nbA6G449
YltggpM8bumMOMioxPn/2nfsbGS9k33s42d4RwCfuFfEQaJrHEwKRGAwBoeuh4YhnXLYAkCpF/V+
6WBorJZN4/SYvmSNFemS8SSW+lDp8SXe5CEGVIoLhiWZW3uda6pPW8zLFZ2s9ec/A+JPCF1wfMAt
AR0QcWCaLBJKoy568VFe4xS5cs/fDUCKKjN8ADn/pmFf78KZ/Gmi+w0U+geuxvfAzUk2rqbs8b0I
9J8wAkek1LZHrHdxX3ekh5wVRN8I3s34sLxKioRqxKMI4OxiAz+SztHDktK9rhpxiOvuZdLtqwMQ
nsO+AmngXffHZ9veJBDjJkOyd954o0GDQcm1OjXcf9LafKFL/YDjwEmlzVvIQFIwJUrP0X2Eer9e
qguikNusTuW55bLgVO77hSNrtvkPxuS7JPShW2VnxmYBrL7B0RcO0CSqg6zcM8JW0xzAU1H3aREM
I1oEuhZL4383ZBwzJRP0ABi0yHoUX4gor5CejhTgggz6zVeixXHd1cW0xZ+4BJ7j0JbAJ2XGoR88
unV74Dz+BRCyRyjfEV37ja3mHxP+19Q0J9foW+TcA+23LaM1OhipygkRrimxLzZW+LP64C3uJmDH
amj/62CWCgVXwXFJAW2zH23EkRgkS0x5P/CufvEStW869T5syUkIWAsyUaYTfbbx4mWixkUcT8k7
IqsPXsIuMKt8ZZADCZteMIF59nt7ICEM84lK/o1QFGPk5xB0/ABo8dJ79asMzImtokiC/mULk7KD
gAza/53T9Glo1v8om/HmYcK8x8Q84p3DRx93Y7bWdck7m+azN/7r2XYch+2pq22Q4157Rn9+8/h4
I+t0oPfAG7O1MBbxjsGEnhaH2XMSuTKd3bVJUpEtEflq/eURXeVnZflLtFU7dGqHRsjPfoRfs9eg
1sXN4IbotUrGK8qoORPC/p2w39PFy5vIvbh6+FArP3W8L4GRHDtBdzwdTgFqzTaYj0tKjiMLrybA
6VEHrAJiKcsgaIo46PdbywviLY91pd5FqwFvk0vgDzxPFFr1Pg1LXEJdDlMeb48h/KfFq5oMObJm
B7lnlIc4fe9PDdOER+RL7dChXUcJYE/E5nMm7gmAzJ9laIdsdcuxRllEEGLsmm7vA+2WcQu/g+4Z
bpyfPQ5Ix+aj9SZEP1R4/9UjnbFRqVqfaW3PcQsxM9lqgdM3PXSugkKcFACVD4rTl5XTPdXV92iW
By+QNtPTePFGe+VTdyKIWmGO3SD1vG3r9Oe+Y7UK8mCy9U5t3d6b4wJZX6d0Dt+UAGCiPf/Y9eIF
FhNXaNwxQ6GCPht9gkxfsGejHxwVU++hC7/m1FuylsSPdY+JvaF5Z5S/o/S/MdxKzoWFCOytCvjr
CFcUNQcY9dM7ZMYfWhRid5+gtGhQiCD6Uz3EfP5t0vkbT+QFhQ5iT+Yy6MTv0gOgWKR9GIg5VGH3
tEi230x02OD/jCiGfO3VBRHH/7kxzR2N0uz+YrAeMXUrh7uIgcQ4YdVrvFQEU+/kwc70jwzhTFtX
7Q7DaQdMPhzqKv0CTgddnRdlFG7QwA3h9NljgXw1/axB/XX/t6vEYLZdzwGN/iGZz6IfgowqCR7X
wD9IIR97qg7wm3vWQEbqeXsfe+9qhrvTKpFHiF8ANdkwWyeEyscEalKzvgZU/EUSNWzLkwvlILOC
aHinoIsRzJlkzEMmMkcglbPeNWb2DUrPN03VP1gM3sbU+4oYmBJcEJh2+omVOkypu7XTcObbeEqC
qYwVf7Zd/3cNl2ddy5+6d69UwjQtbj7+v9FlM+y3KjlZP7nNlj60CzabH/HHJQmSvYGuPg/k9g6m
F/BDz/fjqm0BVBmXH54qfKXOeoAN/YyKXre3MeDHOK6qbCTBNxTm5UKqBDZG7JpMdsr61d/HDIh3
W/OibvsPHABXLw5+FkXPs+f/ILXqeD/BjBPfrGJxBlDmgZj0XSoM4FdgdROsGwu9g57TS7jFmeow
KGHq57pGic3uZ7xpW/ygeVcnrBhwUyfU3zcKjbQfZGRtEYm11O+sdmsGb5DDvNo3WLBhF7b+f2nb
BVmI+LQRyEA29ojqakfwCcKbnhqHvmlBEDG6s2eEKJyB/Sa5TIYdFgMmZR779rTAydH5Nx8Xy2wI
LYCCPnqKngRfoXMY8NdASyxO1fhcoySek+S/do4vnojno0RXCTPTE/i7nZ56km1RkMK6wmdXJCS8
gnH9ZyJ1vi+X0vGeNO0fb4For8V9reclLZ1f/VnmCLqxhfwxwDzaTJlIftQjlz+m3944kBE8jBGF
IUUR6/1h7Rj+QTnuoJ4mAVYbHTUItrZpStv7+tSnldy3GEVpJ8Q4SYunhtii19ar10O4+EmaN1ar
H68ZbJ0BDUVADYtBYg59qeaozpSW3zyOKRTKwyVBUvmKNanSgO28UKb7Ndy+7gdQIte/I/VwYwzi
a5brKRRMZfOQvKg6eZs48IjAobho1cpwn7LPGQi8HYBBCTz1OlTXVbhrpHBi4b5oBrDltPa7nWuj
Y7g07b0ZlZkgY44pX69cY7r8t0EpnubA4slfxMMkZZgoBfQRk3eRVVVGV7x9iEPx4JTm0QOqe2wH
jH1loAqDXUiM9yBqa76XdKlyuL+Al2s64C5DAmueSKB7zQJj1k9OKWI2FE3LOQC25sdMXklPJ3TX
ve9nEJWvhccgh+CYAIRgZUhfYDG2gx0dRq5H0/QX65Rg2YQXsbDIVXpzbqVhscomKWLIT7esYw1a
bS+VKcuWTfBbu/Q9Ohoi9pFavQ/d9Es5o0Y+hh0FNQ8kCy1QRHnZIkT3Sm067tiGyW6xbsiW70Lx
nYLzfEW9jfn7MYp7UE51b1BIoXReYHw5kiVvYMQBrsGRCSKFKBr7N0+sZiutcKnKGj6nz1BBQL6I
ZFlVBL3dTvhcA5QXcoX36+SSy1qNIVjdPlygf4CZRJyPEQ++EaojhqxzSfXdYcdd0FNhJkqm8VEn
DlleSC5+54lvT502ccGEKGDxOl9XMpGn2rY8uIpFcSQJIX6RZ0Osp69aRFxdhBy1t5PzzE8N6GCY
u6FgsKPFARKp6ubXzWQyadOhbNhYpZ9KuzApKPQiTdFhaC69Ra2VOyHC6BF1EVwJu2pNji2e80PE
omm3aBKMsNHszXO7huHJmDF5hZOHuDqQq9cqVqgTFuad4rGtS+z8thgZSfchsgEzKvBGiIAvOTSG
CWhnSTE+Vwcn4MN13rDV5rD5xzeY27YcR+gysjuTXQI9XkukgXpfvQ2Sr1kT9RR3vjgBqJnWEqKt
Hu2Osw+CYux25PFssmEDqrvCYe5jMx6lmV8Ztp/nAfIkHRmgGVDcLNJhfm8T83EOpViKEQATTD4o
8EqJpgqWmK+m02suARfWl82uMTKqXVeyFa3rFjp4T+CNzxIj0txr8Z7CXq49NUE65AmUH4e0hw2N
NALwwnggk9nF43JcIpVDnAwgh0wgbOOxL9o2Bisig3c0C2OOD8WzNvXPjfEOEWW70NGniG0+tkX6
gUDWN0raD9mD9PIAVE/VlFE/eURxeYPleZt1mtkd+D2XpymUfUjYy7oJMTcD/V0jbXOgvTJfuvnZ
a5d3LZmfq9QTyIII8IaRayKD/SDZxSSNyOvGPZgF1DYR7l9It6uMpyYjI9nj+d48nwzXqWouAmeo
a6ur7lFNrF4LZpEHhQGtVwbDekyQ/tyJAEFVfD8PpFyT8BIgqQb8zS2J1E/j9UcMLpRVrx7UBL0Q
7+iTV7tLMk9xhigicaiiLk9bgA508/dLCCaw7rqpbD2AhDRwBv7KLUW3MKDRu2ui/NigmNBqB+0I
RPg8QnU5FipUfUZbXA2Kh+99tf29/9Z2IfthWn6IIsVgcCtjnxYsXbCHkNs7q/2mzcFDWtASrGBl
oxMScXBWzhKUBgRo2wgyS27/OkJeBU7ooiPwVdlGCTqE4Hpy/y1eOmarNu8ttgxG0vrHGVKvXo5I
G4aZt0vAHPl2gIqP44Jett024yBdFe+zgHtXa+NbsrqSesG+a5G76qc4IunDMK8ofuLXylffpE6+
15A1aGkIEBWAjGNY3j8789xegc3MhyY8dkF48yi6hLUGGOR6MeTINLmE2GQayqA0FtcBq73HGANo
2pSc4PABsFXqZ8u2h43XFw07qUqgY+6R5J0tQZte8ZhfG9h6TnDczYzWeDxw9tkspum6mT0u+Jdx
x142Hr/yMLzRlDxXSlzGGg43DWhFqL7A5bs9ML9HD6secpVh3GdHdHqGQXwJWvhPIL3HuqnKUbjT
/TeyFIavkn22kXnQo/8VBl4JCeQbFGuAjmsIWDpbJPBglHhInUEOFAXaElXTHmFWmXLuAygXh+Uq
VHlDtEeR+3Bf0WAeHtOkPQzVeIua9ldUHqRCW+FP+mlONpKZAf5SVfuLsJNiYs0H6I19LzDEHEGy
ZQ0vFRGntnY5+ueDqZ5cxD/6u4iAeOQ/6qfP0YJx7WnKVDO83x8VyDBTQN0CE6mh8OV/YePdAq7O
fhA8RrQi6JD8exRScf8LBVzVMYCtKXgAbzhArwhKaEDBRTekoE4XOI4Vc4X50wralYCOa15B+yIJ
7ohQ50P1jY/4JBev8L13j9ZHA2Ny7gAgw6gw/FkAwYUKTDtOAOJhmyv7dP8cmFq6Qn+yG9LuAZ3S
40iw7+DV3zKYlWhoUbN1rH9WzELPqSggRsDNFufCmDN3Cb7Ky7nW8MpKK5RNets7haC7gLgTtjuo
EVv6s3nAZZ5PFs09A7AK6A0Furdn/U8aA4QFZwfaQYT5xNRtaOS/0AXPfmfyiLmiFurPfV7BWxWO
XWCctT2OCJDqZ7DCbjyp4Hv2xGM0mUNLyKHd/kR0OfY9xTpGRVo1Ocy1PLDvdPZL4qeHCrPoWToO
LwxCYmI0wpQTkBBxl99X4b4/msUVWx1C9tr635Pa9gMmlGJT4b7q5a813Zs3ygdT9Sg2/P6AlvXv
/38FRDqUYbyUCTHo9vhpWtp9s6ZfOLzO8G/8SblB4+AZbLROGFi/gpRP21+oVYZz7Dux30RycJH5
hOzJYAbQW3+9oOb2BFRGjtkwNz0HiBh2eOu0RCCJv56Iq8ynVFjRrsER47P4NwVZDqrDghKcpIcK
DeRvNIvtjOKHPRA7yvfU8eSYDmvzt4K4sIi19R8DTIjkhHqwKzK2XsArmXLxB4YTemWPUUgUMGwI
J/0kqXfIVHcfhKNPann7YLp5RT0IyrNdwNCIESa9K9r9rGZtBd+2iWBRApSiUTIl1w3k6RW6ua1U
Og2PeqpVPrgwzXytwceDudovGBTehZgjgF5HRKcRTd/X6idT7m+bPa6mEjuWNvqYNvW4oB0yf2Jw
3QdCpmY79LLiz3VlXxW4yMLwlposDj0gdveMaXDGdldrSGrXLjrNYZ8cxdZ+9H5Quaza+vcaqCoy
tnEfi+ojnYY30sPIRNn27vZJszXyH2th2iztxJiNbGkxDNZGUBP0foYUKZKBcucZhWsdOjmpDh1+
4kVF5GFearKb53DcM7eFeRBC7crj4O8oYDUcWgAfOMjjo9pCD9vPtY9MbQTAKsIguHHyOqv0VYT+
xcTQUaYIUgQiUC7B5GchPmHmRH/Wofd3jrcFWKL0Dq73elyyrXqxo65LDOSAcZq1Tn7gUAUlcDc/
JeE0f01GsBziu7uyEtxwp/U/IMnfFVE3M8s7lGRZTtbog1LyzQYLmiUxQLCHYdrDtwBdVzB+LuAD
Ic1NX7E/6dnJuTlFTfzo1uXgK4lVWCDEWPYptcfYIwiC5CZTkCaedQTkmmqjEAWXnLWIX3giu8Nq
ULr2LBlwaNmuABuJIM8RX0rk+NsRTXFxbTMGp+LqmdP4E+ydKRbd3ek8RIti5mnb1ziCsiTZ/oS+
Bc4LucOC/QV5H9rk5iwX3HEqgEOSS/jJTYj4HQy82NYN4M4IbDrfHFF50Dn80mje+BpB5e/CHm5A
K3mLku4BzbMrR8L/wCa+yzHixHZTOHJ4fg0g0Vv9pJ0TiFhxUInpHkoomqLPWufngcYdLvBVQvIU
XbY1eAF1NmaYaP7mAWya7lb56HXisonDk1c3X9DKPgUy+alnNUAn7ucxTK6AHaHn3NYNGH5tH1c1
/jR18N9EzYvqZg8UG1oSvDJJEbEBiR9L+lmH461t1i6fI4YHoIalWNXiXzBO7+WkCV6QNghwmYJu
S0Zp8hSQy322Zp1w3UAN215ohXq8bu2nj4aM3nc9yPGbrewjCtdXAboXMkH9KVMLeFJvj4jburGJ
f8FOv4UOMf307+6fG2qHQKwnv9+uEKtCPNZOr1BBtgC7wHNyAiaaK15/wVSQfkKEok5iBQwh0wR4
ZHdCQviZKFuu9XiE/8tzO25Psafg1LRMESSNKrlo5v9FsMqUVTpk8PaGiLgDQFjQe700hxVQT3eY
6jXYuQgkWl0xPDcDaBbjfnisA3ESihLabGm2dHIIsmXa3DOQ6PrTT9f6OvD2tuCQ7MOWZykzM5pX
xPfO7twG9a0HNQzrziSG5Jpf423+oN121B1I4EF2/8Wh2CuGlRQtjpFkIZ/RuloIr1Pwa3T7qLgz
RR/RuCToLzMh7XVJRZgBuj0GPqYhIu+URGEK9G84BDOUTW696Anqwii9BHW7h0cGzzfNL13Mn5Wf
/Ph23HepQYINdRM2F8Uh7r3jRL+qNN0zVDeayaPWHqyVoqdaL65ETLnFrgFoYKcQnldVd5gpCD5u
IMHUNSsCTh9hLfSGJf0OGhz4w7AVUg5PFQashxiCH+ZDKrGEWCwFRtLYk8M4IHRDptrdQ6F4tb5v
CjSXg8ALR1hgsr6Jn3lKCXrYEBMPjQKEZN1fyHl+xkDcNpCPsuYQ3N1jBzTAzTQADqEEYAueuF+a
6NMK6b1Q/tmbpheIosv7iHkL/eU9jWLe2MF04U9SEYzbLShnlw5F6fLVu/4DU5+31BDUB6R7b4ft
m82gLMBp6IzCvm9w82PsOmwvmKz2iqAMprlb0X2sz9NIDyN4S8xUWlzsOHFwgUQXgTi+CO5zbH2S
I4HM8SI1FOR40qopnfw7t9FtpgiYxrfvAbIssIpE2FgzoEw1qEBWdkEJxxWKZkgsIH0t7l99twWK
E1EsvMobRGAgyiOCWhb/6YQF9jLynPZT0VlgrxZybRw2E5tK5KJeuFxKz0Cbsy5FDVcwC+Wgz1HC
YjQlDPwnEgGJTF/5eqtagUMeHzPw3Pn+4fGqFJU37ZBg0N7vCgeqF9vZxs/d/1M9FeAfRJdgbbZQ
lRuyubr4vY2Wo3/PS2X8V08f+JVTVP9+q8oFeqO7k9Iy6x/uumKS6c20Kfb6lONTEFUhtAzeFM10
quAuFsURuur1yRm0+/U3/i+IULvDgTvBpt5gAUvoLVFIM4UBPRXNNQSWDvP7H5DTQIF899KiCDO5
m9v0QUFf8TroJAnQFoGDB8X4NZv42WCyQGBlphn4Oyih+4Sh9esDRj1wzkk43L+LBqRx8NN0/4Au
fY5CougB9sTgm3yP8dZAVdwcigyqvB1kxeBTtxJOr75qb/EGlwOK4neTFdJPu29H5G9sggvBLYlv
GPUTlJ5jfvdg1jFctN63qcI9N+UVdLvLIs+Al7P7W4BRh2fc5PtEg+uqyZxNhg04PWQ2x3OebssT
JLZl6zyISDTQ+OGAvUEieYDYsuhjlXtgHzslHnQrrjZKngl+EGAZ1/l78L4XjF0VjJLHQHkHLuxe
tF25YVrUItDdC9vHKBDP1GHMTsDnGjc+7qmt6FMDMA/yvbKCbLYQGFdXkXlMou4DoutjjFRwLERc
1W+mwnCoHaGz/x9n59UbuZJt6b/SOM/DvvRmcLsfmE5KprwpVb0QKpWK3nv++vmo6ZnRYWUmBwIa
aBypFCSDEcGIvdf+ljHgpczXo1pH4s5sgN8MLxLYeDtBjCFyYCOehPRaHxxe+KCn917cbbrOWo9S
fjtZHlrVj2kQCfj+RsSLPYUYbfny4fvsy3bftO8TpUtMO7LPIqm9+pHXGKJwccUDIuS1Ace0N8o7
LN+xTOnyhFKdcO0RbrFICRNcY2mv7oLqWVTM27Yqr/U2pYBAPYi67HQJyHKryz6mngQp2JLqx2kE
xD3ITL1vqY7If+QsQbIvo7uihl8W7tOKKTfc15G7M9T8UmVhhkZ+UedY2LTF8KqG7U2kNRfx8C22
2IB0eOgx0AJ2iyQq0uEqYbolLd9JyarhPvoXkAJ0Ac18Nt6o7DDksl5HPD2HmFVMeLHPqo2Kr+VE
FJNkdWuCwdYS6geJ3vR5cpFhklVoVLXlK5/TJJ6AaXc9IoTxp6IwjoHTQKK+7T5Sgksa3XdCchNF
xhOa5wt2HbZYu3YFJw/Rzj7TRaft1RtDF/qValaPU/SP2nZePXj828h310Lb2NFQXUwUBVGWbCBh
hKNe63Y8JNwuAX62tO5lRam66o+btJqEU8OjOx2ta1F6/JhwkwNXqUUvBlM+Ue/EPloLXrI1WaR8
BsH0aTIJwwokTdrsPk6QE1k5E6Y/sHg1Qf8bURBBJ/RxkcWe3VuxXb4oCOXh1DL9UVhHaGMtJxuU
TdTLVzxCzr6LF9eUw67jPU2pJaQct1LNlLN+uVbL6aBawVO5nDYbQUgkVCIEgk/UAJkQJfcWf4UV
NV0vbpdvCznZ10K0mxZ00f9ReCp8wV/Te2JlvJreief5K4PQ+IT+mQivjNxp+ZhesZb1F+A0JCLr
03UNnRPJ9CcqPlG95m4qvwd+oR2gF0wrCj2cIjSLgBtn2JWnSXQIinqTD6jw02efZbaDvjot20ES
XIe1/8TjGpVIRhhHl1JegQe58RppyxqRJJUtUoyo8YFAjUciFHq15aLvSji3ZEhhulVlWpeeZays
wgCThUKtN7dhaawRPXEiU9bIgC55mgZd2Gr6XIZj+KR1Rm5bCUsAJGCQucpVTHic09RFb+gP0/qa
KxT9hsWvYpSc0kBORSrSvReRabOGhAws1lCCFbtyoLqxeo5S9yYKhVXf9Oup4zPyQFaSbaYbiNR8
zZCXG2nFyqjxf2P5oqfjvZIHlyEZVX46vW4+vog519PMKVEmTuvYiIfF4HeEYhSbAhSHf4mAnXBN
tgL3fJUZ8r3KIbEOWwJa6WGk50YGuR+/oQAkvRDb7BHibA8+fsstTKXShBA5MiKWHqDHKmwVrVts
q1F7FLwy/cZCx7nKU3ff5Ra8CJ7rMiFtaEu5phDwLQkApfFrEHev+Io+mZX1O/RlyrAENVqFoCtD
mNAraqc2qa4zmVUXo49GJ/kkuSbRQG2XtaGPnwSVEx/jJzJeG9l9kUX9sagBeE0dSOZmHbuteJGS
SIunBn2fIy7HrMdyshdCRHynKuO1HBNeGTnFaSpFGWMxMMkm9d20Ak+/N3rhSWzT99Lt0jcxFm+N
rCfDo/5IjJJzQvkwYVVGo73PuuFG09PbTJXf9Fba60LFqFBwjxPSxomb7mem9b+mYUL+9nekja+4
99C3vvmzTcW7NlWJ3WnEto3sAdxwtpXGNLdx/6W61xLuptFIIvcOqf+hTdLvUTh+D9SSnUF+A4d6
Q1BhSydeekK30RILYbD0XS/wB67dQ2mFD6IWXRl6/SiQ+lbJiyAgEx6jrKUSNw/uJNcanBy3cIi1
xb7OixcvVJ67SP7hqcq9FrMRCDRrJ8oxFqyq5K9ltWPJsYo7ty1uJ1QCNUIHg60B5wnMlQqZi7Qf
boahUVPQbiBfTyp2+PHAsVVOfqWN+wMx3YHjSmhTwGDA+NUmxSjZ2ijmYDTN+zrTKT2J85teb3ej
Ud3kBAbsWJTvEOchQLPeiXxsKp2ANkYWyao0LGKRifoKwbiyy2wgrpPX14ixFNtTsx8s7Y8yFLwN
r+OlMgZITqb8UsnKExv4W13T7jsz++llQ0nIC9r9aGx45I1IUFbWjcfQV270zNxWZrBpKcCRO/lH
IWqsMKxmfEGJ5ebxrxKNMuIfsKuSrOzcriYMBAF+7OPfrYhQo6hcy8F7Y7rB2KcymLLWNKhHKixJ
1WiV2W0kDg19HW7w26oOcZ++5nQGpP37TG3u6w7lHzrN22kGGzppm64tVnGhfOvYMeQRx5ppIZoW
YJJ2tpswczqty1aKKrwpOQejkrRjVMSvOYKCsqt/BFqfrYKk+tFrwU8iOylfbo0ERLOuKu2NQqKY
rykA1FKVdpXuPlEV8kzmf5upZLZFVlWtT1+yrsD+oRJsacgwlbHuWOLvO69ivRWs+3oMr9icPeu5
++p5JhUvwrg3zRYhsvZAbMXp4/ilQhWUxumFUhtOKE63zq24xM3FIdib4veGvJX/HPnW1hWjpyxG
z4VUNFzh0UEVXHwZiGOCqowNRi7795LCIuWzFONljXC8Rn+ghixsYxttKAV6qWuZXGH4MMTjuxm0
Wz0chwvBbymCCgPEOqgLC3s08wKHb77woc9RV6hM97LGM5T51RhUwXs3upiJu5Hq4m1djfHalUzO
O60H3iPxEhL8zT3OQtEtgQxU0S3nj9BLuwuLCM8FVabBPRVaSMGKd4qEeRylbb/xx1cF9Xe/lNJI
9hXyB9LY47jtC6Roei7e6GDjDqBXEI4PCroxT2ttuUtBS5occq1Qiqggpj5QyqJgJ4b6e6/U21Yr
fha5eS8F/WURaveu32i7kKDuBhF7EthyyOrr6Tq4xT7WsT8FjW0WprhNak9YaVob/KYg0UIc7KZX
/0PXG+poXQgXpSVTu5fv3vKxI1akl7ZXCIcx8e8mnngfR5d5QS4wuZbV8v2D/PBfb/3/9N6z2/+N
W6j+/d/891uWo9Lx/Hr2n/9+zBL+99/T3/zff/P3v/j37j27fk3eq/k/+tvf0O5/rrt+rV//9h8b
fOHq4a55L4f7d0jG9Uf73OH0L/9/f/mP949WHof8/V9/vWVNWk+teUGW/vWfX13++tdf8uSu8V+f
2//PL6cH+NdfZJUIi+dB+l798Vfvr1X9r78kWf+nLsoKleGmqOskev76R/f+8RtJ/6clYxRgWmQS
NEOEQ5RmZe1PV/2npbBamroqWVgPG/yqyprpV+o/dUkzLMviuKBbOn/81/+5u7+9n//3vv6RNuiu
grSu+GvgGHNohqFIczghumE3x9ZxPBhCEeyBEwYrLTSLL5hfTq1PV/3EjTG7kOJ7PmCHsmrHVUoh
pq16irf61NP/eZbP934MejO1Tt98bt1LcdMMCLsdOolkM7XH9Ya0XnShG2G1gBWRTvXPDM/C8kbJ
sVT0By9Th3ED3ENFHRzIV5Fojk+W5YPsdEPTGYJQesk0Rf4tSepwaDrii4jEUvHe5PtOVE8iVr2A
V/ngqBx7aTPOOwVIpWkEeXeQSSG+tIWlrccooyYpAc3kZ1W71Xo12gRmkm2xaBVfx8wLJ7WLWq8V
SsuvuzgfH10Lpp2d+ez8zCaLn2Utq1E/GS41lD1jcqey9348/6pOdeMMHBU1ni94TdUe6hToZde6
wipp62IB6jNRjo70x5znS8KXpL5ZtAeqg8K32MzI8LfUVBlx7l+rvrsIg5xu99iFJj7Sp/GcqYmS
KH7NhdCrf3dVL0bI6YmoPwCW23gWoQw0TeRvdUkdiM1mu1uhiJZ+n+/FEwN+zoWUW+qAhWG6vLTH
i6LVnNpYQKGdeEFzKKSVNlFCXVB7aCVKVc14g5fM5mt3PT3Np06rCS0Eicdds0Mq+v0gXpfCxfmm
T7346Wk+Ne25VFsHKS9eofBz/FUFwaqv3gJx6dZP9cpshTEgE5jM/vaQDg9ZLnJ0Udbn71yeFpBj
Q2m2sLhSObqakLXkS3IEOP4tldpvmThc1AmCkrhYqQQe1T5f1T1ieguwqiHaPXn7hvB2lxOQlMwd
m8eVJMmruFLvRi/ZkOxcI4RbWGdOPf1smXGjCkPOiKfPkgc/fvG0BcbfMZoY67Y6Wwxgu/T4OZrl
oUav6K1y3adM0ywb4UWTFQ6AfUo6zzY7dnNkfBM9253v8xPP8wHJ+jRaWgUZKukC6DNSvcvj4AJl
3sIYP/FIHwjwT02PoWTiuSrTdGpuvcJaeehbw+ZVdZsdBSYkiR6+9Axzmz1dAcMjaBB0jJzK+TEi
3mLmoFC+1vpsfauxLONcT+sAHPxd4FNMQbXt2/nGT6xec3+9sFGoRigNw9Gacj+oxbNC8FGN0gU+
5anmpzXi0ytouxi8YuAajmoU8LeIR6rWnZBnC9DWU81PP//UvGUpSAkGmk8z1b9AwBqxG+9y5Oye
vkAjPLGazW3xrNgtFTEPDMer31KdBDsJ0NHnNNxtv/YGZstZNR0LwkbTHTXrrsnP7VqIDCgP8q+1
Pwe2llRxDqqe54dAQN1e6gANFE6UO0uPqgUS4al1cw5urVzRlGClZCQAFARwhqdF1CVX0UjxjZz6
toZhEDk2o48Msqgl1S0dPi6U6KiEM1tBvS2Qndou24WtG6HLNkbf8taC0RS3okJeBNsZcGC6W24o
FEFNJAE7OOTIHrrV117CbOGv1RitSehqTkxm3CMWTyLWzqlGPN/8iZVoOrV8HqehWHDeBCDt+Cnk
O9lIXojR3/iuS82D/ADxByaXWS7sGk6N2NlKLrgQw4Ahao7mWvnaK5s3o83v5RTb0jr3FtCZx5ft
PwwBq7G1wE5xkVaHXyJBM1jVgjAs9Nep1mdLnhSkEZElWq9RT9mDZ0LLQ4x8/mVI00s98pVXJkLi
p1XDU+paAMYeHyjYL1bkufB6SIsk37BV979no9sBEqyKq5iAG9JzZLnk/8Shye3ODMwby+qVhYlz
/DklZXqFn+4kSnqPWvI0PoiFhx5uFLK9X4vm11ZHZbY6BqGFGArZ/8FrUaPXaqFd9opK0jpBfrjQ
l9Mqdawvpyf79ASKPkQiWBieAAF/fd25oeBR/GqI6IY1lJupRXWYrXZKfY3Mr7kgl9qQq1MK+Tlq
waEasSSTb2qb3+dv6ANIeuyGZstpUudCqyhWevBLL/qRek1u2JbVZO8oKuMf/AoJPTIgTmTEsFq3
FLeos1MydaXy7GpshYliV+/4ukkpqkx0zORc8AxFFKFo32qKpWLbzyPNgWyp3GXkVV9QWKp7P29J
VftWPSx8dz42QH8+iGjNRinsjg42iac7zFsSGHZiOASvcv0lKR57adc+d5fBlyICfzhZVlXYEeFl
ugVaKm5dk8Q7vplLDgjHBzmmEH8fIsRKah/Jgu7oeaHsEYEQtRXIU59/4cdXuz+cK9NE8LrEszSH
cul0J3gSJDeN+hVLpr6kNM2FD8Txh5DmmGgtKru8ltLs0BnjdRAnwCDSx/NPoEwL859vWppTojl1
uCpqi+yApfFG2/6U7GYHJmiTrd5b+9vhcK2sXp8eOtvfiHZpy/bDr19L1msnNlAft/Rp+qoefDSE
stnBQ38nx8UmFUxSiPLCOi5PH7gjjzYHRhMNxs6yobK3W/XreFvsWBG2mIhtpTUcs3W/cu3uEsvu
XXnFy1svgWePsW45zMwR0kwdY6CcgP1IeeGLhxoNgErhY2IX46/zL+34sJPm6Oh06CeWrpoexLq4
aNT4NsnCVy21bs1OCxZ6TzqxuMqzz0PaBX1dM+oOiTpqwLC0AohLLu1RiAuUxSPLREToAveXhFVn
qjE7CVNxamng35VuRulAmfw4/7wnBoo8m8RlkdUKkMvsIHfKAW15iZgyQmDebr/W/jTvPg1Eil2B
0GR5dNBAG60CAttUfZJLaiDwbs5f4tQrm30ZPM0sxVjhEnF5oyAUFNrffnZrdUsnhRNLxMfm+NMj
eJJpjU2YRYcWedEqM+INdP6veF9MI3q2g2xMsZrMBKODCTNrpaPkvSqFIf/SB0D6iGl+unWSJJCu
YKMccv2p17MVbMSFdfPEuJnzn2MOT5LX0DKVuukqVlF3eamEvE/OlrrmxHv9cFn/dPNASaMMihND
Rwy3UiLZ0lTc6FOIRxrqS0NHmn2LfWilmVJyCVB86xblpdInm7q87Zqv7dml2UxvTU3XKzOODpWH
dr4Cv0QmT5ZQXMvr849wYnRK8wms6WKlhw3F6GZ2NxrShRAnX2x6uuSnF+D2uauIKKEPXprnrzIQ
mS34OnVhbJ56vbNp21udpze9TzmRoCLj8OstJK1Lgm7f9dBfMmg7dZHpqPDpEQApVmxOcrZY+nAb
t/KDG6BWga/xJAAEWBhFx1/BHw7Y0OiUlvCE4VjuuEOSdB+Lub/Q9vF5JlqzBwjLKLNAKiPNh2Sd
Uf594WXyRuLrvjs/fk5dYLYAUWPvl1nlGQ5x/bsuUJ4KgUR8XCVfPFDOTq0GDnyDnLk6xVNUtXQl
ADTTC6/O3/zx87c4t7v2BWjsySgALWBZkJsWh9Ry1w/uutXa65zKH3XJffxEN82Nr4cs7LyGzKET
1FC1ieOo1Vptx4Xj1qnWZ+vQ2HQQA1tDdyY5O1rU1F1nbQ+njnj4lxZsce573YZKLukdfIeyYseZ
xQFVs5MKWFgKZ556hunnn6aaUOeUcac8wyhqz25ZvPSN9jpWhO7Ov+vjU1k0Z6uRj44g11hOndj4
hRfnDUjDDedsiKpf7aLZihQBydXFlndsSOWrDG30u5QVwSN1YfnCSzi+fxXN2WxWLSorxpArxOH9
YML7jlGTwExSUpSPYbawbp+6ymxKd77VZoAadUcArQqdvaTKPwz3Hdp+30Qn6woLZ9nJ7OHPU4Bo
zuZ2ReghlJCAHsguXuaqsUtiyrxgkEi9D/YgQ7onbzoFis/5IfAR4T9ywblvtZeADoykODxwqj+o
lYzATwYRi1ccTqmRXtlTCa+gejtfCxc688SwnptY127TptGQDg6Q0utEEzf4iF+kmbCw/J74dhiz
mT80AL6jgOY96TKrb/Ilq6qP7/+xrprtPBIjbDNZmO7b1rZ8MdbB5v7WtKEUX7q2aMe7JYe7U08w
m/fGYKSeZyWDI8U3jXAVCAtRro993rEnmC74aUGRypACQo8nMK+MG++6X0OuBftEmZb9Fl7jGbGl
XKJfKRv/ol84DZ3stdkSIAUZmmFSD06xie6hrGyqFSj1FUVoK8C7G/zLV0tZrFP9NlsLmmoQDB19
NKHp/EHz2sd+qJ7Oz5NTTc8WgFSSS1PreCVyL1zXevkbrGu2sIQdnQ8ySpm/v5U0oW42BfvutMav
0nys0h9+9/iF26bp2XLC50kq4V+1TmU4Y3hjCl9rd54pMbx0hOREu0lNjif5XRgLe5sTfTFPj+gu
YHMSba0zDlBEBSB4OnUWsrA53x+nmp+tDXgjSBXIhtYplZLPxFMbXeJWsbCWnmp8tj5QkWqaXkfj
jfuQDofCvenChZ398VitrM8D1LqogM4BB+YoXdtuytiQboOywdnHl/xn/PPUH3xr8RW1/OQ2Zhqg
o8/ba9EM4UgRtaXsp6RoJcx9YVWDgHYaP/dwRKjVA1uWcq1LrnrhdoV2bbZhd4koqVmrYS/XduCm
S9+2U/0zza1Pq89oVpLSA9Z2Cmsiu3sUbjm62my/9mpn60wtKblo9jDWrPBeG8aVbl2AOF+Yokd3
xXT/bGXBCmPUy1hHbT35sERNTLFETrGLAXAUwF+Fmtrt7KJv1197mNm8TRS1pHBTbhzf6zrU0PV1
CLFxFQXFwqfgxAPNo41Syy61btLRGSu9vDMtvd+VWF2ASjCNmmK/fLzNId1Q6mXm5vuXHmoeaiwo
//aGMHf3sUhMTK3tTEFGi2vI+eaP7mZlfR5nLCtJsjqrAOKaW/AesjKIN4YKVFDXYdWDi4wXRtqp
C00//zSO+6JIEf8Cj0sQlgLnt6g6qEUqpd3wpWqNhYTXqTc0zaJPV9GqmOmHZs8ZyMFcQTkyD+g9
ipeg9/jydEqRbEA7Qgxw+wrV49f6cDZFQanhuFCqsZPh0rSNK2ncYFMQ3wl1Em2tGCzk+esc3U/z
rmaTFX9XKGRqPnxIWSwBaxpsNijDgA2hw6S1M+rmFobFdOt/7Hm41GzqNuiKhAp/pb0qyd5tm8vj
urcAQZx/kBNr2jzY6DdWJxQ4gjhBITRrrTFl0Lmu/j2UatIr569x6glmi4GiYPqnGXSWB655L+HW
gCp8MBa2yyeeYB525HsbFsJQNk5CQUFnuy5ogIoTzdUITvHh/BMcD8/L+jzw2AOblsweTHEyVI5Q
YUgxQjIRFZkEKPWRVIb0lHQbcrtTmE3gmPkE3VZC/vP89U/04Dwo2WcI7bqsdPeJKpAyCjCpS/la
nm/8w8n9yAibRyThIIRyUga9I3WjEtit3g+rIga+FMe98gLAC1gN6LRdHJScGrRuBPFUD8qFAFx7
UygdIBn3WbNd0kpqY5etoq7i3+GgIs53o4HSNKiaNoJ+H31cCeiuTQxA87ibyXgj3lMOUjsN2oVN
D3DU7VHHemRp/Tquf+L5BEoRLyZYPFQxlJiTXXSN0EDxKPL8xQtU6XsTROGdZ2raQadM6rIMu+hb
H7rewdfGiBLstNR3sokmpe+bKgDDD1yV2kHLsPl0NHeJKKSXrYRxIUI40aX2obW2dWgKN2Pm5uJC
H59YL+Yh2WZiytV9EQOhcql4Iu8RAxE1ZG+r6WZji2KqLayAp4bK9PNPy64A06GQJSab3mj1rV8A
Qfb1Ov59fqycan227lWunk04D2EvwQ2ZcGZ453DQXlgoTk3l2VJnedWIVYpm7f3kiapAquiC7tfX
bnx2RhH0RCHZ7fXOaGoUQZdaeumDofli67MVDk8XJcGTw3MaoitGYQCndxf65ESPzwWHsonRgxGL
Ajgtc6MrusNPFgblqaanL/enoVJ6AnwI9PVO3lJAqnVUBTYLUdgTW4y51rD0R5MsgaFilyV+7+sE
oom69zoNN+mImtfz7/TEpJoKOj7fP1aWdSQobk0ANgRLAN6ph1FUVkB7KC5EkJstfO0/tmBHVkhx
GrCfeqqrinEcAJA4VOl3G/x6VBZC3xQbOzRkd5/B4Xg2lN76HWfu8EPtM2rShNa495FA2KVfNVs0
FuOmKCwKw40uyqUV1YTF76JPhxuxjJR3V1YVu+7IvWLnEdU3iRuoQDHA84qOlUjaNegm5pkSQTJb
FWYLcex8J54aBLOhK2H4MoyK2TlsN9uN3mQQobEiWp9v/fiM1qwpTPip4wwq5sCPdNa+NYC13WFJ
NGrfzjd96sann39qmhyFOGLPx75IbqB8Ju21JvhfCvFR9zhb58zYLbBQNCLwR7q7tnAKvRQlyg7T
fogWTjCn7n+22OlZILUG1HonUTC99aXrJAbZdL5vjne7PhchlnFWtgW09X06wX6zDDMa29LC9N5Q
fd1Y+NIcn36aNVs+GozHXKEipKRCzgOVZsZb3MHChyxOxn2Sd9GFGXjDxVeeSJtLpPSuzCSltDqn
8F28da56JQXUISz01/GzCvbIfx9LmlroqdjovO4REaIh4Guj9tbBKD0NB+P+Z1DCR1PVJRHt8Vev
zWVSeMR0kDqMzgm85j0gPBpWbr3wVk61PZsWFPSqvdfVFpXd/VYxKGnGhPNr72A2KXqs1ipMnSPM
xQg+kXG3yrckXrIdPzWcZvPBQz7YG4rBmJWzB0/wfwlpe+8az0GAlLCRmy999DRrthFAmGnlRl64
+74wdkrU4jthfbHp2VLq5parq35p7ZvJ7DXzYNYKUEi+1PnzvGYcdG4XCgQfVAx8qJqGlzMxMV+/
1vpsLkOYhbomh42TUg2jYK0EDnfdJj+/1vr0yj8t1dBS0pwKRDzIdfPgtsF7GyU7QmnZwvQ9Mebn
icwx76W+nRaHoI+KNdM7fnIFg0l8/vZPNT+tsp9u3+3BrOJO6+69WN7H2F3WobQwW6cm/txYAHv6
e9MRJqrtEPTu3s1VKvK6TZw96EW+O3/jp1qfTdjIFORyaJhSWQ5/srYxmBLlpeTrqV6ZzddUJaUY
J3HkKGBU/Xaw895cuO9TTc/mqKdQDxkY+DzrHh5MmX6rtP7d+S451fRsjjbQHIcypUuAMECCsYKR
iSotrZDHt71UB89epxBEUY1p594Qn/PhtxVBoa+fsRdbGInyh8jjyICZ5x7zUE/drHJDR2p06TJP
ByQgpquswrjz7nqK181hEG2/T59cQOirjDD6porldCfLubuzsDnGPbGkhE3Q8vAiHatv/uApgOvB
KihJfYkwRrfjSDzAa5fseEREwT+PbVcZtLXnqr+LEEKlppZ3mQfADgdC33H9wVx3RYXpW6GBeKqU
Vz/EAg9X0p9q55VUNFvaC25A+YdTOOb0ig5jXIvXTZhmsNzrkr+XRYKehSrrm6ioDWAoKtTt1nwf
dcKhdhlMJGZU0lTkSOmKg2KBQ7zVg+2xhg3fbwhmA2X/7HyAmgRZv8Mo4XciNjEMVNPfUp0M10ap
8G41YMrgD6zDrdKhR/mN6iY4IffdfWJV2n0vCEKyaiHGt3YXDUa8GsDe4ZI08TG10cL0IqqSatVU
3Qc9fhTIMceFUKyLVtBwBBMUIsOyRqyh1EO8sgMP5MyoaMZ3ksZgL6F+Gi8ZENuVH0bWCwnZgoBF
rP8oYelEttUEeLIHLdgiq7rEdFikZpvoZUZt3tZlo7AGs9Y8mhkkYwvRreP7rrhKkrqHqKkbGfBU
E+fpdVOBwosanD5iilJgfyTYMRS6G7xUgSZeSWqN8CNmNxWGQ4zNnAeLcCz87q0xunKHJr0H1KZr
O78Y/MtEVo2LMB7LTYtgYS1oQn85VhMG0S+NG13P3Gv8TSFONUUI7kSrJPB2KvXhdqm0wjZx8UqN
jGG445SB2MoMYBr5VQZ6oYKfWinfFMj2Kw3fAHz7yKxYXuGivIN1LTZueXBjq1g3WgT5vE9w3ETQ
DxpeUgT45kFb6hcBVq3+qkxAL65biq2rjSVJRrhN89CKtpKMr8GqSV3qQDB6uBxbUceEWMr0b0aX
+jusnrJ7wgMmNsyTbWnOvPVDv2tWMVbaPysdLxXL1+M7DWIQvx+V/DLxyZTZ2CJ0EJoqd931qbd3
QywWkbDVd02LOVMzJvmqkWPlomwtGBap3GIUEdeKpDxLA6grS6nleG1Imu+gnoYcHsLzkazkAqcA
E36mad1rrpG/SUXTwMkeDHeV1NobdKPwYNR5fNnhoYdVFjqnG9ctoWajLMQLHFeLCLPLDUWW0bNk
tFRnAeEL90arhFs2h+Zjn0fSc8nx8rvRDqMK86vVN36aKfWmUkr8GaAT72BYNr0tu/H4bGKQd4Ux
eb5K4thX14KI2Yk6yBG+C2521fXNnTmCXC8lBV8jTTMh13e4HTZoBL1NlyTKc8m2+mIc/WBP5IXC
Pb9jcY+iH5T8XGi5ed13pFWgcdUbIRDyvakK9S6oQeuWsgy6tverS1mYkImFYa4kPdPgNgFBSuX8
0Y+MgDcgGBhHRFdup7q7Mod+yiR+snxT2fvUe6z8LLkvsOHZSaKAmUIbsMUJYtjgSvcUCZm2l5i7
694YXnwvgwjV4GQf9CboNg6YfROKOJcU4rMly1fEwdqVYGTBuu6hqUMS6QBfavm2S6Nkr4kEgYOk
kFamHOBbGRbFXTe25W8zGvitEXkHA0I0K2UTvZz/rp368sxOMElPjnmI+PLEHLTFQwLbX5LgpC8p
b09sJYzZHgizM1EFJUzgryovUqnHC06q3nKtfzx//6fan77Xn/ZYSpdqQM+0yCmSZFhhbYzXm1YC
DswW09snDhgTyuPzJWqMj3HmkYV90fys9RrAPw4cAd5qAxH7fOl8cbyYR9aM2b6o0hU/TiotcDRA
6oAQZVxBLVPE9zPl1BRI2InxsQ6erLH0D71StTuc3611W5bd/fm+PLHHmQuI9ELNGlLmnKQC6TuC
XdnWQgxmzjd+9EUpojHbQEW+WBk4PPdOOTgdGKDcfCGht7C/OaXm0mcbqC6FDRb3weA0bVN/R/6Y
44YUqMaVgmj9Gv0Sa6SIv1rpVv6uYNqvi7z0F8J8Jx5Nnx2CIqhYumtFgwOQ6EYt8qe2BWKmkN44
33VH34vCt/jvAzAX8eWrDZMYNHTfAhx0EJabrzU9m/7DEGF43vNWCqPJHqqirS5LA/rp11qfOuzT
5IzMRGZLboBDNlu7ln8q4ZeiFXTJbNq7imQYo6n3Do4EGIX/AFB2/paPTnYank32FjbUEI7cspQL
l/2oJZQnV4cyyn+lQ7mJi65aeKmnLiT/vW+ysVYo12DQmNQPWtZbAqmsgWVWihqeOdlCcf2pq8xO
RKWpxEJax5aTo9wAimwrrjNE1apNatSuF+f77Og3hD6bTe22qoDDtG3vqNDMzTzfd+zQVHwXoq/V
PojabHoXuUFiTWx6R4zARztBNXF9nS5bOh+dmGHafAYbcLaLqqJ90H7tm5x/cZx+pE4/zQDRKFMR
/7fe6fWfMTXCkrfQ5ycqlEVtNnMZ/MS2AgZqrumbwnMvamG8cIfkMsdwJIl3nl7hEwm2JdEutTR8
UNzn82/7I0H+x1FSEefoKblVu1iXmHvdPj+kt8V1t8t2xr27NR+M3YiEEpipHW5gal4Ou/PXPPV+
ZtNdBTdCHkTrHaP/Vg8HM35aaHeaB8eeZTbdAdsBBGIH7QA5XLdrTEbsl/gSE3f75nFzfxnYP+Nt
etPbu8P312EtrQ4A5ezX20nIORUm4m+xCbbC2tx8UQKrzZaFzihSo/XoXBevxuaqDX+df9IT3yht
thBIcteE0cCDWt4E09sWADkFdeED+CEHO9aNsxWgxB2uyVJab9fq6qWxOztYw+7e+b/CW+8Clt5w
rTi9EzwxSG6qQ/uqbpM1ZvSOvwk30qbdwAFcf7EL51QpszTSyDWnwZJsxdbRw8fzXXhczKGI6myV
EKzRcivKc5zxxnhIb4WfyRXxhg1mOXv5IF+kCznQE4N9TosqirYH+sj9x8pzgf15oiysGacani0Z
fThOCAvuP0fVPhzqcUG7erJjZt/51m+xqctpWN25v2ERd1fZVbUGQ/+7ejSd7GGJ5XLqAaaff1pN
a0FXB76PuG+V+KPv5O72/Js91e5sFegJPZDTp110hqsqEAFB9wvb3g9B1JGpoc4m9P/i7Eqa5OSV
4C8iAgQIdAV6ZRbPZo99Ibx8g9hBrOLXv8SnsV7TRHTMwY4+CG1VKpWyMous19yWom3ofe4gp+7Z
R5A7epr/H05gzFK3cz3iZQEKpXzX1zcs8i/K69JnFXunZWYPrYUlgUCGX57qk3uIj/0hD6Bft4Mg
pt8GYzDB9voTNHh39WHceJ5c3QyKL8g5BTQmxpdBcTTvoaC7pyf9FJ8QRXlAqGOQNy2aCsXmViwm
UuE7SxKxPXfTxm5e2QwqErtvsnSyWyxYK7Kg5EUQiZfrPV6Jk1RSEdkYSHXp6DHH1WqiO9N+n3BP
KfkWJ8rfqu8Lq66ShaQR9I3nDH0ffsdfQWrhLRvODPqH5BgdfjQeCOR3gzf4fQC1v7MtPfs83kGz
477dcDFrwYGK1856kLrW7TLGUwe9lB0IKvfImAZlMHnGwbmPHu1z8cfdN/vyUGxsucsgcVM3Fb8w
yMp0J+AFwt4U2sIoSRwfnjq5gxBodJrBnJQhKWgl3wTyj/th6J3ThBzKHopGLLAg2rhPmmi4X5CZ
J6eKMvwvB+d6TsZDoUcl1FTA0hpD1QQiHiRHmGsWAREDtBaEXYM1/fr2WDmiVTid3ZfApnNzCkFW
qxk/Bd0L/ud60yt7WoWRFTPkpWllwHFyaIUVMZQ9+O560ytMm/rf3z85ZX1mM6kZgb3nnvZefxnv
szdyko/ZyTln3/Nz8jJsIZ1XbjN/Xc6nT5EIUIc5xaegSRkkcQ3idmfXxj8cDVk3zjYcwJrL/hty
f/pMooGdO5EQeax21cci5oF0XuzJt/rFeWY/yof21OxTFPDYT9N52GGjhOlGnLs6mYrbTkYCkPOM
EZqP9rt4tb7q9/mLCKN99zX543yVIKv8fn3d1nab4qYRC0CymPRwFdh0SBmDv480UBuP6MZY/pbx
XHJGyqkKsmuJemy4gtGf9/0OBPF39nIi4E/upD/6En/pqQsqOCrHa3d20HsmQm+oWng5isyArDx2
5/43+5E+0N8QZ1ocls930Y0niHI0m0OHtyKBDhbOtwZZI8ggX5/btdovU1nGOtEGLZdYxmGvPQ53
YM15Kt7cu+ncfMHWOSePyD9teNyVdVTpWcwZjz90XByuYQYxSPyjevALkKttDGVZrQurqBZM9NEQ
2aKCV6KH5Di86vfpC8Vp7r67x+oRWA6+tV1WvqME1800QsoIHDdhVnCwz3V442uC62NYmSK1QELq
Li+bBk0vigq8E95kPklibSz2im9VGVgIngQNFqH1KM0C1CXsxnjrJrN2mqqUKhGof21jht+O3qSv
7/p7UD0/RqfoTmO4fw477aDfkaDETTsHMdDzbdO1DPSz+5O1K5oJAxqp62n6G0TWK7mRj1qbrGWX
fWobxTej6wjsplJ/4PPvqdjcp0sq6NI+VYxZtpLXHKKj8DbWmexykAilgfZch2JX3RWn9Jjs03vn
1Ozc3W0ss5Cp+XcwKHzopwwiWKHQZkiHludBbDIWL9v+0nAU96zTWOvosqvwuPqe/IwfyDk5QkMq
1B4gKnVfneIv/Fk8lOdo68awYuhqPUReQWrDSbE0vY/Kw0cjsMN6P53YPn2cjjSod+zeOEtUrUKq
/lg80qPAdF7fcdYyqgujVcsknIKgGlHHt9+J/8Pw0uD1x33mIYK9/5Wc978qb594zzzAlSn3oL17
oIgfde+DIxmTeh/h16fc38puLfvlUleW2OPTDs3TeoCQGyZ+ejQf5bk+QVkMX4Uw6iOoJX9vDPjy
R1Rw9ohXayjswK5LG0bMfyVFvhG8rBiYrrjRCdWSkF5ZPAar/RHZgzz7c1uflYkxeTw7Wb24Bf04
iZeofL/e7tqlRYVjO1YxDDRGw5D88uzocdoDqrATJzOA7Oku88c9dOoe6o/shOTmT3Yunwl24ZJg
vPHsUWHaLad9ZCUzlgPP3N30iLvDxuGwTM6F3aRSw+LdsNXMGMuRQ6vLhCR92+IZL/uS4pl+gt70
9Sn8e0W49BnFrY4y1aTLMYV4GdzTg/2eHc1jfHbvkpO+b079CWp/jyy4/rW1LaZ42sScXGhdwtMm
VYoFo81utLSft7WtuFSGki9AYCSsz3Wgm/dk579ua1jxp5PbujWfsMQUslX9gzXfcqARqDr86y5s
KV1qVugwNLVJ/OrWW0xAF4MWNKwYcqzNAA516DBkxsbprLu/ebpxX764gGhasWQGGYS2lehzXYPc
3RgfqQG1+OvzvNZtJcdog+Qa6otou4U8qvnTNu7nLZDcWreXT37yzLOLyvvZwIyMVEJRl5+acto4
/NZ6vXzyU9NawUleFdjSBgRLI/NboT1W5tv1GVnrtmKb5ognRZSnTSHpkBSvzD9G595yjGAhFUss
XajUMQeTnVQ89a2se2m1/Mv1bq9NiWqJeFJqJhcuRZTijWbZEVSDezvf4hpba161x7EcU3fArEjX
TAOnSOeT1Ctr3zf1FmHzysSryOe60CgSkd0yO+73SdDAAJLp+uRczOQRcN7/u1/cnIsZNYlmWDdP
fHipUSahO797SH9db3+t66qF4hEaqqwQOasBvDu3VtbuEhNKr7e1rthoh8oESqe+D6sZGn0Vu2P2
Fs/EWseX5f5kSF2lJyVezzvwBbnOn7Qq+XOeN9ltzlZFPaP+c24BPe3Cxmi6YO6p7uNRtduY9Itn
NRZVNVSa8aqc0fdigDzgaBJQBWrQ86onYGEbnv5w81Lury/BCtqHqfRNshMZF5PkuAhRj8xIkYNV
1UD1X+Hk51iH7HHdHlxoDLbOI7SHNox69bOKVcctmYQlOw7X3x8LFJnlbe3JggbAFu7M1HlIC3bI
5SmPP2LSHTcGuzazirHryKmLKst4ODklg7p2wY3omBJp6EHFteZb0kPmEFg/PVn0KUW663JqfY8B
Ov4Tt2mLXBGzkuGY6Np4rjpD+27KGKWHzUDHB0BCpw13uuKTVBQ2G4xRj4BGDO04/WLozjPksO8d
oESvT8OKbagQbCBhh1LoPYQrTejI0eRMe3fj/FqZYBW5Bd461mV9ZYQd6bhvJeU+ksOh4OJQANLl
zTT9dX0Ma1Okug4jmqUDyFloJD/Bdu4bkHDZZIFeG4XiPAQxMsPKLCPUq0R/gh45g4oF/2Gx0TgC
QwGYgWj14PpAVjy4ivgAurRJZxNrDXiqZiVBbgDLXfwnt0jGVybq/4AfqTQ1YUsjTBsdeptgHB1/
lYO74arWttLy+yc3m5pdmRuiEZDZTe/ziiMZXr5dn5jlCPu/qwSiB9ULlnMzVAZDx6fmaYo75lWG
MQDRj6duVEMHJqG/BTO+Xv/a2kDIvwPRnTphXeQaIQqfA7A8vEaDtrFV15pWXF3aAT05iFyEpkT1
gZ7JYxun0+G2fiserc9ADwSYgRHmZYXCp6zGFZVYt7GRMBXNOPGoswEeNkJW1i9DDZFPnSZPesFf
mH0TCyUIE5QQpjIbVxMODCA1++o4cnc+QUpOu2eQ2bgtzlBxi1PLcZwWTA8jAfGoLHKKE6tQBXDT
ElDVFdXJQCzeGaGrA1et57h+td+uN73iiKjiiOZscrF9TKg16o9OJAJu4HGEP8z295bVG5ewFTtT
EYyovSjQmK2HfcbjBWjbBGA7Ce3G+GmmSe01XMP7R2493TYkxawrkUWxMcMfTeN0H7US6pRGfsoW
+qORPzOATjdc04rjo4pFl+44mUlpG6Glg7jF7V+KgvxhXG5E3itWTRWrjtuy7nk+GiFkh3cjj8AP
eRPMdqEQ+dcXpZ1W5aA1FWFlpHdV7x656DcSnCuTouIXBymLnjOCSemIT2Tz0mX80CfxBkva2mGm
mEI98Kh2WglCg6QaDW8oUpS+FnQI86LSj9xJio1xrMy+Cv0bwDs9T7Ewwqglb1OU3rHe3rCHv4+4
Fw4eVXOy1VK3bYHyBFQSIUtKegvy1gOhPyFshaIde4IGQKTrQd5I+SdPuL6Lu6jbQf833c+VbUO0
mM23HUuqQiWEU0usV4lIBJSjB9ekjT9ZxhbVyorpqxg/5H7T1smkHiaZdRTgUp8ncHkn5VK7lSJU
gMQI3qiSrUfltUVTTKbiZoqrdd+FXdR8z6BNnjdivs3F24rNDJ3hytoSXTjK6MFq21cHiIrrHmul
2yqMr9UcnetjhDq1pAyKqfHkvIW9XrEXFchXUXDFsAa91pMGtUao6hp81FI4gZahpLajm8CyFbtX
oXzUorxAgWMXgpnwtcyo4UXp9C12UdZxfZLWRqJYvjlKKJZPDeZ/0n7M8XeJOsGENCeX3BZFWcpR
aOcO4kCj7sKU1uBQmEHNT/fX+742OcvCfw5iRdxKZ8YqZDoNCruzPVxeHs22vLHrypGHwjTIc1eY
/KEk0quY8R3YqGJj4td2J/m383o8JU3dY+ItELZ4NqkRo7n98/WZWVtVxWIXisIIlXtd2EaW7lvc
Yu/91IM/oa3zndFuhlBrK6BYb1czremnoQsdFDUHtKojD8TY4Gcw9HR3fSgrn1BReh0zk15vsH90
PQnpoO/renxoxE3Mt5BiVqLYPLYKMQxofmge7eGrkFvp95X1VbF6A0g1exc3UiSbTcimu5P8MpF+
C5651rpito4TS32eTQNEx2ynZyjSNaONWGCt6WUhPlmVGAxroGLSwzYzPkxnQkEhT8SGu1/ZmCrQ
zsgIyznKvYGkoK7vFFAs1hIBQlPUbPpFK+KNYGBtEIrpWl0GOUAxiLB3DeIZjJWIv+UWY8janlRs
lw3EreOpRxLDQc0oiKyNj7i0NhzDyuGuQn/MsgZhPXObUMzU1+bYz9z3whq9si12kfkh2h/XDWtt
ihTbBZyxnWtoy4dl7mpBrbNux+RsBNdbX5kiFfUzSC5ql5AmjJ33tiy8oQ7l+PV625exyaAoUIw2
oWzs4gbR1TC2xSmG0U6+zCLuZ7ZT7uzIavfU1eQHOIK0h3QGlV8pBNCFxtjxLyYdrC+SoB7Ez1Je
n7uRjXvN0gjEd4vhsaJM9n7MJnCRdNZoMF+0boZSZwkWzI0lvjw5REXZsoalxcBKRCYUtbhG7PeQ
j870LRTv5ZUlKoS27aRNoFBdhcmQ+EIyUEXKm+yXqPYLjBVLNW5Di67kAaqw73j5AC3icx8lx+uL
+7eX/x/GE1Mx3bmvbBkVxQhpSY6yMz3tPKhsRUcXgpMLtQM4DZrGMMBFqtUPM7dG0Iv0k/PiIBv8
jelup3luSenzCOjgHs8U4mBJozd2yPua3QHRSPmTJ5JqJ2cCjRPSMOl95DrxrsjSdDex1vnOQPB7
1xpRfgDWiH3UFhH/dZ3Qdr0Nklowvw2/uziFPBs0AO94hMK4pNWdl+vjX9sbim+J9dkyWY4ZjpN3
0X4Y5r6K6xv3nRIWMLtyp7xA2zlNPB59T3gPOuGNnMflgjJCVCBhkSRTWurIbyRzo32xc5lDlHFu
qwPlfXyYeg2SPcinnW2rqw56UQJD3rrRvhpc7XfF2i0GwJUJVD3P3CZWVdSLcUEF3ouYeyrY9JCZ
W3LDK9alOh9joqRG+VodWknW+ZLI2ssB9t3wm2utLxmlT6evC26LCC+D0bkZUI6e0Y7sUrOo9jdt
LhVqCNaFokvYbJ0jAyIfQ+Wl5RDE+vP11tf6vqzIp74vbCyGkbdVSGUMemdz/FZn8e5625cDB/IX
uf+p7dY0KjMfQEaM17vGG6fu1cnss641yI/b5oZ9XE7bYQv/OwDpQvnXXqanMZ9yQf26pLuo+iHk
z0ovXq8PZG2SFPtmRtrXuUgqVLeM5NFx4ziYwd2zMU1rm1+xcO72LDOyLDpL1/XkBMWI8ZcOkujr
fb8cmgCY+u/8QHZwAqVfVoUgW4m8zJiFX1d2kngJil+PCNU7v08186lgUXFLLRshKqgwS0vDZM4M
FKZlhrxe+F+3dGVX5krFDBqdqfXzxKxzycUTn8y3XhM7szAP1yfrMqUAuq6Ycu+C9nfIoEMuyEdU
5UcAh88NCrQTUHwMUP4S4JLxqNP55RYz5YqRqAUgfQPdh4Vi/VwjA9l5YCou79nYMK+M6/pbJskW
q//a1C2/f7JGOyrzhEyoHc4dFIWN8ausjBa74LbrDVFLQmaWA9vhpIhgJlmdaVkZp3Kr2Get74qR
19xIScKode6ret/S/E5A8IDKLTWFtTVQ7Btqv8bITGQ4QX15tLLqCWSbxKe96deRtuXHV5zI39f5
T/PfjGUczQsgXauaU6Rrx8yct4LTtQEoRt6ytIkTFy4EfOl4mGqCVk5eNIJeK7vNBargVSObcmjM
RPTsJNBoqG1ApiYrfr5udivdV/Groxwqqy44aBEcK/fGNjG9UvQV1Jh0H3IGW2J+K0eFyjOc2Unj
VjnYF1DoFQJ8/NzM6U8qO98V0UtTuW/XR7Oy0Cq0deTgkoiBtQt1tzoIC9FSagfXm16bKMWGZ5ll
LFoOorJMvk5TdOzZEFRR+gxCIv+2Tyyj+rRNLXBRQTDAYWeJ8qcKzEB11X9vOAcautm6Lq/NkGLO
WUbmjkIl/jw280ND613XNxsefK1pxZTrwhg5R3FfGKf9I5i/7t3Zebo+M2tNK+e0YVuJwQRjZ8ua
s+dZOPU+1fFQeL31BTt64QqlKyYsUEkPqrY0Otcp1LyJGehu0A7fa6fwLefE+T0eCDdCgst2gETK
v0vsao7UZYWgn0EpwtNQXv2nZYkT1IaZfMXlarindsLfr4/r8qwZKqS1I3Et5hj3l3SWX7qac0iI
45p+vfHLk2aooFYEYqTroTMaIgHAj03CH2hrnjuneITC7rGYdUALxDnpqi1He/kgMlTu37lu8pEs
jtZyWvolSSQyFAkomfyBcfvj+qAuG7mhEv62UJeXLlsYk2z6zOLuKYnaZzon575vNjB1a8NYFuuT
kc8Zss3mDG+e8LR/iPMoRXlUUfiRKbYeVtc+odi4lg8FrWY7hT7UNwHR5vYZejvXJ2itacXGwQDk
pCJqsOpxEXRkPFoS/I7xtL/e/Nr8K3aedzXoSil6Xo50BiEk3uU70ry6WSU9Z9qiH1j7imLvnQOQ
p51yvDzlwglc4sDbNmzaoQxLA+7TKTYc4spkqYDYkfay0XKbns0p38Wx+Tt38x+2lhY3nRcQ/fp3
KxXjkMwV2OvCOP9G+h+Tww92SbxBbMXkKw7EXbzYp72qJy5hBmKns2CPbmbv9XZL+Httapal+dRy
TXtIW7WmdQaFF/Q83HjJyrv7wbE3Nurlu5fhLh/+9IEBBddN1kPGBuHk8OJyikJKy5CPpjCtoIFE
gPB4qSeebtKf1/fu2pAUwyaN1ObB7HE/6t5NiuQN1YOebGF71lpXbLoZxtkaE9zhqTGPnuFoKMuq
HSBWnGLe8Ohrq63YdjvYOko3YdtOkt/Vsf5tatytc2+t+4phTykrXX1OQH/Q8dcuGZ71hP+xhmij
687Szv8f4YYqZ6oLPXMjhvazwe2Pkw0aiQGR7b4CZyzq4c3kvjWH+sDGPD9mPcv9vKUGhC7M5gcI
Tc1nInCxjLROP1MI9x4hqlM+2kiTHqdiSh+7SYfQa59PD3bW1n7Xy8nX0mh+rDRaQ+0GVP2zw+uj
OxXxMwhE9WPkyOpxzAv3zpoEFGwyG6WdLY3uoRFh7VgzQZIeVNj7ue7HvQsJgzekXkF92rJhl9fl
eEhiYXtlIQGzSMrOb0EB5SP6JKUfD4kFvkqH7xzXbc9RaVgvjTsDuZzI/qhR1wmsRrcD20QBgdWN
fZhqReRJ8Kl7gwXqYBZbvc94kvkQ4ivfymQU36LRcI5VqfNgYLTeowh2CgizxL6cINE693G/t6ZO
7q6byooDVjFLiQHNoKKNzHPbu2e9haw0PZHZ2hGxVcm7st9U2FKtgWzZFSZSL7OMwLxWnNzO1D1X
4OXgpjGo4OUU2iJZ4ibRuecjSFszD+8IkATJQUf65foXVmJFFb/ciV63UuzTs2MJPURk0gd4tCHf
cYBMx1T008mpxy3hoxXjVxHNEgTh3O7Aie/2tXykAkpQXIz5bd7YUdw9yK/EDBoM8+zYSbqL5poH
9ZxB21R/1drhrA116umje9uLjqGSoEKbqtPGMa/D1pWB272OGM31NVnZV47i5GcwTWbRLJDyzGYW
tJD5uqeZ0+27CsVGt31C8fTWUuwHKb4uRKg4+VRLyhNE2IYACAX7pjdrQ0XeleXYRBFu96FpOuZ9
MVFQdi9KS9cH8Lda/oIzVplVi7kDyXWtA6txiEBiML1U5+5xvDeOKBD3HX/wZ5/s5R3d50ek+B71
Y3noj3RHN7zL2hqpZ43mxJqT8DosJ7sEmlp7STTzXDVbsoxrpqKEj5ngHS1yQFHENB0q5DBGK9tY
+5WmVSCyBBVAHTFahdZovlpO8TTnZCMzvOJNVPyxMYxj1YBG8DxSdqpz58BQoDUmO8fMT3yr5GIl
iWuoEGTXdlq3kNQ9y46Ah4OmmidAuLnLEJgGHCzcL9YMlgN30LSdU+FA0atyi5lj7VRRnEzqlgky
Sk2L+rOWhKWwwXzdlCl9c5AR/XCcKduI69c+tGy8T7ElIJ+FBbEJ3HZzIAhpF7T1kwQvatlssZix
y+GMClbuwFOfQSAVB6Q9kdlnpe0eQSFeBpmwqgOrW3OXDDlYvDvH/I3Cu2FjZGv7T/E9cywHky1g
ltQGrhA0oIY39kDsXXcMa7tDheW2jphLyWpyhrrea4fwwkNMuyuR9/fGCBLtWfRVq8xTj/eQnda0
Xzc+Sy7Pplp70rCEOkUtK+BPMpQ+QuR5GIXmS2aVx0knbu6VE7ce2yKNdqSIUB+mAzwiZss6gAO+
2YLBrFigWqKSNomJGKHVIUc/zIHsRygjuZnu9RJl3ZWVZztROFtvTytOUKUrHVKRlZDLwuOiDpU7
0LwjYPTBuL/hqNaaV0wgM5HcocjInU3GXiHH+GaluEXH1pbc6cpGVMHJkDsmZOxAvYxKYSgKOBSa
p7zewqOu9V7Z5iSprVbUdhVyKx1OtEjcO6g6c09rNmsxVir/DBV0XEM+Z0q5pOdpaoJOO1gOiJac
2h9Eu4dmisfaOiDc+QIQTdC12UZh2oprUmlHQdZFDK4TdiZa1PiQY4jv5tgF4+cg5AFsEvmGo1j7
jnIGQlSh7C2zB2F/EukPcwzZB6OyraM1LIRvlog2vrNiMyooOYqpNhY69sHA+6rzpiwbAwgGZc+S
FpU/5APeWSCqsJGbWxmVilNO3LbIQWRfhUjShmMSnVrp/iH29NMo7Ofrzmhl66kI5W4Wld25Bl45
6wpZxX7HBnqvjVt8gGvNLyP7dDTp+VQlYsJ1Ic6Lk+7GQYUrLeCl/vXer5ilik6u2irOM6fSFxJk
PzXnMyi9botJreWTn3qOu4ZrzDn0vkiNx/I2Bkka9hfd8FcrB6qlWLyEgHUqIQoScn2wHwreNaHW
yPeal/XBNSCZYyYs39dtER+GqeK3WaPKRWqCMLptoDkZRkuFaIJntcTpvwxs+m13zm3QTZVsy7Za
vc8aPHklPVLvrDjUtb2R0bq82kyFv2gG9OBnFxK1eVKnqOanAEPPSGRc30srHpKpZFu6xsoc2EPA
EqveucMLZ/lamLxmniv15pnhWgfKur6rtSBKNc0DmLxeAEq5u+M93VKl/nub/v/LClORMkgBx5Zr
QaA+cka83MZt4lCvy5BMCaIWjyeojBEfIE3IftHYbEG17Bj1vmQiurPxeHoks4DyyqgPuyl3+rNb
T//hAcG5Hx0x+a2pWV5FueUnhdFBfIUmPyehZT97DpUEaKRMP2IKJGwyO6X0cruvQ12mbPSb1qiA
wzVnSJYAWXmmUdSAKdPod6Ue0SdooxRf54gUdw1heoBygeybpRfZceAtql/7ZgysPE12Q6qBmRM7
uzgURvGtI6UdVigT3JO6JgfIENhngTzsjugW9GLqkR1GDHzfJiTy5ZyKoGw7MHmS1vL1zi4Cq+pK
vNyakNAmRQ5O6Xlw7suesf2o6eRkZ11xEBnUliqnGsMU7uIJjPvuTlTzGPvgzECgU3NA3fy6Lsr6
1CBnCr6SNnmCRERSerQktoFgbBC/r++xy+6QqQglbuVT302tGfaO/m7W4mc2yfdCr16uN3/5vICe
zL8+C6576LJkNEMILXwYKYCpqFBtLf07T6MNx7U2AuUyO+hzZqFUhoSgB/kwSNZ4huwfoUW1ReS2
ZuTKSQ78GSovNWkCABC/diW2HbW3qFhW5kdFI+HxUdjpOJihnNL/2qjdRZn1jlT2bweJ+etLcJnB
E88R6iNIbk8TUIBmaJG8uNMQZO9E3DdBpZegrCLDdBSp0R1BujmdqlYfv3BWOMEC7fth91rz7gpD
nsEzZO6vd2htzMp8dgMi1gQy6SHRQBEDtGOaTl5OvxVbNYErH1DhIMy1Qf+dTWZIdIIM1Nee/zFc
yFFtPodfjrmYCgnJ2mhGPXQlQh4bzpM2jeILVFyT02Sg/s8DbjUK7MraYjC5fDLDq/9rQ7aht5Bp
pDKsXCh0yZ+ovg5zJLsz82uPXKEYE3CONLvri7Oy2VXEV5JANd7k2JCIIZMfqK7k7wMxtsjHVmxV
Zf1dkDTQFUvNUCujkJHosUyr39SBAu713q9N1TKqTyESh6ZI2cU1Vj4uUYjLy9H2pmIROmPQ1LYc
E2C5gXOfNaT3og7JkI0Pr+wIlQe4bqRt1CjJCdsYmt01cdm3Rk+0H6NZmr49J+zDNqBHen2Ua7Oo
ONUxsmSZRB0JTWNog1QazRvDk/xpaGyyEeevfUJxqqlVW8wtsA3SSHpZ8l/W2x4dP673f2WPqVCn
Jk9ciWpWM2wN0aLEbgQwVs5acL31Netffv+0B5hJBZS9OgHCH0g4IrMFVhP7VZPEhiZj93T9Iyvz
o/LzRZPAg1UGUF7qvmWuhSqCr3FENjbT2vwouzie0izOTRyUFJsZGjnWfQdWz43G/1ZWXAjnVEFw
VlOdx2aDJIsHBT/it/clOBn3xZP9rflBLS/Kdqz17dY3fnUhPVkBYqgT2Zs7sPJn3lw9A2efcS95
Kd/wj3hLRhBfjhu9W1s8ZWtHIl1wGZEORvMcMnd0PLr60HkmdV6nVmxcCFa8hKoprhvOaKCWAIFI
fjT68tBUxLcWWED/oA1vRdG/ZLdBgpkKnCoH8HbHCQqLLGhbeqM7fAHF0nMci37DF1zeK64Kl4oz
6GVhLCKconvoICJfd32Dr7WrBA14jUZKSWdNODDUKqXE/mmM8ZfrbV92lhCf/9dCy2au9Sy3x9BN
ZhLvnLHrXts2FV8Lg7V30wSSINaVt2FMXBUVFcP7Gl1tNCHp6Uctst8G785Is27hDtZmanERn/xN
3xZmE424LovhpeygTt8F16dpreHl908N5zbIYkTf4h7udkGik4Ms5hubNv9tumBDMcY0lmEz9cTn
MvpDuL4lQb+2vIoN06hz27rNmtAACX73rrvvs/k4RXkw/rk+MZedhKsKnxeU5q2N96Vwnh86uhPW
/FrV5GhE5o3To0SobqE7Rt8mDYhlE79Jy4CjrO9635fF+3/vi5fKf2fe4nIieV6S0GWjfJOEJsec
mqTZ8J+XzyVXBTwleWJlOR7yw9xy8hcoNKb3lcVQ6CBgdBsuZ+0bivnKuJldJ8MQzN54sJGPgizw
vZuUX2+bIeX8BjGEcCurIhAbKsZdMfeVD+nSamNp1zqvWKu0oH4M7jcCxZMmQ9XE0IRtO5q7EjXJ
Ny7xsvSf7BavGEY+5ykJBUjD/L6rkNlqxmZj9tc2kGK6MQFmY+rRemuJF16Q50Yfb/P5KgPgrINe
BvokFkieBj+zTB+ywhv7cq3XSjypRWmdtiZ6nUNf/cghHrmvJ93eiMbWWlfstdJMq+1qScKmScW+
A/v93maJsdH3lS2j4lgSK01STigNE4mul9LZd5pzphn4x67v+LUPKGetLkaqCSJAtbREwgzFPATi
3vpWOLk0c8HlqMCVModkkEDtd0hHpz2MafWt69g9A45Kq3ntVbL9j471r9vGolhvLfOYO5Rgsuyi
PLWosdsLc+Q7K4eI8/VPrKy2il3h0IbvB47pYvHPGYoulG8s9N+k16WZWr74yXILUFr0Y12DYVZo
4jS0w7Rv8M7bBJnL40PKGH+rHahMP8+EzM8o9ma9D1TaZAUZSnRaL8WlKTCQIgfcKa99eyzBFClG
C97LqY3+RDvODi5UqX8UoAibPNm04/fUcece+Dcrqm6bIFUxtKMWBHAgJBo2Mase3J5OoKvsrdu8
hApNk0NtaLMGL+FitCentIZXashoCwe5crirbH+gQYicJtbMcNAz33Ghk66NnqNBkaXdyoitbSDy
7zKPYKYsu5FboT3Np3Gyj0l1G0uB+xd9+XkHZVEUo6bdCnPImkONGWxNR00XGwiVyxcXV1UsRi4V
qna8sMIytTw6DBDq7r2UG149HSv2JVsK86otPpkVr6QibYhJCM5EfIynb039y7KoR5Pv1014ZZFV
qI00YDV4CrfCRmsgWWUZeOOHsriZyEcA6D+uf2RlmVWkTWc3BO/7kxXq+byT+XRKK3a63vTa3Che
rrF4gUIRMI01kb13jF8aEI613KpyWmt9+f3zJtLSOiZGa/+PsyvbjRvXgl8kgNRCUq+SuttteY/j
JH4RZiaJFmqhNmr5+ls9Tx7eyAL6KYCBUGwuh2epU/XvNtcUcsIjVG38vfdsa10MK5cvHGAPnbpx
5VzIlod3S/sv162L8cwL3cgVdUkMPQ43vBgupAr63pL9Xi50a+7GS6/sjtaQtnfjob4X9aub7UFP
NtbcBN4oZiGlk2DmPWlOnoKKidOGRO81cW7ERCbAZsytdaZEeXFWvjcVD0cNwcv6H+pnINq57uk1
0TOdW7coegDYBTrtx4Hxg6gG/9CVjjpdtbsmYoZ62rNHz3PiaipufS5+Ca/9Sbi/k5bZ2gLj2KPP
vG/XSttIPT/azAmtfgGZxE6heWtw49D7YEVFY0Pjxes4Be1EArVUAeB2O67Dxrk06flAHVNZduKg
jlN4PzvCzqhrX7nqxmslgDQvi4LjQZzsm7YFCKdqiwdnKXZs8dbRNO5swVySZqCFiEuSPGt3fS5r
6+/aZ+elVUDV78LBt75jXN2ip7ZHkHsD5ba3RHXuoomTPDX2DFRRM9ehbKyd5PXG62JCYlKfdz5t
Ji+e0lW8LWApgbalziKxlGXUOWN9+Pw+bGy6CYYZWYooL4Ej6koHjZDdYoW63UuSbXjt/weDmbup
ZbY7xoMezvbgnB01QSrE/W7P7Us7Jd9mwJc+/x0bRJfCNZ6zsoOmZJYxHqMrZD3LdlhBXlOxgw/1
mRtCCsirDWy8kUVl3zelohF3iv4GnFX6drFG52sK5MPOXDbuqYmfEYJJ+ASFjsEPG1jJj676PWR7
Dv7WhhlGwBMFgRSA1PFcTNEETynzr4P7CRM+s5Z86XyOeQ+1OBfLdBLcguu6l5HauDwmTobNEmpe
Aokc7SH+zLiGnP2q5aldaPW+zESebNDOX3l/DItQD7IYEpbrWI8lkAn3GmQ0XffTd759ft62tsGw
BHavdA4adR13Yn6okLXr0qsE0GxhkvtZzSBI4yVOnDI1hqtW/DaxRv3l84lvGBaTrEqPem3AbQ6X
uH3NyF0xVScCTgAHWgGff+DfG/eHCNRkD0RzvrKLLHdj6bMxRHYwO2fate+91lpvUKBPQqegddT2
0jo1vS6hTlW8JZJ20dBp+Zx4sKYF0IUhKM3qAH/DY1cgi8OmbnnTRVufU68j5y5pxsgfK0g9O7w5
LO4gjsqbXGgnVYCzcAmoNowlCjDW29opcu4FaLl6WKG8JT8qTt4LtZAjd5O7lebYQCnJTdXOv9ZU
rWHlt29TlQCI4ag0cN0Ewnc2+MhnzfZyGhtHyCRDbLqsTtpUujFL1gdWjrfDrnTV1tCGMZRowltR
JHbjpEmgzbjcLMQ/7WzvnzMxJo8amo6tHNodbpxTdZeBcg4NvNdJKAmT5cyuVDLpHpeqTjwWFOtU
h55f7yTYtl4Ix3BCpoZM2aRSD7GU7I5uLQbwl0JGPHSsVt2NGenDgrf+C7pI06fBUtYxHXIrImBK
/ipmbYXgfmxerltFwzy1lpuwOsm8uGQjCx1W5gFL2h0/cfOXGsZpzlrE7QPeXeKAjWvy1uG5qbLq
RQ7avi+Yb0HxtVjSe1E6/FRVXBxzlstb8BW19+hlXsEAV8l6xzfbMDgm9Zgt5tqySgu5Fj6eR57J
gK3jl7XLI9sb9rDeGwfe5B/rBSRApslzY1eX94AKvSal/ueqrTKhl4q53kg7HwazpPbB52kZgcix
2LGWG76Cib4UvpuNLojHkAgE4WQnK/9uLJP04Fn5vBOTbK3N5dMfQnFwg2kGORc35ovzWMrxbtLN
ziu7NfvLJz8M3TQJ9UDYgb2d0d+JJoRbZkGgqJp3rsmGy2Ai+8BM64oyr6p4FTmuY6r0wSUyu7+U
W28cKDocGy6GvWzR1kIZBqLmySgmEDnGjJfx3I7Hprsyp2aKmg5NAis5MuwBdITTLI+Wy7/53pu7
tQ/GhV86sPpVA6lRZi0CAdQWsZKgmefDVVfARPhxypqCK1xhvCtOKBanCy+dUcF1oxulA1rm3PFw
EWKB6PM7sLXtjzVPrkPqCRN5lsiyaIYUK9+k+pfVNBGZ2W15OT7LspPS3Dg3Jt6snHLC+mqo40L2
32gK8KyL4Py6xTEu7zCBA9gDGxSo4PPumKvSigqrnq7LAZqUYjWwtFDswsZeMH+Qcw4aqYPO20tI
bZj+f9+nD+aBS9vzSZUg1yt7oIUfuOoi4t9kV5ofU1K+63WbQOfGjS03C8b0V1q+p+se9c1G8GrS
iRHgtvuKYfKlkMHYF4GreOgW75TGiywjwvfQTBuX998+ug+rpOCRz5zOPE4AYuobdgOKAxAb72Vi
N/rxhAklJXY/DKvF3ViJKhjKJujISaGPa9QqdBsSlMUb43YAoP5O/Lux7Sa09CJVN7vogInhYH+h
ZVcEjZPfeENOgVIfr3uWTQBePZZN46ww1r6gd+7Q341e/nTVnTP5xQqHuQk0cHhM7fnItR9SWV1X
VzcxdyWIFuyktpZ4lPV84BWK+FXL1Y6d3nL8TGHcBd5sDy7xOl4qqUOfZjNkuPwmatC/EI6p8IJs
lkOkHSulAVL0+qlkwrtLlSgeGcixDh2Fg7Bjuv58rrmpK5j4fu8xOrF4BMHcDONCnCxoh6viWG7q
CgqvKibnMvpSQvTFuZfLQ8G/tIPYOcR/Nuoo0v3XtRmqSebljPEl+KJLTwX28vOa48WF4fv3PnA5
M6iPYjbmIcT3zoU1X1fXNHGRWdGkU60JeBYd+ne3CpRcNN85uhv2kBgLUvPFK+oJ4RPq1s/16IWt
w05j4T+QnD5m1fJoLez1mhUSJrhRkzmHMAPaWGAJ4zqtz4K6O0NveJQmmDHv+rT3Rwh02eqtnh68
wQ7a9CUn3wAjiD6f/ca5N+GMTVMkyUIUj3lWPlarA2aSqrgVqXPlxTIZ3yxZJ41VQaMrsSAzOYLT
FoyRJZgEP5//n5eIm9BGdxitJnFBOCWyDqCA7Hvu5ee0rk8opp6siu3EDi4u0v+nibiJaVyoIpyk
eF9bCbrltj2Vpb9zDbZ24PL3Dy/qnHttplJ4lF4voYt5bisvyL0db29r8Mvv+TB4TWudZ1bC0O5X
PlUie9CrboMka3d8sq11cf47fld1xVw6WBf0/oeeHE/Ssneu8NbQxhXu08nNc4Whne62cn8oBPqf
H5k/v/jcRDM6idBVWpEqnt2fjfvFGf1wzX6vkA+4bnwzvpnaRQ4gu45Z/5LbN6wVwdq+zHvqjBtb
agIaS2hW1qPFWZyJJFD6Z4KHCj1wn899a/CLPf1wXsgKnZxklCqWtAXx5JpnEYh8x6Mi7k6Av/WF
y0X++IViolOfXPp1nSINmEN+pU3608npXs1hQ36Ai8u+f/jCkFcOGunbKvY9p3nkrpudmsIezrJg
LPJsywfWvsjPqGq3rz4IP6KlL6UM1DAkp0qCqyr3xjISmpQU7ma/3DhDKoKm65yf01L20cr9/FC6
GflSC0re1qwa/mbUUk442aT7qms/fXFLTr/nhUzi0i/cb5D5IydRJvTRmvzlKJfeSsF3VYKRsmBo
8ZxrwfdacrYW2Dh+YGbyQd+vWWyh8NppAPP6MC1ePz8fG5fShOaNbJjSHrJKcGT/rvjXaY/+Z6Pz
lpvMUlkB1vw85VUMWk/naDspvR967r+Ab9ZDfTrPqkM5ZSWCGz2SsCB9b4dL4g3hRcXlSjYQbiL3
BpeP/ThWKi6bVv/sGtC1DWpYb0CJ9mu1WjIGlmXXbdih8eBx6umsIdg8tt7h89XdsEwmQyCqMvXU
eJLE4ITjeCz5+uxlsohW0RVHIas9WpqNI2JyX422I0guSzumdV5hMQfvuEIFOkTfpTp+/lO2Dsrl
0x8v4aTtxaugR2ip+r3R2Z1k/V4MujX25e8fxq48naxrAs0qmVbvzM/+xkbuPDpbK2O8Z3bnTtzr
hAeMMtSMcNJ8xw1I++3zRdnYX5OFCuSCdHQ4Rm+sPiwpFGNoGwzoA6DZzvy3lsZw1xu4ErxbEsiG
1dkJNPVfuF/sTH7D0zKxcDUY/Dh3/CG2uVZA5Fbn2qFlOFpJnCjYOWuv9rHxIRMHN3i9zzqIcuB0
Ws79NGpUALpKlN/XNHeeSrcrDxUZsz0w8MaSmUAkZLQz5fQXabtxyRB3Ktw0cWVgZsKQGAgemLU6
Kh7TIl5pehbZnqza1rwvy/fhFvSZSwto3qI/PxtFONq1DniP2X9+VDdGNwGDUOaZGYjQm3hlFT3a
rZWHTDf5jqHbGt2Y+9yqucyAJYub9a/Cvh2tnfLNxvU1BYEVF2C+z50xtv2BnNem85/6JUP7NRXr
t88Xhm6kqLgpDWy76BjmFmLLdqBplC4We0oGkt6C5lKcc+EuP6dqJj8g84gewsZHZ2ww5V7yVFML
qQVtOQ92trLTor0mBJUWWuE6HyJhg7vMJ7WChwkbOxU48vZ6U+RQigSo1a2PeZaJExr0AOOxfFQV
iqqISsetg3Gt0r/KIV8O1K/7Uy5X5ACnRrAXz7frI2SqWIACYftl1rN37FxvPq6Ly0+5huD2RNbm
MIh6OCajGs96zhdQzMgh6NCbEHUimUHPMPEHdHjWZxvFkrAqxHrbtXN5y4AjvYG1sQNXqjEqq2F5
JF1h/SqL4c1r9PRjVkN6slTihIvX2MdkYtWtuzAJcVcAq+6spZujzNP6CBYq9DumVB8In8cHDgp4
HapC8oeBqv6L2zkyoKOL6VdVfUArOCKOWj+k5N1fyTm10ABOJs879X4lo7UtVwWQAEvuBE1/j5BD
eHDXycuj0Z/6aB5X5zCwtgeVupOg1Wh0v9RybJ4zOSHrp6E1e2GYmNhffQoWYKvQ+WsrS3BhOx3L
lyDxuhkqI5kikSaKhhVz52gaGMBIg0sC15fVk8jKgkUJxJPSyOK+vI5GkpuIwHyi0MDyctBIohPl
IPKhO8JlsXdqsRvvk6nta83QlO8LeP9LtrxZM+SeZov9XkFUEzrovN+Jj7Yu6cUofDBcVl/UbgGi
4Hh2NIU221CE6VD6YTEue1mBrU8Yz7hs6KAJ4paYrxO5AdpZoPFOguGxaflO3nVjrUxUvu+OfEL0
MMatbS2RdEs/hgju8NLbrrgbpmX4+3N7s2UqjRedzw7Lx8VVcdNkTWCBwVlM4vd1YxuhgmCWv0hA
I+KFeehLHgXqKbO7xxrqYz//kDMxCdOWcmk9qLOMMQWBaIi+8OJMbeoceKHsCHxnp2RI6cHxFwos
zfz2+U/ass4mMDRdBn8CkZkdJ570H9KhB4vnPDowYCU567S15sDpgR8i2K2QN3pmIfF0tnfyNrbL
5Fir6nSs8s5TsUfq185hN8u4x+WwNbRxEloH8MRJ4CRMir6j5+Unzd3o81XbuC+mhnPfKOANB3Lp
5/IfV+J/saYkAiTnuuFNfOgq+YqAmExxQwCyKsccXbswtksZ8HTaI9ze+A0mOBRL01Tuit+wprZ7
KHlLDn5VyScwQnSnz5dpYwdMiGjjAUPgFdSGVEZWHRlf21PREP/4+ehbP+BiaT7YRTXMw8om4IIp
mB9JsRwZ9IdkQXeM+9bwl79/GJ6xRDM/z4D2Lub7jNmPnoJ3Pczvn89+a20uf/8w/DSTVuskoTGK
+U4DgiUoBl43smHMa7rSjkCYLoYgLzpv0EkeORkYzK8b3f7vvFFrGtaFZj0EkGUdopHLh+Ww98Qp
Lnv3BxvoGndWiNlOxQqupHbK5qDO0l9DkX1XvfeT6HUno7a18oYVr0rbHhBmdHGVk1+qxHMqGvrz
89X5F5P0hx9g4jtHxMD10GLxh7RrIoh11zDWOnsZy34NXbthbtgNoo1yq22eimys7no25Q/CL+d7
T7or9NSliqg9drdZlrLDmIvqHf9jOlt5UYZErS04LvsGbfxC0NBxx+Fdug30XNcCQrD+orMA6p9e
OCJ/cCBDO335/JdtrJoJ/EwpFBcqnKx4pjSPkMgGRD7bhQ9vjW4EOGpaK+y9i5bktXhSifq7ZtYe
9c2/cpx/2hPDUHQ22Mj8arVj8LABtN2owf3W4Jb8mh2x3rRwbx/mpdaPXu2lYdK2/6y2w6MUtHzP
Vr66UV8P9q9+Vi06PhrvSwcStAC02/pVEYtF4L+d7zsywbuuJfnl2yOHxh0gBT0pyHnsJjSK4ByE
MIWeEw429D6CfvH0EY1IcifI2hBPAKTmv7cSBG7aqsjax9bcPnieXU4hdEiRI1adcM7VYFvPwMmM
v1nHoecO7pb+HrA38t4lit+VjlWd0DBfHMQolzClgzxRlPh/eLh891C0rI6qy5zb2l+SI1VoTw97
pKXjwXarH8NaVFHa23PoIMh5BMPxGLbjMMQVzacT6IhVZDXjKgM52SDRswXcfKiVHtigUfrzoIo1
NOUcu60sIA2VqSdBsuJNys6BgsySPuYZQL0iZzSiTp3dDkKvXx0XKgM6sUk0JF4biMHvbsTSyTPL
0vpeFiK5gZ7sGBIokpwbx9OBDWGJN9nmPbZmSg9lUbX1ye/Q9jWRZZ6Cph+XMmSez7+5Y0cEmj2q
sTjPg+ADGjtH1CSGrPEDmpM3OiO4uu5SXa7Dh0cAiJ+6otnYx2jl/Ufb/b2XiOvKZCbcdsBjKyio
V2NXjS9WP0c9tnGq8ufPZ77lN5qA20GPfal6MFllTAuAZnLwP4JO8XtVAN4VWWCbmk6g6HKfWwsk
pkGtav9rgWS1ffh8AlsWw3gpwOExdZXPp1iB7odn7DBMcmfptoY2Hgi/w0HTwGbFvtMUx6ZG1EUS
uscgdDFpf7BG/weZre00XYdliimu18FPl+nRa/MGlY35H4hKQnJbQf7punqjCZ0dksRF1+BF0C0t
VCAAdv2q+VLtmJ0NF+n/0LOVtvSaCeyB1ZdvE6iEjmM3zlVAUIW/rpJsYmgp4pNEKLLGJJ/CUWSR
g+7Ez4/Q1vQNownaTuVxZ1lj+C/h5Bwv8bTcU6jaOEQmKalLe3vKUgy+jt6rTGekS6+MmUzgrGUt
aYnmmjVm69kZ5qBJ9kCyWytiOHf9qBp3YhgZhcCp+Qu1aX96/XyxNzw7EyQL5fAR6ZlhhdeVvTeL
fhAZJG1YXd1lTXX4/BsbECluyvXmoEzp3RY8XFmaQzRgncsumOo8zUJR+MCOV72LTJS1HErM4ASH
w4+kXAe8x0l26AuiI9vtv38+mY21NHG1re1aXOSX4hQoorl2w8bKIwh8XflbTdbMVA6uJVboBENj
zcPj6FVnf/WaU21n6V1XoNkqQz/Mb9n1E1A8LTmxAhLzadUOgSAkvYHI9nKdwTRhuEtNxsIZcoIM
1Rou/Xxy6R6L/NYqGr4brWztW01GgGp4trMioNadl3bXGQCT7ZERe0mtIiUx85ZXqOIdlrp/7cFc
+fkJ2DABJgBXMFrarpeA2Evat/XoAFe6znu9BRvZIhN+W4EAG5061hor1iNfziGk+KIq5+gsr7PF
UX6fo3IPZbq1CYZZADwoZX3jr7ENIhDZv4MyPBirnXuytUrGQ04U8UrZsxVJNf+uaeST8neZBLYm
brzkKCisKZL14FIfMqTO0sm/H2ef32Zs3gP/b0zfBOBWdgrJenThxBLC8kkug669jiaFm1DbdQK9
keoxe+pXbTB7Dg1WsZt521gbE2PbJAzWkVEZM+iyBh20kBRaraH1Unz9/PhvWHwTaTsX7QxsB5GI
5empcfujU/Dvzqrxc+zrWoO4Cbm1VNsg1nLWmE5W5Gkelnsin1uzv+z3B9fchy6Uby94r7JytAIc
UhnmEo7/Kgvk31n+ct0iOf/9DPM5bXO1wr3RKRhzkWUNSbdMX5JF+YfaIwABfv6hLcSICfHsbVrk
TIBmkFiUv69qRjgzpKgYsaVyymCem/rrmnH0yQmErOnkgRLJlwdI6FnXZdRM5CeSE42oE1TI1iUD
X2B57sQSW5ofP/+FG461if5cAVvlq7LmOJmc09jkpwGyHfbQ/NWz+tB6eo8q7M8Xh5kQUC58SfBu
zHGtirAhaWinf0OT+apHg5n4T8gDupVHHAA0EUB5svmSeHwn5fivxNn/hx44W/89bNhtcMAMDIFN
ki8/6dD7XWivFw4o5P3tA4D94sfq9r4MPcVm2HgkhN3QdtMs7h2AdiHn0EH6yRsy75gkfL1dWDEd
Wn9K7tMGTkXAbVTZas7b0F+d/GsxQk7xVCJWe3AvTMApSQmSA/VyQxE0HorCdu/LfBJ/JW6S/HDb
LnmB0lR/qGubnXUJ5p0U+K8bR4N9QRFnjAbe+2nQDSuAFHPl8bDVTVKGgg7TGxBm1s3YZc0z6Fy6
GwhBJ5GF3ALKv4168TW0/dpBvarKTw+q5wuEjpvkTTu6O0M6Ng97HyZEFX521ypCIhudlDeekvIn
L+zxCLkw/3ZgPsp7AuoWoU+a/iQapcAio5Z7pnjxmFzUKRR4vf+aeen2gVMl621ZZu0SuBXvVQC1
1/rL54d94xCa+K9+SUdpeUjCrN5L5U2B176tAOVdN7hxTtRQA6DtA2mORNMQNbn3iwhtHZei9He+
sJE+wLr99yii4k3k6MAWCD//0jtpG5U8v1Hd+Gzb3slDRaLqyhN69H5mtmVfFQ0zUxsa9bpmrZOx
jYuq/2aX/JsEkGDnF/3ZD2C+8V50C+0oerlmtOVCD5d1PSjjK71zc7cGN1+JtYH5GjH4ymrANNjJ
yobTVXvt2//dCLtgaa7tdY6hFBKXnrNEDBoRoBtedgzanx9S9n/w4cya8tWBQWur9i/4XfQeaSLo
k86z+Ceds+tAbszE6CWMTBDABFtmhXRa2ZFvab78/nyJtn6B4UX2xLWtfHAByRclCe1WRVmj2M3c
Jd4B8ffTVV8xccqU0BaZZEQLZQcdMdkHndW3t1q1oG+x7OtQUMzkX6Uts+h02e41r47S1xGp9ihA
NkySKTU9CcjCQeESdaeMNYdeiSfAX60gmcF+cN0SGUZjWNpsESX6qYGHHU+LP746hR7vKsBfIHU7
s50C0dYPufz9g+tX5Y5IseRoBRyasG5Y3DIoCy98xwptDW9YiqLyvEZdLkSn/IccYtZBq7035uV7
pmjrA4a1aG1k+Px8obFMvrlsguzOGOTu18/34M9xJzNbp4qENoQ6eHjalYwRlAX1YV1y+5i2PotT
t0OxMZfdq1jAsBbkQDv9/Py7Wz/KCBOhkW5ZIvUoYPwFeLGGAxN94DvOjpXaGt644xDKZTRrZxQ1
sjGYIVoP+FOgnHRn+A0DbuLAS4rurZbibkwgygpGrxvvVMbnHcd6w0CZhKMpWiaIVjiwspjCVP6T
jzRoELkgX/L54m9N3ziyNkelxLkcWZ7OISn60KZ77ORbczcOa9n0gP5rtK3MufvYLQKNfvIXFLZr
ELywH59Pf2NzTRwx2JnRq9BDDGEYJiAKwWtaAn5XXHcyTUrNzE78rEsxul7rkNZoQnffNCqJ183d
OJg29M083+J414qsAHmTTJ4BOutDa9beTvpuY3lMAPGSAGvE8P6gG5KXJ9vX46El7nTqbD0cP/8V
G7tswmP7tfe8fAVNRT27hzZfwR5Mo6J1Q5rvndF/s41/iG5MOs1sSLXXpWiFptbonmnX5sdMdOl7
nTfZ37VOxmerg3ju0k1DOMtOHGTJIaoA0lxyKy5iwxdepsAl/fo1aYc6aJmEAN80zzu9ZX+OT5kJ
trUHKwGdOlQdpHoiC0S+ihP1SZDrX3taC1tfuGzwh4erbKhGqg5faIf027hoeq661A/LhisADtLx
WVrX+rumvm3meJxOlxbtQWpyKFtbhcpCDffz87J1JA2rAI09HEiHtLEqF5DjcUFOyHF+a6uy3/nC
Rj6EmYBED4REAwaHyAbgb6eK1GvUMfiN9tywyE/KGrptnX0uQE8ZTSxJ0XiwiLCbM+fl89+4YVRN
gfskb/KRKWRVobU9hqLmbQBZzL22pq3RDbvhOLVlO9MMd7K009Di/XO7i+UUOE9/uGlmCwBbpsVR
kqMnbeLPpPVvwEB+Wyfdy8SRdSnFb4hv7jhLW5+6/P3DkS5obi92l+PlWTt2HBwB7HM3ZJGeFnoY
7Gp8FSnO3+qQdUfFcuPomSylQCBZDffh4GRijbKZnzVLji3lO8b23+LCnxbvYiI//KKU+CnyDa0L
QTsmzj1oyL9TCJ09Cpr3t16xLl9px34sfpcDXbjoKqBF5T/UWdbdl9Lnz8W82DfL3MxBlzj2TvCx
cVpMJLMoJQohaCmPPUtHXeFEzq7g6NYOXj754ffWQpUF/B3weLDlyR0Geig6HUnukCDJ+T8tzU/a
8qLP79TW5hl2w3LSBDYeVdehJI9LpdEZl58hZ3jdlTXRqlDrKrpUIt3clr04DcIGg5jXVdc9kqby
L7dyF9LalwZ/qJKD0KkbJYjdPe9AmxoCd/CU9no+Nx4KE79adwrkdA28XYc8LbMIQIscFnMdlOKb
7OWOhd04UyaKVQ5D1bVU07iSVtipCalGumMVNoIQE7vaENvpagcRTiLyGHVbMJ61SUja7CAbKAYs
hAB2tyTQBfKvjG5NLCs4SUETAx/+AtvIz6Dhd+dgZb79vXfGvYrJxuk1aU570jbEEhX4wuikv61o
lz0mbp/cagDTvn1+QRz336jgDwbIZDCtV+05alVrPFGWHcqFpm8tW91z7dnypHWxHGQhy5jJKf0x
5Gg6Vguvfmir8w9J3eouYGBtPFoAT7zWICI8O9VqVYG3jvO7n/bFWTayexw9BoEBmnf00VvZfLdO
gD+kVmIhdq+W+xJkpDd89qojWPSTVwj6jSd77vJTBVc30mnTh2jTEa/Mb9JjITp1l6AWcivoRanB
zkC4T0vxUEsoQi6cNFlIplEBmVUlNCzQcXsPZiVon85VGeVyWZ7UMvRdqJg/QLTLdelt5nYTpI+X
7EaLHviJqrXXB3cR+iFxag0B2JS+gX2hQRo6py8jnVoRtlNasmCtSh2AgiW5aUvKn1CHHW8UiKgO
C3Tdvg9Ook42CCgRcYPDdW16/8WbaZWHCWP1HAIMZaWHvFfNQSxLHqAKL0M3yfDcsAkK3D0Izxo/
U2cgz0Q0oQT1Nam5/pphqU8yGfKXvKsaGcxuYUfKdZpn6qLOW008AoP0F1jTXyg6p6eadG+0sPOH
0itju+sAHWW9E8zInxxKq1cP0wrRh6SvwzzJzk2ancfMCtdS63M95uoroKrLIVMjOllcBNkl65Oo
LOV65K31tyUt6+CvTXsYvebVsZC5AGjqZfX5AYyHYBtSzXAEYP2X13e/u7JZvxBfyRt8cr1NCeoE
IxHyJAr73prHv7ykRD+e0l/sVaB5yv1KfLme5oXddXYP7gtG60AX6r7PnWPhlCcu+me0XV1kVNMh
KH3kA2RVvqu5c8Okg6xiSmZQqzqKn6TfP2julwH4KPobTtGeT2eJfhPdN2PIc2V/W2pI6GrAP8Me
WnPdQjRw5F6NCHfOA55L/kqbBVympf84F8R7d7iCePBaDlEi/TJulS8C9BVal3UagYcuq7DWPgPh
RTeFGXeGOppUposgnYcRzVQW1JQu6F+Ac71aH8XSZLfTnNBTLdh8brMOLHgltIhRh51vSLraUZJ1
LOyTtkQwItubdFbVLamb7uzgDT3MbgKfAP3rb2h10kswLLZ16vsOveyNY98kSZ4EHZTKQbbatP0L
3BsRVVXlx14NGWans8t7KXL9JGr/u26R+bWk6kIKwtYld77SQjpRPRWvtJUHi8rbJqNf57lswknK
3w201l+dlgqwAwo0QDjs99LUt1afvIsarF0dKJshAyHK+zSfb6WTHlMguhuOtxllp1egAeH3FiWK
dUt94zoEc+TJoWirG6LqH8gl3ffaiZYsOaGI8lAvS5xV7BbZjnu3SF8yx/8LcsxfBuI//Y+i61qO
VIeCX0QViCB4JU3wzHi8zn6hvOFKAkQSEhJff9tvWxu8M6BwTp8OHXdwzt7cceIR2KrO7pUJ4USA
eNAbGp+ra0Z4MkzfvrSVHdQzFIkXRLt9QC17QHQzCPIeJBbDcMboJ8ud8i9rExwxE71Eon9AqPhJ
h/FpmQY/Dykrl7h7Z8yCD0qSomEgZnvc+9Uz74ri7JQ2+68gXB/pmryFJK11G0PsFzz53NUDbf/b
jPckQnv0RPgYUe95DCNbBH5zNYrevb2pm4DddSC6cqOAcJaAX2Uanrt+OI5srBvLjqNsDsvuMGPC
eZPzpkGaASS5dmr+tkP3xYLuVWDq1u39Heu7QnbzcRzJaYc0DwavJm9xWCEl2FO4K7G4ZVNLM990
T/7GVD0ICcswu/Ha+V2SW3/hBaWqQZJHAvLQ6li5dlnpu+335NuLF9nrOCznUKgeIRO2wDN4ISm7
qj0QhRvo3aK+k7t895ALmg/d8p4471XG3kcwTVeb4lTsQnhGx1/NNNzaGCJv+P3+k8Q9tzZ4mUiP
tjzCuqVrWk3jcoeB+juLXe1l8WWMN79SLPiEO2JWhM7ri9mL0flnpcjcMfUUTIZUuZjhVyrpoYX3
JkwJkiMu2hMZvNvqizvZp/c42/t88Lc/mPsNhUnmGzB/ZM2791GmgAIne+83dUeg+lNnv+ElIvN5
Tu/bENScTEfT9pd9iG+dZJcks7CBxLdw0u/ylCWvMpqvcZ++Itfymm6YrGIMVahh33LXRe8ZMaYY
k/QvhT//RsltgKKlHNP42Z/1f9YmLwwnh5BJV4xp85lF0wUzepDnou1xjNJfEDTA8mF43gZt81bF
h3ab4eCrH+H6/sq94J7Nab1nWMNp8wEy+2WX3SMSnVjO/eGj2UFaT/Z7sg3XcB9OM25gOIlhZB5N
tY9Pxkc15G5dHhtijhZsKR6Kaxa7d0ZWUmQiPUwZNK1yFn+0mR+DYYBntukvhA84JkbdnAMX01sc
0vWcxHyuIx4aDJT3uU5YgwCypX+G2d/bKjqgc3a/BZxAWDdODwSUMgSAvyPicc5ngeBC0qmnGNvH
qW6oht+TScKnVCAcGo7Q5LixlNQKeNnRUnqTPw4KTWJY6eCCF+yYFKzdj11yB1vsdoUfn0xci1uA
ToUJ6Z4b1HiwdHdX+Lg8xy5yeTj4/xKJleczpHVDqQY/a0oe/XB9RsjxMfBg+hLOEK71rcvVtpxj
ggWdteUat8Um13eTTOcmQkDlPsUYj0+LgHl1fFjWBVDhggft9e2Bt/uTZ+xeCH992/0BpMv+cZHs
BZjru3PtiwZb2NG1imRXr4PA3SY/42GExGCTH07O952CFheC8iDMdB13wD3jylnZZiC8r0F7jdlc
tZoK5JTqAxSLp26H1ho0huOmhmMWp//oHJc41xGjSqIub6cORu4+R6IYeMrTfpqpuIkuqDqwBw6k
9WH00NlHZI2pPDX8BAdt6EJ2PMw4/BUNtFo87x+KPYmxyfw6deIjY/sLC4n3qP2YYnkh2NiT8T2i
8ois10s248SdF5R+aYtgolnt1ZCJ7Yy6Cxd7+wrx231BlpbsJQKRxKsS6VD4LLglWAzMBrXAbB2b
dP6CG94rBbkTFIGjmb3PaZtK1CyoA8OBVSmE1+eAzsdwVgeOwALL+mPPkmvIaJvH2XLeyPYAdPul
0+bJYDhWtz7vq1ET8WMWR3PEAteNgsrb71+Xdj63w+pOnE/NV795298lVcPntLBaa+R3uBmsB5J5
t67NDkOc1I1kD6Bjv9uxgeZ87ppip9icy5DtRZfQI2VavHDly1OK+QCwye1HcTGElYtTnBhZG9+s
v455DOOTvPchDG2JormHVFEUIOm5U8GzZ+PgNA/gciWOkjtjarkHU7sXDYlAv22x5qHiRNC08m3R
c1Aymm328m0nfyD81UfbT+gEEcAL7o/iBfJI3hp/pnk6qU8SR2eRSZLrZOnLFu6opRXeWpARe71v
m6EMlhUVjIflFbU7rtCpv/lRc0TO0Z7zMcnyHly/PBTLlHfTT7zP+LmH21LBj+y7Yek/3xCLR+Zk
lQ7enq8rSfO02XD4w1JpQvJWMVP7tHAcdXBXfo/D7k2HWDIGmyljrch1yO+QZm61lAnHxjb0Avo4
VtaUfHqZfBkcrLfQHWQ575N7CHf4h4YF4QfanUmjUIT2xSR4ddqd43545WO7531E8M1m9qknVXWT
ASqoihlEvwAkmF3zagrSY5Lul0xmld/hXbcNR/hVX+1TXyZK5VCd192GvYY5Xy77ACWkKkMWFsaL
8iGR/23BDqH+qM+xmQ6Jc2/xth8ysr3HCVuL1HOvrUkumQZNfUxuXhZcdbcXOPoPGQ+uYBq/UtnE
Jeq9hzRc4EcQ49u4fjzAfwe2BRqHXCpjl88cduRL4r+vDVd5/FPAdCtihhPYYoW95+dqiSvO98dt
VxDt4P0UM+tZ/tORiob+zsL+m2wzTtbNVQijCz7HPRnzcRZtuW1tUtt9oSX4Pcmp6Uz0zyru5TuP
2GmavfXoMD88UGXXk/MYLReVKuSsh7h747kb7n7j1n/Wj3hfOLyjGkmnSR2lPnsViYphG+BpdIaT
Xo7InJ0vDUw2H0znyRIhlis6sGw/aF/QEiU8OUuHLz3hDCwgA/4J1XHtAXVz/NzScbzBHVcfFKRS
RwpGOELQGA5Z047l7Jg87vPqDsGWJXOhxQ8gnGbLy657dpJxmj531slntna2WLdmK3tPe2Wq+rFM
R+K/xnvEn5toU1XSDONHM+8U2YZ9vBe838gXgPOm4Ctx9R4jZxJ8PKNzaVaAzWuzvIAIul4QRelf
KQ38cgJag/2FUfSEWMGrIBYen9D1XUONYEFUeuHLjPL+hkpnqme37J/orpJH3DoIdDaz8a+BEfs5
1ftcKKJdbpRPCrTT6riG2rugnh3KeNkQ8deTtEiCiCy5p7O4gjMY0M+OZs8azyuyzJ71gPfKvG55
dpGWpEDOB1hH6FrXy5w13aPADOLYDu14WdN1QI+UrkEdYBHdUVYw+PgGqSsCwvkpjub1Di1peOIQ
imW56Il48Tj2vUC39IDeDA3epOjV+VzBThs2ViCGxQydlWnCCp728tyauClt1HUHOYGA1yHD4dxv
SV8yGzfF0mRAIBRGWolHkjqdvPS4o0eqo82pN9GIpeqy2bxk0fAdjzD/SjfhPSsYZmC4BicUQ6m7
oKLeS5BMk1wZwKIxNAO/HBX8NWYgTXq0Ww84tyHhdaOpWDqxGyUJOHF03nNqUmhuiEx/mYXoZySZ
EdRPyOWAdnB42JgVv3sdeoXrp+kQyKGDl2sAJ4yfXZfcMz8ke96yDUUJRWpFTjliwLXlotDgx+UR
xWOwP95OOFf5oHJEBnqFBIUnD7kNnrd+jT9QuoHBN2UaZQGfxo84VPLKcU6o3RFs3+Yxi5tHS9nv
OfLeBBSJVUa6Ly6HrU5GucFKZbpBLfcabvRAIITahS3wVo7bkJDCrsrg0pTDo6eQHxvZ4AfBiLYS
MPZcYEJ0HGL7DRZ8mnsrvVJvnQ/JoIPTOC1Xvw8rb6Yx9LFL+sC8PkapEm7fyQITQOAUSyHHZLwN
HiVgWO57SVSLG9GfVogadbGM/ssosu8d0aEFbPxZpRPYsMCbeIHUEDRWYCoW92T7kRmoQBzbzjp1
30uHnemyyqltLDkF5IJYtXs22O0YKfUHocr8hzuf1MbtAjdEf+O+/RIE3Rxaw6JREvtEr6JoDcNh
OmCU6VLvUxq3IddkNIWg5kZ8hkDsZnlKGTv6MghKEZAOJMDmkUW8XEV6WnHKYvL9gvLuoVFhyVA9
FKjZXgcYf+UDhBS5Es2XCkWNxMQ67vvKme190d6Lr7tPp3Z0SlMM4E0gZuUIlvhHwsZSzWCr7H65
Y3CRD1HzmCSQt9AQxc2+7hedhB9h77476o7zLuCD3z1BEPnUO3Trk/dTjM/gjCxxnyc2vcfNskMs
os2Lls32uKAvYUU/LOsDQ3xHFaZQb2bo0j2WXgFPp3WftMMtoOQvuhDvN2buWzm0fXfpEYENazA3
1LDz859w/81nL97MaTQJfZz6USPikmNr/6RDegOB5aBozBOSM5ISx/4fE9iDhpkuj1CeIJ93t7xQ
o1+3nvy3Df5T4ieH2E+6fNA7au2kvS4ePCsmkb1Mir/7pr8Bizi7fTnacMb832hZxX7wb/P7Q2RF
7abuLqZ0r/yWuKIX7BYgQrFE+XYdIixFE8wnf6WyDCMJsNEAcu6XNcvTLm7yRgNpDocxOARM4YUE
60WhEqnMgBt6b9E4B3Of1PPS+YWY060EHkQK2JTYnOxesNdZOI2vrpHRlY6MVvBqfwNBNcttSq8L
Tb+YwH4Pm2XOjTeMT9sG5mvUiTgHoyTOkWXul3G2fS1jJ/IR0ypgT7D8ak9+O73Aqet7ati3TLLf
vgVyCE4lwKhpevPk/CcyvLmuGxmLKI6OsZGqSKe0hpHfkzd4z1kQ6XyL5GPYsWLPwG2AWl2CGzPj
NegjWXBC8F6JaprFyXfRh+7psd/YNhXauPBvm7rtRKIEniJa0CSf5ijNZdPhbI/nkOabhbl3bkw0
Xjy0cmcYLq0YsSbDW+zD4XVhsnkQvgNQ2dv1fRAhJBYobIC/rN511LK74fobjrQJfGiXRacBoxhE
jvpb2ppiTzwV5Jv2o7hoOhQybcpRY7UTtoUmpoZBd/QWbAhhqyAzMoCqUj7Cq2KPX3QkGtiQKtLc
4qnboyJjkfvTyl5/SsQj/qe9uP2GynFYCpp1/GceNL00XTMcEzM15RD2yaOa+/mQNSZ6icU6XoF2
9VcTtl5JadKA1Ax+QW4WOGHlPy0rzdfZ3192N2mw1g0RVSA84QrEns2stn7nlSjao1dLYoCYInb/
LdvWl1FI7Uen5/45NINsCpSS5HFnCpmrTHjdZfT0/Ip6A5gD2HlYH9yX3344BhGwK9n92YWeCgfk
/RTaZQYaEs6PCaRQR19t3r8B7X6xxDIj+Qg/3xPZvAXS8NR+cfiz5z4ER9UAV6jnvvXUyVvCdM1n
MNhNaRoWAVWPY+ofO9rrFi6hXuxuCknbVeOvqDFs3y7PXjIfNYqwN8Ausyg7NcuDi0X7MpBU+fkI
3vETUXCgLcelT0rchlGN7+iXSbB4l4hDZVl4Iusgm0D9hY+09s0bxSihDoYluXEoRNZ83TkZcjlF
9skuncO8kTT/VEfnb7lMP2ZNqIPKOIBFXtQTd0BlCgPTZGm8woLj/yDHBbCVkmhHhF1hP4raRbA6
7JE+RuAs4HLph/tZw5n4AVZK8XELmqagag6uqV66y4Qr6vdoQbokfIwelW0t9AjDcHUr34+epwxe
7Zoelh48xmECS2ztYK/Q4aqrZhuauwMVqogEuAo+FXPR8SQ9EJjBX6PNc99bsKC96dpBijx13lJ7
UoxPc5qRCu6MJil0k3ZPW7bghnXdMD/MaiD3eZbw8sJxl/fzQEYkFCWwfNV0gUHuMJ2cXrxnFHo7
UkBRcG5y2F9R46cfJoTQDERMVPFZy2ypV5mWM/fYAQkHPmKu9HCY+9i+YPFmH0r5/NfeThMsA/AJ
6o5YRnPmpyDwB22rH4Anex+I/KIfZg9tKaJpw8BJkQHnKNl05S0xhyFEa/8S0GPxAPn0a0OsGpo/
SwuuBKo7oZAJCJeWWx8sAyv0lqUfdIIt6o5A9HMA++l3oYblzzT54jhCOHugjdwO/gT3hgGIQp02
kT77U9JfGzDVURwjq66mvp9WTbDwY7wxc+E8iI4Cdr+FL3xUjuieDzy09mIpnHHzNBXkNUBO0ffq
1uG7QRWDXy2ggbWJMs8a/+PBdIjGG1b4R+R9H6fvEV/4QaUBIAJ/QHIGuCDvveDdGZFV+0sHh5gg
1/D7gqFEhwyJ5gQTs+HXCFlBUCro7Ic8IiqbS89Mrc6JbWBxAGH5l6TuNd1D9w01Xfg+Wf/fjHFZ
uXIvpT9GbdkzvL4yQF0z+oSt9ba0RrqSh1DxyFZdLFVfNptifzevFZ9+Y5fHOejWFzdDTZEjFew3
kWyu07FtK3hw9zCjI3PuJ21argbCz2TM6FfvNkwOlTc5UakB6lTkJguzPhPAmPyTL57gFV8HoLtW
mucMGihgSz/ACLSAECNlPRwj7OIVCRBPCEV4WtnJ07wcsyE4NSSAtXuPBwGoqmn6h6j/qQ8xnsox
mfJeszSwhfbhjq/meZFFuA0z1mMPidvQho/NhGOj8JopYhX4XTtujZ7qMGdG2N84C901RXNZm0z/
ToNkKeUSLtXkj2DS8hnmZXFHVVqMLESwHH4nx3Pt7too+dGGW3Tz+9WDvfoW/uw28ug1PQqVVdk7
l8ilzc0eywR1bItJpOexX6pjpvDXhVTYZC8WN/IxbshfyxyCkeTHDIupUhigfhnEbsXSB4duHe9W
YTBkwmNMzYWFO+BsIVAxbp/GeodOotBq5BHHM+yX0/Blt6MBytDdvHTS127i+6EDlgJDmuHJmzNZ
gvn3gWlbpYT34ONb5HukRck3PRRZP35FVv2LIpTRpuFdDhrKXjrd/KezpAcsROt0mGgF40Z0+tHa
Alf1UXH3mUS7n8Q4eLuhHPyBAWDooTveVE4Iv/gLlLE/5KQw3peqTbZ7Y3mKw8HA5BDOZ7AtRLc6
mbR2YXLiHQWsyEDYYzr6arp4yMUQLHmqEOUBSBedHmSv2vp/+8SgPeCAueSefTG0geg+GpynoMAV
aPhwi4xeUzgWvE+yR0ycieBfyDkq4/nNpNF5h68NBHDalNibvzGS63OWYd4h06MhLYiBKa4HNg0i
33etcsEbtO/In8v9cfljcauC0N14kFSaHUgYRy7Lokked405Io30NaMjRywjQ1aai06Sdb9gJ3mN
GLlCOfJ7QfZ7HgSoF9H4w7JZP0SR8Tly1dRS96BNHvF22X3feHYPWRufAliXHBOwHXMP4i4ENwxP
ivHsolH4VIR73YFywLRREN1FS0sVQMPAFruU0GpdIgmoq4kYDDoEfkKUZH98G9DCos0sYQ5W62xf
ctiEnfnPKBhXbKVcNhaYSScYYCpVSg/j2VgOf9Gso783u4852uYw+wA27oCL5StUBsqP07ynyd+R
k0fowfRDYtvshTWqqVJ/HvIuWt/oDA+kHgSDthd/XOYldRtgEj4qEeStryXm6uN86p3XgmqIEesg
x/Rx3Xt9SjJz3meamXxk8z/80y7PpqjNQZztQOMLdKUsnuEc6bYOOqTTwbcizjHZp7UKYq+YOLLR
w3VrK9zy594q+NDt/rNOO1q1cZtdFWIoj3C8emQ6eR1cux790YanYbDvzQzKFEa8usQ8JC4FieEG
PwKUFSQwUIv4W0kXQHgim2QV2OmFdMIHVNA3eYoVXHFBFKyUxqFSZB5gUdqnaJuXK4Xyve7Q2Oa2
UdETbrEyEjKDM03inUbCYf0pLQYfU2pzjJIv7T5iau1jVRJNGnhaNQr0T69HXMiocx6AnNBGOz0m
vP2a+HJ2GHccphCqz3mi/JhIRjAzZXE5LRuByTV22prZrNj4dIA+bysgEP2c4eeTm3B3+Z5NGFq6
zVZ60cCKYCGPEqX/A6sBKPQC9ZRyEVbYScNztmM6mKjlN16RlyuEpgC+8T9tpH6QLBoWYzj+SZCT
V85IS8mV6n+RTr9CfRHlAqOzwnE6lslkMdDnmhR9owGoW7B7GFS5GmBlFcUhngeyiSqLAuUVzVEH
1Uwz/kG3eon34WPfop82FDEd8ZCld0j4vtK1q6Yw9Y5NHK1Vm01AgBSG/hiw76WRGBCQzmaVTfdP
GJDIyw4nlRMjbP3tUWghW5q2BY7C9uw3Efp+H74BWNRDoVL7joJ8LAxBgOZI460cW/UYwKYDV+H4
OLc7B9aEfdXsHAP8YIoPJFqvjQ9jrdAfA2wnVL1yCii2rv+Nkmi8Oq/Td4EOo1AB6C9An96khw0e
JWoFC2r7O4EgeRuH1h16H1jYqLOLWfiOv0n/M5ZFj4ahVgpJG6LpFGjVHUZW8xL6GPvgVcPKBx0D
opzLeB2XwvrAQWI0mzh3fk6IhKFjG31zcGC+VDsdfstGJAVWzhfJ6HpZM2luPdBRgVxmhJjp/yiZ
sFISLKxBL2gK1GlazJVjo+HqgHyjx4GC+RUZ3oYRk2YZBbzcV/bKTXTVxI3wr2LAp6Po35YMD3uE
j7fZ4SVcdZ328mEYMvg7Nbjxgai8Sg4vOrd3Xt7F8R88it9Jjx2dpmjAhZB/pmE/NAxxIVH3rx0S
YIOz9zbtC5wTpMFgz5K/WeAqsU5bFRrLD1003WKDQIPN17Wn4yeEmTz0m5RF30+iTqwlZYJiAC6j
EpOXAJs8Ctx/Llz/43a/zDtqqJ8QUtAFprCzSEYSwT9M4Ve0637W8pyMCwF1tYHZsbfFQYWfQB5H
+H/WDv5xuZENevoddbkHieLBT1gw1hCR4F4NFWhPOD8W6/KsRYlW0m4PLqgwxwcBPU6NDNf1BaYq
+0WwkR7VgkAHFLOsUlkES9GOq29KiLn4+5aeRdyvz66T+jyPqMJQPzUhfNbnjZ4XoVMErM9p/2VD
Hf3z9LKuZQIv9hwaMtzmblZtAU8XaGcnrHdchGDN+9v6d4Cl71YYGrEv7I2ldlsvm+cWsD7Arlb0
x9XG+9c6/ERxmFjpUxaQuS9lu+gDRGSwL4c+tAaV5k/LY/qwkViWk/bJlfbSvyRSkb8pooKfAH2p
Kk1asICWUP7GmHc7ajfaaunSuUpWFxwDQD3wYW5c3qEqLAGYZfUajQ3esAoHUK0a+sG82R4xqOyQ
xzyyA+SPa00h/T9s7RT+tYvZz2Jp+ePuKX0AVtGcwcMKP3fcBX9E6vh/egkxcFm3qbKbR47apuNR
eEP0bDnOdp9KgHkDSC55NhMDIpi2KO8CxQqpKJKJ0mT3MKFr5uMAtzhMPkAMQL6GFDNIERS/bGIh
6v4HbcN38mrkacirTtni8taOEFCMU8puC1yuy4YKVQcIe/ich6lB9I7KwiJbZjixtdP+C4PjHll3
OCwBs80xOYTeAsktuO8AqayJwhzWghIxnA5sObno0OV+MKVYBGJAydM7dg6HIP7yGuoQbxV77gqC
Cyyd14w/ZwIjOPjv/Jch4eM/rFKXA1CGDQkDQNLMsHrOBAG0229Q1fEG87s2+SlFjF+HqdQfiWx4
0Ydqq1fgbi9Zx4aatiFofFy018yk3bNFlX2F/j76QCMeHdtFiQIy8OHQb6l3Ad+3PYCTkBU+H8sQ
F2Y4RYqXU+wQWgLi1yPgKA/z7ziJjmYbyVsyJxhLqgUTpys4BtkPiG4ljh2gG/IH2YF0GzsMGWGD
ak4mo8Ad1N5XcWvNgYUolALgFuVGYC2Xrx2nJ9Zs2SmSavrjLZGqXKtxUPT+/PaTAvC0Ek5OY5Tp
t8hu9t5RoOrUBKrWzQJ0EzYoW+E0rH6Rcz+izje8SqZ5BgY3gkO06cScfFzsMCkM27/adTCOC/3g
0gWBepHpxkuLNVq1biTH0Q5LqbQJ8mxfj8qMPyqGViJ0CGxJD1l1FdhG7hlVIriJCEFYj/AMArjs
GC0SIAS3qcMFk8805P81cJs57uA72ZxRMBfj0Me3EpLck8USQBGM1VnQepcUESMAF721fUniRJ8N
F8shRcF/smbdCsHAOoJJ03ZLfkTMIazQD0Kv8TORSMU1rluqJF4HlPnT8gWmdYBrIZO32HFSoTvp
aw1sOE9D0+Lm0SDagTeUQxjYlEGGAfqWzv0RYS6Inge14lvgpLwSh54bW509DMA26gj/5x1cL4Vj
OIXt34ZrTo9kgeXmmiVlSoUppNkR07Bw+7USBicDu8X5BGC35DAThsuhBwSKxQbxWSwycY4divJ5
j3wca+gzvtO5hadVBmRnclzCpx6dI8h9zisCBn46BkKLrmzGEWje26kYZIsGocvEaceuuwwza3+F
axShkIGET7QmxYB57c+qE67MuI0e0d4oUAFAO49E2n1moFk8dGmTFAY+IkW2rQKz7vhHVYqh0a4N
8j7EjJOWu4U/oXPublbKNisTymTBu9VWbR9vJ9vqpcCDx2PdtuEAeA3kng4RVRTn1UMWjdFZczsd
YrqMX1JiABnAqOQSRCBJ5nTl4lFQtOl+Fq8n0mX21SkG6QzcReRVNL7+7UgbF9DwBgXsKQNgaYhC
FphQ9hhjLgCNf/isPqwEHWoN0gfwdsjK0NAyjRbs4SZ78vAHmxiKtkGeRhQA60aJy8buBx4N/wrZ
gzSyeoe5aZ/azBywREqc2C3oqOo4h/7r4vlVh+HcmOz1yKZKpsmZggC4s64MO3NmiI7B1KxK+xiE
w+ncG1FnsOVtXHeZuT8f/NarUPuyOl1Qxtg2vGUrDmnqe5ATClR1WMf30KwRTLDw3Jw4T61/8qIQ
XDsqHklDsP02NDsshKwDwQbd1N/55hdc+s/g5/1yPiYf03rHp0X5tUy3zPtx3RYiOsUS2dSwl0Wc
N2L5JEQxDxQHWbUtqz71GCEXjcffAH8eOiGu3RxvRQN6XBjyK4lkkI9+8262tfbDdCntBlgL88QK
r+QKWi87NREkBzsmhBm4cBjnhscEtS/on8UUja/w6fQvW+gF54UpVvudCXCkZB16yC597WGdcWeB
Medg9jZsL8Lf0j4MGoRCufkvlELBQ9y3YXzhw2Qt8BKwgTH/6NI7HRAGBOZikKNg25ApxXSxgsSM
8cGU/sl+3FWacJ/gmwYrEhiPwBsXPD16CCntETXEIkSdwR+UEEoLKRvv0OKzlCwGiIcgeNyHEoQW
HmAu2c8uwDQ2Se3RwPqoALYR1bAomuCVBrJriAbm4ma54Z7tQiCzbfdCVvc1xRxA1Q+JDrT15LUJ
9fScxv9zdh67rSNb276hnwBzmCqbck572xNiJzPHYipe/f/wjPyxLQnwpHHaOE1JrLRqvUkfb+sJ
OkJDYsZVTMnu970tfZFHkCnpf281jWK7zy3zDaC6uwqJR9/ripP9BlyfrZPnNopI2mbdYKyKzXus
0kE05U7QL7szia3P8eThxGXLecH8393W3Kk1AFLZ7ac4s6mJTJIwRiyv1zLW+71eqZSZNvkYB5LI
StiV3ItWgAxN/5ChifnrsfAeklhrAJbt/DrudDgodp/+yuLRecxLvTt6Xp4dw8xpy41ehrmxipOW
KFnwTdKV8kaYG7sJWYNOMSmYFRsOtBeMDWWh5QA0JM4DOKzibpp8D/H3g+NU5gZnyHYbTPmrrgFs
A5Dee276WDkC2MP1+unGSCxY3IVdNbsGujP7fDexEfSlr8QASatxkuMj3a10L+MpQ5kpC/hKJd0y
aP+bIWBfzQrgOOGN7h3nmhqtbd0sb4qYC4DQ0/To1vhbmb3s1nGU01bkYqXj4NAqt4Uhmn8uxzMM
oC7Ym1VWXRmmSOxVB8EGb58gvm0yt9hBNS5Xg9sG7y3O1+kU2Hu6+F6MuWAyvMDSTP7q+pRildIi
EMBzbJMaXehHhfPRROKR75YcYrN4j70yp9mbedeSCXJXk6PDazAguZB60ZYItx35So/pPjadwc+9
jpuA6MrD1Ci1706zHtV2uRpFbkiVZ3bbMB2y7ZgO4w4HQzz9ph5vw6Fo6Tp72dXkduEKbrABuWuK
OLGh7+p6GD2zj9SwAmR9pZWh5nstX5abcr2Nh6J67QqhbgdNjn4Q2uWVIsdXgnKtXc7VACMvPVvD
s3ymVQ/V3qWKJdwrv83TmfQxWcEDFPD+rk7H4kPqcLnSpLXXQz0Nm8ax3H1RlN7GjZCaFFSga7K1
IepEobVLDAyPjFia60kd5IzY209KFwsY/hb0WAuoX3DV6LqEm3VZ6SuRyvS2TDVMlYWo11ZPbKmp
mwYthqkGbZ8F5WOI8XlJHtqW8AnehR16f+q4dmhzp/+oXKkfGt1qrkZb9temqKAk0HJ5Ag6ELFrN
ZgZTlh8UsyMSph8C37Py6N7JJhe5VOOse3plr03kdo9OY6oHVXOTm+oP/WB7p6OGXbkNDQ870o3r
Bnzx0erCcdVWhB3gFQOihKG/SED2FSMC0FAx6W0di69aO+lxKOFupVp+o5myfWqTAVpANWiP4VyU
WwlsKzVnhVtSe4EauCv1+lGZxFscyQe7cB6q3N5P3kibIsv8FN60NlUvtQKTmxbRrXBsFUWlUR5G
W1W3hWYCHc1QLDcNbWsLzzeEdm91g0YXK/gYam+X85qI4WZCOerczWyNPZPvMVOiZ/Z2QCPgvj6N
S3Zb6vtOGNZNiOn2tjWhAtp53N8YI1WNYU6HwlUgOVbWgaov34D5RgfDbp/CfgzgNLKJB2TmrFNn
fHYq41+YF0+9kh5DDJpVG7BkAumbdzpg/Kl9sDXL3nTZGB00SPKo+pVi1g8Bd8Yj9uksdkhX+kMI
T1vL7a01u0rplU5InJ29qS3N2lih4eGA761kDEwQJqBWus666Z4U0MpVkLTRrjP0bFvLBDSA7MEN
PSxjpRnhL6yuO9oYVbQakiLYws4FB2fZ1p1HjJHhknxjkAsD92bA/okcB9vq6YvCH/vZFW27HWOd
OMpAvqlFIY9wg/N138yAWxMVe1J2qnUqrGDXW15IV9GBJ1UgbtHskMxiPYScz+F1M+Cxc3AE9IQa
FdaB20B5cArjvtUcqMgwDHiZ7g222zPTNFSuuyiId3lIYngNQLmK4/SH3rY1TQjjVRExATCi8wNX
/5HEcF5qTf4VevvLUmucN3K6Mgb0ni11in3lVAWntp73D4mTPwel/TMUsbkqyx4Kqe5cmXp4OymS
IwBb0tt2bIptOuJoE6sMgxWp/coePHMr59IrJDh5ZScQJhuKHb+KWmUFI+EjIMJs1cFW3MDxnCgU
kmDVCti1hDjfBnjor9BPw1TqjXoNZE41BU0MVkTsrrSRNGMzfIqH4FZRrPeoix+mFG+JPgmu9Spo
KAvoa9caRNBZR2Shd7h2W8u5o5S/rUwFWn76c0rrN/akmn5SY+7KYBTXOOlllO4Dvv6wP/U0GA+6
QbHCdXu8Y0a+JV2yjchMFtEEg8R+Nhrr1pvYN1igsEFTeWxkcYUn+xWsjSe9cK6hkvB1BB3XLgXJ
1UeRbNIxeYOadoDdaGz0wSo2ZdTfJqIGCqBS2HmeSr80Hq4mY9IhE4xQ3dKGuw1tVF2pKLcZxS3I
Mfdst9k2xvinHoMElsQYvbNOxT7BFB4e+G4Y3FeJXzHAVHSnmNawg+6SrHRucKvcMF+YCC/k3wyH
TB2fNLCpwInAj4X9qJTTM4zjYAt6sbE7DV6y5mLVBsIweNZroxY3QQsNuir5ioGWRTtUYcx5p/g3
43jrOg0nfmjIuRjcmV2arIaBTAZPj56GUPVDzd5HWrexdeVFbyHu2+XOhopg0v9aO1P+q1Ki7TCZ
W67IbGwpCp22dF4iCb8/czmwA2g6EPf5t9q9y9GpQasZqSuy6t5GvxegSpCtulM79ZXXMqwTzfrp
jeE+8sQBXRawqXkF/5F9QJU/Sy2Aa0rk1bqfQpdaPbhpOg+O4lTuS0A8H2CZskNAA3Zggxwhyr4A
RtKKHR9EE79PNgb7PRIdFn72oXbwDnrVoA1ZZ6+gtXeORBiiGjQew1qgwckin2X+t9H6/aiN84EO
RZlDDgGQHW4KC5pjBhV1m+g2EHjN/bmqcB8TuoahgETnU1LbZtJo1lAKcC8oRxrcXa7cJEnF2Zky
WKZ7ByW/pT9m/2h66G04UvY3qlKOd8FgAb9Endg6plCuIlenm5B7KlyRrt0VecuGk7vebxgy2iEO
WhhXNRx97If8fuAdC8+ptqR5/FDqhP5v0JW+J8EpU7q4V3lF60WTxrQTsQpyV9X/bC0fzFXuZcGd
MsWs95D2hTAyeNGUbS1LvrOUO9HQSdOSsb1BXfE4EBVPkxTID9rXa5Lr5XsDnnWlG1nhN4H2jsMS
FcIU6BuSBVhXeT1iHEBF3JUKbKQKuGE31mqN0XvyIzHSnaDga6vpZqq4bNSQj3RHPhhj9c/wzI2p
MMHUqcGPNdKfpaLtXOhNezkIzae/ol4Xk7T8SaMiLXp6Rjq2bVsahca6CGS31eD76pWYje2eaqck
vFo+ZAUQoQio64wRFVusdLe5ZvgKt6ItlMJ/+IBxEQzD564xf+sKXb8U87xV54xypxONu1KV9i0i
3HCjg4Wvo6bWYebEyRr3LziOlvglAXdWaUyLVQSescduADR9fKb7nq6lMyc8lfAmKFIpCuG97egw
bLpoGtZ5mqW4YoAuIasIIe6Gle8VxhWwkkRdgRmQO+n2vgV/2inIG2ISe4UV/9bmSD3yfijX1Eah
RQLFzqsi7SOqhrnDjfA19IaQxLqw2YYjatl6dOmgdTSQQyDJtalqsD6LTHkYYv5HJ/Zp0d3LbLTv
B3Q9qzwy1fUsxt/00PH3HjKD59LsDF9VE3tbIg9fkVx8HSLyklQ0ij3oGzkiXLNrS66cmuRi1b4t
+9ikIzDdlMb4QBJf5Nup+Onivq840VUk8SNWaE5DTB6DbGsTSYk/erhRwavYxBTYCK79zF75mHnm
Y6SWls+YFNhGGf863fopqzrZ0Em/GzXjNacvsgN5+SjCiSI2Z11DvY/L8omL1X3qateuR3e/ZEtc
lbLbhQ0WcDZ98ZWetD2D07yhjGMMKqhTbkokgcYdclKn+yQtaUZU8TVXipuW6J+NMPUrCDsfzjDg
TFn+A0CFkt9znNVx8xR5bbXKS+pkbYgP0P3wP8+to9r1f+miz7Kg0KTPEj46Cgi9U40vYc9PTcq9
tM0b22LGpjZ9BOVmst03R4A+a65Fy0YoYPMwUkNFvU7U8aHIKXdVvbyW3egraV8APtNz1xzPjyPK
o0IBexkC0lTKVsX71iGhq3sr5hHUA4AohMm6NB/iDKrZoLcHjUWybiblSS/Vu9bRniGePI+eBHjX
JNzT1p/pkSutrI/TpF/LSa6bMPaxKrkuxkJD/OQcOno9SNxvNHvm+Ge+Rq6JZPPFOAhKQDcc1bqn
a1bkMNNoHZmkn6z0On5K2ukv8shnYZbouIrxtgvsP8L2XsiWoc73ytvQVsu1E6g3SRbSOHFm9cxt
4+jpRs7nVu444To1AMv1AtzJ7Sw/nRTIlO1QwL3HnNd6rKFE7PrRHA5K4mirwrDFq5061V0VJoi8
YFVBe8P9XJVOxI3IyrdYOHO3FXDUW9iAr0Aa4tq2E+3ODtTiQ2nKjr4S5TRi5fmjx0rLrrPJSe91
Tv8/Sk7QujZQbFljrvwVfdfvwmoAzsuZYGZZ2FulD8BG24KmsEijm85A1awq5EtvMDgqrvra6q4E
LO6dE+NAD9buKLupxw7GNhqSJ2lHFxGq35W4HctZaEy9QsM5fpxA12Z2drjra5LAkQSOt0J1gGcT
E8XWpDYt4vhUWnyE/NBkTC1javmxTCrN/3+GQbpMwggdqWTpJ40+hKKH0Kqv8PV/Pe+UcMq+YuFb
kjppnTkuZkoy92wIWFa0H0mRu+D1cerpC6OSeEqaIukmno66MCy6n8mA/Pn8Nz/h7mHq/9dxBZ0b
wtY5L0u3puFoJ43rE1HKdSlBmy9ydI12V6oX8jlOeFYYC18+RKxEr2V14JvqTBV21yDVyLvi79if
ae5/XMprAJQkMvKjbWLqzB0l6fUXQnkuuPF8OQw8fmHGIwslaywv6o5GPblPptbpXMm7Mrhg+WX8
zxLpP2YbfMD82j653yiNqNOeIuzYJF3+1Bi2fcuOV1erOpDyccr7gXCihsu0wB4Q8/hyELtC1703
6nT9qbW4tl8nGG74beepqH2N+HHw6sDcaLja/Jr3nGrTmVPYr7JITfFTU8BAh7rWX0qC0Quskd0a
r4d6WrdFM6JapZuw8ch1bFaeXrUCMYcaQRHNoXNnVU0r3iMv/JG1HD5UnkOz3elge6i1VNHhsRIE
BTF+9ACFaryrqjzCCaQAFolN9T2bLJceV5e/4lgifmDHWv5FhFO+NnmnvDYTCQhNC3F81eee2E0I
KsjThUEShUruG5ZSX7ujQ0CzROaIlbd5HZdD7nLR7ZJxk4+9425lC/GraMgr3liWZ5jQSq35Hotn
0keNGNAXVsnNTPbiWrNHqP5eQWdqReOt5VMb48UNIvUx7iL5nDm6ttEbNz4g7vqJJqeG+J/2/1A5
oJZpTW/f0Oi9z9PpycnsH4Mhe58AXGj5jSfJpivFUQ0NZaOH3ZXqcRh3c5EZ2FD1Al4E/5opMCwi
e9XgU4nZapxhi43nQ56Ut5mKOMfCjc0clIeJI2Fre8OjGjnIBnOVlNowMW40WG5AW+WVA5q7qZtG
21RoAtZRryFJ1tR87erBu21nOswZLd4G2cxETTnQpcjL7QTpB1JYxQuejB9K4ZQzNEeW4aRAt3dh
hJrG7WS6ErkiLhF5jv42JF90DTMbOXNDg4v/pl+hjANJ0cJh18Ea3jaK+7eQlbUaqcbnH6j8m+h7
AGg45nrwYj8eTdiEY2TNYnSqGSfq8cSwCASWALZc262YSGfHuLJj9z6re7oDEPL2tqu4sKG0v4Hi
5O+JE4W+l9FGr/IxHNZ1Q383ppfxpAuGBpM25Xo+cm6nwiwPRWz2ezgO/5LcVPdhm9yOgXmXVwMg
kac8RG0KHwvKHUenWex1CMdItMN0zy2LloyDMYAQNCNcavZrV7c82MneQEWaWHbvQz3ItgCRI189
f6Rne8NwCLT4sryZGmjD86N/lJryZKfYOshcEfdOqmYrLwKgIP0MQ41RDf6kNceH9NR8laLn/NWr
40+KSLjWmau/xFOerJDhJKsin5EXoy75eKczyfnVqrUX1c2DYhmITwB81q0NOCb6LNvQaJoOkako
9ElN+MKaKTbSbKcrMY4UZZH9o8CchmSK3lhBSHw1yhAauCHDR5k7wFlePfkGIB1i1DzdNx4kc6ue
tE1tZT9ED1xOFQ52GJfZU8IWBDoKaJ+7UQsfFYI+CuB/ZR08Kuh/DnrlUvFj97VyJBiGV4TlWrOq
VxnUb3Za2weACNxVbXThwLk0Ea0KfZ8Miis4MiFjw9UMEjLFg+3U6r6dcuDXFLGLlVjieqw185V9
GtuAsssw91HyB0i4JuLFBOQvoKwEo2l2hUbpZMnwvrVFUtPuZwtJSxAFZr9R+mndxzdu2SRb23DN
30PEJRidNi48Gnl5/D+4kUyyoNSJh19FVU07XPkyP3Kgvc1C4OlGk3nyIMwRKlpuZzYt3VDrWPO6
sS9k5206rA0OijNABUrAoXR+c0KI3ppt3MFNf+DO2NfuVdM3yh9J8uMdgut0K5sg8YcmofdhjlaD
IRdFz5M5NNh+EAvX38aZnPlkXEvvQCmTp1HTK67FXlru8foIIDtM0WtL+Ms2KrN2LXu2PHajdt+a
jKdhj8o/0SsazVnIo2JVV7r6TCoivFFVNw695SgkJURju+6kbjzn6GxsLBFGM1oXwm1p0WpZtY1c
OtaU2ApXQmGrIO2WB0fYNDX+Efb3Rss1aWU4gMvrUk8q+M4IhVn0wpu1Mklo3EVR7r2rzqj9Pl/u
fH2GO0sreWEgLpNxmtNsuZ2oGlXD+E4hxbVkcXgnTUtMpEgHtJqgsCMMgKhZFdp7AEWpMi84cp36
+vPfP1cIMdjOOJPYAbT2Q04YQ8/WfqF8muuY/5YfjrcoMzsIo20dxd0RMzlnn+NQ8IyPRrXV0i5C
ctfV3ylneVOLkjMdM1iV9DGOmG8dYFi+WQKK0fnxPfUbFhVmNKShVtR5dWz14Y+Rmq9D1fhO1v+c
8NM5/xGnxmBhlokGNk2kNo+BbK+joH12y/7vtx69tHWnZUpRC+n6qEy1cWgMhRiKGCjl/NO/rL4p
LxeTZ6wsRO4R9yJdCzfwUw9NEN1UyveG1VUX00fBcthDWprjVSk3idXdqba8YLP59St31cWMcTGq
7c0+5NGVslfgE6T6pbvVqZeymDCxGBV28BFWTJPgDuVc98nw1FjJw/l3fuqbLyYLarbccJS8O7LV
YkuX7HCq259/9KmpPvsdftoLwkllz7QEAS3h+6x+MeU9QciAEPqF/eDrV+Ms02V0hSt2Hw75sVfN
D7vWcij/zt/B6R7P/4BTz5+vpJ9+gBwcyIeq2x4Nq6xvhlGmz4FIg2Nf2d9K59ScZYJBpTsSZnnQ
HoU09kPlbFDtvJz/9l+PrLNMMIBEVrRWTw5GLqDo0oiKqHQA2c4//UvTSr74POif3k3omUE7DfHA
038H8YfeGc+N6VFsy7umQmsy25/he3P+w04MhDv//dOHRWVQQ+fA0oLGYbDWjUKiCEaINNDd+9YK
dtzF3qMj1Bo7dE5YNME8AfMU6oVZdGocFtuO1gWZRGI4HJNhWIU2MJTxzRFe7jolhOkOaOA4mF0L
lb5G4lnq1YWX/mXjhRFebDymrkm7rKbsqAaFuaYr/kTs6jHQ0yfkbrcF/bULU+nUC1psQZBToWvF
VUdoS6xiT0GDTZpJ973TcBlWoASU8CJ0+mNuzjYK2dyJ3XxrWi5ji9JKbaJQmD2Rq7OPKDJWFeIx
XaPzjz/xXpzF9oOlrZ15CDCPVUISZROAD7QWlgLnn35iTS0jZoYJaTf2Se3Rtp+C8EUEuxg60fln
n9j5/2fW+mm9NrjVQgBiRK1EYt0BjKLru6jOPiBLvH3vI+aX9ukjYkOphyZM+iMszhCHF+Neh7OS
C6ygtNC6sAROjcBi6cKlMCPUA4T8TclWNfDJCu0LHtVfGklrjrNYu4RaCPjjVYvTmIAQo+5qt38U
4bSfaGOQaee7VvitNCE+a7GS3dSWVSP5rF6/R8a/FSgTzo/CqRe0WLqZZwxpFOr9EdmX3Krs07uq
xp71/NP/Fy/8RcG/zHJIlcFOkRaJY0Xlf2MhV4VA1CP562mB/RhjB4uP7gF5TwUu0dtFhUWy29yF
dWuhlKPjp60V0j5pUaRZuw8LbDHHLgY9q/oh/RVT59/1akunv1dtiOQsMzoP0OhjH9J77tAitMoL
29CJJfGfzAjcnGyZ2v3RiItmxa6BiCv41fcCUfgly+0To7HMjBAgc0PPCjhaGPcUfpT8PT8Op547
/6ZPa22K7UwzsKEjkSVGU/CBJufCAjuxCdnz3z89GWDMrWRt9ce6vbYYJyLUbOPX9771/Gs+Pdvt
NYwCUcxwk/436m/C+Y4TuObYi00h4XpYGXgFHQtce73gR6u8nv/Cp6bIYkvQHLVBO9s0RzL6ygpc
TiJPjBF2Ixx0hO3nuIXuzn/UqRFd7AimE0IdUTpGdPxV9X8FuPv3HrzYEOomlAn6qp4Q9ZsEH/Yo
Ki9sBie+8jKmwWuaUYFY1x/NmvtPH29Vvfle7WfNe/SnmWJEutuoFo+W7Z9Re3DHCwN66isvDnAv
DqDdxTy30+4q7QXKzYW3fGLZWPMM+vSFo7iqTaTM/dHrvOAFfZpzlJVQDj163e/NkGWGQltF6ELh
YqMTrDethnPC7/Mz5NR3XyxLbKKwupdFdozRAh4iJaY7q0Tq7wEO96X0nFMvfrFEcWtWBi/TqPk8
4eOns49kdXX+68+v+IsjyVosUiOzOEbMvj826buev8YEccYO5PjH84/XTtyrlrEJseHBY29YQFre
OYceKdk+zrGrnlSoFD0cBHcFgDhs8S/NMHgBYq9kH28sM6+uNG0CwtCrYjOR6LoyCxX+RlDlyjoa
FXetOrZ5K1opv/kqFmtdR+oKM0GhhCnwNFy5GTa7JbZ+fpg00VPeVdbD+ZdyYjiX2QtaMeB2E3P5
yOAGHFRj0P20Qr15/uknRvQ/8QuJWXjGxH7epAgr7SrDTKiu0eO1yKcKLzIuoLMnKj5zsRtYpNR2
WPQGfj4l+z5SgpXaCH/sa6yWi2lVEFiLKDi9UB+fmEfmYotoUgMnfTG02E6VyS7UHOjYWm+8hUZc
3rYtwFYdtrg8xGrewg4JlAsT+NTbXJzoUrEjOvT8yiIu9tB3sJ5X76LEOYAYbs8P2IkdxFzsIKRs
ggDqVnrskHCBMpuEFLhWl98MwhTv5z/j1JRb7CD2LKvM84nTpg2x18sRZQXfO8iWhAZNJnGOHo/N
G6MXvCfK4RCIvr/wck598cXJXnrdpOJyw9P14RnP8GtitJ7PvxPNnB/yxeZnLlY8sRI4dJo04IOq
iY5KFQbXGLlFT+0YWtSz4XTEpS+/AoxkZzRJjiuaRvx2CcMNQLzNqodXnmftyrPC7iYgmHIzhHZw
XdctJpPROG5MtjqkZsI9duRSbwYRIRd3Jq3Htz1wr/u2kUBuoYDtCkoElaeu/yTUeBVRFD2qPxJU
tqrTuCjdlfE6QV98XcjG2IVpGd7Dn24fZJc791Nnqe/FOKX9po4dXDVGTXFnrwD5FpVec99WMYaG
dTm8RrqG6EE2pfujTFR3XU2jup+mAcqkIqLmEA4hzkCj66EzFrOQKiJEORpLTNVRCT7RefOOBVEu
95DtEfjk00iDwGInQyt/hz2sC7gX9zxLBjcoN9Gg1P0o1mqBn1zVgfMWRYIhaG3FaxSPv4qwEg9x
MWhbp3SrX2Zf19sgMbrd7E6/zfQ2wBM29e7dCtee0a3bAyp8GL+9USE9A8XMVC3dYVRq/ojqKPxF
jxDoDlnJpsFVAcuXKtiJHrYlJmso3RtAHFDacqO59rALYw0aptIwr4y0WpfN5K31xGQ8B91LtgSx
ym0wxHixOJW1RdeYPakVJgMS721C5h0WUaskV10yN2JKjC77XI9fIjx0t71n6PdIrvWdE4zupggb
jWCPqtoaav8T+WO5N6ApbsY8Iq4issW9OuaJn4xRcjdo0JPdMEO1FaT1xk2698Ed2rsWoxE28tL4
6zZl9rNNA8R78N63hLB1Bkhjd+maemI/Mhblox6nYeK4dAmqsHnQLG9fFdEzQtALK1qb95wvVp2x
ODh6aUsbxjp9oEFNrZWpCHc7hAXk1QnFtZbjekHBADHN7YpbR+uTe713sFuGh/DQJJZ7Y2NJ+Xp+
DzixvRvzcfOp8gQRbgK9Zl/shf6kwzBfJYqHEQbJJNL9df4zvn6f1hJMkV2C16SlgORHPYYeoWvt
zBBAHvSmvNC30L/eyTDH/L+/I627QEm9JrhqHVPd2hBpHyFF6xUuJmuJcmYbN1N7NEcF3kJhZR8B
Cv/GsjFkmO7N/rEWngZR1LZfiKxQnx1zJnVmav7SEnV2G+dVsMVrb7pAvPq6cjCXyK3oWU9h4io+
krHh3ZWVt7dsd8C9uu0eulFLHq1ZhYpkuo1+fm8MFjs9FhbCRcsw+K4rDrmNWLI1bypPvTCnvz6l
TG8xjdDlaSQHVWhsvQ7yLwQHshKa7HD+y2unXtj890+zlL5RlilW2fvu/9KTcHkZsKfqIWtHQ/eB
tKbctHrRPhZpZRAZYcsfsK9t0mf61Od8cA84kfa7CNdOvH2UdI0UXGIWgG6rHnPj7/lv+fU0N73F
svZQP4gcvzifM1ti+tuLo5K2KaTYurlQapx6D/Pr//Qe6sDLI9zShN9rzPLKHX4GnXxsvfYR64gD
FDWcfnDtvvBp+tcblbnE57Xei0oD5eYxCKxersMJPtJ2oAf84dYTHiqYMhYfrXRn08RES9+aqXDu
h7CsnrvQTPFy0oihw2MTvr506xoXWrP5F7dxd3BdI4M87w3IvxOM+2WOVQoWIn86ePl/ytrulAtz
58TMXOJaRhTaVFB644emYdy1PQks7pRVf86PuTavn//u5eYSyarhdzHuTPw2lQk6MOhAbTj+NUV5
VFxjp/fCOmB7AX/Q/dMaxYVd++t4UM1coluR3WAWlXi1b2bmH+IdkLCCnvXFzuj0P1OAub46VSNS
jBxfsVyHJA0gszn/m78+Mkx3ni2fJiGuSQQgKGrnOwIO3WSvtPguGe0N7KkLnzCvmK9e6uJOblX4
h6lYr/iYmj9I23mpxrI6kMQyrshLezfxQNqd/y2nPmlxbOQNPoBpENR+ZFfRvuYa8qSlfYI/CS5V
Uuc2khtjf+EKd+LFLdu5MiPlrbXM2u96SJg5vkCZuTbCu8m7MC1O7ED2/MGfRqYRDjrH0mj8rLmq
p5cp9zB4ujTsJx6+JNFIHUGCTVSmD5VtWwdktgQQE+uJ+KPzY3Hi9XiLsRCKVUhV0G5IoYY+514P
0b7SlVucPcODTZf/wuec2BG8xVFoNUjVs2FgdpUYnIgaV9j0W5dlc0mniaH/Rz0cBiiCCdod2fKC
NGuCbJsQt5YFysv5V3XiJyxZBqNhIxDq6s6H02yjmnWKO03Lo+P5p58Y6SXRYFSxhsDFofGLNun2
XLfKTWgq8aZzMOz63kcsxqAc0T2ZXdP6E3YCTtTeCOntKk38Pf/4E+fkEiMeuhoHXMkWhf3vVZPk
XG5iUkeqIHskWuL3aHmPiBUv4Adfd2bMJWqs1XHvGmrc+i4Eitu2SEh4IeVojaJUXqOyrfezf8QH
tjnNc+CY3oVXeGIOLNHkwM2zQLdU4RNA0W/0CXVswMn8vRe42EkQz1HMtGHjo/cjrinH9bMszPu6
KH3DjH972KNsUq+/+t6nzRPx074FY7VWStWp/dIQ6TqP0QLZVngzCfmKHOgNYvA17msXwIETs9uZ
3+enD1ORGskMnRJsee/VGvQrru4hRm/25vyPOfX8xfHI5TbThKY2vl0ouOQPmRnj0TuEmPgYqJ/P
f8iJc2uJNtN7CYfahWlIX38Lj33PFWvvoRfM5KPWYBt7/mNOzbHFlpxjym0Lxa19I1QQdhH4tBah
fv+9hy/2AE2t41ztGAhbRsWtUdnRo21N7oWt+MQwLKHmoulLMZkctpHZuDiqqsgHMeOQWbr+1tdf
AsBjKzw9b1WOj4wQN2fAFCILo0uz6MSbXwKpVuh1vafwcrRxuFIyZWfZ38M7TXuxALpety3P02tf
dPVdGafPjV1+86Uv5r6bQqdmM6xn0SLCBcxyp0z9kSOAvbC4Tmzstv5/F6/MEGZoGRVOTUvRjcUt
hnb5usSLNlajK2xdnlrz0jF4aggWkx92qVJMEzV200VvTpJeYaV2iVBz6tmLuS+qylMm5LM+Eiuc
OOivrrSg9L63bJfQah9VsWp1SuMrqgcO0W4wgr1w6pxYVktoVdVFi4lCz8bjNa+hg8gLtUFOp+7C
qjpRBFqLS3Q+ou/vBhx51aa7qx2znz2AjqSXEHUXoY49v3ZPTKMl3tphLoJpPAdOS/Mex7O4VO4B
55WPmLCviLCFVL0fS6UMdkVdNBfO1FOvbv77p4OnyjI3K9Kg8YX2UNs/PO0tz57P/55Tj56n2edH
V1SDeNBS+E9CO0Qe1j3EHwisneNLIM2JGWstlnaC/bQb4Enik2B2KL0JwW/57/y3P/XoxaLWhrFG
E2819D+7Q9K5eGRoXCu/9/DlKpbYkCeRYMI6mNw4pL2vdC8PLjz91ItfrGOZm3mv4QLqq2n9a4yI
fZmtGho3+t7zl0ipIrGpbTyWG5lcD7qToUhPikcrti/MyRN1xBIrtYcgxemPt2OCU6xKdJA9bX2T
PjTmHPj3CPd7VdcSLG0HAnUGPWt9JZEejvWiGLZeqGgridXwz/NDfWIwlhApKVD/n7Nza5JT5cLw
L7IKUBRv7bM958kk2bmxkuxsFRXPiv767+18NxMytlV929WFCqwFLNZ6n152DjZFoPpWB1lMzs4f
Urq30zxeqSdecE8mnT5BTLPx+wb6CLx4tLRo7xroWEAmqPgeo7hpZWf0+8D+QQDEvBG1SBrXrHGa
kLkACKl6FABiAfsBDY6mz/aTMzLQ1ab0cn8VDT+B0BO7OInGuw6CCt9IbfkhKG0o8FRSQo2YCwLi
iq02minU32rHfnYKsD5FZpU/OaDIECQCQCwNagDiGcBCuifQoEwvVfa41pbCjaCanlfNve0508ae
qTpmlFng4FLZgtJK0l/OBUWdlo78WkIQF5bWDuQ0lkARBxNx2wOAYw7kkTD6nyh4qT89X9uIFPfu
fE7AsTi5qAg+OD61cmhjteNbETvzVrmdtxtEVb6OFdVPMYGYjD9W1taNi2YDgVqgEap2DiHW1v0T
J0DaQ+pHBFCvQQBaNm315iKWtHVa2m4gyUDODnWdlVPygtcyb3HSFBIrSSWbUCZN+pQxke0gTcdW
DpULhmlfJuA7jz4RCrAVw1x2J6IOzjiXO+Lq8S2FdNMdqBFOSKxp3F83nIWHOYZvR97AAGkGNwey
UJR7ZHxlPydckgCjy8ps50qhzzPtxsP1py2ZqeHuycRQM9t53umixV+5oV/+p24Msf2+6H7Xbbaa
nQFVUug2MDZBDrSmrxW1CkSUs+6YjoSufANdGH3z5rwdB+Yg/dM7XWTLdGoFA63PY15ATbI+Tgko
HfqpgX0ieNmm2csYzfu0f+3zemVhWBgy894Och2jrUes+EjKy3+UauoAjkEhNLdkt0382v0sSo4y
ketDRi9j84FDMq9EVc4ckbUZoJaQ7IQUrQNK0VR2YJgM0aOE4PjjUEJgpi8dcRyHQZ9by28OE1ia
yIPW3vb6a3zY6Yybec/QsOcEbswPIfEJow4vEj7XW/5wTqJlYx0H3XMQGrxN1HvBC3qQtVHtRsWv
11v/cLvJuHkWnbQ/YxUHanz2v/sdSsTFM3PZzgdvmObxs2qdlXFaetDl93fTPy5ZWTYXJciEdRsN
nbmYP7B+Bw3RYOh+pu3K9yyMgxnIHpQFiU5MsvNcThlkqVF4Xbpv1/tqqW3D8YHTIoCCw13thfbn
AJNYpP7K9FkYZPNMnZNLkhnk285F5yb7rOf+JwIBWLCarObn9bdfGoDLV70bABbnTtHo3A8ZFLOC
old6O7Tk+wTRmA6kBFfyt6KDmv31p324G8G8sv98mjVw4Tk44J8hRXWCVt5bmjvhWFhb0s233Fng
EReH8O6DkoaktOpwgVX4D1CcGrIaYJpnlf+4/gVLQ2LszjlYxzagT1HY4OJ2aslz6rpPorPilR5a
at+w645G4FxkXXdOfOdzLAZIRAIbE0AUZuUqf2EIzKN2D7n30iHoHzI/tuSrU9eHQf6CIsDK0rxg
DuZ5u4KAUwxfGoUUd9sPczvOOwvahyvL2FLrl9Xl3ei6yvVQGS390PLotm/zk9Dpy/WRXeqYy+/v
mobi84jAW5edc1y1oyIsIJDWKyQkIfK1OjN2mYR/rUqMmznNaQ7eMySW5NkmdXQvZNeDKV0VADPO
YIjZyM7cWrKI3uauhSSD3UMuFCyI9BH41eHUKACwOtAav6o0KsKydOutFDYksnkx90GPVKeTPfjy
RbclThNQ0txAhH/trPLhpQFe3Zj4HUTApW/pKCwdF6yKEkjgfvJaiB1CO3/ryVLfWz7UFou2BofI
KeZyxSKWhtywCHigEgk4HhSROKvCdPTmLfKPnZUJtWBv5nm16gVIHm4LKWKwu9OLymWMijqo/9gr
D1h4ffPAOvIaRFTEzM6zlzvbASo6YQIRv931SbvQOr/8/m7StnHTQb4F7gj5avYmosUMSaB8LVH0
YlUfTVfDXZeDoEAbYsz5/IQlwkN9zKjeHP9b7vCV0V3ofzObHaTtPtK2LcLaAvQHqRoXRA+uN0hC
69v6yDzJC43UvBYIubB0p4ONU1k0FZ+ud//C25sH+Ca1uwiiSv1ZIbs5a8lGQtZSrsVcF7rfPLs7
Dr9kWsV+CKUnxFy1fJgzKL3acgsJvV1SVCtfseD5zMO7XWiZRCUGOJbIy7HYvWNNd5GnvoAXt3L2
XHqEMZOS2kUhYyoEBAIruW3zQfSBC8E+SAJ60NzvEwjkXR+SBYswk5uZE8+dZJ4Is/YzY3eJvfIF
S+0a/g8bIy9lHibqDPlPZI9y9kw6lh6vv/XSUBtOro3SjHmydc6WDbXR7t9suFf9d5V8zdy1bIWF
DzAPYL5F5igmWJg9Je6JdsMaqPvrb7/UtLGLL2jbRe7AROixDhJZPf062N2v29q+9Ng7D8eEtiLq
MdCra21vxq4ov0SSin+vt/477ekDF2eGLWLIODIL5nX2PW0/II5TvXXQ1oJELrBVWJbHPIwg7H+M
HBZ/SinYrkiKAA8zYs4m70sbjF/GAwuRjp1CBf8jz6z8PqY+EprjkVVbQgjkWLUYx38AQGb7rJJg
qrRI7Ybye6cpEKKT9Qno2vmu8mnzIBK/Qii8iSHb5kHLFxt/6Bd1eu+Ad/7A5mh6LcYygxoUZCcP
iQe5eacfv3RTxl6HfgQdlpP+HI9j/XUWCKsFySigxK0r5UPsiPLkDhAeSBHzEdGfrgYvTyP21kLb
/gdE+x1gUW1O76o5BhnRhupubDn/CAcARyTyNV94TxD+mJkOPaDJd2WCgyDIWWRXtGQ6+dOYnkYb
lYNjDqoStgg42YOAdJxpDIoxHasT2MLWEaJQEqc9r692OBy7d45rd0CbOlBaamlz5+QxasxTepG8
gT4m+qMA0vTgQH56jyw9di8m7rXb6xNgYer+leob1TyqqtIPRyjkxhlqmyayYhULi4N9+f3dzK37
RDlzjZRNMTAOClmLKKDD/wPuwlqJuS094fJR754wgHomXJs6FzzukbnJzkmGQ+etHT8X+sY2nLZE
Sn+F6avPmpU2ym5b5FqP41qh5tLLsz9fHmognug6ONRy+tZNn21wwjrn9aZRtQ1nnZV9D9B1FIVQ
T/wKGbRzpdnD9aaXXtvw1EOGxGudAvUXRV8ISBoSOB2QG26bM+yy+343on3CC6AJJufMZP+dIAsj
mDv+FCWgM15//YUxZYarVhqlKsqCq66L/L532Q9UE6/cmCw1bXhqlXYqJoguoky4h2RdpPxtASn4
G3vGOJ51FbUTCjpemMqTLL+q/NdsqRs7xbBUVIIgwg/J7FBW2g1KZxy3xAed4bYuN6yUVnpqHRQP
hX5bgeYr9TdvHNYSrBem4+9M6HcTpqwdsOhcIkKBY+XGGSA3yKJ+B0XsT7e9vWGmQNBQoIMb7Eyc
eYbYZQPYURyvVVp8nCjP+O/yiHfv740Qu5c94q8QJU8PcP/+CbLYUBPlyNxOYiCdELhr91kt1B1A
YhSUN8faU6/3gtpPigOYKHTvckDxgqZGpQCkjIsdFHvBAIck1tpOfKmXDaNvajULvBt0bXvITToX
baGag6BVSfF0vZsXjte/q3Hf9UPjK45yIYhsQccW9/lRlLzmjCU/XUHtA5SG9IsP3donyBWK+7kc
VXfb5DTLUPQAvq8vZx9HPFx8yWoHXdObUiMY/z3m777JGisOkWkehX1O95HXJvuItHu3bb/4AI7v
rnfcwtBQw+vkBALfDYTpwyH6cUGSNQyyktmKs1/YllPD6cSSpCM4pM45gpop6p2fWzHdl76/H6fx
NM35/vo3LHhOevm2dx2FyhYLonMzjLiLhk0uZsiNZrZa2SUstW74H2b5PBkbfASuEve5Lg7IVVjp
n4Vj3e+CsfcvDurqMEP3MxQTIEYEuc8l9gygv9fDtsBWYcU/L42x4YNAA20nIJr7c5lSDSgr9HYK
lv+LdMVf1wdg6TuM/QK29aXGYIuQ9TgUtUDQQ/614AGNh19RyrfXn/Jx7QUMwnAjUeTIXCHfLHTL
/Fi1UKj1OwuchgHR6qk+IMQGCKwEMw4q+apei/gu9B4x9hTxNA/QVsWOJZbs0c79RzsCVcnLdte/
amF6EWNHIeeuypSvsGVhaismbNoxVGvh8KXGDet247xnpdOKsLc4mCqsgDgOuynrDJnHpnV3vUZ3
N9iwRP4O5U/PvtSn652y1OeX398Zhge+UT5M6HPnAmZq7qz8gYw/b2vbsOeEeQkH2gPjybrD7Esg
CapjO423XRCYIpV21jUQeXD8EIW27bYkU7XREixQXtjxgx6r1fKJpT4yrEGigHactR2FrLNxKqVH
u0UJNF+rWfx46vxV4Vf2DJcpHoagV/4mFWAzOd6Kv/7YXTh/yT6SVIP7LUVIsK97cUU8h7UX2Xdd
W5OjkGO0vT7SS59gzH6/GVUvNBbnQhSbapp3hU9XrHbpE4y5z3098SkifugMbxLHlx67xxwIF1xI
3PbuhgW4TtLPjWR4QIOK6QjaXDeeYRzfMABUWg2iHi/LJYfuMyhE02vCrWTFdH8fb/8OCf1VROgl
SOomKI47o2qZvAgEp+/jEURBCdjWHbJUPRA6lB9MI6Sc/aRysWKTugsSJ5p3kJLnW1gokNOWRY5S
AoHZJ16Bq0gE9xokZ246Bn7rVPRvouFQgWWA+g5WraAJHiMpQ8EOOCfzJgfYc8t7x90Cy5c91OCk
H8s08r9lfQxiT9oWSH+6aahMnUUUSdVzNvkihCiEODFA37Zx5Ewre4SFSSwMMy9xnC1iOvphWYDQ
QJP7FrDkm17crJrhUAMjLXg051Z2+qQgB3GERJO94gg/fvH/a1C88+GyBwFCM45phhuJwOlVsqHA
nt707qh+/XOFQLoztYesxwrRdXcFtsMgd67k/H3sWKkZ6eWJ8AQRvR9GdhlkiGdluGGETMbKdFnY
xlAzt2ZiNCeKDuRsJembtvP0rq3zXx2vdyCMHSswDawqRzSwP6YpO9wy1BB7+7O74ExkzGZVnp08
eaJDhaNX8u160x/nCjFqxoABkUv5VGcsjLoJENkRQlkDVBw1I/CJU+p+im3uBazl1Y84TTQ4wB6g
gC4NawI9iusvsTRmhrtMVURGi9g0zKX7D/Wj6mzndrsf6OStDNvSEy7T/N10bibftybiU6DPwe4V
M0qvkRoP5UHWrh2TL4Pxt+ekZsCwyOFMESwuz7lsSiC8dfxJRLP9UHdtekLFfburMq5XZsRlf/nR
w9if3zPrqJihM9OcxyrN902eJ9h9ui44vA2KypEgD7zpgIOCuk0rEPPEOCUwEQlF4opAjbk+U9zL
gcu8J4m8aVdBbcMjZDRhKRJGaejGpNgidWz42SucSdCXODVDJGql4xYmghljdOPI4xeGJdRCvosE
iEoQt3LkOlyfyAtzwAwwxhMK7QEitcMK4h+4swgZAdchk9+1mj4TQB6vP2bBObPL49/NZhAUMKkG
TDXoD7+6SD7IdPp0W9PG1ki3arJdB8OcsBnsLj+V93ZiWbf5fWYYesdcghT8sjwjp8PF7efwT9tn
K47/400d/a1i+q5TZrtvUk9aDd68/qcYE3EQuX8PnCzKLXVdrTxlaYTtP7u+0ShQgPykHfaejZg9
QG+DlLj9AoCzYAcrF2sLzdJENSycW07nSIgsnBPgyrjPzxZr9pkVrXzH0hQyzDnBiu9yabOQSjDB
ews0TuUQ/8bWDWvuRmSutz0cxWxDzlt+i/zn69OTXVr4wPGZocKxRgUEEjCQ+hk6h+ouSzd1G/A7
71hs4p06ssfsBPJrGjQP5V7fF4/9yg34wnCY4TxUWHPPI0599pPvg/29qwG5TlfuDpbaNsy5GmiO
AcCcqkTyOY6BHk979dke4xu3W2YkbxzAZZypVucmVWcvo3urGo7XB2Tp3S+/v7e6Iu78qRLz+UKG
r9hDlSOpK13LZF5q3Vi2vWb2VNKj1xNwy70ovqurZI+6vpVN7lLzhjGDi9WmeevN0Oq6qJm5m0bm
x8K+cUfwe8v1rm98yCMI3J/TUCGisAW3nG9y5lbAJNB8h1s6+VC7k7+7PhALBv1be+Tdw0icN2LU
qM+oZXOQdDiBgbEyxgs+z4zcDRBqRhZsX5+VXz+lJepaqASMSUcv9QD1Js9f26UtfIMZrBt9ML3m
wsaD9PzMkvGNaWdlyVwYajNQ1zYTSGIzmu54G0wAa4EtimDPyrr/O+D+gVsy0YK9Vtias5ac0zzw
kl2OS6i3eIdalm0xBPG/oH8BkfykH/IdBERWluqlTzKW6gL0r0p7eGZNvtH2LMk3PdxmGCZpUAxJ
DdQGmkZKJQ5RJ93agfRWzsRL720YdaYRHI9zNN5gKLrkDI20IMpWfOnSecaM4KFoLcudCQubNStk
Bg40OQ52nz9Pnu08Cjk0rzag8feVx1IJEmfifQK0gXwGhzR/QkhU3diDxvKd5LNLZ4WPpPk3Or+o
9mfbr4z7wkbHvLWygA5wPKsmZ12SXVr9IMPrDJy1n61dq34szwaFUGP5hopATwvlwg4B4k2CISmm
Hx7IzZ9lPvBzqT2UQlj+5MybWfwbo6r+ZzIXW5VW7Z1jV/1eSkEqqLyL10qw+htPQZAOwKeFwCsH
63bba2ltocJRnKu8ave3OECoG/y5EtXFoAro1asz5MGhgBDt9MBXBvNjv0TMkCew76Ao98rG6REa
9hMfT2CAr1xQfTyaxNQhi6OYJxolb6FuPMAxa9dln10vE5uiGFCqiFjUGlFk6SsMfyEaXeAmBItp
mY7/ue7wyKxie73vPzZpYkrkzXkDlHmR27jJ8Y8jwMkbq4vu2yL9dL39yxj+7V4h/Pbn2Era+W1X
NoinOqm7LaG8lwR8RGy49cAo3ZT5W8bjIwG6Oaid7LZdLDEF1RTQ3o3NsGYMbb3lQ4+2V/bHHx/f
ianOZNXVZIvSns9p9FA5/n7oNMDmn3x/2gLHflT9ysT9eOVGfOPPfmOlq9te8/lcoBQTxdTIiZ8D
6ISEdckBn7tpb0xMiSabdJNTTDgzOoUnA9HWO5Rx/wMQ1Mr+Y2HTT0yhpp70EGCA7GpoAxY7WSjG
b4KK64CXJQjQwA9m7q4Y0z1BMGcCB9wdT4XjQ2T0kVVlKHqcZit/g7Bcol9yKHldn5QLnfuXrFPS
2pGbFjTsxpgEhQXhWJnx14a2d0WRVbu0Xqu7WbBcU+Ip7pHBiCRDbF7avti2Pkm3TtrNN22NiKm5
5/oIfKOUF5NxtAMKlXxb9xvI5K5004JvMDX3lDX3o85nBAwjhizMsUUcXJ6iMVlLYFoaB8M52FPP
My3IDHDDG/W6gOqf9vwNIdOgAQH1+lgvjYBxUqBsHi3sDnAQAeBjk7qEX6qv5e621o3NQosKvc6q
iiiMHJxmaQZx3qQFJv1660sDYDgB1J7mwk88GnIXdyct1WcEKp8xAGtRr6UHGNuFgVqktsk8n/0L
WT0vt2CL4tp0jTO3sEKaFx2VNaOax5rmc0fBWO71RohHXHzsalyKX++hpSdc3PS7s9Po8ZIoXGuG
Y6p3fM7+rfv8cdD+o54Sub3+jIUZZAqA9RBVTsDxRYzbFtZe+oRB2TZJVvbUCzZg4qS4KoHiZAU5
Sx3boCSXh0yqAzRTznMmz7rvVrbXC0NtoqUqHNAKgVvAsGfJQyTGRzElyKKOD9c7aekzDFNGIoUf
495UnWmmMr1NLYClUdqFq0Wh9BO96CiwTIxrx7alrzGsmkAtGCxyjr0XxLmDzIk+Q484jLlWKxNr
adANw6ZZaiFMj616Vs5fgDH8jOuj/fWuWnp3w6oB3KV2k3vq3JXthudfIw+ru7oJT8aQpf+nRcik
GpFvwliYJ9OuHadHirR8HATWfNLCQJs11hwlsLSnmR8SsEa16wVtVm6Y+186+oFD1+BzC31kin6x
CdxLQIfns7AaezOnbbwvVN5vI3Ib9IkRs7gah65xGN0KdjbUbEeqeA5QCU9XDgdLH2Bs2TOmEyi9
KHLuoTBy5zpRcxi9fNr6MaMrW8SFKWqWWSdp4/FZxQho57gkBWDgELny5focXSj5JKZ4GTIUyjpO
eHOO+3hIABeEsHxBOxuLdJdByslK3eg/bFLFrzapy6DSSRGqcUxeuFI6D1Q2jvuotewTyvzgnVG7
+6kY57EOAA9Q3zyvzx5jP8rlZnIt59AMWXVmevD+u/76C7t0s2Bb1Zmf6dZiIVA/unKm744CKThC
3s65Llu1RUqEHgJo1BW3baTN8u229VqGa1UaVjNKaAiR8kV0SKipIR644sAXljrXcBt+l2M7UGOh
mAgAD00b+F4PrPZrmk7b6722NKEM19ExK8FLJ+SMwucHjYz4ekhWdjILTZvl2yDpiY77iTqPbf0d
G8jvlpWsueoFUzNLt8c0y22HJPV5Kv0JjGJV3A91Mr9Cz5aunGOWXv/iDN9tM5pGIFonEUbwfVne
6d4mm8kfrJXOWfoAw1dEFVUk76zinDRlOCEvK5iAig563q3sMRamjlm/jSNeNnQz7LAq1XdiD0Pg
iSGsEvIvmMIrFrDURZff33UR1MnbWcMRnYt6AFAmhVxPtL8+L5f6x1js7XH2egltj7PmL2P9HXpo
Ovt5vemltzaWebsDOpsxHLPrZt7Y0tpDWXElIWupacNeo8EvxhaYPlCc0+GhScsZ4qFRceOcMWw1
s1GUUXhcnVEIty3sRASd0m+lF60sLgvLvFlg3sOMWMV0d069KoTWVxFYWGn8Asf4PBkgTkHI4foQ
LIyuWWlOelFYlUB2sWfNj447y2CuuqfKrVbyZBbGwayjVlkNgFTMkVbU10clW5QJF7vbXt0w3Fx2
tuXOdnVO+uIYi+iTkiwEMubrbc1feuydSUHIuPcTlCmeqc7mbxOB7jxCQJnaQOQ//nL9GUvjbJjt
RGpXARKAoDtV4lD4Cd/6NiSWnI7rk+sm6Scrcv2n2x5mGLKrEH7OuMfCaZDVS16n0EBjTre5wMjv
gUAstyid6V+vP+zDcafOX3WM6VSStqBQjspZEDWPMlnpsg8nLBo2usye4ihJa+KdLvRZ3M7uedQd
EERaseyl9zY6icuWSjFU/OTlUJjxeUoPvtuuvPuHKwHe3fB3LkRyUFQxeiduv9T0MRU1dqTPMy7j
r3f6h+FetG84vdkdZJrmXgaxCMLvIqAni41GfuYXQvoZIQDR/peNAPDV6Qztjwa4iufrD176MMMf
6qyZXRXhw7JpOrpddUcS+5kDJ+OO6pZliDpmAtLoasBwvdk7QXqyHn6kQFJVa8pVC6wix8w/yoSj
VANyDPZcFbcDVvKKb1oo4R6EWwNWyDyo/G7yoagAOOUoQg5K2Eu6iUH6/ZUlKIu2kGFx1G5frV28
LkxEs7yHDFUeMz3LkDplviOFHnaQNJmC6wP2oeNBzophRa7nuK6tOxmWLK5A4MrzT0zZOpwSd37p
iKeek0E3N8ULkLVqxIkmwPXAT+MS8kqT+6jL0f5v4Lh69YgnVm4GFtyCmdrl5G4WAdHpnZqefa+m
/C1qGgi4xysL8lLzxloD5ieDWkdZh0Q4bI/ICj+gniIDSCyhKza09IjL7+/Wm7QbcVU4kzwswO7Z
lg3BLRZVyX7wvWrFPyzMKTPVy+Kt16NqiZ8UsJy7OHLHQzu28pZDNyzUcJ1enPoVncci7KNoCKhb
y0OJ42sgvGItGLjUR4YDpWzQRLLMO7nV58R69nu91fXaRnfBJsyq0qFjAqrPcRGCAERfbe5HO+5W
etfUMr93G9sOoNk8vF03wKWhMDymI7rBiwcJeUhPyrsqBsYmLkexsvtd8Mdmthcmap/0NlrPldio
/DFC3N0SVQDjvv76CwNhpnUN0F1IvCzKw2REQqIoRQa/yHdQWd1ef8BC/5gVmt2MW+nIgRSjG0NV
Lol6fcd4Nq4cyZZe3zBnuxoah9RzFc4jP+ixzwBkn6tAZ6tpiAuTySxyHCYJye3KBu1umumORYN4
KmiSQdmY1JVEGKcgx8IBNeN6d32cSAOHbljGMGVkVlXnnYpcQ4MEuejpj9ov2XF0G/e5arL2uceW
JpS80s9F4RFcOGrNznHhIE2l5IpsusjL9nJs8sOQNe6dAuNjUzj81j43NicphD5UA8FS6BazBkT7
kSUnp5TiQUDWduUYvNTrhlXVzEEltHIqUGKJc5zsJj2giqj8AXhi97WAOAu8aUVWQkILk8jMusqS
ZFakZHkYA3R48BDAOaOcpz+4MVsL9y5YgZke5RTxnKMkUMKlokIZKd7kWFWJWImrLH2AaQVOm3F7
SlUoSLZr0/g02/LU0jX5+aWXvzz23YLWDLYTqZzjIhnk+V3k4JLLkWpeWW2WWr/8/q514BalgLqz
CjUt6GmI6ia0c0dtr9vTUuvGWjZGghaoD8IxoGbpJmWW2lUjK1d2E0utG8YKZQfP8tyhCEUZqd3o
es1OeqvCFEvDahhazWnsJIQpcBc7EFz7noSeZM6pbuc1hvbSBxh2hjV3BpbHKsNxyuYHLVD6XNpJ
9Xa98z+2YtvMSEJxBMShCq8MW+09zHb8H6VRsu0yaQVJm3mbiYhpxW9+/CG2maE0zLzEuVjJkIzc
2/dl5QXa1vP2+ocstX75wHdzNK5j3RcAOJ5633+spvRc1vXT9aY/XuFt37DdKkl43FSIDtXQfoTC
zsy33RThFtatvkdC7G97imHCDsH1bgrN7BO0zI+p3f/QdffZt4tXp7mN/GybKUqWZHHLSKbCTlb5
BvVgxRZI5psi3yhqM+x44pXvzAmEL6tGkHs5SPAjY1B/b+sew47TVrpe2oxlmNZ02HgkzjaxBToz
rsBZkNA1fZ/LMemvLC58hGHQ4Cuj6NlrVZgjmvaC+qFoNyBOcc56bR0mL5+7oLa0f5pFOXy//mUf
+xDbTE2qMbmYPQ74sjRCYV6zG7g62gVbMYzfGfQffJKZmTSQvqMO0rlCu2z149wKQHSIHCo34APT
h9yOitc8of3DWHMeFOlQ3qdAdP5rJb3wNi1BsetBxmn+3Fnl+D0dHeZux565a7kxH0dSbDNHiRJc
ekJuRIVcRvFumAq6a3hjQaOMF/ecdPXD0Ci5i/uLpszYSX/lhLYQibDNlCWaum2KqoMyRHbt8LWM
c3oH+WBII8TpbFVBxzpQw8jghk7bjg8WadSWOJ3YQ4lFPQuLTq9eNY8ra+yC/rttpjj1tI5HS1yW
Eq9z60C4mfcMMqvY0hEYTELSOpgyW+/8steHOIOSCoo6yy0EkS6Jf5fVB0l0G8jLriXmLbg9Mymq
x35lQIwuDnurBmQcIj5NMDp3rbvyxUvtXzz5O49tVWrs8yaKwxaJwsh0n+bmi4udywGZpuqODioZ
b/Mdpgirh72RwGE2C6W06Z7Mcbzxidc95qXdnToUpt3mwk2OKVAX+J6mikPCz3Fzx4YWpOhLPtnn
mzyFMHxg5TaDKPoyDikmaYZEByc6pWStFGRhBTWrzLmNANtgofWxzO8Tok8liuGvv/hS08Yepuk8
IFBHFYc6+8aRvXdBVN3U8l+JV9KNVevX6HJLnyw/P8q0eLne9IJfNimMAx3zUU94aZ/+yqNnv/xM
ndumvploVRSAxNoDJgqvTzUS9povcsiDiH+7/uYL3W1mWqUNQRKUi5FEDvsRaNtDrtbC3ktNXzrr
ndHaY1rIXhdxmJF460u6cdNqZSiX+vvyyPdNo0Yntmo03ULkeWxV4JT/JOrHbV1ibE6w2yxa5edx
CP3ZbuumsthWeX/rq7M/X71EDWThaicPndF5wpJyN8bNqU/rt+svv+ApTUpFKsas8FBrF5aRfoOo
DHtopgzam3NabXqsjdvrj1laEM2Mqp62pNPKsk7NaPehTpo6HBKWPzal0vu6pd0+L0S+wzWZFdCy
SbZSltbJrpPqOOUonHB5sUaFW9q1mNlXs+vEUQWp77CyY/eX8Edy1/gCWw/ZDLhMixpxcvmUbmuE
IQJ4c0jIcJvurFTNe4VQCk6SWZpLdNLUv/ggmp5wXclWDpW/DfWDPZWZtQUhHEyjAplAjQACYhN1
SJvYQLiR/+umtbtJi0bsaxLFBxXnnG2kj3t83DZO8SahqbhPLcs6oHYpxRy3y6NtOc4RvALotzay
Rd64anLkg3n5Kc6nYeeJOv+W5W4O/Rqczh5ykdEvzpiMQZYDppR1Sux9Te1Tbctpa9sW3Xv43y5V
ZftP1baovUFcew5UwbGjKd2GnyBxivhU2tq4h+7aH56XVbjpbkhz8hBN2+rEhjx8OTbFFjsxvc11
Q75VQ2FjmfaH8snrexQElHdl1lCkHmUiyg6oh4cUv5o0MsyFE3STZofMTVGM4pUqCtKS5587kveb
Ug3DebAR/sO/o3OvCvUIkcH00LeRksHoS2sj3dF5aXzLO0hWWJ8mW0/IjWvikx3P/daJ3emutCDP
1TldfyaqYT+vm8CCezNT5VyLFpqCcxWiTPFA/OIIScuVCNCCEZso7WrOramcZA5NovIhjrJ75U9f
GukcPNXubnt7wzkn3pRinUWUjPO03M9yjr7NZV2snFOW+sbwz8SHxuOg7Dyksfek2Px9SIaV9XAh
CvFXFpuKi2xMEvjPDnBgrxYgHDuTjwsHnUBOLmq2TWyvxSE+fBhzzMKWKnKgcR7XEHmrhpPD1K/8
S8mtjdL1IQWA65bVDE8xDpKWVVUeKVGxwGn/NM84Z0WkCybmPt8w1mjf2FJ1fp1XGWBoIZJgX+ai
2/lILLze9IcLMTBMl4Pau4VYghAyZAJ5JEBa7mOhHiqfHLo+X7kwWWrevKEsoZxnKbx5zQdwGZOt
atNjnqwp0tHf8vt/OWe8vxEKiv7H2XUtSYor0S8iAiSEecWUbTNtZrp7XhRjQQghvNHX31P3aZYZ
uiL6cXt3RSFSUirzGGnsoiQa5kh1w2JH0eF+GpddOABYBczcGEMahNxNrJ1hJruYFzmO/dkCtnTX
Tgv9rI2r9ob2zfdwguS1pFObqtYnySDd/gbkLg5409jecKAjZFShIv0QUs2jBg5PJx3Q+kg9bwAI
dlZJ2NfucfQhkAjzOBEetJzG5xpi8nttW/YDlSNJnd72frlQDr+z60LtnLEInzPj8DjUmu4hJqAT
Y5YRRMe2P7cdx8Hfh1WU2XkduwFMgiGyUtz6BtQVCMbMJXCgJIh8Mlj7cgr4nqLbGckMvUeOUffQ
/piPRek994VjnYIKatSZrC04+ZEQO+vsfqPzbHC/KNx6P3uCv5JJZGc/t9lnh5fl/XzxXymmermD
REp7cAYvvzFgXsIh1GroXs9e+TQZSKVPRT1FQZCXyVw480vnEvfVkmF752U5bMsybVUH6JvIOB/A
9INkF0yylobdWeGgH/2yR9+kbnrzHLiuqRLe2nAPNKTa84aaR3cRMDNsHHKnHE5O/lJ+R42DO9Hk
OfUdoZY6FHOgv0BkTt96VV2qCIfclA5jl8f+ANShoxpzLInFk45bRWKRcLj1tRV2UW5P4a7LSv+m
LRwVS0C0k9maWQSqFrRfXSHToFSTG1lzpg60cOpzR3FsAn3VxpzwMoEYYvMdvsJDJG2RxxzqXUdo
+WTxMoT1ue/bJg2VdmKGJPHOgrbQTaaDL4JbDLa9gZvflP7QxXaum0h3fnBa/MFLJwMrsb7s6DXJ
5n/XHMhfIBnjL1PbV918zqrCgcUXcJglrcbvVW/3dyzQ2U0wyEtUFOwmlCY7VXkXxkQOy0028CDJ
iiZPvax2P3JGYuVezs4/dh5K7SCbRujdQ7g7YqSMafnLrhoou37+2Na2OiEta3Z6PfUws6zMi1eh
uGo0eAPXkFhbW9vqiAzrqZfaqS+Cui8Kisd+c0cgcfSx3766wnSw5SvYiMGFeumEH7XqS+6+vD/2
/yUY/rVnrm4wi7GAh5YuxN4DdS8yce+0UkeVWN5g5QiEgdskdqDTptcpNF+OQcOvfPKtGFxfs/2w
VKAjOkAtkjo/UzLKFx1W+bPO215EeQ652qGsIVEUWEXMhecmmhflEYnnEme9z95g1Qm8DhX8yvH3
zzyHuOvLuR6VT4IB8wwMa1La4b6C3Pv707wRH+uLuc1KM1HlhychCVAbClLmAgT/j2lTuGvm06BF
Gzo+KMf00v+D7yq/2mD8Z5EWk7KKbM8rcskh1HmaiqlPUWyZ06mEB6q9tH6MPMHd22yZUMprvRPI
9t01V8qtGVsFPcHFpWtdLzy1tI1IXyaZ+WLQAPjY91hFfc+GuTUdKD6l7rLPfOjZLaOV/JnVKr8S
31svsMoDuUS6n02Qru/lZwGhBzMHuENZH9sT1jd2ex6cyac5P0l/jOBCFOUAG9ZBeGX4jVR5fQkP
Msm1DprlzEe7eBCmh1F3K8WjO+IYYNPs733uzVeqmxshtr5TD6Jzc+huYAvK3Sb2e2h69BkX0PW2
qHUAlkPus3KGn0no/Wwrem0KN5b7+sonbfRDmgrylwa4jqT1UHXO245cmcGt0VcnmkchQKoz2JdA
LibJPE+jykeu6bdvxNaaF1Uoq2Hk8vU1CDhwDY9yCTM/mn1sdayZUfAgtGfj+vScKz/bS25k0o7l
shsLQ688Ymt6VsvbwByBSLNAZNPQ1Cd+itL/7v21vTX0am0v3KkGd8YFzAvTEXEMn/Orxl9bY68W
dWFXxgEFJzjNGd9DUf1OafftYz97da9DT1MIuDnAjMLkaUbaB68Nrwx9ibl/nPFralKO5K0JR5y0
gamiEI5lwvZiz77Lio+gdAjcz/6bvuUC+p8kwAoWF8yT8ECnCxuWVoW88k233mB1s2sKiYudDVFk
BlNvHzchHT5S/tTkH4xHdnnwnwmoXzldzhA02TT0e1Zby65pXXF8/9v+H1D8ry9wWch/DB+QzmGl
gGQkbDSs2LcscscySRO6KJmYwv/WDG57w1rWJ1Xm8biTnEeqcUnCLS72GneLg3QbXAi92U7e/1GX
j/Ov33SJ8T9+k0XsPJ+nXJ1F00xJDXnABzbrGlpArIg6m+h7OiqCYr/S9MojN/Yttlr1QdtlFmXw
AC86kvYE1GlDksZcs4zcOLXWloVLKaxywfjYFumOECmiBZwnSZoY++RnAGqutdY3tgG22gZABK/n
Bkq+p7p203ARPwEccK4cHFuhvtoHFqIYsYznn3iNTmlc62Z8MEXefKtRMYa/Z3tVm2LjSWt13cGD
hsxM6uK8VPWx7N1nwaws9mCbq21R7t+Pso2pWnNUpqab8k4U5jzlEKnxxvl73mbzlbnaGvzy9z9C
GDQt0kqvL85jOf5YOFoBRfvBBHQtmdvSrvWbcTLgXKaki2ZHy8glH4PrE3fNPqOdzkI4nuMG7tJm
z1ThpLNszMEyVxOcje+7pp0hmbeDqQtQ7yTP2rsDey7C8VKRa5CZjdW8pp2xzBmCqYTaO/pFSQAV
U+gOf7FmPV75ulvjr/bkZqQOrGuwnG3ZwcLkdSR2xKcPJmhrD88aFYxwvjikVFWzm7z8zAPr5/sx
vzXxq7DUSze71gy+n2O3L0FbH7M8P5Om+Kzc6cqFcusRq52UY+Xa2sbnZOYl1zJmrQd5riKC5s+V
VtfG2lrbdS6Fgvy2A1uvMWxTB1YBLTSE3p+fraFX26fhocjbGnuC01k6Fn73W0/s5f2xN86AtXq7
XMQkK9hOneAlX0EvZSwPXgEbl0pCoGUWBjsdvsju/YdtROhazz0YOjDNhotPSQ6eiu83j6Ghb44p
rlGINj7zWtBdjJXTIA9BYkX92Ibf71Iv37J8wWJGR/T9l9jIA9YC7kKVXQHoUXEOm4OmZ1bLOpJ8
nxEd8zk8t8WHaH8oOq4++wKbyH5cRhwFtAMBnDrfUbS40kjauEPS1ak5+Y1xYMhdXPTjKPT8RD2/
CtN2MOew+jrigfRvR+hHny1WNd8JW64RzzfibU2ZqwRAfJ0voTHbjvknNArqY0cqtusZhGZnMoeH
rpLt8/ufaiPe/l9K++O8k1SGxVTCdKdfyKFc5jlSWbM35fTpY+OvdhW3HOawsTE+7EijvGlRhXtV
V3FGG8G8pk8Aq+kO1MFq6aUbKf1tCr5l7CYormVOG7OzJhi2smE5dXNzHqX1xvLx+5JPL2oRV/gs
Gz9/zX5D5wRKJAuGR2U/0VkeVfUTy7zYCfP0/enfWInk8uQ/Pm9XsqkNWrGcgVwvP3lkAsJVMk4j
rzJ9Util/NLyir2IcqLBxw7Zteq5u8ggpxbid7JxwV/mnV3Qh6z6WMCuyXBg51he6Bb0DNbd3QJw
g83L7zCLvEJI3DhI1mw4zx3crigzCgmXOYssPqhYMedaJ3drdPLfz8FYOUtVOaDtg7EWZwpdRHDT
r1kVbexYfzHhfMiSjmYU56JmNzpEjQUNKdNPMRUPRInPRQiIx8i9a4C5rdWx2iHzmSxL3xpxNuEU
j9iZYqSgj4ZXZPd+9G6sjzUfzli5rF1IKJw95LApPsN4E7DCRGOWN3tld/zKKtmYuDUtzrIyKU1e
mbMlP9dVFbfyLSNPxP4k7TtnuF+Ef+XqsvVCly3/j+XYkEGYSSND5OM3pmCxC9h811exgBnz+1O2
EWFr7fOxDWc9y8ycqSpiOlS7ULRXvsbW0Jcw+OPHO1OR+Rw2sucFlIVotGHQpvPs7WO/e3WSN2Dr
Oz40vU8TRT9zJAm0kK5MyVZDai3obVjoOxOwbRDsnPh3yB+rN88h2efSU1Lvah0QWEkOTD/Zk/qW
BxBH73PjRzAJ9D5/6O3WnDOSZ6JoMnRT8rpfnmXrWwe75s2VTGUjqtY87RJjEhJg7lC+j2pA2rJb
Nn2Di87HNvQ1nY2QElAyig09g6lr3IXmWBNxHtzp2/uzs/X7L3//I7DaJQfEwtLByQSlG3lQwtO8
2TkemSNILyQfe8gqeqspN20OXcWzZ9f90ZsgBjxYELmwaeWehsDLr3yMjVViX/7+x8uIzoMLDZTA
TvWsujjwLyIzY/nBttxa7jv0rBJIPJSJFGFn5YTPoLe/vD9Bl4n4R/Fu7Y5etR2Gxro4wyNsSZq2
XGA0CJiBPeTXiFX/RoUSd63l7Q4+xFAXFLuLEla3aNADMw9tSBiJKJSRIaZyC0xCl9gLqm0oa9LE
FpCum/k4AbKHYkNGOXT53n/frahbnV6ZpftxqEpzbke/jBbhMEAEcOZ7YXNuhHp4/yn/ntW/SHHa
gAvS2Ihta+DngPTfRqJeWddeuVL/Py/5+6v9xYTTDWsvWxekopnKDnBJBczSoHYYtS5b7gPP9m7A
N6oeeZl7qRCq3jHwdm9rEDyiKbCdQ+DXoD/5Hd3nQPj8GFyxxJUDpjWcxPS876y8uBlnZh8AvXSs
uLVgJZAQt2uv5dj/XjB0Laad+RB+azlfzooWJw+qpNncPX9s8ldrsTAlbNfCDn0bXJrGuT9SPiTE
oR/qUfzFUoM8YW711oxEN7TkhZc9pwpUxMSqc/b0/htsnF10rZc+Asdihx76IHnvpYP29svgxnNf
pR3AIA63ZFwEQiWAJ3s7tKDzPMra4UouvGH+9hdbEcIKutJtsJxLZj20gzjDXI6/atdz46qqpij0
ar6HSWubDkqSpMhmdnj/vf99B6br5onT9AXXlazOlfyadZ8tjnMHRmyZPSeBra8kBhtrk62OhF7M
M7QKav9ketOeXMGdxFx4UABquVfW58Yj1gBRQW3v4riNrrc/vNR20O1C3/di17OuFaz/vY39xTIM
RZ3LTiPGfffH0n2GNFvck6NgV46zrRdY7ZL5bLl+1uHYFOEdB4jcfTTlldLAxi9fY0OHwClhvRD4
J6ebIlc80bqNR3o7XQPfbPz0NRlQj34QCBxeZ+0MUe6L2IRjVKjyQ+fHX5Q/r+7moJ+Zf1KyjcoZ
3h5BEClHRrAPfX8RbE3Q5e9/pBIcfAR3Ah0ALBb0nOr9YsOVMnjNuisV342dd83K4wuc56ce37Zv
xhtg9XFJvwYn2Bp6tfN22p0rMg5I58fxqenqZ5w/5ZVluzUt9L/TIh0BfHKNib9o4fdLF0HyO+bm
xvOfPzbv5L8PEPYS+CUFzkb0UOqty6hndszYcxF+ef8BW5G5uuxkpq1tCyTkE/GDT+g4p7QBN9O9
Jry5sXmuXVg9EYByAWnec1GweCrhLvlkvHsz6tjkv95/g41vsObK6ckJ4EqBKaLNw2j/rCawY6BA
r67hCzbiZ43kE/0lM9P4xp5fJEAAJ4XL9h/76ZdZ+2NVeUEoITBSA3DhiYhbIaoJDB4AS1JZv99/
wsbnXUPzfKfiQefj85ae/zULpi9a+PeGj+LKvrA1OZfn/vEGE7SFey/H5EAFTEQk0GVUWNcqhluD
X/7+x+DwXUCOXlP/NDZLEZXw24S5Z3Bt7W6Nvlq7HXQDtC4I7IftJg7yOpnYNQ72VkiuVi10b0RL
GWbFJU3qWG/oZe0KfjNcc0/bGn+1aBe3sIdhxNXLKr6y2QOO9ZXX9xIE4PejZmtq1ict40ORgSd/
EtlyH/rdIRj69P2hNwJyjb2b7GkKFY6nE1JU4L/zcy/rX/6Y/3x/+I1fvkbbFWiSAI9egYXBl2Rh
YeLP3ZU8cGvo1WLNM9o5YysQL7r0kMZPQdrV83BlIf27Og4qxX9jve/g3QMlgOksS2LevFGLB2fp
7cRCMeXVWF31jVTWiGa3aT7WfqNrnJ0zyJoXNjAAdn1nygrsOTci+dkfvSs9ha13uszkH+uXNU0P
NDzcKVT4Is1877VLYtw59kHpgLBJrDonef+zb909vdVivmwURDU4BGyrnpNxmGegJUDay/mkdkHe
5nvX9krQ7qzsART86uwZV9yALgU5rbEYDsRyytc5AzZ/6aYhHm0zpAt8hSPb86qbdhJhWo7WuB/t
iyAmvClS4M6Gl/d//VZkrbYLhwvwLsXoQ52a2feF5cuYh3zevT/6xmax1h2nAoo3BLJJ51beQEMx
0uSlDpzIbZ7eH39rRa82iwn65YE/o/GpcOmLVM52o3COUNu+VmjaeMAa4Ef6HNZlPV3Os/9DALWP
S+CSX+M4b10s1+i+zpqVrOB3fe5K+WAtzrEZHvzgtaflDSnQGAl2E7mHn+2Vdb7xrdlqF9Gz0xYj
gRloLvUE9Q/SRn7ZDMf3v8XW6Je//7HiBsIapzPYo2bq8F3jZQEkzIbuyujAPGKcf5R41hC3hqsF
oBWI8pMwbxNGhdnPxq6WhPPZ+tV2nvVkN6g7JhDlzqoYgPomISBNHUsYBHy9COmcqTia2ZC9YuVX
o0JyCyMxug9Bi/Fi5CrDGWpBsMS1Stuf4VwH+dxU0BouXV7ZoXefNVTfedqabzS3s/1E6uAttAeS
MEfKZzBzs50Xwm1CNKSGFJ3M0iAcg3vPaxxw2VzRyAgZL34Lg5S3LrP5mYPUeOnavZmy77/Q2aXo
ugTchUU5AFK/QeASN3Mr7DsOkjCoaVkPupNd3gyuW4NOZQVRR2Z5QMEB1i80c95aTesYcEhwPAer
gJhtUR/8pf0BPbBgBwA42VNiusNsk5/SuDoC4UBHo9HyOFTW18F354dR+/OO8tZ5MsR64WPjpoDQ
Vr9BOcbW2Vo6peiu3AMyh39Wi1FnaNTxyBswiV2GrXXJF+sbLcEUH3y5pKLVbaJC8OuMx+2U+PmS
KLtW6dDbQVyafHoaSvK19IbwuBAfGtv5RA625anEqobqiM5aCE/6XsQ+riTxYrwldmr1M2clTESc
oY+yEQZkTmYgA0d7GRnbIGWDbYRKKwb1l7Lx4RgGKiFQPOHYLSxWZgnv8+Ui7sy6wY7rrgh3qoBG
JjrpVdKDiBa7c/nNBQQuoaxzx6icSpfETBYdkkG3PYBHtrwUGdiMdKTs6NHBityaNDuwfoAz01Wu
dsZm4aPrKsuJgtzt7qUF+o3bNvx+LGdnN7XDkBrQ6O6GbHjt/QlShqKuvlhcOzs9ye6x6adpXzf+
VEc4I+bvcnJxwWZ1QCMw+IaUECpTDputr4U1/aalpz+xNpsSfJpujsQU0NTz2ZiKYAlwNWxnaAFx
s3NdiMM0AQNtb7Fm/1PWwJTWrsf6qamY2+2gwhViJnL2vXa7uYVNJ4dno8XGNyUU3enCn6Jcd85B
F+1rOYN809eaf3InB1RCQ/PpfrEgpZnVlwmf4QqlxrK7mQpH7KwMfruBzdESGGTweRSmjEeOO1TE
iqWVd5Mp+k95oMq3CTeGo2QT3MMgitvFfjOrQ61FkNKi++ax5q2ehioulOZx1ZcgO01FmwrpOvsy
QA03tnjnpprAYiSqBzcEc7QInece8VNF+Tz7j0IA6BWTiZRT4pjxsUAReedlqk0GLNCk9p/qwbH2
YcsLHS1alQ9Bpv2dXer6S8HFs6rtfor6IqtlWoWdf0LIFqhpZWWc5a3/CZvsiyGe8ZIg72AAq2qW
jLkFpU6gUO0ea4lTduOGTZ50natgGysz9Nnf3403z5bV0Sjyeui5wckVZvC+acRi75HTzUmPStZx
YK0Th66Y92Oe8QPvSf0AJ03rSvK1sVWvVc4bEBtKSV1UVIqvSIKj4gIzrJ0rr7aRVKzxoz13iwIK
cv6pHqm4nXU1xYVt9B5iDOEjhylW8v4U/vstyFobCI6rqPd3bnXuFI8s7P86nJOhev3I6HQNqe5x
+kKpAg2yxh9IpLMOPFECPhMEwz72gNVFbWzNYBMGrORSDjtPZkljs6QersGPNxLsNcxW5ZTlZmng
H6ink60XfejhwZs2dXZHPDrGxli3tuVfQ6BvPe7y9z+yC8AShrEqWrSpLA9lkDl4LawFrlGeOEFR
+Uy67CDt4Ur8bqQya/ytYLUTeMuEFV0xLH3PHK2mvNIJ2xp7ddnSsKutDNQ/T0pxZ+eE9ZAMIAxc
WRtbo19i+Y9pGkd3xLlHlrM99AfNvbjg7Qcn5fLIP4aWi2MotEhQb5S6PTpDPoO7BGGU96P1koP+
I7tz6X9HnyBX33kl2pDKJrFWcBufecQHJ0bVNKI48t9/jLN1W1ujbytje7Djwe6hoBZ/KpyqS5C0
QeRF9fRuthew4cYhSyGi3eax5XF9DpaQ7othYAc0yQ3s9XL6WsA5GhpxajiNDoinCjbvaWNXOejn
o3Ow1CChqtOAzi4YT7N+Bs2884W5x5k8Ru5UgVxGZ+/strXAlc5tj9UMKT5U5yuowXldjBSLPxse
jPdqaZqDPdb9M3xV+ONCOghKFwFL+9DPj6rW4R7aenlq+42IvZFMMJG0uqS1xHfukx50oao44lRF
HEPtJ51DZ0p7VLjPJa59Ozj7DZ9DbZlUEkg0Ip+Ru1zOVizmcfnSVRVczctm3unayfY+tBuPDrqU
Rw9iy0crUxi1rXx5V+QheRnKMPvem6AIIyjMh7966UhYeMGGAM4D/XNP/SCPFNf5Tmh3hCuBmmPA
EcovdmHGnYLS6w5ExOpmaJ0cOaa0n0VbZImfK/aQd6R7zCB2msqxDg8lcCwvgxf+thynjwlIe7HV
lgVab/CozpWpDh51fPjeTrCndSsaMztTxyWovRex+O23htv5F/gY4UAuMiQpi32fl5f64VzKXckG
chi64lcTZA5kNCZ1gEPhfIQZax8HNKg+SSIgKFr1S9J2UEiygQB76pce39tZSicSyBJTV6GZ9n7Q
/ntRk7WMXG+kMxi00M/GRbRCOzWIZzZdA7xvjb5OFFBVQO9ywpbh3FfmVpkf7//qjeNzXRsfLdkC
4UOrs0ufA/6IIuHsX+nI/nuzQHfgv5vFaLmKN2XpnVBF+qrarIy0PUUl7mtRP4lfUlhXdqV/voPj
rVEsWajQlS8Wfiq60SSw0oHchJf98hVxk/dnyf+/fM1fOx+esdr5aItIkb0CKKoUThDNdh8+adlM
UHLRpPkEBnV1Rhqp9/gvbScy82JFS08GXCmB3jor0ZO3wG7ocOsWI9iwrl3L7qDCGuiHLBurBRI5
hfppM6/BRdZzJvwvhN1pB9z5yGbVcurEBE7wCN2zg9RFf+4YhBB9CUEEHw5IiTI9fXIsoedomhZz
8oLJ2tchtjSmzADhgsG+o9x1j7B6hzQjYnS3oNwWF8C2lE3LHpTkIoYL+fxCcSPaAdVS3bVh0T/L
TASvvMmQMdfQui0PvkIPS3pMJ+0czC9+Iaeksx2IZeb03nPzRxxwuGAOy2MHkFQ8CmqlnZ/nKV7T
2s11mEclfAiihmuU+5yWHzALY6RnVcVhrrpdk3EDs+gSjuEQ5NoHktg72wrcnbnohFgMG6mqVJgw
CNAdLL/eVQtcAoayfBTB8ItRXccsA0nAolNkL90Yzx72GVNVL5NbfLGmGTuvaJt4aq1uT8r8a+gR
DgGu4VU4PDhKxecYNysFiLNXRrQddFw23pNTkhv4wRcRy/V80xL/ljWyjQMZDJE/BNkOMizHcYFu
zUhblea9/Tmo7K9WgZ9RLYPaQ24M9Qg3j22NF0QBwE+hzw/Faa8sdqRrnuEQ+3Oo5e+w1bAi8J5t
nHz7ILdv4J/0WU3LXrnCigq24LR1ZxoD9HBTcOZFkCa3k36+IA8KvjN9XQG1VMJSeIAl4rMt0MGf
GL+pKHZZJ29g064AXMT10w6HZ1J4aSDbJMytoyXCn4yIB1XhOi3msoMobGYlQwdnB4MtLbRZH4+s
zlAqyXcTrw8KQMs4h3NevxRTxMPpE5zi1H4qqydQGwcIgQwDHLjDOW7t4Q3uegVgPHrPqDlZdhHs
Kpkt0IIAv3rovUOZhV8nX95SqVE26crXsMfeFHpfhRFvGaSfdo2B+pCmINH5PYweIVhRJpyUdxAw
e4Eg2xdbFaeeTSkUibq0CIH5cNGy74Yg37ESvWmqhizpitZLfKJw+ohmJxxgj62u7iKPOHCwmApU
i0b6Tc7h71Ix4GsbHVtQqwzq8sgGgM/Hor3te33DG3Hbihyo28qLYItwrKv5PI70sRPhGYieX3Nb
fidBBgG3uqmj0usfg8a+Kd3inrjlz7ls31ho32AOTzp069jPXaT/BTXHgQ9PoRxpNGeLRF2E37Ba
f/O0f0eNl6F4oH8UU+AcfLfD1wvC6qBwGkdjyV+0h4DUBoVDm/R+LP0K9p2h+yYqciqkGSMKn+Oo
lpmK3do/EGGnHFaEqZWR77bynlo57/Mwv+0G746E9IYXvPqhxslOvVpliU2nHy2g7TsAgpuosKF5
nQFmFeYXpYqZ4lmOjY6TCZ4BLmyTShRvdYlA0oL9X8CQJqKHTkYp/CQc6VfwIp7Dod6jGLLjRXAW
tl/GAWS4UlRrpmPpapGGgywQ2b1O6IDqfaYYqiVT3HcF6FMBFJYs/aKsikZhyziqLuFnZkKDlcuL
b4PQOQpYxN6PY4G9VSO6pdQydULY30DEKIxtkqVQMjtrNpURcQqCiOjkPuTZl8EdsshU3q+xJZ8g
jIr7P1dZ2pUoEoH9cL/4s5tYUr1AZ/MWAqE5/M7yLK4n/zPL3R/KGapE8ZDENPP9nYOsP1780E2m
sfzJ6XRkOVTODUd5y/XYwTH1M9Sm27gFSeyTg/pMCv/6+2KZvtkoQidh29II/bA86nFzSxzun3pX
3WMLfILFi5OiCqYjNqEyie0eR1NWplLJAVVSYseyWG7neq6jqgMCjJoQhcWxf7WsFrld8yi94VNN
jBVVIbAthSqKGKDQLPKL5tkbGra3ffqjnpcvGchSiErARIkILopPX4FTSbRbuwnDnSyCl+ZTT9sd
ktb2jN7CDXWH23nJHmWlb4KQZWAxekviQTrAHeaXaqGYjppCFi0Y4rB33oxNkORBHzzSBXsGr/Vr
1Uxfud8fXW6HUW8R4C8FeYNsFJS6lumryZw6RWWpS+cegpcU1+gFcs1O1cSZGVPqdWjhduWOLyip
9QYvpZl3Dz7xfebpJvbyJY+sJryHYQr6OUwe4fEKebFAqmSBoBaO5jIFQsePRFZNKbBz0OWs65SM
ukMdEwIXLMhATeu/+qyZomEWv3HgVNEyTGd4gbhREY52DGqRyqIAdIfbpR4gvtW7WdIGxOybeTiD
hxIz0Z0tHLZxoPN7y5Lezg+YjDIy7AyXvxl6Su0AzGTV+AetBhEjyGNedWdG7Wdv8fFjZnLCwXBT
tS0oRlS/LsbkO/BEJOp3fpVCAlMf7MUqY0ZcK+2ROOxzBQ8Wy3LtqJ9xhuu26mNjWd/70h7Trrtw
SmaXoRvk1bgxzFnM877eUWY/gA9kJ0q3fhRW3gM0LEkEJc0ECVG2V72iiOsOhH4Viq+umXButdOc
0J49lb0i0eypGY+Tl8Aojbybp374RGvbPVs9Zh/1bXlfeDb2iK47FEV3h8pojrAQ8zNuPbdWDYVN
xbw2MQP53Xf80c2Gs5uL+tae9H1jlI4G3R8ZcFU4YPsg7rj3vaLefCTMqW/x75GHGvAKdeZ7SIiW
LoXWAKQ+HAdnM+mGHWTwyEPdBcV9UTsyJZP9P87OozlOpl3Dv4gqctgCk5Us2ZLsDeUgk3MTml9/
rnlX/jgaTZU2XqjKPdB0fO4UBY1d1y9DV/63gVGtGY9T3filWcDISMubRPFGQhISnfnwrRV/y7LY
OK0kLlks/sxuOdrZl6G2fNXpNdiPkYKPYbxDJc5mbtQ/cmzaAq/lkwo9XAjUwaX+a28VQU7JXkTi
z0BVOc3nu6ppucrOO7zxNL8c2J/wwwmaQdxh/xoKPDSsJvuKGffEEbVQpx1XYTsAwD1Rl95VWh20
jfaLq8q+WLRdL7IHo89xB9M3DRipBP+MOmWj6dNNIbpdZgq451GwtO4rEr+bSXY/cqM9TyYJbVwG
re7EoaWy5rJdJUFnU5F1FpdDXHyrKw1uinFQKN0L3JstvkB7Dihhm0Uo7aEAp/Omru3v6WR/Kd3f
PUuYo6UPhcQpYm5UH8jgdoyHm0W3KNlHiH0H+0udITiVYAEGkOJo2t+GQfc2lmqHNvfUQ1GkIYFX
t3njhVIxfkDkpk6A7yunzLckzqrAqjii6uopxcdZMfCp0fqwNdi9MqH+4LISlGxN2DSkDddznOCf
9NTexmm5N9uoDU2HE5DVjifsAI9KXiS+Fy1fk34Op74PzIHodw5XlmF8yfCp8bGUY0cyeyg8JVxl
83yCSOu9Ob5Y3Ys+qjcmliF1YngbURSqT2lIVn4RFe2xtrR6p7bWts3aYtu0noPUXD/MQ2NBZlVd
zGN74iN75Wao8uRvFLvFbWljVlqPBEF5WXk7ZE68xYxz2Y7RuLd1xPzkoe+7IuKWuowmtv/jBJ6s
KdomEnO/wTPwW+eM2N3ozAvyhHNvOow99+Y0c28XDHYnsl8wY6TnxKgdB9b7JlZBO2YAAW70YVTq
QEt1oOFVGNYaPXJW+bPc0GG6ibmmNDY1UFnnGd3BItTtC+o7+PNGWQSJsBw2dRbh1jA7rAfqOlQT
YfoNBhCPfWPG39166r+2BPEFthVDY+wa8bNSqvxeVXX3F+OyPjRYRzNalfhAcOtyb+RVdpMphnqT
Zkm2iz24rUu0tAZu8sJIg35u4i9ewol2Lm2glSzh83Z2Ext7zXKsTRLnHfe0yWPXNypCJw/D3Dc/
82b2YET0VXbXa7LaDq1eWD5bWHqTF+oiHnLh1ONmUrvlmj/0+3ddoNT/vVQ70BD6vuV+V4BqWNwi
lInVyjGulKPfLTNgL7ACn4dBjp5md/oxwQEjHjhZe58KUKfpVUkVezZ7GtREw11VWOcFw+AoLr5E
tXml3vCuMI4r+ookwWa8uLGcezxspPSrNjotOWEEavOkZd6R1aCGAx5t49i6UhV4/1vYa4HIaESK
tEBOTon1hkGgL5PTlH39uOJwqe1VvccY5dCkw9LD9ulY3ww/0X6ISb1SYH2/q6x1+tGUGaNVK0N/
asy3uC93XWZxSpX+wNG1ImHGNnJfat8+fpULY2qdf4QbBMtKVUVHO1EsX5azHRjYT24+1/pqxJ6j
QWq7JpU8YhtRG/XYpPMVNsOlB1+NWHyBqPTOuA+UTObAHqoxgI7Zf26qraUksseQ0zSj9tR3z1b6
dZr/fq5Dzm/zDwJQIxkU5oguSFrK0bGTW9O75vfwLryjWWusbbLTNI5rDJINDmjYM1FmM8MC5oWu
/x01bU8c+pWS3rmL/3+5zVoXU2O11F1yBdpTUVcPY8smU84bamavy/y5LFRrTTyOFk/nlle1J9sp
gzSydpbCJcztwo8/w7vVTzaJ89T75zOYWpkqgDwtiq1A3nY6bLNwmffO5zKtrHV1NR5LWwi2pdO5
QKKY6aaIPoVJ8uirKVVhFoEbIH69Hac1avj+kujEej593DEXZtWacLx04lzbiTta92ApzEE8iivL
2qWmz4vpP31OeBu3polsc0ujwD/GywRrRl5Rx1xq/Pz3fxp3Sc9JOS61J9Li/KWOwgT+zue6ZFVc
1jx3dPuR58aQ0QoJoUjYf7mZfNz6+1uJ5az3xYGKpOIMDPSJM0PbyiHUiqzxzbJIdp/7iRWKnRBc
C09lRIuoe2fv2v5EsfJGhav+ufZXu2GMa7FA30X7ZBalUXpIFfvkTPWVhf7CXF1Tjks4ThmlAZqP
nkScUeJ5q7NHU0m51D1+6g3WtOMFBVwV2QlD08jugDJJwci+2u788Knm1wzI2ExL3cNI+KRQ8836
J06xmBj/+bjxCyN/TYAcYOMli2o0J6T6gRJv2/Qaf/99Y0BYE6ulxrOGodTtIjpITTP3TpXYuIwV
pfGoaklxxwGeekY0KkHbVsD7dTtxZ7PHbQ3a+dx1qtptVHcYX1Ky579FVD+uTMgLU+b/ubYVkVJo
JCgci1SSWvrEc/my+ZTniGatiTdCmjOpq5i3a67YRJEXQrLe407xyYdfrSZDno5pp+n60U2glxV6
sAjYd6CiH4+GC1uzsVpO1MEoYlOdzaNT/uhNrPe1N4l3/GRe2zkvDLe1T1KROW48pPwARKgEZCPf
Z0J+//jhNe0/I4B3jhb2ash1QzvFQyujQ44N5aviEbunK55yIP4h3sWoYUO84etN1kEPVYXjzT41
S3EgvaHcqlMvT53mSbz6zbENUgpZX/JOjnDEkdaOlpc9wFlXt4qWixDzgXQz2rHz3cqd4Q7ycxkk
paLeJrWbPc4YwGIIaFCJyfXpqFupue0Et3OFMO3cEFpo6qOERyiJIZRRgsDdK4KshcxoIxbM/Hwq
HN1vR1N7K71c/h4WJ0WI3uOVvwhIg6lo75vSbcLKdblsFTlUo5CVdPw6wkB4UHA6/xqpbqv5jlnL
H2Y021RA3cEJCT2sDtHkOMd0buVPUZp5QCSw+qsCK+CwV4/byJidN1VfqJJLu4CgN1fN3nNEvPfs
TtvqhV4e1IrBRzHsDDP0i+5DSVnupgRfMpCi7skVHvl+Es/jpXdqZnfX7wa0pndUcJxfppRd0C5i
2LbUbzfuogxhZSstp5GRcqci0/SPYlMSze0pv/WyZvlu4slxcJWqi/2+StUboTuQdyID8p+fdHpN
VHzXPiStE4WdXg1D6BBlcZfI1KODtexRFtQzIfmlto+YLrt30Ef/6Em4unWsovvRnjWfmpdPe89j
SXKsqf+1uMn4W8fKfafn5EK1y1x8lZ4noSrGHmU4u4X6JqyHc5BzQP+XO8+bjG9J0S2bThVjH1ol
D2ZNS8xoUuEphHmjD74Ki2QzK2fubuYuQe9StnehIW1bgjKD1k3Vb4Y0bH9q0+guqtD1dJpibyzn
jGaoZfWa2V4a6J3iPGMnr4ezHFIydI2uDkGxx91kio7CDfCcC8VlNzaGSVq2c2YfxvpJVJqEDslX
j0aH0Tf2FOQN2wQl49Sf/ByQeQdVPrivjY2LR9r37s7yiP7CK6DatGn2XHmq/jxXoLVuNXyd9bR8
MKOsonlH+K4FON5hhXqbV+WyYV7cjx0JTm4qChgiZ4RKseL2ptE6qjJdOeMLBCpoug9ePvyiF8Rx
gk9wHjvGviTyYju1pfJs6WK+rx3p+p1H8JLDXP7GCExuMBoYMx9XrLKGnTypVaiXfR6kvTNATSut
p2aevLuULOlTH+fxycTAdyO6lGQ6Amj8fgRqdvWOmi72EptBB6bO+IlnAlON02x7kkwPXZl+VO5A
BdjTh5eo9aBJE23BUSLNtm40GS+i6b07JPIR2Eoa3/dT1W6oiGAKGg/e0RtsWLlendyoNrQFb5mz
3ZzL2k8XMl5lWzn3kDWzguiNpnzWklh5chSzMAOVwmOxtcjVJOzFMX2jH+ZXRRUdfnwdXKlOG49S
1ERUMbxOvQcWOFP+3eIdlQRo9NXQ7bmR49eYU/FLe1QsQ9yg1l8IAJkyzHcnS+xk68rNIBE6xElZ
/jWqKAkML7KOcc/7dcJ2Q7zeq62ez8kmw3bzHpRWBzSgoEDoTbOzG01uQDO6wKu0aQeFvtiUXptu
VeucNRO56sYhxySoFNs6SMcS22VWCdqYY2VnkCodOhN8hnlpcZIXavdLz3Scg/VSfu+5SH+f3Gx4
VGMzD50+q248dZwftCnPj+kE0pcU2su4tOLB8fp5FynASL5ZSRBzI05PDTVB39TGiAgTYIKlg98R
Fe7fLpfuTy2the80WrJNTG5CjlF4O33O9pNnnkyw8BP+/Mv9XBr2zrE0ZZMM8DfALN1d0vbdDuJ2
R100JzjGrl6SM0SZwPYIS2VkQpdRBSlNmf/EJsEzPMYAGV93bgZE4JpvNK78tpiy+KkQQgMSpYKL
ti1wY+P028puUlj3XUv6o9nvKSTElY/Hb9v6qCzcRy/K3bfasKbABY74qda5squKCayK1LVtbCzV
wakMMP6u03Z5WyxkTLgqdj91S9xM32d7U2nqMPEgB1iOaWGtYkX7qVR0VtTCfBVizLZDI6zvA5SG
TTOK8VueRNEzUpn6ECV0Q9blBj4PmtLD7a5Zc0CWRgvtxwISu9dSIwv1ib201YEjFm72u3nSyjAp
qtzP4IqGk5lS4KwkgW95dROp/H1JtPssK6t9PIITtGNC8E6PZN7FqcVPqvi3frbNwGi02ci+01lk
vfSkqQCeyzBMvsZB4YF5I0EAQVWMoimf4kHaZ1T3pXOTV11x0z2uauWuEkl30viUfkeyHBqGpfjT
yXLaCTXmjF04f9qJ8Ca3qOeg0Xq8WUe7vUk6HjLJiNOSam75AEos4TUiwCpJtUe9Nn/DuniIm3Y/
gPr61tJkIaQf/s84jz72FfrB5Q61U0iCCbt6rAIboH4ja73a6J1W+y6klV2vcmdOhhqWDFGyjzBu
7a0ZI9TgdDwRazQv7Adez0SKh7Cp7B1h0eqt3bEqpEa/s2VjnJB9PGEFstx1vadsshIZgJ7noBrs
EkGtiNepBPsTM0z/6BxTW2M84xnu1zgqm43nGj+9sXzO6m5ntuavakbcyxrGzmvEE0eE5a1ySPM1
Ffclk+DFYwKj3hajTVJDLzZl7njbma0asFb8ykXyxxrnkvRLJpqW6vomjoy/JFB9IRzzSc88Z28W
ziGe9FtX09mF8oiZV/JEnGee605194AlSB08esjz9IrolAJfIB2k081hntkUe76RefTSKgjcZEzC
a4cgBhZTvwSgILW/tNxcx6X/MQn5SpitEQg2yY0NgZNUvvQ+VuxXIKDv8+i+4Br9qtlauY+sEelM
KVkC5ZLWvtaqb63dJ6Ft2F+jmlXMY+m9a8zZ+5nbOoBaDRiGfvIhnfDuSMz20baj1zwxGsKGAOpN
ZeDnWKW2ULX6oJusXyj+kA057h85DCmFh6YEcejvPd1M/SobobY43h9pMBRZcUoQJuLWHKwYfFnN
CB9yTfrzDEgW5a3ju31q+VZlPaRl+naOpvXREqI0amct7JbmrtGzITSUbMRR151hLemtnyZpfWBG
5PeJ0mg7LU+B6bXkbyGjvy5cTggDhHbxJKM/dMsZKHS+JRMRVw1BL+YSvZhj8UTAsQprTm8P1hl8
1LW83TDkfkJ1j0LbGZczAeMx0foinKA1BF6PZAhG1lu7uEaQxJKTbq2QMNnAlzJmb/DHZjLDuctx
6qzH58ZUp40GHzTIUr3bY8YHH7fCAl1k+l8r9ZYjETrfyzlWt/ncLBT65pr7ZvRcqi4JWROqG5z1
vkmV3x6oB/g2MqCA2GEBeqpO4WhHWajBZQo0joI2ZPAzwrDAjnBuSecYdiTHgfR4Z35wTeoZ9Zuf
swHAWbrC75b5yTScX0rnAqQ7Vr0ZVA7JroRYNnVsK3OhPWjg/ETIq31QpJ7AyTizAxwwKcTXs+Ir
3vJLWcphQyq28OHhtRyv07+F0VHSseOfta5Y/Dw0Nn1cssBmJfEb2c8b0gLOtvle5kMU+w5sXwaK
ZOuTrDebuecGgV7L2kZaW78lqRdvFN1Sb1iDp73OxrFttAyeTqY/9dbYhkASKUx4Mb3VaH4a3+nB
u6HxWdsYH92vU9rd1E0zkNEEH622cCnUuuHFTZc7fCqFn7ZpftsOhvJUOkn9NCm58kSkaB+khRkh
c3OfHFNP7shAKyEGynQLS/qwxJZ+E52h1LxOt83kxv4AkQv1m11sgeR490HZpwtgME6+v9oEJVvR
iqcms+2NqWVfFgznzljTbVxy3GmnXj/EDjh7NI7PbaFp/pyNP1IQFx9IROP/Rt5JdYYssIC5XbO5
m2qgvDq/J1kSxHASLP9W/KWqelQB3lwecpz63ASrnAbsLGzjjP2Qm1KQ98o3ks2f9DxhwxmYf0PV
1Zt5qCzfLjFUt8v+F8ec4qA5s3NWr/1qmv5uJt/EjyE/kzfUVdsULc3eUESM1Lt+Ig7rNI+zF8Lo
qoLEmiR8AwhuslNu0sSNNkqm/iAUStk23Xwv+3xAY0Xqm1VBo/BaLd72HPV8Up5Zbqs5C+CrQpcU
5W03jkTILtppMIzkYOWVGsRWPGzMvvzjLU0SCM7zQZ1nOqsicSVjHNkh15nKnzqkhU2Tj0E1wU8Z
q8VkCWLbJ2ThpvGqcjO71O89A/tpJyIzlT06DZPZZiEhvs/vU+NVWRjJ8QgRn0A6WEcVDmp2y/Gl
dFt0g1POfdiMfs5R9bCIGroPAY1b3ZD3mTnpgdILGZhKoUDeU9IHfbRgozqGu49FxsY0WT/6Mh1O
md3LQAzauGtGHqgcURgkhrFsrb5sg6Ic3J10MoFdgkGWneJ8j5MWWnpWvop69uCT6CwH3FUHaHq7
2WqRTHYQbrWGC1hf1m6ALwoM/Aq6OwEJt1DPbPSURex7OV62dsKimVfGdkibIsA8XvBP4WFSaHZf
TDJrnbHr76t6SL8XxE3vrKgyA1TA5QM1izGIjLp4qkdzYP1r8bSsIdfp7WxsGvSdYaHZ6U42DrGL
8HF3hT4NG7ig82ZAGbGxZUc5hbogZO/As6rv0SIfCuEuvhhGThGcOQ6OOr5OS/3kzvAQprFTHxAE
dGzoDYOkU3BDLop5U/Vka1tVMz4aCQzZplfYJF3IFEXEkS83qXuY/aLsZE2yLr5D0/dIX1SUkin7
Fqd5Jhv5tarlqFAUG7HD5H72ZSS3QsJuR1D9pxqms/iBz1tFIr/NYDk9mxSADw33L1/L0mYzZTN0
1QJqXi7FyUNfFFqFeEZNSrxYHbdflKnJcMh0XCgx6pNcpiyMGg7fRq40HHldxU8VOe8hA3Q+WgMk
4w0bY5UuZWhr+a9szr7bhjH4vdCcb2M3PWBcJ4IG0fSG2fZcDhq4v04xIipgABTEQVMyIJV+ktbL
4jZLiGA2geSTlttOcfUbbVIdmAOICJM6ruJgQpZb7wvXUkyf0E5oBU0akWSFABhFOep77pqm9pTO
wniYDLncFM2s3+PFIG7tpGaT5QZLPmCkOww6VdRmgqB7VsdwIK/xG04B6atqS6Igq7HalouW3qld
d7Zs3ohslyrqi6M2zK+8Gm5mtzAIgcX7wDW4tshcmYJiFvm9F+vNTTX30VaxkDVopJAR5lrW22zO
7V3qomb2kgnGOwK2Da7ZBTINp7vz4IxzbytMGCwStcdi2u5Wwxg3HOyJlY5DxNbtzhvb5HpnHkzi
oJ6t9S+TUA3YO31FDaCJYS0tenZSysq470XUbzvVOVvRWtGhUCM14Jp83osVEY6lyPeOQgSlZy9c
YzCCPGWyyV+UIo+Y+2m1tRPIO5FjdieTMR82Vp3sy9JodpY882KWYtyZXkJhLYshqrquOQZ6XBgh
G9QQ5qnaPOIQwRZaC7d6np0qpQ6TLjeYgrl3C0ejTdyMedBmfXKkUO09ukIaR6WoW663cf3C/jMF
iGQxYjn7ev6c9UK7r8kwvY+8doLCqKfHsaocSLnoq3zRl/q+NVKcP60WaiIZZ+3tUhXVF7Py6rDS
XftR42B3k1pz7pNDahE32lv5na7oiKOHTBzHgeuxJKLiLRtl/SVTKFjZ7rnYMkOjt5iWm1Qldx4e
pZJuEaC736M0kjsWcgTdOcUqs3ETTmFLdZRGWsDiz8wGTfYootCsveyKaOZ9AaxmrV1NHGix3hi5
zckp8WxLlqPq3BEFxX1ufqimP7En/8bu+Fxlzx8XgC8Ul9eWJmMubaS2UXPSUmdbUaNrM3EFs77U
9Pnv/wCEo1fMntPG7YmyyVNqK7eWvrx+/NQX8Ii1eUk9UgqIDKU5mfmSbRYDd46G6Jf7zqbI8vFP
XHr6VVnfmDzOTeeQ1ipBZqV3u1LPP2PdxjdeoYNDm4h5iGl67u7JAN50ebX/+KEv9csKF+zToVD7
MzK1pI+t8zDFJZXTT0JqZ/zjn8+Z9wQaLLhLnermTrENKoXUs8a3jx/8Qm9b5xf6p3G34lZDDbg5
4RCAzV+z6btm83HTF/rEWg3D/OyAaGdZC5X48azwmOBRj/OV+Xqp8RW2FFc4G2FO0p4m5SUb5tDM
SvbP35978tUQdFoTPaTHWqCh0M/qfOecOYTK28etX8CtrNUohIpn98Bi3kFdFnVn2nVKXbpbOAqb
rf5NSkNcmaz/Ob6/gzBZq1FZqRF3DJJiD1nXdxnx2Vq8nw2z7nxuCwDvlCKdB0t1hcvJmQsRUo2R
O4Q3PUr2yoXzvIOMAKQIOjOaTxfm0R/OldLvHBxPKmGrftJP0ZWJf6FfjNXTzqikHHmGC4kg9Jvs
e5/euc6fwfj5cbdfGOnrgJCJIPBeGTT9iFR0N6nJ77QgoOTjti+MxnXiRe65A5o42q4KIAOZUkz9
hY38J1tfAYWGF2OMEg3m0dMQrngEkwUzXKpAqtQxP36BS52zWmNit4mk6WrLsYp+lpPNdeBT6Z48
37nL/llgsgVSar7Yy7G1y3tAl0dXyTcfP/SlXl8tMJYmazIgB/0o8DzvJhuVET48zqcslnny1RKT
9ZGYmrOCkfr5E5rXG625xoS5wPNYuyFkaqxZ8Gy8Q95N1UvXekoo1dR96ke3UfySii0lNeFUn2MM
rQPIGk3jPKmkdNT5FNn33zBte/r4G1x6k9XYVHVjRjqSoecCn7MXY4tXzq6vgKmLBisE48ob/EfO
fWcpM1cDVPYSnNVd3EMKhboIUptKj1LETVA6lKatXJwX62p+HWapLr5WRsOf1LBSJiPSUkJi6lvK
wG7Y5IS0Dl1cb3pLuZYecWkcrraLOeHy25CkeLQwFqqqL4PxVhA69HEHX1gV1/EkQOm4k+M5dVS1
SGzzhGKvV+rjvTZO1qZMI+6wH//QpSVgtfw6AwJDoCn96BDQNSgcyXvjWhDbhR5aR5Kkk1WVuB3p
xwkGyKA8m/HPGf38xw9+ofF1gNwiF1wxZLEcl6jw3agJpvGpm66SQM7v/97IW60yvYGVSGf2zqFR
cqSe5mgcMcGZb7TeKx7AjfUvSYnBiN9DeNhX+P6ENnr/G3QKk0aQz2Teq5hV+HOiaHutqzVUvZV3
ArTPQ2pw841V2fNTFZfTneBK/jY1BU5/tTeVd1V8Rk+jxm5ujUaftjoB7GEz4jIfcGMFc5mb3N1b
UTbgGSHMBazKAqytQPTGoYm52KXGoav0ZNxquJodvMLkfg/IEl05YFzq+dUKmasxtYa+tshWBmEB
7z7fHK3i2ip5YeivvTdaXW88ib/BEa6vOHTWRKlbtbXNmBLA5mLvdmUAuRe+8OpAFlVLFWtRpB2p
mrO+2BhsKV+Bg2643yOgtG9xKLu2HV7qstUsQ9OpznkxGMeekrtjCD8hGbXJr8kmLjS/DsJrjbLr
22xSj0u8/ChyZKaofHdK9LlUEyhj5z78Zzs3bSxdatPRj2egGWkmwKG9A20JP57LFz75OgMPZqKR
tdLQMUV9cadHB/+0Xn1K8y8fN39hjVsnrRpOg0IT46Rjgoy30+9qhD2favk/XuE//eLNDuaBkDyO
knI2NRlfJFd22Atdoq3Wn1jozuh0yFUst/ijY5pE+bb8IxVnn3nZJ59+NZHduBKmMkIz9KA4+U5n
3WvVfM1i+P38EgQ3+v+OGfwaHFc6kTzOMruL0/ueQqzf479XRdbW7MyNCV1K05dbHTa/PnTAbT9x
pQg+/jIXpsR/GRH/fJmoUvQCIJPZDV1so/T2Twvgm2S3a/FUFwbVfxWlf36gLxvKe8B+x3J27mwK
3VjwXXn2C02vE5C4YeVektC0m1XDpmaX24h5uuaIfaFn1glI8dggwaxr9Zi5xsmIpqfEi/GBLr9+
3PGXHn51NJx6eA5uZcxHOPZhNcttWXtXCjkXTp3qea780+WEBU0Vc3nGcSu5GRMXJaGVPkINLnxt
Vt/6Rlw7d17Y/dVz3/3zS6Nr5l3PvnqsQcnGKO5/QD+JbxRnwpBDdnH16Fn4Jy1F1lkbLy+Tx8mG
mvG5Hjz37D8/LsoBWFNkSIlm92YaSnw9rsn3/uP4vnOsWfvIqDUgRgZwfOwW8gsgBjngey15cY4T
LWGWKFzudTHMjxhKyfObDaE3jMpXDJ7LrYY3J5VuSBgLBt+oN81EBo6oIViaS7c7M8yfHbfWbmuR
mIe6s+y/dlvle0T42q1SxvK27JQEKl+piHtBouMvvD6db1ray5+8qzHjEeB63ybXGXfYJHi/48XQ
rx103x/2WHb8b6/CQdNax8vGs1508KM++hEn+WsTu58pTemGuTpOxHljpBB3CLiBBSfyr/VgBJ/T
sNH46vwQpwNK89EklVyW5S3anuWQG8mnDIx0Y318qLWuGAvLLaEWd77m/ABd9Vv19ydGM42vjg5g
PFUtGkU79ZF3ENxGJ/TAHzd91jL9v8FM06ulpuacUgwK2Q2N1+0bbaY8rezKSr2pBuOuBR1HJ75R
crn/+OfeHUH83GoEkW+p9hNuTyfi6YKc8+5SJdw5r636l5pfrTl49CoOJP/yNPXGxqvgfBrUA4ZY
Xku/eXdl5vlXG7LqJBreKW59apyoOZKVm26G3pThx71zqfXV+Hdw8MnxCdVPituKbW/YIlC5vX8u
PmpdJYS7mmIlhFGpIBo31cagt/8ORXvlKnDh2ddFwkxrOrNonPLk2Hj5SkVVghgLiyvb+X9Fr3fG
6bpOiJXTqFm1LU/TLPAfyOAMtU6RB1075M95M8Z/ZWq9eZ19zvNKjGMLJLpRxjEK69yZA7cR5l42
Nu61hpLeWeCzIHNJGqY4fv0pY3yDRg07FGyP5IMlU3NTutgUkHKI0dBYeF8//sAXxqe+Gj6mqlIe
nFV8TaAWOKLA3haYfcyvrJ+XvsFq/Ahhd42D0dipx7uljaAvFdcERJeefLV6olbIvSFx8JTAtUnU
P5JkCrr076e6ZV3k0Jw6nkq1yE5RI35BUIuOPUYRGAVZ7ebjX7jQM2vNvej62oVuop2cATsKJCBv
lH+uHdMvNL6OVcbPwMaqDcf6iBtdZ82Hmijcj5/7Urev1ks0tDb+cudhHz0MxZ1nvqaf9MVdl5cV
KexRyzCcVvCD8AKlMJTAUBYV1dnSfEqhqxvr9OSui0fNJYT2NBU2io4FYaEIbMyNPu6eSz1v/O+B
BCgYt3pUJyfIPugDEsIEb9qkzJ8+1fzaSmF0VAwDR9LUimGythjxulvRWp+Mg1u7KeTjaJkVkn0S
Qit4tRU8ijPR/O3jZ78wctbXahmbmZmcn72xf2MJ4UfmHxe28seNX+j39c160Yso9WzEopOdy20D
AWGjRmK5sti/W1XSjf9uw/8c3ku+aQED9UwlOtrit+hhjqCD68XXDmRISX9//BLnOfTOlrK+XBeL
XQtDMm31oYA5PwSFgMtp/rT0l49/4H1mBC+yWo/7JCsGNGHyVHWOCBt2ra0FoXPLuYpCfJrk5Li5
xYaKZXrM/+NNl2l6ZS+4cLBb360LUyVZoJHDqTZVSDAqFLMC4cAeEGCbwQ6THAKk9vjxm14YbOvb
tlVYVQ4ptj3BgAGqtjAYFMp0U7O1fW4hXN+4WznHEy5M9nGZlQGaoDLv3L6x7yZqx1d+4sKgXscO
e8WEyMAtupOho4hQ5Y9ysK/MlwtDbX3rdp2OKinhPwien1ykKlh+Bpl0INLpV+bMpYc/f5l/5oxS
uWOxxHjjG1aH140Rzl69/fjjXhhJa29WYWVCoDPHnqOPsifpOPYG0YG1xUUCY6dshprViuOczc4O
4rB2xQrm/RfSndXFZIEOX2LsXEHFwUCxSn21vzItL72P8b9dhTlV40iTwdrbr/DofKzabi3jPhkp
gSzEsjU19JZfH/fd+28Bje5/f8s0BhIbk4kDXx7fVV7xklR9fmVQXZp0q9UliYbRrqLOOTrzk3Bu
x+glVr5//NiXml6d9loY7Q4Wmh3bdvOQ5NFDPHbPedxeGVHv94q+9q4xqMvVjseTG87vWYXa9vyZ
x9bXNjU2CoXctWhX6w+uuP8/zs5jV1Jki6JfhBQEfpreXO+7JqgsEHhvvv6t7FE17+ZNKaUedFe1
gISwJ/Zeuw/uxCUs/udvRHqz5jgmKbrWFnlrUIwLpyzxTGcQkC40k8/HBzkvrCRByaGX04zHtrir
nYesDtiJfAvdK9/LbHAIEi/qsY+Ox7x5GgkNibKFZV2g1Z9ewP/PotI7feO/Bh6VUN/ScDkf0+EV
Q99i6H4lFPKT6FngW/76u55rL7Meq5OkYbMxro5NMP6uzPKPl8UXmuK57zrroAa+zgzQoX2QkbNr
jewHHrG7OB8fv37yc5ef9dHS9GqbPOzuyOGYsw/jPn/wLGtcJsgMv193i1lfDYPcq5jnxyPsPtwZ
6LmR5IK4vmpikfPUXJQBuhRVYR+avH7x/eRgeeHD109+ptXPA3OrAgUsyE0GYsQQq7IIbRzZfoAO
PstWxIRf+MRnWo8777pVVnjSjmj94fhGBed1ssT6619w7tKnX/ZX489hwxrK491HbnjXw6BdJDH0
4a8vfqbtuKc//+vi4NXMLLcZFILsd959ixFIYRf6+trnXv3pB/11bRK+NCy9mX3ofDJX8Gb9MWH4
qqTD4qCVVxX7pDvrtnZbjVppEP5QNDbK/LDwNokyyOPRB3v19e848wHmJCLdKSrOxGzr0CRFuM6y
NF2rQl0KpTvzlpzZF2ht5ehBq1kHp8QbCpJWxDeh/V5rlwa2M5/YmX0Gq40h+7gMno20sdnHC2cg
asu/lEN37vKzDxCVrRdMpp4dXe/Os1794HttXTfqzIlEqY/Uv465dGK+Gd1DPj6r6vW6bzobM722
hTIbMuJUynnI9fjF6PwL8+y5FzIbK5WTMIt4gkWlfBTZj6S4k+Pb109tn2aMTybCOYGoLloHOHxK
DlTWWv8kglMXAxnvY5z2JKoVMInwj9v3lqlA16vCXwUTKb2dCECkTgPGMPLDPDvSSUAZLFB1CCe6
gWhZq7Pild7CGzCqpvjepT5/gQ9lbZE/S5qejL5BCzf3kx1XG2XZ/dGD+LmspaZhbcLtpDoMzP4E
KVtMnB3YWUKIB7RWkASxuw7qqn7sPUxiTlQUB1sLcbnExOORZgeKvp3CLf+H92poIW4QAd8dWDrc
XvZ42doMAaKGqWiJ/qraED+NMUwLz80fTKN6TNLxp2/rUBV8MfwqUEfhcTOVsW6TnLwZvcACYtbV
pdr8mY875zP5ZBpERQxwzvEzd+EVvkM+tBGtwbdeqKCfGW3m3BmAzUSzYuo8ZJafQ8+Le0ydIrlu
LJv7KAy3i/gnZLwPi7vYtF51pb183TjPPfjplf013Pv46y3L4tJlPMj1QLLaLobGf91EZZ/u+tfV
m8zUR4x0+bGM7Hsyqb57eXlTm9bPrx/+3HedjWI6csPGbAghofsg7/ojvJ8hlcTrLn7qzX89e506
ARznDl8hmmziEqPiCKvZW46+ktuvb3Hu5c/GswLUS5mmen7sijC9d2N/UIva16cfX1/+82qZtGdj
mp2JSS/NJj+mZF1vglGvN3k7tAdhdsOvodVYWY1OtE9qcAdf3/HMD5qTykbvpLk/ifyDDhMjZ5PT
Aj/xhf3EuYuffuZfHyQ2Rp9KPe4ebHnPrVneGWN9oaRwZjr/P1IZwknfKGhIEYezY/A+VdFKHx+j
5sJ69sxWyDrd969HB0Qfjk5uYZKxJQH1pot1rhPID73WDPYoecY7XRRVd13TnRtQYqQEIC8g6vmB
c2Om47bMi2YxWMOFz3ym381dKD1Iw1Aog9WPHe4z6eyxj7810XihW5x7W/NuXRXSryLNPIRNVB1C
qaqVm7M1KrUuX2ZOZ66lqtXz10323G+ZdXMyYLJIq/ktwBeWg/7que4isC/tkc5dfdbDxzKRLaku
1sEIcrDFVu/dS9l098rSL7l2znWLWS8nT71qp8kyD/YUHNpR7KDKL79+N2cuPZfU25UHeyRzrAPS
8HihBYSgwsy9rjvPBfReY5tekNU56WCUu6v6JNLXi6ugklLO8wN75JRlW9b60c3b73EWbjNXSqgZ
Vw7dc+18HLhuQbYAoLy2zzedFsJW6Qtt9fWLP9Ns5vLroZqsXiFsPrrxe08+Q+F+1ATqfn3xc1/1
9Od/DUbpMNol9FRFBnXh/Gz8YErBml9HKOTNz3pvJHQXkCeTWmnGcu2nprlpIidamtK4CoLILWZ9
tgWPZNg97RIqHof91aLqftgXt17n3s+szxZtHSYSMPxh4kAvyQ4V9Jvr3vysq8Z6BBJTSPOADXtF
utayry4lsp5pMXOVkU09WQmd7S7cInJzKHAqJ7rJBLScr5/93A1ms2+WVqEcnTI/WvAoMhtMiZEB
dbtU0jjz0udqoySCRWThlzzUZkWY1Kh09il+u7nm4cW8wTiZav1o1KajXWEnCVPzDTbTS2gRTPz1
DXTxLxj+/3d5GPj/260y8yQnsVJxBPBlrFVUNo/kHng+O7nQ+Sd3XCAgpCynYDj0YtiEWusnRELZ
A6kDnMQh3GvAJqgMDOOigKieLO28aJdRme2UGcdwGKrnqcRl3stYO2Yqbw9gEeKjHdokBjmQaHoD
jB00nGrdxuFDD8FtiWBQkCAQ/4YkZa8Lz0tviGsqCIbLFBlm9QsZ7k9NqXGqVYUbvyweyOn5RdCS
XJUo0AHsAEdve9UvBtfRT/m1H9J3OHIhuW5VkqGZyfFgw4lZWAOniBgmyO4e0tuwDF9UqL+JGBpg
aIIiQ6W4j8NYLA3L/hVUg1hgyLo1panvpxbmQRq6JPeQJLZo2/zYR+Oj7SXROtJIlciwZJgduWK2
njwpkyjqrpn2fgH2tPS7n9kJSZJ245NessfMQRUv+nHoOJbv3b0Zl+MtGNkazMgIjWgacP6bZbAX
fVgSxWRup6p6yFtckQUsj9gMfrbK+9NP8CeMNv1W6XG1jRyHTCt9qnZ6yva46oFkJkmTLGozTpcS
q8yaID7gO1Ny0M3m2LqwsJo4MHdlZhyzIngAMk/QzzgRDgjHZmGM8MOUpRFhF+c/w6L/aGPafUOS
7zpK+Lesd4lJs42Vk42/U90zb9NIHYXd3fqWNoJPCIcNTDltlXfknoaBIOJuJHUmbxNtVTaQDY3U
KVdJDcvPG/Ln2AfoZg4c0GWY+UqND5GdCKQk8RDbEzPv5hOsJPKF4o3eyfEUJv9RW8UvferfU6Ph
ZU5kjKs74q7e9Q52a2OVewJ7ngAcEPknuj9BlVKqEjrNV9nPQMx+eN14055sW8p1v41m80iW770c
ouyo/CRY5u0pV6SmKNfACqSssTWReYJk6J+MwPrDpvowpmJvxwiAO6hVvTndZmP+7PXdR9fW+TJA
9brGdQubJ0rfgMMQtNgWqzFokb7bP6pIPZqd2Fl1DDrGkvq6LEhRm2Ltw06YTr0uEPuoBu/iZ7pa
GcUoN04S4iH2XhOqHysPPuAyNOr7ll9+KhlMWDMgNIVWcA9W9kbUztJUhbNmo7Vl+5Au9KYCrxjq
r21UHUtNw0/U8b4dFyhSPYqDiCQcsMzQoedMhKA1XQHhg+pwo7RNBH5lHydRt02MIn9xwK+Q5kbo
SErOxS7IB7kIjMwDGpfn66yk+IOJx1+6WUHYi/IdsqACtSZzEDqf1/wg1PJnXxGQJPMkWwMqPZqR
98+YNzvcyc7CH0OonKZFTh3MKtPqDrKM30NnfMyUD/oRtWqUpveSR0HAXHtLNxz35A/tVD49wfe8
Md3+H/3fhCLXv6lru1rKTt0T937rGy1Ria4kTr1tN+Poik2DpXHRNqWz0Lp22PA+j1k8PBh9DYjT
tcU2D+s3PyJSNR7IfkVWs9MErxqWJ7ytvt8MgkqrmYt7svv2kw6Kq5iQGmsJ8TwuysiFSwjlwifd
ZYlbysBwMdxXQ1AtxoFBwR7GbSfraEk4HpQ5vSanVwenUYpuRxz0G02x3k6FQ4w22tDag/LLsXwB
vAh066i0AJ6JKQ/wNW4kpBzEhVN+p02W+ohH1LHx4L9kJp9WBP2mMkFFdkljrV0z3MY5CJ6kMo+d
61J2Y/Z8sWN97zniobHrZ1crkHJG7d4BXrII2uDdH5iz+W2v1H+fPDmRrRfk/RLg/X0CWY1YHOsW
o9A3PZWEVma/Bg0I6r9ZwDXSaOohhOzZP4qUJHDGOppc77Z7S/kfwhHlsvWJB5JF55ykAAB8If8C
9QVIWZfRtDH7zlpQ1LuTIRlOZpj/qAPYQFoTP8cTrdQxWHDVrfqDhNBc0Nqe0bHkG7SpAdAa+YZV
6tU50b5G1/kHnv5Ha/oVqMjq3qlxmrXV8Cclsw4IXvQbi6ezSUdAd4g32RF1ANdUH7rrQjdPRUN2
Sm54jBotW9fDydgSRdrKdGHoT1oKM69VG98mf64avYNVW+au9d1+VTjD3o/CG6XnbxBX70UAVii2
x99xPfzWzO7HNNTPFh7Ald4QJemqH0NE0Jwe+vWy9921nIJxGYTGg9Yn37s4/VbAXyu1ql405Gxl
dbmOlPzVTc2dL4J33AQvOlRIEJjD0RAtAXMTxxh6rmu0R3ImUdDBBRDs9jvnbVBWtES1e7AiTV+E
2pCtmH69FYc5H6HLWGHVDDNjI+88pq91Bed4m4RMq0QbHgx9AKWkF2C4ohYqkQmOET7fix2Yj/hN
pk0exeFKCJPq7eSPt/HIbGZN6knTitdS2ooz6aBljQAUiV5/SJ3oGI7TW1SCcupt+RoD5fa66bHX
nechsAnPzDHFl+ydVjIGXOc1AcTBrsoXXamBN9RPtejexUeh6Us7KOCV+YQxDeUTdLRuQ3vxtnB0
CEfEYwWKMlkOLv8FyZRQ28TW94MTdLfCw5ggWuariNFjUTIorMkY1I4htKpFlMPNDKyclQeZz0Tp
ZcuYOE/MTNnx5PpbNmm4j7hM1aePjk+ybV2Gch16TbojZadDHmL/ZFJ+N/T0AdfvCWTL7AsKj9DN
4b32p9ewjY1VRyjtyunk46RVkKym+EHvi5+j6LNtrucZSWMQyFqndY4WRDFiw6h4Axt2H9KkanYd
K4hl5RriIa6UD9MsLw6y56wGJOct49dJVhrdyaB/iuLy1SzC+KBZMJ99IzMPLl1zFRgVUWlyMNd6
mBK6Vthvvuv2BConujiKsAoeKqfI94Ppj9AlyeLjeAuGWtKOj4nn10+UJ61FLMJsP2Vm+zPOtF1W
D/VNqHLJSqXoNnUzJWA7TUBHjaagkUt0bcCm8p8yFA0p4F11q9X1iA6FNAlygvT7otcc9B2B927r
2ltHGNWDfWI0LTtbllvR5uPeCEdmT7t4ax2yB5123GRD7AGRkhgB47zfALkal4TrTTeQO6u1r2Xg
wupWLsPB6p9bPe1YRlJfnTwGAsIXHzmAZP8i67chJ+SPZc64lyo/Bb1F+o78sPhkiG3XSpk6BOI8
WuasiwdE3Ld6Zum7vnN/K7e0CFOcvleYpBeNh8C0KetgCXa93UCAe7UF1DOOY/2N7dvR2iRq7fRQ
9tLXensfTpDTsCNky4zV88Z3G2uTlbpLxFzVHPKw9Dbw7JqVlhE25eckKunB5K/gGltb1Y/MeiDY
1xyM4wvWiJmoQ73aZVqufyvK3ruxiYRDppZLrKpBcpPZvf6Key7Y4fdxl4mlW3fOkEaLwBEwx6Wb
fE8TL262cdUW73qJtMo0Sassi877kzUsaioMpPRrHV4k1LAS39zR8xGoNWlQLzn9JJMe4NxKd0x/
48p0YneoD0vfSX6HfSmXQWYGuNXsH2ZM2hjtr1zrZlv/UlGs3RvkA7ZG95Gnxi6pksOQjwbgW1pf
TnB9Va8hs2KP9iFppho5nVEyJEuhK7D+kR+vvHz4pjRQhnjiHMIiJwPKQJHshjHRlmZiGas8UCWA
dzteutJM+QvGNk9NQIFl6GAOAw/sm1q57lK2yrIcGZwFOjaZ22oz1fWH5UWPRUoIbE8jW4IKYZPF
enyTNzSN0Oy/O8T7caA2PFRseRZp0zyYJR2BcWofw8/Gq9Q8N20QMq9yRJwkebuKVPkcC/Y0Qa4B
p4dud2NYJa5Zr3qyIye/DYaRWUhaPzmy8tZa4wxg+AOw4gkrEvgW0cL0tQ+RVj9Hjye2O/NFV50L
TzRl4zeVpE+2sVgkgTucchXZtHWEkoSuwaqbvEU70cdNDbNm0+p1jn6We4dx/Y/ryXxZ18GftGut
DT9FgVJP9lVek/ZJtMkiLjUYdEmtQ9Mc4+VYs4ZNpRMfnc5txLIRUbYa1ZAvfCFZq4J+X7hyUI+e
3wdEBo82rTZqjuOkIlJC3RIEVR+tXEbTW+ItxdKC6U1ooNGsm6m0diYemoUuzeqBURvCZ93fVi3j
lWebILGD8g3QNNy7dlDxuswFcFaSanEsGoTHtPGakDJjE3XDn8ygxCXIAVxXNrDkrK3eWbhUW2Be
6SYfC++O7JAMsrzZAuJLfxWAinaEphoUaiGe+13zPJQ9GdYmh5DL0DO/aY4Jdt7S2eNObAgsfuB7
C6i2BNS6UMTkrhydM/UshWZhe2m4FEm/10Y/XWbW8KxEgdTECGvofVPCBzX7FczdjmjBLFvkGSxu
HWr+QxgwO9UuuB/J0OywW5UDpqXWiFnxR81b6fmP/eQ/G2qk1JOpF8exvtspmz4HQifbAJE/ZWDO
T2BNAodLMh2jovvhJXm+JBvTY8DKYeyjCFrSiO195xnhgzI0vIuxXS7jWDFzt9qfsi2/WeE0bhuH
PXofitu6qWATZtWfQbS3kUiIRkXhXUJPXCncyL8AL3crlze+qNo4BQwMUzpPFd+VdIzlyCZgqQnR
bKQVdORumuaJ2peuO5PEeRIYSET3Q0AMbQHR0uGkB4Lvt7YqSrCfWb6mOmcuM0AGNCL1BjyQcOyo
R++xEKH1vQ2SaBfhH97UFXhQEguitYZ2d1vbRn9rkAtNfOU00B71N44M3ffqhFwzJ1vs8A+50Kld
guVZkm4xp8FVJZP+Nh2GkvU985jOxLUpDFG/ZnZALrxXxSS948Hb+EVKIrpw/Nucmso3gyjxivWM
5y4jwHg3QxEOP8y+7V455OuXRJYzp1tAThb9kA8fMDLlRvIan4kVy1bx0EFpF2H0EdSKQEhR2U84
1N1jXVXjVviT9aT8KrxJLBHvpjwu/lQZZgeI2/BwrclLDyBWomWmXHOl19BfVSaSnVt7xbaUrbvG
XVAR3ksRowvS4nCKfTmST20vkzF3jF3Y4iTXawgmKqwzb9HVMau4rnGh9rKemPTlSL7t49e1rc9L
c2JeWiQY3o9ApriHXmOEtsn9ZYsTmBcrZ9THPqmbzS2M/hBHoxgati19+05ab8gavv4+5hFhnw7Y
xeZFj7N7vQm2IavbCwd+n1czxdzySV6yr1uMpwdhi3g/FkV261cNxNosr6+SBOBK+G89sC3B/HdV
4wEIcqiARw9IkK46sxJzr6RrJabulzax8sr6TuL4R1pAmlcBwv2vP7mUZz7K6b39dUbQoLYLrRb8
ztClj1PkqI+0Vc4aYwIATz0tVhLJPTsBvYh2jqrGQ9aNyaZVloJHTjCOYY3DtkG4x6afQPqjOSXE
aRuBGAGylw1Tr+ce8UrnDAcae2odjt3Xj36utZ7+/K8nZykXVJLKIM6K7FU4wZGYmUtUnHPXnh1t
5JNfZeQcNEe2rSvpWqtkvBTa+fkJtJjbR2Nl2iInU+hI2XXpRlUPfFfel45DhHN4Cdvw+cGqmIcv
jUlSavYAUKPz7z3SIqLs3gFn0qUx0O2P697/7IyDaERSFagKHOH9fYt0+ZOy/oUe9bmeQcyNpFAm
BVAg8mtLcVumDyF7yNhZN/yChHj6rhiuOuogVvi/TSjWhaxJdmlpQlTPzTH4aEKLdBU0zF+/ozMf
e24LBDqVEWdkT0cLZH6MCgRdlfnMQLjSRiDy191kpjkYFZzwUpTNEUfMOtO1m9hsnyk5f5PaJYHx
mfY0NwrGqkjJTeqm46SIre7IgtmLPPDf7TrKN7WTTTDOC3lh0DvT+eaGQTUVfsORYnEMlXVrsnMe
/Usorc99H0iK//vBpYByVcjJRcGcm5u+iPpDNNUtFZOQPUU33hM3tIlYUxIwniX7r7/PmSno36H3
r4EKMnvouCmu5KTHslyZ6R7I+l04XOfUEHPIGQyhyAmQEx6pT237KeyWdiZ/lk397brnn3X0EMAM
QGV806areYewatWTU7gZ2+K2f7jqFnP3b2025ggCzDmwIlBE4cThRpaYvAy3L3Zf3+Jfx90ny4+5
/zevfJ8NjeMdqkzsBqoNk3CerJSVVlCtPa9ejrm58Ctxq1tDTP29vTDInGnOcwepqxq99wZEZQMb
lj0q8ZJtv1AX1mxnRpi5g1SEWsLCscEXQdGFDc7R15/LTKw5Jd9eeHHnbjFbIlSDinB3DOIA4znb
WUlqr4x0KDcYgsy1PZjqLrcGYnu0gZJKbSZ7iXlzm5OEuhADh/VmoqlD0mXpbUba/FudVO7L1492
5snmjsAxGQnOIOHg6Fo1qy+ykIK4XlB72/eG9evre5zpvXNLYHpKY8hjyutRMt2KnDgfMd77AKSu
uvzcRhuzTzBLa8yPo1k8gVb/p08Lck/6K5vHbMAbrVgLSgvJL/ng0Wbqu5ewqzl+cKo/+aT9/Po3
nGvhp7XlXwNcz6mCZYuOJExpxfd2QKkE32t0gSJ0ZsyeO2hdmUwKzD7VhtwVz7VfZ9pSL1K7W0aW
3u9JDRqfM7ciAagcekDAdRFWV3bd2cgX5LCvRk0XgNjJ8HOL6gc7/QtrnDNT6twvSw1NdpktBQtv
cVSFRzHskLPjYte8sJMLn//MuxOzpYHlEu2Nr0wcpC+p5gXpXeRlt4HihNpsdmmtPZZE2i4sOa6/
bgrnftVsrPAsHLnYUMUxkmLFFhiRuOS4S7MEICNOeyhFXVJinGl1c08qe+3O94fRPTROz+7f3HqO
3Hz9K85detZrIBa0TgLu/5CNXbSo8on0Fae7RJg/N6LMuosc25LMjNY9MHGjzKcgV/wuL4q+zl1d
/29nLDJPs7xM8Fr87p5A6g+KUgG53/aFJnXuC8/6BL44EciJ1QzqsmFhGd4/oUclqfO3HSuQhPLg
19/g09+he3ODKDleISehpXeQg0GSou7W+7QJ8cz35Ih+fYtPPzO3mC3/vTawh2I09YPCCSzb4IXz
5Esb69M1/m+1wbVPr++vMbEMkoR8Wnpe0Xr/NKgR8xxwwen3mES+LxOz3vjNeAnC+elEyN1m/RwZ
YZdwfumCZqxeiSXecsS0d6Manc7qund1+kx//R5wd7XG0QYwPVIlYAdviO68MAWee/jT5/n70oWR
5hw5igOE9RUB5HtPUTesyVGxjAvry3O3mHVoa/ATzTl9jcj0OWJMVLaoLIjAk0UeDDwn/QJa71yj
nXVtnGK6JcaG8TboyBoccO5EG5VfQticu/ysb5edG0hbz5iPJlQ16B1QFXXGByj8Cz3i3A1mndsz
SmVZbp8fObo4nHRKjqAaTRXoqkY0N5JKirep3Ut2QrpG/BJcRuYiTnCvu/qsO5PqMk0j5fQDSykO
mDv1lJjehRdzZqiYG0iL0a3zbgQmmPfGW1k5nNPITL/wWs68dXfWe2s9lno7scyQvbN0O878RbBq
jUsslTONf24itQMRWF6NqksUzYrk6U2q/XYhYcfqUgD8p3OC7rmzHmxVod+0DYMD0b/vUQIc0LWP
Xu8SUhbsx256ve4Dz3pxyqGRoVl8hBClxTKeim9IB5oL8825Lzzrul1WQkOSnXPwFBBqQpJgbl/Z
MGfdNojtLirZD9Ftw1WdDgdIl9fUFnjzsw5bEgsUJ6nrHMbWyTaxReCrbmfqFbVffmGhKk/X+mQq
c06Ly7/G53Gwu87VY2Kb7OKliwx/QUi2dauXgfHb00T8PgmvuodugmWq9cp1q0DN2F7pLftEDgcx
NWJTmnn7IJwYiZw9hNNOS4T9CO6SczV0P++aIS5Vw858x7kF0PMGqOI1CuA0HMpvjdvJuzZvpvFC
MznTV+f+v5SyV516hX5wS+1QJMOHq5yNbKYLTeVf8tBnL3s2iGWuqBq8aPohS7unJs9eiMNej8gy
du3gqCcjIq8eekmzSbqO0+XIkA9ItVzUoYQ2XtXN5tgVB1RNmtU9zOSqfhGnFNfpKiuI7s292kpP
NaNMI3EEUGeHR3Fpn3Pmq/yfS7tnWBiiYTwiNUjWUkaPhFnKhTV226/fybkbzEa4pCwKzW1DcZRM
LZ61kxxTC/tCDzszQDuzcc0tbc9vBksdp0yBMw9JB/VXk1Egdf799eOfu8NscGv72DMJ5lFH14k3
J0THCaaVxu2iCJ6vu8NsjIs47cZZ4k9HYVYbAQDBceul6/zx00v7vXOfYDbUTVIoLRxJWVFNtCWE
YiERM7qatvz6B5y5/Ny7bU5EzhQth5+DZd4k0msXaPPepsH68/X1Px+X7LkzsJZCTNWgNTTRQ9Wv
0MF8fd3PT/Awfpx+0F/Ds8kugqw+Ltwu63Wxj5+CY/eir7JVsgk33cJe9Zt87x3qF/PGPVZbJKer
r+/8+Ruz5+bAMfO8QpVhe5xQEKtCX8W4yruLHprP26xtzXqFM45STwcSom1gyia57nplrGTmbEpx
yS3y75HC/4+2KMP/++5knASD0XIPbddtxqW/Fetwma6NHcKR/hYXyWpa3vQ3xV1zl+yyR/ke3web
5MKXO/f+Zl0mN6LM7+vKOJhelhwVsuIGsLsakTSbRnph4KLU9un0bc9zrGLXnpKwCxM85aUwloN/
CsgmqmSh4q7tFiDr3JeQ7M8HSR4pDNTaQ2+IIlS7U3ZffqAUtezlFKvxXieO+SbNI8dY57aGnIXq
ZR8SyamNh47/PoCKQs/m9qQJy1Tzf1Gf69ECNxJdeUquRkSGZGw3hK4myAEjetwqdchiSlUp1pOu
e0eXisUhKz1xl+q+i65Lyx4Gp3b+GBnW9aorjI/RDaG/El7/EJhOeLRIKt+ooDPIqfTCR0xX5boO
KrNfgG91d5U5aK8Oi691ygHDsWzEcGiCOPcWrD2a4BQgmm45aGLRPcbRS23k6NIm0cR4YxDEpnoV
7l01YHioaqt/iC1D++5rlXMjy05HsZoGK4nR842kpnTdu7b6FWWmRtUr616BOHR3asAxaDp+ufOi
zHp3a86A4qxrCKUPmkPcjUG6KmwCxhyyxHe6a3rISIrmRiNzu1gHQ+BvkzLqnsjN9teyzO37lrd1
KyaUjcIO5ZPZW/Dq8INSXRui5GPENb0o6zFG+alrW1UnaGxTEeB4aORRDFIgydS8feFX/Vr2tbUe
Wse4y5rWXE9aXhvkl1b+e9gGFFNLRJU7DASIWFuLFEwMiuOA1y/vb0mpjF8ADblALpIkORp1+e6r
otgVReP9EF5AgGeYmMYCXXyHMK/X+s1VA89cp5IlYzF0LSNepoplbmrrgFlAXDrX/hzZqCM8+u+g
MDUSsSvt+0D0VhSQut15KMj8xl9MUSR2E2b376ZhxB9hKyHUhnXlLGSZutcNC8Zs3FPo5xps6py0
EeBGdPTJ2fI6etaPr1/emXlorj/oC6spuwzZxASxY9QeESp+feF/D9I+GUznogNmgsCqvFQdwXli
HRzTwYzZSVk0kMgOsudaWDgk+gaI6roTk/U9NdDMVGW1mJroHdnJziA46UckYr1eeNn4gueq37UJ
LjDdba5ChOhYj//7da1gQEfc5+ChFZ06meIfdUSwdkRG0dfv4cwLntudnT5gHCL+7MgKaCHrDzLM
r7vwrKSYyirxh8FrjqpGH35vdBeWn+ce+DQB/7WAKHOFdlulXLdjVdWWTb/M/eYSFf/Uaz5pFXOH
c+U2qdROnbVbxdk6QZB5q5JFk61ydV2HMU+/66/nd4oUgjyFgKOqHqPoGR30Qsufvn7nZybPuccZ
lYZtuTYf0/TuynZlB+vsKm4VDXG29uiCsMlxjTKKJRjx3pL44bpHni0rQpq1Y5GqdZw85yZItR3r
/a0a0wvd/FxrmS3Dk0pmuat47KaP3tJAULAKLjRE6/SIn7SVuZIu1Jwh4py+OfZNHb2glY1uCj/V
maoKbed65YRTU7c7XJekRUZtJp8mgsQ+aqUPq9GsFCmpJZmjsd/cdxUwiaRGeB4EfrpFnkLBa4JI
D6nB3uilRnBUOuYvYWRqGEP7aN+EgQPH2K23XeU1OCbIY07svF63XgT02RyRg7dZs8j6WO5l56tt
3CXZbWRGzWPdV92x8EMsElQ6SFcfgjvDKa2D0jt3xWKnv3OsWtuMssQ56fVi3Zc59izhiscIifpa
4KZY6V5zabN05isZs6+kxjAtDB0BWxvoe72ZXsAKXSW8Y36cjRdtpvCKDcwgQ3Wbhm/yuuBY2zj1
wb/6cYIRoAtVrCDkktoQNFtszmu/vFQqO/dKZsMEDrAyD7ST/FSv76Kq3IfiuuqwPdergdnGKBEM
DT4ra9FPE5KHS+qL00v9pEvMJWqF7iYCQyujRPmIAB3DH4m0sXHdXDXXp/VpOcYY0xmcI39ZA/Iy
9AtXPvfcs0biI8Lw+sSIjs1kPye18cfM3V1YgVaK9evmw7koregHOyTkQ0Go/R9nZ9bcqK5F4V+k
KiHE9Ap4dhxnTvqFSnc6TAIJgZh+/V3upz6+cVzVL+chpxqDZu2917fsaVGK2V7wvHcW3y+jlz7g
bLiMFjTBRNfNNg94istDZ0VBr9kjLHHY0+xZzTVI958g1VddfH7ga6hnVWY4FbCO0LiaQNbTSiHW
7URDWmZmA+V3j/ORqYIQJjO4tHhlUr/a09AdC+n2N2mN8QHMYnEvM+asZNVBSuXM9HnGmf0zbwMf
53QlnmV6Uh64I1gRoWNlwTNxyslfdYaWd7WPCqjRssqD9DhEPmCKvo3M68wiUZKvRFvWNyZ5JCc2
utyrvl700Grl44+q4lGq5i2fi40FQ3rb1tD5Mih0njqPnFbQuO5/j2mzkulWB1Zkl2mokZLGzffG
V/g5FpEMpfs4jqKMI0yDX4Ftx6V59TSQeGMO/2hcTHwrlrhmqaaYVilqKFMlIX4r4Lr9E5724VTc
JsUm6d/YjKCWh1/oxiWuXyApFqu5iScDebmSEZM5xIaFt5p8vQlGuDHDbxLsKtdeFp1/y4Y3apNd
z6xo9rKNToOFl+mn1p5W3pA/uczewHtp6xUwwYC6A15+uPiROJiHn5COljd9+eZBGOgUkPAAkzp5
AvW2869Z2nfePEAUMKyFAk0pF8egYff2VC2m2btnPqlxwxgeoGR4hG51AZ7NolIvgSVjYnywwkeN
hBbS+LRY8fqdChYKSMAs+JN45CAZyjjgNYS/dsqJ/GJeyPGm5O/pCCd1CIBstR7ZjsFlvszgskwW
s33QUx3R8WhggardNxo0IWRBqJ2agBxcyuFQ4vbmr8YmgAmit5kFDUvDI3FqjHKZQy00sgPROmaE
h76d3TRes9Y9WxS4EXM4y0g3WSqQDXvfQMg6LIJsP2XbwQzLEvrMBSrJtf2Z2xRS7udGvatir8Y0
6iAKKHc14AHlwRPWzfTTAMn9Mg4Q3IJvcYDnI9+yG2ut7GdQ+x28cDij+aKeZ5H1YQ3Fp6UNXDge
JV11CYEKTUKci+DANsj3tFxl0KA0C2q/AB/HnCh51rCCKRYqWTe3Wb2y1H4MEMyI1KNbr6t7oBi0
gtIqwuPxcRb0mBsAyUZc17NIkYcu27rNqugx3qL5gWSLsb4D/yCGhDrxItkcaghhhzuYhp+k+5wu
TFNAlCU2c1CH7bP34gVkjRmQ12VceP6Sr4p0fPZMmPLs4LkQL78a/DdzbrNjLnEGembjeto6PC6M
gxw2Cglepk+Sjq+0HX90iHkLUcBBuxk3NuSyoWfxZVlta3KXlxoZ4y5Majt0cIrxl17qhlb9TGFd
N98kt5bbhHNtLbqyWBRiWMHCp35r3chCKb/1CwAVUar1nGVL25VRIz3EDt7aeVs2YeVtKnkPWEgA
+Q+EaROkcvydGzRTSP1DTY9m3DTpA633M18GnooEe0zsA9O3+fDgVWsjbzs/x4iPSBW24tA1sYRw
n65E9TqKvYT8Sed3yHJXICNkQViQWxc+ImMUBNDWxVOO891yXvMgyvqwYStYk5fTors3MhRyHwyx
2NbWsqDLojErMv7s+xUUY8VHoWL7weFRW67pO7JS2lrU8NaNU/hbuiF/158J1jodw5HSw2zxD4H3
gXcrx+V0kkEeOyD23NeUHAyFv/vdaCA7jPpnSNvrfq/NvhujLF0WfoTiFeK+uNnSygs41d+7NEr4
zQyloDtDSreW82bINESBx3Re9GpLIRKGKtLDtAc21/HxhwabWzR4Yf2IxIAFqxDo6LHIwuENyNj8
ADVmYaeh3+1PBnC9i1AOyk1YXJKFV53iPAsUtEIAH2bTiyp+NO5dApdfHFu2XokFuJWh45a3irKN
TyE7qvqQqjaqoW1GGGeqfhP9KNV764E8kNyLEUEi9psC/2I+6GjBnzcHzNOOAoT/2j67JTYqPr0X
NQgckoHGKHZW9ntAjf3g67hnb6O9rqFhqdiLnXSLAQI/qoFJgSJfV13sD0cHCTs/e+ognrXmN5E3
sa9uakiqhPXk+c8d5yEytnvD74euihP+rGsI3DcdXaWIVhbNGDnyoGUZNX2C+LTCm4F9Nd1yxGoK
iBBhlHAy3ghdiANFMYUB+SnSDREfiChi548oiDPKW9elCuHCBxsrGjv5o6EV0pX+GoC/MMGLc7JP
HIw9Gs0zAK/ZAEV7F7vm3uv3FS0XpWljiErjBNlqFP1k8MSQ4y0EYPGEWRiQd1fjMJeAx1Ov7A7D
tFpCugeNPZxhUb0wlTH0j3kA5+0gXaCuMXSyGniERQ8dsIGmk4+oVu5kqC373i6KyO+OYzbEQ84R
40NszJ1EpJJVjYtN7qTb2UU3z5MOKW9WbfAAjflugtKUew+N7wB1QXeiZasu7e8610U5ZV+FQ7n3
+uFGQsXKKhoHDpTGTrDi0AOEumBrG90I/f2Dm7XQ0hXpvUimmLSf3iQXBkHeGnZFpcFcniIbPrqd
TSPW+isXwUYcaNAkqIinrzNtNhOGMBQlkaQ/YJCFQf+Z+6+ZSFcUF7Gmv7f7Oyf4WYAeZyboJJ1h
YchTNwB03qeLzirwD0ssut6i9e7o6MUp3Se02tuy3tmVswaQsY10Yn9Sq1qkEEma9lnUGwQ1Y+33
SPSQu4SDxTSqW1HvAwRkU6xvUJ3q6ljgAIRTAsPKNdZ7aSWRtuLEf4a6EpmJiUNivuD+tOKOH3aB
TRFbZhte4NQES9b+LS14f2Jj3Bfd9EALsJ5wpDyhnBiHR4q/F16ygAphlZQnGBO/8xh6WQMEVA8y
LCt151gvBFMgA8jE6E9T+kfDisiqVZSWN+1wB1oIZPA69GaAjirzY0AhVddn2yDTx2SUx1Lx19qH
ClJ3+TH3qn3HOmR1IQDuu4+yVa8GmAxgpw5+InaajotZsI8SgkYXNKvQSbDgw0P3Nc37m6JOV2Ak
xXWbfAJqr6Pc19tAA0jMVbAGX/aXEQatVR/txjpYgBL1RV5gIRE7j/sbWnV2XAi/C52UqxASduRT
/PktABswTmr3M3WAdJlNz5Z+hta1xFwvlev9wj/MViMlzrJQdbvy58kcRFJAvw8jgFA1cxN2PsiL
BYU+tLIrRNbTDoTbLA+HT9tAg3y6+6cWXfc+jjyllYyhZfVHYXsfbgDqB8erQCeVx2AjWzjRopoB
tqQfmvX+1iMVWZQNtoVSS4TIoJZekrH75Fi9S4cjOtzKdQ6KSlRWLZStCtWulPweh5RFAGOJMM0B
U6Awt4SmpfNjKh24y7WtHQNY9EytusXS798x4HRA9UG0eZgxcpWR9aqxqhqbWbbzFVOxtPt7FB94
Cz9I+hX8BOwbjKJnyWUK41xUlkjL/p2d8I06y9oneG+ZuJTCxKTEMTB1RfJa9TYLey870cyhoYe+
9ZdtpYdxPBlOnIxWHO1i+RkBAlF91saBwLv6RYUTcWFKrEvtbkRIBqQyhI894KGaydk3VXrrQO0L
t0es6lWDi3DPlxNaLPYNOFG4M3wk/rwosDA1zRwjq7BLHRsR34oLyJVhpGGaFsfKJqrqXm5QKHA3
Yc73LFkaR+yHYlyPAF6tuQm8nWopKF0F80w0Syx7JdTLy24u4CUCwCTjlMNP6bT7J0iHNjkKJmal
4lzjcpUELs5gJSvvBgXxb984+ljS+t7WyTKFxj6CewiOgu1k1gHps71jKYwgXOvFWjulHxsY7Gz4
XHkvTocSKk1af69HfRLzpv4GYux0V4wK15jOrU55H+Xpu8C3W7Mwc57tiPD5VvlBtgKKKXvL7CB9
LAdqPzU+wZYrhzK1QsC/3WUnOEeRYlqKyOGQYNukdm/Aeu1ACWoqrD51Rn4iGqx+EXKKTLm8Ozgd
BXhoKAy2L9HHGXGG96lr60UCBUDkWYXzUzVtfpM3jK4b0Y5vmXbELXao+egHoMdqMJ0OKISVhybw
vQfRt+n9CMV/9d5LEGtw0RhBd5HKvWaP9XV41QnOrr6p1QedB/XabmT7gTyrZKHMFdXS1+EeJzgL
r9aYjQWb8egsO1rua03+KSLsBGfhVUsI25070uwsvp8IeCwHf/j4PuRw6ZXPgnbz3PJgJGWyTdpi
Pyfdi0/J6/ePvhTNOGsNzCPGLAbkQ9rjPEaEfLSS9FG15XIYcPn+/ke+7k33XIhWkHaEXMJ0SAX6
UU0eOxkgRXklOPx1jSGEEf+NDtotsMPI1uALyKCXfheY2MD1ZCtFCoBVgexRMeHw9f2XXEhanOvR
hpkNfccRFwN0SsUFkqmLzGEfc8bsPTg5zoctMa1QJ2VfiQJ93fXuuTgNFhzI+bkITjK99LK3JLj7
/kMudMm5+CylM9jmwCXscCwBMMUYgiMSwiLgO7z/2y+cBfpY488ZFrwOMJA5bqeVrWVkiefvH35h
2Fqnz/orJMyIO1uVD2mrmpbevNQToBeLqlh+//RLmd5z8RWKLUiDSF63S8ATgw95HXYPLgSt+w4A
9WyfXmO2Xhi71v8tcxqzmeB30sC/VanYlAiS9GN1iyP2UbTelYDopc4+m+RS9CDZuVm307lCAT1g
RrjGz/W1iOilMXq28tllUcnex6kRHguHjJAtZKdXSg5PydcvQqB/OujvfnYk9hekRLZjpdKtSImC
x7VDV0HdWiAeIvDE09qOaC/l1rVB5Pt+AFxosHMNFk9FOgDMj3zTSSNTIXA/Ny0KE6981Z9syxef
da5PzFxq61TX6c5PE54hDKem31ACZ48J7kEyrGUFNFvb9kuYsGYHQltQapD5wmkV0qzt7Nfeqmxw
q/HSpvpFxwTo5tYNgncPCIG1JzvEsADtQDjInvOXru77dxTgqDdRY+MOG1LlMLXDOimJJOAhev1T
W2C7PaBgpNlwbeVXNpevmxE0jf/OUp8X/ZSd3AFHnUZGYBtvIw+R5u876evJ45xbRGXj6JghcIEq
s+JONaglOJL8hVaPDsBg3//EpQ84y6x7ueeUVFrBdkBAtiWwv9W/AWP5t4efLZCT7OXUZizYprgE
hSmiu95o3wh7/vUvz3fPBapOL2A7X6O2iczNbmruU6vZwVDr+4dfmPPnAsJsrJB/kn67Q2k5dOXm
FHazyvX3D/+zC301P0798de0Tyow4xBDF7sqFXxdesL+WUvoH5B4sJfeOHhPKHPzFhj+4IlNfeuR
tRJtgLwsKrAeBVXBe5pLhtBkj1IgAECLwI4YbjF1BCop1VeGx4WibOdcQWGIWxLdg5aHGiBUea10
GaE07Ml9AzsxtJ3Yna6sGF83NzDY/20Qx6mcaSihUbe6aZ8Cs9QM1/agS2P8bA8C/TdLCwcq/qDP
XxKnHheSOW/2JK6Jk75ew4Nz7xod2AXTFsX1MBEOwodgfXUI2lO2zmuvWE6gIa5sEuA6K+yBCeQ4
RvNPp5zAPRtHZSkB7AoKC3ZR3bKG2yZQu/5T217DRnzddqCa/bdbkk44YGaV3tbtf/QGgCLgm901
uHDmyjT7eo0L3LPOsUBo5VkAj9A8ey13Vfujlii1E7v2mi/JpS84Oxqg7sAeGjO7W4a6KtTL/Ga9
BchBc03N/PVBLXDPzgacYo44JT5AIXXGxUcLGCQlt+308f1S8fXEwCX9vz0QFLVv+bPi2567D6ic
XZW8vLI+X2j7cysbmfczBXEZ3rYCnGWvCxZKOQ+1Dh6yMckAFkV4+PuPuNAJzum28ddyN89eqQxL
rW1eVhLM6apbOOBULzziX7u4XGgn52wngw5ikCRNve2Qka0d9FHV8cfv3/7So8/2MV/mYz7QxttW
gD7nrr3GlfKf7hBwv/xvwzBYj1XWGLhbwfiysZGySMDCFcmVc/6ldj990V/tLsBht+yS2FsLrrZP
rUSYhwaTuzEZzLD/rXHOJjBC2m5SVHreMr/fwuR77YzD4t8efTZ17SRjPQJx89apkn7LenlyHGPX
BswfUMj/78HBn1qsvxonYYNA6t2adiRPURCJUGf9kjN/RnWmE9C4rf3mpwTAZAobM3IkQu0CTOPZ
m5UOUcnp3cINgf2GgpEvUE1gvfimBd43n2lyZX5eWFrO69drCjn7OFTWidg97kiZDpu5NC6SMG57
xDXkmhXphVHCz06xWttA9aqKb1ONIKZliRdELVcAxVzpxwvrzHldqMhRz1DAvmPr9A/E/Y26wkhN
P8rZCmU+/NsKc26Gk5u8pF1FKSrxrR+51x6yfthZ0jjRP41FfrYGjHPAGtTv4vlNdpi76T5Fsej3
j77U/Ke//zUOrVSCc2fN9naYA/KWdbTHmRO1fiwrr6mgLv3E2TpAyg5xdxTEbfmQfIALundUQ0IF
eeL3n/An0PXFXDqvFk1S0Bn9OWh2MEdoVpxKID1aMRYLVlfFjUlHVL7OVYCjKm/hMg8+JO93jd9Z
iwS3uSqSuiBlPBel96x4p30wXN35ZHpTigFF0qy462A7AKBnQE+qATOXUd2J6coh5MICf173nra5
AK3THbcAZO048W+EVFfOtRda/ryws85FXQ5NPW1Lbr8wVI6GINTe2J71/H3L/wnMfdHy5zWJ/SiT
EveFcUtMreNUCb0e/JoddZula8/vTUzrxDwHc4LkBu9yIJ8rNi4tbDSbBJSXO+yT3cIW8OQcPOSe
NaHV0vOQrR86xjZ1wtsrl+ULy8B5laOuWZ1W44AblTqWnh1V0C9QC4d9hTC9tfi+PS6093ltcV3y
XFErAFIhAeBgyuQp147igRmSqivz9cKyfO6Ck1OZyBMKfSs4LBn0gSF3M/I7Ml1pp0ufcHbiIxXE
AJn0oLhn7R1kYFAtgTpBTfX2fRNd6oez5b6vGu2oHktl1/L7wu8/ptz7WQwUsOngDpHyK/SiS5Pq
bM05eaYAGZCCP8rsHBh3GxfUFgUG33/EhUY614rIdGptaLHHrVBvyawin0xhiSL+759+qYnOTh6w
FIFaiet2x6l9SEqAe6X73HRmXQIR3aWyvvI7l9ro7PLgwSspG2qgkBwfKe2xJmIVpHq+sipfevrZ
QHLKuapEg45OVPfL0sktPDGuxA8vzIHzul9AqKdcDBKlbBW8MWqUM/TPQ4vUf3XlYnvh3c+rfxMB
QT09jZ5KphoFutIDd2K6MjQvvf2p2//acUFvNWA/9/BnUbc1rE4nK40AJV3Ae/PKMnTpF05//+sX
GmD4DbKm1rYqnV05IJDZHn2Qbwi5pv24METPa4Az0M6ldjoEHThW/G6445LdsFRv0iF7MxUMO76f
Cpc64vT3v74EFhgtSHNJvjNCzWBcizoKUtEv/+3p9n+fngUsBVdgbnca1D6n8JejvOZ8f6kLzuYw
C3DG6cuxRYV3cJgbBMa8sgDGO9jOsIr9/vUvrELneT8nt2c6JPgNYFT3YFQcIINcj47+x1l2NoFR
ruUzS9njSUzRLjOad+sGsoRFeqqkKWG9c+WicaGPz5N+qLgB4j13c6CgaBk3nhTRzFET+n0jXXr6
+eW/M0mikITdDvA/iXJbgBGuoMX8/ukX5sF5nk9p5oJMgDZCFywHBzdoJLNkdwfWOwLaV7bkSz9y
Pp1hNeBnbjNuk8HmO1qJCqqWvl2TNmHxPKLs2OGT/rfV6Tz116XpAESexOaTeGRRyPx1hPEQKmNQ
hZuRf+yUs2k9u8WQ52BlbefE2qNPkE1mx+975MKkOM/5UUqk30mYv+quflJ6iHDBvEngmPz94y8N
p7N57RLLl7gG5zuLpMu5g7KfkStvfunRZ9uxVXKipT2NGKnlXXECusAA/t/e+mwqUwJ7cJj4AQrj
w86h9WLPD+LvH31hcJ7n8mohDJyKVL6j7M53HggyRYUWYZ02Ydr1Vza0C516ntAzgWjghYj3zwId
ZeoBRN9FI+Z/a53zTI4kFDGwBEMGyXrUSGmUI3cqv5bsvNCt56kcp52qLlcjCLE9GNo2Ks0d8m8r
Jz0111+7IzK3ZZs0db6T2CHJ4D36XG2+79YLOfrgHPMIV1+Y56Se2SlUtuaQqe5x6uVRAPMhD06T
YL4f3Nx8FlbWxBYusFd6+lJrnW3JCD1UpZc5w9Z2RbCypYZRSKnYlcF6aRydzd7cGJdlGbK/Un5W
2OsnOGihav77JvvDIvriMvzHuPSv7pgU9YBThglhA86ru0gkjix9EpSoBZ6H2zaZxKcDN4mVBw+U
VWHgjDdNlbMXgxkfJ1Kh8DGo5y1kbkHoaQMZAOmdNQoF03eUqlmLuSao/0Ni5w7K6XzZdCdxpoAg
MGzrEuIf09t3KSSoUcdKfwU/MOuktwxiF4aFiw4CzpgJyzsOMAVZSL8p1srLF51T/5qyYFw6wk+P
E9ynAZIIUB+N22tQrIZxrF5TNtJVAVftqOmEhVLmZkx2vB/SFwpDjbVoAis20NssYVkAly+PTrE1
S3cVwELhvu5s74VRGH7ntoZ70jDAoqgrmpVF/WLh5Za/UcLv4wlGfLBqDGDth5Ls7oZQhXWbJvxK
75zul191ztkSCLSEn+dJm+/KmXir3lj63iZNfadMCucPhQYlTDLwnCaz0WNQXhlxX49n/xyn2dou
yRImcqgfg1sNT0J6dVE8nWD+/4v8c4ymDojoZKfcbcIV6jRgowjRLGDqwCVkkZ23oef+26z0z6ma
HcmYW5Og3+WjAyl2lcMpdqLX8jNfn5Uxuv67jBnW4lysxnHbjOlTCyUAqE8wHJKHkdf/dKHzg9OC
8NfUpErDmifBxDcdjHuzCnGonqdXDoGX+vj0978ens8oEG9GZnZGSecU5ZKxLZh7ZeCeXvGrbj5b
EaeZwqRnTuHbCSf0R5GBzw5xSg6NAMJ75spyf+lHzhZGRlM1oEWGbTLPYI0WbFphQ+wXojHFlZOT
9+cI9tWXnB1wshIWqU3Lk61rTQp+y1STI7A3ybrD4eQ4tKVsdpD/lcvRt5tPMRCIB1sYFn+gjLiH
HyCqNBvUKBj124b98GsGmka7HmfJC0gTuvx1Mv7wY4DV826s/bKM8sL1w6JByJYoEHdSx5F92GvK
j0BaectJMrb2mkYtXPg671GXPx7h+uweO9/KdwJj/knZ0By1pZ0eUUSfLofJreKGozrUc6h8L3sc
dNyOgll1+vxjnahi0fdj95yJqlNIYXIEntu8bA9B6eQxn7xqlVsalrpZRpbcYSWWhbx4Ew5Gy2iq
BB5KCKmizMKtVzmb9Y5P5XTri3JcBWQSv2GgSW4BwJmOEMpA6gMT3IXdgDszkwSW1RPndxYxML+V
RV/BvCZtcUZthkMB5eLJlhvBHTDOqqU7deUtqQxbDCmv9u5koDrtcAmmVZV9sqlle1vo56Jz+lUL
V1pWtjf9VKYxQaQuLsis4pYW2bLx4e1rBVYVz9I/pF67dxNVQ2g3v7LRcWMBCAc8thUKvmW+Hih0
Vb0PI1yLlbC3mzooT1w4azqp3ItqqlB3Xa2tbN5MTrMWjtlUkGCHZp4/5ODcgCv41GqRQwjnAHyV
mSquEpT2ID1FsGGyB7god3C/hQ5ElzCGrbLgWAWyBAUoeHU5Krksp17WrYJwEsYTEZ3yO3JysrVq
WEIWaf2MMgYUnfNmR0uviHgdTHGOkG7oeNASSA31lcT5J6rU9AsWPauZ6d9d6ry5aXOEgQVMo6tu
g/CvE5I03zDGWewG1ECKQt67AJUFiMXPMDQcBtjPunY0Q2UREl6OcZ41t/C35jEq8E4GvJDJ8IkB
95Q7ywlEyWmo9Z764hdM2e4bUx/rBhFzI0b874K9273aE2k/ckSq7gvqvGsLxTlWI5qod06mBBS5
FkifvE+qxa3tghVmswH2w1QDeEhO0p45R6GUx+E4lJEomWqsMb0LOaAxD/D3yUI51RubzmQ9nBwA
uyr4HKeTCieFALEmP6TLxggAor3rpO+BI+5HWyFu1j3BdPy5NM5HF8CHeKLt3qq9j5GelFZUQzeY
wyi5o9wAYUmhToIxZO0nBWrvxT6RWRpbHKVhOkdhi3StX+Uko44TmKFXFHpO0xyyetpACXJPBoQ+
SvECaC4UOkYv0ya4qcR8pJN6gy/iTcshbpJpvz2ZIcCgtdzbGSIyfknZIuAG8jgvtWNROxpoIX5o
0uyn7zj3kC89qpRvWgdOnbORsF2zb1xQKIDxgsCiH4MNZFEQ+EA6Wzf3IFLeuKLYqgT0HcdM63yG
zbg3PjaNvevqYJHAsdQvpidWYPuhirVhBXdI7tZ3aTvCgACHqIQvUXD90dEWhoCtXDLVoIaxpY9V
Rz/B3HjVY1uhOUobPh0aw7cvb7QnNexBkVbznAF2cQi9ho2GpbdhDBa9QQS7nXmvk8As3WBqY2rs
mHvuAxCmcI2sNTz4EjglSmshOkghC1p9VFm1Zwk9YKjW4TRUHqIy/CWtkhjE0WVQ4oInLbVKdIr0
Bjv6k36VZoRg0M/duFUwVj+JrUbmLyYuP2RTvutsXJXaYRFMn2PhjMsmmcF1guQTCNgdpGoLp8DZ
t+tAL6OiglWwy4/coUlUQIxVp5kb1yN1IHeb1sqRvxpb/Jw7HEsHZbIIEfP3xLaeClvAi0JbkB1Z
43sBHy/My9QLbWB2kFpCfManCU6a6XQbWNlGYaXgAJGd9DHWWiTJFCYyucmhqrL7ed4gBT7deHUt
QsG6Y6ImiCwD2IFS91kRDKCqDoYjtDjhxKYjoQEMdwO0+rQAueqhs9kPeEbaD63Ix/eqttE/eUrD
lkEszIdm1/TZLyg97hOXrQpIFRUx6cbo5BVCMx7mU3MzYoHETjJ+Eipu3JQ9DZaFDCZLVhNk6uGA
II12HUBQ3HtejdXS6iFlsVz5lE+VBcPKmYZdA4GjP1gwEyc3Jrd2EpeKk4vD0pU62DNezgsrx7rd
pd5CzbiiDkbfNtasY3DWNmkL4ECKiFDVYCDCBw+Lr8HuNwdbfyZvRlv7nvsfs5Uex5lvsOD8LBuU
ddNG/PSNfg6M90a5AyFtYlYZL56Ckm0RjWAr7kMo31Jz65QjpJqFs7GVVa4cPa1RoMjCutE9MAQQ
mtnAx4AUB+1ymwGwQ7Iwa+b3hA8PDQ2KuJnsDcxSj4FsWJjk7SuyYh16IYAnbeW+ltW8wZEigy0k
3QOaa21daqAshfHhsivEb7uFVthVA6SiSE+FxgS/AT0UsLUmN66Hoid/3vvg6hUEjsc9bevYFP5D
72R35ZzdaQfvlibIRsC0NT5R1aMihyWbFiqI5rHr4lkktylGC5S2qR15U/bT6WHKMLfY4SefDBEa
n4P9B2/owqrD3tSvLOfFI5k4ktPZcIvyiFdnVrii9Bswoh5GlpdYpQG1aa0co1rhBtbT8uTrW/so
qE5e4DMJE3Uf3owDrZ5YoA/pIG8guYUeS95nSiygAVqLfshClc/rInO8dVmBcUEc993LnUevG1ZV
VZCwRVlN1E3wMtd5moS+shZWldxXKBsaMIEjTnMA+Tp56FzRxK2eK3iL0yGy/1irQkwHNRYzIYxK
IQgL1LzE4IEl2pS+jITveAd4Zg+sNDLxdxMOF6rhH24/3ouMQC83kC5C8VaN7taPcwE5nsbkU5kE
WaDnCElgI8lmDwJXv1o1juWGcrafVWb9lNyFYE0+1P3JhzSz43E0a1a6uDIHqC6xs0gHuI/iQmNH
KS6dQwWBTpICpEpBChQJ/521HQ6Nxr5JpQECQiscdUoDk04FysNEXHHIm8kK8wSema3j2Atm8kOd
NL/YFOQLc9LKeUGlfnPgGB1UlMIrCmNc5Q9JAbHJ4K7gS4mS5wEgBM9bZpV5sTP3tRFeGefzfNN3
w4sy7KFx8fmUJPcWB+sOZ/Qn3w/eYD42RAAaxNIFtHbwW3RUURHs69qEtAnegbO4qeEEnyf2vnBR
gKg7HDbyDuwFBASWLvSNfZgopz7BCAC5qROr3LlljcHhV+0qJY26ZZ7lDiGgairqSiCnkgYY87Ar
XPKrtv2sAtUcyMJY12j3DEFqaC0JhyX83MMR0Kl1AZLGmKTQ11kzvFYoVIityekcAabvVZHGER91
S54ZYxQx4nyQDJlcTcVc3aGStfofZ+exHLeuRdEvYhUIMABTdqRaWbYle8LydSCYCRKMX/92+01k
WGxW9exelQsNIhwAJ6x9Rx2WPGe6jO8yxaoXqSCwkFlu8uzYeE0jGuTVEAO3/HMVKeSEH/OZq9ee
xvUtYSncIgwXlgPIxx0KicXw08tiAaZERTu1gTDzfLQbuwmh2Ae5VWIjQ+Hkw5EJXUAS+Q9shqGJ
8zoHMsKeBveFtRYU2Cscnl+SSIqNmlHwj3p2CzhKDUAmBNs1QJ0ovPZSaMpGUf/DbufuPgJdBucn
+PuPM3r66gLt+OOyw2nh0WZSnXsfhrImHQyPZ+0HkEYFK8G0XAsvLTzL/fPPvnvWQv10JsjYGW/a
ht9A+fqpoS7ustWNW80r+SkLL2ffeDmXCeiDU+rALw0r2UB1vIOL8fLgLDVtPJtlr4o6ifPppiV0
M4DjLYm7EiJZGnfjsZwlIK3W5Vie6iyBALD1Vo/lCwUu5HLPF5oXhqcKOhYUus6OPI19+apw5a4s
elRyjYq/0LxZNaKJpJblU3lKPfWUJckx0+whqqOrohjcLBuhqKYhUCg7Q8a9FgrEEI4U0Fa+KibJ
TT0ID6LHfla5ErFCKG933/LyPs3wnLpOmtLmpiYE6xwnaVWF8FHufgG7BY+WMvk6egAoXp7dP9vn
Ay+IWdQAUEsukOciT80Y5y+JW9YFbrRUHgis3LHAI2Pfwqm+h0a4+4uj+mhfj358EBm+s7FdC3jO
vjnGRW0fSdOqB6pU/xk6Pfwx7fTINyzi3aPoZWcHIorPYBbpQA3Frs438SnzA49DRHbysg5S1X26
Besqe4w7OqOu0nGOLmEMBwXr6SGfeHabJH22FxxJ+M6IKnW40Is96u/rE0W5/V3hNaBJCJUNALEg
QbRztty3tm1Mi3vkq8an2fWTI59B2YM6cx/kdjocJxqP+67Q6S4fY3BAsna8EbiyPqa9dPbOmKs9
TfqvaT4nR4dF1VuU5hWodKjzTyFlDvdsA4DxUBbb2GHVjYAnfUsQmIP8LcgueuziBxnnzc5RHByQ
nuFSA3X1PXiCazDTBderb3iyWNd4NZzdoFHl6nnoswcHPIHELndFk90g2n+ELujz5fWytF0NE5kD
tjw3CuGjgTjfBz/eDvADBERD4uvyD3zsGOfcMJQJ7ZzCIkqeci43uY5uIDr/OOjxgCfbU4I4dhk3
BxV53y//3NL3mMYTkqa0jmeYn1L23xXe8C9J/acsZZb7yz+xcHBxY3agLiU5HEYgyliA8eRw/u0I
FlMwwzVy42lv+O/y7yysAlMEJB8HTHlWDbg3OKHsUxpUNH4mRXtbkuxzibdG3ljTynm2MG6mGgiV
Da+RGDncDM4n3E2gEPQAvaaVxpcOy/MXvjvqVQ9l9QG0sJtRWDAgDm5z16XRc1PVIpknL41sCxn0
BVR2XOAI9zwe1zbiUseNszL2lZ1ZMC83KuI8HJJSBrxwkt3lCV5o3dQmgICPn1sF8sx8yFpsIg1O
adXRlX231Lgx5lGaJQOFMPtNlDRAWzW70YlXTsmlps+x+nfTWaI0XAq7LU8oUSR7mfc/K9GuDcqf
TJAPDjCz4GziKERxY1aegLoBOCnh2Y2SA8BcAtAapKbavzsrpXBvTil4M/BY27gno+6DbIuJ0jc9
Rk7IWGWfXEhjvFHHwTPs8nwtbHyzpChWLEkqwPJPAkpj9zADqOsvZuu2jcYnmoOofvlnFraiWU/k
oMSR5Ej3BLLn0ckfEw1X5zxet+bMSqJpkme2bolkhGje1lYP1li10vTHqRrclMIoXTLYWQJKTIX4
RkqdcPKHZ4QdHkQOYezGuU7SCV7Sv5cfsiXppN2iPtlQoty4Un5zSrmCo/iDSP1g9ZnqF/UsoHgC
t/OJPNXhQ1VvHhjZhiAlPdhHiYf7qQi9Pmi74GaSwcb+9eK9vmQvL+khWhnFPwKoH/XAODBxXUp0
66EHXcdQNhDD6QecelnuYiKnLcRSVTBYJbuFxCdYhWkqH7q6LH8W2s2ve4CYdZdunokeIUGMQa63
wI8qZ96r8dfl1b1kPM5/f2c8vKmeC8dBNsxgkyfQOA5FStqVDXpeAR8MnVlvCacJcDvwJZ54Ce3g
R1/fwrV+udsLe9+jf3c7GT3dNxNsHtg/v0uZ0ABpWo8WL7pARcXK2CzsILPcEjip1LE7tz4p8RIn
SZDA49LAcZGQ2z73VxbY0iAZZ1oNV4Q/dnheMgStf4osl68MkZMkmOTAV0ZrYZJdY7RwJAhXAzh0
KuUBCQ9Jv/L6W+i7WdVWKgR1q94rT2ej70NXvLwvwOm6PMVLjRsDQ7IqcyXCcECpzgUYvaDethnP
tlTbZOUnFsbFLEbLwICSPZhPJ6GqB1UNr8Rey8Fb6L1ZhzalTVvMEoa9G+lzy7o33kQniHr/vjw4
Sz03zvwIJskhMd5l81Q9tArlNjpja2nYCzdds/6sZt1MvS6tT2U3gbn4y+G3AKRt8+glg9Mc5brX
3UNN0QKIMwvaVVg+uhna7dTMiDjnDt9fN0SGZROjAOkAalMn6ALSsE4QGY2BcLty6RjHQiW7pE4J
SNsIr4KMF+UaDMFobQaWptfYsJzSoZLSrk+RS78kVf8VaLGV02SpaeO5REde65nB3pBcPah2fomR
/bgyKAtW2TG2rJBlLv2RwtrTTxP8sll2hCQSCvDWVFsWVqapSQOVcJ2XQ61OIOMjFBAFtdrMeb8r
QKRD+l2cDisWc+FLzCo9WU0slXWNMzdT1W/uI99Bx4l+cCpECYoOugaXF+mCmTBL9uLhrF8csfoE
paFnUbKHM2Av4s7z5eaXPuP893enO5dIhc+rvEKKzNdeWAA7t0GXfRsm9Xr5BxZWk1lnx6GfWrAU
5zscVlBGS3pAVwGvu9z4n7z6Dy4QzNjC2u/7WmdjhUS0PrqRtCk2HGoOAUPo4N7/Q1cUnrVtwJjd
TjrdtDK19h0QkjvhVdPR+hMxmatiM/JK3GZF7tw70mm3l7u3NLiGCbA1kpOqUdWgft2lqHIcnA0g
jZV7HeiNmxpCsRMPTtvN3anUUCxE4tXnqZgr5PVYKzlaS5NnmIJyaKsEGhP1qUP5plNSkKym/XVj
Y1iCzhMQH+78+lSrT3n6tUjvJUwvMg5WlsbC2NOze+vdwu5QQo4KTxh3W2Xud6v3ydFNcLrC15pu
6byq/LowRGZp2JjrugfAswbyB8JUE0h7ak1zYuF2aapCJD5nuYTM1anLBvsJzMds14Oh/qMsWvdm
TmML6FnVrozXgp2hhiGI3DafXfzayVXkaAEGtLMbQJp72qxd15ZG6vzL72YEUfqmbZCDdFLl+DQz
hTSz6enyYlpq+vz3d007g+XRyLEwCdW0R6ZaQMtyZVyWmjb2cDIXdj3aU3cCeEbt407+6Kak2F7u
99KgG6e4G/VIOUhQjBJB+wkvh3IIRiRtBHbmrt1gl/aBsYWj2Od1mTZAezJ2SkhyS4V1qzK5tyD8
evkrltapsZXnFiWM6QwtBiqKTVmhfptUTw2rIVqrnycn+nH5ZxZKELhZGIYiD0g1yrY75Un3JKRz
EzG8rQVAvvnQhGccyuSM+4wVzwDwrRzzC9NvAiEtIGOdIplgRuCj3nWlAq3HQbLo5U9amJw/x9q7
dZs2RPLUKgZkbrrDQ+/PcBdn2QTJeot/jkRyXZ0D/wMdefc7Q+nVosjq8hRrtrNbcvRHL5QJu86/
+Mcz+K55kFz8FK+xDsDRiW+aqUGGLe/W6iiWpuD893etS/D0mmyei1NSz8ASj4c8XvOALTVtbG5U
E6A0AhSCExDLEGqwd7Ktrrv3/GGYveu1U8h56O22QKWqPiCBGtxMZ8XntcAz5H88Ue/athI2El1i
Uc52CrB0mmcbIbG9vTIZN01n2bdQrB6Ovj+xG1/57JhBkOvI0ywOCWn5TokGqk4KaV7FEFv/yY5Q
6L24yZ0zdN0mRygOGhG0e+2tFGho20c+ox+RUGdRDsXRKd+rdCQ7KCPU+xnFIEEzJt6z65Mrs/NN
DGWXQ320yQVmPEcqSDnsxnSt+mrB4prlaaIADL+Y7eE0W5+okMEsw4yyldfN+W7xwW3ULEvLEhtS
SDnBnCMXZT/MHJqsYOaPfY5scutJ9b51gMxAtZNZc51zlf6DqqPFpCUdrNCR2S8bAiQJydcemR8P
FjVDgQCWc6saSRT21kw2ccX7F5VWzgPpEIW+bAE/PjsoN07AGm8DpGR6USiz7kXGcYH4OgDrQzL+
RxJ2QyK1Vtz98eRQMwpYVMxqIp7HN0iJek7AU4SQDHsiU/NIaPodKYGPMRu+w9G5Fn1YGj3jWHSS
THLi+lHos/Rb6kU/Bpbej2JYebktNG8GAFs5eg2UC6KwdNxtDvUNZ5w2omaHyxPz8dFEfSMcNSgg
yZvKjcKxOcIBGXT1N1a8ev0aZ+hj00vNOCCruDPDiRSFtZi3NLNPqKW4cmTOn/TOPIJipkHepRiZ
PAk9cDMDT8ZffbV2IC2N/Pnv79pvBfK9IQAehXnGQztFUh38eDetyL9fHvqloTEOPIpbPcp5eBTO
I9IZkY2b7ZDCWW4vt740scaZFzc90g8Zi8Kp+a/xfkURDaj9WCHx83L7S6Nj7Gi/58ksqjkK7elF
IdlvzkN5HfQd6YZ/j3zmz6lmQ2aFlo+syMqW9VbPLQlsQGN2l7v/sQOJ+sau9VFxWI8DtlWWpVWA
A/xTkfV34wzpnF4+l8BB6mpa+a2FoTLjyUNcpLNrT7AQ44tA+ZxQPxP7v8vfsdS2sX9TyFCImCRW
iGKJMEPq9hiLJ5GIq+7F1Az6JihAcasW27cZodaupk1WyesWqBnNmhFbJy2zoxDVjCFv1ZukswPt
MlRQOFG/Fm5fGh9jk2lCqso9f0Dflnc8GeINxEyf+nw1OnFu6N/LAGry/l6r9RgJ3SNZ9aYcyh0i
+09dvRbbWuq7scVKp6x8v4GOX9q+5cjqL7L2Nh/X8OVLHTc2GWrrySCQwBTOET2Q1N3Htvh6eVEu
NW1srrirk8zSsRXawBQyjkoeP1lZkAtmzYz1A6M6phmKqm44f5HV26i7fem9MNxYL3d9wS6YQf4U
fAqk5sEu6AauKtb8yHL9YBfsDtGhA42G14w1m8s/tTBKZsgf0qsdGLGw0GVHQ7frd0nqXEUIoGbI
H1efMkWNngh5WrehoinqVKxZr3R8aQ7O6/XdwQjEvXZjHx0f8mFTQlEmQ82N2pwL3C6PzMLCN4P9
rBBMsAmZPbYfwqm8aQsUqDn9SutL487+7n5e2b3LsigKuT0doem1Y/Na1tPS6jF2LErDZlQO+jyM
mtu2hnxyCRmptgkEGTdIt9s29ZpPeGkOjN3rxqinnoDqCesRSf7WdBiK+BllaU9uu8ZXXBonYxdP
s5cwVKrh6kbK+6lAEUZaruzihQk2462jX+N9WcL202rKP42uxbcxa4rXaIY9umoNmXFXh8znMx6L
tJihCnVG90OND+/N4Lrmzw+dd3sgjRivlY3BieDRQ2rIJkcWVJJcl/ZHzcirn41eBd6fFVax902h
ohDlQ9Dabqo6XfmAhdk1Y66J4+REwp0aDow+F7q5cUm+8qZYavr893dj46jBT1WCJ1gbNxQMwRTa
iyRvVmzbwso3qZ86L7JodvBajTnE7ZrvItPbjN7T9NPlmV1q39jDdlcwhdzbKHQ66wAOWdA5j1UO
+TtynVgz/YflOOg5Ac2Zh9zv6SZFz9O2q7cWizHd6sr1b+ze3OmRz0NqvF4K2nyWkMl+jd3c0kHq
J+K6F8w/UdhGg1wCGjygkVJuXN6nP2Jv8L5cnoiFZWSGXiExO/PGwbW56nWGnJtBIvOAs+tOATPg
qjkStqjnWCFEHlGzq3rou07jj8tdX7BvJh/Vq2g5tmriyElLjqJ95cLZAGyzvdz6wgo1Y62Cz7bH
IbcWNvSXDzljFzp88QMdV6pzlpo3ti+2KyG1cq2wJMV/VJf8OFYa2rGRl32L5spf+YqlMTKOYV4j
nzJlJQx0de/mn3L7yR++Xh6gpaaNLUyGRoEjg6Yt59n27kj9SbtX+cApM87drraBE5k9KxS9uC9S
0Qat1VyXB0P/OILfGc4oBjMTdELYZNSWbkcdQ355RInf5VFZmFczVJoVNmC4NLVC5OJthiRC5dp/
CvrcVrqy6hc2rBkjVW3CIgrNq7COPXnDJuTDNGm3Fvxb6r5x4o64EMrYRfcjpKlUKHQf+pe6/Vyu
Qif/6FB98JQzY6Ne6Vpk6uDSIBECadbA2C1NZLyBEGmKgv1kIhApddIfXTHMCJEXcjeB2Boqaamn
uR/cXYIw4sG3nHolRWdhHZu4zSSjAMPZ+OQuf505BCvvVtM9F6gsoFL8fUiPjjXLNoERKbKc8aDU
wnpqCoEaoXHg9WNbIV1bOp7/WpUcuqiNnaFWfyZbyKGK18Kn3oujgAm5bmkatiAGX4Om55H3nPke
kn8PbU6+lLw/VLI5Xv6JpbE0bELUj6rvvQpXcwRe5YyMIei3z8Na/HVp7Rt2IakGx0vKGk/eNitQ
nTuDqZNla2p8S60bh7kvZOHxOMdVvMnBohhRNu/xdq2aYmFo/gm4FqWGWAaWQjpYT0T23/LGfdIx
vc4am7FVH3iBZIbIWMiKdDMC4AG6ZJCBInLVxJrBVd9BpGVKJK4J0JggXgcAYc9+1dy9bm2aQVXd
Mqsv/MIK1Qi4d4ST8dlBZfMNUIfdm9/OauV3lmbh/Pd3xt+t06oSGs9S7cs2cO30pCUoNdzxv103
UMaOp/7gnitborAFJmiTVyU0aYHJDhQ0jzeXf2LBRpsUTjAr4C6cLD+0I2eDevdA2JAmypygtr5c
/oWFnWDGW1HD3vhWLkQIoenHInbhk1nzxyxNgLGFIQtdtInH/dAXfNfYUUCBDgANa2WdLvXc2MNC
QLVXY9mHwBW9Jb3e6mJaS7BfKM6hZryzt9zSsXNHhKBtR8eMQ7xNDjkSgatauA9R1dmHzPe3kMYN
EoieBq1CpLgkKSgq8LFzXK/zhgM3A12YOwBDvRWju7AezEiprmJSdhYsS1eK5GnosupL3nneXUNr
8uzPxH+8ZlXYJqhurFtqjcrxQ+FAFdPt9ygG3F1u+k9Z37+3AtvE1EFH2S16m/qhZoi4TxagRdD2
tTYzMgvBp+DyV2dNZM+dEfRFHREcji3dA1xtPVijHX+KyxRJqT66F1LZQljeidqH2WI2xMgdif+1
sz0BvmofT3a2KfyMPbfAMb6lXRk968j2z4lU57ivrO8zH+QvIqDSmHugbvOWkK0FgYP91A4FwGcQ
q4+6KHvVmkOMwBbi2CpFHuNGxZ/GrO92Groox54JyKvPs9JBRfBKH2ty0ybcC4skI68u1L1lQLpB
fXPTAsW3Th+L57xl073X5umhzwr/bppV+ug3hH6ycuTATqSIUZFdzNnWltwLZsYdiEi2KVxe5WBt
h1mpI8avhjJ53/T7pKk9BuXqLnmcfGTbBIxPw7bXCvFyF3T6b9oWUYZ/4Dj7ahQ2hcZpPt9OkO14
Sng/3g8Q6djLkTRvl2f544Vqm1Fjm2f5WHSuH9bcvj2Ld3ceaogzCXVKftWzyjbLRisbNJbSIn6Y
ueOznPSbzZO91MCU5KJesTELn2EGizuA2xwdT344SP3UWMmGjd/AC7rN25UX/4KNNJm5HoPjsZwI
DwuUvWr/lxdHmwpinpdnYcFEmsxcCckhNUPkKMSzH5Xl0IIPaOU52+taNw7YVlcpiMK+CKc+21E9
hhlLV+zP0rCcP+jd2d371E1ae8Tl0vXqwxjXNBg9jx16wtccjguuZWJckfMZuDmFuzc2/aBEUKaW
c4uq+gr1l5W1hWwEjQKmsv6mGkp5nQ+J0L8/C6WTaemiAjmMiRfmjY2q+vFOMXt/3YQYB27JJStL
F1fyuFXjfpIocHdawAYut/7xXqDEOG9tb26reszReg5iy+hAEqFsnnpA7Id6jWF/fnt+dDaIvwfI
AyBB684WYeShSlh5sj0SlaYHpJl3KKhmI/g+zXjVBdE2wa9eFpVxXwgeNv3AHlwvbx4Z8p8DnlZi
5bxeeBWCWfj3B4EeHKFytvBDiSgJntgN97YwKuMDSL54nQ0NPQHLNIIrN8kHvx+HEleJAdjAouXR
l6QBKw6oR/AjLs/hxwbBFsa+mqCXWcP5hHO91t3OLnl779qsWNm1S60bWwqnIvJxQc4K3Tq/KYvx
zWLpip38ePHZwtg50VkVlfCCh77m4Eylmzx5yOv7pMuuXAzG3rEbD9oqUOEMuZeIN0QL2mePQ20r
oB7YU9eNvrGDiMZlGzwdHp6xmF5NnuZ8WJnYhY3zD40mwW2T0QSWHlfBtzmfNNw6VbfNRRP/qGZb
H4oqX0PQfmydgUT5e1GPHrO6dPRgCewSz/I4FyBJ9oCGgp4MVOzlwVqYcRNRg5R6N4o7mJs5m59c
Dyxs34PPtNtH42rOzcKCNSk1McTTy5InIB6k4rEErI+o/svl7i81bWz8dGqRxMYlFixqNxkbQ+R5
7q5r2tjEKG3SQwR5qbDQ00OvYyjhipWU9CV7ZaYueh0hCW1iHqbzVDqbnOtmkw9TeuxiHW8mz8tu
/RJgctUQYNG7xNsTqRnoBTZgN1GbbR3usZ+Xv3NpmRl7fip6QL56vB97Tc4ogjP3b0oA0ot/X/6B
j5eYb0YV7EY20iEAj5Tw0mVdDifufTzKLc9WMo4/XgS+GVgAUA+4VsiznlIIsB3hyKSbEjy+7XXd
N9ZBZ8UIN4qhP7VzXwUpmIZTr050Hr/HXb9yY1n6AsOkl76d+MIvhxNR90X8m/HrNMt9swZrwoMj
ijOFzuvbDvzPEuZDrW7sj5eOb0YValuolNq6P5Gujg5+mgHHL3PlusEsOoSnLk/A0q8Y9rzshYxF
2w4nJwaJUd7adRa42c/LjS+odvtmeEENeaMcyaGnnM83OdPAg1qD/mYBg3jXpOJNo4ap3s41wL9U
BMN0V2mgOS//+MK0m5EH0HWB6rL1AFbps9N9Ev2aQ2thyMzaLMLmehBV25+EhRrWronzgLpjF0aq
+XVd18+b/d3TodEEPM8WXSfyxSO/hKQrvrilrp///q7huiV2bzVDdRoS9qWZre886d4SiCBf129j
N0e9nAn3UJKpwYqalHssXPFyXdPGJo5qkZd4dwuQVdNtWiTHxl4r1VxaKIaNzicxgreNQUGh9ibr
6KFt1t4Cf0zBv48B39Tl4tCvqNOp1ydQ9UDxddsWhLepizctHdyN9CEw2pfa3w7eWW48KxPgNiVK
VIFUTreSAuwmzrhdaIjNW6sX0W5qtHszdFb0SaFuKJiYVJuMUKQUUfB5ucz9X2OT86BP6mIfeUwg
lc/17wg4x4c2ZwkAJJkdyHjCa7RU8Ua64spFa1oSoV3Gwdo8QUIQcLjY+dWPaxI0C6fcP9EIpkTU
pkyfnIx+gftrK0YS2g450Gzt2rCwNcyIRGMxnsTM1ifllVvuuEEmu6Av1nbewiIzIxLwoumOVrnG
lm4OEPE9QO5le9XWMIMReaPtGYoJ+tQIKnaDIt2xa5NupfWlcTn//Z3JwFoiuAdGLaa13UfIh/aT
+gvgwyuX/qVxOf/9XfNq8hzXI+g8uPrtpmuaIowRYF2xGh8/Kf4vP/GudclU2edzqU+DGLZx+lv3
v4f6iVFIDrPrJD98M/pQNUVnU12AL+V87VwAt+doxVr/Oao+sB5msRebMtXCeOhTu5v3TdiHUCu6
Qa3XcIc6n+Iz36qtF/S7Nuzvp5fxc//Z+Y/ooP4VPyAivvvy5fL6OjsuPuqFsbGH88OVQmDm5Ke3
NP1FII1j1S9xPwQQnNrYBGIba4yIhdVghiwG6ra2CxbySVr5HqCwXT+spWEuNW08+LrcFcChw4TM
o7/NkyKEq3t/eYCWmj6vvnerrJ3tOfPjRp/G2Gl2GsIZjyVT7LodYjpAk4bh7poTfWK6Pqau9+bC
HbNyR6J/JNw/mFxTN8xJmYoZJFNOqnCObBZbkd92tNhDRjCAnBiKLqH1d1uqrwxhhPxHPUNYPhl3
HPICbFbHKjo6iR+UxSc81CMxHRj/hKLEQzG+Zkm1A09k26tXwDxvBPxgwMm3jXuLJI3IsQMvg/Zc
GzT5d6luas8LmuhQkxqg+cCWeo8Qw2OkRqhE10GrVRABhz4x1D3e984xUUHXQ80CQM8emPZs5CCN
v1YEYGr8Z/TFaxEk3VbqdwrVAmKj6ScN1n5R7GdnP5c3I52PEI7z3WMk/Ufefxri32AZP0H+fONC
yCSLj3OMmAXi6Zm4jXS974ffNd/b47BPJ0C4nZ+V8xuc8DAa0h3J862Y+Ba7X6rPRTF8KSVo6z5A
418F2WbJHfDggSO29RBt4npX8sOQ34yTCkrnC5mPWfIJgjfAGH1VX6QF9fEgrrdJHVQIzVlNs/U8
azNCyuDMlfQQgLSiOoBe2NbrDwU/OghvI/lxA/HHjrzkNN9MEVL6ip+KbeuJgHm1t4uXuOFnAgUp
7kr6Qu1P7jntz4oD1CUmQ7PX6i6q6lPj6w0Zv9PU3p9VHaz6qcbzOaBxUKQ+Zm0vvSOyDeIBdPFD
gwxmFZ8SL6ySMsCvQeMbgkeJP6Aobef5qKGp7/whoLLfVFAUAx67yKDI4qhdA2WWLi82ytlJOQTp
HHT2f61713je3gII9hw1GhJ320GeSSJ7GVqygZ1+rutPddNvCnfY1jKHtFi5UWBvdT4uVV+dYp+U
1s5p+00DTWx1q5omKIbbaPwGRZRAls8KamfIMQAibYTCzJB/HuTJd1/OqfAJ6u8Lcq+6AO7LSO4b
H18/fuPDo0vcIHfsDR/8gLIhgGBlgLJ30OXvNELx+V3908kPeRbIN9YFpfhdW7/s5BdJN4N7Qg3j
NpVsd9nQLGQj+aYSX5o34Ba5Pg4E1qmdRkDpbYy74h5+Dm9rWW6601PKtgrxkh3koYCgiyJrW3aQ
U/fGYf482mkC1nyVrWS+LVwOzACEHcdZCYWi/gTSCeiqaYAk7o0zrhbqLNz7zGAD5wpoBw8vbGsc
UN7sZM5uTmyyQRpWBUULyeBF7TNbbrpIl3uNRMR9ApHv/xJqxyFihvJQjnUHSRs3f4nrSCCf1reP
RYn8gGbo46dxdofPdjrr3eD1+q7qCntD03jcQvCGIemitY71xOp7SeBYo7nNvgCjLMetHO3yt9vq
6KGlENrV1dDfFTP4bAHliLB1jV9vo/NatquEBa7UW1q8pkQMYgslzCr0M6r2bGbtLZ3GIeyhbwNl
8pJ5TVCSufiSpkw+5AOUb8G8bwKOPNFdEcf5xu6r9jFOoJPBo0StkZOWptFwHENWLOk7X+EG6Y3J
U1z1/imGkAtqmWu+EkVY+gnjEuFJ0UoS49FcJXWzqeYeMILotgR2f+Uo+/gQ9kx1PawIaArW0KUb
IE+MPe9Z0D8e1pIpPr5IIobz9xFfpKUG5AWH8FR6UaBmR96JtoEAl1tCQisuRhi5wtte3uZLn2Le
J+goiIuH3slRNNqB2cA2UcTFykAtfcp5r727rSB7bmKRhfsqg/bLnW+fCQIz4AHaz5pNBkuyS+d2
rZ7142n3/okd5dCWKBHdP9mND/2lqgiUp256V6/5r5bG6vz3d1/TOkpxEBxwf+kg+yQVibYAtPtX
rVpPGF6HiU9xpcsR6jb0SbPP2kc4aOVpstRxw+vgEQsJF/YgbiB3zP0vkGNamd+PbaYnjM3sIv0k
gQ4ezoiOJzun0NGLG0sbinXWVxtacbvrFqmxoZGSYomZ9eKG2fdM3It+Jb91YVzMKJCPQHzMKCaU
aXosmuaOuBDNuKrPZtCn0t2ZMIA+i/rrmL5o9/Vyuwur3IzzVDwbgECBq9bKOihwqH0VFY9pO644
sBdm1AzxDJFDbPfsO0A9Pk9k0OCGrMbXHCpZl/u/gNcB9f/vXaTrmEacWpCoB4Q9LOGWPUzcmzdp
2rcHe+6svT3NckvhcrmfO7wS4F9g28s/vjTh57+/28E85tMUpzjjIaIURGUNMZdf17Vs7N4U8BiN
zHx9ykbcEIfG4ki5sq5793smvgJnMODlcaxPHm2hZTOhEGutTn9pSIwtjGLBFOJjaX/ihTxAD+sg
knhlLX38mPfMjKMM+pnISa40BGKibiNBAAwyS8gjEr4zOOD1T9GnQCfDP3wuVBQrnoyFDzJzkKoG
VPnOw1gp/jbFJcJsvy9P8fn8/ff56pmoCks1yrfAaT15cIYE3bCb5928Sx4ytbI1lnpunMW2aoa6
b9HzuoB62pjhFfLzcteXWjbOYVwkCgSQsO5zDzlNRU31QdGqWJnn8879aGCMHZ14notUHQwMTJ0a
kAe9b/lVOcOeqdQzyNmCQCicaiWtILf2BE2SjXXtqBh71ptcdxQOtMbHTkLJYzwSMm4vD/jSkBgn
LqV0chJ2dtTxF8+6H9z/xFodysLDzDPpFA0pVKortzvFUTxCiKobYKmFvi1Z24al9PqNr9L4LJsG
Lj5qRx4I6xhkSIjaTmAe7Qiv3E9KQOPt8rcuLS7zdD6n5DmRaE+JM7THEuJue+iCrQEDFw4kE17h
OeU0RbAfmCTIRSKl20l+QHFt4439ylwt0D09z7hwU6+G8qzPwRVzIOgIrYhsm/otSF1n4UHi9vXe
blGmrYWOP2m/iw7Qmykf/WSkOxJL5LPm7YioPy0grerMu/9xdl1LcvLc9omoUgAkboGOk2c843BD
eRyQiCIIBE9/Vn9X/vu4p6t8a0/R3ULa2mGFyap5q728ef94fS/spXP1bzsi6ITDmt9w1X9t82Vf
uqZGh6f79PHzL7y/8Oz9eW7RMmPImwfVIzVfa9D52HKN9XXh6eeCCR5cwStgRnAxLtn3leoHP1iv
oC8uBORzrQSOMhr6GvjiQj139QiXH9j9lCv8eB6k7NNGXxuoXNiD50oJnYWP8BDhjqymwN42TG08
yA5sDAOPAZX1lQLgwkqFZ+Efzn0Bh0hjdKz7RwNtu9zKzcdv+NIOOgv/+czKpZOIRipCYteI4zoG
cDeqv3/8+IsH6PS5f6RVEHwbFjbiHWMI6KfEwX8O6ipmM7GyObJ1hhhB1A+7WkA/nSyhSmfomGwL
AiBfxJmFY14IYQu5wkEbtfVuDEb24PJ6+ceFPS34H18v5KroYRs1QtmvTztltsTJKxXEpZU9u0IY
QrAIvC46wpoKujHtsGlL8b4O1wgMF7b4ub3AMBLtmhMwA3NcAEeLwk+HSO+CwH/UHFHQD+fvRni/
P36Rf9+B/PzTpMlcRmZeHiutRFzwsEg5uopX7om/rxU/j2ODhB9uFrji6I9sehom2LOChnAoW+5v
P/7+fz+n/DySuSJsK3+0AFOSHM65rRpPTIzw5yIdvS0CVlyRALhQw/DzoFb72SwbWeCDLOTXEjg6
Vjtai+wRls9FKimvZMLKYjmuXOj3cEEPrSdaXjlvFxbyPO7NMD2ndUjUEY6ZemdDAQtR54zeQlUu
vAblv7AXzmMey+3AJrQFjwLyRUdR2AJMj+LfyNc8OItImYTeDHxF82PtsSDO5+FpkdNbh9Lzn8pv
fm4GExRL1oRrp47eHJWHBRsvtbCJ/retHJwdezR9oG0W9vlxzu7r9hnN/OjfoPw8OMsc/cJDj3kY
sDLMfJemxYRgzr72MxzpPz4kl17sWcEnlG6gIYfv7jxvW/vBrnXX8Pp/L/j4f4O/PwItowKiM3Yq
jiV82xW8aym5GeZBvFQ5z16N1cttRWj9BoXP5kkNsr6CG7xwIM7lXAQd4Wc4yOKI26OPxyGHFaoI
ZZPystNfPl62C7HlXM9FtgRK2I3Ij0vm7XLwTmLsp3dUDPe2H9b04w+5FFj8sxzASI+TyWT6aFQZ
HdVqMYuyYsJkk0f5XUZIsDFqKTD5xwBmikPoJ/Yx5OrCK6Xc6XP+fynHz3VfWMe7gPseVjIPaAcL
78GA+WU7F+uO1PtyCtFL7wz//PHvvfDizkngEzzaqkn4GpEMa/rZRHyTq2siP5d+y+lD/9iNKNYr
zaYpP+buNMyYNpR8Hwdo+5bNBppp/3ac/NMx++NTXFV4nSU4r83U3kZh9s718m+iq/xcasbYkRXd
SWyslLPeC+V7sJ4cr6kS/z234P5ZpOlrCnttF+rjwJm5bb0R/EsP/Im178t0JNKLiXJjbElV/FvY
PFdUkSVg9w3D64ZO52Za7HZGCMq02Xy8my688HNJFTPgTlkxqzq2qG0j8YM1XiznLmGwQJ/FtZ73
hT37/1DQrp/assGnBOYrD7CzMCy3gl75DRcQ5fwcA20mTMhoL/Ux60+sw29FxW4lLC2AQ4wzXn6r
x08M43TMGuGObjegg96EGKt8vIKXftvZZm5YxJ1STB/VUO+XEnNmiy9Br4kUXHr82bXpqAZRfuxw
3KtsA//Brb8GqVdcYw9duNnOMdLT2GczmbG9hlDj3qm3EKa8kvFdevTZpSl16FUBW/Ux7GCnLmah
kjIk18Zkl9blrAI34wj33J5rxBBvT9t1W5MgVUv++PFbvXSrnEOj+8AfRBTgpCv2E74ladTzBMiR
hIJKp/L6LgJmGUbwAE58/fgTLyzXOR5aCCb0Iit9nKRbXyy0U0F20Su5ckv9B0r7yzV1DosO6ywj
XAT6GLGfEVjL/jLt2wY4lrzcuK6FBZjeVJNOfY+887W/Uuxd+lVnSeucTXUHsXN9BGpl7D/PV/3p
Lj34tC/+uEMg7iAsxBf1scz9e0iuJLBOvoKawKs7xfO/LNa53JegfVvCVJ0fkTNEX6PBLc9knvVz
xWaMXUhQ1j8EBZ07Zh1GeYkEE//AonbqEygxGbv1GkLhiNyP3SsGlP2aKKAYUgSK9Ql5XbDGihfB
LbyXy0NuS3MrnaSQq/F1AFpeLoYX3Q+hF9dC1D9qVo4bV4kKeCfQMaDsNGU7VbD1vR5N/VA30hbx
QHWz9SOjhmSM1jblXabmNJrhtXQS034buSk2dcPy1xnWyykWC87NQUG23RCCMdKocQeyLdqg2Ou7
sOIijlzRb9eeyZ8Cl/UGWVaTLoE3TzEXmb4dwDq5icQyb8cK/m4nawGeGDuzA/OD6dNq6npXNhBJ
Xm3TJxLVy1FL3vzolalv834l3wJShre6z8WzzQaoHfthjinxVAC2ZaY9eosM8HdDN2s0wbmgKOwG
/tszRae27TZcZeEa02jIHtAwyQowN8OcxxVK/rteduYxDAWqzG6co18+pADum5r+Lo1vYseAqrI6
yDesCKFas4R9spppiv3RA2aSyYB+zmTBf1gJIYkkY5V7lCubfrWY+xwtUI+HHujBrVUOnLQxB164
99D59P1A3Zcmn9OFtJNNyiAweTIDB/aUQa0BN+oQPmswI59g9ma++UHbbDOaiy9utmOVClIAb9c1
9b4Ax+k9kkoAAJb7ELODtznnKS0BsCvHgGxIaFgCseUaEKjZ1E8sbKbEjEGThnPZgLHRqwH/uBhg
icgky3jJVvsKXoF9bRvsih4UzQN26WBjTVvexTUQyhsYwCxPMCuqH33oFvzUiNUH0kYzBPuydk6Q
6kDCwB81wGIr9vQXvRRzkoMzWSZeQ8MHWmXuMNJ2OEqvrO6DuR1D3IUNNgzqJ7zzWgNNyGF/YID6
Igryi2Nrvw/D1O5UVERdTMMB0iPVMhQPbT7rT0velSn0f2HsIcEzn+LWzj0O2yyGJGKVHzdhP99l
kcJgchkbCDMAd1/zTebUvGwcFGAhHCx9pGNDKfaAPtlPKzQD3o3DFCrIx/5Xj7uviZseyxZHbZDv
RQEkGoDylYE8aj7h/8iUbXUmsk1uweJSa1B8Ap9X3OYluLxFGIUYLtZNr7dQ2zTfRyMAeawBJv8d
9JbomEpBtkEZ+kcfVfsGCtbZCyNrfiizvPmm83naFw39WgxN8zBO9bQvcWk+La3nP/Z5ph76xSN7
3ju+cePAD2ao2q3CsUqbsXCpX/JgP7Ws3fmQ03jQtSKH0tNTwupR7So6LUBKNeG9m4LdNHsV2WZ1
E9xrMvU/ZdnMcDMJshfjkwV3P7AsTK7rDt9Tfl0z3W6DodZ3NQM2cm0kgGMY+aAIgCJJDyd3vz3S
Fkcm9m007jI+wWI9FI0CHtBNUcqnObojkUVHk9CXzoCFU8FIeSsBP9xK3KRptoy+SMwJvhz3o/Hg
/D3bjdTDvdPa/mqpDPY5M7+7CAVUvgz1vM863W08yTiEffx5P4smwMRvauSTspLd19Tzf3eZK3cQ
ynKHrmedTZYB3qWzzc2vSATzm1y4vfFVAQcLYdadCDqA8qK5A7B2QROv7QwswWd61xheYXtXJAHT
C/hKEGvZQ5OVZuuhZbYPMBJ55v5CPvkBJ3u/qFf8jRnrLx5wmqmXYSZv5mo9TTt8sc2yKEhDIkER
m2QdS35SiObMv9H14G2sCXIW+72oi62bwaCJF0T/r1RX5DVyrryDR6oCQX3KPlNs1TuFFBPVZtvd
m2WRcLHHrWqzzkulXfLtmBOzqeGqd2+8pku6QfgbvGH9xciCHJeQg98KyaXbNcjDLi7Bsk1G2WsM
ulgIrpeBI8Y46DvLCWIPySh/mli07MNSdTs4EwHCZ8R68MaySC2FyNqS8/Y7PhOITDNE5V2jquBb
pLzyKfBzgW2zuAXaPF3xya+GsITifwsmQdF5R9l09qUtaHcA0ybf1hkpt0GYi6T1h+gtR7fruUPY
ePIGF+08PHwrQufdLaDS3Ohh9mIk3gVs44UYP4PbVECqStsiob4YfiyCeUcaFPLzVENsxbdF/nme
K0ilBcTfuNwVd0M4Zze0FO1+JlOxd2SdXqNqru/zUYXHxmu7X3D30/fMb/VX37TlERcEwy2a091S
BvSAVh+kmPxx3IdTU99bVSzfmwC6CH1YgvEzF/VOeiT4xjF8HLeeWWBgERiS3Y3S2m+q88xOzoXX
pmueiV+FFv1eA+Od1BWFHQWkD1QMOED7RN0Y3fctcMfUtPkbkYp6+74a5TNamO6mWkXwzUI89G2u
S4RRjZ5drcLojWkMjlJN1DynuhPFMWdV8UWMK91kAQZujGNEF8GzbFPCZnNDgFA9WI+rXaa8XAFf
65NtFJZrOkv2s5h0l/Q1NMF6GXVo3g/ej6zHdTeLZYU51qDLpAhtvRW5NrCGGbECXgshaGUQ9g2g
ZfNasZcVWN9tk7sRDa/cbHPTqM8+1OyONanHg2rmIl2AGtsGgvU7n0NyR7K62xYt4NMG2czD6rCW
crZ90vRtezdP2tmtGoLyUQewJ5GI00f4rnAY4/Ud+hfT6sUVn5AidCifVzCvJhNHKoMuEC6rzayH
BdSQ1rRxZukA/OPpnkU2sTzQwUOExJwlccLlzy6XY5rZiGJh+ggasxO0qI0tyd0ylvOP1svWG0NV
f8PgVhK7PjR3o87pMyNIIQPGskf4Q0YMh28e2I9aD+sOUt9uFw4m3C+qCx98Mlgsmhz2/diLQ774
FcJLjjw9pLJKezHRnzYvh4eaVDibbPajjTcsDS5z8AQ7jIBOPaiy2gzohxFQP6r8VpFQbJFwFM8C
HvDVxrm+9bddKWDaykABYARw+TXDzVM7jlZyGyh3YxYNZvYEt9EZUhKz+TL55Ul6DMFLxWXQ8sdh
QZIZBD0C7DqPuDR1164/gU7K72vlzYkYDVhuUF7EzYouo9tUldb3kVal2ciM1jukWH0NWbmw0/Ho
LXN0Y3yVeFYnXZWxdFRdkFTwDN5XpsnbhFEQ6FL4PUCfI9NzkG+NOWlgrS38D9M1BBEsK0W5424C
wboLo++akexnvVRtKkrPS2vG7RNg+GQvF7pu25UYUHH4wh7agOo77qMMApl6+szGkeL10XWpYi8s
yb3GhvETgqj/pSlm+UJJHx0bVvWfcmAKFqxCARTQInQ6Wr97xJcWNxY6/U2KPFm8Eeat7cY0k/5y
khAmaRh49SYqzQhT9359kNVqfvmWYD5dUkN/jXYK75dsak+/33q3lBfI0Hu4WXeQWhkC3KMKYMRC
rO0uWDDR6CaPb7jfAIZEVHMjokWlCuEQYmUl5h0dLqU4yukYM1A+HsLQuTYpYHg5guY+Q1gRRobQ
3qvH8rbS5aeI5yBm5JQ+wGANUCBoZgfQ4Lb+a64wE70BQ3VCBlhZDC05qx+c5N6u7VFJKJ+yPjaL
KDboWfmvY0+TrrFHBdHYfTd60RevzkFfNl2xPuXOiC9VF7qEUMF3/VQ1CRr3+hkwZxi3Rsp9RYLj
tfFgNYgLAEh+DeXqN7F2y/oTmRE03giqgW9+OTdfHdywwpjjFn7wKkiAkpEuz/UwNzsVUPaM/gY5
qjoourQMswXfSCF39gHCSQZZendB1hX3fJJ4Tb3b80DtBB/aew9Wb/dRVA47z/qwS8GZ48/FKPIU
Itzjczd47Z2opvUzNoO/yXFOttzT43613XJElRWmyKmbRJp+2MK4xG0GFGy31g1ZCkMg8TZPdnms
ZEkeoew9HapoztMelQmGRmWboNRkR0/o/L5ldZXWJAI+BeVEErXMJKaE3We9Em5iEYX+PkeQf+3h
SHsPRa/6GUVxlDLnLzcZPHc2CLxq2zVLC6f1bH0D95TdYLNnN2Vooy/oXeZH9DqiFNlFd4z8on/i
gKTsYA+eHYuo9cFdcHAf67r1oICq+CqUN7xA14IVccR5vR9XVMWDoW4XBT19F8rkJCERG0Uih7b/
NIG+ccMZmx6QDYVRzFVoaewvA9gsMyrRKuRdMi0nBCDxBLJbp8qwTEpjp53Sff3QFBW99Qz0n0Gj
qemDnE/5Is7PW+CUv/W6efgxNjx/tyPUjzBmWNo3A8LokXgFaLhcOQEhNbqoW+iPtQ/aFc2eKw96
ZT2N5nqTTVrOqOtP5S2dOrWDj6fa6WhyC2bz+ZjA96fB33L7XuSmfQstg16ULy2SuYbqvkD+BdmF
TY+y7GddEffs1w2E1wZRrx0Sm5a/Yf+tb04EbRHzCNYsCWxC/A4Ft82SzgOJECA8FctG9QcXBRbR
dzY7z+EPmR3nIp6mtT2GRiyHrslnBIAabpHDYpZ0kS1LIggRf65Nw2Imup7HAKX2x6XpqjBRsMv5
PlWUxhIhPdFhZm6YCINNgWtmiMfQro+Vv9LHikQ8sWASbS36wODs6OnBFRoIl543sEbru/U7dAmL
OzEW/h7DWfiNUSq/D4ieGBhbe1/N02jA9pjbbQTlC3DGlhWZhaw9VLA15VMBrlJBkfQRuE+UVnjo
/cMkGF1tfQIPZbiRmV6hyy8avKPERm79FlbSLfFEIUIXRMNaJhPaLSQm4dR30M5p7x2KigSebtVh
yrsAOnCmxFhLkd3UFvXelP7yHXNtGaNcqxlIajA59kVhtnKq6r1thuUHd1zksWsNmBUYTG8CV+ap
W2W37SEVteMIAlslhuVL5pAAIU6igZ1HHbutAG7aaDqAxcJWG+7h6x7iiiyG4QFJa5uokDLQ6Aqs
qxLlYxNaqVCSQKEj4UPGvyvs0gRZbZuMJ2ejwhfdofI6ucawbVS3FWY9e1rqal8RZp/50rkjXJbA
Ll+rEt0FP2w2pA2/SKfanaiHYstnQVMRMb5DY5pmCfHq4aBUj87eWJY+yFQdxW6e9LbJ8v6RNa3e
EV3ptyKo/RsDa6V9m+f2Df3NHMqGiNLtgv4T/HIwfpjn5WiIq1zsB75OUR7qWwinSQjmqC6tizEA
9Wc0vyPBNJh/KtPb0mYco7cBVYbLsxIdgglKFga0nTt/0OTJmYlDYwlRMVHV0n1F+jydDHU5iIej
qgHJm0DhquyU1hr0aWjE9NDxbtFNgoEPHJSgBwN1QT9pUU0BsBe179aexI9rXYhPXRbwx5PO76so
RIOWQIAYOrSg1ddFkDa+XX/5GRrICTF1f1tLL98jvWLbyHrlHqfbpcaBE6NLbj+rUocvjeLwNWkL
LlIYDpBUjgIG16NT98UgQlATpXgJuqWFuNgqPwMt2d2HZZ4fqe31U0hF+83LZ/p5DUS4d6An/kIf
Tqam970gRutt3drmlPsqojbcBlOHmnnJ3wQ4zEfjFfWrgs7hp372zfsqmDtAzavcAy2mN10BsTS7
CvocwCwYrquyPzTdUu9JYYJksi29xcDfv++h0pDy0aoHmnfrDasdglbUVfdydsgb2iqvvuFIZ/cL
JiopEBNNC0pIj3I8EpAJ4avA+anANM+V2ZSRdWjUrXY7GWSNVdD+Ck2VxR7ahvd54/jOL4WfVkx3
XyPU0luvb4ffZYB7t+u9blvOhUbRLu2xKJbqgRc9VH+stu9APNunqhfyhoRy2SuSIRlb4Vf7woII
fXGcFwLHdSsfeOXpY08XAaJq1KstNIvFG1zOMIoRS/jc2SZI6rlG30/Bl1PFtVtbkqjCZi8tyqrf
WjX1s1d31SNKbpXMpW/ehCPQr8BMKZlrOm1K9N+22TQCjNUVGY1J5AdHX/fQaXDKZDd+1UIWB3Vq
mehp7e5CaIftRBfqPQtKLJyT0UvjapPWOc46zL9Q9VVNBoZ4PoabsAjI6zr5PUVkRJMrETWXj5yW
zQNpDb2pCYXXIuFzgirPOwAR3m85NdHeOMhgBFWAcpUueMdr2DeHEGbrd0smQuQ8Lp9gtuyRtG8J
7iDTSVCFke30gLUdphmiznPIydd2MVkS6A6k0CoHKbUVxMTjWvqvEkpbmwaNnHQcxuaxWdb8EU0o
Uu4qYvIjG0YPTiHgW50arjTmztoGMMh5TUlQ0HRWhfic2dbcUVecWKzj6CUVONjxybA3ZfD4XG77
UIYMRhFDBWF2SXYE/no7M4EZqDtPLolxGHXiJK4xm+TwDfCq5vPskBa7juXfslrZT3qOcnTiPHNn
LT2F9zzbTDKkd6aY7AtuN4VKX1SHGa2YWyBQT3zktmtGNBVdg8SsYfsxaM1hnnNU7gxdb1gZZdtA
UlR/ruzfyVSdrFfBicqaWkNkvoyeM2HUC8CUwAtLBn/MZukduee96XZjBNCUzcKpS/yQtl+dL5pP
zsO5hnpOfSvpyXgMXYjHwDr1ycO8+sF4kAEOhKe3LuDTptYB2t5N2eCVNM3TWpp51w1SQWbd0J2J
Zvrco4n71pSWJLKGHWztrXjlHvdXIAan8hfzkEqj5pV79GqG2wF890RYxV+LYF2e0KUGExZgq3TN
yuwOtZzeMTmt26r37a4vM/ZeymzdWduj6bpIc3BDn6WouIrnYury29xDWso7L0pxeXtvxczco9Ze
s3V43wok8zqstoCJI0Ba0568L1Ho3QUEO7boqQ43SHDFu2wzCGIFow2/1kQI8ujXWOAEjgfZG52b
7ka0fvkFHRiIlaIBaYJdhQsw3HLcM1+ChYcGB3mCTQct5fSFZmX4CQC/niQjEAbv6DgG3/H68ldJ
GpXjbVfigUXW7rEv/NeC+n4XS6P4G/HdBK/7HriRhpO3bJ1QipkwDkNkenwyst0PoMjfQB5wvVNl
4225KdlhyVj921YkvGlKv9Ip09lwGFY+5jHOMd9H5RJ+amXgXlp3gg650vs8WVK/DkMnytiH2OiT
DMt5Hy6u/JmTqZ5js8oVOStgZHhGZKtNbnr9GJnZfvVbVoKJPtPfQR7NSQAO8fbjyeOFUap/Nkpd
kQB3oKXrIx3I0br5iejhVzit/wQl5eeOM6uSdeejn3wcQwQ9IYPsoUdT8srYNPr7pI6dzccjTfkQ
WA+Yu36wCdTMw1vP6eW4DBSgbMCr9Fd0UMJXoPrrMPZKnf2bGAaql/+dQAbwGSXIsTAhdv4WY6Dt
SfP44zdyabh5NjqvB2EnMI9PU3m4p4cQDUVm9fGjL7xsdvayPciJF6LEVN6wx1OzNMB0xZH237bS
uRAQZvzQXLMY91JRxHDq2VfdIyh9V3bSBbDK/9MAooJ0Yz/nxxEVazxBIzZxC1pc3nyHYDSkHEf4
yjJd2FbnekBe5JlW0R6wmzKqX9AkLgIEpmoYNugM6sdVeWDR903VfY64qH9xWEtfA5RcePnnekE5
YZPlBQAlMoL/rgTjN/UgK3Dlh116+tncHCVuaApYfR3LOkMia3gSzM5defilF3T60D+G8qrpy6gR
p4dHLzp4qdv2wC06ce99+2+If/4fBuiPjyCWywJoTBwNf/wZelBsFLRIPz4bl9bm7EQbtIlXNeOl
Qxc6QeN+2xrvyspcOHb07ERHkcfNgqnnse5+riNNqH3H977y8Evf++xMz3r06rAz+thInp40KNKA
oO3w8aJc+Obnmj86JKCDw3cOfSGMFdrntf9ZiSD++OEnGMhfcBbnZgN5pStTCHxzm5lbkF4OmMR9
P2mm1Q6TjI8/49IPOG3WP3aMNqgyZL2qY4iJadTbHZ2ei95ckf+5gAg8l/+RLhs02KDq6LPwttEE
LKOx+0bz9keV5Y+OqntbX6OxXThe52JAZel6bl0ORJUF79fnkXwdXIF2PZQvMC0XDuonTUOfP163
C7vqXMwkm5FswQwCcHCUkV7Tp728Zvh+6dH8f19J20EnSaOJe2xr/z2vIPsaRc0V5Nal1312iDWi
GfP6RR1ZROKahvdy/FIgY/54US49/ewcF6pZ9Kx79ICy49je5dBJcv/ocsrP5c8b8Da7hePhBn4M
RPqbhU5X4F9//97sXH7DWJ9OfoFV8WFxWuQSfdlPtrxmffn3jcnO5TcY7DLmAt3V41DsGVoEdp3T
gL5maCF1kdr9y9Kzc8OQOWzrGRgTdTT1t1w3+65C45dc4cX9F4j/fyRi55YhHDxaC3sddcQgRu4V
6tx7uzjvxmJmgXoWsRqTgDWBJvKSCoVea9VGSD8C2W8+/nl/PxNQjPzfMwEkQzi1Eq7gtgz6gwZ/
M2lEdY1+c+n9nz71jyDo8mUZwyLKj9mMsm+SU390aHrtBPX5FbznpU1wdqjNkgd8njvYaRURiC+l
NU9eCUyF9GR/4y+1fcmXkFxJBf/D9v7tfZ0dc9cCo2Mdh49lX7NjJPVv5gUGTU1jjjM7TWp9sQPA
LceYE6wGpFTfgaqBslXTQDNsNg+w9QCYM3pe1Donvc1pHKBhpIf+1ugKetf8OPTmoFzvx77g4NDW
wXMpiy/BOh0BzoK0lvZvu0L/qkOXLrTZLRMHwGclayzH4BpR+L9q4m+/8yzgtNIvpnV1/DhXC6kS
kvkwfqN2gWpSkHd7VO1L0ma6uM3A3jnUUV/faZEHe1qr4bUkUDH1APY4tqSyj25qXIrDenK6yKdk
CEdQ/Zl+N2NWbmteqJtlHst/3M9nSUlUrGXUrRRe5Q14XFiTqXiAM56+kpb8l/T/ZWHOhUhCTyiK
OpwfJfB0D4tdSjgTBxhtA7b7ALdW7zCgwZ1gglOnq6s4SoUF9LkOOLWYnnBL1Cv53rFlvMlbRg4z
1AugRIHBWlxEKryCf/17gsPOJU1AccyjZWhhChxO83Pod4CUAuih46hWLK1IM185EH8vWNi5xsk6
Wl6vFMOJkvIDzYl3angixwTwLOJfMaLf98u8Y+jafhyuLgSUc9ET13kBmkUezJTH9wrz6LZ7IOuP
j599IZKcy51oueYBOuTwOfThlB3MvH0C8qbb562f72eMd+Kqm/iVm/HvCRw7pxBjOgFg5AwfQxbB
TzbKxSvhwXeQiN7Xlj1SgRu+jMyV5OTCNUPPBTFgtARon5lhorCIHQ2hCc/5BgDfXWEe++rHmD8B
O5oWtv0B55grgfnvr4qK0zL/EftbOKQNFVXBgUNQIXPtmoyFdfAQdVd+1d+vLpgk/O8HNAGDtQiF
5UcBt5OYEaiflyy/FgIvff3Tv//x9eeJNzKHdc6hdWR8KfPa26IXi5AeZezbxxvu4ms5ux4LjaIe
l3x4YA7ab0B1q/AHnwgfgW5D1dB6YYAZ0Uy3/WrHlHPdvRgmuIoFg1Zz/PG3+HusAOzhf38oZkCd
70nhH+QkzFZlGWSEgJHEFI6vsKQfrlQsf48UVJzdnAwT+anDPO7gglDuvRn3ZJTBsWlUiiYV9QFJ
53P3JUMz+DBqY68c6otrfHaTAQFSyM4DexmONFACWIpBof0Ujt0DPg8aUtQ2+UOEwXssSqCDYk+0
7ZaHQfOCzmq9+bc1PruVUM5QBxgOP9QueOqjcFewZZt1Ygcl4isfcWG/nqtvlBiqu2CI+MnsPMaQ
bwMXnlzK9OMfcOnppzD2x2mAw9yYzVbyQ9HOcUdCcATuKndNTfrCrUrPo6Hmcij+j7rz6G4bS/P+
V5lTe9QAF3nO9CwAgpkURQXb2uBYDsg549O/P9Ce7pKqu/zO7MYLHVMRBO597hP+QbcSbWeIEs3I
EO9SaW3FVgxhpOOw9FKD7GOVhW260ylFLwVgRGUNyCRpnV4wWacn6perMpc6pr64LgQDvTpooOlK
Qlx23U1N8PzXt+JfhB3jXdjxGx8fZzbHLq50joRUkjxA8s0vHuM/P4Ro5r690VjyiDxPdQ7TQqB+
ELm2DwSp21Sg2/Ty6X/3Ft7FHR9gld+FGoz+sXwOZQvdWL37Ran6r27Pu3AyakzHggUrbcKV8vTF
P7dWwp/Cfv/+ZfyP4Ftx+ZFpNf/1n7z+UpQTCjjUPm9f/tdjgX5w9p/Lz/z9e959y+Zbcf6cfWve
f9Obn+H3/vy7q8/t5zcvvBwtjOm++1ZP129Nl7a3388VLt/5//vFf/t2+y2PU/ntb799Kdgqy28L
oiL/7eeXdl//9ptYHDr//Y+//+cXlzfwt98eojz4XBaLV8SPX/f3n/n2uWn/9psia78DbTItC/C/
sOylIzR8+/EV9XfdVnQZnUVLls3FsTAv6jbkh36HPMI32wA5FY1BJw+xQZLu9iWFSRC+j8tHQyz2
5f99bW+ezj+e1r/lXXZB0rdt/vabZrxdDlyWqdrLH4ekgMgUmLy36zpLIr2igZFvhnk++yrggLpw
UP+cGLtKXmEmqWuDCFgbzDKdMdWIYVb5YBXzoUGyecR8HLu/LemfOzY5sItu1aFJ3QQ6+z+SVi1V
ueWDvAtqY4u2xHe6GvwK0JxhX62k0VfxRzfWMfgbtzfSY2Fq2xnETRnh6xwUuRtXoH+sVAfNqLtq
l7mNzp+KMnIzPFDreQ1I7VpJiTfM2BPVDwlz+ISWgDUCLjJ94WYRSMlQ0rc2NlhN/Wpa4CmlZfQu
C2bu/SoPvsQGVN2EKm2gsT5FDPuyJABdZKxb7VqjJokruoPR3TZOzbUwO2gU6XG5mIr5Y+pL3qy3
p17LwQ/qbqVnnsWN1IOVPmM3HFmQQXI3GrVNn2v38IA+GmnxkNtz6uA3tbA2nHbIL8vvkjrdNZv0
pQcDXMmfLTPzckUCWaHcB35/MqZXZsaeJKVeTpDPo7NuM6U0n6aIU/raSu0KQQtHbq9tvaJ+dUdM
T2Ujc4tQ347aVdX9fRpuKwWoR+g/ypRKmwqAkyP1WrrDvs/Raf7btoU+tKZtl6drdZc2iDd4iW8z
31rFGfDaurNWxRTBuBH44NYTaN/8yOy1dqah/NR0r4X8mnCnJCU9ygn0MvUq25lrZIbLVS5XLpf0
vBm4SrXuapK21ePi0gMqmKbr8qnl0Sw/OPXaJpC1jQIeYLkYLFcBnxq7tgq+gpS4x2bi4/L9vRSc
SJY+JlLGBKs9hcBUpLgq3YxnOsu+Z1HktiCpwdQiS+4Die5eDaFtp6GnM2W4kXxNu2teXGXW3vIg
ptH3lgUhF6wDU3LzRzvSN6osNgb6aTG2oss+EVq3GhRzbXYGlAKWT1NtTG0TmSTXrJhOQmF8ZA1n
btsNDpFgTVveHWPhGRav7Z1Rf13+fJ3r8GxQ5+9Tz2iEEybsQdZ7UOduLvM3alYYCJE69YSpuSZg
w7m/Bl0OE1/fFmN2aels5nF/AuHyos3ZsfGNbTeaj0pEFV+1K8082HF3WxNJFawLvGYLc3yurAT+
WOZOWXrCRAPrXJLpzOvayKvRd1et4BCkPPmQHzELeFWFxDwawfhsdnPdWBttdpwXAxG1HU8ErnWk
QYLzwXdbvNfcPLeJvtFrngrv0vZ9D+/59fLUlicatb5XgUwbpNwZCB4gaL1J9Kdlx5Rdt1qeg22P
jpnKq370eoLG4s2FgvW6ULIjnBJvLMP1FCCFr7C34fGxOTqxrB98PK38oY/5XG6vark7GUbmKZr0
JbNZ7xEImUKTPPZ+VbC1gSAta4eXBQJLyQKt61ZzER58/MbC4Dwl/Q4H8WMNsTMGuoGqNWyyGbxF
hHA6mwFWQJJMNlrSGM8mVbwIsL/4Xdltxkw/xs2WyPy1wXJnTUA+AjyEAFdMWOQV6arzQ1zzMjgm
/IxdI2RfmGAlwy5zVObwwK7CnFVar5XQnyHVpDh/d+FaEcU5HizQmKEJ4HNCz7KHP7HqfVdSYPrQ
+roTFtry9J+2ohpe+xnGmAJv9Pa9vhI1QG+ixyhPLqGWhBt5QUyJYTo1wr5CkEQu3ar0lQ7O2w0i
cSqwLKTrL1x9mnK39QNCPen5gGiQgwTFBY4H4w4oqX2TTdANgC6XqBRkwPVW5pgFThWF4GN5k7fr
xBkHjeZsIcjziCvom5mRu0OffzfyDBqPJE6pgmiDpIenQPY/ASNBjiRsJqfRDSfWdY6brttbRlmu
7dkAfNfmGyFFoFDq8FPV5xu4NNG6GvzvQz+PcGwFsKNcWsTmcC42htcUreZ1BzLN5SBaxU0fcmuI
wFI3f1Fm0Fj5HHygj9etgiZbDXouvAiSkocYz8oa7XVZaQjba1v4j24K569I0i9ZrewyNXHn3P9Y
pjjlZeNRjsyVmaFzIKMwH+8k8StDiHfE5J+n+MJF1aDM66QFb09xKdJtLcAUaeNL5npCxX6JIGaB
exHRZM7FfQqtw+xfA61fLexFCdrKH7Ken5nFHzMJRf9nmYSq0z4SitBwGnxX0KmZ0Zsp/uAbTEA3
mV3uS3/o3Q4bhjDkHFnOY86v1P+clF+Xc3RszPUca4Uz1eKEke9nTVee40zcM2tXHSkcn4f0vhyW
TqzOIF+Fn4qSxzcB60xOHUxE75pZrJYAzbY14+piLpI1SY8bgQmEVNssfyQWsStnjz2YnyVbSJ3l
aFmCYjBL+56DAF6Ht4Ty5UZpMyVDo23kMn9IeutR117BybnyhxZTSLir9AxzV9OMXW7W7hSAt8xf
BqKSAU/H7BfKXuaWwljP9D5yJTiUfXCIB9+rR82NImOLfJe7vDaT4CBbnyMg2DExMB6vdYpVRE7R
C/80mvAfTF+HuQf+/xqoHH8zLvAkeUZsuIyuhiXp4jgwQS8vv0Mz9I3vp8cBq7xyKB6wtP0uwVG5
pQqKtK9V9FuMs90M54pVCwsRICKgrXELK2l06so+5zaHUCZ5TZJ+H2Q41uq2nbRtPJGDjfBKjB0S
FtOpBSTQ6TrSrZi025P5OLQsLSv+HgV560VCcwPf3mgz1DMSqQVsvpxmY8ppHGVQIpBH563UZAdg
mWCVecud0sn/TA2dg2ZlGvkrrh/Htsk/FfrsadprMetnydLXQfYrm8+3ldyPPWMohmwYChuWhft2
z/Rj2KSZPhWbwcd2I7eFU/ThgodPPS4nlKLXX+yQf7ZBTJkzVNcsRTffazvJDbL9wWwVG6Mwz13U
HMJkgflq20FKXmRNvQd0TxparwKOjeXwyxNpM3GckSXf//W13OTV/tEm//HmTdmyVFMTtsAi8+2b
t5tAQ1LSKDYMAWAEkG6QiU5JeRmAFqGUh78mR6JFlmDspeghDaX9nBzpgD1rIjvGQudAs1w9vV9I
Qfg/28XXCWytPqyHkuN1WZXhl1pXN8YgeWmZbPxhX6bmGQzpblS0sy/Ve0v90Cratqb3VLX4YQpL
PQUGEEDtVRLm2iCpajgb0IF14ap59H42Dftkmc9AGsmhYxt5cGCNqCP9N3u/JM8BmLKet7Bk2399
y96JxS63DDoYAVa1FQomob2LsQPq/tJU69wyosDI+l5SvMyUvIqENggyb8kAleZqkWcd57K4GLit
SIPxCxmKm9jE20f39jreFfIAXcesUnh0yYxUQda4mqVvgoyywLrW4+ugKwB5viwxLQdLu2xAQVSx
JGPb3Cd946l1Qgtbc5fnBbp6Vc8vRXLMGoXvhwpzMmZ/bzavIyzRFny/8ZpzAEIPd6qy2VTtwlcw
z36deQWhdHmzPVOlniXc6d0vWjk3MODb96rati5MymQENNiob5dprgjcaOSi2CypNAiKQxyWW4C5
aLeC+Co/EEqG9HVWg/US/PxNF3yUwx4+FZm7TwSsXwmupp15o+HfUugRpspyFnaBRFFAZg1NYLTc
Hm5u87HSxlU31R66HOehGdwS7tvyhxPJPAs1cyVL20ww3v96Yd1Elf78JpeCXlfgR73XRQOvLCda
x+HNwl+qvHHSNgZt/6JdCkyOlCFfY6INOxIGTJ55oZ0dhP5qJRSG4atjgZWIlXY1+Fe5To9AwN1k
JLyyoW/bprwu22SpWtOk8QB7l5O/H3tzLesnoTW70dJ3y1chRa2n8lfbRiyNsT+9O5Djtk1qoJjv
oXNqKcH20ke2TZy+NgXJIx1tZCuiuqucIMSNSPP31BCOSXHLmcN+7vRvaqLcafBTkWGGfip5fpmt
RIenkpoeK4LCclAWYO7mwQSrm63/+pHcQvGfL9oANasZpiy/HzmpabVoEzZcNGftUlaPEkIHdP3h
DmyXo2LK+1WS9atZWfkSTHczOaoK5BvbPKsmB1d6hmW4k1A0GOOPHX7PY2ecrDv2Z/Tk+xXxieSH
6jaGw0jM6JLMWyLu0j8ZkvDk1+Hzsr2mWXF6mxMg94yWQGpQ9KOWG5q0LfhWOdTdJDLXLYs0UPhc
oa+novm4RMC/viM368s/3RFT1WQmXIT299aYKVEhUbO02Cx3YSnBllJoCSy6IpwlYrfwHZyIImog
HOAJ7sRwOJcuwPIW5eLTED8tEccKc0frDbejTv7FJS7B4M+XiEe6qlqkwu+Hq3pZ0uBTuMQSdtFS
AnISu9zxJU4vdT/YftI7Rg1jegQ0+CM3ps5X9cM4vgDCPt5aMACpDbIkaXKXwpRA7xlB6v31td5W
/dtrJYiDYkd7HEEIXX6XLM/cud6f2RVqeJhb9Vo0nZfxRM2a4pYEa0CkWsiDGzEWtCRPZTSPgvdp
OdaS9qwNCZI+P302fvZQ33QH/96X/V/0bk/RF3g5xff2ffP2Tb/3/1KHV5Aa/usO72P4OUo/51/f
NHiXH/nvBq/+OzmBaqomPDrbWJbdjwavbf6uahRjhqUqMoFk+crPBq+QfyeRUG6dV0y61UWj9GeD
l99GfiHbxB1Bkshy/h81eN9vCsMWXJ0mLDoSqin4bW8GROj6lPY8Su0Wj0bbzaMhIO5MGO9JSXGm
HDy3dnXFHyu+A9bZ7THlFE6fwWBNZt94niEIBUm5L5JSfhlby4MGZa8jvQ93CA/6SLs30Vbu+qc2
ipRj12ry0YL64tRzjIqSuaSXHWQVya5ekochMftH0WZy71i1Ju9nMVpb7I1XYx6Op1iUxT5B21gN
BbIO6XTUxjp+YH6mr6OESX+kDL+YgN9U2/64C7EIUmUTC3GNuSeRnof6x+mZnpRhn6dhuy0AhR47
oxsRenHGVpZOVdh3TjAr/V7r4+kCm2XTCjj2IIOaa9IiXqprQ7e26zbb1FUCKii2p4fQ9OO1PrTW
+sf7jJFsWlmDFZzqpk43Ta9JkZMPyAkFY8yJLQ0PeSDQuLj9ryn8X1Xlyzv44zukyhCEbF0xdSGr
1nttTRP4gAndjxpu5oNp9OURYM+2LJFgneXoA4JI5ac51Q/oVRSuoc89vVhQIbVfYWFMYnXSraze
SL2luvlgiENkB9//sJt+Rp0/dg7+9BRMXVeFJdMTZ+VjSvNuhpnY9iTyKiTS2XhazSZk/GbsGlSf
0v5YpoyIq7a9M/ooO1W8GddH/eE6Ze1naMj2utaRP6cxbDrV8q3IHVwso7Kf+mRwmwWj2kxp6sUJ
XWA7pTeW6Pl0aUe52hU0F6mpgWxKs+VZk92tYyPVflFqqcsM+e0j0DWTko8wAHmNx/F2kWHgbOkT
qh8bKS5kZSXHDfrsmVKs6jpKH5rOQNjLDJBGU6T6ChxNPcv5rJ/0DHvMHJyGZzbxvOMwQBlj7L8i
XZsd6smOnEZk5Vm0rFiztZOrBA9zLIzkoOjLlK9XCichTT5NfWwcaKcUyXpsC/sQoZCGKR3p8V8/
x3dDYpMBkiAOWgJ7IxuZhvdnWlBpusBcqUflhuZPgElkpYYPcR1HDxBO51UwDZSHPkUapph+NX20
Gj/6Ckv1rhNV9gEJDlolFippiuSrh9jvpX0Ylb9CxYultH3zPAyhCyZdi14jSff7LaHYGPdpZdVt
1EAZvFKZSBKCsfdSKanWtxhghCgZtGGqsdakuH0JW3BG6G/hwNmPl2C0XoMwggtyC2X5lNubqvTI
fOkxVlN6lvSgue8YgFXZMD8oAmAo/OcIlRriQDMq4hfJxI3U9PYdqfQxTECi1A+2/B5wIyo78tsx
7zcdxMyjHsnTphoRZusQQvkyH8bJxTZoDpo7hGEgzlZ9u9HybDxZc/hQd+vp0NpqTatGzu7bNAi3
sx0YG2RR9mUNnrUaa/0BUH71C4SVuuQ47y+bCaeQZc22Zft9w3DQw1p0eDVuUHTJz+iLkMRK/RED
dHuVVbR2Jaurn0Jj2As5ne8LYTzXY45boJ6/+pJSrWJb8o9hN0ewEqfypWBSIhspZHQYQIWGW2iV
LxaoPI3QNMq1npEE2oPxLKY6+4IRhctpuFWkTnlSKkRZfKjwv9gSf15rHOAQuWWGuZpqvT9gpiib
y3nq6o16WyvIb0Wx+mRnJ9rsypWfarwpyZn9TU2+u7XNW7t04imw7jmlK2Ao1nDKU+VpVH91Mryv
y1B0IDdQdfStBGnKn9DlhTlrgyrXGw57bTdkKUCfoW0QOO1Ut80T9ZAb5Q4542IbTHm3MtTy41jj
EjuOqe+mFtJrsjPZY/npr++Z+j5j4cLIpJiVm/yz0QZ4Gy8DPPIUEF3tZhxQspPRFLtvxlx3JEfS
sUCc/bI4IjG18JUEkksFI3UHf1pRmOZ9IQ3yIU2ieTVp9vzZxM6kT4W9miBYg86e6qNcWUB6xaLB
mRW51/WZcZATcZ5Cdbygx5TvmrgFcifJI4PV1PyqaXfTBNdXzOMpNNDM++u3a7EY3u8D20RrjtpK
46hGiPJdFhIOjEFUq+g3dSutOgQjzWkfgWOmVx0jLeSnTg9rNCy7wgXtaDq+OT2j5RM4SZXtDFTO
ASNfDLvut5o8LI03Bf1HYTd4W+deUcioWFbIucv99CwU42OoQV1WAg6WobLWgHAYXWVyvpGX+UcV
id7FusJ0siJ6yIZW3tVl8E1jnucMk2UCEDYJJoJynD6Zue5NGV2b1kInVsSLI+uVAXzsCnmZd9qo
fEUYSofRZVKrFBkX6S5gt6B6FnsAtlsUK/KvkK1fYrPbFsK+6/pFO6yCmK0UoefXiLX7JebVOQ3V
oznqDBbFhO/cpIQonlTxGh1KFDHDKF0tLQwzTfU17muXsOdP61nz1W6lOz+faYAPwk21r4ZaoFo4
fpBwsTv2mbRFf1C70+eLAtcezjC6Hk0ygTCRSqyDDXUDnukySvvgqubS3aI3KSqaGHAa/V0ksgOT
0nSlo8qCtyI9jcIuPUP4Tro3g2JezWD43cwvl8UWbeoaRk5ocl6rtTjkk+o06F05DRrLThzONBmC
yumZ1nDTItntydVyKX6Kmp5hAP2rzs6c3sL8OFRsrEVgxiNAhaZI/dmvlVUU0WbPUTFE3ounF8sn
kjm6AdKTrNuvrRKvu+JbtXSFAgEiAjtrDAK7D7ERym6B6rejlfaXdKwdhQ0DNIgP/bLkkqbYopbx
ZJn+7CL3EqxELTEy1eXvo9o8y2UtthLI6jJpDHYJYuEB2oCOBdgeH7PYCaf8Oe5kJy21Qy8PjzJ2
T5y+F8MyK8dEIovMufscDvbeSFR6dMc8dZtGWzGfVF2IU6WHEMLgWJF/MnOLseMg1tq0LPq0cqWg
exGN3DmGiodRinMRND26JDbzIyN32K9I0SpOFMf5uoEAJCvSY6NhPKeUUeb4kvrJp+nuRgwElbBq
3SC8nyYGi9TsGgJSxcsUzKuinxBqbIJxWyS98JQaJVlErGmejR8aEv+x+aJpExMqvf5QEYz8rn6J
tPZYgwRZtVH+VCnBCy69z6jf7CjFPLqd2Rp5q95B9asqytcgoXWdjd2HIJWZ+rQWJHAjWqGHqDkY
w3mVjf56NaA/JydLPzJrLaAqLHW1nh28SL28IXPG+vSAzgl6R75/DrkCSOYHJZqByhjyYxqg19n7
iBchX2U6s4JRcYG4IEj87dRy+XYYJK7PttyOrSdH5TkuzHzTCOJDZ8wfrTRpHw3MjnUD9VkfrR0z
ZVhlf8yl6IOu6QnKfKjmGSWVUWN8ISMd13MXnOwiv7SSX3nxYE9XDGy3VVnoz1o0MgiYm01UBIue
sWJ+zk4y4oSvXYa4UNfM5j4iVT7STtsjSim50hCIu7alrabUMi5pviRfqkZMbpPL+mPTZmsyXdld
JGGYKZCzJLXxqCyBiLghPWgRkk0ML8yvcsgE3Yij12q89+soXhkDNKJELY2PunzNNTF9KCKhHCwN
bLQ9qMZHRAUrxAWS4ujDm3ru9MGZOMLWuGaUmyAwEBFImR2idKh8wvH6KHVx+FhNoXlE4LZC6caU
oRpUbPhaVOd4ltJD41vbCaLenWViyubb9f1UWv3BkpoPTd6Cm6nnj2WVKKA8NPlqhpXmjkMDnMA/
IAImzqEYmjtJl6f1nIZPlAmIcy53b1KmzzYjuTuNbvbFRlmC4j16npeDGq1pdIqGdvhkSrGnM679
MpimBKQgOkLNkQkIEHT0gRFU1wbiHr8hD5yu74RFO3nGCBUt8ZXXUs/2eRTqj4OenW4lhtHp6roP
5sRp6Ewafl3ue6mrj9Og1UfASmqMoBNometE+H1A41f1kBdclQmigegYAJ0ws8cKKvp9ndSLAE2y
7mbF8AbNkh4ljSaZLJ4Ky9p1RjHuJgkcgtrI9od2iK6c8+03STG3Q9n4GOgxUDZFRm+DypYxqaGe
ZjVEY0UZi63o0novfJb+kKYsa803LjNq59s+bgKXJcchFybZY2Ipz1aphK96pEyONZnjxdLoDwaI
MKxyifkPQNPiBOIcYQEigyODpxlwVvxA2XxMTaJphFgS+sl5sbcnLVnbuSZvWk43RIkmtxNZ/hnH
vNSzSD9Rz23jx1ySrrfPW83cAxnqBEZbAQb3st/caWnZ3A0REmJFFGpOaM88/ERPj6ZkbxDyaC9C
AHeiegKu4tftBSnS9lKRD+zlSP1gzQjGpGVhe3EVWOd0+XD7H8iJRNX+8Il6Ro2Q+AAkao4s/J9K
sW4LP76r5PnnB9R0Bo9Nori3LygikZgSp6OHTNV0ZL1PR6HVFRwQG0RR1AaH2+eQ3v751X+81LNF
aHcoT5K9DppGuZgpx209qcqlbFXEwqeu3cWJJvtOP9TkAt0qiRO8Q5csOosVSgcEQz3MnPRzolcP
CGa3oFeaIwbtZoxwalTS2hmgHQaIRkrFWNwNYRQDRhDRvV2g8FGhjLtJCmVx2qnvS4kz6ZbTjnDW
bvWaWWUIxrTSafSr8pOEvGcy5xriiSxE2U9ibzB9ecONV9F7ShVAS53XJ+b8YnY1Y6Y5Mx+FNqAi
N3VbaUSpO5Ot/ElbUog+vyjaE73W5l7T9fkch/GKDJGh+yitCkuOTz9eAfLJtxmZQJt1BAvJUFnn
ljAQ3eXY701s6FXUqvchbXU1nKoDuyZN16aV2gCd6npl+UV1uH24fVlZvsdCdGMflCNH3qJCnCkR
s5SQgUwSfSl8iMUuvYRL3OnI5Er5Ad80k5ym/paFg3VXFTl5t6E/+BNwC31K8aMruXXCDtQnYaGo
E0zBQzJpjavMPyJRge7vxaetvc5NLTiRJeceBVm7Er0hnmQGCrlEb96ww8Q1VXQMpaBSv8xYVJZU
SNc8toBc5KS4doVyWe2EGPIdRcLoBFOyK+QLmXlQSw1j14JKboRNNWYNWrnm02Awozbzrj6kuTqc
6u5pvpUPjZRS9apd+IC3OlFDysF9SmWAmjzhxi/g8g0tvbJOMTZFXD0UpV0frRm7p3QpKZkH732d
IyJO1dgLETHvnWRiVjTNVCtDUfU7uWmftLqdL0Urf0Ox8zu8w+Ru6qMFnan5qGzZJbhZO7yD5Zl5
fanK+8Iu0gdFEy9BHBdbDQjz1ujVh3YIw49SqQ4rtKGuYG7FCq204qxn5urH364UhLiHoijcQDZy
suWh+5And8WIf4+awkoWshVfBz+WnTKlcri97ANUxG6XrkIV95LlnjXm3HljYKvgT7BCDesYnH9Y
Fqeoib7SzOs3t1dMzfDuHXOYOJI8oECekae3qb1XrVFao8mBxF/etdfYz66y0hnHtsLlXLHm3oks
JdulmovUTfQxN77qMvJCQOGAyOhxdAmtfnTV1mukLrz0uopMZRSdaq1XPFF0/aPCNTiLO6wTlL51
pnnzs4NWZTZYbdX4qvl4OhkpSV9XMqKrOS3O92NkjNemDXbGcj7EqpH8vHMoh0ZH1K9MVxitcadM
coioPSpHtvgwG2J0e535sI6m/LltLe2MSNiX24Ha21nuOyzUxx7RwV2ug5Qtq6F81nAJaDLQZVqf
x4jD7wjqGuSHZKflqFA7iYx2z4gqozk89VLcnIDiTw7sssYdgtTfRgkYXkTg11Yf2seBLN+Ej4PQ
Ih90Lb78aCeYSr9OuEoSdTYfMnF3UZ0FG61Ls91U6Z9jW+eHDSvZ9HTZEJlQ6gPK+UZySqIebR+6
jrumsr9Kbb0Pu4/1oEafAI6mWz2M0eytkHaoJh2J5dj30LILdrk/PZDTp6dUSxOHrOZ4e/6JkL+L
4VSarXiubX06q3ILtnlKV7f2Mlmc6shd6yRpUn0ysbDZKmGpeXGbhbRo82Gva6O+FmOogi0W/jog
yK/syKzvyTuAbDWDvru9vC3P2+eUGQaYCrIFlJE/7nxVghM1Jw15x9h/AMvOPRntj2WGgnre7oHE
MUsfSvUJ1vjPl3XRLvCV9H4YBtNt/CF9/Gf/o6P1pGe5ibAbZ7DaWcrWDqvmMHLbRRTeB0px0oNS
doNkDBwdgvtDeacuyVcy6MBT6hSNPLLTw4wohxOAqzxl1fQUq5J6GW2/2tDFgN4vAMAXkqk9jVJe
uhR32tNQNKWLqOLP/92+evoRm9MqsTfoZzK8jNVs/6N/nJTJ6Il8xhKgyBMgIXGZrEtNJwVZOo8T
2oJO1SX4uoB4AgqdZbI3bKKMJCOtVZ4lsrqo3WcfBqDcW7UV5ikrG/PUt8m8g2B9MkO1bx15igtw
lN0XjbOClh2l8EkAp+/k4qxUzJewp5I4IKvifPuc6GprnwiEn6dqO8aIOmYMn9hObcBkqMjWTFPk
1a3xCmM1cXM1jpwkKhdAaJVfoB9RMvRUISVls9toKkaUUt9cdat4oSQe9mndMMOwTQewcXBOfQAd
xnT2u+Hnh8gHZHvrk5NPaCdZn77d+uT5XMebEcCRTcb9MBKrVhkUJfQvsd+bh+klL+V89WOFUzPe
5+3QonIMd4tUwNpTiceZUXwo0kg6J5X0Tc6QT5USCwVwPaq3qFLmHtLC9WaUTZyUkGyGFhsibFg1
TFRGHd4U7iv4asXlVmLEdTZFg0NpYbSeWDC9TkCvYR3jjbFKcXF5tFP1vkru7ab5mmSTcdCXoyvp
tX5foDfnBAsYZqQ8jKdS3kObCE+54aPtXmbqtpTBzKZNSHIymMUx1cLc+zGPwDyUaD3P9l3q6/Vm
CqG9VjRczzPDEkszRhC0RbmNO8n8qPXf+iyPHnMrvJuVSmyypE7W4J7RimsbjkmFoxDc99K0lID2
trd512DF/gKiyDmYQh6o0CpPV5ZaPhiLc5/KByu287tUafO9TNvdueUKeAWY60GNL7WeWpyDqCEr
A8bYeSWmlzQPnCZL9wku3k9xPUbejB8NOs/tERf15lR+k6UieKV9AGKjx/BBM+kX6n4fXzoEgQe/
DV85BNFTauxzgZgvRhOEG6mV0pWcAgMqWY8IS+ZYwChYlLiolBbnZOwffozwRLjKcyNwfSuJL7NW
1IQhhk+ZKMSGEnXy0BxonAZVYh6PeOJxfpMgMT/kQ7ohDVX2Wi1T1qsRxjBd7O9Cq+G4u90teZiH
Yw3WPtHF9HDLOuXZysIVhgbQUsDjwVAO3NZM4isz5N6tRTqv4x7Zo9uC8PP85XYDMTnVjnkL0ndQ
4hzBa8R0fxy/c5Si8W+P19IECpVlVe/Nty60iNNdVCHzfEjCYpUgUIqc6tjsYmHYJ+Yez3nRJsxB
cW1UpeaqpJN27KTpGlroB6h1X2/apZLVFen/kXReS44iWRh+IiLw5hYrV97XDVFdBki8J3n6/TR7
M9G901vTklDmOb9tT/Xu/i3X3+3AkH6Zj3qIxpDcoJRPfk6H4zKMyu2mVj+pBg6348Q8bf99TP9R
fv9/dNIWJyihd6b/34+ig5hldHbTQ2Ya8hPXjRdu3kSphL6pH5OtYAbI1FO15POd5RE7RuvPm5ZC
JxA8/0Ts8iNRkkOioriPy1033uQkzgSSM3so3nOd7iedTohgm9f1bBqr8pqazZ1dp9XDYqsy8lBn
+OPYlmez6VbwDjG8lX8lRZ1ciDBtbSn+9XkqTnk2kgDe1m6wXZHX/3YLICiJ9HyOVrfiFG2U2kg6
/a21WRZXze4fvXEQBwp+nxtOlFiBKDvJa6p7NvCyxsY+rXLfj//9qnGp3MAygWXg+isF4TkC5j2N
KhX8qy/l8LjVogpSPtpkUWck6/9dXtf7h12OOEbA3KJ6KUiIvEpN1kh2HfQvCbxX0ns8rZMtL968
Znxn6T95JU5aO06I0kA3v4pU3R8tyueO1WYWQcMR5LdNpeJmYYey66kIjArfR95vL/9xrIZFaOH1
CvrvHytp5vhGupt9RGrXlsYl2+0tocGDhNVmZgUHK7/tJ5TLNuGK+n+7v2Pde62o2GJYV1yUBPHg
OO6lGLG+kphPFOdo3SEfHkB0mk/eReNOWUrbRz5bsdQI+0MxXXxOZDlcdnwB0Vqtvrge8gZPREzv
i+8gQ/j/zjcveXWYt+rXLfATAOYqgAbCjXtiifCIoFvOWCRet9JvaJrFKtEZodKShvn/X2UaqizE
71Hn6NupFgpVFVxGnx6bJ02xyz9R6h9WUbgHKrD+MBuocSfy8aJ2rFFgUbd1JaYHQHglENlGYUrL
OrEScYzv2deEyVgl6zf6ESYGaXcJKPwC3Xe8PCxM7dRWgx2VA0n+9KOIegjBO53AQ0KPPl0XF3N9
ztbhvBvzK4fcl0NbLinNGdCNmh/wAj66KU956oCyNgQpg9dPgXXIzQGAc1U9v9olK9+GvYjMJkx1
fRNqBotonhEEvwCXTF4eLLXxRUbUFuUyPZZXQMNYQQuNrPrezeaEqzx0KR9Bv0iUK6lftIu4e6RX
LlI6JV/OA7qTNj+ozaJhRrRZrCDWCV5ZgKqJ4/dGfCT8zkf2frcpUicmFw6iZppDGSg4w7ssD7jO
BJ4ZDcCtkFHfpdQa9E3Uq7gJNvJusdEdSooig6HKi3OjSt/z8hxWYHtaje5uqChx1VB9pkvKruXq
oTVFkpyYa82WFfZwU647M9R6/EzyrQHjrocT9uZaAbyVngztaawOPLZflspgQ9OYFk4/mjrqx9kq
4mkcnXOl+UMKo8AQOASFS0VJOidzqoFJUWARSzXBx1ZHNnn/3IvjCsQPsiKcNKizYWHcmH2e7vy4
/RAIo8UL7MhW6E3kDG9Sx96b8sT7pCsTfnMAYXktQNZ3tQ+seb6WiO2Pc+Ywc+nuC3tCES47The3
spOtrZt4Rnvru8tIXrbmq96m3K6FA/+QuoFZ1Qb+mP5UlE4gzR4CrvjH0vtJANqQLMZXrXAjqcK+
mK434gGwJ5gQN2DtWsjX59/Bqr3RM8PbSWoZFXnHwaur1x5iwVcH730ApEkmmf6zpgJKtwDkxo7j
F4O2HXYzu3SW9b1JeoNlMSVe6VL3uIzaodK7wq+B+knOvzU6dUo6qce6rl/j7jXkzGifcs/JYjXr
XseRyplsuh1N3TzuR7VyX2vCdmGOqtlXhakkisbclDHDeVZ1YOv+kXlzkFs7htCzF6ur3wx7P0td
fgDEtVp+39BVEWpmUSWUob2m9fxPK+jdUpzxS5j5i3EFzvEHprGr6JiDCN5w6rqKC1U79VrxIbZU
JobcYep462s87UmtLDeLyP/BaT3J/Pf6XZm5EN1UwSxglO8cmWlYtMLFxVkkHXDtrk1/WeVADY10
KS3yay263wnnfaB4E7yci5h4nhBJ6hlVKGnj3bTuasS7W8DgbQKPIQeaXctErAiil8J8XtA6UZU3
R9bQfaho+KcdmwRb55sYhs7XyuHRrD2SKjLxJGmRdOi46dOp9FtVfagpTMLa+Ge3MQHyGZgn3P5m
WeV1AiV0uK0+VMlIRCx+nJZRJ1L3JtOaJ3sofIahLCiqZg9TFhetTZ8sZYamyLio5Fpe/XdXLCav
X/rBrGA0tE9yJZJsJdZprIqzLfL0YOj70TObLzfryaU2YPrazJyu+4QT2jlRLy45zXpVP7K/N9FU
pQxfkvWcbhFK+RoPwtOhINA0zZALakq0qf7m600FSDmxoU+zD5BsB5UD6u5s1RHv1Mdx0rOvDUkJ
ezASN6UvVt4MHMr48XZFpQL6Cq1AUAVO+oUadSUPoQPpsOrvRR+dcGzV92m1CyoTuqitFO4uiLRc
aUirb0ij35yLDooTEjf4odOOccqb5mtUj7lRbdRplSNo2c+sDyW0QYdlbnQgymgKmQpMT960nQZd
Z24al/GwqODhsxEbGQwYaJHJglpgaitf1BOpqlpCeMtxbso+GmGM/H1QvGBCDwOR1KwM9uIu7/DK
ZQYHU1EuSGev7By4JBbt9SmFVgor5Db7RvJSPT5uFrdoZ+pJqZa4MLmTsXsJ3QS4lc8EOlMvt1EU
tXwvJCnydJo0YfakggwF3XrgSGGnlsGgXk2j9TpcRrGZfp1bRbIg0owMY+YxWKV9J7w7bTD/VCzr
uEkt3pm54KujtLwz/XNNfV6LAQhRP6+adfP2avNWzfFAA9iP5YrPRi2okskzEu/nkh7CUp4actMi
wp8VjC7sGyK3XtD60PVAu0/NxxF56woqAHbcew7RsMoLF4kMB23B0DZd+1zGQ0eK6MM6QMBQ9UJ7
Y1FsyKTdj4KcwrDPtqhVYIadvg+dXnyuOcVZJjHF/qIS9j3l5melNXQwUr/EeRhuts1tBxBro9tp
d6n41rqIJPPgJKEu12FIcp0uoXTh78FkRwkcjoJ9ZaLQMdZ7GV53TdTfNkAkOdTAKbspqfqYD9tc
vA4o8HN6CIKMgOZB6KTqG2lCGn+0A4lDYeNXUtcS9M34xeseuVuW+V1jl7Gx07ZJNR+QfXefofYM
TO+2qFaVWE8d365AK9l5VtI76XTggTnuixIO1JyeVYtk+mnaEnXqD51UvXOl1DcUCRh3cpuSnSsQ
2Hi8B2c78refA5Is9JjayEgoeRvv3fY7k/qxLO7FoAzoyNKYh6WSakFqigvytQcxeyGjrpYs2bIH
vHKy3eSnyKCQ98y98firq0uZUam2BIqxur62AdnVEgfranWXaaJeOLeoOmhKL6xyPDL99FlzQKYW
+6bhVDAj3gaWThJdkVWUkPXLxpj9YLrI/AfHPuNbzeOpGy6E4lO3i+jK530P2g2D4j7jRVXK9Ufo
ZOYrIDrF4AuaQi6rJQJI7E8Y0SkZBgpPjdmLR9H1vkFd4bGmLw8viYj3XtxvlPT5qtmdLDHYh8xb
gDXUfy2ZtkD1oHN7BcuqLyjxjLrzFwr2xp03gu6af80IPqEhMCwVOkQV8k5kP1bs25QOeP1DfRXK
7DI7ExMEaawIjBBZzefryGhetZ8Vz07sLerFExXD81j80hp4XyqqkhgtfHUuGPzMKWXFudrEevVt
8xgHTMmjqpjRuKsm6kVGvgHq1t0QWuw9GpxCQVDIAzzSBUQi1sCh20kuWLUIFILlDis3IL50bpXB
1j7MJj9yq6eHvtgp3GT071iFkf53z6ilL+3u0STHNOirGaMNxhLoET93DYplJiULSpi6UNF/KKj6
IjOlYqhlpHAFCJFkUVpEa/op5Umxs9TxyNbv57X62q0qOQ8eJSgz9nBvcYZwW0YCB9SySeyOziTP
e9k7bXtsnkHoXuW232gUNE7M/an1QEtdYtts06akJMbCSY9c48vF4c1JOZ6FBNhzZjVxB1B/bMW1
pmp49PSXwSPFU6dcLdB1jl60qLSCZTxF1O4MFr64+l1X6ueskEE5lcrRyr/RD70x0yOYirrGuphX
7ZtZmNWDRnQCulMnfdOXZki6SpIdsHaUg03IwuriQ9qL7dPZ4Z1aZXvILFYPm9gCTP15CArVulw5
Kha6iC5cEaZUvWPeb8Om3L4k0UCFR5EmnT6jj48eHnHmt/RoBhPi4GDCZBvObBpiXT2fK/LAUMr4
qo6PVZWelaz+qLo7dZo+FHA4vFr7xHqAf4tmcQAWllHjOta0nLfJSB1pXDnFKZu8hSQFzHm1MzFg
DCQmThsA8zoiW7JbUHmeA5GNRQSf1x/08Z+760uEB6I63/StRPepdXlUO8gHIW2vJJlx0s2dqAmR
JbaTsrR0OEdHRxwNY3wGULEDV4zukZywDx3GNqBhYqFdVW7EOryrRn1t0NnuOlmTtk70FO9exXph
mzwgixvlBddIYeCv7/JnnUv2et2AmFqPDY/SoV95IIFF3+22NGMjXe2DsNrHITdXMCRbBoTKnRbr
cdMtqtnmvD5wh8aZ3oStKu9EU8aKtbY3m71cNi1V76yWuY7lhI5bShannSCKdHbyK/AFA9w5yyEn
jIdQgYlq6ImiOKVcbowanH4Z3jSZ8qChYurys4eOmoyyleAASWSGhoO7oUepgzHaJ9qsjDyLhnF6
m0w7tEb3X6F7H3WGnMQR3jFFCE/njzdA564Hayi6wCswv2pNhdfT+Dfv3rncpxTkVLJtKtUpqyki
XIwbY6QewaZ6ssGBxiigJQan6Y019TeWd6cMaXeadPPP6p9LptbDgL+JGxDnc0NQczzbMu51azyu
/U7bYH0qXDV0Mhcdk64r4PdrTDSe4xvNqMaakl3mZv4x8Tv6xVfZYg/jCCLettNedbeIcR5KHi+q
DNN+glIk+kNTNq7DZuTGxclTedUUNkdLllTeCnisnq8eE8aukJdTI7zydlRe+RftSKiR9XXw+44G
HB1Wc0fcV/QGAjDTJbRPtf4UDV2oRaalP2+NE17/J6TMB0/97Yx9OWZ6NoWavREoIaoD99t2sShF
g0/x7bTVL7n5PdotX4Drz9NlNvOZkfpgpkZg53uw5w3m+ZFKVdJbrkoi476m1QtqsyzgXpYPAjXz
8zpZXUTlEQyRyiOAgAN0TwTL2NsfW8UfHGsEC/2HLKQXWZdhqui8NAydnJyMqFLlb4FBCbwer2qu
iuG0rOW7usFnDYydwT7td/RU/RTdptEuA9jc5/mhnAyKCr36dxPML24nOVnTNZhk/YKegRi50f6n
WM4n9RivVlpXfOs66/o9jxpV0IvbbADSa6LlKiYv/vtcRRkhv0DPuc45b25eHaozQ29RMY3quBVp
Ma0TY5VISuh8BcN8lAKnqNcoIRsip34/Xsap508X27dmMWmuGU2UHupm5r4PhKRU1YFmBBNvvlop
zP4b9DwnYMu43q1TrBqqEhe6ARDTtcdCe58XAnX0vcB0azQlYnou5F35bMel971+4+S7/mNI6XTl
0p8i9GN8ZJRxWQVOH3zXPHpdd1jWmq7VSrOQHsIhdMDalr38IhhXfVvbDVYah4fJQdPSDQdrWteD
gablOlH5WXGtZEdIugBtOHNjQH/YoQ1N2HsS4Gnf3kDjwXX040j1m9+OjKRrI2N9tNcYUK9cM+ZY
rR5imlyBhbTJNzVihpCVwD8AsOvG0yw7WLkDfeCvKAgVx1bBlG+nK6NfI5tkwJlOuzfwI4RJ85J2
M1Ae11wP70YY6ChSW+Vrocow91Jug1qLrKqewvEqlxwUrt8W3y0i6k/6wvvIHIYspD02Hh2+d2ue
XtS6+2q01vFz+B5fSxHYGgi8VAU49rjm2h2hu15CtG/UsGJSQcRctVJNZO3lQamcR1XvdjTHe2J0
lLut1+whU+35Suc/htYPEd2lL3PzuIMTx6BwhS/r7iSs6rWY21sjLfMQreWLpVrhUkvvEV0DC88q
jtJEy1m2bQrCgcdyaNWJ0YaZwsXt9WAbMlmjoTLYio18iZu6/RP9ZgDMbA4Sz8+OmJoq5Q3qB8Xg
+TQYn2pmMExaDm2SMztXjqepeRbToYcVf9yr9NVTYVTTHDXg7IRWmYLm2QsVysbcRkXjOP51AwxN
rbrRdvUFLnRJ9GFCtZWZyVYteigmiOYFKyg8IgMgPuyiobG4sZF22Xu0QXEF9Zwla0uVYq/MdmJ7
7heEdCn1g9AatCiKd+9V/ELZpcCZUV7Qd8LtCFqE95nJeDhstFChGyGwwFKehm6k39rU75WheyM8
h3N008uwbcVnneYvqO6I7NmrQ5em36O4XdCWU9Tl8sqwTPiIy4qFx66q5nOl1zkhBNpL47l/3uoF
3ua6fl3R/zO1Wthwd5iGfpF1PV2oYzwQQ4ohuOg8v/OcT2WaCFLInpR8nS56Du46F/pDtgAGm5q8
ob2KfPIB6VS6zEeeUKpDMqc6sKo60dpEVUbqZMe5GFm5/s9w1Y95HVFKq5Telc1GcW85Jzo+umXI
I+HMKapGLpiufxjG/XHXqW/tx/GgG/R2VpLSoTG3HkkDwQSVMuCvhgkw2C4wEq2xMDVSIW+5FXcn
aLHXp/SH0VOrIvHcq44C1/ldgpjN2Sqi3r6MvaVHiJ83slrS7iDxjeDs1ZJc7Vvfcsbx6Zf6u+EJ
YuXF64aUcCN3Dx1FO+jOBItY3M4Iu869Zr2MpGzGI+N3WLsXb5wEUHnRn0YWR6v2ihAZ7lkMVnmc
4Y2uxpwuSulSiLR1ThNWoRCxAsFbqwPqRFhXYnARjxlkMX3Y10pCl4I2XSeKB+TcGI2/fbZIt88Q
xHQM+qLsifvusnsajbeYEi7gN29y2XT0uDLtMVItWoM352HNqB8GAS5PdEgxCTlKXOJJoYvvo0Rn
rnjEkHpof9LMqA7j7D60jR6aFotc5819PIn1Ta06FqKp+dEI2AvsdCctwcoPTIfsXViLZkc5NPxd
knxVmFkR+RxNF/5iKR/TgigsMQ3c99NkX1bS4DaXC15MTg2/qCFFKofjnioIy4HqKP9LTx0itrYC
pJeVewsbEauS771Bz1Xg6BVtvnUdi9IzUKcRbdCOOD9Y7b/GjOEeccTULO2xceeD2ackO8gmXFtq
R5GkgFeKTia9BxY+K1kHJr3SZj57921HQgFeCo5y62BKIDK6ORtgBmmc0Yc+KaoeibQ0HhgbzhDI
FAMO1ltbOzuyMPel0lHVKvbOJgHES13ccspm7X2p65fK5nIcyAQbbDcLRLtlkTry12kt4CGzWH7z
njKBvV7vMHVY5wpTQdh3vQxdCzWmC38XqwOWsz0X87HjkaeGw/raRTqesYkfekeRDNfaPTIq4NJS
7od6tn9pMH70PD6hcoURwjBSKOO5oh6cIfquctZvGxk+Uk7j3C8zWlg+msEpjGTHKeZPlbJGtuEm
ci/vU9N6nOgsDeh+bSNeFQK0Pqd5tmFJHptrDlUHG5sPrKywQmlWENSR7y8Vnar+knngxTQ2D2o9
YUTV2f/tq9bJs5FSyvuZgPbztqd3JfXhmjNSW+w1+jlv7Yd9XgO0CWvCnlDEHoFkvY4N31gk+Sno
XNFuvDFBLfeeg2yg43AtNYTwhdftz1NKhggny+u6GIT4YEhHraZS/rxaUZdqB3VFS+8p030mvsuK
lcxeDqLLj3m5iBdE6DedBY7fizZyMaMm80Dv5TgT0cSi4QbtwIPaq477tE92TAUtK9fSnICq9Xum
ExeGcnk0AXOxd+7rW2Hrl91zmW6J8D8v9U1LuP9FmHXSqalzLNIcCT85Qki3QsH4zs1ovPIo5fic
s9eV1I+uMLawybuSgGF1iQQ/Y/3NKji+rMy9g9MxpJbemkM7zKrf04K33/JFVe96ly+ntezFufIe
RrV/wgjNtjRwjozlrQurCw6UyXOjeE9yGPVbpDFHB9S0mNQ/Rogb2UGZuYVmEq5PpbApMw2nxzCd
SHXECLISTKDDoXmOFsxuqR223ALK0XL72XXTl4wyvNt92t5LEOaYhx6GflJDRW0Psl0f0omm3I6b
eB4UJZixErfZUS3W8Yzb8KGxwEycUt2PTY4wlm6vj5YR01iUh40+DpOBIK5bLU0ywXfbHHeEJznf
nLwLkWxeC32aP8YCLxwt73lAMc965L26epPxs+bQUPr3VG8ABScjLqmRD+TeH+fRKcMNCSzI7xbY
pCtUCvlzVsOoPZWuEitI4ocMG5bZPsout5EydA6DmxKypBdnbD6BGdqzcAGxmRJlTXRmq2NQtb0d
qHh2NmA/RMII5YK8Xf659kKevQIcanT9G4/z57h8wAiYX/t8bwxmjXLG0s+d/uWUmowxMcE9OdYF
MJESU1P/diiY9mFrfhZ0DmhRWBCaTH1yte6AEIYFyrFLX+WGXMjL8mbrncQzfxrq/riV7U9Xmk8N
CN5Zsdx4cqoHc2zH+3G+MZFzhXDWD/UAYPi9ykFeqo2sOL+rtyHIU6L7CrJFYOjye2KPCO5YsvZE
2tS6eFTUolqzTYsfVTxuEKfwOJDUm1im62QEj0Boob2NX/bYGvfKyl62lzr/14qdiSRl4s9yp9Mi
O6/+yb5MREHqKHAvATd5EdQDGz0Vw2WcDcsdHkseO4bnHX47k+MbYoJ7ux5zn/p6wcpp7CczQ27V
7C5S8AUzYLEqR/yjb628pcQxva9NjYK9zvlK9QqBdfHZpvYDph0OoA3vEBu3DAy6xQKn2Z+hUrNT
4dWJVAoCTiwdzei/wrboDm1mHmNYhtizSHxFHPHcl19Xc9RVRW90yZV1yqbqG6f7kXplJqJ6JsMI
c5BdkD5Y5zxya2dcqt65jMtkHAlj8NNx6YA+xjzGtHYrbFq2NbfRA1O6AQ8z1ZHTdI9uKXQ7QsWZ
DGLDJWqQmT2W2vabIfcgarBQzz5vEHiRsAmtGcuDSKcZQbqHPw87Nt7xs0MaSWR3HbiK+dERX067
ZVuCzNYJo0EWGKaihVJ3krlY2tjserQYZbs8bRTtKVUWVyPYMHrLf20BLeJNnTzgIhuhaPJHkw6H
o1ZgEC8y7kLJBRcsRnFHrERoFtDfi/Kklqp4HpUvulWgA5urxsIhZHJzjJD4bXahdqX1eZ5Jjmv5
D9RS5X6s5ttylxAb0LlBo6r50dJnrqGtP3Eq4kQIC7FsxELUT0PxtLsQLnoNfbFPsIyed26yWiGW
iNhJTVUegbLy2FDnF6NkusctRZVzpdzZP4CmedwsXO7UWkKYwPU0ZOJA3+VwE/3o8U0wvPZdEY/G
rvMQ3Q7ujSgod96OBinDHiBFYuo8hQgKLWPDOEc6m89w8EuqQZBeZRROzeJWFVymtXbKR/udVB1Y
ZnLWHWkubOpMydjBstK9sRSYOlW4WWiJqye6WUHEnC9Fle0pS9XzPDhPXinb0Oymr7TSTijP9shV
hilaxLPuCgutkMGL8JygZEx6HmRxs4v6dtjxsIxrzceLTKaZGuVUz6jgecD/SPQZz1pfvdRubiVk
YnzqCDRCRdvxudc7TcIq72j/5eiQc60wkdWq7gKUA9edr807s13JHk9ul+iUy5X41g30J6B4d50D
QeHY+8kagb4NCalnileIMVagfVkvYOy3s2K/gtBUMQQ6c7v24qy/HYpSu6qprRmIR2WrT2Y1u82y
gyUnfHqaGlbQOz7OMMQNlYJAzJRE0la8IIRiOzsRCwYvwYhzqbtoefL5iGmXjcTbh8hypldoRaq+
O3Z9OYQ2KWg5Bel5P03U/ipPpHW5dnaYzO2FnSqUVbpiHDQ5sSztbyqdCywa3bnyxdIrNdFaSBMs
gjzx5Ig2ZjpHKd/CwEOXbWK6MPO99YeJ/d8yDfUwAhzTSQvaYVJCvGzqE6kVX/Yib6vWuUgc0b4N
Yde5nDqF9WwI6+TM2ZeGnOjk0B7tK91ElnR155VdMgkmF3UBI0Yg9GyLChlnD26itj2BdtwJii26
yItM7TybbZf0+nwxTOOtqLQbj9L5RV6Izb/f50Ueh4Fsq11E6Z6T0CzFPbGoWUTR6m0+k4ZYkZJE
YOXFIvYYxA6CXiEyH4Edbel6/jmib+6JVkFSz44PE3RT7Mv9vJlNQsYHOl0Cl3bL4EzatjFiAuS1
7wh7CxrBSc18JNgC8rR5QKn/MAntU7wKlT9NP/2DUzgvpb3JZOv6A/kN9UndiXDx0FWHjipOHbGp
S+clJb4uLLK4cfXM/donnZD9XCsB84jj0t0n3dkfpCf+FrIhCJJcbopcpQCpjWwErbni3uvC2UPh
Qtemdo65ugQuV9QqbIbXq2+5JwrHB3PgG9Cbz3ToGn4xmmQqlPJt1rbLhK9nNizaAxwdqQUX+FKA
t7WkjLt7eSQsIOQM5Ou5iWNLwiVMzBQ5CoulWY8H2iX+EIiYIWO2EiBWXYJefe1xJOfGcFboccPv
ifnYEdkrwX0gyuOMKHH5HuUDybOJBZ09wwOXqg180tiRyEuAG8IsSqJFqTkmNaoOr2MrHtiXXF92
f3g19O3O07W7ZtJ1f9SoBul6rLLeVcyzoGoCdnr5tumn9dW954XJAUdSb0GKyUDPfwoX51CONRh8
jmehYxNVR+8jN90s2SkfcVrC//L5YTVTNCkzUT7yRAFJOCH4St09GbvpXVTAs8Vcvlv18Kdm9467
sg9MZRboXayVdMObaJe80n4Yx+Wl3LQ3i8R7fx0q1rfi3COWUIr03XWy38bqrZiv3gmP53l2ECQO
3gtlU9UhB3Uh5epK1KceeBuqWf1O1dfvpsA7DIxZ98pbu3EdqinwN0JH/PkFqneNFKBsx0XLW0OT
Zx71dBkXhXNeuJTR69It4Silg85leJP7d16QQE7NEHNzN8GUovjgGiY+38YfQczp184WyyaWXvrB
+RmILAlNdTuv1AvGQy6+G1f9Bbj6FF51hC3Oo2ZF3dBtN2lctOZfm6E8h36HTk0fuXs7VL1dD8yI
BGhoErO1bmr8ppOlnziQ/dK2x4D9HIIY45eSQZF4OnuyEwkpoga27dopXVB8FdQT0L45ZMm4fpRF
g0ZzzxIXwX2QySke4IfD60dg9PpLpi8vsxi/zDr7RocUL2K4y9rcu4qRD7YHZtAZf+mUgQNmxpHC
yafrUyp6+36RfwQ0IBObvJudWVgSSdtv7IH9Mr1tCs51kh9JU9a59Tgkq43vilUCzPdVhMP3wSZQ
PCQUqPRtr391RH6PdwAZDbbjBqnPizkQvOeAPjtUZwLL4npvGLGQyVDpjWsFEql47l3ElbAVMweI
64+6Dppggx7slR41S41BGGzYX8ulCRUUNIDgiPG0/KXQCAlmdH9citWOtrqQRz3/BUx53W37Z2z4
szpwGibdIEWeCY9CXIK8zI74RVj72ehAORtJss1c/uzcbIGae3dt4eSR3eNLLRYb49TkZ0ue3/HD
79zVJiw6rYK1Yh0zNF5BVoRUvSlXA+cCaNI30rfM8bcX+WmfiwZxxkPhsAMQ2PiZpvaL+WB66jV0
8Z+DzzTZCwJ7TJrbRbWNoV2QY1vnmPn7Jcdcb+v6dcWha34BBtHSvx0SOe4Um+BGs74Qqet1bwuC
zXAUSBNSMgXgcBETjuQNj5KzclFuBkli7L4T89vot+QQkANcWG/zBKHuKdcrEd3GjP2Kh649l7AQ
h+retjCep90KyUWoLrHza6dZkAUMX8YGiF4YHMaUSmdh2jLNzkviyPZAtbrmQ9x0eXlciCxuuozX
1GwEhdDuVZMQE67ooze1/Ol7FmK9bxWOXyt29EeEBNZZy+dbZ1Vv+Bc9/N04IEHJFGhg9S6lC6AT
tWSQXqpwJ0t/skcCBWw+4fqdBB2gsfGf5g6mbzOJxwRKhP08n1uL9Wrl65NQQXHrwg4eClWE9cT9
XMvK8hm8TZLU7d8uVZ80pfpqOazhx7SnFZuUb1AZSYJB+9V35rvXHLqBmLNiXutQWNsnSSeE/kxo
Q2SK5oaAqBtZX7G/khIJba+Hs7U75EnAIxXqu+Osh9GTcZUhimHzPGhZJx4o5/sSDfZiI81/0108
tcIwYV2N41CrE3j4gowLKbav1om+pu29Yn07WvXtTsbNYiihWjMn0S6tBJq+J+hCndP6yL59s3Yl
JRuNzMNaSQnTzWoaGdgCNIeboieqNf4fR+ex3DiuheEnYhVz2EpUlizntGHZbptgBgjmp59Ps7xz
u9tBJHDOHyWcXDD0x8o25R6bWLZB+/5ijaQ7aMc/OEN/w6KPM6BM7ahz3yv3LkLfW+D23gS2tZVw
ZktanywcVBzTyVFFZzDNqJHZvrCra+vwzVdahyzC+osHED9FuSWs7cfz2hmsjOW1s4tDI8HaFSmt
BTBs5A//VMNtRPOPBUOH8W84BrN1ARyHf50zSNC2wT4ULavOxQ2cLuVzaedb5EUv1cDeUQwDfmmD
q6HqorXA9AypE6QHx87eZvOQ3dj1VpgeTTnoZGSWQt8YpbnKFdtrqFG0GsgjCZdLV5Y1XVyOf9Ro
01cm0rMFQlI44drQiHwUKyEZ8Vmy9u0yiO2pOSlxrNwx3ckel8vsyNsnXZsxkdKnWRMHbtkzXRA1
pl6v91fSmcw13qg7SkCHFaiBPBbjpZqbN9M3zCMS27u6CYh/8+STr/PmMJqoVMGiMBvNryKAOEWA
Om76zG3jxEwqRAsET+ZTgW4MXTUa1VOUetE+85qDaLIkxrCbxE2ffWQmKmYnNQQsrvcwd9AySSOP
pVL3i7yB6vy7q84jazlk5A8kAr6sME5eUaK0Uq+9+vJr79rj7Nv2muTwLNRHl5gG9GHZ2V06oqQc
29nMQXUFYTKYUUy0asAdsUQXvu8JEGAJgx5Y9EaM7rReSDaBM/1BIbALw1buWIxRG1Y4mWp/2Lq6
5UXGo4n/Qqwie8k5eY0XLHGcaKkY1xbuyE0QfZcdKRKIKE+OwpPpJSkQdm3tqrRcV1Vyx/aYb5Og
mjhkm1Vp3wwqTbIjd+wEN93RZzF92HmDK+soul7FM88lxju19h1L0AzTfZXW8GvWtdhy6LFezvNz
3lKJ4VR0rxQxnxDXvKserMQ9Lq15aTvmz6gpdrjcO+Z0h28Ka465AGrdtLSThNAYfJImLIcWerwT
HMX6Nmf4eSxT+pzcglRXw/8oABAApUyk7vmJ9gWibc3oKgkxQkGhHgxvEjuneAqmge0HKHWDPuLe
lgOJIr76bJfucSS8EP5uQnm4zJthNvl5nYsfsuA7fS4RkIAPWN3FmcKGo5G8oNbcD1XWvPQE4W8y
ekQv3KRvY9gP28EfM6w05ckbMWvMvNiLELumCElnsZlSuF6QOLnubhmbfh0a/OOiKK5lg8AuKTl+
EAlOErdK6LnzcbacdJ3Kl9moCqRe0TkLUElO4ZaiIes8h+LDaFG0uiY/Dpa4BnCGqZtXK6yqV47V
p0C3zmrmo5y8VZEvcidYSWDfGBf5awWpfkuUA2xmmylBERpMzp2j000XZMgWAqeL86VCN8gAlFQh
OvyERwSQtVUBEdLRB7lm7K9R5zC78BXKuX81Q3g1Ui6L2E3hevR9EZDbFgg4TcC7rW6TmxODt4fM
weNEW/XaE+TsLLMKjmGKp6wJz9MtHHPw4C5H4T+GdUfEY6mYipPm2Rt7ifCcoOqWWX6KnHA1WCMR
tT/4i7Czk84UB1n0Cih+84uOKNJa3CPKFftpCAEcSv1gZxg9wmj5prT0tii0Ec+TpmsiI84M1p9E
Flecm9S6V68c5SVTV2Zxuj2A9jbXKbCY7sCRLC6oBGyBE9k3d9nMi5dnLxbBUGo8hTOqbbtrsaAy
Stauf0z6b21E43m26CPr/D9GH4h7Whi3WvqHUPKLmSVGod4uXlthn8vQAPK9OeTM9jiLZ0Lr0jv0
07w3+HgngSkBcTuaJ1VTMCj5n52mFSAdeEFTNdgXeo8JgqNeqMH5wuaYr8y2sA9EOG3TGi8psQ53
HLHRQYZBBpJS4pNhZlr5BUDukDU9+pmCtSUMnnUlglVLEwzSkYvtL/AARrohwDkn0UAT3sERppP+
T8tw2iS5/xJSur0qkc3yxWeePY80HMKUjJ2vl6eE7MLItZgky7sMwVvMFFAh5GAB9hrzJ0Ti1E3G
12CiqgzHVsVYHRlurS+yo9TKb+yLX2OKlvXNTAE/LkqDCTiRB3gFXXjM5PmNQypf/XKp2Kt5MeQM
DjQBZyCE4z5azqny87X0mgDc5DTUGplts6CkT9W3UZGSE47TD3mk/8CkEUU57jrsEnO9EJB5nMn/
oJD4XmKDz8zm3bIUR/qyVW7wrzAQrCLdakgpHEHDUQDYTaUZro591XNWJspeoYpZhuxfOSVkxQ/J
d+hE/Adc227fDSsA6AtnU3WFAI476RLcVNR36BrYJ6Aj0xBn3cIvTbfMNwZi4m2S9Gu52D4+0TpZ
jxM5WKaVPvmzsPfOzY/ThtrATgqkQ2kJUh1iQleKyCWrMNM19n2I34SNnBw3jX0WbHXZLAoBfbZx
Rt/fB7q7JEnhbTKTmbhQ3aNvKEaKmTN4dO8JHqJeTPyGYf4mo603jeRWrIKAGKjiX2s2T7noSqCC
8jcfNQWpiXnnezl+fe/I47mL6IPtG/3VAXHM9WcBEzVNxaZrurthGJ5vKe74Cc7MDvd1Or4XaEP7
3gQL9K/hYB9m+zaxquCSUmQwquzpZsZpSpZlo8Qh1ww+Ak+5Duv+3Xcw7FRG9TFNFmhGEP7YhopR
0m3mLD2mqG8MVW5FoeLKXNCz4JqzWuMs7G5ak4v/ZA3fauQVy8QONva90MZDgULQBoV2mxdC4g+I
IpkjaS2ZG+cIFR2PWdrQo+MFq7Kqj52FCIhF2qgWNixS+YRNmmhZFXEKEMtyTIWDURmYAqOrG5pH
z4z+WZOJXn95M27Ux9y6y8Hrgjvg8F3SAxJYihkgKAEjkDztOqPny0UkYpmqKvdY9xgL+krtB2f5
tdR26mEloOTY3aC/7Ilq6yBVuzmVJRs0JkUrZ27zLHN9WxZGvei4tsp2HwYb+u8oExKWFU+F+x05
+iGYNTGs8IO8WEo+puRfueSdNCB3POJMSk6DvhBRF4iWG/PYbJdJ9Hsmsjnu9Dps+5uK6BAUTXkg
yz3Fr6CH2HS7YF0t+HEW+xgG4ca/BS6HLlku+XA2Eu/i9PZE7umTU/TRuXGjJ9Uzb9HW8kTz0dke
GH8Li49+sGrCSVv7Y2oQHqdJt02nVAPWpwq5yUQZk5wfShPUKojIN6RZJ3argsodK4oj11t5OUpn
2Sx3QSmPQW28JK66dOGA7AU7D7Djqu4bmkVczXmugFhan4/KsaOHQhSsS366oTn6tvf+9ulwTs12
PPXmRAJUBKr2EwFVxQSRpvTmbD3XPxOPrrdSIrA1JzghaxbvdADjMFhsfE2z2spk+e2JHob86qhw
6mqEHbp8rmDSueqqfmt7VH61wtoGTqZ44uw5TiS4SIRd8QZnT9GIxdOlmw7OufPUL5DCVwucfwmC
bANx+IOU6K9QpGlWTbTz9G/d9K/an4vNrNtHsnowBktJOxIGWHUhbeqes4lVx2MX78d9r9pT1jE0
y3RYYw57rjUKH/oIcjGeyoVonRmWBncDPAgsKQmWCYJ96ywGPAGl5/3qxUdlUuUzij8fWg2xjU/s
FPOt+UyvgiAGLl22LVUsu9BAbQ5ZCkCrfxgnzXi8EdBBS6BEUX4AbBKWyH8QowCRZYJJvVt0X6/P
SWIXq+EzEZyTuLTlJSynfFUGuArNxhTbiqwd2+fb66z3XjCkYgleRWFEL4B5tAesjymHvI8p5oBg
5I7MNUIf05I2PWaBaKzFnZGps7EoKl4lwrEwH2Mb8QE+mHAtpfvmJ0QN8cUd8wX337Dz6y1ADQwf
uQBQ59/ZgJvRDbNsZXkIqEe0QXWhz2VvN9uxdI9dTb0cTS4kGJlwSSvHaE2KfeA8Spt+NYtzvl76
5Tym+thDDl4oclylTKZrMyO/1ewIW/FmvME4YJomvfTMB+w2b3oaxrigqXabYRMnAjCDflzyg5rt
XS7AqRv2+nVquHOsY2dIGSeN9NNDlDNW8HxYOOKCb3HQCMWxi0ATLmW5cyVPCC1e2JPAAHlZdmNn
78pW4MCqihmwgksvS/B8Dta+AuTeki6GlRBFvEGOgxr1o2znQ+gbpLEUeidmsnDw90TWiKRt8i+G
iN4i9jVSkOl38zv3uYGVXwqkmL6BZytrR/wLaHNuMsdAk36TL0A+YpZvLNhbv8tehgivNngKpQAT
56qyDzbcLf4n/nqeccz1lSfg0hGRoQ7ooxaDWJlwyvIWDMuEsc0Lhl1mP4mplns3t17K0AYJ8omD
mmr/ktHFRRac71DEV8aFj5qyGxxea16ArCfe0NIooNv8oC0AzsGENgerRDjKbwhZFj66AgHEMrRr
t8hvqVnDV+LNe6ra3nKFfR1wmGktSc5NH+E9c7HO5fYuaSsmjQC0JipQDUzE/6Bhqp7z2gGNsjoG
ZXsf6VLvBkzvpDK/O+U4XLT3U42My/iycwS4QWk/TFCaqGaDp1o5as8vY1Nm7rZseBcQa07b1krJ
AePzZxN7NC00RdVS7+Zk+spLGtkn78NKeWi9ZfxEeHGZhSRaddH3tCq9uCksAdagf72dgBdgCmta
EIMuInSsDkkOGiRsaE5V5xzGIWKKLXzFi3bnz4DCF3RT3SM97DDEtvBWYWoi0qvKXWKKeS0GUI16
dNNVkuVvOd8PjVsEWBAf8TiAZCJQ5ZcgqOHxFXm3MKyUSARnZZ9rVBcbsYwu3NiN0K0XBM6Melrc
92NzrSLj4tnqJvUHRWxQK5RpsOFHvUV7Wmd/atuNdNzfju0czShh9iIIOW2IT48jAWSTqPHqJ320
TroKupzySRghwuWtfDVZecgmgDJREj0cBygstVz2RfbVTDrhTOQYC/nDJqoKZEnpEylakLguBKgZ
BL95kQZ7hrVVmXPm+GGE0C0Kj6xNKytV+xHF0Y6Pl7D0CfINedNNKFSu7HzJ9xhiAwDp9jGf4AME
dZWrrECcEtCM5LrTnY91Hg0TJqYqmbYqLZ84L5ddriecFf2ta1PYNwHS0R8R6bYVW0FS1HksLIK9
lTkwBSBGgsFx+PKS7FkvgTwQS39VdSqh7/tlY9p5cXNbE3/eoXrD1FG1kbuKyFhAlVk2+DBtftpw
Q0DRuyqSlykPA/TKAumYU+9Ha0Y+1zpVPFj6WDTGtZ98dqaqVHuyulcWsFEsibJfyX12C721fURn
lkXeiwS2qQPWnm4Q0Pw1xrfWJ1IkS2OTJE7pt4A/gTzC0uyK1Pd3iHzh7rzoolNnnxn+UxcpGzie
u9cbUNMmDqxvKIrHyLcfgbwx9OTEBzhZw8GDLhKxaZMn94IBEE+60g+J5MiVjT2sRFqq8xTOT8bN
/NVPg81c3QNaG+Zu7smNNVDOYMg6GD5StbaytqGvk9hK+dMsf/KWDEJDHLv3ZanCWJvLro9oWWWK
e5C5QYJMjcHJySH9FZBccp3NrHlmkQ4rVnJFbzYwhHpz56Q5ggqC2JHBHvtzRZFT/embdNOU/kyI
UXv0nMhneZDlVk0ZydxLf2cO3gek1iMG73zdRErg7eJ3Ypefedh0hxYDTFak/4YZ8zMX5ra0OLoq
ER6GmZ7kXCPTbojYWyc5DcjLX1GDznog/ytlHODw4TLr5NtUhEX1OREupv/o0HSwlsNwEQk6YkF2
I92isRmgcW2o4dxQC4pWpUCUpZ6TltUskIJ7wITS8D1SAfLnxO4OMK5Xi8BmhKUNFDBmL7iQ/FqP
AdnOYibpYk5Yy6BuOs9KmNvybxSi6RltklAE05fah5DDrk/i0q7PM4zi/qeFoXcj3Xy5QdZ7Rs1o
pf22Jp3LeE3TmRZnWNsDGGgsb65yE5nBagyIhDbHX0JDxSZE6zJmzt3kZxcnxwFJ4OjKZTVhLM1D
LA12hE7U2cjUY+ud8mjdevOl0kQMc1L+I0/91fUXqoYHPH5Wu5xrSUiy8FyUBoH7biAZ2QSi+AsD
JEKEuymae4+gA5pUUotMCCc9pL5s4e14gBxgytQHWHUlqBldhmOW3Dskx7UF/m4If+ouvOrceHTH
0+RwjApCBs0bbzHQ2MDxG+Rg4ZwVuhzkV1e6sYm9CYf4RhbVU2rjLylH5L9B9mt3ejsTSg+qfdR1
jnKjpdijqIuPyoWA6Jw7Tslxg5z4eenGHzuztn6IjNl1CCtYvORONoOz1xXPjQi799YkPk1Si3FL
JCg4rBHKKJJAQgzKEIt4D6VnkEmGYsOYkzVVtE/JNBLza4EzhK0m+LK/WgNwaFuT2OcV3bejyEBy
5VOH/2O1VBbyYtY4QhkQTRn3EQrcdduSiZyX9dElpKLiRGdkb5Apc9866R/nPWr3tq/vCTyNe6d6
xjyzrmxjOgZDQ/aeuMVXFdaKGGxMc3xLgyKCdAg7IBJBnGLkkeCLV7NOUZDLPHiUIdaHun9wRyCN
qABKsUbK/sqiYNnO4YAs0vnodHVbY1+F1ptECk7RLimG+PCIo4oEL0fVVnB+ODmj2b8rK3QDyif+
9tr7GNWjMk/eAKmIVSW+byalokTMVQzYUlCwrfIWRALY4MWlDMRJB2J4e0yoBkWb6N2AklvyQfhL
PlmTG2UYP+hx7zyx/IyKJRTNqh0XqIJpqfMRYctTHQV/aLO4jty634Tuq8b4Eova+26KBOm0Z26T
FrOJ5iCzB/NSFclTMalvL5BY1fQKAvGl9e6ISEY3Lnl9ME9fh4Ls0c7Kom0vj26DHxVCai1m8iSy
St0FM+oJc0iuQ22gqSnzk5UT71eG99kiUb2E4iHnhwUHnXf1TQzFnkkqpZNxCTn+TdCxVyLM46FJ
n9O5ocTXfQNCbyhv7JsF9CDkemycZZ1JzHokCbxU89jtxoimgHYAHXNBjWMvKT4nfEFrNwe3GjA7
BsEtMlVkeJ2JiFi7aCbu3A6zDwXKHjz1FY9SAZDGcIB7tK/Vv6mTmoEcasO/TA338Zhkn93UQW8O
B4NVs9fuRzj8daCGkH80/HFYB9ks1+7N6iUcsn8GaV0Ly/gml3slImx+xLt/jjgnl1voRbeQuO15
+7QfT1xo7jCqWNszuYdC4rycURF2De0jLH1IKrPltLBedoteB6BH1MEdbaf9xVfw7KFd6OfiRwb2
7S9zOokwKYi6iC5Fb88Aws56UMmndjDosoj89Sl1QUbo3CsPn0ZjIToK9C0jRZGqKomFWKqnoPK7
g0fG2Cp9Tzz+BC1/qLPD5jnJsODRBL6F3Lx6sAoOsRm+JBEnsPNX4iPYBa+aGLfYTdxYoNMAByTr
xWlIBEr3Af/PCqOchwAAdKF3f4EGB1gXDBv/5kLd0+kMRJla16qQGLnGgsZ4camc6jSaOGp1qxAT
qbu6YtAjBmkrh45Qf3Q3KotMwJH5rBvxbYCtVVhkUQKfCvtZuhUBdQiNBonxAWZylabJRzXTzIac
+5xKcU34RhMEHUY7IfamvCbn/hfYSmN0lGsi5Ya4opcEJXX+4N8SIDzEsQUhL6XLodLTbci4YV3J
a3gj6hyiKe2+a26BbpH0IJoXPba/Cwt87o+39mAV8aH4v9Gc/4tyHFHY5clPioCRveS7cfTdHJlb
pJfHgVjXqBrel3zKSCHmnrO2th/SdN1hVO7mgPJzOqmJGmhJSJnuW1NeGlnzq29b8N7qEW0A4TCK
UVUku4LncDPl4z12nnslOCHb1jIoYPBw0NObgIU0MBEzg2fB5vBcAnjToE6Ldyc6lwUACtDfGe7N
hDZk70xD17oEteRae0768CWXk7mR5pxs8FNQ1hQeh8w8uMurNfeHMgoFiwoziWmDwC6r2QJXESUZ
Qj4KRSL27xlhHrxsAtENWErm8aAJ2JtUS6h+cLIt+5phAMjmW/S+0z5Xc3eRRv0Nevxgd6cqKl8S
1R6TMoKHB+ohyQ0t8dtIk3lmOPtOTdtOQV109nZpaX7g20CgeWkr/4+iPCZM/P9ZNn4tcrhEPXKX
zt2UzvJck3/hzojHTIuEB8/b1HYBDiR+ImN6SwiZNy2DL+axqKH5tuvHibNtLh4wfhxAL8eqiWVz
42goddYiuxh9x4qRoIqB1TLmba6XY196L/zGX3Iw38mgxFaSr7Z2qvzVR9RBSgvnRyA/JjodY65f
0qoWl7zcbnrrQD1ICGV/zRdElfghVain2MCyOEYHX+sY5W5cpcS/1bym5oR6e8Gm4hG6CsV+++bM
FtNqH11UEqzTBcjfTYE4QzxveRi++1PwmUQpU2s2/tZl/W314RTnaXY11cdE9gHlIetKh/tCV87a
s5FED957MNCSq0iRc2nJsWr3RPRLDNvwFg1t3NoZxMd+9JftnIwvSdXcZ/m0HzDa+J3XoP+S77gc
Ub8678RLXRoz/cHBeTt3vR00JBMt7ACypDaGCHWa6VMuvI+mvpgwPzxn/IlRwKkE6ddtnYKy88gA
wxq5oASYOaws4zNShMCONikPfdPgl1Mtd5u/ycp2Y6Km4kw86JCYCwRAQhiPVU62O7ryY14tDCiF
9WYY48f/v/ABoho9FhLXgvQNN4cnsG/HRYuCxwaGwisIqf/SUqRVY4gLzH3W/y2ksaR58+Sqksy9
VT7i2pwEWbtuAOw2cgT0eKg5iWNjXM6t6MBm8BI7Ij/kA6zf7ZMeq+yzmMTLwIK1kh0GpP5OdD82
qUnYb2jQzZtXyx32ZogHwUUiYkKSxv1oE2Cm5NGu6se+yanODvbpMK6dyeHuVk8uazwbeWhvK9P8
ThBVocJ1KN2cuq0Hi3lRznRGsYRGWHkjAHT10DRkceMmRcTgGhtCSKDS8fBIVFpKzfdJX2F3LdOL
6MbtHBECIyPjxcghTAPXhapC55o/FMM8H5ZWXl2CJ5ni+q3vopz4H+EYu+rDdJONEM6dlyAlA9e7
wPV89xEvwNi8a9imqu8DUoCinNx6i3CDcn6G0spD/Zp6A1H6Qfoa3oig1iEHk+I9BIP3QebvMCRO
q8GZNyLp8Rr8ny7nIgmdDir1H3IxF5QArh0v+k01L0yj2mwdhu6P0ZJxAEbwUrC6rDVca0FYo9Nf
hB1SqdGi/nac/M7X27bFKzMFyZMkTgYMmQVKJP+oVkMEfmIrpmfFXrdq2kM/XVRFyl0mHsayLWOj
nt7qZ+3T+86qoHsSLaQ2TxzZZCo3Fdl/lElAyxRfRlk/1L6v9kH+GDT1w2hSrLDsvNy9uFP4PYbE
2U0uBn/3k75coMCZJ9pz0AvywNZT/VxadElbLWEtBZUAplCx7KwX5VXQsJLkCbpyjp4B8ylqYnzR
DaPfsZ6lssaT70Pqk6Q4x07F0MbrjTChyZyjQ68oKOvwMfTyEKL0JRGWehmYnuhgk0+w2AvRJsQi
r6yBwaoy3T+749dDYqd1RhC6qqP51M6oY0hJ8le55+zJKzrbzviF/Ip5U7S/cn6Ophw0HzALcUX3
5xcpMdnNAAX91IHqrIUp9AmZiKnsf54xHdBowwlOWiFhk78KgeRNDUvtMttDyU4e8H0gkLcgSqpb
vx+YfPg/1CwuyPPVPlusZ1tP6XbAlWm3V45llPWCabH9FrDpseY623Sg32uceZ96wXKFmzNy02g/
hAyneFiTYRrWZZ+cfYeMhD7kuGAvJz1C7MqS7GWKrnKOQ3RZZfInXB4JJIereQLTTEf4saQAovbb
Y9G2HiFMhMfMtvE0d+3d4Cljx2X+kM/ZRgTe1VDtsLEM43MZyhNpvu8egzbuShWwrgcXcmRvpVuk
6MmdG46X0fFwI1X6lIz9OQpRTOpW44HASroqodOX0dzSVcBMUdrfs0i5OBA+Id2ge53JYl3X/XQI
aufSKPp+YFb3fAKFyaroWvmxg1ZHNYPmziJ+MewyO16yfeAPO07McqWCFiMj4UyZmfwFsupWNmTa
zjLYndrZ2ntmQHCLNjBsu0BYrgr8O3M5RT2SdzFnseOQGMFTxddA08SEZGLlRDfG/PtR59avdOzy
VDkjPTMiXzug+avGx3oNV3acTWPZMfVRvmJKLNfIetygRfycu6B/RCIhy4ZwsJbzxJ1B4VKP43bd
Gll1QQaJoAjGizAEIA3uGQpb1jrsfFrl66MKaVGI/I4n3Bu/hGk/dx2+KKctb6L4Wzbl1cGLfgxs
Bn7TG6FkwnHBs9fdm+M0AcsEOiYB/0/P07ZJ2Q2dxj1AdF2HwH7iwbcIE7ZwSFfVE7kg341l7kiG
AFiqgmnTc5GudB5me6yh8APdHWk8DKMmGXe4uK6hcTXNhHzQ2Tr3S/rt6PJOyzFHNkZRJ8T2ei6g
Nogu/XFRTLjGvtcUHOFxAVrO77uex2tphV5nXnTKTJZ+Od7qvHz3zzGnFz+Dn2c9QTLdHgwMuiu/
bMydDMVpmMsDtoi1tg19NyXDtgUFZhClWL7ndEhLxDo102mjFWhtnbigAhiT3al5I2V02Gkqp+Cz
oBZTA4FBK8PYqdsrboFnHRrMJCN0au4KvWnEPXZKuAETnb/hDHzqktBeHmn0YCs6vFAgud57b3p3
wXIdcNjR46HyuBePdnALjgL9ZnYZNi4EIZ00FrkF5Ft7vbomZbVwoU0HzCINSkHDWC+nwgAqSIpx
nXeEH3SlN8PxGj+Iyimu8z8FETYb9yYR9F0U6hW0QeZ15SEk9Y/2CSjRmSzItVHKx55kL3JAaGLL
dc2f5w7HYsagM/jBW+4Q+1FP2t0OibiCnTx5KnDW885U4UuGSG49EFNJ+ahC1oxtgdkAhc+ogtiM
SvJvCLxPlIPEAQ1EG2niyzEkyGnEzuWXYksIIC0at5BWw+BoJKw4qqx8Y1p4gMvmrtQj6tsg+ARR
t/GCFsw9blcDPkMReU1ILBGJOqN3dnQv9jm6tZVARitmLHF0YBVY1dWjbxNQR7+llWO0knVwltLC
vROBGUQwGWNRPdghrrbGG74aVLM3L9JpHpeXsLMf+kWRkZFsOx3qHZ2Bf/OQXsd54MDu36HRH6yx
I7rN69bJ7NS70KbQl3RjEvB5d6M0Pw7on0bMtIloH5sxekNJSybjINy1XMPZBQDDpNKQXYEopxn+
4SUAGIO99yM68hBJuTwHxpqhruCfi6ItPC1dYNiNZ5/cTjwLbkiuZwCpHz26Ckm+4KRFKO5Bsi7G
nx2qLydgoM6SFvGls7ds/TJwR8WD210HkQCiAf6PesTQ21o409JfHOMojbKvziGvhbuRvJ+0e2bM
/wejtfNUfpz0eK9o6yKlrPiBoeO34f4GZXWtukDBBC1faAvTrcGWTrBZnmVxRKLog5fA3LXpvgyn
f56VjjvXFG9Wxm9XGK+mVORze9F6Gcgfa0k8WznKGLZ+VLMo4vhd3RScyst+tNk91IZDGTPW984H
6kFxFaAVDTCWNBF2eN/+HIzk1GqerhTOEwme895j1UtL8jWdAtWMgjdcZcBFKGunJ3RBJOruIjZt
6D+98NFw4WlodjlH3DoI8+Fbjn/sfK/GzUKtjI+lmB45cqhES6BqZge/5gSGY/PFS2QxfpowmYTq
1/eNL65Okk3tn3bxxm1nubwVttghN32vARAqC0lWbfRkZXDGKY98Uq9/cbuF/BBoziT9sBL9PLis
bAEnA8ZopN1Z+atVSWQ9v6i2IBiMjf+lJQkmCbPPl4Z081UUoLRDmvDRZn5PPkO26aob6DMRApX6
1UG690rycrVTuKsJSgUg6sBGc44DPIHQMc9mpk5e1AVxHzE2qCrd+k6VroMw+XIljwydUX8+xD0f
S3VkLnYiclvtkY0OwwvrDHc7j8Q9yQktWL2LfpaYqb5mkzCKaV05yyENUbAO1UgpPVFf820LUuBw
gSc//WCk8i5IOCGSZDcs2I4RPDLzcrmQ/gyusSxI7IW4q/OgisFYyFa0aDGc3OKdQiY+mRk6WPbT
tTPh4b2Q+5HK7BcrgW6auUdW+F//LJdqFy/DJI4/YC12bTA/+em0Ez3ignkJYaYeBEvolp43BBRu
/mWbEEaLzD6WW6YeyB8PKRkEVVacvaAHWedVqVEyVuFwgKh6akeK9Nyhuc8DhfqzuYscRLSQXzim
zX8JZ9hoEXWz+AXi3ZCyLpqIz4WWPLfZvie051j9YCH5cHpssHlwowjgBIlgXJItR6Cf3VEOcmht
QFzAeMDUZni/5bpD9K84Ep4D4qgZHgDoUkaIIoHmGKR/U01EW3R1Vxa/nar8+7Ik0CDhKRuXhKh0
F7PegLbv/4U3pMYcshfIyQAltPvvahIHJTtSOmW0b/1x2pCfeAtSBMiBQeGjHuo1VVk/fWmTmgVC
QHSY/VEMjovi4zMrrGUbalxUqvtosvYnut1AwlkcgmOXkyo/SzgqOrq4GwOQ4Q1KqCtG28npY5S7
hHwo2mVs91/qWGgzwvIuSU9UzlBStSww8rbe5WTnW/wr0CLewQLl3BKo/utkh7ZEn2EXQOGm7ZFL
0o1Hq3uceTjB3Phm81XAO826HlQgTQubidD3yNVP/kIGd29bOB6YLTMsFCDc9nfD4sVL03fgN1V6
1jVlyaX2cHhUFWF5BvLhoJoepEO2SOm6BLh0jFspzl/FUET2L6GtN0IW+aTgLFkT2JJjEuNDQ3/r
/MfYee1YjmRZ9lcS8TyspjCjkYPOevCrlWv9QriIoKZRq6+fxcia7qoedGOARCLCw/36FaSZnXP2
XjvhszPUgMwrPo9+5G6H8ct0MLwbydL+dDgY+q7BXF2yFk0ieyqd4a2eRxTS3rTyogEZ1UgMe4bW
BA0gR0eMgbDvYlIyRolkqWnPRRqHm8kuXrCMr12kNavuBc37SwEBBP7fGK27sD5NLsMayF/gD6sO
HDdDZ651Zu2VwisALROXTIZ4AbTHblZwbfqlcqIsNANI2J5Pz71LoP+mSux1PW3Qr2arabTzNasV
v7pGmKuxEbWi3Nc0bTiaclHBLBvqeJMP5b2EgmOl4W0U6Y+kSjm31eUXhKxZ+HIjzeQZC/V8xmy2
zmwqECKU4agQ1zAlSFo62Tor06DbLjQRn2X4WpO3eTOiL7dd476p+2984vOWWV+7bsU1Yd35epjC
D3oiz9L/nntYq0OAOC40RU/kCd6DMTBulclwzuIg5Tjtk2nW94OMqPcWL5kd9G/LoiFyKIFTpB6y
JLlxw/zLiMzvGfDilZMy0GKc1Cpm6kFnd/TiXqyeRlkGJjiIhycbI/56rKZ9lVXfGSizTeHoe1Vn
750XS5qmKcxCsrbWqSxem9FxAZY1n5KmLgq6kP2Rk5ake+AVL5aKmrXn4mHqkXpP0xMBYiNHqPQQ
jR8W63Bc9Hf4/l6RBh6DpSdf2/ojyLklauE+93JkezI8AjKpSBKpjmHzYi+K8EmPChwlfaZlzMbo
s10BJ0nOKZJucy5eCh96I0eSz9yujknBUNcOGFp5fEam6dkrbkWyZ7lMSerNzeQ6JbWFzifNlh7f
ktSg7KmyhzkukIqDdBFOfO/4tOEaK/sYo+l6bPLkisw5atdZLcatdBO0uFSdFBlT5bIm6rDZisT9
Jqio2EVY4qa83U8elNepwSlCnx/vx2PsQF/s9ZfI4YJpC0dGhQ5MdeaaCAhIF0X/IGGNMIf07oOh
fW3o3IPBUQgDV7KMFUUHVyKC/3hVtWa+QaYejK1/Rcv0V0mIZ1r0JXEk3NkcrNurnok2nHKHdyv+
KjgVIpXXPHpd7xsFPJVhopkUH3ZD8kRPvkdsfDcZVB06JBvLZRSnyx4LoYYipLBbNsPwJaHo/f7L
EEl0ojVQuLGQ9E3JBQhFeStQrwBjRgcal2ftUPKnE7tZMPcvhDFu3N7C41pVqHx5aimg9R3ncYb1
2a4s0PYbjveJpGudNLSYHEU5QsNphBeARYlJIWUHMyhn/iSzcoVOCyqHXz/XYJLtpvk5t0z3lycq
SpxoYVq+S44I61mwzhpFsPG1c6kbpveo9A3PpKWNi9lScB5TensZun0IcajTlydsCm+vwfFjf7D4
6bS8TRnRZ/YxCtrnafnNoVXlG1saaq36NRSCq96eHzSWHuh1zEW5KI45aK0Ji/imiq37iBoCQ/JB
OvDNcMz6+H+cnSNJ8QnLny6V45U78BwShQNLlqdswluohrU1sitzCkdV4mcrsxTPA/J4WoTDjVcz
N6mv2zF8x+MJIU44Xz35KHMBvinIJaqWsXsBBLOBKcaGSxPPCBpnZxMzGdQLVZHRtBlSVxpViXZU
YF8N7OBEZwtn6gAmsjBCxhkMj9m7Blq6yF2blblYHAKvuCGAhl4veQ5ZSrpkvwTvxDhBt0j7r9RM
acu5yGDzkefKWdmmKBngo+QOQs2gMqFLyyDR2Rqh/ct3pj39JggCXSS2zCzxZcPP8RkkSqC3tBMs
SL74ERoRP9MXis9VvxsK63F2evRN7fggtbvugszZ+bWfs/vCbRsB64UFTlG3hJwi06NZjNlKcqAV
rOjrmGbmzp9vXEOSG07JDpIc0Cj2gauRRB8QKXzKfsxhWIjihW7EdA0qaLyq5/daD+UW62RNz3bp
IC+fVJ69+APi/qBdJpR4dfDajWKFSeoX7F0q48TZ1COzHa3fHE8fApMQYfaTddjy7EICJ+iZoRsI
IavAXaUdD9oIJSTVJ1LOnW8dSbiDx0EAEWz4xFnNZr02IdpdtTEOV5tlACrNmyOCftXTd5Yd772l
2hftZSYQb44utU0jwJ4/S5nfTMlcrc3OgRDNuNOoJhbp8Rdapc+oqGh7jxFxEDSo2opn6hM+RtAR
UUgrgVFuHMNDVYn7NCGfll4mYVw4uVBpSFzfEdlVdTF/gKORW2sgHEUMP0tzKPchKiJtznBnRHWg
yVRwrWMSLRAVoSmqPxvmWFfW7Bdb1vTeQFfnhO0FzRBEIiZtzJzjifzRbGhP/OFClwoVGuRr9p7r
stzUKe7/SHQCmAWbNiBSZD55yIHtVHk0xITGYRBUucF4bREbZRafNt37GMHulb8MJIgnenSKX21X
SKbVpBNFRPmhBYQMPm6wWc5bVftMXcFTQUlyV90446ngTloRczVsYodSxWcXY4dSuyp4GuiMOh2I
kPjJ6byGQax4sBF7OX206QoEPXRlX7KqeKAuQQ3Lu0C21DiphXWx/e1bS4g6mUoYB9ga0Ml21jmO
0EfLkbW8lJyHXbrunLW24xxyZfrqNresDam8tNuw3a8MmxauaT3NublN3Lzc544DzaqXV21J5jpz
2ukqbE9E7aL1i1+6mMpiDn4WdsP5oV05+P3ONF9e3AXlb+HLuZpb/UWH9FP3i4LUBndNRGCOF2CL
gLvL0IDHi9+tHxnYU47jcGqupowJF/MJb+D+DCkHkNqTwg2mAN8P80FrsVrNqUGrKolvsgSmso1D
eaWoHijXhgIGe2PdV4P9nQvuQC+fyMCZ4+rWcTO1N2cMYW6Jg9xqZHvyfKe6xSJ3byQ4Z13NvKpI
Aia0BDh0FcTzfGLRmVhx3ImhMtbuJ1rpw7pPe2/XhT5guiD+IP7que697jGcGVe0nn1jB7p/bLs0
5fZCwYuC8UAl2L8w2Tt1rdHS6XLjhwSJrp1NPe/lAPdt9pgk1AAjK9ve4U4e34mwLTdZQ4uEEN63
YIlOG1QnDhJoABctNFhsjqfUTZobOTU0G/vFYDEDUjiabvJuzV3yXSfmtU921Esxzd/+yERpIyXV
mELf8BS6/dL0au99bwSXmMUwUcu+rDeO0cp1EQByJbbLOWJLKO9nxglKMem1vOgzSHsOW2Ab7nlh
H0uGrW+bwYG5FCOphBBbRqfJWaP+PUfT9Kb7meSDqvUOU5H47tFwTt6SVPX7f5YIX5vfoWzYcZG6
um14iW1oZcPEgTyaQ2YmvpBA6pRBJ9PsZsZsr9bgNThhgB4EOW0dFOk0bCxyOYOS2WYS600k83zn
9cPPnm7C3pid8GIZYEVqgY04q8ARL19KbcPYgbh8qAgjPtVjnp4KSYMaiWjGnXgXePU+sGZ8HJ3Y
CYvYKKn1MaiIqJpcuFuGgNVom0QYqsoQdyyA8s5Wtr8K49jeEsOaAojP641wp/46K/z+OgG+Ccgt
4Gw/LEGCkbOcOH5/NJwwyh2Xktp2qPcPwiLytmrc0KH3CBs4yHRwKuG2YMKj1v8doVyEEPAKfm5L
WmN5HUygnGf8JqtUtcu3ZCizXeboWEPjNflI8WfhMioXcFL/etNnW0yn3xoZR6n02icIRE7RtC9b
Y/87CbQuSN1O7R6ftUooM/3oMkgX9PvyJyFm4GlpW+Cqm8BPW1CRyNF4TqOoXVeOGZ6swV02pAzw
rrKJA1AxvmqSUfdWtiAWlsBiZ8nx5KNxzhEfwE7C5KFnLxU7dPrKxpQcRteY70y4kPtYGCiFaG6G
lkeBWiPInaAhMt9JisdJ+uFjfl8tG1pjE5eFVap7mSWmNUUsvdu9WOFYOdSQW4vgcgQgrIW/49JC
O0pPTYM4cgnYDOGZrfM6EQcTkCocDYTiLQevo9PmCFWMJqxuRTo9t6IIju1f126+eFOWizrF0bcv
ffEQuul4ETEJdO5y5SJbSc6TTIzrbKyfkUZPt0nexBflpUwnnCn+HJiwXMUluh1EgHrfx019KqDY
4TTgcaceZGyOrWTgmAoo2gGrQeuPg0cSbf+696GjgLS30CHRGU5Y1kzGpmF/+espQnUKNr9jIy07
LK8SxALbUCMEAun/nWf29DLBjjDLEf+tjx6mwS9y+X0h1rJGHCSsfM/d3KPyHJMDcyiaSe4M1kV0
WCN18W0kLau8GYnH//xTEaaIVpZ3jRuCpLJwAZ/Yut0PTfWtIsfd5MQzrSxepY+F4MxeW5BGWler
GQPkPqpD7yitL4YY42VyyvyUg8dytGxuItt++P0ZAblZXNd0Hkit0OfZNOVj6iJgi0rrrVe6XWcm
ZWSMBFC0J64IjTlTBYfkKelrsSFBgs9LJASeIyK8ss1CPo4tMX8C0iyi9YBWVAtuKsrtlYsr+oaw
BZoikFc9pzrW0E5v8o7Th+dXd5hU7jmou7faVe1TRQka5eV6tmrmzZIJHRzV+iw9MzsTDgW+aNoi
TQb8OU7Vg0uaaWWUn7HvT6+V6ZqMWgbSLlS3iZuQRn82pifpVDRgRJPcKb+6tnvf31hmoO/of+IN
IJZ2HTbLu+HP+CLNEJw31e4KcdRwwUdq4HkgpxiPcnRfD95d3ZPVVTbDPWRA90DJjjgrHcqXfPwV
RPNGwCoZ8V48hIEvH1zhUbDI5B34lblKDErgsK2uPQv7vRAwn0R7hvRq3BSsmUvoFDP9xAZ6I6zi
HJQBglqIGtewQs3bEOM0B//ZuQKb1QdbooeuaXdQkViVKgG0fw2FEx3GGrNS6eJV7EOym1z83NSj
cPBMFU7vOEo42kb1Tnuw4Ppabeypzr+GDKotyCvr4lgFiTJj9YLVDwBkAmMwlMjzE1qyDyA+iAAw
8uSb2cFuGqNj3ZbuU4W6dtVC27od0u5uUadu0n4ooTxh11dak6iZw6/5fVsMdhqfg2k2z4Nhjoxr
iAkE1s9F0wv/Pl4beI9AsnvpNb0q4iVrGZ9llJHb6EEcrCcSCTNHUH0M6qQFZ2j89/mxpdlydCbE
NNGjSZsMJLJbr+ZqqA5KqnpXlBBvZSE0CyXqMpDSO2aFcj+nnreRIcFMGMgunUVxk0QWyzzmwcRL
IEX3EBVzeyQIlobAAOgvKvqbEWUjCFWkMnFS0JwXPrmsLOqIF41rB2OPdNIV3OxLSiD3PiMGBGGR
BqJhnnvWi13bDiY8z/nGMfXAbYhuM2ZYukHDzM00QAIYxhmEiq9WVU0Qb0Mi8Wa08W+5uM0So75V
KUh5DwkuCGJIDW23j9C1g1W8r8FLwFsZ1gMQjTMaLn+fso+SMUdoCVp10i9j/B7sqDE00eHsQSkF
GJ6l65wRlshqwnDsnJ4IxFVaOBFJtqXa2ySQ6rHmUJt7lEJ98NR5+cYLgmV3Cj6NOp8XlBbNsq7Z
zJW8rx0/3NmuL6/80t6polH7NjPfCls8c47IObqW3mr2EAj6NqReh1sDZwoA2T7d51yMRRJal3gk
0WVCrc8wzUPQaZ5Y2zR1GfKiwog/cnYo2aCL8iyO9X2T71wuyk3StdZOZxp9TPzGHCy+YlHHo4Th
EvL0Q5cb7/Gy/k2Nc9uziNNYrW6m1L1EEwN9MzLntdObzw7dqhXq9EX7pVJIi2eUx+MzT4epIGod
TfLFBLuTdCVxq4oJ2oJ7pKphAiN40BHix2KOoVOEYBBXj9jiOViHkUgPGUtugfNG5cYvbcAttGQF
BGTI2o0GAzC2KEGdOCO3pA+PYx+/lRzUEUdDNMDM8DSWGu78TGBgOv8arVwRV8mvZXfawrMI1oh2
L6aNlWxBfBAfFh1ic8BTOG+1GijbGTutTDEywqvU0pFZiSCpTz65z6ONsdEzq/vKcS4ceDV3Tf1d
065XmaSrhhKpdA2s1HyblJFHsnWuDrPlIW+tXoUOblpr+A4GTKRN4777FG6pJ098ou0uEOneGh3k
32p6BoRFZGg63BhFXx3ilvDKfplWtrlFvxZFcE0juJWkbSQ97gOw5RHVfvNktdrbwG3WxL9y7HKt
8ux5XrTrpUmcKuMRuDFoYR0GFI2T0uUs8zUFPdESy4O21fg8OgZFcmYJ3oJaEztHCDmZm7Vw9nNR
4pjRyc7J2u8WRNYqDO9zd2zPYyzKNWOcs9AFCRADAyPDPfUptO5+vslzJP61NR1Lxq47P22eJ9s+
/n4i6QxnhniGqzsOLuYlKKx8LSQhj6SBskxcxRnmflqy5IA3/Z1KeZcNr4ZEiSYgr/o7zPjZGnv2
kZiiZwsYxJXTgzvHRUqI4mQ+JM701nARr9vFt6IShIweDTEkhulb1XE2WmJUZCpQ+0d3kzaHNzdB
8FJ8JZIuYJ9C3FIzRmXXPKRG/0yC2LM7sV/GFw8ANiDwEi7XRE4bK/Gy+74yCaAvvGi25xjQt1mc
2ir5ahSUscnaigG7hjD8546Msn3JooZ4nlFIhWAj6qK7ZO4+RU1TizS/bI1L+K2QCpNYbt26k/nk
GshQKaTo+OjsHbGjuyEeUNbdoeB0cFVpGkLapncVgHDzpEQA7dFUh+cItC2heZss0+G9EdRfDU6S
cJIfJM5DTGl+v3+etFBmx9XWd3CeNbzWtKxoSCnwX8xdft9kuq7umKHA8ZhzkiV4Pn5kHooCXbPM
pyO92OA+pHfUuvHPUlBD+H34WMLKIbqcGkRoE7EfQa8//vi3v//7v32N/zv8qW813hhdNH//d/7+
pcupBrDX/pe//v1R5/z3+2f+43v+9Sf+fom/atKffrX/43ftfurrj/xn81+/aXk2//HI/PZ/PLv1
R/vxL3/ZFC2xSnfdz3q6/9l0Wfv7WfA6lu/8//3HP37+fhSkBz///PGlu6JdHi2MdfHjH/90+P7z
h217v9+ov96n5fH/8Y/LC/jzxyMBlGnctB//7w/9/GjaP38o+TdLYpezLM9yhena8scfw8/lX1z1
N4di0HJt27E4ljrWjz8KWOfRnz+E9TdT2LZQCrYtrQhf/fij0d3yT477N5eSSyobVDywben++L8v
/l8+xP/8UP8ouvxWx0Xb8Gx+/FH+9VEvr82wLaGE8lGD8vWvj3vwlXyT9b+MMI7yLJzcnVM4HxSe
6zDPjyEx44YOvtJavP3Te/KPX/vPv8Z2/pvfs3z9n34PCBEnkXKEO4A8/TYUpnFSrTc9uZbsw7Nh
C/cVthjpl2U/R+mZycvC1jOr6FzRYNxGgNz61RRI6ynCjruzHDE+ItqstoOsMSKXVXdNAjqS1qQD
L5kCL+SjYPINd8lf/c+vgcey/5tXsXz9n15FHeVe5fEJ7ywr/ClKz2xOYdsYUL9quzhUGcOStaVr
jaFlmp1jpfLyBWSou3YdqZC6tCHnNHI+XzhKFdQuIk6Srxx0TsnEJ0lZfqMaaX1MzHZ/zT4uEEEZ
HLaZOrL/ksOYePaZXk10DVLGL2k/K7/Zj9pqCR1v02Kb5wpxM43O6GaAjgLzz47N28RuiWussoz+
LJe+YK2AgBG7vP0tOzaUEZd0SE9SIoAGzm4M8iJ6GlVNaHCQ9KZ3KCOcqppwJJlhpu+XQDNtqovN
QsLKFM0+fThLnEaPadu2Lefxoa2H+HlyFBp0zoZIWiNLPiNkYBGzWy/hoKOy7nlqxfCQtB05JBG8
0Rgs3USt6veZeo+ktu6EC8u1sLCRgMls1KNFVX/xSZs5Y8x31c5TFbgtZGk43GfSMf2oFsyZOAol
2HVCnCZ+wmDR6eugWGVBRc4p3pnkErgSsH4xg2u27fBaN35+mW0y4lGHc5LFEGufpK5pDwJn2Gbo
iW6mbKBHGgHW28Wjj/qQEccCJGuN+SbJ2yk5OtqRb1mOYr51+gCaP0Nw4kvDg2ch5ixKQ1/CEHRu
K+Lsl0uiYbXGDozkH9nI1yB56WwT84TvTQP6LtIQqXZR4elRppG8o/P2Pg2uwDuPUfHWNVx94xae
vokE7aAVmCq0WnMthlOTWPWl1NXCN0Bwu8rNUJyTgT8ZwNcvGXPnd2ILsKOjLa2+CIMe71zeWFrE
RiOPrl46QzQ+3vq2TR+dpra2c5AgFM5GeaNlixIQo3C/nnGWvFqSEIh8MtyzxJn9JX8PVwKUy0x3
EhpxNdq+tksmAgkwizAYS4fDWE4cUTEnAW21/VcdJPnJq017a3rQ6IGz1Vvtuu255ch0btAqXJB9
Iiu3Y8ItCVdPvHsrsdwTcSEMO+gzno0+lzhVJd4ok7Da25LczK8amcp9HrLtnq0mmUrqkNgbV0kX
LQLSyBN31gwHEBRJE3oPdd/BUkNb2ForFzz5F3Pb9mTIUp5NgWzQo5QHVTYG9EQt9zMLaxDJCegC
uzGHjccXmdzZMgKxyvD63UGNdRNztHwzCYqJ1kFUlV91PFIfZ3lWP/SVCA+2lXJEaBR0ZHsKwpuO
NuUKuCtvXkXyBRVocVvmPo9pmY67sryUYR1pnHTzx0ThQDK84tvvuunWUMrfK0G/XM+hftIwsfd2
4dWvrYwRPVgAMVnV8xvpd3RDa1TP2MddVBCOAbCAxgc3UFaC+fSZEJ4I4qGDbLTJNndAX1ZJ6uxG
XyeXEqjSu53X7l07LBr9CdbVmR4hgaLgDL8nsxpxhIzdc8hE4jsIxLANEqt7Hr10fA+tOHnvp7I8
cGcYXD46OJgu7CXc8zQ6jQoo4JULHmcNO5ECAKlwSpxPhVuyrJk2VkWPSBi906uOWwfc3dQSDRzU
0EfKYseg3n/tqbGg9YddAh8fVPGeFv64sSzd01/pO5YCUFopyKOpefZhh5HKHgTlqij9GZdzDv9d
DVLv8daT/qpQTxMl7xvYOdpsJ0tgInEQtxjw8zx+xNVfqE2pLax3lirnMwF5Lu1GOY0+CUOuteSX
jBT0bV4lF0N1JcbmOXO/x5o09g4IKR5FBXL6aszn+D4MhPlrKES9NwYqVgj+1SqeRHE2HTKCr4oc
Vm5SKX8NCk+RJGvobOO0zfDoo3r4iLrcuSkNzz+gT0T/Upj6cQhQUWqAhY/YWGiyqpjQEnLpvyYj
ET+zIjF3ijHdpmBceZz6GvUexnDUaCZYHNHp3VQV4xdkVvM+LSauk9kO2cAxC726rorJuInjY0DH
ikRDhwUXgTMyLzlW1ikXVksNg/XSNemg+g2BMxoC4a6GwXgI8qR+T+MYy5s5JsXeoTDjo6iK1twX
fZ1ScuGdXw2N6X/Go+t8qMCpHxpsz699MTj7fKqmZF0Aphu2HLnEOSJ37Vfa5zAwM1cy6MBrGxQl
MzUWmPlqJlnjzQ6HjuA3Vz76TcVO2bPMXnVICg9M4yMTHoFEEs8pCZ53CcTcaMbkLlKq2UWl6d2A
r1zcnao9ysFCAVULESD2SSz4VXMxbVDezL/YNmwDmqWBxllZmi0UgDGJXLLALBH3RwtrIzwcoQbG
AebSAIBWsy1cc2E6zP211pr6SecRUnPDRYFsC9BemI4Pmcu1piqT8rAU0nrBC6JXaVLmL0PdE10r
kQCb0HvIbWSA6s2iZfJZJONbUrPeIVMmDHSnB5ytK6LwgBOSsTI8Z7Yznmo7a2hJeGrc0kYfqOV0
dAw1M9pcuuPZSSAGaJ8gP3C24efYuGhFlirHGYPpEAiQEuNglnv4hN5PuxyCy5CKYeciXzpHs2w+
8gTSj+GHzScWQmM/lOV4TgxDA4bBhHSPSym5x7pAr0DnEiUj8zlSyWJ5UXMBxrejmo7isviaZZaQ
fmL0zDHBB54dB65V0kiPX2gizJIFL9FpJRN/gBVkRqqO98quvtokmF4dGYjPycFenbR9fN3U9D1L
ZOP3bkgDAKGX3ZDJRN4zEfPgH3lLzq1OseyWWsTbeJogYCGtvXc0SRdd2Z5rqx82HM18gsRHa+8O
XXGdiK67RSqiVwFOvYOrZ/9euDhgYt3Xr0VP0E6j6v6Ilc08+KNQxzhz9W2blu6zKz24AaEXRPug
jpYmYWjTK4ffzgBNWdZXimLgvffkvGO2Bz7IHnFGhpWzL4eQOXde1+0ZLF68K7MeZzfW68i5GqzM
v3bboHvvRGOu+m5iphDXYDvdshohamDUQMfqAw/wATG63Zyj/qy8AVav6wbXNmOHuz4vybzoGQFc
lVnZ7209q5PooUejCqnEHvS2VlfUGMGr8LgdjaoQH1MW6g3YFWQog3IPVRvPR1vAAvPxZaHdJi+b
s5jdvliyYcod+nn6jO6yfkvYwO5rF+sNHV2F3q0X10E9YRvtBsU+6jKRT1vbPzNEzXlGaRN9eEWe
ptteeuGxdSUa5MgJCLwyQ4lvJ5eWuBFtPpa/cqCmn8L2mpeZ1WszcrxD/edL+Rb2c/GRYjhS1AyM
yVFrQHBO2uhVOeQ84oAFW+j7HYf6bjxbpRSEx+UOTskRKikd+uhxFIh2DRhbB4uR3tay+uaNPYjp
ig8FaYpRw7ggFVi1EZF5BToAN+7cVe6BzZCTVndW60Bq8Exf4Tiyy/6cOkK/Z4ZjnJMcTgBZfAtb
Z6KL4SbBTcdHrljc0hJ8SCVe+6TF7tH3sOtoLT8SMhWs1FzrLRG7+Of8uQU6rS3UeNAYUBlZc3tJ
aPR+5KFD4Mxsi/jLTrV9vQzzIbXN873BjUdW5egiihKLI0fpIcf5weTmuiGZQB8yz4N1VesZAw06
KJptNgJHwJzm8DQiy2AHxzd9XXYQhbgaezCnQVZ+ocLCssassLnvhSnvdWChgcb15L7lhpk+LfEa
m4qG7gfeaXYVt6nnYx4o79VEcLqC84f0AxIejCq3D2n+QQHpDrYcxLaQw7hNfYPbmF4SfcxRRPmH
qqOxgpmSNkQ7p1l3VsiTDq2V6Mc6o7EFdtw/1fHA+ixDYzg2VeJux9FHaW0MRoCHMAYMYMhPL536
O4oie5P7PupVx+IidGZktRuwgfaraSHeXRkKTeeB4iGkVQuJy6tQaQ5a0tSbu4AI1RqmOVY4+kCr
cVYL3tIX2H2cEUIlbUO2U23p8ibofWw1Qetx5ENOjX0BlKv32KKfT9c2mjtnVSt0kVe6hCgEBxj3
5p4PMU7XqDBNuSrrHjS1UTWQ+/Uy0EZfHIhdjV56oTz58T2MFXNvWY3zZMcZBg3UFEfm4vajVGUJ
SzhtyZKEjGdfocIoCPctBXakjkicyNKbnuk7A2ZaX3btZKeSUHnU811/Qh/Vf9AF9M6xofUO1L97
nUqSKzkeQj+Lmra7zNJRR+Hl9k464/QamXCgejfUOLSi/LrovPYco557GSrt3ikj7zEA+lNw9MkL
hqRI2cU0U+i9mydLUBfK5a02bOdUdAHAGGeexgfwEGorDdoFIdrzs4ZSCa2brLacgfmbMpEoVV2C
ftFQiX1HjkJ2whSGH4qknI+qkNDz0BsOZOPawaUqEUO6HKTJPYwa4yGwNXxyB6Mc712rja1P2/e9
deSUX6dJkGSXmiKUcMRC4fiPu2SnRkIpnNhG8GL6PR35KEZsK65gunZ3LUVOdSkiD/TIyCnQvXLN
BJIF1Yv/GdIANTbUpOFjhyNbgo1pkhszHTi7CRPKFl0iDJsc+vCdi/JXRxrRk1lHhmKmPKZbi73p
qdd2vDdKTH9XzK3buyiTGRV9ZEG5rlF19SQpvgblJ0XtExDn/Gdd9yaQ3Cwf154fKoaRnHfvkqoV
v5qQ9hTSKzufKNxoti5zTjKJoGJ4yLMh3jvfXBMdYobYmQ7KKvUbC6xxO3ceNopoDvQtmYr9HQBN
Mlpygh2I8rTVLwcbwnXjooZhDogcFSD1jc6h4lp4N685Y7sfla6TSzeBPGZi0jRPVTTK7WhObo4D
MnNeSEzXpDmYJSU6ZSmz7hzF4n2SmdYdndn4bkBHxaqbNRytExxy7tVotsFb5dSEdUTetGRJhoyn
EAIDR1slnLdrRiNT817nQTms2AUY3idEshL3Ubfea00VdGslmUE+i4CySo7cSMsK7QHinzZF4BPj
pceVwlQVxPlsVwn6oRg+lZjTm1yEJxLD823cNTJZTUNfcjAJy6ODAwaJ2MxBW87oBkrtDO8pXvtt
niUYE+c25ExUdkzIPLo4b0y+4qeon+KV7noL3FGZQ4WttAAbhkJ1fmLRch7oGDUnI/S7EyBLgivw
JRNHLBVCviw1bry8tvYZQfVPnKyGO4VBhOVILHY/w5PJfdKArkIf6TlQa3sND1wLw0T6Gan8zWKp
3udjBmAqM8TWczL5QuGBvSDMF6NCrp3mpTHovtKhUfharTqMH0mFJfyFbjlWMTEmUDYLiblgjoJ7
nSRsK+NQLk5ubM/DLvEyfQAkLvdOlIl9UoYdq9JY3IQkXIBy8MIvU3rihh1wsja8hZhRWVizgxua
/g5bTfRpFf5yadB7JQmKEnO8atLKbVeynabbFDX8Bc1yz/TbNvdjmHf3OJDpGOkpiGn0jyl+2tTm
yULEaK8n8hIZPyk2AmIcEVqNSOtdL57XHCe43nKWcDdmJWTRmA9RXxTPEqr8ep7RDDMXay55XeDQ
6suhw7+atdllomtIHZv225QQbRxnZdDelINBBHXSN4dU+Ooow4YzVDQrAqAaclBgYsUYfcrQ/zk4
bQcOBbf4Ng9sViCWTfOdWR5OCLR+PDIephJe7TbCZXp2CQX89kyqdPb6IMHDWir/PbPcCT40jYgE
XNrOYMd8VCib+ncLygm3voZ5akvb/8iSNFBb5AVhuewFZbEOKgWU05ihA22ziRj6JcHg/1B3Xjty
K+mWfiIe0AXNbVqmrSwv6YaQpfcmgvH081GNnjndB2hggLmZG6FbW1u7KiuT8ce/1vpWgAnTnTJK
47oKJih3YYVSSYz/YOIC9WkztMuJKatDJMbbzHeQ9zP/DWZ1WJq98v09V7PwKE1Yp1sVgF3GqDWJ
DyvsnO9FU9ivmBDWbWlTc4iEDhs3y2hIe4xDn3668BP2ZYDQv+UCltzycGifGpkQDVLVMINu48M+
4cO3SZridFrRYR3FPna2zG9ITA0PlMG+a4W7F4ogleABuTAMrCOfE1fAM3PtiirHpHnqsWR9W4Jq
fMpTtRAvhJrzZXQmcpZWqb5z9lP3M7MzIE5URE3BA4Q0ufWOA5lETuF/pWGtiYBiiR11WdNpWtbW
HQaC8wS+ZYO7Vm7cqhxvfuOvuTmjpJ20LOk3XyRriCOfGZQzu1uBXPQMOsRmqhHstYdf5aACdFOE
wvhcQG2hICLGkUhG1rppU9Dg6nVKfXrExoOIe49+60q6Wttgqt4H0QW7sDWMvRrK+EUmAsBlCfU0
yUZikYJ66IMO6Jswwyl7G5pMHOkhlQ9QkOah6Y3pbFLJSEkABW1swk1I9mChHOOoiC4yHhIR2bl1
AuethRexnxUR/Q01SAt4rzShcI0Ay7weopbHeRTDO93WnjF+ATtNC9RQhuGuN1KFAaCXNLFgA+Kg
4aUzTuQw41PIzpR2l5k24p4okD1Y+R9DYY+kZKJuP/NJ4yE1x4GnDZmqU9wLRsouRz/Nexq9GWQv
gzYJTvLN/iIGhJm3tDtAbab65VI3TotyUP4au74AUuE7r9pf8le6pKr3tCT2ZQMOeREa9d1iTDsP
fuv8or7E+jImTkp2wkycgVOddiFhzOR3cZvRjeraObzKCjPT0mQz3nGTZ+/SleItKH1a7A23/pkK
fM+YbIwXvk/nQmOv9+5J1pkDmfJo0gF70Xmx3dvg09iKzpt0iJcdXd8BKFsgH1b/M+NhSySm7kgr
pcA4qXobefAsTEcHBeKK6qq4L5/58sLfRsZFqMRP8+bFM26osGtuYS1z3vcYJWCXMXOVsQveAefh
FmgOiMWk1oSQpP/WUH7Cnq+LOQ3pBma+6f1xuGdJ7hOBC9tb4vsEGAKO9dRkKUw91nhxE4nXfcEU
tatUT5bWSutLZYjhLrPOetTgQXfaWeyzn7XBTytL4E+EWWI/kMxJ6rc5CBKbdey2gRC9HywDBpha
LXlDPezcvFPPDKBQUihz3FYpuQuTaykg8NChhlqvKFqYvoeBdxQ77CIJLrAYvb3Gc0l2LfNXFAjg
rJ2VdViAw7Y6UWUaEwfs+o9ykf6vIVThGeCMvIcSlIugS/PNDO3iSVWzdQBrRJUbg3H/Rehu+hLA
XoF6hlPwRPvYWmjKg9V3LMqaRem9YJGA5rU23o99UFyzIRcvQ+hIeMBFfZps2DHxmOqParSbaFRk
YVHQzZe4yRTTyhisPj+t5M3A5sKpYwVxsC1lrD4Dal6yPfswm+dd572bIPLAx9iziw6VEOgPHJfO
TquvMCE3vR9Qp9dgyu7YwkAkxcP6TU0J03yT99lOK3ANe4GkBe4twbZAtKoK9oygiPot7aOQoWKy
8hmLuIQ7wxdiAAO6VQdLtq7j7uvglAOVMh2hIapx+JOOQyoy9d+6IGzfW5CGIH3D4gGViDZkFprV
S5thoDdUSzihnD3x2fWAC9bAaiouds+HB1M3Gg6e38l8ISay4MaFQTJv/mqE/69F8v+f5G/nP8vf
E2vZ3/X/FMDXf+0fAriHYB24dig8VsShh2r9TwFc2P/luha/aTkBEXoRokL/UwC3/8tn/YI6HQhH
WMJDcv2nAI6g7lqUgBBjNr1VUv+/EcCt8F80XQIorhUgsLuCvwr7sOP9q7bbScL7jBkhWq7n7YYF
a5W2sV1h1zee4rxmTaZuQF4M4n4GbQmqTa5WD4+qJOWMY9fA5QMM0O9B8pkzRK7KTjvIOekvIgFG
9J816NV78N/0+n98taHN6+n5GE5D59+U6Jad81TkMtyD2Q+ORu1yLg/20est+kg6m8bGKvk6C8mE
alOtp3AHXi0cMl4swAIOVX+wA48doymLqF+ydxrl7L3RVfnVmrL2QBbjLQ8xVEJTBbpH1EwhyixV
NDfhI4c4DlmvSm7/+Zty/8c3BTTWsrDbO4yP7DT/7UdQsOQIplaKvZwmSuX+OkobWX5LlCiP+eL0
V1Q8EsoOucvWzly4gyrG/ZVkn8qiEC1Ddl2ZdPYqMaLnyHi4uHHxPXc04kVS2fe0ZJXT1myL8YfW
UcDGY2MGS/jwMoORp5/OOVXKoGzURQC/pP4IVw1FcRDbZ2BhlnTtyBQ0JahmvqBnkkSuMwjvWoWR
CYAqZNvnZ5Z46yF2EmvoFLl2H1IPSQ1/me62HX6lgKj5hyfnXyw5/91Wgelj/YH/HwOH73g+8CQ+
KMKyhWdazr8ZLFo82hahpeGAMO5CW0zZrlYYPLmzbwaz8KM5bZJ7JQcuRPCRX+OeTAdlZcEXu3a+
lrJZfucCkuZc9pD/xXQNvMtAt8nVqqgUXqNbkvET5h6EAjOgZchiPPZBOSWDtrbwkt0i3IVOnR31
NODi3CBlfgzuWGJczfNjt6L5QmAa1N9lB7EszHVTcjatYDg7cn4vJrV3qnDZ8e1x7zMVSweIExmF
taVH464k+1/6OIBTDG8J15NTtf6emFpcQATv8+GMLwSgQS0f7N/bw8xJCRUnMc/rAs0LsK3WBftZ
ihw+FjpwMmS6PZzFldUKfXgq9WUubYBpnQemovzDzpQptCltFhmcmiwZBxDq6/sINXufi99eCvy4
7hK8c6lPQm+5CezOSZdd4u7FbIlGWhmxscJpVphTtqUFJj0QLjP3kGRunieGlymV3zqnBQ8R8Bri
AfXB9mF14HJ8oIuE22RAZ81MlLIZxKVOpz+Mc8+C7HkTNhhTA/dom1Sd13yGA+2dktp/0SO3UhYQ
7p61FBA4OmS2dkHRkMtkETWaINxU2+ah5tJYiVheZWptAdxO57gfzrzXD3qmNRr7zwP0ZLOt54Ca
rc4Mt2Hjr5XqzZFKolexdB2QpBJOavEW5lAZynE7tGa+TUb6GRfbithU4e3l5eEyxO26dvZj1n1N
uGtQPRXvHY/4mDRX53neuKhOYP6L3ld0LRvi1IrwHKiEqI6fPdsFQZvWQoIJRmO+F5jbl16bmMMn
Cpeo4GULKV5FgB6RQFZZuHHRdsPIJHz9OSy1jHgqQ+R0cTPHKrJcD7RNNr/0DRAcSiGRWrL+Su/6
MEI6oe0RiqSY5TH1kUGEKYzzkGLvAOoI+/+Kh8BZ2V0vw0BzKpbP+jBW2Ukri3gn82LlrF2AA5MF
BglvJcPSiAKEikaM1bCvjGCPZP8tFibvzWQwz5TR51FJADPxR/9Wm8lXanVVhGKS3zWLr0tfghv2
acaNKa7eAO3s7nSlYGyFzMpzuWd5o2JYC3inD3bHFhnXYlYUSDI1uVuIIUc/yyeOhKA8VPz9BBXB
L5OX3vdksHZtGJ+aIGkuOUaac9GifXJNv3athFBh9tGYJ4Sd+7KJEnAHDv+UIinkNUJnnf9GkuWz
7Z3gjnDOcnj2iadrpkG6GMgkZgBJwoC3h2V02clOmp861QpsFwmPSQavE8ilCNw3mVpHX+z6g8Va
Q3DTARLdebC0qZTHh45fKeDUwAxtJBEqHpbaNnvYuD625HUOLmg0wKGE98s0Ad3v3SoL1EbjfKOX
493IVLnv07SMso4vkc0uQdY5z7atE3wpJ3O8Fl18M9ZBus6P04y/LFkKABPWcoHgkaE5OeIwGoux
RZs4GK2AH0gZx5Zd2j4YubhmVon82kId16GWfNRDohsemQ6sLf3RL2B/JAZb6WDeCd/6ipOWdrgm
i0AIIyPR8d4ors/dSLEBNbkH2oN+BvQtcAsmNVkZObRNfwExln33F8ZthdskCqpGbxq+HtPNxwd4
F/dsomRseLpL0E7LlXmrP1gthdKOMfyxTXzPaTtEC8bfqIaTT4nPmsls4L64dc6FUFM96dAweK+5
DW9D2DITBrbvag7J1vAH7GywPgw4HE04MSHhMr61avxD6x5PKhRLjgohj23RtJjNoMUV41ie+WHE
G0NWLRk8tNcsfvfmWJ4c110DmmhaLMQheGi9GwzWOfm81FQG8cuQOld6lkFNaSmpDXTNM0I45uLk
Jw68+EaX4dabyRXHWvaXWE9TlLOd2mW+/V6oXj83pbIeFNfQPOzR900dzTnpqCA3ssQ55Jj2v2Si
2zuBewMeLx7KcZon2wqmzRASUMd02zzPPXn4RRT6SfHQvhOYATqQFMuVlFG7Gwj/h8bDpbbREra6
DksS3KbQ/bIa2iIh+SsbwvP/+5eF1kKoq94hRYzcxRbCSTi5f5bQcN+sldgLVIAykV67b9qHpqF7
ViVGIb3TqHgPjAvrdZmLZ0/0LQsG3FQclvGlIwXnSA4JIVvruNSXrAJ1QJlEtS+tML6xmkr3wuB9
OaDxH1XBx0QBDboH6Axn1wNEwngIMSGgPMD6mTh4X5Il+RB2Xd86C8ZKPtI2YHow0ZPvvM/qS34y
DT5JRajSLWa0n0NjsDXohm9Td8zY3N+CRfw0S8M7FFPZre1r3fnv//r7y5zRJcpj8J1lEyhC3ETm
3qaxYcbdEBUQnunPyCKVB2HUjoInfJCiwDtdsXdoCvkMkvFZUsTxWVn2e0ics9dhei5b6pvTMvsI
3firkBVJEgYUAdnw/PeXKi3B3KfY7TK9+PsJXCA9VOB9kXibz7kbfgfGmDzVbFffLa7qXYnLP50o
bpgrh135XrUMRXNMyIkhFJ7P2hkkQRcmqVWTM6kwqUJsLmF91th9Rnc1TE7kNGHPdttetel1plmx
mcR7V5k3X8niIgkq7SAm5WSNIL8hll9DlgrzElwQlQNY0QhNyPR0GJdJdRuG5cQQEbP1nwierp/L
gd8edT08HMP4ZGpdrmOlr/nQfDdd3R562YZ8DL2L9gYcAhYahpagw1SSfU0z6CJ5li6H3s8xFDEv
bUa1aIgp/FTTnpi3L7qHGrGEWBZmdkERtTGHVwBLBZBAwlyZRQWdsQbwDDiyLkjL1o6hjplTD52H
7piMh5m1dl1VUIP2TU4GjyR/u/chzWxZq4YgeeiuUBZeN3gBNhjGPWPfm2tNp35KqsizAjKDHcEj
v/wqSHEx3csfqKrOrmhiKgNq7W0zGLW6WP4QxMqjwZmxpc3LL4ULhKhhip5feMnWNZPzxM3yVveY
OmKmmu3spsDs/OYSL9lw9wFwHJfMAaBXlsHFl+TUXAjUtcW6wqdJdYv7Z2MT1dyMizEefT85VEvV
PbzYaA6lmBEsYRceZVLXV1WyAjKGbGThWRhHywuPtcaPT4A6iZKxsTa4NxDi6wcvIaSvbmTm0OYr
Nx15riiIcwIpTgK6VlXGxdOQ/+4p5dyO7iCxrJ1nJexbXgTZLbd5ByoHxEcu35u05F5ngaYMAtXe
Q/r+5sD/rvB/Puus/+piZSUC9v6NBumEtGLz4dvCvdtIcxusuO1F1clPqlqMPUF/OCF+1225rMe7
lAVJzCB1YpMf7wI8KpsW4NqvMXjWbApTKxe31lfcwGIoLVhHcAM+0i6JLLP4Ma3WDOkLPqtdv/X9
9dHN+p7t6i30zZRMmA3OWHk8AJQknusIPErNMh5kQjXQkAW3oHX/FImEQxNOT+PQEX2DJnesVxB9
7T1bQVA+D+69avnZqFmWpL3kO0/G2XdX30Mh+JAZMFaoYbHmIDuOkWsdzEGoEzpJH5kJCcxlPrp+
zQ0/JSiW9+NtkZN5rgZZ86E1UQVi+8kL+hEz5Gxs4tD+ZVInteexymhSYEwMZkBgkJnLbd8yjVAe
y8bWXarrVOhr2S68qGF/lwpKU2FzkOmFIm8wCnz1Ls8HCRC/OWE6oOOhJf0+kMRq95gCeKkB+58l
K2QSgS5evr481kn6CJKAMO7ghVv2hgS3XfuSj3I6WP0qnKjeeZLJeNS5+BzEVL4vsfNAXmUqnfh4
ehkqisGVwUc7YsbiMVe72zDnRhZWp9Sg6l5M1TcctF9CfhKi+7E0wU00XbyzJXiQdngklI9sbV5e
fAhVgP2XKw+rvvogXce9Lesvf/Pzk4bSaeM7gfDmE+vS2R5wcX0xq+YzMeKEFnRj4fMtu8ffX2Ki
Qj0n0dM6JFXKuuY0hWhu4sRkje426OmC9k/BLpladhCLWH5zUYVGpcYnlrDWe9Pl79KsIEwE6Atp
M4pLYbpPo2uMD1VNzYcm/OZkT0vqBm+TzKy//kXEwAYEtGH9UFx23GXWX0eZBvuyNT8buhsOQdAE
d4eL5E6Gdfito+LSby3/Vz5Wf0i5p++WsXAvxvSOzXC9xM4spk1iTRtvSvOfLlqvPZMN7NRx5JzY
Fi4PbzCJFz+YZ066EE4OQJHNMJP+zZMKH0VCB6CrOvPKJ+dCmmA5zwHtcJT0PrMop/d3LGBDV5ok
4JxRhYEwXblrtYlbfo934BpBfo79dM3pUahSluqZCk8BNLaLReffxvB0sJuFnRxHCqXfHHOYjjEB
q5JphjBZHSMC92oH54ssm2M7B/pavbcCgmKUJ+XvMbC+JKyMPmFtwU2RK8V7mQYW9jKJ6LCC6S2C
TznP4UFKzpklW45pE4+vLtXlG9C8837IyZNxcqdk9OLlSdFVrCa/w8RKDajvNHS4oOJt3DjNd/RZ
xl8cGT/xU1GUO5qaJZzP6yW8MCJ6+WXRj7RpxjfA3uEdWuw5qIgj5EK9+y01RwrrQ9DOR1RhZOvM
Jacl5auctbpUKSjOlLCcN0cyox0zDQrKQ+iGiiaPXnEtvoFP8z7L2Vl36ZrrY43KZDkyvFVx+Nsc
+tvYW/pFur7xaDE8L/mdn40BlId1h7uEaYQ6TLoGcy0qNBdtet9elw59l7wwPDieEUbBM9IBJrTS
ZY2DGyIBLI1rfqZe1+9h9l7meTDB6l071hmHWHc2VWWY/kdPNKdk9u6ID/bDRdff1KbxHYiD87LI
9smb8HXnNFgcMgYDw1ydDJgGhiH78F15pmwTLVfH9jdB96e2i/ZnFdj1NmxbzW4B0umIu3SrKtpG
c9Z+b+7ss9coaQkOk8LdwecqYHDSKQsml1i5ZcBQjnv7Iy/0ux5G/4li2o9YgqdIB/MHB4qxS9yy
hmhoJe+auBIxtRYuUZEQpDEEaI9sgmU2zsGpKjz9boK8Vj4pv8STdyteGkz95gkzTT0E4bvnBsar
wRldoUyhehniZQ6Tvbu0m6lK6/exw2jkV9gJLa3zzyl2iijOAtAcfPWfCHjtrvOX7vT3nzqm+SvV
gXH/+w8X/+pRrf1R88GfXGekaJUwgJGojxl99yYXEyS2r+UHtu7i3ELcZsvH/1WdR0tPadKF88kV
b/kknLxsCWICQ+CYYHA1ow735Cuh6/TFwl309085MOfPHYfHTk6Z/gQgv+yGQZanv//S4DRvpeEL
HimVfAso5fz7p8KpCy7FjGlk9twIF7HzIQP1o+50lM5t++HK4QOGB9dnP9zKfLahb+qoRazb5uPo
7Gsw8LZol3OZ2SujsXtX/kgOArbaX7nm0E58mF2WJJn9xJTJ0g9L0baYc2jZpql2poeg5tcW3rV4
NfGuFX+syOLTEqRR2rClzf0nU+xildkPbaKfjQuVLsIGZGWUSENx4oGFxsInqPB047VZtRSPHjVn
i/Y9E3C2D6MAjRzgrtpOusEiObnnZoCLNfiYWjOPdt/Jg2hLqFIfWt7TdhF4WKvoCGgWHjWZb11G
jbWiL3BJBN2t8r0PGLHJcZ7jgsm7N/aTdx1potgOfmjvRsPHUGxmzoNkFyBvVHHS0tkOmdGPvI6B
BvPHbbIZBbj/tI8SY5AOi2EL8v49JTlxLPiRYvgLrR0zW3lqtKOpEpQJjRVXytK+pm5Cp9Vgfpt8
3togEJzd2KM7KtpHML7qpwUU8IZN7HxwWDPP/WQckoF+mtUMU5wtufJTeyBuXvrbGL1fZgcgsp90
DJ7P+a77+LmYvAp6UnPK4wREzdSjYCfmxUmL6mwA0SUflketplE5nygqqxnTw2mIn3sYWbtDGBC5
YOnzbKsT1oAKCc7r0NJvaeBJKq0N0FhTkVxgjHIhInJgatADg90zPFjfq9bH0jWVl5GBZmeHA5Ur
OUnpIA0nmIUOwTxICm1LbNbQ+g2LurOfejICanxGMGyipYx/+wPGFcVGLuCdztlprAUfBp6mpjIO
kwnAMSuLe+FabCR0TzsfVQHc1u9NkXwb2/TrUMpty0/dYMJkWeo91Sg0WyZmDQg6GK40ldyBTxyb
UVovHfugWlBKiFGVznAvG98y23gE41f6BJxLQbXziHuO3WXuXLTmzlbTsQHjqjqMsffFVjxH6pjG
Qu3N4RFvkLtvhRr3ddBFrSG+s+iUB4Ma4qa1VxIMFkjVY8PrMX/vExK8SdnSgs3gmbL+2S/LEdGC
ejDNOdXU1tkpGBmUw56YJ854c1J9wLXYX8rBjqna6JNtv1Sk2+xhPJUFg0DT00Nojru+8zDTeNbV
CPIccAG3e1Swc6npe7TBxWbCsA/JaL/ONCERXXZufQHhVAjiiFQoxPuGTdNGDfQa0H+FRkRxaFlR
YlvQPIGOa701q/mPPffTmEo8cRgpMQy1mpW4c3FH9Ztt1d2o7e5ghcGxZSWbeUDMHbPftstAdL0N
LsDfwR345Y/Q998Ty2ox1etvI4MZGy1R5TFu6vfcttJI1cCli7CGEctCbpfIDFgilaG8j2KMMf4V
m2e3MUd2tE1shJHEenng5rFF33LieMfylAMth9pNU8dVNm2wKYnhbweqYEsXcm7HF0pR863M+PsA
FmRnHJR27pzodjjn7ghzmk89dbNqCxXlSzgvYq+cGsHDVwwuloocHRwwU9OSokfe1Ua5QiUwVVOy
I3scT0SaN66DU8UtLpvCVJAvSkZqjo95B0YwImBXRe3ioQb4jsNJRl9lPfjjdaqpAgklrx37CNuf
27PE5wJ8r3iWVjGe0WgJeIXFMXNHKMa5Xs5sKDunrC++oeuT4IlZ0th0gPD4bnTFWr5gfOAa0ldt
09YFbc/kthN8OHVp7M0ljQznSbBxODUWFwc88Nlbz2pXDPFTSFkOXobqZawC8fBbmnv4ar+1PB72
0lfNae5fFWCId8x5D/huw4Y8XX+oBIaOqTD36fpbIp/Yr3EUcZjjLo1f/s5AmPJhuMTydeKF4t0x
P2NJRq1AXTg3a3V91pYvavSWLRGgCyUxHlc3rkGitb5b/gzryBqrIz+qM8GvcZM4I/lh9LDERR00
PeeHxap226eWucUQFJ86nW29XnNhtj2Iu0Vgn0i9PaBmXL0Z0Ua1U3vyOo9FsAMZLxup5C0Zjzdh
GPyumFzkXMg9mQq9ke8B2Yy15MrGnsoN0KMFa0NaCXM45SuGE/t3Y+Y7N+sVEEg7Jgn8J68KzR2p
TkzghTBuhkw/58m9ujKE1mTh5lCgiLq1yQjmeR/1bvUb9Ng9cZqvY5FRwUYYUzS+OHcxGdq+d8hD
wDGXdD44lF3SE7hzZPcz7bujdEEQwttmwcljGB99dpuHxtmFdX/Tnn44rlkRf6zCfQVYxqrr7t2f
wv0UTz+FgA3o+xPx2AEZYhon57wI5yZMr6LDUx7rrmR2LcuYoBLLE0O9ZGsgMwdAnxT6FQ2Jw7Bp
vctScaYqT77i4gkurKnlHi9cJCb3lPVLsus5eC+QzhkCAnkLVlchdzWIRi4yEJoUCDb/aodrGUVZ
veJv8fdkoGbbMp9kXV7KGnq3imEATy5kmGQB/1ODcLIGizpDk3YN6BXHnCDhTsdGe7AcDvukbpZ9
N2nSGsU8v2qXrV3mQkdLx2uL2Xcnc3awOrjbFbQUwxZg0SpOEj0g/+b0IgookYe4MV/DwDv3RNyi
KXG30PsBxyr9NFQzY5pZMIeQu6x6lKumEWd2UCzohn2N5G4au8qug9OQsaBt1RwVlndPQpr7FK3b
u4Rcys6U5qOsqANrR3xh8Fv3ImsYjURKQV5PPcWk3d9VV/+aveCNyDhrNqv5STTy3tqSCcKjL3xB
rgzlSK4DD24Bu/dYucZb76RU1sI7HRR7LoMK46xaIxSl5+wENVXUMBk7Ol2Idrl3rzc6END4AEJw
MRvvreuH8soEZB3amf2MgWMfNPS8XGxMn6MD9T+rlq9hN0CeCXbl4kz0wfb3mMaUrfTr366v87Nn
ceVhYrDY+Q8nw2BZyye4P+ZW8CYkpO/wTNrPe+0wCC4eDfW+AGSvFfQaWiuzMfT4wuajQisDXgvN
ZNbGC1//hxlkH0aRf01ZF21wJD5zIWyPYjInMiWsI0vkylAUkZGmL7NX92BR/QQNUFRnTwlcFR25
Nefn5JKbmfUSSSb47ZIbm3F2mxPdFtGytF2EsFRfagJd5DRZjC7tM2rFEdzX1m9p3xwDJBU3lAMV
fDN2Vcc/ALcnHZDZw7blPh+5S74tM+3vSookOrxWR1gdIH5zirKb4tDPZX2gMYRBpZR7Dv6e0X3A
0G/kr+CEYTKVbRFNASU2uPbel1mFb52Pr9pr2mMvqRKRvuVsJ7TBYxgXCR2yPAJyRrmemPC1dN6t
hhYRyru+4xVJnplhv0gdJi+pk3jYu9pDIMlWGZCK9yI4WOKWGmxzXH8I93ZlnQ0DuKEj6KgQ+XAT
AMm4vi8CF3TwGGdjfcbV3c6gNFLYxbidEu1R5sNSt5ieF1FNu8n2pr05UeU9oIxgqcOwl2r2yoCm
ykucee/EIrdzyUuAU9hn/UsT1oB/FdMBe1OqiljLo94Z+huudOvD4aLBA/LUTCtWsizqqFfg9QwF
Qn5u/WRfuGPOftlFZfe5fQupvilXqRsJlXnf/O6yah+uArHXggFjF73yGJzyaGIg3Hp6GI5ap8sp
b/z2YbmM/7UCOuVzizylPj2QXd7/8Ts68TDhRIyZzYX3adcxM/Y+GuYkaR+1FObcxnobECePU1K/
4Tx+wWj1zCi2wWdJhe8wDbt4mtjt//RUbDMGtoQ/w+qHge0HW/RwQG6geQai1YDwCavPTXcKRaUJ
zGueDtQIl/oeKmKrqmGxyKTyHQyOOi0y+NIUVroP8tncOT0NKWJ6ShUR7SppHj0ndjSHjyQp1VXO
ox0tPMlcF5lGOOa1lMO0C2YuQ7CGbiHFGSfWyx3BwUlG0GleE6rVyPiF9U56sXkr62gu/PzGip5o
ntfTXEzO91SE/knMI8F/F6wYzrHpEcbdEa8LYIWEE5CtcQVllR4KnBrOjLi11PGfDKL3wR4rdpnm
B1MbA2GP68/op1/ZJDGJe3m67WP7xJkKPKvm/EhKb+83xnzM5nRmxtcbZpb6xT+heHQ3d9CXIXC8
MxzavnIvVLDiAnIfPDRuQUlkOyQOinW0aJEz6PZJwMNR68DwVpkEpmLW7yCHuwQUXdGEdCL59oXM
S0LAr+QHIJdvNnboUdmXRsND11w4nDUtQtw2cuz20Tpy3OcVJndQ+mTHdXqTk+fymTXkoaLOdZPB
lbzpAYNUT5i4XXiEB8QeqF6N/ds0cKhXhWLbxIGgaBKIsEBP3k/2tD+cxBH83vqOshkh09665xnn
vzOZFa/fIZEaeLe/juSVB3Re5tiHLMICrY2Pox53dCy8UFmY0nEKIQ9g+qsMvI/JSwDy41Bj1eJO
h77to0B4POwdJQDSdV9CK+ZnKL29neUCaZhpv8iJPBbo1tPiH0yLrjTCnO5mqFtGRH8ojgRF+ztY
p/5eec0fW6XzMaU8kOchof6RwQqncncloGu+eJYduYX8yWHIeyuPvwcx3PmF7HuZlooNFpq+tx2g
EuLn5b/kzcWN4Dydi4kCkGkYp6kOeTsNwQ8p1j3jYE8HgC2cX+FjMBAVwokk1nCta3oMVZ8H22nh
Fqc/ez/5Rmfcb3cuSfE76cFSIIdzeoN2DheTS24sb1pjbCVzcVM9gYZmXP9LPM3wQ3vXySHetJ60
IAHcd5UTloBhkk5T9jR2w0nTBBlxjHk7PyOF4KryQOJzPE0T1bPTDs6DfXTHad7QhIxA3O9HiRIe
esUj9QIS65b9okWWHltSkTxEvF9V32J9jdMvhi6NC3Z5UIcZA7S1rn9ykwQBuIFuAnGPfee1oCoU
SxWvVmfoPfSH65Cll4W96q4kHIoTYKRop17Gja+y3/Gy2OvCOt/3dRipge2sT8EQ0jVkyQw0Og/z
zeKUqCkGzAOz8fQJQzZiR9fsusKzdnXj+4dZ011oQ77ahnb7lsUdgLeOu2RSDuVpthz2GDawl1RT
4WoiuvBhOJL2mN5S9ynhWMjGXJ0lO74z141DxwLw4nt473IzYSix+FDnIRl6uwMtA6+0SMWLN7B/
csv87vuYsmczlkczzh5Mck9178GJs1HhqyR5iG6+NH4533yR9E/DkFJLmXtH2eGg4FYxfxBx55k7
xd3dTZuD22IzZHH/1UZ52UzsTy7L39+iyyKUyXtTZ3x0/xdR57XcuLIl0S9CBFAF+0rvSVEkZV4Q
Mkfw3ha+fhY7JmZedPv07ZChCKB27syVwn41csIPBeuPwKThpSjlBTTmNmDAmdmtapaD8evm4Hnd
ptNmDYdXnu416PB4O7Ri6wzoKr40nEU9sbBJeuMtsMrklQPxC829s56K6G0jnsnhsAkva0dpPJbT
cGZDsmMgdddNDwJXUzgmXPJyVvXTK9ATSeMeR3RvQnmAijmj3ZTwKj4/9RqMMAWB8n7OuichEaqN
yzGPzwnVX3ND4N0xo0jiqoh/g7KHcwtOmgfYusDVfaiwaOFHnRft0Uwn91k6CQR3wt3ELI66kcpy
icJtdN6vHapm1wr7UU7Aa2AJrD2UbCdwcB1wq4pRYed245bLntpoYPW8V7I8W492c5eOmy+Jclw1
L9PXGaurgAdjUoLPzV1SrG6EMwKXmnVsGbk2cQ1TwcHuvmRu/0F+RepLzuAy04fJUXSWA+mmA+4G
iORV+NEyGAq5UdNRjwJjG039O6E1c/8EshnE6ubQDLatbG+KZeKaGlZa7wakbj1eKXNsVlL2m8Ay
9bPlCmfHsv7bMfxVWrpYYhpY6d2Qv7V5uYeNAk+D75Z8EFME+T8RpBEp2iLmBhWtJWFNNal0mfkZ
YKxeKvZ+6T2JPOeYjoCDKo68DrXXc4NSkBmEFXM5BbSWUzUYzrNBjftqpDiqkBTdeZaB8+D5AVAI
yHidrg7Ni+uFX/JrgcUV7r3UCfZ66h3GJBrXBTUU+2EoW7Jx3bql3ITJyPfmUSUOVZOxW/TZdpld
+cm36j4vfdGTJvKrdAHCxtxrDs9X0BxvLU8ugPVS3w+p9kcghqI2A0kDn9lfiXNmT06z3FP2iIW2
yFbq6RApo8LZEt34/yt8ErhskEs0pIvcpwgOHpixFyVPFaNLtoOJr9efsl9V6Wwh6+iojN9YL9iO
j96F1Dw5yv/7oKB+uG4XrHmV7a0HB7LiiMpvsXgkSUvPh2ZFe5YM0b63Q0F9HjH+IjVxKUTxXymV
vux9hagBnWKZms1SG4AaupxuUtusdnqAq7OPU2rmSO2BPIdImPblAixSvSjIni4dlo+tB7ug8/x+
6VOr0GEu2hpNsHuSMpYkdDXWo85w4CZ2IR9VbQQlnNBZSaW5BieoAJTbPlH+R2sVv4OB8BEC3ln5
uk5VBXlLLQmImbavRIsRHEwk5yyG9k10idAzQrdsMBGXTrInDYL/k0NjYTd/TR/8VJ3UyLyIq8GQ
s8j1cleFimaREi9MV33y/QNTqEK0n3i6W6p+mkMDlMgYFqxpV9tSZFjooqZcaIqGcacVJfEdknAl
M25X9DwR47ygSglJeZXLvvyuCn0RG9qXkznWf7GLkT2I9IXfpM4WIGyxJb1kE923Xuu6G6/EfM1G
vho0th7Uv86CkNJMu7Szn45FVU5HiT6O/wkqIQGZgi4+o7UiL0t6Vk12GStgVfFKZtkba4H6WNXG
VdPAO+Z+Yb+ZEZXHqcIU3OvaQdXG84WDL9yxLF8YTlOta9Lxz1jubqogJ0CxOkmZn2kqNy7V3IGM
vNMVIn1ZacGsDrMBPZTKIOm1wPF1COvI/7SBBdaAr9OIjgPDED+Pj2OpAJyTM0KkbEiEHy4ay7CP
RvvcnOXU/igMU/vI45TTAQZJGvzlheF9Wa198ZrQ3mIZOAg3CTessMFASUoVstGf6c/6uMnACGwb
zbAid0458lghRwdPbINbZ8fAj1/qwcxW2pQVO61hJ9D5BXnooQ5p7aMuSodttkkbBY3Z1CKWCgxU
CMNfowChplHdQITKfzVD3py4O5G25alqtRAmWox5nq4RE6FvQm7fZFOXowxEJxcq3tVSnrqGFp4G
rPTnKvHeK+9JvxB1wO0SeCatXslqZGm4NKJzHKXDSbeSTzcs7Hs4aOGpz/UfmNkQFTL5gL0vFrzw
cwHSbJ3knXfwbWopbZhYnK3p7kK1xypryXaJROmt+YadBUG1bEViRefBwdKyjPNnbRtriM7mn9QB
DLlemdam9QI2LYZZzPsm1rFhu+EBEBtVUkOardUULya79mdegdHESd5d+xUf68hsf691dW5cY9j0
iLn1AErJdRxtZy7QMYKFLOtwboGQqPxJsPFAeDeCYKHpyAQyaLAljRjIPCuf+UPm78yBXnfXU2oe
cO+EliynOWctLkANcZg5nkVXJY9l+ayHCSptYbXJm/SNas0lQhtGmDgHs3+tTUT5fJPEGLIbgMEL
GdQuJoymenYqAI4BjH/IaIpsxNSQAjTKQ/z8oJSzDmuLRcQkDdgcqKu8Q8AVjveJi2dLcj1ZjG6h
FmQGaXEOK3vtWnzfmWYemqTodiGvyrEzHhRw5dvMrN98EQOFS5x23mfaeKlqbscdnvFdzjEUs83A
4xhplwnLnOedk6+0mFN4oWoa4FsgClpOQx+u/IhOLCrn3UVSptF1KvXhJLBhgOGRaBIDnOjUWGpG
qJ08T5t2YSKuyVjBIZTj+d8H5/mnwdmO1IguG+7PXJMcVPEHequmwA8cjHSaOq3zyGCInC1l1hD/
KQ3DyySqOvwsE9zQYV+BeB04F4/cK2dC64LPyfC2uEx9LH6uv4p6Wx4qUS97F5q3SZvKt9f5C+n3
2RKfw47d/vMWU6SrsXCI2cKMc9qhfkD07yN6MVjxfEgc61jzBsqO4THPu1raYPPFhUxItMnNgZNp
5Ba7hhUZZTf31NXDW1K6R3pjeYOU9oczpDmSaYSGPoTBYmSlvTdDfx4ZGPONFAVJCCawBpogqiAV
cHT1xl2n3nK+z1kvUnnys1pdytR7bvH3ykLQZyii7msykgvHHA/WGrR67h/TkqDY3c/r8DQg/2Ky
6F/RcyJaZAsbK6IJPbut73qIIyAc4ARbeLVPRHnW2L3LI0aSVcvWr5veUkBXp8h1szsaac1+sYkO
8VTm9wCUGSMU8ITatLYibUbkWf8utAZpgCQRy39utmGdrVKvKRZBaZv7RoH35dbZLy1ZmysTCCkQ
FjHdWv4mtr3dyKp44TBsLUwdo6UvJuTpOnzQnfPoDFN/rZ3sZxrwbFVdnp5Dw3vPmNmodhqghmGx
R+e2qJKYgbNoP7ixVgs5tS0umph28y58kPdBiqW8Z5bUnbwaGsl0Q1na0oP8n+QACQn2q1XTa/Ep
qHctXLd1FbBFm0bWSi6PojWPogSfoT8c7dRnh8I2LDR4ttaUnycFcmwb4JPo1L5jS76QOvkIOnGJ
VlnB8OEg8DaTk++hGIlD2tIr42MwWhpN1S8GTJ8Hs/UBUZOx3cwTnjnXAuzxNcDvuMpJvOP51WZh
NunHCI8d1T+UanNvwwzTu+GW5AY+hYCgOsSnOQhYBdlE8GpIa2KwZF1iFlgEdWzFdWRZq75xs2Nk
UftNZjkJKBXOvIkrazDOethHu0xm0yqfllZZ4DkRCVunqfvJA8xS6TTerCKiUw+/KMloCSHRLm88
T/cdL9qmDA23nAXPvDwD4KKM+EkZTtrLvw+GWVGbMWEi0Ii805XZ2Uu/ruQ+kDCxklFDT445geut
Gb0XXWLMB+wgZH22bjncuzhtjk1creErdmB1OYk3hoeFQpXBOfKbzyxqtd2EFeLoVWLH6T29Zs8P
OLAWuhDJZ8khdOJZydXWfyON+bvBSTEeMT01UEpOeWs8IBpzfjbUNoKAt1BBYiyjBNWehDdXx1iK
c1FO+aIfNs0YlacCgRnmVWluJw/+RE1bdp2O4X0A5bbso/GRUhyzbUY320T4M1/gSxEhqomWpKO3
98xAPKrkHHgNxQE9vheal0+TPaRnn9jey5CpgQkG9Eg44hhsKz1aw3QnfGWPb9bQvPLJsEpFr6Gu
v0WK3nMXJ91FI5hJuaLF7SvPtwbCAGOadgp9Hz5MBySmLN4LBpONTbU00HAAoq0d/HEOjZapphtr
uKtcVKGjFqTg4nk0+u4hSyNtT09kdAiz6Ahwi8kXOMhLb4zBS+BKXExTO5wHLyLa96/BqZoc+lbk
i1XAJwhwL+vc5jFbhGqH+NMsqVe7lQVZYuwuPnPLrpNduRqABMwEC7jLvw+JyRjTMa/ObDXsQJIU
t7yLkxeNvitV0goKt98nU1UVSzUE7oufckmBoTyYFpoWMIEnCyAvTnqvm4/OH6imoOTecWhwJcad
YZ/t1wGx8AsGM3RGQpD7nJUR6XZKEWLd3oA1yeDPsAt0/PylFJIaMv8f5F0XdKQNVG9a/DA1dsBV
G1BelvplsS+RydioGpA/TUcc82KV1O7Jfp68E+4mLVPEFwCefamyifMl4ENzYsWItXOekex60KwX
icK9289zEafUnGykGJdcuWKbBg4wo8z7oBLDPIPRt7G4so3VIL1v2FPoM9Jicq1TmAzVdaLwoNOO
sarNmdttI4wOpwl+7UkJ96tRhtwJhPJtojCRDRMXblYQUY20bDizje7P+WTS6DBpxlqPhgzInf4p
SS+S/Uts7i5yOMb1yqlKay8T5V5IBawL6sKXEVn0ZYo1A+e/LrYJk+y+N9jUNVE0bewm6tadY5y4
reafle4chT5152aonG1MKHPWKXrUK9vMFpkbeOfAJi0YtuW+Lhmle7sbUS7HX79ofRo0aJnQK7Kp
SIBv0SIRyC4BFlH4jUrbE/yk6c1nxpWgY7uCMOvUFeHaTIM3wqv8hBr9KDmtuzqUtgvFOdPcN6X+
GSl/g77Wf2WpZeHAqpYlHkMudJurwe/KebKoCo1loCLQIDF6x6rhLzvrzS7ijaeKxdgMt7731EkY
bXNRnXvvVI4mXmX0Npe5tbOhO2If9qqtWVMG6NejfcR1x1eyBwwFDWA8VrPhJkp1nUAXg4Gl9OY6
PnsikIJ/MCG8So6Bs3EKC0YNShQKlDBTdpzchrY5iKSmhoFi57mvupVZQJfjWX8py1PcJX9DoDm7
MbWPpugWVRTL+5D20bLuvpoAeVnk1YmMq3vq/Rj2AfU+axO3kW2QtnJ4/rBQpDq1Ne1giZJnzHTB
OYnCTXOWMl58gghDeWdmPkut08/CNbsZ0/Wbh078HRCohbynla/SbSi77ag2I/TwkKyHaZiexrMr
9KU1WhhGU3iyiWjt89N68iyReW2H5K/rRXgo2w701L8/tq4WUuhQsM7iXIK9gP4Bp213EUGWY/D8
0MjuxbKwfXRmTdez2x+BuOmnkFq77QTuapb3c4bH6SoSKwZSxm+k10yMNbX7UksUXtqdgIZY/Esb
VuUhKNq7h0JNwwfRpcQ7VAXSBH2Ssd7aJ6eHF2NTkbHzS42gcKXT0WQAI7UT7+Xfh6AnMUeBahYV
71YvitWQmf6Wu4b2YoQjbSRFrH23dI4YtmLgZhk9lAIuinRfMg/uHYn2o53b4sPIepMLrjM3Wejf
enp+DyGwp8qdbokw/VehF9l81EaKhUlnLZ2ma1/6EVe1y3MWEsmlJ8MekELYkrTBi4Ghp2FPZ+r8
jAMgJtuPkzs6trG0rbh+tjc2FOPo5hGWC53crQ/liZQJUlm3SChzXOOSWyV23Zz1ujZfzPY+hnEN
QF3zP+3Q4yoOovgOvIjK75jmDMelbaqWenLAiGgsYku8p153UaYGzRSG7TXQ0s88scw1ktxZZsUy
tt/YSTYkaqgOdrGx3rg29QWvorGqBI1KvdmLe8fNccONxLrZjCPP2+gqkDU7hmd/YdG89JHOUTT0
j4UFI9mWiJDK0MN3DnRbrMTda4h1fuWkaXOSnfVVO752zAAnA8NiU2R4vb2j/wAJzCm4s+i1/6l5
Z8Ifr3Zebui+Zncrmv40xZX2wFGK4w8tGjmIOuYxLxdWA5qy42kR+RaR93CKHjEzUBrSEIoXrtqK
psxOEa1YZlbCdNblAbAxOc5cZHu9oWyG5PzFhL086+Kr664aQjAfHlasShr/eZMDLnDoDqge6bE0
NHa5fJhJ4esnsJjWya4s/KEm8LSYIcyw4+K1RKFpq0HfiHoKdoQiykOv0b+HHaJd4RDwLv8+6H0m
cEFviSybZBIPDU1nvABhSI4EY5xCZTtiDaXsCAcKo212Khtv0yuZHS3yvauBGpiNHqmHwpuzbgCW
LSumUg6q3M/LiDJqMmUXMuabrnTMY/gUmCeTZVkkmMeMzPTWRoO2k/CbgiBL2YtypgNnD5DKXIu7
VANIxt1wFfvGvWOm2mq9yG6l66ydEsRoMrAoLofC2dWmxAoqn8Jm3pzoXYPlDzTIIxuwroWiTNZv
HFAEf1NvWFtp4EAZSp1UhS2EsaDN2wXzT9k4TDSCfJXzpLNMOP8DCp4nAEsLNdrjd+WtwoptlWwm
sXMdaW8y2PItJuwdzpt2DgSGAFTBNtFyz0E9nEUSNlu2QMXVdJI191CKXiJZnpUnFD3pFakZgb2x
pKzv1gd0aeLXnLM6Clek7MVBpmY7L3hvMckSaLTM9lUVVBt7GSWB7DvdU50Y1RUw/KuVd+El1mnw
G3X7nFcQT2uXRUr+lC6poRTz2iqyaxNnPwonMM8QM97UXY8KjecEr0h90qrqndwb8FxZJidUg7NL
DS+qBWkX3R7aW9ua4TKM9BAIs1bt6Y2s93WMAsAiZw1AVNu5UaftILhqO4A/nOSeEXEs4YfJTo2D
jzjZRsLeUfzIYO3IGdKhdrLa3j/x/wG+NuduNE7r1HflCW5PtfHwmjZibPf/PhjMhfspwaGil1zc
ED1X5JRSHjjYjEo2E8eRndFx6GmOdV2Uz8ptbY7bU7GxChwYad611zZuCEgPWbFuJl9PWV6CK7GT
6WSxkCRi2t5EA6XO0GT5zEy1twxPNP4jxRLf8JZBb/osqS2VLlgNwhKH+Ic4bsntKNQFjBQttiFP
DKNw1L62cbVblfM6FVp6iI3hEfhGvU7pT13nhnXXWcsenKj+3w/i+Z8QwTZT1WmbInN4ePwLPWoh
+qKb5+eG9T+4hHnWKPfTc7t1UV56l2bPmJ8F3mn5plvGxqfko69Z+qH6eHOCeWw2ta6YeUHwm1qg
jzr2qg7k0JmfoQ2hmCAie2StnVuO3E4dET8rtPx5o3CRGJBdopraXFOUVDC00VsrxIa5Zk7FxN/E
Z563TZ4sGM6X//4JKhXmzCr7L3lUk/9O7V3FDqfseIBcE+l2R61iA0jQBq52aJUz+Qy0juUtHrKH
YrnJNOXOSUSUs6LDnUHSfObm2GSVsDd+4K7AM/48/WhmkhzyzP9wi+BsP2M62kjzhkn+srC9t8iY
6GfWyS8pSiSycfrouuqgsIRvIxQj5Np0mYZcbiNL/1nPm+YUIRXkPKzwpswbKMeEAM9SVB+cpDno
BJwkq2XbWhsR2Z995d272j4i7O2aoVzE6LecBekRQMXSHeMvdGnk64qPnC0LisYT96DdfKe8jrrY
+H2pMbH63To1MGUP9DzR7xFgJ7073CK4txKYlw/TN2g9G27otUiIzq9Lxdg2sIBlltnArF9G5CSx
Hy7N3OZPPeRlx/zs+hdnsL9kjxZSV0E/E2z+cbcRYosUFfXmwUg65Bzrmhnptk2eizcUEG88aEH4
3U9cUXDLjzSsF5sBEWBmVQKXyntDgXyapP1ysIhfG/6WKxQOrw0hGUSQOZZvqvTGtWWaHKxC526E
nLxGNzjLQDsPw+TOhF9idBBfsTN8hGjXjETcBXiK7JRrvkU9i3e8GHyBp9pWoxmtCl/95KMrtw4r
nIVt0qKVjw1n/bG/DIjUK27dZzvtsJ4npb7rE0UFthO/00imz/Q44nxYD8Wii1khWexcSfsZ1yQp
//PsmK1A7l0M2wlZaHOqSRhVYj0qXidK5mbNUpGxfWFgZEHF3vXDAEqwkGPnAwrTH+xEgw0b3GSZ
TMEiSrv0qczxlooyRujK6mAiuId0JK7ePxmndADTV2V8li3VsZygAZny4qB+s/cxkOFzdwb/kg14
1L1pQbfQeTpQw8d4O4Es6RzzkuXByjPSX7QeQsW2+pMhIHkdTfT5t8zXrLHyJ22hB7DI4e/5F7rp
Yu00sUb5XFjpvzG6x+0Cj+C/LMreLZgIpE72vAvnie5hlBUc1WocUIW6Qwd9VUgDFcuYrqLnnbFK
RMGbUIhDdUpkWELVbrdJVbwC1HgFrjAPMKcOOoYnXJFvPNTZXyBIqD+9kwf4EXfTHGnlxGeIvfTf
pwhLZu0oT68x9nnF/1ZgTp+h67/QqncK7JQrgxtO75uS/R+17Gu2pUzgBRuajnhmBmyO8stiXsLf
nzc6ZXuRz1xXmDNh8RCcfv2murJjSeeWDcc2fzcq9RlRhMMr5HwIQ9unprYK82E7Vv5HWQlAJzkw
BC+7CLLFM+ge/wFDeBNtvM5cg+C++rY5Z3I0FVuzz9YJVEHmo1HMp1Yu8MJ9x6n40rrht4zMK6dh
Jtbq5jLMI6b13EE1dyOt7jN1x72sk1Nj+c08tbSPoXG2ngye/FCLfA0EWBJJjFklJJ0clGNgfPH5
OkimgfYfcJurRG5Hr1961fMWHQcRyG/vDhngwlOZxnH9VAUOt013lbpcqeAYEO5foT9B/jAXjp/s
U82624b265f5ZyeKE8goZD8D2lGyo9GSJYj1nRf5TYafBAr2GEjvfmn++mH/ZoYarS0tmc/mFCCx
I4JClCSjLlPmWKHDCnHGj8S3/0JgBQy89WYa4g3ytr4IQ0UXkdHuab96mO0z4cygWdTAMFLmOmDI
+TzkSBal3pnL+jcKWMkqc1j3g3t2TxPli3NolBJidv7smmDSRx6bwaDFFsLFZTrpxRprKI/0D3Ji
pMeFTxvGYqvLCq+2TRMEPsnfqXzpMzD9UVL9FaP6KaKtlxpU+XgEnn2nOXYAXmCKBXMVOIzP+c50
X9uaqj29rZ621T+ixmeOOuAHlYYPW/9o6wUk6dWY5fRq++9QN/AkdMvYVQg+IXv9et0ZzmqMHMZN
Hecs5+98G5ftPis0svbtOm6C/WTpOEPkRbN2eZUfGLjgdCCIhe91/aH50wIn71JnJott+wwKeeO7
6bZO3IOZ9ouYvWEp2PWru2i5g3iyeG8e2tCdbJ09S2yT5XHSPQuucO7WtMDwPAPrJLaFy1OpsBrq
GN30g9bWlyljO1DRs95VCAYUGS2h/vy4k7ijUn7XhV/Px+dsnbbG09SITtCQBgAkgrnJu4R41WdJ
BkjYtcNbboQzWYKQiNu1xm7WVSlsKn9XObBXAPRi6CE3b5c8ELpsZ5jZF4D/Rd4C4xb6zarNI8JA
Yfi0JVQgJfDhXyNsTLxKua5tABA9yBtR7+S5X1O/Meq4nUvI67OapTiw2ekrXvLwAko5yNdfGM47
ZwRzEquPQJcnWDN0hLF/Hge2hKZO9mskMQeBssWkWBrcyv9BHOZ0Pa3zVN/AOP6UeX2P6vjbVlgW
JE6tRkSvz1aZ0Wv+fMf70iec97WzgLh/Z29w8bLyXMfFmxOdILct4iLhf9N3iSf5gfHrXINXbgrn
1Orta0lypK19boPxZ1j20B7CfRqBcjOSa8JbpuuYXsy2eXXJzCys8m6Fw8XGzUmm8DZKhyx5fxYm
wdaglVeOPd8CuErWVlzY6rWMF7UMMb2NdClw8IiqdZXmn1OW1XPo6zrI3nobgwyo0p4W8Ml75cx0
Ryfj+QIJmBIKZl5ff21NRZ7MuDUYbXxt+rHC5JJk0xo2zacXG3fanOoZCpDdMFJ5sJJmUu9f1MSY
ZI0ftbB4b6T++/ASe+at8qxfiZlrFvWS+yu1zpX8sa2zDOMt5XA/wGAlDTh1zXCmdpj3CckUaOQq
55yseyYUpjagiIjFhBD/udYI/Ax9DdT8+AU0vdT7D2QSDIKu+VtUjymoX7hP3azMOLYWF6KT37rR
eUx+/0Cq+TSUvmsMeuNRuWemjWZZcFBsoj9LZhyqwvSldzMOLM8rqJYfQTOLIlRGTiR0H4xfISxu
rwcsQ3PZSxiANtH5DkGJA3H+VBr4CJ3iKF879BI3mi/A+zlRec5YH9it9k5+ugcawSuWUjA+OXbO
LMA72RHm3tDBf2bRDwEBzoTaD6vwl3ZNhcfnGHqkk7xrybtF4wEz0Yw1j2s8x7hzOid9MxAk6W5o
4IBhLg364OyNzcWmCbQey62jux8ic9CsvP5GlflCCHWwYUCxthKPxualr2ELlLaHdxNBq8FfMQDO
Qevhkgz0aYk+zNKCQD+IkZgYiWDZ3dwRQL40q/2qK8L7Uv+eMJFNFUB+jaP2ANt+zupjjaGSu1Wd
AImIylk0Zm+0OPzEufVraPZR52YyquFUM07zptEuVUxPHFXB1KyXRwKQ87ov92RDdmZX3Ydq/A6s
atXF5OvcCVtDW/ALajnwW+xmMxO1BafANc37I4LxlZqH42DTx5HTKDFD2jGnNuCf4TQNsr+6cokI
SkyVDBfPOvIgy991vKWYw8lc6kl3SPt0XbcGR99h5NZM5zYyKvBAY17l6P5Z7XIgleW3RfFRNely
xgDCbzypt4MHHY56GMLz9GgRN/lJYDYNgJVmCt0XDAkjTev0P4az7hrJIU3z/oApNzO/4MLQKd9r
uv8A7HJdxto5HoxFmLtcwiAWZnr3G+qYRPqo+GLbB8nFq+glKmmSIOJkiADntu2Q/CKhrhn85u3u
13j60NFxNFAiyVXl/BgEuRU5eP2m3P4vFPw70Mq8GVN3PQ7tSCF0SJfHxCszpPY+TL+DCg/N9LxN
PL/y6HXEarXXISQuSpHab+v/uT33pgmDB3lxYl51Z7EDJKIYmMMOg8RtTEhbZiOZ6zKTv1qTokKO
Sw0f2kzWxbtXqAKXGeureNJnsdmYfOLwxe+qK4b6kRecLzXgTUJtT1qddjgpvn1Znibf/fKcBzuF
j7bwuAbgeyGBDzSspyFWTZ0segznMjpZ09OFrp9TMkULEThsbzY6BYAL08U1aGl0dVn8B84PP0vn
YcE62nUx/OAZcoWxpzb5m9abq0+H+6xiUqjCbIuFIJ7lod4/eVIvBbeE0B6uWtk8hMsDchwdLB1v
UvMwGy3tOHj1IY8zrHtUqckdyZ+dKNQDRN1q4FSfx2AeAFKaVnevJr60ofpHi/NDtwZiHkZrU66d
fYyY1NsezEOfv5fA3+fMMnKmjHZDgpsrVZR7/BvfoUWKM+t8eGicpvo2/UxD52g7/5XxeOi87K8a
5ZWY+HvX9bckqS4BTbt4HNdUWPUa1iE4tw+AM5c6ym6K0mWYaUT7FG8KZT1yNDm/fcRlSIPSrA3s
NaHUKrAvNr5aIj50LaII/pdPuFiT/oat5D/dhhjoRu7J7WjjssgfEmcpPRaNbDZJtGoCl28ezwwt
3sdT9CIcvIHluwx5axZWTHqzBZPk0SSIcWtGsjziuDIacwiM2F4Zjxo6hv30QV5ZBTeN774V3hUs
FpUMku1o4C5KvKL4qhed4nag3Jbdesey7jcC3uLE/UoXXJCZwjpcFOfcCiE8dDtTbWEB4gQHnkdG
kzO082hc92MUySuZI9yDVrd1hH1xY5Y++MiAPg30unHb6a0Wzz08AbB9+Zdjtp89hdl5mB5aZzxO
g3fqHLUx9AEAmnzhxdwnsGdQ0tr3JKxudtpegmTbyBty75kjwo/winBGIpfniG8eElo2J6aRsPm0
XJ8mL94ZXpXPFIvaFGIM2Iez1cGVTjFGYluc+bJeGyaXiZXHCtckWfNUWsfGAuDv2GjwotkCNIS3
344+ZkGSuL0EKBg40aYu7gRO3uoizp8Jpr0p+C00Lewh6l1XygKOY7U1lHYZrTHUXEVuHyHpIxoP
67Ru5iohCYNFptO7NwiUD9+wzjHV0CTI9iwqDuNILbvrJ/9hHdUjY+kVLlKGs7XBnEZ4i1RYXojE
fmIfPFhEGRtK4vVOf61ctTafcaR4o4/yMMFL841iTTJoljy5KXzJyGWof7YDwECCAnERYuUmxX0k
rskJZeOM+XYkNQ7R9oC6/5FUPPCajnuVe41K/tjT3slpxpG5iTMuAYLaaHOWPdVMykmDHWjv7DEi
KoTh1ieKP2TW61iP35hb9pYghNBa8QzMlKK4Njp53KEUnS2oWxKLSLhIEyyo7fMtHLQw7AaymLRD
Mfw/71Qwg7nrObfUidq5ktwLRxj/xeD+6ZiwuGfzaNJjXNxKhxnTWNa80qhaBzJiS6BJtUTsR81l
adaHIB4+2Jxr839/Www8ZW1/H9TkagArvEvlkVlr2SaWpE61Z7QWkyCJVzt5F3qz9fDkKDv9qqn1
pbQm+5uU8UAeAgPwPSTuKRnyneXUL7AR1kN6C1O1EdVzkQw1xPB3so3vvIQhF5h56xxu4mkot5Gr
nVr1Pujpm8zcK8a+g2kED7BPqzgoTnHefmUBix2t7z4Nn/ShX/lz10Y92IalOhg+1L5Oxv/BPH8x
0+Ez0v0VZZj/Q9157EjOrEn2VRp3PbzjpFM4gb69iGAwZGakVhsiRSW11nz6PqwGpmeWA8xmNoWq
X1RVRpIu7DM7xkCskbUXxDiEB6wm1FNsYsmJIIrVd0+hUtHhl2gfdHJjtuuv1uVF63Gld69y9VuN
mv6W9suhNIJdk8fvojSfVK59WYb5JynEnV3W9121UquYn7b6PrRntWNO52uG43PE3S9qop+Em24U
6flBxS1R8/YU/5WGqm2Umt+S76paxi9TVw9Rod9R2UvNWXTXpD9lG15BPy3oeLyii2m+YSWk08DZ
YmKir6MYN/UQhv4ExG1bZfs5pxMwr/1KTWwHNUI48RSG6c1TFtisFbClwBWT/BHJtR/754bMERe7
9q4Y+l3B0X3urmNCPHaqT3mY7aC1xdsF0ZWcEKCAqnu1cU6THAeSMmEcgy0pkSEu1C4BvMu1PdOp
CC1Eu+tE+4MhZDtzF2iL7OQWyred8DEx56cdJ92ntC8vcSjoXQ0/4YVuBqWOgXpv+vYljZhxViH4
AppYXhI4TVUmfquVgyFzJqNWXz+6+pnwyjulGO9dXnyZdKwyfohOI/AJLErwn22cNCEX7emuvIO+
chMt+j3IkdemFbduZ9716Xug5eew7c5TWaIbMm2O9ek+YUeybbbMjmH3vOAj50b87CLgZ5SEpoxR
NgG/K7YTiRqTP+TJQghXpL8U9xxspz6kAUdbEby6XXIztME5Z7yu0U20IKAZ0vymofJuJrJkZNkN
ry7HaPkck0ZILO2yJMmvM47oqV8MLf6IDtIvJZkoXKbGEmndFRpLSJ/WL7GxmzO2NNBZRNSb6bc8
sK+/wp15jSGkzr2+H9oBqXjeDRZahP2AYeaUGX/aKDpaeXN29eReMmGdoDqawXRHUwlHwxxXTI9a
XwFCKkuWvracfteJilT5dw2vBOQVh6osanyraTtQIeRz4UnSnvnda85zkpSfvSlvonFYvwefNaHQ
EtjViMNBt7WA9Y2VBPcqGmhWntuB0ucEJGAoml/L0V4XwitZNfkT2CFAF48IDQ9gk98BVYs6v3Sp
/hqHqJaaJt/c6BbuML2g9tXo+mdATSVlsgJOZHByjN7e9/bKYaOPeeNOTXZXxD9VS24YONR8ifUk
IU8c+UVKe2CGHsJATf4WVk0obJ72buM0z9jh/vQB3nWNQNelGmhdq8vyI3EWZux/2A+Y8tUmBnPb
XpsmhvGsMR3yOay3sAqqGOEwTTm3W8nTMhAAz0Y4aHr0wPSg8rX8K+pD7ZBQI/iWOg73IBBCZZo/
US9eHyYZbqsS36Vo9OZWRynfhqAxufYPTdTsmxjMUZb3xi6Qh8TksXF1bAE8sKe/P9ATY/zXz/TO
pSQ0wDjV6GNzYjeoT2PImbPjr7IVbrNsx5y3nRPj5BBVwkpOgaCpRdrZWH/A2xCcW/bCrZxTe4sl
rT83Uzqc//4MfRNMnbGQapoytpiyo+juwwRWc26rVeELjWT2CaZ86gbLkHDpjpvmmsyFU5/DgQ7m
IMsI0v/3r2voRJ6KoAO1+nRnz9ZdFAMCz4aL6tPrqAevAtQOdu7NwLgN43EL2Zmizo1M15YTxIxk
1DbGwkJlY8sSCQYrnbJk+EM/oxZeknh6l2beA/510u3cU8CrLd3VgmJOTgaXkItXC8mqi64BpB9L
pukZgZFws41pMZvktszSwBdufUkn8Up72idZWZTYRrz0hvvidMCiXOsRD1aGdYioriGK1xykI0Nn
gpKGu3q9aaJL2q8AwITnNnHKvc7+U5knvJLigBM3RRIAmQrPTKX2l0XL4rbElrhJ6l/yNGI35vK+
UMujgJIa63Ceejgohb41O/OY6knrzYm5A7E+bqlypLCpq4l78NKai/aDpe6LB6fl6FL6eEb6QxdV
wDsGHcloWI/tFew2h9ljIW1aoJItJ7svPPCPUObfRgl1EbrVh51DlJn7J3LXGLRHAXWqYCPMXAxS
mG/NiataomOfZ/SIfBQfGQF+t3V/pzpGSHKc+u2us9VZYEWIwK5CCrmv6ThkiryyNJwtZPP3quW9
Xdk1cQuojr+SWxhISYV4wNackyQ6GjL8gsCdefQj7eYF/w/58uAcTK5nE9L2/35fddGTuVUZfabF
Y5kuyAonmBkUulQwSrroJ3LFigbVDhR2nRbZ+IHGTRSGKI5XeqcwZG3Meb5UymuZzTRT/YqKfmvW
N1pgOSTk9UvN5kmuiLMNcU+vXtYBoaPoEgqfpnaiA9gJTsKaXgAv1pukRSSM3ZeitZ+qcXzXs+AZ
YAsd61q5jzo+vqXnDCgnIN+ouQhVjKcjFBGNgtsm/KMWqIa6m7zWbeF49oTVduRkuIl7GzYV6CNG
TkdyqyhzkfGeSZMTDLTq1Cy2AewHT2uat0zwxVWEhvv3LJ3BgCbnqKzQCtrut9TGxNMH4XdGzSEy
X2iOGsObqiQ+QrMOPLvd6LqUBnZrV5zTeU71J4EDyE2bwEmV81mi2seBvjPXCkY3YlusazrbkEa2
gnQFQcSQ8FHHOVpoN0G03NnFcxKBn1smPxgwnNGAR5CdT8Fjg889AR8H/97gdx2d0iqDMVQFzXcV
pruxDs/AkOxTWu+4uL4m48D1F6wvJqD0iI3vScfItB1jf0qYraZEtmH/HJKMoJdJzqO0GabQrOWb
RpJ4zkI/K/hsJFVcwccyii7KTM6knh/bHEY6JAX40IL7m5MxmYsdhq94hhRAy8It37Fvrtn9wOOA
9l253beqegTGuoD4NJ0ZCWowm5B+lEOfn1EeR3JZYDqZw6OLd0y01ykACzdZGKwMZKjkN1H7iVEf
0KtIa7G4TO7iD53wEUyocbBcEhht0aAF3GhzAQMGU+U79outLfX4WfbvRLrbw7Ke4LFB7ZMJziNt
ggVwAZqJyiA9Ge7y7ZSJ8JOpWLZmzlXJxJUxbNpZhr5q7wDnMJ1OMnNbctTwNNwyHJpzUDDYJlyq
U7YYnVp6KQcuW0Vt+LgTwlu0PSxZTkhtglti7g4hG8p+oSZ8SY6OFj23S2nerF3XMdLZGYMa62du
73NyJruppvjBXBkgEyLbbu7/ihcKKCMtjHo4f2lROrzPVNi3BWQ2xrKytNkD6F84aOk8rbmVFx3y
2TYpzPkM/V4/l0XxMTPiPdu99U1xHI5YjTvd4OC6Dg+LU7bb3jBIkqog3Luyr+EfsKmy60mvEibD
mbjPOHXrxdqPU9xUiZGjiOYYQddf2mOie3Zn3//j3/7nf/z7/+uKpZv4uynb8rf7+zt/lzgf4zDq
/uPfKVf571/9/1TEZDp/P6j/KofxPrvPf/uDEQUL9Gf+51//eF6+/qRx230W9C79/efHn3/9w1j/
p/+qYXLkP1GiDUco3XCVQmn7XzVM1j9hZdmSdKnOv3bV/1bDZP3Txk3jCsMhgOragvYkYNld9K9/
SOefa12SAezKXntp7P+rGiamx/z5/2eTje1Ix7Z0cJguf5SiJqr6/nyIi7D91z/0/2FnJY5OAk+E
yehQyehiTuHHlObksICkzEoGMqdx6JTbWtUSbxELLjGkzI8IxjGlLuhTnMJtONAsx92swWnfwn8I
XTyD9ox8hN5xi0NVKxg0lTEGfOQ3+MlTTIYoKuA/TadMAEqitKOi56Z+jSxz2hPjROQN5s5zFZsi
jUugKgpglIbxWQ/rNDyhOLPos10wGnJnMeIEqxLdZUSguC/PxEhjeS9DLBX9svpjkcukA0co62A+
u0EOhilMg2uOtqNS6wLXBdNfcei6dwObJjGTmJOtbJ19oRXRtnOnwCskBJ2sDP64bEO8kO587soQ
Q0L3HVN29sBlMd2PkmubbkXVTW+NH6rTw30cdf1Z4hfhTnUmlj5xf6GVPhHmmcuI65eRYhyRUOKM
Y2oR4hQEajoFJ8PKL4V0w9u6rMjXW62N37JL0ce/Cinkc1WTNtZtxosCPBxZeMBPbZqqDUDZ+kNv
5D3G23NiOvLSNLDCnYE9B/3Storoz6I7V2syk28dwcPh4WUb1WkOj4FZk5Vm9lpu4lwEByr9yCEt
KtknZRURBGu3dAWUb2pATe8EZQ+0AJVvRkNEiHQ9yQY66i4ip6NDNmt7gva4uBX8LehkZ8mApeEe
10MVCHIjuWGG3u50l+ykPRvVRWDkcrUs2GSQoo6JtBHYm+g8fnCi63dZQwV1Nyw2syBNsesx7Kso
Hd7Gc3QX1HX+NGpldu67tUZUDHD46+punEDJ4Yz4KGHJEHtlW7Zmo961D1Wt+Hg4DDeu0g5pYzFE
Q818qMymoV5Vy0j+hgRR6/mRXt1fWU1fhsiOCd3Qt2VCQXmlbWWlxCFs0mQ/TAsENdLCWPY2tQk4
Lw2Tx77ny01I3k6jGO+tha1kTMu7he3HtwaZsdGN+kNHDWQ8I5NhOhw2UcXUqu0RW9qSIQ+WPeLG
VFD39Ob4IYMQrVooV871h7YcTtTqWD5RHuUlkf0zWqRrW8aQ9wESniOY/wR5K7iGo0LNS2CTuAgO
wdi8N0LTT6B9GAAyZawm62QYjeHno8ORES6/nC0elZGWFUNF1z7HvQ00i1aOaJU/0ZPLprJerE7t
+pBgZVGU3/M838TpdzFOctdNGL4md9h3YcCFHJjxAI97JdXqPXPrNBU/YD/9RmcFQcpZ8z/1Xs6F
/mrYBCU6GKchFYp75WSpb5eSDZV5XC3l0SURcx5rUkRVmGV7KxcvZTc/GRqoomS2nugkTG+hsS5I
JAwHQyu7LsTXzzhXWx8AT9CT6hxlzAiSbLyMAnPvOFAaK2mc3IG6UCcYLln6nFsu+nOYnGfCzf7q
k6IAqqzVTtfJvnVp/kzK3sW/iZ7sQ9WJLwZ5kdHWPEzCC1ZU69iURDEd1X8MJXcfNaao4Ma3MApA
vooHg5zIVIfW2xK0ixc/M3MqXwSn8QArwtiP1n4sGbK2Vodaakefsm8XX++ogyntDKPUoNdQHuZP
HMDLQZkxVrblygrS7qxSKYhqIfmuqLwJyvqmGcGBN39jrmDwFdLdPsh420UhmO/KZsbXSn1a3ft5
i2qMPdbZ6NVyzgSXcpx7xOnNpD3qZI82eUJ/1yITY9dkw7xdGqQD7Jeb3goek/IHvx6/La31gR7j
WDS0G9uFoTdtx0F+zHp+j4T/p7Et8uEonJrlzvuegScSzZbIHTM+y268Kc5Mr+bQZRXmautxmM8X
AUPMBeedoZmPshVXc0QRHRbtSKL4xc1cGCouRc7QLU5mBFTbKDldkgXDRk1het8Ez/kHsv3a2Eah
xhKhF7vMU/darH2EjM8wJVoPVcmUK600cuQx5zBeY+cw5cwsmAMEk0XhOyvBvl3z8XOV9cdoJjeJ
IXAdxzPLtcPZfnS1s2m3wVfGJIiZIctOAjjVIn5ArGycsyerE2cngXU08PFUqjB3o5yOFP+wVGvB
NezWu9biBLvWoXW6J7u0ZZb7I8BUI4OizQGu+yBUfNdF6gNgCrdEwS5c6xVsjzy/DQz8l7l9F3RS
fwoli5UbMdEEzfhtpOnwxn7Wc1iPq33hVMsj3LnLQJUoPBoUqwmKXRASOSMCO8EO1R6j5jApeFVg
ainxgNY2uswKkorR7pzl8yao7bfagh7L/J4egbV1vqO0NXxKDLVCA8lsBnLgjWsYDlpApDvb3GGc
5xXouRJviqZrdia1rVip2r1pmhODWvNFMzA9Nxp+3aEyXMByAFYxF7AzSRMAsLTJGFSR31gxdLM4
OyGssafmOz1gSM1pGGg2Q6qNSTvEadK7hDmuUexNvbsDNH9K08w5xS0ycJw5/D9AvhdwS0sjk8fo
WRFipdLAfEijEsmez70JmSgtQ/A0Dho+K1CLY4K2lEzJL9N0/Sw6od8HzIWdmndfK2mOj5NzFxg/
UwSeesIatY1H9eTOShwTOnHZO2ruyJgcMmZOVmIWpx5TrG0T1B4EEk/Pn5onBrAkTXJLjTA3OSzm
QWepXS3sS2EzJR5b4qZWQMB+dPT1S6+3c5D9upHDDuXM92Ad4kOe8kCNeTQgCsXhpaQ/aq6CAXYI
ZM2Gv0aSNxpHvBCfnISunqONMh84kQz7Jvuy3nAYHa1Jm7Z3tgaJ2jOFdctlgFx+sT8au9Nvelhv
YxqXBELkfekQYSPEq3kkzWqjf634RvtDOa0qU3EjNK3fjXZb7ZakvFj4Cwoy7PrEAKrFTdyoDNBf
kPe+0bMXpU4BFULg9i6xcqGNmSYcg+qN9hTQbhOVcSS22zM0AMcD7Hagr63AUGt8thIc0BSYR6yG
9MLFvbmDluuVvxmtMzuFw8aP5uU4GEyJgh64ldV8ZUlzS8LD8flcf2QevDZjFRyK/lHWk+5BGfsV
IyCIbKBHBfriNutDdzeE8XF2pbmHCHyaZTB5Tod7DS4NzMdyIvGac/uvVqp5DcbtyIz7W+G/a6sg
31kkjLeR1tOM1t6k1LBuHPwtvYWl0WSqlkQH16bPNzXqdtdbSD1hT2uIo9m7DpiVkXEWciEIoMVL
1uzcfYqdOy6kOY0vLGCBtQq5ZYLWGOFg/Pv7j3Mwey6eL63AlGi7YLig49FpLo+G6Iw3FS3Fdiic
d042zs4e03UDIuncmPq8WwT0bW1iu5AjCJqAmefE+wi+Ocu3eRmwJ2byKf8EMcby3bFsqACeQGEJ
f0nrwlMISgYErHtSD0wRFezqQaXX1sktODQ97A0bowygSQG7neC/6eBtjfT6OZnpsZ+5GZAHaxMc
T8y7zVk/M8fear3C4izrAObAgtv0a6lUs2WDYGUYWTEcwBQmejsdN38Nm4XOoqW9RRB/wlF76afc
I3TgjdTanRtq1LwBhyDDR5le67pxidRUh7qWDOMa8xt1hgapeIIH2WK66KxoOtTlqO/71HobWhTt
ApjVtkCj3cxz3PulZY8nwWlIhLUBLHiKd3GeIZk787YWhO9HGN43SdQfzEUNtyI1PAAvDw6hpA3D
23krh+6BcjI2LIx41WFpQTgbM0cOx9FIS8wRRAsGEqJLoHKA4eDold82Zr+c4wmve5LoJAaBycLZ
tVvFiEqqGXga7kOrgksl8Kva2LtnzNPu0AwHajLaG9dm7ykwJBFUz4NtaUZYSyvWCYZpOe0HlMLU
unNWHSwhQ+vwGxhMbMhKt7tcWHLfFz/GnFi3f3/oRkxbxXRWYeAAKPuOh2a6SUSEz7IYn8rEvS+k
Xl/R5prr3581uh7to7gjFQdOMcR1cw3LnzJq4Ql1Ou1REwR7lHZumTY9RkO3qTiJMDh3LR80HA4+
y8oOqoNVWeqZtZ9w7uFTSy55yIWQAO+Z1x+6fE4qgWIUe6e3+XMd4ewqzQp4lMbiwAr07g5Zfq2b
4irqgsI17LqwZo19hzzJE9VHu57WYnrdIYqER2Xft2DjT/DnKTzDM2lX7nWK7QPEA8Kqsj7rUjuq
KVJ4Pal1d7h44eur9qnCoRVAjpiByPgCDczjVX7VsfscCxHcl5X7g+Jv7lrqpLgs9wLqIS2rtYrg
aoc+DHFtH9WVwXNZ3keqtDxSV+8BkPWux+dd9ku0peUPBJwRxp61OG9EmAA6zBAcDUkrgdPsnBSJ
tSdPQPp63ayHt5QcM/Aeeh/qgTIHhmwc3RPoToqmRTOgoKn+hMoF3abIfxKGb9sitECZ9chgA0Yn
3U1bXiwaIetu8KKRnowi1/2UqQpAd93LYZB7WJOIJWiUp5fpmR7ho2VpwzHgYMUZAuU/FfoDTiJ8
TUjY7cQV2K2esIG1t3m2STXMmPSZh8x3Fh1dN0gvMjV/GT2Fe1sYpyxBOwdM564870Ox6C3OpXA1
r7aU9yW2Z8UjgmfBCw/pUYM0xPEzcBYGyeCz5u/MDod9GsPFtXmpd50TWIcGkN9gFru6FyNQ1vhR
mELfZnrtdzpTACeP42teURTWt/lbUoXWmfIy1HcG0eYouMJM0RmDtQ/DGfibyRC0np4S0Y+3AZYS
RsBcAPRZFsQyXpMsoXUMW5I/008b3P6lpfSpNG7XpmE/HHKvplKSjdN0tjh2LdavN4JWz0EXRK99
k3sazklaPORDYQJ0V0v/0MS4K2JTt7dMFmsKttSTQijFakPOdsbg7Jmu+AyzxbN1zv+VXjU+tJiz
FQIfjpNx3xG3v9WJ7yAHc+JzY0W6GyffzQI9lLcfuF7ngqlvAuMukXjRVPHSCQJiYDSIlGoND4Oo
PuhUeFXqlVgdaZ82es/tt7I1QekCmswrXMUlebJxmsmTxQNSDfmjRaon2j439BDdNmFbXDW173u6
ueM6t1bv6jPeBnno+qy56Amn7Cl/6UPWWgZyKDwsA9jz2uyxdCQ8lrBtPLBubKCdE0IIrIkbabSh
pW73IGo13RdHNFwEoHo6qFRXB03cARyEg2xnIIsIBk36kG57KRgfh/aPhUHbK2ale02wPlUO4Cdl
LtXz2zhU2G9L/aDK7A6u2iW3+/jsCgGTTpvvEgpYelfnoKDX3yZrO7pU9ElttLELsbF3vULX6jLp
K0zIeSVmL74No97y0kXDmK+Mx1kSbxzV0eyxv0cjc7SwcX6ZDG4lsY49Io3vGIOL/JPSVVkTJjKN
dzjrExJajThgcLCz4PD5iz2M3hR+NXFGeg96iKd3nKuiyr2YoroYdX4NZUUhUMpxhD3ECxS3zc4l
4+bISjLNpVtAsadvuyFE6q/mI7n3o2vDzc0InW1aeLAk9YDez+TqDQYPfcYJI3f15lFZDQH4lhGv
NdX3nAodBoejy6le+4oRpE5tPd+rRL91WjncJaAnLMUlb81tOKgD1yUaHuPiRnO6+ICGU+96Lej2
5mQeeydEJJP5tZ+KM+OXtHHWYkCumKFzsRf5qKVLeyVDDmJwoO6KZXFP0cFBDcVtOilKaOaFvRbR
YLvI9tzHJsUEWcgyeuuE7lsf2lCKhfKDNFCM0HV1+vuzAL67PjPpcOqBF74pvjIyNuu3ZWFyvO2K
4CvF5EO3G05EOiVfnKBbfJDonuggTy2oDax59rdtcwqCMgaidSZDzDBkx1Vxr0yIAWGIyZPRyghI
z2OWJrBx8fKAQZt8YKQ4QOanYUG20WPEHSxIebBcderbTjQk2hjvM7qtYB+Po+FNIwYB5xT1Q/+W
ManSqsBFKdGnIz0CJvBLnvbF0r05ns7TSAJDX4lBQov2DibULOOeES2cUakkg2K+0sjytWyxnQmx
UIk4WuCizCjCXWvSe1sb42u6SNN34P3YnQXtiGniTnLOZ+0UHbbTq0ZvkzfLtNoL8pbOXFiw/Yfn
3GynHaupsR2sKV5veoSZsewb8StehzW71e9oF7p1YRZtO46rALo37MvMrcJp2h3w57tu9AXTaSKm
a9VnAYnUbB5BgAbbNGYXo6vhybRYu6Oqu9SgVItk/CEa2PgVKAHXxORWaUAazSWfL4a8lpMxenqj
2/h0h+VeT+VIPrl6K4eCpvtp8CmfVYzOll9DrtVOjBoPoD7Zwt6N1gz3APSoalL0BAYmwS0Dy0oZ
xVjKtRBz6Cj3VNksALEjznMEEum1rMzii4KoR5xh+Y4aq4JO1AQst7RuRJssfkd5LeYT6HcpHWdd
fp46TIuajh4ZRblPPGTEsVR2l4C0rsvaWcwmSXTsybssYEBKnWp/KjSAjco8ReVs40xtq41jD9M9
nUDpnjYyVp8YqTAMaypKEopFcYP90hOmbxM7pIvSZezNAsTBszZ5VOtuOY1t2O5JIV0QV9BDkv7P
0FmtZ4OSo0wNV63VIj+nkXoP0mE5pys4ti+sm5hEqEsZIecL46WikfOyBM6R/7a6iT8La0VaD/I1
grZ/BtflTUn4XS1cEjjARz7+kofOiIZjZOsV7v2KTqUqBlenhcJL29W2GFE8qLUIR5akGLcihxkv
nKjhwv9ExvKntmjRsrXqSNMU0iku+kIoOgsl14+2Ha5NFPxWRjkCB0KKCqvV866P/UbWh0brgH7N
xDDFCjww0SHXPdhLRmjswPs1en4WyujsCuDxkI2+1SAjR6b1a1jyu+KsyV2yv+HMMDK6xPUZUz/K
gWR4keamohjgxtGP5FNmz8QXgJs2We6D1X5ez8sus2Jrz1F2P840JRQtL1hhk4iHpXmYwE6XhhS3
OSNNJ3C+XPd5TG0YD4ZvFl0N+nAx4adGb6GdtUdA4a9xN20jiaVkAFJrox6H2agfrWYHs+OLdf8T
HxxvGjSBKlSQclvpEq9bETybJEjgPnYu1lXl9JfIuqcs4q1A+jXNmEOkbN7PNuj8naBkzOaBvKS4
gOeGRLDggJ+RgV012IxiIcqbZ5QnIr5MyolBbaQOQrGwnPZJzuCVE8d8DmrQ21lmXZQR2DQ267iK
FnAHjRZ7ixqfljF6Nit/ztDvG4ueevBMB4gv20bHnRHaoBud5GOeqs+l4ipHjHzyjNLkTAC9PnWm
+2gup2NXj4S0gnjfwqTbZmFHM714nqqUrFgSnY2a+KRjP1h4S25DLvQxYNKDbeQGmu340ReIHODO
KFqYV8YG/n8WInYbl8fHheXNa/0nqXREkvGnzarSF8thGOJXW7BG6loEpbboyoNKUFQabaAyVZAD
CTgqBFD4AEdQYqXRqpTNClKU231Rs9A3y3yjT0TceDuIE2+taaI5LDLB5zDh2xo0LNUdLVQF0j3r
MidLWlR/sbwse8ctnpYqdo65Pkd7PWg4SbZU2NhNv+Uw+VvE7CItygw2mXT2IgpntgU3nKApunM/
Nh/O0JzqwWAYhca7TQGJeBoh8wQTwKQieqqZZWMnuswjbJ5MvAaifGz5vlGD6TNCf8zTyI8wP8GG
uAQMppCYwV47tv4ojUhxuG/YVie2cZNtoQVUjrYiR9K9+VGtjnS3woogcLa4nAuPerX2ktP2skWc
aKjMwTtNjxEloYqqdehpqvPC8L10zcZbcBlhuwhwM4T7MdbeeMU86d6XpU6JaHeoo2byFZcX2ORi
bWRLIP14Aa5G31jvUENKXrUD0DErCF2d++FmxQiEmBPdxGyzrZJXJjJisxb1VUyGuNDTR5R0Fp4q
vtlcwn/ygb9OkdmeFge8eUNyTM2Z8EGpPTrR+KpmSay0/lhg4sU0/XIZTi9TU58SN/vsoQmD9KEy
yUbk2U70OpfJPAHQ9EAlPkYMIQwqdjfIceGgEF3XtpB2gC+q+IIpunBtZqshBTCRmfCzlsL0hW9h
L0EbAW7FW4hZM+gj7FLEmeQ8Sl84VHbEbvgyA9rYyga7lrD2TuAWh4p4iolBfKMBKb7NQvxm7sAF
xRSEwZym2E30M/hh0z/rqoP/G1jGeSG/fYlqRnbtn0wDBJJFD0Kwr0ii1VtpyHI/4Tit5tjA2Zt7
gyivejaQQWt0Dp1tYm/Ytk54h4jH9yB9XKXf1OvE10wAdkXudOBPB92T8p1dBMBL6liPhp299TVp
PD3qgKCaGaT+Oj0wxLbP7WI/D5SusRL1BiJi8mWmJydXH46rfovMgp7QmRoxpnwDluc6dA1IdnE0
YfMyTLWfbDlfbUH/ddibXhKQ0xSBnLfKNCwaDtCZ5jy32ZrknxEr0CZhU91rtv09xXzBhaxvO3SN
CDcmN1PrVjNCdkGLsTCSYmLFmr/w9/CJv4CsS5oPrGnDU4ZcVOU5KlUMcyEM1+en0aoL/Ig7oVX9
eXgbjIZy0bLS4ekPbPgEjA4uI0HGUs8dLd47S/HUkEJ9Ah3zZgluEySzce3lBHcyarQ3hZM/sXDc
s+oe025a1nDcWj9pfCL7EngX84fIhpI+P+2FuRW8HFq3zKJhaE3pY0WCba5dHeMxGNI0pUUBiNPV
sqt3p6pfFT1BZjL3G0a42mloW7mxY4B8RUSdYG4bp6K/Gq55IKXK7u8uxA4pQq+pBuOJ75NdqCND
1+WPi4+LpDKBotGOjlpTQfgDAc0zjwXJUy0FFbrlvtJnIsmwUc+ErsxQoH9QDuJ7DO59bq+ZvZYF
xtWuoIQEDJ9fWDTJLyMVZy3gULsRcJXa5DYyKj6WmM7eATxg26sSM9C7Rs8fmCwwM1ap3xwFZoyd
blrEjfX0FfdIeVpQzI55rr6KvyELBYrLBk9tkYmE0GFdMjP4mijE2TXSTXBCQWPgtKpcPL8EsmQX
PXYF0TZRC8W4GxMWEYtJAoiyJJxaLu9aox/CpblRDs3a9CAxqYRFnplvheXiLTaeGzPwu0Yue5OO
4DH0RKDhVYddYS7Ryt96ttcxPxx8GaRrhATxywyp+spaog9qabxq0t6QSkok1CMX2OzQu82dhvGf
I0d0n7REbTVO7GLX52pbzCVid+Rw5+cTKklbj0HK453UYgdt0vS61L1Kp37tOV6qyrqZI2Xy5dWO
57Ia6XgAL5CFuVuzZjqzXjww18CYzujWKJFrXeGCQcu7+9RBYQznpfIyCmuhJFELUuVA+zKCYmPa
HQMHOzq/+QHo3VOyjN8ShXuJ10pg86YumkdShdw8oiyjjcEovFTOB/EibICTPZ/ZWlVegM0Dz2CY
5jWoSDHltDQNXKtMnJqMvXgTDBvcgKzck6GI5E6FYW8x/Y5jsoNahtOQpqlOINf3wn5PGqs6hUlz
A1lTMVIz4h214wBmu+RBC3NIVRPJsv8k67yaU9fWLPqLVKUcXskgkhPe9otqO2kpLOX863sI3+5z
6vYLBTbGGIP0hTnHFI2BisAAkwkNzSDdb4p2dgXPoO07b+e05cHp29KPS+cdB6i5RZm5UOS8G3aV
gGWohLXcaz+8IWdL6xdeKGJrRhZAuEDUK0GQjz0gioVhhseJdpKIwMifxS2IFp6ht1CVVMlyCr0N
PEjrDJcsz8iJKTgsxR2EAvpvTPb9AL6RGXijMCYqkE8xKYC8liuOhJWFskQfbtjP+xze+GBvktF6
sUGTsifF6lTiXdy2LqW0ajl+DmqB2TI4NDU4Ix2g0SrrN0lgfOPm0UrWRLfjH7uGhUZwErsIOfFf
NoMZHoG0dMEh+ORwwog5NR8wKkSLtFZSNtz5Mh4bCzInHGU0uRz0cn2pFKxaekZifoC4nIdBUiNU
gv7iurzwB14FBa7vWM+i+Na76qMReITrFidJWxxlrRExFWJ4i7qCrBasfFnalsAXJS7sCYMe6zyc
ruFFEODUqwTxdvQmy8TubmNibRON+ZKRm9ginewPwcoMmxCEYEag6+Gtnas60daAk7K2pmckksNJ
ui0YIVJviGFknOotEit4n3TurcDEhIv5aBtD4JfGQDTYN4UgmlnmMQvdXnc5hDSlDVCbuActcd8Q
7uSHQulOpVkidOfL61JCmugcjgW6pN9RanXNp2DEwExUS4lRc3xjJHrKooFsUeC5y0Lvrkbam/vS
I03AS3wGgZAZCoSm8egUnPmyg63YF6tSr55TE/VZp8RYcnQPEbAdCg3UWZIsBUEorxrI+Ki0tgih
aHuAp5eBeRoInmkray+8PlqlkZdtyjx7ABR5JX9aI0hXXcaouXjRrZxaa7KRq/aCjkCNsBPUvggN
9tCdznhj9LuxNla8Xb4TdFIYXFGGVTcvVv66EVKdSC/h+bjIV0a7/Snr0l0SUvWcET24wIaUIgmY
4bpM3dICxJXidO8AW9cQDj9kQ7M52Ux3rJ4tlKrOMm7jtWNEcExriz2B4AxOWHHD0KY3NKRloXMA
GDVv5JMZUVrBIpzeUs/dWZGN+EoiYkVIHyFCZ/A+nDTm16SZzGKtwoFohg7QXokw4xRXl34DjSrB
O/UHeM5Vi8K/StAdQguqUNxCqZh6JqM1OwM2M1Qv+HYXgDVfspJxke2h/OoatHRYo2H35yuA1Rwi
gsRbEZCysxSbkh/1yHLic2za6yTmtOAwK9IRiO2wp/2hfCJdqmz3AGZR+8EBCt1hLk6VjHRM/b3x
tF3VkwCQXUwl6I9SbZMZXXsTwyj9uFVf68h5U4saFNebIOVibWTaN2+vZ91sj4qKy78q5/gZ6pZM
rd86ApeXjTFckVUtPStnq9h47coJhx+tT/6qjfdiEW+wICNkFlJRlIa5tQwG8DdSNfQTTGvCSPRr
Eo/auu4J/rDQT1N5yvPoyq+q+wldObIVTcUmIfFCL3FEOdoSakJK1OYtyhn/hGLSaXX45wlWuSu4
6k9hF0S3CirNoo+gJhfTxImu9kiyVRY8WLyh9YfaPg+P8hJAVKpHp1yrxNaaFeRq1gHObZJrE7VX
EaCDJ5Xu3bV13tYkLmcTQ4ze0peeMnu2kfUv68qVmxrJ3BAE9cGFtrcYUm9rz7pvtRWLqM/hxNja
1ggBt1aW3LfdpK26oH7KoC1uzbVWV/aTYercI2dpoJ4td2JDMBBhxrDJ58SwI1jS3WQ9XLt+0Hpq
sT8e7dKsFxSRPVPsE8FnuWDp5LbetXHf44DxlSyCZEXizoidzFTPdUPeRWoDJY5lX85mH7yDVbPW
UXxcHaPeNy4pGtI5BSRRnS19FxbZj5oSr5yG4wvdU7t24fovCwUsN2mtEM5o0ShB8V+z10UrcEEe
5LeyKDYYs1glBWiUuKJqXbkvdZAz3WT3C4aW7JFpB3yXTYJkv7Qo85a0cZEYB9be195gMIti2PRH
PGQB0MkiQe9YouPK9dnV65FUH6bmQ7PD0yGWwiLBErZcQyB4hGbHRY1vzVsWobafLoyKFSlmN1mp
FV0ZPQlLqWE9qpRBZvDjgehZDmXsF2GTrDHqaFs9ns3S4IAZUGtfBuBQZFn0WX0ESLyYDciU7WGo
+cE0/gyVr2AL8QmxXKnqJP1enTa6DrmhGjTIEVF8MtoK4IIekHOaBZ8TBHEo7jqfAiRAJ71T99DD
qkFuHQLOlj3uwwVdLdnUYa+f2eciAmUvIDqs9DOQJc9rPDkaOryiP1PIomyIsmaXYpjb0vF8md74
0o4Th3XkUa6M3wIRaVvFfZFuNx85o+qjheHQcIbnzB5dwtnAPlYb2hIoYYPmHSC2FE8gnJVGeGze
BE6qmkFHQyZ2qjGDUWx6MQUxBgBKVoM5OW6DjflHb0rUNTaZuVU4fEbEKxHLySa5aqB7RuGpapwv
W0WwlHsuEYxPk9O0zyO+i9DwdmFki8e5++q6oVuaTsbsJSKwrVGTCz4PqOtD+qm3bFoszkStUkXb
pHfISXQwAqvtXGlmaNfGpFYXYUIHIGtS7Ot09mdDz5ha3lNdOw6LtAu/AFO8UOwAzJ3FqhghMdSE
xFGjs55xrENRBhv0Goz8yZDOg20EAnvRFto2SqvRDwzvsyrdZF3j7LKr/hjGzEwAVIAe6MZ2ZcXh
ZXJxvw0yeBpLc9g4bPLNGHYo+4dxNrmo6ixqlq0fFB7/fb4QeSxx8X8sdAd2e4PACgQZ/AObTM5d
5DwUY1EsW7e4eRn2F0i2LcvMGBMNW0KZraq4Omhq+DYRscWo0amR9cb1wQvMZY1Li4VT/9XSpi6D
uErfu8lYiRoyzRgpFV0Ws4URK+KusywYJmEQfgxYN3iEtWsl1nns8i1+EHvpGKCX6+xWthKjSuy8
1qTxooRckEz4AiS4YMkkljgf5Y6QMkpzxACuwu9kzRwp6XMoogn1CGWihu9kQW29Tvr8zfXQutcT
+Ui1dyMuOaTaAf08ErGDvKlHHu3ienTjdg2xwmDZ2+YcN9StN4r2KDP8MgECt23C9pDegbFQ2lCM
WO2XcqeM8XHdmzWaIryAysKLn8Dut+BNjTeEhqepspMDNhocTxcS0cN3qwv+dBrq6EEoR1l2BpCC
iY7HPIYejFvT5IxeJT1Mi2i6xlNrPdYhR33G4mgLUZwzfdd3kIWWuA6R6oUdyjlvPJhp4PeuUr9q
2XcxWf26VxlIF3bhy8Rt19Oc0dEH+IStq/5MUhIareo7JuZnUbRU2HlZvRSBRSiMx2eh0VR/5DOw
BjJD7aWRyxwOD5jWVPJ6ALZlrosAXNM+SwVSftFHAVvKDJdNSq5GG0WrJjqpIfiKvsnY9tbWreNk
zEPm78xcsydB5kgq3PpF9+cw6yafAMlm3kMByT8tWdQSC4VjrJne7EwijU4nKv8ObGsw1ruuUD5Q
1vzNpukBel/md8N3HOGXgliF7X/erE9S7LxcWijP/ih2+jKajPdIZquT0Dh3YfIk8oiNb6urBw9K
NrHkrDfcDh4rNkhaUOiPZfHY1bxvoF+N6wo2UVmMT2E2rhXVLLfamBCExyCB/Dfa2JZszVQ7mfS0
6z4f3E3VlD8AKDcu6qznZBrEgmMZY9z+qpMDwRYzmtW2zYlQwqfeQhIytB4dYxJsVbe3mS4a8OJS
ALJm8WwPCF4UN3+JjQlIL87LoovLHcRr4mTiibYqExvbHafZx1TTizjjSzrjhuS3RUAGaILmw1TQ
HxNr95etY73Op9reeqr23kCenMomPQjNu1D/pUe8mQtWrOinE8A0neleA6+xHtz5IiDwZU4XJXkY
pbUbBWsXdJIKK3utW0Ld9JP1HMYTebsJqK+sJ/grRmVBnjm4EMt8bQ1lF46QRCxFWQrHwc2tNME2
sBRjkRw7yplt0Dty2UzOmSQzgDJxWt10RsNbG7YKQQ8h0rQEbpM5KO0Czl8Jbyb/Tkg/QWGAiBYL
IbWlt4CCeDVss15pZAYwd/tguVmvuxo1v8eSdaGUuqRvCajDTLnLa8ddKvHMwLO6m8cxeoXXZzyq
mUV6mCR9TdXlX120qMCpM4Drahw9Of9kDmcbuCHxUlUCEoBShnaDihqLoi3b1UH5QT64ReI68xu7
flBCgLC2FQ27fqjCk0ZAwdAivHALDDNg9Z9aWzuaHQ6GHCWKiyHkZCFeS/hkaZlUmXKRuFAJGJND
W1xjJQOv1WTqvssQabEEQGku1jhfbsjKVJrFEa0hxcXkRuaboY3Pdsc7qqlTuU8UJLoh9UwVSb9J
wMI0GYJnrEWPgGpJdAA3ireHLI6JW5NozhXCl5U2n8GqGUTLvpjmv1pJBiJ+QRgBuM1qraeYpRux
joP8BS71tC3bZRGK99aora1CPGA6eR8G7xzkMSrSErcCZqhZP3Wt3VTv29XZ1mh2vpaoORYmoSfs
9OXfdlQIqVDUfQgmR2+IKjAL6zkv2cEn8xxzFB7EDEfh8yPSSxupS9sU6lp3+2BLzcC5FzKdVaP1
jG0n2EjMl1vZoVq2i6dc9ivH0IuDgoRnFSrxSS34Iy2d41s6FeayyqLnyK2yzdBxxiVi8KPXQXSV
xZNWs47n3vkatnVy5hBYgSBbeOSHr6ze+ZEyeddg0VByNfYSCRr7AgF7s4CSj0cRqbPLNGiaHOPg
2hCWOy1CPPsH3SRKJI0S3yH+tYteOrv5imJ6FdPIf+LGqw+WDeBZjpgjire+gEiXVH1C1GVlzHDw
a9uY0zKrN4qpi5fElGSSCcTYMmieUmnuAhCFS4W1quuSHJaGOkvNdsr4eXQsYYYUDT4V477ywc4n
iwJt1ZA6/YpS8iWd9CVzV4RWJUUZTjBtQbfJlkZHMc8eDalJ8z7bHVJoDFf+q2x0qke0f5/wScWO
BZW4IEFl2BnhiHL7Q1s6O+mMb+SG2Au4Z09F5mXXqrHeIAoug4Z9shvaq2voTBpuTIfjeT3sszbA
B6AmzEo9K4WmPD4rnZFgSnaC5QBSPGib16mKOFA57pbMWywPSQO4Aya+NTAiTxU050lbPwK/mM1f
uHARaR2mwaVOCPsb8Azdr2zyQcbG+KPPnHVMoXjR4bXYE5wWevgrMQ0DGwKA+Zyjjg6DUsNK9Itq
Ja9V0PKJiAkg7O3iA6ZZtB1sixF6gm4Cmy9OO7ddGZHk3vGjhtUdBAUiERMWzUJnS9tESrmzmpzM
92JlN02zkROa2Dhm8qRZ7HcMRKBs414NMDdbybK5FSgndNbcyLgf0bFU5ODUn6yt1cUUJ2ujONa1
952NNgJuPcZqxCLnzUpcMMuMF+s5k2soq1PdYmXCRM36MEIfOliTgX0CMndd2F8ldfrSTnvAsCSw
L/qvBh3+NbeOCdoBJubfSS/2rhrsE0aiisBa6GBYqQQ0/BZtiZnn1inJ0icUGatCoSBlsJhCGEjG
TRPB4Lak7ixMaSAoaqiZS/znsYrKUivxlSnwtrNNMBpXcKGLRKJqSBrTRQp3aB3siLUbzmm5hZ8M
ziuOMDbWqunN6hPe5J54VnKC1p0Bd0EaaU9WaqirMeA5Wk6C1rkVyc4qBrFE/FsevKm/Vr3rnlxP
rDyDqIG0e+i70HweZssWxH0gmvbBauLsCQGG3GsGfWqPVunJxD5P36dPFM/2XwKXgveRpSFmEGYj
7AMrmqhVCmz5FKpJtgoGt/hbgDtRqjH9mjoQbER46DSewUfbeCR9W93VUUxzXyn9ecRkt2M31/Ha
hFQaJIGt6JtZcbTzJHKyqF3UxFqkTvYzaJx1dUd5QeTpXmKTRbwhuqNNEOpyGlK5msCcdF3u7Rlk
kM7jWPWLPefosdJZe6RMrGyRoWMmrgE5IeG6phkzgNLKfqcZuDykQdVYTv1KguacRx/a4x4yBsm2
3xEwZryaJcPTa++1z1EVMl83kz9NrqvnPvqKamrxdzYJVNEUupYn8gui5Vo251hgcpMCVJOwPUTK
4ysoJFQrub6tZEcpKbel1mJvoySqxL5OmrPXj8cgD1+azvNTP1GMOWmc/3xOjgC916WoSX+e7aFd
RCgk84MVCvs/mY6XNSVhQGF5kXaMP9WeeYP40YboscIZtPZUySqSaW1BwhkrFnU6OsHwiLDM1UKH
cav9kejjT+52N9Y6a4wmf/OqwRgI9ow1NmNdimtnltynMi9WzVgqPi/TB7vzZNuZTKzUCsKz61Dq
D9lX1AaVn5bixynSD7peuVVjeSgMC7OPfuQD8tftkfUZM4OYeItHffQYOvX7DmmDC318WbTdY5RD
N/fI0nGdaliUca0+FAWRCj3GJLhXJ+Uls7ryFMjota5t5wFFImA3CwMNoCGKVL3Udl4z+TiJyeJQ
HErfPnJ3kO9wtYVksDWjfhBBhGqQ06N+mPPGRyro7VRL7RDJTqPcNP732vy1+02XV2GTZe4tnzzs
shYc/7JBFsSBQm5yI0GXlRb6MWfBO1jNuMXihMpyMAp24yaKJ9h9ENYG8xW0mbYhXdP227Rx/MKJ
Hd+qMnuXZPXOYBDfx+6havAb1yX6OisQHMW0QI19N6hin5GRuQmz4MUtvMDXNKmgva3bPQF4a8j1
sX+/MAKZ/F6733Qn7TlS6AnCvMzQoEtWsJRSC5oMbpL1nv9e7QIX5UKKR0I1wf7ZClrbXCk2Tc/L
OIjJXFPJMahu9cpPqqOl9X5vTMbO612KQfLhQzOOMB3AuOoaMz8WThk1i0ohWiIyGGR7QjUP3kh3
AEoK0CQXGVG0G+wBALrMfG8Jh9h4j6wg3FkFSrboikY43dWKXRKS6hyycGRYOMlVgX8R+3cTjxxE
EpU1eUD2V4Wyzueo1YHRXhttstWkbe37FkUC6Sc2IhNjlwHI5rCCDpgQErwadeApK7Ruim/Mr+b9
db1fmxOmkDX1GOXm/9T9QgzGaSqxV1jIiVkEkUNJNbwOA1Xja6DlBkcPd/iflkPfej4hru9Fih1i
bPdxBrMG0n5DsdGvakVR9mX26eKDwD5IyYfInsl2rB5UbAoHbwN2btokuvagBzMGsP00YyRlTAU+
TfS/W7fsT3qjaZgfVCAf0/Dg1QzkaBnIlR3AGmdTfzGDmdTXxg/eHGPStrMdDdUj3jBz2ef90sxk
uU463poxM0QVcJjTs8nsS0Es5xhAw8vkjLxAJdoAhNC1Q0+C6MJLx3IjiqqHO9KbDxA+yFjSA2U9
EGPCtLGqdwjMy4A09W5qjc04AERJmmanZkl/0OuQ/Nu+51+e1wxlgkqlgZjdEy7YuaUe0pKkLS6C
Wgum+dP34ygOQdtVdwMjSZqMpkNyytV8H7KqscLWY+1bEsgTMO11u+Hwe22+qcurULVpbxXAn4z5
Qs4/XOmiX5I8QQc1Bc2hyMi5pRoQakI4XXeLTJJ4wQala0fTkjUmoS4iUxUqQae0q35irz/WDeKK
JPFQwNkaLz2VlB5xOHfUVntoapxRdu2dc696dpBE+E5o0TN41Dwdu1O3OBZVZz5XZCbM6kOHlF2i
mFsffDS6y1orWXNbM1Ddw6ioMM7Lvdh9AkK8JaaNUWAxbpgUbzwbYh02J3Ej4eSZornZKV1iPDmQ
tAhtKb9Uk5F3gVKcwx5DKNHaxhXGKHgb8TqF03Dy4Lyu0iFpN56BkYMazkF7CARr6SSkLGKnjVco
GninGG61ixVH+TN6t7vB2DVLLIn24G4hOgRMB/L4TKAj/fobTMtuN6GuYQQWDhtGgvEuwzGiRll/
S1JN38ABODPRH1YId8tHK5keswDWUECM61M3q89DypBtpOvhyzhMf5pAG9YVKT4HJa6Zp1cMuXnm
GeuiAGGIxYG/ULL4UgfkBAqDo7/pnFjEVls5JxipqKXwboLFTboEVwGr94CGmRhiJNFazHHUulhJ
o7yhGba2AIL0TfLQMA/Zq0nnrljh7aUjimURkwLB4QnRJ9MZd1Aucyk5OZCK4C92j2DCeH+5Bzsm
La8pPjWCzjhFIzVQq8w81GROZA7BHVqef4gmm7a2FpWbYAAfE4WkPDciDvcGDPMHq0JMHfIMlg3v
GcMLzpHx5eBx40VPj8CPSIKKxnzJh3Cl9MDuZIh+V3ViMBGWmAQFLJO4wsyTB6CYQC7jGqExScMR
b4mlCD2SFPI4WUoC3ndGxuzes2JnN6mDsoBRy5gbpyCqy02QjwCxnRUm03Gt2x/MzfQHRzfkcQzV
x3wi/MZ2u/hAsqVxckN9YzvdJ4+6xjkKY7bV/wKiWjlaUfgOtQcfbNEyVDkpXpIfIpanvxfl6AaH
Qgw/Lo7zpYizo8GmaFUa7UikDsV5VeTsh02xwcm26IL+nEaEcHayNw+/F66wDpHO4jJC4bshNWVk
t7430CItwj4jRdt4D1hSLFWJv73QiQ40NTK5bJi1ad+kO97qh0zD7s0KQmH5jZKtwTZJgSmshR7m
EMcjXfiMPIVfu84nJ3/eJUGhsvrjuKxbnE/RuHOyph0w13pn/fyeu3XBgLboiNSoqBp8W1SGf79m
/t81EQYPggihrSeTNxaEJtEKBm6r+aJR/ypgqA+VYI6RqyO8VVtxWBJDAxLGMaUV4W0NAiAt8AtZ
fQXIzWg2rnMxyKnyq7YdjoYmxuP92lCTtxDxblyqPZt81GvsXTWqajmSdDGOKnJuLNZMz6UWrKUG
7qnWWeYE4fA3nyjICkGIuF0QJ36/6PRB3yuptouy0UIFAoHLjBEDdd0cQipmkcAA96TR6lM8p5sg
4sw2zdj/58fN+YFkV4ac+dNTTs/jW4gBAmYydC6lu2MHy85MuMd/Lqqgy4k+2mdjJk4NcqdIOvE2
IEfxHv9ZQGycFWTB8Z+LJrWCozkAhdHYV9r6n1Ft/DgiLnGw6T5Ta/zwigk9bAa3pPUmjrkNmurE
y1ryE1IYGROqrGn8xF9EAkWt8IrqJ8acwS6dc2jF/FAhVt2SeJ9D13UznC6kEY+So2k8FsEUnhIO
j6j3xF4MbLzc+S9kcxqd7jeDHeBAbyvE8MdOIW/jBs23EcN5ZDws+MjEWcN0k0dcuzVDp0Hc6OuK
FQEg2hUTK+ElpCzNKJP24IFq3JEAaJw12eTrLkntp0Dmc3xOvVIcGFlTM91I443fmVX7ZN1A/cJw
hl3V3OckaHwwrRxI89GjF3WA8VFWirG2S2Vc6sSlbZMg0nyTMWYfdAJeCsTsWFJqCNPU4T5W1bFA
RkZeG2uiWQaIDP0vkHskp94yn7T2Ky6bNfJI5zNT+EiXSqFehrL+41UaOi4CPx+0mrEz7/2XCE4f
53K5jqeRf2nPOc2a5WadZe4qfUgubuMyMrOKHYor6RsuSQHOe9Tq8MhhbdbKG+TEc6ko1s9UcAiJ
O/VTmQ/WtTWMz3JAjxwOcslZln9NCRoNIKG6T+oQWWdVjyukAbAcqA+flTKtFsii2i+DSrUZZ+uD
yOsTgVTvgFocNi4FWhKVlrzOXXkptBZVJz6NzpLIgCfDWTo60mXFM245qqQbvy7hJEVn5USOeUsM
Jvcdr+PaIdLvRpBHy9Y+c3f37yLHYKQdWOHp/rNqkB+6MRePydhoLzK+3u8EZCW6Gsb0DGvRumlB
il9IBVR8f0BNhiOqL6NZ/95X0aeVVTnq7v6ANnhZ6LKacbz/7GTqfo4C4SGKeaPpw/b+1ZGFPETK
6fH+CDZoChxNsbK433RKhyB3IPq/zx+umcnBgKXz/bsIYZnhMB0/3n+dMxUnsw8q7MFVc2Mjdb9T
3JvG1XK163+eA60wxY3z+82wE+GuamDC/94XytIqZAy8u/91E6lxGJFCZljzi9k74mJ7ucDAyitx
/5LjldED8Lvz/VbeTPKILJ4Wbr4HXEm5i3uNVe784xYgw3XZj8r2fpM6xIFU57n+/XdZjnUtHV3/
fdFBc6RuX9+EGzYPTizRdPEIoA6649ih07nfBGrMgnJ+Se43WY7na2+qzd/XVTdZxkduh21w/tkA
bnld5PXv4ysZbp0yvBUyNh40/i/3++gQU4+jgRn4/vyljDUgvUip27xFAOHUxlHTU2tVILihSUu+
ogqRIvvo8pEEEUlEZ3u73yJuAbSjQhfuttxBdBerHpxN3jCGIWFef7HL8BoZlndRvdB4gfCyD8VX
0kTO5f5twxYPkjTV31t2qD5ETD2JOFH1FzbRj0Y6jb/fq/mzCE1rf285Xf0ElYUQ3vmecnKedM45
v98r++EZo4T8vRWP6YtG7sjvE1BAUFnqEP5+zy7qW9SP3tmW6KKkkRcbEQpiMo3hghkhXJVBUWLg
5KbJNB7ES7NV8+FbSZr6GhN4ixb/kBoFWpPJ202Nrpw1JWJLLzp1V1lhc2Hr2tB3zNYyFWAihaO1
HsKqvLQ4/n07VPaqOXNUOAwtK7KjLsSbuXBglL0+p7a3GhnwMzlvLrzsmd0RE8GbsSlv7CDaiRJT
NKi0Yy69FyVkLQ/r3EMGWiIZL6y4OATe9GjmBFe7NMccpt09ZqPhwj7e3Btg+K2xNc8pIbS7ScYf
91v3i7i3441VohZOVWPwzRyur/TolUxW9WGRqwcltA64LtRzWDvq2Yi7iBDZi+wReRiYXGl91x5Q
KxoCD+dOzx8f6chQisJhimlb85Imcpfa3WofWeZZQ/7Za6N+9PIUj3pIAm7H8nXCwcsqgrOu8BpG
gQxwFlVrRtswTszzJEZ7a+ALJaaLm9VkGWfTvbA16k8iATyU5CGpbBiUKHCwUwBgs896YtpzUujW
Q5vp90Hp7RRhvxvzUyGs0zrfr90vLF4iyTR031DFMj/LITF1OLhgP67ur1Nld8FBUDiq899w/1LY
sPOt1YpkWfIFt0mFHKuWLAnTYQoRd0fEUbiAhRUTC/siNzEV5COOFk+3xSYawSZ1bdRgWFb7ZVfV
/SVxZLCp1Rgde/hYM+05ufOzvL8X7tcSl9GaxVB+db+pE6HN3krfDVrknNmHH/NeJUWTotYzQ2S6
mMwvxOXia22nQ2wlsDSbnD1ojCvNg/zhmZjZEeFSuOnBeRgE8SHOtCWz2SUIqSDyPgRwMBSVexyp
9LUHJcmbveE4b0pXQmya0FUJ+PuX34vZfEFhkWxUfFNUM+2W/SsktK6QSFLdb9uDRNG2NLsxGQSw
1tF795U4SpjVq0goO1KyHsdGEWtdyxXEvQOxufB4OuWYUcFuGw/th6PCnqHqo59xPUhwKaQiODZh
BTUUn3HalH87aZKKHacbT96gTyxka0N7aT1ibdVDLMMDUxFYznnpO9MDlo2IzbJ5Dpm3sJEbzpNk
mYLkyeUgHMiDqsnsoAp35BTyf7dhdmWHf26GJqh1Ns2ZRw5HPAz/vqs+//zvF+8PVcMaRA85PxTa
MAxwXaMjAf69x3897v0H7g/AOZey6r++/e9f+3vdzFIe65+7/fs36LxDKv/fv+2fh79f05DnVP6/
/4r7r75/737x+xz/+/n8+zer99fpn5+4/5m/v/L+xX/98b+/5/+9Dr+P9t93/n1EFZzI2GmIgRSQ
V1Ag9uDLwi0UhoeWabb/r4vBu0ZqPq+pv3sirodSxaA/yS9G0e2h0toEaxVmt6LUfKqhgObVvUFH
dA6jfrFtp/ALcyz8ttjS12BWkoisnJy8lCks/G6+yAcj92UR/jDa7DZ2MbeYqfITzY0YFFxno2T6
a+BI03eS3vTJbltp3RyhMRrpAcEVu4b3XnCWKIiOgo2hH+lrvWVdYovswxZP4rxzRz/tQy1ChJp6
R5eoVHKAE+F7RcH2wYsRwapavM494PiupaXH+0VmBCWmhjJdpqgg/Lg3WPVQA63sud1UM4GdJcMV
UrjRLRlqiBMo8U9qhXQEzclGrysgejWhnvHIZn6Kt+PYxtgAedYMAg5lwao4Gyt0itDqMSb6xLu+
4jJGXjwkw15xFYY92gfZjs6h57h+meJhh7+23iRWspnMObCSk1QUd8jkjea5juK9PuTos+SIFTlC
q5g2f2rTUPdjASc/N3YYGNdJUz5hsUwQLvoWKtA5KSa9ieRSMSpdmpP76U4RM8pKhf9PtNLunrvt
Rain4vnZumOirIVu3jILrULWqltd1x9Nx83mCdxLCUN5ayksfRWvXDq1W6wTVcHVXjpHNwQpGFB3
DJYgxSo0j61u3zCP1Qe99b4a1mtUB/NOh0SGsYxXRQUxwVQMd5kbp27u511yEvOyO7KLd2OmJD2B
WzN77MuKImOt6y0cL9hpGETSSwxgaj3O6V1MwfCzsdVg49cuEROgz+/aZ3PKk43HoHwmipyqFs2Z
Z32qfddvHJylLg3QoeEEXs7nyZRwBGMompMfC0Nc6w4phaPBG46Qv/Sl99DbWvJUO8i7e+wzAZ3R
qkOUg6vPILwx3QdevVZDS93VNWmPdd0Tv5J+j5VZw65mRmx0056q1LiGk8N4eWKsFihbUJNPYZg5
ywRu2wsuboysyhL0juajy2GAHTZv5vylHtI/lvKzCckdkVo0dTeAmh7aWKI8VOajRg91BytHd9KC
3s/SKrzq2CVJ9Gi3OpUTmddXBDbDNsv5CVOhkasGXlxhPaYzeAgH6ntWkSvlIbffzeGJ/3zCA2kz
HyUzWnCoPCgYcUPzwiy7fXZyGmt2Sli92PsYxUxiTKy9mUHZTFv06fbIP7ZgbBvYLYdmXRKgHEcu
p3YFyLFEIJoSlzNBzNnj2MBnPvDJT2qPEFwsW0s2BkYscz5p7kAAiLdLQtYiCinoW3eIvmWGBScI
pnm6j39vTHJvlWiRr9jm0RbaOqr/h70z2bFbybLsryRizgdjY0aygBzUvby99718QsglF/ueNDZf
X4v+IgHFy6gIFGqakwjoueS3IWl27Jy918YbnfpRcu7y7rEecLoovjFE9QIVJqiCVfK9xXkP3n5g
8tNmb2VbYy7wmW17/YANH2Bq7zgPifK6Q6iyu7hxiWvuow58Gx1FdIZyzqyDGgI90MlLw/5UOlO+
91Crj26rsAJL9PROfzJjmdwSeUJrpNiGnnoWDZVwjymcBp26Yh6EG7DHUT62pI3XVXmNHx4dZ24+
tW21XMp6wBAmgLHldry3dc6NWYlP3abvaW++gt7K88rbpjBDtiY0OoHz/tAb9+Ho37UdWt7VC6cx
qm8oOD76kldqQQ6dRlge3to7kHxZizkj2zc5KMaKvnp2lcVEAk2iekI8iAzYij78KKRIU/OPJnGg
kjXmA6iA5mrqnOskqvlOVYqtDmfYIVfVLyw47Q2h6e1N6XbZgcxCltLeclAU80o9/XFu71VclipQ
MepCh1yCaBohMJjhbZw2b5mNTt6VikWlbo994YA9dCW4EtqJO+2pF79LHjOFmd6xLDqHvvNQunEP
54osbfrctGU6zBsIJecCNElU+vIKkJk14OBnWbG3XtyaWPuaDVHl9qZ1XFhV9fJh1T8XmPM0no9y
rvptmU173eG8w5TtkkVFY62Ze3fbJfosMBTsUh4GZGcYRybXGPfToMgZdo2rDKAk+gQXQqFp9Tty
OO5a+g1HxgLEShBatuTuwe8n62JL5kRkipZefrTInUEV5VqXjtuaznIU09E1gkiGz34ORmUelqs4
9vdlXhuXHjQuDHGDo3Ce9IdEwhF37rQCFt+xvU5wkT0bgQKjYT3FzbV3oj9dPixqwdEV650HwvxA
34rpn7Mwd5LoJ0LrNJHRhZtk9Dm8Tz/FgFLYD12D7+11WNo2SKKEMj2hNe1aeR/olFUQeeB436bd
1vBhFS6puAXwe7DiQt/BWijQIiwxNHj/lLXRfFoUu05ra7kbMjdFDXLUimo8bBFnGBCguajjY6WG
8ZjRsiNX1FUkmNnXrsZhn43dgApKXAF1TY+KZc5pTPLnF5q0bgWSqWqPeVTdRVNdnwo53EJmYaov
RDAqFe9UGL6pdpjAUorvfjaiHZnIzqrAz2Vx1x1rT1xBXNlVEaqPbiLwOYo5JTo1fbbJ7ViQcZr4
xQeixWqblKlNvugPPMnsX0PHT5DDRRmnmqRjppc8kIr45GVTdfC0/TSRWIn7UQaNC0i4bvJin3bv
ZT9WF7r8MaVAv42btP0VuRRbthCnYkKxKBzkOEnl1nczx72TXLqOSbvJoNSwc6SiBVK12stueHS5
seAElJ99vNI+nWmiSzS9D66LbKuhC5s6fUrx5kYwUSsgdtOARjvnApRDrXZpIk5WBlFDZOYLloV3
EHnRISdjbx7Gc2uH6cEtqxbg+IBXK0dH2RqKLBT1jMI7v0QL3fNoidtt6w887AMtsd5SaJxlQbLZ
co8qZrWJLJjoU+yDaUaIWtQ3oE4454AfgnvqyKBP44RkqP46tVd9rNE4GzCMZ9sFYhUZS7IT8hq3
azjNxs4dSx9XNwhyO1LrrC96QB/6JkQZ3fe6+i4q7BGZ/dxgEqCpakC0QuhDRByxsAmCQWfNZGnG
NUJSVfWhZtIxAeF7qof0uWfGvJX5mvrj4ubEPPtoyi6hbQqup5D5uCv4Bhqdl/t8rTpSuTNKAHA1
XtxDRsWSJQtKjTndViCYye+y6I5rzKJpZbukqejvEYEP+wlSHy5qv9jZOAZlmhzCub5PGpgfrtOQ
V2eXl7mckPrSC+w0E/6JlqEuoKIvxnLsnZpFsPg5t7NxXCMQFkgMYDa9CGQ3Hpg0S5kNFkfafXS4
wnrnDGI4qzqqD/Bg7hmZKXLc82/LWvMq+wUN0cNCjgTNQBdybMsK0fvqRmXdu3bNCuUsxjLFVHDG
PLDAC3+crvp5mneJ6T0J8igPoaElRPTuhG3fPEpsRTDcKSSwPn76FVFGhtneZLM9POrECwDP7zO8
q986OOgmdFZr1rgfRgye1Sq2nP3M3Ndtl1/JJ082WBNVZm0wLjcB/YYyGsbD5FRG4NAwT3LSFhIj
K1HFIeNdhaqOxihk9MazNfoI3lGVjPTxw5E1XHYWgL2k2PpObexB691YUfEj1As6OuU95U35s1+I
alt1S66MDcbX7AhJEe+qnrluVljjZhlx1qLqCkZzIMHIQyVMu+ZmrCfkv7CFc6v0TtMojIBHve/Y
Lhh8WjYjdBhsE56snTe02UXM/cUW023V1YwJ87UmMJKjbOSZLJLH9Qy9F+nYBDPBGapoYGRb0qTC
XhM/y1sUYCuGmcw/8KNXMVIZotHxSYJbov5Zsp1REHYobCiRc8izAsOyCQyBXgf8MJNds1tng+Xq
q5sPqAaKXT2F5SEr6eqVgNktUyC1ehudyt3FxPqZPkMVQVF0VVnV1gZ8OsVsIC6mii3hdOO17ei7
ZpX0xy1eX2dwTkO9HE2QIrvYjL3LqMbHCS7Vhn6jutSCSTT4y0fyFZF4o6oWnn4wimjf5Hm4Q5E9
rah8qICqOFO3X+t+QC0bD3jXdNNtlYwIJw1xYQ3+zirL5plVGZArcBPHQdch1HIXlu01PFE7QMh0
7acUAG29+ukdDMBJi4DcLX80PU0kDPj4Pcfmlq2oa+3vKkoJVuxnyekO003vLnsUZd/6TKwOgs8Q
ueSxjiLA3ylJLibcD5uo5GAYnKtwjF91Jo1r4iKYKha+CDTJG/CmXpbSYmXT5AeRkOjeVI77Xs9p
QuIP/HNGeytdabGu3RDoh35u/AlNk4YwMKjxxIb9OTUcNeaw1Fu6q9h3V9qbnxX1qclM8jun4iot
0IbLxTrVC/u3Wk9KDQaDtotClLOj2AqBsXhR9sdouoQsLyFAD6vf8wT3m8TpuUN7tGeuZhhZm98x
ofoAx3w0051/GXucM1Co84cS8AeRT+k5yVIyYmpP3xPDgR4oHB8RqnAPsvNwSAwf+vQwkc8NrwPr
VMEnp9UgYBxZe1pYZCat/6mKhjsEdljL2kftTtWJqaXaYQGy3xX7RVd48o629oMXDsWN04W3DQ7M
yJgTsuSpLklJDU8hMDlUxhZkTWwK3gv9LrHTir4IOovlikrpNRWwHRJ7es66Uu0dHHt26pUnhRji
Umf7wnNnuh0WAlzy2w5WWdyi6OvP8VTc65aehunq+lzacDyl92BpDdckJPB5pJ+ySVzb3kHccs9Y
XIoj08ijEToaKEXJ4b50x6uggfZ4sdGmSfBHEaadKsSsFdmEWLZGjjt42GkdEXy5ePvenI62OzWn
0YbtA4pNEqeQvk3hNHF80Uw9nJ7jsXU2UxvuARVZnJyzJKQFkZC66HqEWFHydlT6sUZaodc8rDRB
B5xy+J0yBINWGCI8ohhsmN267Z7R/drJn5BzugTyli60Hn7fQuHD8wawLwUlQKFTGhzVRxZEy4yP
wnx2ijTcT8DvNt3F8JZ3Q5g1OQDuc6arj2lVmrUh0kwPHuUIpm2rvP6hcpdXWeLwlLxR3EQ3VSE+
M0hxBiS2wEgiDOMz6CexNLc0MvF3jfYTOicQamtHccnJTjMSeMW0zAMnZs+g0At3sBKB8MBt5VDn
XPNw+EE1O2AfQC2EaUaGrw1eE+2uz4q/QbAHlKrEddE07IV9UIKS2WdZPW5Dq+tPzYx8GpUVHY/O
Qv2B6u1ixcueR6K/NmErb62MplFZUqMsEAOtBfIvE/vIX5pd0vbXBlj6wJDJJ5mY9Q70VYXRAwNM
WVvwlSLo1PDt9pUhvxdec6zk1O9Sq3Vovmj/UIQoPc0JdnMXqre0oGZEjxOQVpbidEhtchARNdAv
3YmGFdftv+EOviM9o3/qmxWrIsOUyidhSxnNB1KOD3NW3BSl111hg182RWdDj/XU7UJ+Ea1nb5N1
Gl8O2tgsep/IEzWRppYY2ALUHuaGavGmX/M082qdmRfkXZiaZHDYFMluHLG2dBN9yDz8RJtRHXko
7oskfIa4a+/CZXmqaqkRMcJUt0mJpYuAqt4lKKyoKhu1/BrPN+QXtOfdNjLM763VnpaFLL1kJlsi
JK7J6LPowo7ugMYyx4BTP9QfHsHRLA7gDpM2vcdSkuy3iIzmwBu68B6hOk/mQJzkUjQB8eXpMYzR
l8RZcYY2Jy5swsckjMKdu1SndFBFMLfhvWHb35sBwMGC0BsfApzQ+JOjS3gRUJS26TlLFxMB8nAa
2sEgyGnmLUu9B3zaIZVfbkdCQzddS2S7Wxp20LsuNNlOvEfotvdL2n3zq6s2Qm5ULvaCVH/MT0ix
zYASFuABAoqDjqpnKiDU+HP3zgZY3/UWTz2kjmtJbs2+Y4R1NCL45Laky9iypzpsvHcdot1NC0cx
6Pq02vbqyocAvRs0iQSJU1HUu+olJxTOTlV6U3PVhZpM8vQ0u53sD1AjFJOZkYkA5MUeAOo2VsDd
WhfjY8lsJ3AH59wv4K9cPwuRBa/Ii9DaxwrlgI6NnNXavsNtbezjaanQJW4IKXD24QrJciyIfN3M
SWMmDZCETQKVMZkwEkUj5Kw4sWO3Zo4oK0WwFDphoCVNl8xyiKxEBgSnDPW7JrRr63ouoPr2NnQ4
+1RDBBmvgITjQLQaXWxlVd08ZwljJlPW87kQOB3QBe/8lFq7mEGypdpCV0EgpqZxiqT9JaJifKHG
Ompv+gDCQkmsyFvT6zx3aLwLs6nl1S1IHciK8Ql1tLxrbYiTnl5eGVaRNJOjqPj6W3W95sSHdXIm
EWZ+FSZyU6iYD7Vp5I+5KY5f/2iykLv5jLS3X3+re11yskDGRjXsv8v4Urk40X3WurO1/lEjMNoM
QA2vFyOaXmxDXvWO3V8VjOapUtOXiYG0H2Wv0UIusiXET0Eb77V20fvEOevI1w8ZPaa7PrSz49dP
VYGer2v64ZqAxfLZJv1v8NnfRoNW4aD95zAZGX16xiNYFv+ZzTyPxAm+TfUwR2pkRMatvZAJlanl
ueg1gbx4MTmgko4TYbfctR08WVwYoH2geAH7xQ3hIJJEgiA+/NFlUUlTaGO9e5tky/McttZLaiKa
7NKmpPlFnUHxlG29KIO3lbNv2Zp1KRGa+KCi7vedBGLulQN/pebRyz14kLOV1T+cEKM+O9g77T4T
fOl4NpiQvAiBLcBoN4DJvyc54k05kJg50cpO49h+KITxnR3e38QNuCVjUDedkqwNdHsplhrrULN/
7aV7NehOBLQrL5Fq2t1UOeLV9jnyVKXLktACh/yqgXRG7QGenayWTO+9vqsfoTKfibwiL7PAhkpy
dnwsPdBlXdYYr1N6U5nDCxpM466Da/iwdOznof8pqC+ZM1MRcls0uLkx8UrOHK+zfKcsq3ZlObrH
yCPyUieVf6ARid6sQ/Y7cPpcJo5WFN8J+5SckPK5tT5ECZP00o5PSAnQK61t4NpgYez9G391rqrw
jsRS5g5JyOgAJmHcANrVMe1ZawxvS0xLb3YYw6LwaTQqG9pU31v4GweXwgUcatsBAavqMd60qTWd
W7Wif80Mqm2FHW1K5oMeY+S4Wvt7h1rgNSyHg2mN0dGZ4W7FY4ZDQ6TTzkDE8dp55ltCnz3F6XIc
Z0c9dWjw9i3It11mkDGIjw0xmEQZ6xMAbSHtP2B7mp8GCVs8VAu5uGmMsbh0E8K7Jv/EY1pvYXEw
Xx+umkSh9w4QT3/PHR3ewrtl1MDCeCLB6AV+A1EfnOdhWqnlfvD099plOlM27QXBp7hC+SRokXFK
bPXiHAqAkDgXkFwh8dTHBvtB6kSE8fI8cwvDQzL10U7kTrKZ/1gyUmlLjSLNzul2GhOiJ2HM417R
FHlO+uKXqk33Z91SIvql/255kN1djye/VHBpshrAyhh7oHz08o1Y1a2RG+YHkoW917Lb9uOqOIod
78lKbufEDkZ8ni+dY/R3qXBYfHsYvWR7AQUoktuySZ8jEt2e22Xqb1vUJ5OcPylAomsSqfqnfNsu
w8UojeZ6Jh38PrHriywm8wqeRlPW5q0PxQ2jWHP39T86I/UCgyxpiUX1qgpRXkaLbs5YY0EizpKY
ntW/BKk4mBzbucaED62rD8u9o1xC7rKCsHDAQ7TxBNTo6c6yKalNj7zMJAmvq77/KOEmT/UbZp53
JEUw72VenqbubAJZ33Zs90GUw5eMK/ckk8M80KuL17b0FNp3rRwY86XyVUe0UqfWvhUtabVJPw77
AdXQODBIlx3HoIwOA7VscsdMMCcmznnScb4+8N541r6DT7jeRbLz4NTuagqabVlXp2Yar+mEohCa
CXKakVJYLMUaqwM1F+2QmmZWzxoxOXNx5cecABvuyiOCdj6rXjwg/1DewmWUdGtAZPm+9bNOKQWk
B10lC61bTD8DaKoRAOM4iPNaeJqxL+m9lNO1MWnC+ap7DQSdGAo5nWxz3x0FUo6DGoHu1gVnCZ/W
JIlZNqHeF1ONz6Me80MODoEGOcITL793SkU5R3Ei/Z6Hiv5M4SNIKswuyDL3l2TKcO2YfKOug/oD
SxfL/YKwiLEnB3n0wJ4rkH238tpiSr3FiYvEvGm3mmNiX1DQkIb+ETXRsWqX7q7BLxiHbIBTig85
BRlnc7rw7iuv6n66HnEjUHDCwO/m8hQlRN36lAr1VKzDHizBIaKZnT/7H0mrGVkLNjWj0M4NsqmX
MWUSdwPSzHtmem0v1TcMgfb9UsvvE513by5raEA9owPkMXtb9ZxvFrC6fr1lH0qu3UFb10qf4xoL
iE7cCGnkJ+0KWNQ1QuOxkidkE1tHjtwU1aNoFERWiYaO8VJ+Z04DueCQoKFhRcRMVZzHlX9YEoIM
QtinRCHXxYnecXlVTIV5yKQubmTII57PBc+TG+2ZOFKmKa6NE6qNPRh62xackIRfcybqyFVQrntR
zoJFp0eTEpZOe4OGFQm524DjQeruIpvZFH3YXzuZcSoyK9q69Po2fjHUu0nPP2nRQ6XWJGGhXP+1
rHlNsOvCXVOuivIUPyM01b0iXWrTILzj9Je+UsfDX8aZuSkySDAcctmoiGiu6zloTTrCnB2uedCt
gxGCf+is7uivESYNWNM1GmafemCa/MUCuc2ms0i9Y3r3YlZ+AbiBRldayzigekmOCZVOseSglSvj
J/TYusbQ2AlGqAhvb5verKg9poEm5jgTdS40TbKmum2dVZGNRBs4AlQajxCHbZ763i5O9aaiL34u
6HHn3OIcwzSwnE5Ytw79TEbbEh1URzgecKSsV3sxA6cGaH2LDY5JErsH0O8dkSI9g5ABpohb/+LI
jI9WFrgABYcGNEN3fdGesnIhIBuoim1DCyHTJ4FKu4Obsmv77MHz65GMgr0tQChm0OeYOxCt1BSA
Eu0M0ko23cbr3AK3uXXEUvINXKnmmgNhdgrsHWjnjcNvGal3eJGiqvyPcijuKlA+a4yo/bd/DB31
XN82TRMBqSmFY9oWP/8tdLSL1y8tLDntNyRvTS6t0965gtmSBxysvD28lnk7aO/ojHh7OWPvWUfX
1hye/9bTV//m7ThryOmfb3ONa3Vt3g+iPccyLelI01LeP76fWlmZX5glGwpoUiAl6wVGwx1A/7jm
nnoIfUve1SLL2HZuGShyLE1rVoQVjjzAuFeD8QImPz2Hk/EikrPTVGwTpXnbw+bdoB2jwWHIY9hO
H3lIj4AZWtCl3b0bptdQLXOWSUyvOiTCzTe695Y2cNP/4ub43ldQXnNZPLvDeFtMnC7MobwtPZ74
IoUTF4qHsB2nfWqQlxoO3xDzDyDjjPJcCucpl6W45FH7avf2DGqzuzg2HWSzuaWl3XC30Hh2oRxs
ZREBcEXYe53JR8PkTJrQeQvaSH4TxYuOOhPrA1WXXc53fpnSWmylvTMtOkJW7Two5nVjjrrAHwvI
b0X51hjDGaEbAQu4OnbYVB7mqty5VDtNOguqF5oWeX5XLIuDaW+hDbES0ztgKy4hOEBp5E1WlrR8
JxiCGZZRxjPiCOx1W43Jix0u1S7B/YbipFLUX93OSwcezZoqRqriKFc3R2TE7yESQjIeux8QsW5z
lwT7DvXKXtvjLpQ55JmG7VXN9j2a+pMTdRxCClQ8tfQDu/DvrFm9agSY+9yOTrGdScY4ZrbnTPFY
Zs7JET2o4DB7dxkewVWFXbeadTHj0ECTELWVan7RUdI4dsqgL+WNrCZGQs541U45gbDkU2SFzE7T
ujNClN8w1om2//r2dsRf724PKafpKF+awhKcrf7x7kajGJqlF7P2etg+Gf/xLtr5ARzYYQq7+jRk
0j01LMI55sNDS+om0Jdh37rxti7ab/h3H7TwL4aB21rU+sYV0dWAMoqZotlv3TEEQAP7hgqq2DjM
dLcmHVeckBACnQhRNsNp7Hm01OYlT26ypykyzaDWUgXD6vxWhoPx1HOpGiClUpKl6IPCjwbDzP7r
m/ifEOunuSaM+gd4w54L9xkl1T/kUZP5TNb3j+l/RZ/Vf4uw/t/t8PH99/Rq/vaf2dWG8v/wlFSO
suHhCEd53DnjZ9f/598MV/whlI2+3nUcRXS0UH/7Dwa2a0S1af2hIMZ5wjRd13c9yereVV/p1fyI
zp60fOmYwpTKkn/7r/f1922j+8uff99GSMH+bdWWUinTw8DnmUJZ/Cp7/flvu0iI8q6A3ucGXRc9
OI4HnlY9d6JmaD8f3PhnKP3X0fJff/t2/snmRSz3v3rVr6ftt1dtRomOixNfAHEIvv+xJoP3/+8V
1sju316hIHqtTVXFWSYdNrK5aAJU/vUr/ON+9/dvzrYsRykhhC/W/fm3V5jHbBZdz2dYmO7NPnby
qT149hL865fhHvjvX9VvL7N+lb+9jDOPJMPRVwzmCcXU9GxuX6o5+zefhWj1f/IiUnkW8nyOyn9Z
3TB+Kj8feZF6OJpYR5YfM+D8LGBr/defBpH1P30p3zQ96biu+uulJ4xwIkQ9dwMrpW1FL98Szqbg
7DgAQPHLlikmMxEM2qGz75TYApXQ6Dtz44cR/QDstbGoWovxOlR7IlyCnoH1aL1xkmUhLJjj02if
ogvT0L68zudHE1GqMX26JiRKyJ/uAN7XJ7/R27jYP0FfvnFivjLaZpsYySle8n2ZNoF5nHCbtLUM
Qv8XCkLGY1jNMJEN0MIcr/oOafcRzQFC+pAYBXyC3bAX6qdmXJotb2TnbsKrBkQMoqijnMHRo7u1
67e6o4BFqucCjxeIaouiWGdUxHzdMc5yvF8aqGGCxMLurvFEXI2aAQCdeJxKm4rBTrGyOOHpwFuc
xuwAbAV/JGXKgvkdEGPrgWQF6DWjHGvJ2uxGhMXpmaPeJux+VuULkTZdikmIoeCIOjZlYxkGH1wY
yRHtD8vcM5gd1N2ab5Ndlng9bkw7YUCCpIdOR5ZfmuVnutLgvgf5yMwFZBlSD5t48ITQdKcnMc9B
OudQ65AlOZuPPafOSrytLCC7KXc8iqP8AdZlwyiQJPUB1Nh2durj5L471X0uYSy/CYcQss6lZiFM
GH7hPKB+zinJbp0WZnrTnogpuYKaRQ/lDS0EU7gf9RF95249NSXGj/V416Hxy+i2G8AfgG9vwrqg
p8qxJy93aQHuzz2OBqicNLyReft9nO4VtJosZ9lz7eeyR1ClIXESKglsyX6wM8Xxcgnseg09WLip
TEb3NN7ERthpQPGxXd8Q68xFjXBjIWkU1mdrPtPrYlE9T0ctSBvL9BkT5c42nlpG1DOwbjwp8LgC
p7zCwsLJvwpAuFe5uIjW/rTjKWhjlME2vR2uXImRe9D1YWiOsSEPZtwcYaNs7RLAdpPu23K+WEgf
ZdoyCczOcGeDUebbuusfzNai/hyeanTJUFs0FLfCg3GkH0VEOHpK1TI6d6rWeyMZHjLQ15OJZRMU
1qqtAlqxszQufoCxfkeuB2balEiIiYfDgRMz96+MEYMy+xm1y0GOnOY+ZDrdihAFXnGdQWFzEubK
NPNAM8sQUF9XbGzYSthRj1XvBC2QnU02GnhPNWlqRGUMwAe44c3hmlJyTVjhynSBrCV3UvKNjnMg
zOSm5Zg5DMaVM4J0Y7oLA3diWBoHyi0xvI5nqO1bl5Fj9F2gvmig8ruML+rFvThLSJ+cfqKdnEzH
2LV4gQxER2M530/GLzceThyW6WuQcR+q6MU9GVxxI7WuSbV7twDFXVWMVGYTnPFgvY80CJKB6XLB
HIpwvPSiq0sdq8BT6OHvOT1tbH1R0rotEoePGB84SWwqMhtMvDK6gc6wdEFFw4SRNihJYu4JKuFz
nUcqO0FW9ljcU8fTY9jX/kKworOLvfxsT4/rZSjTG5l9MB4AwL9ss7hn/Bg9+JOAemxuUvKIxB6+
LONbRMfJtQ7tf7NV/dNdHRLvfy3tf9lzQabYkbALVFYAIa0THuevzeN/Ss9/U3pKirL/e+25nWkw
d78Xn+vf/7P6tJ0/lHBNqhMyWJjHmfzkz+LTtv6wFJeKzZ7/B09Ggfn32tOWf2BdliQ4cCW5G22u
899rT36fVLbpwqGEJGpbnvn/UnuireVVfis8XEsKCmJqX1P59loH/6Xw0EksOKyly7bZxap9Er2p
V2o6jinDe8ossQtpfJZhepuA4Y6xKyDlhPnihzRwYEu8TZ31RtMOpZ5PJKkYGLFV2Uc4EiDj0oBI
evvKSOs0kB8YxXYqmW8wirBM+oybmkcrjUDaEyGV9nejAaRlccgmcpl2s9p0t4Wx8xpOoVbJu3Kt
1gsk22DSN4xfuwGmUyUuSG+mtLwbFUsHGyZY2rrdGhOhe0CdOlQQ/FMB/jbIVkmNVfIi2FvOvuqe
WjGTqRcVmjQfYON96z/B7Uo3XDBjh0cdVhsdqJFfEvKyMbGbstHfUrLTFVK0xGl2Hp/TwhjPh5lp
aphuCuYxPKwYhg1XEThBpDGwtjOwzITvCMwrXxRkkvWtzSNqWhFaVCDsJuuv6sYWzSzBy2FMuISn
+QJNOonbxpn3sw28pBx/pW4bHQQ4tfWDpQXfgo6MV1cD99IDvW/fHS8q9wrSzpxH0VnnSSL7ZtwV
hAKQA/1xD1JQBSkHenQk/FsS7/ttY/HK0oxITjAZSK/vn0CZq6nuyFEwko+v70XQleGkUmxGj3de
6P5+JJSd03eKFlj3CHPr82Th+zff5JjAZom78Ti4b4pv0kidHa0FPhQ9olSgI5foKuq9bsoT+ln4
GZrv3KPImGS5q1FqDTm/EtGyF6jIOQxhlAdZPIOAaJi9lqb34AzRTrf1smtlvqAyuHEbCqivKyEw
EW1cjDxBpto3ERO2G0VEsFvWuM9sOKzCs59m50ve6l661sJbmrfg5Cb8KA4jKtTueEJ0ebAAgdKW
flgK+2CkvPfaZZ8yfZ8AwmmrPVkejIaxWgPoLvBMtHmxwxhuvZeB8NyIgo2AoMitka13b4O4XhUL
12xuP1vExp6hbhh55g50yokuMJ1X2rUmEehfD0EfCizra8Q24RKTJXkKFI+g3TIXczBrrHtm5st7
10FNDBkS8VlnbRj4oY+kYF7WS8+0Kd408j0npNpHnNgK84Xov0PRYGPkWW0aeVMo+85g117/nLiw
PJVeruATHuKZG2xJuQhUDk9Vn3yw/QWo2y8o1E5lGj51hXqKsuUxApsyYYFjMEuW2QzfzQFPFOPi
JQ5uiTaJ6bL/gYbQ6LDp7vKB8phFJDzlbv49yvhqcyP7EIt6Kmf+JYctOgUVFPgBoV9PTAShq2zk
DAnWeyIS6oaMis6lZokzHz3P+uT28mBzWoQtx7NOaegw5dO5/+QJf332mdgxPSfQOmhIuEVSwmNd
+cQutf10Q2YdYWodyOT1PrX89FcrsSo0Tf5LWKAhi2K6NdXUBV+rUWf3z4UenrDhon3FgwIR98GE
/sW/ZKUky6ELOod7tux3o/Wtj3iMifP+QO/JnWlDg0JVeYlJEsEycZMo1lQRiU9Dum8Y5NCtm4AW
UiBHzTB8lqrH8ZdFryWt3K8bY8h4Xtebh/MfSoWWR2W9dlUEbaag459nFcmGif+gE8Ualxivoynf
pJ33B6tr7PPcUpd7LG2lpDXtItpykRAdDEZBU0UGoN9b4OP7cmdG3as92HGAyg1Kl4y+qWhIqWlt
c1cYKHkkEcpZG17Z3RsOBNq2jRGebOmf20naF/nn7Q7slczJls6zi1y6QYyJxdwHRzKjMVDqbFks
cAsL2teqxlOlt0StJiWR3rP9lCjT2sClarexIEPBjT8iIuM2FcSTYGqfJq1ekYHR/+crxyaAYPUw
5Jbekln4zGTnwDWierX4cZqoGzyKP2vmjEz27uxhQBrJ69bRUh80bpO2zqAq0b0XrbfK2urjui0s
6MOYQJKq4QE/5BQbn6I8/fhzUV8f6jX6JDZ2X9unv36vX6sia8qN1b1MDuNCFgOcUutKyTv7euug
KG2mN1u7wHdj5iaKwIgrLwzzcTT0j2XGWWyi7qNuB+dabDGSQlq3PVZIGAKekz02roKGAg/K5nYX
Hu+j481CdvcxU2PWdr+TjLgb4Vxu53UpwETUsx0AL/Wf7NJ7skOEkBzRbsaWzXsw4w+zIkaNYBH2
ifRj/Sujjpkj82g54fgKdYL8vPhWiLv1L6dEHG+cdZtDQ3bqIvlkj2ucWIIGyeZutHOcH1/MALXu
6IvNH43y044s7iTtPn393mGo+PqK/FEMoBTEg7ku3Uw3eMvrm8pRt+usAe6ZylMtSEcNJfL7Eco6
zLSJXAva+d6TW3CHLOldxgUup+JS2Oqb0kUXoMJ8onV0A3zlCdI6BzXvaf34S+3d+Kb7ZGbuSZnd
VRf/H/bOa8ttJNnaT4Sz4M0tTbGIKpWTVDI3WDIteO/x9P8H9pweVnaBWIfX/8X09HCkRJqIyMzI
HXujlDtva6dOZT4jK9mRONTBWNZ+nIc7UBDPbZPBGdI+t8gMSGYEICeEIpThJTYb2qlDFdTyxlwW
gsi1atGJ0xh7EH3U7lCslwy3tlNlvL6zJ8xqKpRsf4HwlqHM/2ji/kbPzY9mAmmnpY2/8srYpDoF
ir79I/AmdDH9XN833Lbm4aaEvwM7331KqQ3kWM2A/ltG+TALKn8qotLZjrNpKJ36GR6TH8ksqWXF
TLAWqZSRoB8wIPAwUzvMEwJov5n5Kh7kkX1dlmROPrO3xY3rkdbe1Lgf5xCeV3uTK6P3e8qYltDh
LSSd5ZJC7RkZyK+8ukUzRSrnoCj5EJg9L08sXkvVDIT1/q6o6MVprhOjQzSKutl5aUays3tZrqiR
JxeQdjOtNDfdTWg2d6e+TNN8tJL1n45MIGGFPJ2+zHvYqR+U+8DWJht7Dta40jzuTi7cyamOHfpw
Rqb7+0abJ6jIHgeT15/5zw0JvyD30+zHkEVKbdigqFqZ0Q7dVkKlV84pFwu9u9bvi22lQ+fkw5xV
0Ls44I+chnYacTqyr/FI6yIyquBstMtjwm9r6j6cnFubDbuUIbQd+t+UI4fIhHMIjf6g4ME111Cy
gzWvxN//NlawvbbybSpV6RYcbL0rfGR2lcdTW/H8rVrK6t1pScu6ftUDqCvmcfBQ8snxmsfTZh5a
3ielarstyQwOKpDJz1NdS72zJQ+06+HVRH2aVazm2FRwCNrHivcJEoePjgzeuZX+nD6o19SWG9bT
dHJRE6GdoFep0Mp/jgOayiEMOnn9GENaHlftV40S1q3dacB1YZ2EmpiJjVsOQdWvzkDV5RQdTlbv
q+ptl9g3fc5UdCmoFxkgxfwXODAzgVF7hGn0p6aDBD515PQHT5NuzVNUBDzjJS11A+XmtPNjn5zc
xuKrrxqHlsv4TROUAxUC6MLFMSTivBCZ80HKIZboMLfCrZz+0PwvtsyPcwydw15BTSF0Ry8g7th9
x+RnNLNd6gGMyRoIdSnnyE8R0gfV3nCLo4DB0Tw3lucMpIMVOU6EPHjYSLdtktxPVWncQXUM+V4K
m0aFkmRFJQIpM97o06lyA30kQZVPcHFReDV7reckXD3CyvWdYR8XIDggA+mAccDooo4PMCISjafZ
QucVP13LTAixd7xTnRwrcnAxFO04UObA9JIo3ymJ7Py9CkrRffJbVJRw53q+B/l+mHEw72GCbI+h
Udo7tWv4++nL6f8++evkZR/JgD7JaFwfQfHoKSk9qbA+hZxh5hAZSCisVXfzv07zLpCnLGJuPkV1
99MriXbjfL9LO+M4Ry5K2L84eXPbpQk1AghWzrZs8zyZqBTplCWKYN5vJcAw9cHn4MnfaOxP88lv
3l3G+d4x5HzFodvYyy59gjsUNNHsw6do0Nioj1WwIFOMDU2pOieYIuBBwEx4ju4teEXhpa9z/0NS
OTbi0myusgY9Sx/1j17OZaGk5BTgbxTsPK2y0ZgwdzBIbko19ff2RNQffO9HETXEpD6CaUBR3TLJ
Qf/IEIQ5tjtLhkIbbfO3+EfVPoVShyDUfw6685CsavrsZQgRxhp/L/LmkNAqfInFkP4+F8NpQ8Hw
vJrVDEZvx+wuQcXFCLiht84DLOf7gDtalfAn5hBucS6EJ90BbGQ+IJ/6c/5v3+Ik3su8FUMzneRY
sjeC+1LMT61iP5ijCdCbHwF7cvc2SCsCvK7ND5bufT65itfiGp0dv0qOfxyj4Cf4DE6ytOxwc50X
Rp8PQsF8sI8zrhq4FkdrFCkr5U5B+UGKWgBHvv70j5Ml9Ws+ZD8QNqTk1/8wHwkiZ4CuiBpoja5K
QWsBoOC036vEElWlpM0G6dnoPrd8zvynWymi2Mf5jMaVhewvqdrZfwtV+d2HxwavBc6ugsYOVeuF
F6On0wY+/xHJp3NKb8Qugi+fUDRFDLgY+IfzbNXSp2QKf7ZcHeZIUBbc3TX/RIdhb6bhSxjUp2+e
Bvj3XyVd0oQldDEqSWIduRuV+hXnE3wV9i4NdKpkeBMP5rtVYeNXjoc2rAFJXP/szFfi+c+yJ083
nU2SU+MEV/X8sSxHAdqmV0FUcEGfzxnzwXP4Zkzt91P7VAlvR2vifAbJTRmSpWSq/r5PBOrtCBQL
KV4gk1IAZ5V+sKvuC2KkLBRYhC2KSpyS5xr0qTqqfRhvYFDdB3gzBKz2jozRfY4gT56jlDenZzU4
fSMuq9vTLdsy5c9G+ajMB4V5pqdYA3iv9i/TvO+ebifoWaicYGun34/siqcLcD3XgDr58+mcTHkE
3H3m1OzRGvoZStqvjsrUgpt35rCM838oALBIMlVYxun2W44jGH+48aie3EkKfqVJpHADUhW+D/gk
nH0IhBYZoGi8g1360bAyis16v7xFgQwTn7WNMdx0loQoXngmAnjBzNp2+WDN+nnIuh8rrXqZWdbn
YcwXN1ifOXsWpGROl/s5KVI64Z7h/Z4sNriT4Z8SJ6er21lC8enfWKM5C3cG7VENExVbk7doR9Zt
UobCG2QfBoqOCJ9BMFNAgup/IF4CijCkCKFAXsML9/7/Z3ozSu045F8EGVAnerYy/4IZvIZ/NdmP
9DzXe/obfyd7SfP+DwAVxdDBFDhgA3hK/jvZC2TlfxQwBrphzlldAAX/JHtV7X948LXg9tIdU9Ms
mwzxf5K9NjgDfnV0FQjCDDZQ/y/J3rePA5Kq6BYJLc2Z37fP3q/55phPSQ7OHNxVQamqhLr62SS8
Y55vX+L/2/T8+1nT0DwBWpSyAYIqIlAIDQYKbY8hlEBr6J839v/fDwh2P2SNJpdq3bn5mFjzCwoq
RoBCVx7fl7ovAAjyrpDH0kg5rOd6sbdr04bu0JIBTSPaeHmGliZ/Tr+fzdDojaHpTWbrjrLkkpXd
I+BzuNz02/f8/86N+NgTh93gxWPnom0nc4BGfaQ+cOWztCcr7UMelFOzhagtULP4utHMSJrz0VAP
4HF+KlqXeuwPwEA3bWR9vTyahbWw51GeTZTSggi0FKt1S8uCzb/p5fJZDRoYRcxxFUv2vjXZgieM
RQiKty7h9Spk6zlSRu/WTqDBuTyCpaWeAWxnIxh41xiycQAxOPVUHOhPpaP+udz0223gn6WeQ8R5
06qaFjzWai38ioH/W6oBwdtR5RwyM60DF742fxdGdUVdjhNOK7jSue3/bj3/fPMEIzkfjjzBMGHU
jcs9inJCv3UHWfmFrNSdgzpLLynHsVY/6gUcz5cHuTB/lrA6od1MsNlo8MpbdoEui+GkT0NoTdmK
8c7tvDMgWwhWaJc2gSzlrWvV0BcXiD/g+VBRNAhpW98vj2FpoeaxnU0alVY+uW4szIKpHrh3gRiU
NDTea2d7SKz7gFSLHi0cgMXxj8ufXJg2WwhigdU7ZiEjOaB0k5FBONCTWWLTiu6ua1+IYHbbVVHq
BK2rlXIDRQ/ycgpExSuLvuT2QhBTx6bi/Yzel4b6gaLQx06F9jNpx5VFF8Da/5ixLXilmXgkbKHw
d9tyhI03yHRqEWNXUox9NVaHomqetKr4USeIjVvS56mXj5BnclmJby7P34JJWILvFqQ8KBSA9Tu1
nA89cfnWjLQbybCRsex5Yih65KzyleEufWz+/cz+QipTMy+WG1eXa6pt5pS3LkNAjhaX15NFLFuK
SM1sZQdaMD1L8KgeIkKKAfhaaGbGPu9NqBeoFrzONKz5q2djSSTHiuGnalw5dco7o1FQxqEs6Fvb
N/bK2ixYnyX4TuN0MLbHWN9UWFA7N79LgPvbUjE+Xl77pQkSfEdNyFGjd167lBSO3SHL9B61gQ76
5MvtL4Q0U/AeHaKNYCIF5qbFb6SbbqaELDvVouWwu+4Dgvc0Ua1SCzNUbksJruT5+0zipNFBdZ1l
x8ufWJijGTpxvsx5QcWQFjIGy5keeTa+M6jCv9z0wvIagjcYQRGPnqE0lBsbbkHhXWo6WJP2f0K6
/hNaDOHIgpJyLLUJ+TkgStuQPJEP2vW6ns8Lfmb7oSN7k2JmlWvk8WOap6+UAR46Q1/ZppbmXHDc
ohoHKfeLyqX40UKbNS4PaGjE+8udX2p9/v2s84UKb3E5MC8aIhu5DId4pN5ebnrB4C3B4HuzoNJB
5wBqFdmXwu+/8Iq4hS6LRGpSXtd9S7D5aojjTirYMQrq2e2scKMRzYnL/V+wSFMw9r7to4rX68Z1
uuAesuVdqcJUm/orAXmpecHgZceECbzgqIbaerrh5P+tb6OHyoTL/Lr+CyYfWFSGFDJnNCcO6w+9
okg3pZxRpKI2a7DrBesxBdNvkRmgbo5acAdOLc+fIQnb6zo/z9qZXRpqNLA1qpVb1vdJ/BLX/c4L
1zx2wTJNwegzhTeBAF0lUlz1IRnHo6oXu6kKPvlSuhIpl1ZX2K0G8g5AqXgqyFEnAbKkf2uK5lB4
2pfL87M0BGG3kgO1GtOqISq00mMY5feRnaIOq762MP5e9QlDGEJnq3aVZnGFRJ4GsaVyU0UAwevU
ISFqTX8uf2TBgubKjTfrbFpJQy0IcVnTvgdjjkpDdXO56YUlmJNF503nvZebse2zWZHMjUHftuYL
UlzXNS4EnkKzqZKe46Y0PYRQaCFjtyH3sb/c+sKs6ELosWvLz/yC1aXrv8sstKg6M35d17YQd8Z+
qKIWklM3ajgDUsvwsy6C3eW2F6ZcF0KOrfsWafWodi0IbxtL2Y9DdjdN3UpQmJt551aoz85wFhTM
mmwtb69Mi6W9eL5x31vSbV4MH4NqQEurWCm/WBrF/PvZZ1DEUIbC4igytDkiHnEvo8NF0Y0TwfBg
Vw+X52ppjeffz74iqUVYJ5VRuUjt/unk8UuffLvc8kJs0AXHhT9lLAaKPd26MEcIYRGZa83oJcy6
xxDCvssfWeq+4Lh+ncvN0Cg4QBbcyUbycezq6048uuC4/eTosJQSnqFE/lMNFTgGqrpXbGg28/ds
SHDcPBqmdICY0w2lpzS8LZt+F3Wfh+S1HL7H2lrZ08LsiIViKYWR/hRyJhz8iUIdQDE8vaqvV029
Jngw+3pbmy2BDc2uvWrfGtXaDXyp24L/1s4kxU5Fy+YsAcYDWWI8X+6zstS04LsFdfdtPnqla8N+
PhggnUYbbnGIVCDKg3QeimmkB4GRaPA+ajdlP+2piKIaIr+93IMFr9YEr5Y7cHyUmNdoLerDXq06
v/1etEzmq9ca1ufLH1lwvRkMfu7UaI43lgmjtTtVsBAhc92CgZR90C+2t7v8iaVxCN6d1kjR8NSG
imUIjWgFMw5now4R3OuaF/w6rgl5aFeUrlz+1eSu0X/u/L8uN700OYJfgxatwUzQc71GQV2PbzVb
OugxRGfJlSl8TfBuvYXrKsutym1KnWotuF02ZVXtL/d/wYRVYVcmIdDndchNTIal8ui3obrlEbc7
XG59YV1VwavJBjue7swTLyPI7v0VKd/j6crHAFVwbEnthj7ImXoZZgg9yW8aaVjxq6VZERw7jqxG
RtqxdCk2PwRKTlnNuHJpX5qS+fezLTKuNbMfCrN0eXHY5NM3A07gLH26PN9L/Z5/P2tcQY/DCkrm
u+7VXadVh0xVV/aYBUNXBRdVLc3X5JApCbvPZYnqSLXNBwoHrXblA0sTIzip3BKxCs0oXSiJtg4V
Fj08RlChXjczgp+W6M2gko2xOCAOKj+GKr9duRYtTbrgnyFEwFlkanQc/MmLlZpgXAoIzS93fGFa
5vqdN0saj72l2jqhUVceRrQhRk3+BJxhxRwXjp+K4KHoHgUTMKyGErIO+dgW7lLAdIpGeQY0GVDV
VbDGxmVBddnl8SzMliJ4bTV5Qdwi0ew2prID7/qzVJu1RZ7n5J1z0Pz8fT5XiNuPZT72HD997TWD
1QVxgAKi9Q5csPddCevv2oSOR4D4ynWDEZy5ROvIrOywdPOqcP0udJPVeVrwt9OZ48yVx2h+SNVp
WvHlA/yN8ALKdzqkG9C7r7ywLZmW4NJpFTqQ/iq4tPqhsfRbM4GJGxLRy3Oz1Lrgz+TEWgt6PrYt
RFKGjWk16aPKU9RGiVRJvy5oKIJb93nVe8BSS7cLJQSHne7ZGvWPCIiVV5qr6NyVLhvo+rIMU6RD
rR/XOyvVjN1VcyQLzl0pVulpaVG6CNtYkG/aMJD1cLqm7coiLFiRLLi33k4wQQZ4W+l0rlrmRytX
HuDbgZIKnafLg1jwaFnwaNKtsdpNHCHKIZXVXe/5ZXjIpqJXV9bgfUuCquKtW3dTDYFr2bLRx1Ss
s3vCOZ8fkA38eM0AVPHpH/IWr4yzpnTHOniSyuqHVcE5cLnt9/uuzQQf5yGpTUdVj1IMlMvltulB
kycwnNdX9VyT56+eBQnJqy2KDggSEzx8ZghTUtmt7DtLljOv9lnTXltE/uhE7GqDBimya+UPlEJu
VKq+r5sZIfqA3gC3CXuji+TQjsTTvq+hg0dV97rmhfAzIGqg+nJaub1RJzyt6jEqmAX6jeVYh39d
/saS5QvRB1GDyPCSsXCpKJteYIcI7uvJNq5sXQg9tuo5Kdo7pVvE5i/JqJ8lU71uF1YdIfCMUwP5
n5IQ+k3nZxHa910FE+M1swKFzVvLCQP4HnsDo+wH86+48bYFwghXti3EGrlrzVw3WdWiTM0UZkWo
UveqptTT81WdFyE6cpQEAfyQXOlt81aN/U8WguSXmzYY/79PJ6qIgysbu89Uh2CvogTU2sUX6qsO
eS19udz8+8YIOZAw7fAYjkqOw/Ku8IDoiIue10pe7P1YgHjT26ZzrUz8QPGZlDS9M0Z1l6strGY2
7BJrl7l5Ad+bHCEaQApmShROVy6F53H5MKm6XN72SlZ4m0nN0OhOfN9Wdz5aK8PKqBYmTMTjmID7
yoaXQteGgLHJ9aNaay9XrYUtTFiDKk4RT1npGj7Uw/xPMOrXXSBVEW+TwV+oSdXEmQHeaVRio+xP
srpdLc2JEDXrAnA3EhEE5QyBkXzWzfNeL8/JghFBHPBmQ3HaLJkk+PLcXIPt1AYBbqWG21Tlx2ls
95e/sdR9IWTCnTeAD7T4horIc9Y/Zlm8kkA/HSnfsVARR5PodZ13FMq7MNjvJHU8tjWSwegclGHw
WQqHj71SuF1B7aThcS/W1iBdC2NyhCVp/UJL7ISIFPbln36GnEeV1m8vT9hSTBIWRYqiqunq+UkS
wTViarxNcARIWezd5Q8srLojrIjtUOSlVpyt0nJ8Bed2V1QO1Ur9z7xrrnp0gEXtrWFFmjqkXUH2
2xuriOKeKWyOgWmXT5dHcEpWvbfwwn7GIULPpjl1EJrDsSv0fQbVNgBLD/WcCKpFk+T7baam7dYc
5ppOA+kp2JpMquy1eriDFXufhg50lPVOa6YHKeQpaa6Zm7LfSl7fy9r0zR6tW5Xq7xyqJMT50DFF
iltxbi6PYO7oewMQNk19GA2rz8gKRSEFW4rFQO6V/ptKxUFCUUUfreydS9+ZbeDsyBhSA1op82nU
seDChFymzqRDktkf4gpVCsQFKcKXzBXDWvqYsN3pimfqncZuSqabQskSOUtUPaaOva9pjjW075Ar
rpyFF1xQRIKVkt+0WiWXrlQGd1VQPnaO9O3y2iw4oIgAa6cGwlSLpkcE8SAj2w2K/NTAxHe5+aWe
C8EjodrGJE1fuHbcvjqJ8qx2a3vcgmeLUBipH7W+8dgqHLP8UIXVpzTSP0sUw0jOWuZ76RNC8Bhq
qDS1dt4yPDnY9IFzjHp51zrqU5OsJUEWZkhExNRqHCOExZbRDOEB5DeSqeXhqskXOfWQHLStoSHV
a8I6Jcf5Q2eUKxe/BbMxBZceJmREIuQm3bGDnUpzwsc+G3YBbDbXdV1w5cbmNcuZ6LpO3kBDAcn2
1x68l7ouOK7UNEFBiSkJzRINzho6sKJ/yId4JaG5tJ7z72dByC5GTZ00tmmtlT8Hunw/mfHKRrNg
jqZwRs2djljdpYWbePb3LslRkzLgVIg+5bn+ennelyZH8NdmUPsong9JXe0dNJTQNnoR3A6TtWI3
S0MQ9nvDyMs0iivSWWxHN9DoNt+9um82dpbKz3Ysh5vL41haBcFzFQ/qR71iy6Eo7th37YOpFyvH
9oUpEvGaqVZOTeeXhZuXGnrX5ZYa68+apz9e1XMRszkL22jOxCZmGoW/q1TYKmLfMm4ut75wzREh
m3oxmE0XqES0ov3U5eW+a4J9F5aHQWqNTQyn+OXvLE3SvP5nXsA5VdEQ8S1cs80+jrb/GBfazLW5
gmZYan7+/az5oO3zAKRHCSYm/o1Uzb2PtldtyNqK+SyYqSE4sdWqke33mKkVtnd+O7z0XY8YDWqx
abO/PEMLFioiwSwUzVCIYJ2lIdjXsbpL7f8QJf/NAPz098lqmVn3f3G5qoj/imBSHdG0IcKhRbUx
uuE+MtRXKZCeEYA/KLlCiXu4a/zrcHOnesDz1ei9pm9iY+TmT+47q9rnPJVua1uFOgjJ6cvTtXDc
MgSHzurWqD2fsBoZxm1iSggwhd8tr4V9e/rqSEjIytTeXv7WgnWJSDEzVItJbll9yvHR9QlfHDn5
VKI9fbn5BR/8F+NcHGedA8GAWyv+To79rw0HxqlsPiD596z43XU+IuLGfChkTKPlnh71DnIp/tBu
4jH9BfvFlckwEToWJlLgdXlduF7lbXrf+G6gubay3gvuceL6P/NwVPuiZArAAk5V3hkbSTbjZoc8
H2zsl1dhwcX1+cNnH3AgqvGCAsI25G42MdiZqtFebKjLoqla2SkWbFbEjPVp0Mw6WiRQexilpvGo
pNZdEyAMa/corOlqfF8Gykp2b2nC1LfjCRLDgktU45Ei0T7o7eBaprZySV+aKmHTBn+jSUliM1VB
Em60YHLVJN47FWpxvRasxMMlpxMc3Bv02mysoXAtJC8g1dpCvHUz+mt30IXmRfBYpkel3uiAx6gU
u7Ha9Dd3HZunwGnlYLMw/SJ+bLK6RkJ3qXDbWa0yTR/CKL29bKlLXRfO2qTgJSMrHfK2ofJV850/
kBPdjybMbpfbX+q6sFf75tiCySd8w9IZbGH6QikQztgV41lqfR7VmZ9V8mQkkA5UbqcMLg86Tyqs
Htd1fP7kWdPa2EpaabIn+Dk7v+TU9rYGrLDS8aVp1962njjZ1MU81btlMOwHVESjwXvp0CW6rvOC
v9a4DowHEjeofvyseP4B1NPrdU2L/qqqagbIuXJ5SEAkUQOobe+va1rw0sjmxXjSeTSDTDR9sBqE
NhnHGlzrfVtRxLS1GpiyOtS5c8zUcsfVzIVoaeVa9v5qKmLWGrlco2xzmlZAHGv1tJul6cbVIq73
93TFFlYzKEId/FDnHGGQ+qoXyvNIqcLGt6xD7cuvhgRtyFULIOLlHKlwgE73xBlVOlDN8Rf6e18u
N/3+FCEy+dbghyo1ObgRgaNG2dRZuEX0ZR9rK866sImIaLmkKacsaXyimDK+1lnyZIfyHS+kjzye
rdj90gCEQKbIeTw0KvGAx9ffsRbc9k1wH6vmzeX5ed86VVQv3oSbCniEB4MeCSfUgs3Qf/FtY8U6
Z87j91KkIr+JWkalCuZ0vq/G8U87b6K90/Vw1k0VICJZrbdd3KEcUFQPXtQpu2SMKEUvIZFt9fZw
eXxLLwwixE7hJu5QqVu6GewzVS/9MFvlhbfUu6iMDhUp4iSXv5d6/mFGl025/vXyd5csQ/AdGC5U
Pe24zPnqc+B9yn10O1HWhmjmcvvv+6aqCuHQ0ltHiTr2Tz/rfkyZ1tw4Xvxi6vXNpEW/rNJa20iX
7E8Ijo6vjHFVYH+O2R7gHt3Vg7kdlLV03kLzIhLP8qlPckzsz/BuTB6fvcJ+6ZVyxfsXVkEE4gUZ
JMAdnXVlyd+aufwUafHBa8s7RGVeLi/E0ifmBTrbr2078EqFCEb+X253aqtpBx7Mim3S+8lmHPV0
xVGXJmr+/tl3fEMtcifjYZVk1n1d9/s2Do+F1K68xC3EAUWIAyFi1a1WgmkKw2aLzu3NiB7w5Rla
anr+/aznntxFFvJZvPEN6nZEktiCMOFy00uTIhxnOCdl6jRgPYk13VpZust0YxsbK5fNpY4LPpyq
hp8V0ry0TojoeopQbxLCUna570utCx7sKATEIiNCUBO8rUz1DszaSuRdsknBZ0kzJxQt8u4/lY6p
f0/R1vyuwkTUveoJZ71R1rVqZRTvxyFEj94urgHuB6LH0jmGSGpoTfJXnEQ/PDN/lIz2a1taK172
/mQpIuFDhGpqZlp8Rod1nMSh6WSby8uwYEIiWtDTBg8WDxbZKaKnBqprZ6pgE/dWjP/kQO+8E4pg
wcCBpl/3HJKGqrZH0fFoWAg66t79mKv7LhifVVnbxV7/ofRQGgymj4ERoqDhP3g1O2JkP18e5vsT
qIp4Qk9PGnVSeLOCv38fG+09lBIrTS9Ym4jGY4dtvbxmhNBz7x1tugvgSxwU5dWKq911vReik9WE
bWJULJJtOT6H8/FjA0DgSguYp+wsPvlB4PR9oOdugS5NkpnVS6dF5hfo9Q6Xe/++j7Cebz9A8RsC
yXDhupIGg5461jvH9u89GeUBcAE8x+0vf2c+075nakK8IjUWjqPC+1JqQW3ey0rzrAQItEBg2RYQ
4WmQo25rPUi/VhXEgpc/urT6QgAIvQp4YQdcb+zLvYWSH0d5qg0sxGOb614PZCGcNW1W+E5L3r3v
GEyjsfJmGRory/++Z8Dx/3Z18rAKvbrmrTLrTe1PIMstgPO+ve7RRhGBe4pGXaLF65AbdXb6udYp
gMxBP1/lGMrMQHduuwP0/snU8dLdqVNwxw1TQhEjrFem5n3DVURwnaLBBFwZ3MsGct9SERzjBGFq
D2L9kXq7+KpnFUXE2JGHjnpTIXXcWk35GYLgeFfqJlz6hoPI9mUrVQRplP99P1BEuF0G02eUhU7u
IqGO0HpbJK8TwAqklcpo63to/ljJgHkNFMTeA88t9lKgGz8lyUIKGKD3JqlNfWt5Tr0vgnzaQhaI
EJaapJsmG7jOpI6674dc2w2yVu70rvsr1YP4kKDDcqzAbUB2PbWv5AL9fZoM3syD2gw7HvyHzRB4
AQLnWXhbOVJyN7XqtDPhZNoh1ulvhxQJWgf626NUgyeCGhNFB7VqbyKoYSG57pzNlKBF0hixvy0b
RzrWCfS7o45WADxbzqbi+rWtO48a7tD/5dsT4tmh1RysSpqVqyt1Z3cIxuVtEO6mCe0CH47lCg3d
W0NPoboPkmgftEOzpWw92A5FHqBB0I4wIxfqPtW85DlDe/gODTyY+qUy36N6197ETvAa1UjOV6qu
saCqB6l68TFLqdmUa726kXU+pattghBLjcCG0+e/0Q7Xtgik+rs8HzNkag3rMEbdT7mzpxdP9bod
L8XQBllQQ2ul/tuH3PNDVTnhw1Ao9Uta6+HXInOKw+DnqEkZcn0LCa+3teRBcsswjO+obXYOka1/
UsfuDwyg1rbX1OYOgkWIukupuMklyqMKqUu2vcUTgwzr3mdT47xdOcm0iSQd2vJIRlu3gYNV6oJ6
5ztqtGKm7x9GYJR8684KxNRAQknoSO0h0SDytsuZTvayDyw1Pm8bZ/ucMfHumiiZczxJY4U72C02
Tv/tcuMLUVQklkN+sLe7OjePFhFuOzUc8xVIq1bmZal14fKjN56UWGlkHfVShky6hY5qCobkugAk
Ml6hLeb5klOZRyk02r0feP7LLBJ9i+x5vPKQ8f4uifTG27kfDJhpE6swj6kUBUdDatLbTIKpLCrD
aWt6+nVsItCTvP2OU0poJwwoeCNYtLFRNGiRJS6765IBiiM0jyJxoafKhHIapZCZZPGEJd9nYb5y
CV3gdYMS9233637KLF7AYxf9t/qjHIeya2uSetS7LMGnK+cuzYE7Kq2lfqsSVbuLfGv8ppRt92MM
rGJXERRWTG52uX8fphRHPNcMfaf3BNfj2OXbOkjdKVd2Ksx/wRBBRo42EP4J6mDlGLWQLIMS+O3Q
EyfPKifme22ykb60D3ayyT6qH+V8U36TXE3fyNeFARHZCaNo04UVH0LmfFMZj7UWoFh55WnqX2VF
nhKaZCecoxwF9nNqZCpM+6qxEmUW3EgsKspyCrV9k9b79kfVfZXTH41TbIrw91VBTKxTUPy4Sjq/
cI5N+KOGeDr312hEF2KvCIv3or5wTG9+BKgRDrpDrHjTZdcx3iqW4DVOVkZFMEG/X2UmgkHfTe9g
F2tsCEuhV/QDx7b7WmlMJKCKjW/+NPs/lyd7YUpERi7da2UNWiho3llDFL3iJ70wkp1l1CuGvmAs
IgjRkkgMZZJuENa9Q4pMbRQVd3Vff0SX7PIQFuZGxCKO2hSVim8Yx1atOa7qVAz0OTwOl1tfmCAR
juhnZqgbU28cvb6/KbzizqAGpaqNl8vNL03P/PvZcUCxKaqSY5pvi/4m6u70GSLdUuhyFVBAMedh
nbXfd+iLgQYyjsEIPWc8cmy1des3QiRcEb0b+PE9RHOC62oCFZGqq1KtSMlah9Ue+nZHaVp+I/co
9Q6NtFZctzRjwu5Xj5FWd7PMhaw+N/rnxI+PSvkyZdV15xBT8OO+B/1rZK1xzLTfZRlsPAnOf/3z
5eVeslXBj329jJQpHI3jqEBYbUetvHcUfe1+tdS6sHsVlsTzQ0vr8WT1+2aCyV4mlq54wkLrIjpR
IoNcqz2mOgRIF7TRl3zSV+Z8qWnhUNzogR7UKUEiz7PyhzT6HVIAdSTVN1dNu4hNjJu+rIdOMY4h
ONcbIwmzGwTB187FSwcmQ3DiKbDNEIkyznvx9zyY8CplE2qwthOKtPhLVFYIw2S/bAchrQr1RTPe
lrG0cqhdmjvBw+2kA0Sj8nFVCfUNgm351rRj58pFn796Fj+c0syjWRP32PuRHSCV1SFzKAH5+nPd
ygjeTBG3RRV3pR8zZDVJzm79VXazhUAhYhWTXKGqF63pY977e64SSDpAcT9ZiGSHV9qV4M4j1Q09
9XAydsWscyQdVGd/3cSIvqzEQ5Lxwn8svejzVMofy3TNYmbLeOdQLYIQ0yxI4iLopmPYFsROJCzV
ydmlTrYWh5Y+ILizqXVFY032eAw6e9s7FPONafu9Du2VM8VS+0K+LU6rbirTYDo280N2mIU+Xyht
+wbUerRyyF1wKxGBmMXRoGqRNRzN1vxgZkjfOPJK0wuGKQIQx6AweA+dhiMpl22D4ksZhFuqmNB3
LA5XWY8IQZw8KdYrb6D30C5v+hEJn+E60JgiYg8zEna2T/7rOBhFsA/KrLoJkK7fIm9u7y53f2GB
1XnmzqIOSlZqHBpNe8wC6wlik104RC+ddx25tqILWzzVyk4gISlwbBFAbptknwXeSkRYWlshIphO
r9Ts7f2RlONe7fUfkeMfJtl68Mbs6+XJWbJMITLk4EN8OXT4hFLd28lwyNvriE0UEcroqQVvX7XU
HnlP2Fl1cLSRMPXbacUqF5ZVRDKS7W3rsAu6ozJ8yRIkk1TksJ4uz8pS20JMyGH4HCzFa48TjNEy
4HSl7W+m1dvdwqRrgkVG+ki+GUAMJtP3LyV1q4e6spvrrjAi2V2Sa+mgBXJ77CvL2ql2HO+1fo25
eKnr8+9nzpS0HA/C6P9x9mVNkuJY1n+lrd7pkQAJMJvuB8C3WDIyI/d8wSI3FgmBEAjQr5/j1f19
k0Wnh4+FWZVZZUSlXC7pSnc59xw7nQwTe0+3t+VMr/htlxZ983rzJlzquCvtCeiLAzpXTlXEcemP
V4zp0vAbO7WBLkOmO3vSrZFQCf6GytNNS/WH54/MpYXZ2KqeFy3XieOWicLDOIZ5NJePzw994RrY
EtvFiY37osZpXEII5nkVX5ED/CCGd8AwxFcW/8L0t3g9tjR0HAidTi1jPZjGZQnZrnjJn/8Gl0bf
vOGtbkAdTxboFSrv0TXzvhb868uG3pgqFODIwgiUJ62DJk0f3cROXtnSCydmC6RjvbITApXpNCJ2
WFi5NxNaH+U1PrRLw58X6xdTMk21LrOHdykcNOo6nj6CJuVpQX3o+ZW5NP7GnqhsCvRsQiQygeYl
L+IssPmgyt3zo184lH8W5X6ZvRrlyGJUhU4ePwKAohJ6qAXQsM213qZL098YlK9kCD2mGXdw7dsB
ciz9gjNZBygiofRk+dvnv8elo7l5ABcIGJEumaZT40BXPAR7qa4x9V0YeguEa6YwqVxbjKdE9BkK
YpCqvpa1vzT0xqAKF/Sr34XjaYi4+gABIH4bLnBfX7QmW+45znWEN8QbTyukJHIShyCiWLr1ysN9
ae7nE/XLyYkq20wQu8Tr19BMxsFelPWbl038fJZ+GRpyw/EczFiWeeSHIDF3IMvdPz/0heO45Znr
wvasr+GZExEu09C9CYNx10/sirFeWpSNsTphCxrM1XjiX2K7C7oXDrt59CKEkUkvQfRArQf1wea0
TMX75xfkfNR+E/htKeWSqIlqjqzKSUSfXAsQqRkfGu2Qund5YXgKCZUrX+LS0m9MFHLCllQSa1OO
rM+Lpe5PxHoU0qsvvYu3kLF24ZB7kpE5DQ17H+rhfqzmLyDLuBbEJr9frC1kTPZSgyd7HU/oBj1q
a20qYpYnFHVwT7wlaCfI1lkcNAleBoIDCeJfTcE3c5CAHNGcltY/iUm8ioJhH3XX1JIugLDpFiJW
VVFT27IdTzpmmdIDEPjveOdnBGkXmrztCYSMlyFnUqSEqCtGSM9b/ptD9x9EbksAlZ6qGU/hVOSm
5PtFa6RihqOBMCnUpU9T7dIi1neq0Fc+88LpI2eL/eVO4WM8xI0czamMbdpD6Z2Ac2R9GQkY3QLJ
GFgU/GLENhUAoAyC78BGtXveQC9NfGP787qCx403BjhOPzwSTxa5Htoxj4S6pgFyPky/247NG514
CnVbEP6ALrEJbmbg15+UiSGQPo1W+7ugKSxPA41qwZWX6fffCQqdf92MBHzhBWTU9IkFP8tWpJ3u
UXF4WdMK2RZsueGmqBuMbqOhy8cC4OYRIshXXOwLF+YW80bWbkbvRI+tdvFH8NCLtE3GTPPmja40
5GuHuyUkL8LXkS0CrgUFthdbaU7Kc/1+0hPPSNO8jAuEbAFwwhuXlg8wCYgYkJTxeN7F9fQyQUOy
BcABybOOTRQPJwmFFq+LTqAL31d8gOp5MH+H8HS2OgqQT19MV07V7x9fqO/89VTNkna1A1PzKebD
rdc3d6u9FtReGvp8kH+5PYI4iEHr0GHoNc4lZL/OKssvsW+yhb8hFYoHCnCuUzB/og5Sz8A7ueoa
b9CliW8cErLEUBkgMWyBJnnBl9xUOn9+4peG3lxMa9udZTWcPrVdWX7yiazAUyPJ1xeNvgVDdFPn
gWgaRqxpA6yePJbLNeT3hYlvkRDNUJVlUkrwv7f+mIdduewo2NOuLMuFJ5VsoRD9uWkucAAXdsDj
LQFaiyPglsO0Lw5FciOhS6u/LrTeh6u5ciVd+kKbg1/PLasLsjSAeFGUmSBvP39ojWu9K57bhWIW
2YIkYFdFYQCvOUX6UzN6J7/0b2XfH40PxE3bvp11fAQH+yfQL92zaUonVFWCeLliIZe+3vnnvxhf
VbdusGEdHW03QQaoK6ZjUHjt48sO2sZCVlDcTNAf40cW8HSpk7Spf75s5I2BkLEONaCN9mhWmezB
z0VzdNmpK37B731Rsu3vAFhoiEpW2uMSjsgMgrSAFmnI7wouU8rNTS0fxms9SBfe622TRxcbCkFI
rLtUYM9hutkDlv3GZ82751fqwvhbdKWcZ+MD/mSP9bC+a/1g38/RY+8l5ZUTdGn8TZydeJDc6A3W
ihVTAqp38Wrq0eoEHpTjy77Axk0PIAMXzkuCg+kmm3eeefQlhCsGLa+ExGdT/k8XjWzVetuisp5c
ouk4juxV7T+g5ek2pDor5isl40tLdP75L0Y2tL0yqwrs0ZN9RpsqPxef0KN35Qq5NP+NDdNKrx4w
69MxAayayBOarNJJ3vXRlelfuCO28MppoK0N+WqPBNU+aZpTR+YrcJlLQ2/MmEkQLVbdDEOL9S1V
dAdyivz5Y3MhECJbVrkeZSe/qrQ9Bq16rZl5r4XZmfZszWWnsy70nxbaVnl/RtNp+bJSINkivJIQ
+HozdfZYuWUf0/5BU3flOr1wjrbYLtsKJBMA+8RBpfd+WcqsCtFvxoZPzy/ZhWtvi+wCbsIitWft
kfN1v9g+m9YvliFC9bybmY87YLRxsKor/XoX9n6L9IoUqTtdCXucjctK+H+jLl5UsCZb4UUzENDA
CGy9Kqdd1QWgTtJupwd+rUfk0k5sLNqzTdFrIu0xrGdvtzbtzSoc30Ht4vvzW3HpA86L9suVAUUa
i37w1h5d5eWL98mqb0HlXzGNSyu/eZZJPHZIHWPwyWvAJC+ARaC75+f9+3CXbNFcxUBXHQkMTfrv
IMJPHZoczo0DOvmWmGth4oULb6sVPEwaChYgEzo2yHOkrafuCxSVB8KeBkquvDqX1miTUdNovmLD
onCEGpJNvc79ar1yX59fxt+8N1tgV8NIaSn+PSZBhf604W0X2sx6d37sH8tQ7Zx9YS5gy0BXhwlS
9iNMLHDhviPQTpWs/NiP10qdFzZii/NS7WrAk1vhlJb+K8Pn1Og3UxTAP7qGrL70Ceef/2IHWnWJ
b7rzNqxR3sDhF8ykUULSUl8rBl8wNbaxZTIFTdfM2I4W6b91CY50NLfTcg0/eWn4jSV3IfKZFEXV
4+IJNPG61JpvnF7LXl8afWPKA02sJ9oGT4J7payDRPqQLmhJet6aL42+eZ6lbzvfet509DjPXBCk
nC2pndsrhnDhsthKkBI9rJDcxS3aa7Zk2oveou1pv1L3pmr7k6Lxt+e/xqXP2dhyUjZc0BJfI0mG
r1HsPSazu/cTfQddmYxN/RU/6cJZ3eK8IgnFo07iY8DzT+M3kW9THd0v8Y/nv8Wl4c/XyS+mIGnl
OAG10DEMutSyB8k+1fZGNVdcsQt7vSWZG8uKs3HBSYrbIjX1cOZDyEpzzcou3KdbfBfpeTUYFU/H
4izSEcvVZK0I/d3za3Np8uef/7I2VSw4uB0RI5Scd4DVd+8ilzyYMKmvHNVL099Y8Tn4j+YB00cX
62Fx3mGGC/myuQd/nTs6G/wl4hzhh68/D2GVj1O1APl5jaTw0tpsjDiYghGt/sF07L2I7Mu49++h
0qfRK0mvqTpc6PcnW03SZHQxkKtoPNRmOu9C4XT/UPXJVGSMWlm8lQ1t4mMvhrk68NjX6M3sPE32
VUTKal+AK2DJW96L8UZ4IqoAn0uWIh1FFb7QZQs2y8wk3kE7S4O3UH6bFvpYGcTA0HL8+qJtDDbL
bIXHihayrEfXt59dGNwxhb5K97JSBZpE/npKbBeEVeQLc2y0RKKr/wqGpPs5rl9mQFsAjXOtFjFA
4ceGxyP4sctvImx24UyuPVQXDGiLnulIWS8OumnHxULyNQxdjzxvee0luTT65m6crO7MqLH4M/cX
YMAVSyfKXobEJ1vCqwk1Gqi+Ye4Fqz6RcT4Fg3d4/tRcmvjGv7F+7SobFsNx8ss8hPMBwvuXZS63
2JwEDjKlI06M9d7UzSSzhKEw8Py0L7iwW5IrMveS1SCNODLqP8nprWLmhKzPvhR2H9cBCoDXwP4X
bq8tk5XFhqLfWU7HJgnVbQIBrB+QOIjnVFHzMl0MEm78g8IybpVazJErvSuFWHFpXZWtuLDDW4xn
bEk8NIkxR5pAxmxm3klg4fLn9+HS4JtzX7clg1zdbI6CTLs5RhHRlUN8ZZMvpAOCszv1y6PKy2Cq
2mLApa6qg1MFvA6u7gb0vGRNWdzFjnVgrgpfSUJexkNLtrBPMGiQFji7PwMWKEzUXTc+6Ua8rAuU
bHGfTdNWghJljiX2+1Q3urorV7w5XWHnK1Z34bxuJY6nZAY9L/j6AWF4X1dlmpT9QUzXnLQL+72F
lFGkSMhImDnGCpynszLfCttfaya74CZv2dWCGqrZsvfBHtC0GeMfmhn8pDIHL0LVPT1/Xi+sjr+x
NHgJnnIaH1Ek0YfK59+h3vMhCiGl/aLxt3iycuxprxzGp8tyw7rpAFrYG396GcKJbJnV+CK6joH9
6VhSbG0/eRC5KcVXBS7/KzZ34WLd4spaHvoDmQNzrGfRpiFrvvnouwh9fRCNySKVdGhw5y/bja3I
6RjMbqj70EAwBoXq891nvZwCbvn8Zlw4rFt2tUKDmScCJ+QxLusajnMF/bZJX/PnLo1+/vkvt1M1
BB2a07FSavIg7+Xyth+OL5v4xlXkndeAsQATT2p5KLgCiSG/kvS8YAB/NsL/MmvSLTVfR2eO4fxF
oDVttGlVv7AUs8WbsQXAEhAVmKNEx36r7sAhEi1XJn5puTeW25BK9DzC2Jpw9kqhvQXeuX/NV7lw
9WzBZU0yxSTwJ3McuCf6VMrOgk6jN3dRszYnWlfFPTrXqheiGbZYMx/ct3FvRnM0QXOIS/8+CNjj
82fnwgZvQWUJ6/Vaa/gSTrZdFo7dqyJeX7egbbhyxV3YiC2qTA8RRBxH+BMiHA+jtXmp/Jc5o/8B
HaMSbWQSQ4Oy/UbWQd4u7RWSi0uz3lhrARIDZwOLFfeS6r4gvN4H0uNXJn7BU9lCxM4obhC6EgU3
yHtVlvoTpFE/lhPyqDamN37HPxolPrXxGL/MGsgm2HNtmAxUa3UEsxHx0ymeBEtbxsW1E3rpGG3C
PeatqmGyV0ffb26U8T9Fw7yvmvXd86f0kr1trLkd/UEXQpvj2u5C7aWAQN3Stc3wqWlsr6U+/3x2
/yPTHSdbjFXVmMRo2upj6YFDS35fquGx7KEA249Ztyb3Jb2VIclJ+L6M3wmqdiBBzQs55VH/dW3F
XeyFeQMg8XpVq+O3Xxwz2jjMnaBTjQh0OSIT0IvUC8bGyxvhGNivw6F1WWcqOr5jcSGv4UDjP+3n
d8twnswvl37TavQGiqQ/KvRphu+g1VzdxItk4x2i7aJ/O0fUb96ZUtR1kBJ/WGWTKpTtJU0Z45hW
ivvJDGNagGVZncJKEmxTEHfRY1sVc3KW4JnqG7MuZ7yfkbb5gp7nKT7ImAbxDmRQDC0UtB3ju85o
Ne4FAX37js6a6J+olYFajoRj00ETs0jATFUyD4n2Gf0W2UpK1D5oMJblsahMGe/XTpFvdeV1C1Kn
U8CPAXQ7wFE0tBOkoFGbadNuGYIydz2yuRC368LuLYS67U+3gO4lrefGoZeDmGmF2K3R3feA0HLE
MNU5oJiCuq9v0dog49sWTP/r28nOZfcWRNnrdESjdazuplVLm3ErERZWGozxr3vRF+XrwjVG7ESH
Jp1MlIniWRskBdkrZdDUIYUO7S283N4dUF2rEUKer6UvoNqJgiwJCjRP2K4MlpRNg23eQ2PVfq5B
FU9OirUOYolTj0oWem0niHAUPXq+DXjOo2yZmYtTPnKl9hw0WfK28GMW5rLQIUupDsFq00kBejC3
1qHKan/x6ryRXdPnSKxXbRrHyIVnpS54dJKJI/0hDjpaHSqaGJ4nWLgireBJrbtGFk2Rs4m7Lour
uO6PE4BCRZ9ayG2WNwYg7Xg/rWMBCEAfxCoHenawmdbreMfYzPxUj3UfpeVA668ENLKAbDSRu2s6
VGLzwm99+tafJETii7nupjRMlOyBVfWAnqsnFtGP0dJF5Efg9bbOvEYlLpcmasL9qoYqTnGxg0SQ
Lc4VWac6NHoxERl/x1jN/Uy1cYATyuelyKwd3JotriqrdIwY+j4GleDwmEAInsdEJPbd6qIqSusF
WB90t7BkAA87q8Jdz6fRHXuyaj9rW79qXqsJKP4ULNfaHiI1zyDdFsOk3nlcy1GmAFUReXSUyO6B
rkm1gDkOgNzuR1QnQ5KPAMStu7rhENqgC9oOwYtaVTQVXTm9pbESPIt1t0R5u3Le7MG64Ug6DuXK
Hlg1Q78rExBxcDvQi85Tl8pBzfKkyiCO9h5oP+Ib1XroOy4SwsFSoGr89yrRjXIyKxdkT4TqP0KK
9S3XdOeKIEFoQUJ9G0nbVu/HWJbv6BxWXx0Ze/Fp7ONW9rtmXGQndrOxoXxT80Kqn6gQUL4DJYUf
Tyka4gJ+s4wBCKRSZUtWqUyAD74HGedI5gSd/81E73pOQnsQM2fsLm5HISHrKACw5thI995Ir7UP
Jdguy0Pdirb46ZdQX9VYjqAtvxsoK+jcIQm0ZKIyFsi1lqIcKAFetDfFyCA8iX59y/atC5bqsxOD
0He4beMmCxmO6ttuELiMUSQr109ewsv6kQuY5W6t0Ktz30ZNIg7tNPhiz0YrZpGNYyCBnl6ZCeHy
MwEOPzCwzUFet9GqD3KVbQvGc4p277avojkNokHJO2RNS3CCxVEZ7HzIq/BcO5bw+8bz5ieuYqVP
nXD5FHP/CQ1DPcepe/RBgLjCtBVClzCtijV1wfDgSpAh1uaN8IbE7RpoRn6u0bDOMq44H18vQce+
z5wYtDqvrhLgfVFjcyz9Fdy3OQubLAAe/IMILRkyTrmfKg1JwiipQXxb4M3rolhA97JugwMarxJ5
YlME7Qo8Cl+npb4XLNLNqZpo9dT2Pa3TOhQUJtF48hP0UYVLV0vqB9aY7/hI8ZWuQfXN70mv3nQi
5mDWchzKGiDBIdHOcyABvRnreHIZvFa65mPfLOKNDATpX61l7aZspJwOaVFIDX7vLublfbuwYA9J
P5VOCbkHuTXezWjhzt6F0OMbDnW/GlWlYvTGeQ/1n1Lfq26gWKwZT1fmGitEqjuqgzQBUceUVsIU
SaZcXxOIrqIlJ1W8M0WmyxXYjWGayvamD9dhvQ3EaPuUuGiCJCp6pJL9HHRCHZJWemvms5olWeXF
Pqgl4eUvN6QL6P0aiAWlUVAw8GyGW8igmEX9cafBeYJXoCZ8ujVLCR5UP5w7jFJBbUDbwERg3Vsn
eWpLgVswKZAwyrXBK5hxQFvj+7r1NA6FW7EUIW9cmPKy48Pn3k26/hStVcdSXGqs2fd0aMM8mWa/
y42TVGQqSOTwKEtH9J0rOYpuHsQGfXQ5oo/sriGuOCs9FnGz017XN2kgo7LOJyem4FSjDQKysMDw
PnikKmjGQt9fD55fx0VW9cprDhocqTTtAH8mH8OY288MN3YPcsleL1k3KxrmK8NF8dpWbdftaqc6
etOxtmAH58seqKI5nDOEfJTmlR9HNI1Hf5XZUvVeewRua210Cgrsqb0n6zzZrJ0skKl2gCIsWEHn
8ZNnkqnD6eDhckf7OJlAk4ytRU0RVIZPNjLMq3KgUGzwpuSIPFIoByTBYVkcO5oJzsrnUQamSMG0
3RLw17e8RsewUodlKMLlFYRRQNwUq34KchXTQWcWTEXz67WAzkFajglWlBVgv3rjqUU1D4HDY41D
1sppzSo6zzKz/bCMhw60jdXNEIEGJ+ejUnhem35dctxb9fpJAinpZYQC1JXhHLWgyS4t+reU5rI4
guMYVy2KVTLIgYMo2akd2mFOdRzC0qJ6nIt7ZjmQEej1Al5/gBXJLB58f3wS/RK71y14cngO+6wG
NIm24wq21anvb+Eme/5u8AegBmDf8gO6iUB6wsRsxClMxmK6k2Gwtq8dXl/vJxkNwBGsZc1Z70EC
nqw1xIZTOoaoETnPs/QmNNQkQDgY9M5hNu7npAIki2ld+DX2OIrdnvdG1jvqoN/0ELWghtuLDicG
+S7al1ntgY0azFbe3OQ1kNAstQWzX4BubEjeUFJHe1lbvj6iUT0Ic7cqYTNqFzRJK1AY1lmdQCVr
P0VDLdPKzcbbyUhM7HapajSSsCJMWC66RCfpWvkdzeZp8pd81gl2FL5Uy88Aim7YTx4L30ztGiz3
uitNeZBho6ZD348OZ16txbijeK5bCL7XhKV9ifrQQbSLDPNCjGv5yROjH6VrN0IxInIt+ciAfBv3
dcTmbgeC/Qr5qkhoBYm9eexuoxIsuGHbsFtkW01wSABcKE9ro9rwvb+WS24D97CMWJDOh6rsVITj
q7kG7gDPqGu/B5DxgeiQqntohdnF78ztCLLzcF/gingVcEhyp45Knxy9EGJme1Q2xHRTW3DSwE0k
I8vxYom3zlCb3Prcn9s08ceE5uPauGa3+FbTDE9/Bfpe+E3tLqiXXr4CJbKMDvHIUOds+rCrD/Va
yPWLhKYg+APd6LEHqDuuFkS3yVJCY3Cc/ZOeIzVAA67txn0M+e7wwfP5DC1eM68/tLIByJVqx48I
GAzu2oVGeNyaxOuG1FdBfRewkmAChIb71jqwC0FcNi6Azu5bvhPoDy8yvDFjsRv7wNUp9Atifz+b
KsYF68Loh19FtIIS5FiQXdXjlkgN8BttRqJqJDu2NmAWak0Sfpbt4H0tNHzEdG2izsuWBJyft4WA
aHo+w4e/g8tJDqCixhl3kxh3YozA1x8VAvCAeKyhu0E0oWlCq2hJw6ECSW4/LYt/o4opelcZSMTc
x0sFKXMaS528KuFaSXqo8JB4j0WPeAuahdq+5mFUnQGlNPhYT0ICnCRa9cCkF47fJhctZRqLkPO8
xS1NjsjghyBGAkoa3oCk9a4vLMTGgWnD1QBp6BHvMUymSoHH9HXmoZCJ+KxVElehRY355KYmkJlI
4BGlMdygxwai7j4IlYV4YnCYP8WVmJMjgpZBZlL2c3goVn++N5MdXnez6LwDbncDudPofM6stHN0
KCNOqnyJm6o8xF3Xz7iTSs1eiZJY8yphYRLt6Tyt65tkGET4pMrKfF9gIz9X64G1ecYpBEP5upRz
ptcg7nNTgCDk0A8AV93pKeLiEGD6yQMjK3sVLn2AS7GegkfSFfPT6OpFHayJQoRfFRIHeQzOJJor
pLrUXvSTKveSL4g5mHPg3SK1F9FsjRM3n7QbYpVFdd3T92qoHb0PpgW6UB2elgoUyz3rs7KZccLx
bqpztyVHr3beSRDxpWSeSrUPRRuafBjaRO6jQJn6VVd2hchBHMT7HacNLY4EGk3tvRnp+dkChVZw
2w5+sL4LAKZfT4BZrPSdX2ptvlerWfX7WgoT7UCMz+cD4gWfP8CBUcnPoWaYJZDyNFjTZl0cf+D+
hMh/lpXr3zZE9F8pNLn8L4vmY3DrVTpKPnfr2M1wCBGVZkw2JNklZVeFN9FM8LLKDtJvWeeRGdTJ
ylFwTHmqpOFrL/HIE2JGxOZKa5HsGqOIvgXt6kQODTBQYr80IXdnBspJH8lE6wHyaJACQOSu6JB5
6FhsQO7ieHhPNTpVjs5fOvOqXxCiI3Zkbb9fnZgnpBl4NEIKkU8ihxKd8E7tWDoIV4xV9dE5rZe8
DxJgvKcReMrM54b2r2Lckn5eBGHEHhdFvD7D2zHOUIBt1fQ6mhq9w3+AXsYGvBX7Iq5p8hMRGZt3
KpJMHz0SAy2jZ0vl44JIdEZosBTVyUoaMYHEyeqN+wAsfcmnABdqLVLTnx21OBpaP63kGvzooXg6
nHTn+e7U4iJCh7mnknpNo7A1FqrPqhc27YRe5x/NTEG9FCxN/ziCCvxJURcgm1EtlUsNC6vvtmri
9hjykrwXTZj4mWdJAT4GuiL+7SbcI8jMRw5IBXyUzLuF2GhnwFsef+gHkDmeZM/AdknGoIoPkfB8
+GxFqcIPMSRg/bRHlN/kzUqqqEb6AQhPg2tFLeEXb6wE+xo7jfzAavWECHh0KFBNwl/qHTIptEsX
2bL1Sv/kbytVyKRtkAuYn2jqokOjErTGjlHU6lzX1GYm8hlINPz+teocP8RJcE288rc5ZHziOVf6
SxptoD3tSDv0xwXhVQ4GUvQxL+O/60n/9RetXfPP/8afv3X9OtRlNW7++M93XYt//vv8d/7///PX
v/HPw4/u1VP7w2z/p7/8HYz778/Nn8anv/xhp8Z6XN9MP4b18YeZ5Pjn+OWP7vx//l9/+bcff47y
bu1//OOPb92kxvNoZd2pP/79q9P3f/wB4u2zwPh//foJ//71+Sv844/bST2Zqh7+hm7UJ/X9N3/3
x5MZMVDI/84SEiecEx6G7AxCmn/86zfs70GSoEbDEj+KgjMBGkK6sfrHH2H4dwZK7iCK8PvIhx7H
H38z3fTnr4K/cwwC/RzkL0MYg//H/5vj63/lTf+1MViVf//5V41k9mfy9n/zq1HiJ2CsJ0kQojEw
8inZJM01glPfo83wntnmMRhOJGGfRl/Fh6pE/EIb+Y2z5quXLGctEhg/eOfzFWizzBG4PHgnuwOp
3sjYh7PXJG9NVYCjwVsPdTAp+ATjDXyl7ugDqzqHsdtJFcapm8+yLMrty8Y+MZl8wceQHPIEnkMW
UnlKpwJ0gvB/yG1Z6TvftKcwDCSiN/chDBZ/VwwLrlmqTwims2kYgbaVeLdmun5r23I9rGZ8Twdk
5wAi6VCehZONKC6LEevniI6Dci3vFJ/eeEBTOQ+eklQiwZy/iGKQeWnCN2vc9NlMxdP5356r2xl0
e2gVNujW16gUGtCxtzxJdlX5qgWDLf4A52SZ8G6i7gew5keFQuuhjYjYE9PegTl+Teeht+nsPMgD
BMhyNvqxbrp3KvleUQgOuq66dUbrnPQfIbGBFFfypNy3pFRftAEOfYrRRlzx7sZilB5Vp2MUy3Ou
4k3sPpemOSy22idVcdO6+msdDcFZV/4OydwPIVp6Us+0+7hzn7VzX+u1RreZfjsl8g6vgUnZUJMd
oCs5X5Cms173JXI+OlcGeW87+ExzEX4fOhRs/AlOJ0CHSDrG4ZugNQ0A7KFLz9LgRSx++nEB+a7K
ZWQc8rYJLbQUu+9eq7u8ZuIrYhy8xcWYmqp7W0b2fumNPgd9Oo39+qENvVs1dCabTPO1aMuc1vMT
Puxr3dIG2Vl6lH15jIboMbLc4p6Ojsq8oZ1AhirswwMZ4Q7ODPF/NBcZnWt7Qlo9DUu6rxAbHFvn
aAaFD+ReZPNTVuRDD8mKeHiNVi3kd8LutQ3tBxTJv5Z+EyJzsH70KdTC2gSnT1s00DLehnskkQ82
WdIJ79th5cvrXn8hI35gpPqy+DHK1NU9XvKUkfabN7QZHT41uIj+/L2xbBeb8jSvw1u1lrcFirY7
X+FvV6P/vbSP64fJm3zwKnnfaE27nC3DI55mHKjxngA1mib/Q913JceNbNtO5U4AHUgHJH5hypNV
9OYnQ6Qk2IT3X3cab3pvJG+BrT7drBbF1yfiRpz7R4lVRBWQuXObZRoJxGT0tSPGPkU+JECvDXnm
ysi67fL4q2GZmdvU2TNOwtbNG4AHxZAYq4k2l4NhmEFjhv7UitpL2uGrsLJ5Bfnr+5grGINOzPJA
cy7g4xH0NRpEYS4v7YZt0gzMeKARLQjEpl9NLDteobrUyC+r0AEdqTx1s6G9PiwOljHd0/G6hHo8
5CeS74obsEfHihSGuDGso+OkkY+I6c719KjN4pQ6OGo1fcpo3q2sDP67dgYHS8pfxkkJ3yqA1+rD
dVHjyZBdNTNyUBlNNuU9GfsC7VTWu+ZoHweDXsWdkYPo3FzgODTcGZZyflX2jUdLB96+FE8yZEXs
Ojxs1qLBh0ANZgf2ZG5RImf4nl4bwuWnFvYIFfDyOQFZYG3lw7QxK7YfCXJH3tSRWyDjRrPvEV32
NY076c8O24QiRld0QvPKkm4EA+cCzIJRhpEfpiX3kQI+NwoPvigFBjp3LMlvGtygpGoec1OfYj5d
ziIM8rwPpKUHHz3EQ1dEiZdQ/cJmfQ29ILfU6sGh/VfOs8iPOTPgPkK3WSNNt6Kj6aKRCJHieZU2
pmtGGKVYWfwCT9y9joxdVJc32hqejIj5zji7ZGrvwri/avP0Ky3ELbHJlSrCr7N5VSyCbQLE+lUq
q1NaJ0FZAkPFUupOje5WUz1suabwKdKNX8A0xOuAmUZrOfOBWZpW8EHp4iQ/5KieXRuNHE/XME1J
aFzszJVKDQwBZr2BU41La7FpRyP0WZjf1BMCqrGIT9Ot3cQrMRFYyqZPIZsD1ndH0uPv8dqEPkT+
XZQWnjKOJHzLfs2pRt4JJWUPtrMvqKkPnOVbZmOfKG0g6qFV6zt6uDBGfZTN4M5WafpGmBcb22qP
1dxfx1VmoWtL1nTkowc89mOn8UlVkeKFc7KOygQBsfbDGP/rtEPhyyqHWWHtaNQm/MaaRQvfuWwK
Ukufxio5zJhPuaNY1j9kX1wjQdkXaijCZgBpxLwlh0T7nZ2nXpjVCD+4kRUoI+snRIQCw4/8yklx
85DlwhPIRsiNk+xQFxMS7D7BKQWtHGgjtb4+oP30gtwXehYhcSmIIpgNNUcDmwqOkI9qzE8pgt4Q
DvezsLaMX4E85ZWmataqSZ5HJ65A65TbCtMlfCGISgizuETBqcxvk1DxYms4ecqIvyvJ144SWzsq
D8SGjno5PyDF3wYl7JOOszGg7YT7n9b9NgQPnFdAJtb5dYZgtE4pjpboGol94wOpCi1MnEDUnNEz
NOb7DLVJZk+Oz9EoN3WYuMD6r/HY4Dwk8QhyNd7zOl5Hgs6u2aB8iIcLwNRPUUm9lKBl3Fo4IHs8
AS9L0AXm4RSoBtGXVxjxUa2Jh4ZMZASNE2lvSFq0rDIhfFU+oXS+x8kQuYzWj6kMX8y0eE5vpdnD
b0CZV7hToU9T+NMSDROmEjc8RZMiwuiWMLyNp8gPUg7BIiiZ4PG2pl9r+6lAJetJaKq7KnXui1ga
biIL0y8nmFnxUj206Lf6/YgxDIRhiAsKPYaurQiq7g76TpWXSsyYRY6PnyKYW5Q0fsqK0ec1olVW
99qHXaNPiMG2ZnxbFhaKvxijgmzTVvYBdm6NP6FDvcRiVLkU+y1E4xLCd32IxznvREUGP5zsV5Ng
daVC5IFjDAdDTqZrYVaCo9T6LvgP/v4/qhsu4lcc6MX39rwqeFdIfPiq/8DagWG4gzT649rhpqy/
tNn0o3Ro/lo7/Hjvj9qBWL9xm0kT8DCH2M5CXv5ROxDym0Mw9ML/ceTWC6j1R+2A33D06PAmYC0Z
MRdu3o/awfqNUdvC30G273AKlZh/Uju8QeP+LB2wSrjNbUeeo7ORIicYSbNq68DXp2C3muQuw34t
uePPoeOHDLy0bkUSdmfin3+5Uz+pWH4OVwJQ430hm5hd2yC5LraDhdqEEV+T9tRN5K7CVaFT449J
+jLU8enXl/uACS/PgdydoFmGnp2xRVtmP2hrXcSWP85sDZ3UPfCmruLMxXTAF0L9W4gsmCy+/4o6
6gSUO2HLpqd+H85in6AL2VkITGpeA7y8N50BkUp+crkPn+NZb6ARIUArsna2IlXrGJgiCh08qP6o
UGK00ZyGSfiyfKzsNUyR7//N+7o0Kv7SkMAI3ADJAs45A01eQEEDg6neVZgo4jtLFgU0FrB0e4hx
EP36ih8tnDNgalYxYDC6ztmWGf2i+jCAs+IeE451itl0oc09ctw9wQjv15d7wzX/bHecwdycmKAL
gP0HTcQOSUO8afJ7OTkxKN2LlLTtWihiEmBPHIBjwl2OKmoMHwfVPncsOYU9dVnN/VDxTzbOh4/5
rMLPsp7UA5/kFs6rLlQVZYlBvrpvqL2K8nlPMKewchDmy/RUFfyz27A8z5/dhjO0HO3nKZpbLK5q
OhJADdDhuzMjZ59h6md0xrr+3lQS9uBolPIG00jsLotLjBE/w3x+9L3P2VM56q2WsVlu04SsNQUq
bgJSJUVqZhh+JWwfihBrmkH9X6Fbjo/1yQJYtutPvjk9i1RFSBGCkQzs4gqYHAdt67K56qDyJ1W/
n9rjaOC/sYvLUGAw7txpWD6GYGBlCGjV5CDAfOYL9NN2I7oz9vu91lc5jNkAZNsus6glhs3d5YR4
kgxQOcSep9Wnj3t5rD/70mexK8uJZdA6tLeJto91qfasQtzq0pNK0KcqomCJYf0gTnORfBZKlh38
s2uexS+0iEgs696GUhnMHwn1q1zui9L5onm3jyqARBBT2AQUG+6sk2T7GncaNk+fBJYPVKhwCr+/
vWZstnJprW0Tq7qzBu4Lla1K8ZVimQt5q+PSL7DMMPc4GWLa29G8hyrIJ8vsg7B2zvGqU8MxyQgf
HVI4fg5naClPy96yS+pmeL5DBKVM8Yk2yIdf9Syo2SUXdjvAgqtSfK+m6JFh4oU40hKPc79PrH3e
hveY2+yLcW8xw5/b7rMA/uFGPgtg1mygn0QGqHNikNibJ3hvr0UdbmJUtwKlaNmcMNXZVxKJ+Kd7
56P7exa/pDMahWnP7TalJtqcjs/McW30KHqEBdIhtNNmClzmpxvog8V8zsIxQ8yfMjOcIKp6PSCd
4XmLgazlh2EY9OOLgrFNH8MPjs3uDKJ52wI9A0TWr2PWByHrnKOjIRaR0YaO2xkLqcJIl3YmGnJz
fB9P5cuvr/HRGjqn6cQTpm7Qsx/fMrh5ctwYMZEp6oowPmUC3UqEiIPu0Xm/FQwjGl0Hv770B3Hw
nLMzofxNm9JKdr109lD59s243zeOgeUy7Uv8u8Me+vWlPvyWZ0GJM903TNQAoG9LB/J6TX2HKdNm
jLtTUoRBalz0dXYSBGvWovs53DnbT678QQg+l5IGWJDqMTTUFjirUw5UfV5KsEKYH5XSd+Box+d9
L67y4vqTC360ZM8yK15LEHNMrbbAfCDqCHT+4Rrz9kjdoriO+gmaCNdQ2nLnBE1buEb8mxc+i0YA
yjgZr0q1RXaVVI+OE75ICCQs93gJf9EcoANwPckLOaPhpyBehVr719f+ICy8xai/pK9dhNG+ANpy
S1T1spQhuQSMkvWnQdl+HNp7lPpAubJP0qiPVu5ZFDJIRNtmLtQWGJK3+gqE2PVUH0NQ/5dFG6Wf
pokfLJ9zOlEdDayfeIfTtN41In9VFLk5VXc5IWuk7B4vi50zHLtPK7oPjEzlOaMoszQBthszbzMZ
1oVOAf42vKJGR7LROMdOJgfsC3AXKBp46NYd8s/cgT46Uc4JRz3gFLJqpdyWj+VN/M0I3WH0MstV
D/WFAgLqM5fmDy90lhYxx4hhugk1cwPtMlms2zreip64YTjtOxOrprL3NoqgGrQBNX562WUj/CQz
OiclAa1dowcF94FqghvnuJFV72dGHcQRMmzUz/N3nQBSpABqseYdwOS/3hwfPlH+PiMa56bOGXPI
tlft3lg0s4dr6Uw+KMRBS8g+xvGsJvu4NA9FYrnpZH+meP1RwX7OZ4K+XibbLKbbYjJPkTJ3Utxy
XKMLmztp5Th1kIi3swt67ifHyoeXPItDKa+A9gHIfTuNgXPsLqFw+RBFXn6PlPeze/rmJ/WzZ3mW
/UDqACr+PRwkWZRjUrFXkLKgt7n5hJvqCixVOXYBDJxRUY7eOJ0aR3hO3PkmuuImhunj1sxBtwA7
xgKArY19hzLw0KdLXVnBVZSGn0TGN4rqzz7oeaxiA8AyowmC5pKTIQzakPitcSAo+hyp2C1grNrU
zzHBGliKgbY86ZiuMd5x20/Ttg92HObn75cgGTSkdI0JTtAQvLJboNp4vLFbVblWn5zsQvpEgaSH
Mlvi59j8sf7+B1qaPwdM/Af2MzHFBjwBN/IXHc0oTiErkP8EDfGvd/+Jh3AoWpOE2pwTvnAx/8BD
ACkhBXojtk245EuL7w88BPtNSgcQBUKI+BsewjYpxMKBDuYM77b/SU+TvRnb/bl6UZgDVMHx9yig
GsIyz/t+FlVZEebxfDeV1dGh3/hEd3WUXyU1eU0M82Gw59dEsD385Vb4a3sL9w6Z6/TQZAVePN3Q
JFoXBRBbTFyQZeKUNPTQGxcQLblWc78C3x5GesMaDp/3KdA+njSXRQl/cEslG6AwxgC6wg60fkKg
G6abqU6vQIe4N5PaddLMd1y7mp5lIfa5VLcTxmuuxrgVQFBkerJ5AB3Dd4riW59ivgQod+aK1rll
CbkB8D6ILQNzVIxbigpzhrZ/Au7/AS2gIxy4DiO1t6D53ha2cQtEy1FpJJEy3lRdtumksalH/aR1
8gKBOQyNste8AWw7ohgL6bT4Ng1LQMpWU3tZOeDflVZ9m45qxfM6cUVsV66p6A7MH6jT19etTW6K
PAZHa0yfNLhH4FBcjXG0nVTE3FYPbq+tU0jGG27jrTWUaTyBRtHQ94lrDcYdGGADOCBlJ49LA6kR
BOwJ2l4bjbEBD301aBuTlvkFiLJNw8urLgTAD74OayOiK87Vxinxd5u6AYiQDzdVU69p0t0bM905
Ezg7Q3GdEdzCclQ3eugvrGxS7lwm/tiDAKppB0JPYa4g+fPMzQp2bi0GJykQolLFmIMW0GfoE31F
7Va4wJUjNFf3UHXSLpH2ZrJsXKVgq8Eody1tt6LFb+B6fJlA8pbSpkPncHQ8DChTdzDmdRKRY1VZ
ntNDwDRKvXLU225+sTJGXbAR4OFqNyeJyfsY0ghkKjxhQEnuk3B+GJgKJtM4Wpm5B1umwOSLbDoB
tM1gvoqFJiFBFnMJJSBeNPU16axb4CMvDXGbteVFMTc+xpVNKU9xGD/lBNOgpsm/AbWZuY5cJY7A
aFXqb7OuQx/uSl9qgD4sQDrcsUCVVWQeJk+ZJ4Z2PbQcIqnJ9OAk7NBqDuEq0Hu68ISb6wLysc5g
D+wKZnzvomadFfMNzNUKt5maEow5Iw4q+SWnMMkxcgUYDnRvhTKCKht8+EevKmJsSG8+9Fl1n8JI
V9jFPZDgV2ruLiaaX5NCwsOy0PeZDfzyeEWdLPQNY76Jer0GY+wUFsyfY0BIsilRrl3eoFENzmQE
wnjEkx1YEH4vazDj1IJsNQLQ6g4OtCZcBXCRDykln5H+MiVYQTUFVCe96h0VyIl7Nos2aBjsQCz8
1st0k0oSxKtoogeyGPDaSl7FxDfK5WH0dWA3KoDRgnCTul33drW+a/PhELUDIC+dOjJo43jY+U9G
0q7xeTFanr5jJrjuqbExkwxCotSLm+RJlebz0JUBVH0P3ZBdkWnMPLA4mFt0GuDW+lAN/LXs2a6J
w1ULT+yy1W8fNCxyWMeAoirkdwiK7ezM3oIwe9Bl+MgHcoAH1ctkAizAyD7v+QtoH3cKmdWC0spM
ELhYed2k441ZGRuR6M0kscQM8PGMQe4qEbrwpnkuBvkd5vbHoWI7k9I9ZxfgKN4mhbUFvPS5DKN1
PendWFL00wx/ArvTbj+Tv3qri/8W8YWgkoOz6tjnfQnMymIRDuN8h3n0AHwPO6qqfEwIxqUyTyCR
Eb4OI4QhbGs1q/yghmgnVOUnGsLaw2cqKW9XO/80AsAUBwBAQSBk9z5/0WiRVFVdm3dmMhXeqLH+
hOmxUBkuMLebqjeCkGaHplhFjTompX4G5WRfTmpX1OxKq+40mMRrYQb7dp7/D+Q1/7tGtfaSgPwi
sWn/6+JL3cbvwKGMvL3r94TGsOhvjm3aGMYiNbEFyps/MhrDYr8RwRhSIBPJxIL+/FdKQ+RvhArC
kG1bXJhkQeb+GNPiV6agqJOEwIiWmSiM/wnEEwvmzwUlhLSELUGjwE/EAtTzrCGFAfHCOLCZ34Kl
nYnMH0EeZN0niOa3oe/fLoN2N2XctjCePcu745IhGYAR0QK2hFb7BKDCVajaFSHRm7JZaWUrBGkX
MsprANi9MgLfXG/QYK0QcAFhWtd5BHriDWwd3CTfFv3rnBwsBuhRC2hC7OZF4dlARlm6AP6p8Kbq
Kuo7t5l5EJJ6Q5mxgk23NziokipzIwEnNbnl/eXhn37/Pu/wsn+/mRI5K6joS5qKMfv73WnUdjrC
AAnd9gbnMrsAqhd46m+/vgh9SzLPbqYkwhSA5VqUAvz9/jIhURFFVMLNpLH2e2QQfDZ78ELMfpO6
MolLtwaQP4h6cl+N4qXqrGNcAckjmenV6rqbrqUK76S2EQnc0frWFd8TeTcIwKuAFbHl6EXAO3L2
AOSeV+J4j+IVsF+rrLYCZ2BeWat9177M1W0PC3plA7zDX+bhqrU4jCPYdsTdHbrabyl3NfhwsgNq
FkWcaPC0U+o3aKnEKdoLsd41il6a5uDPM+Q+ylcQTLycz95CvnDKC6o7jynbm7rBL80bM6tdAoI9
sG+egDR/G2FI61i+qjHDS7egQXstMmWzhSNY6PH4e7pwDkIcoSUsPjTAZ1QEhr4Cd9+bwN3sabOF
G6bX9IuDMnKeEjAx8xupUaa3theybDenQL3Ckk3yAAxNLy/RH9ZXAwXrAecUILEpwfvBdkoBhgSK
yu+7u7lpXdPI143zranTTQ24JtRqVkkYrioc20NxkUUx0j4DwtQXfP5mjYYPYTY3S9orFpV70eqA
wKCpCcDWDJxebQd82JwAEmSHfotn0y9U+oSuGUQIQeZzB1sHY2JflVCwkZaxGsC6yZ1yX9BvadJ5
skVVbbzMvdz3IdCtvAn6fgZXA3IdEkjjGqPuPLCme/lSzDi4Kgiw1xuWxAgH2UZIc6t5C3v46iKK
4buH+1k/23jAoDX6ecOCuYCXsHCjxtgBG+ZTB/0EyDID4yhluJ/j/MCmazaSlUgrN5n7LTeGaxVN
+37CPMpqvYRFnjV0ru5ely5Q0YACaj7rqAZTE6tLPqTdlSDQx8DlJ8sf8BXnPPMIr1foWLndzHaj
1QB1fidGEKFnesnq/DEvOGQYrFVTTR7A40cGINbIKrecwCTN58CJwZlDLwbo1wAyiFvY3bpAeyX1
dkSRETsXfUNA9F+6KCiKgG577mmeIyEmYN6Scd8p47Nx4bJ3/7a3JViZjALXw8+N35AllyUZJmAv
DTh+xN9LyD4W9meSwWd5xFvYXxSZUDJTQR1Qjt+HkCSkJHYKRCoTmEEa35jNKgH+O4uxzrnbDAgL
yWMcdm7b9n5r7Os4QskJZQvnNhmCCJzjXwe19w3zv3+es7ymh/HMSJc5ZTpdjAOG7sV37exbDTia
BoXQQU+0+z2O/qOU5edNlv8/aNm7V/0v4q7YpgTC65dpzcWX7Mv05b/2HVjD//e//0+TLv+6jr+G
uMW/82MWEsy//tCfrRv0YJCaCKSn9pue7h+tG/GbtDhICZjiMM5sLPo/WzdIUAW1QXcEu0RYePB/
UlmYBeVQaUvqCOlI/k/ynPcLbCGyWOgaoVVlUcsBkeXsaJ6gXQLwuFnfWapai8rca275JaRgCrND
vLJWqS7XSfEZlYv8rWO0XNhxIDqBjeMweY73sBxCq7Zl7R2w1UM0eDWQyHKq4SEZrWInDQzYv7gm
0QE0R1ED5dLLgXtF67h34x7lUtEMoAcz4SFmrMEy8Rve7PhorWikn5N5CiIo1uS0v04AeM6Szh9V
63UmQ2ciCmzQEIcC3EexnnTuWaG40ll6W5Qv6AWtrEofeDHDwcW6Tab+oifVARzQtcmATR6LLdQ3
fNPRXoQDFPTFpwH9WTu+BnH1FpKZNjwWIY2vHORfeXKIeLk2m+zSmSElwuMvfQRQMxjnr1XHjn0t
b0OdBWFdPsVhu68bBBm8cMYVOI7RXD9Y/Umb0UOE0n1Ki2DC6Mqqx+se3EeE4NLxklpeDpl9Wwri
wZZnvVwQsN1tP1QgmRjDNq3lccBh6YICHvlNW0Dk0fINQKV0cgBO3DPSZrUA5sbO2CVA/LTU4gE8
tKBUZHq5qV41jJzcPLQiiOhs8yHfQPbhq5kj/CLlP6msOaIpABDFUD46SgXznD5DvgFUCVdWSG1Y
Nt6bo7Gicx/YI7lbCCOg3NslAZ8RAsdey61LoeW+BJHaaHc56EYElFjUncRd4EAYBufjtgRyIufA
DksjABHQy9Ql2EfA5+Ok7D5rx58NY942BoWlDsRo0D+ywPd6fxJUTaUh3W3Ud8MgPLAUzFHsI9Gs
nGoKqlhc8SH9bo0Bs4YjTeLb3gr3kYNKvob2TWZfxuh+ANnv51AMgRTXKq6MXcGnhzluHkPcjwym
9G1RriNDbOA56gP3D/b5t4j0voj5xtb0KnFscFxLN1bOdgIC0NVFdhnZ264ZDnMp8OOLhmhFFGGB
wU0ya4bdJCLcuQ5wRIUJzriv8tyDhAI6eG0azNhMRZEAXdMfm6rd5kgJcWJfm10fIaUTwC2zoAaB
vo6rUxb1IHQD7gcPQ6iAPdtAUqSZOFQNuikaAgZRVmyGXkOMQ6A5Byh7N5VPmah3cw97WwpaAhKf
bE42DtD8mtqHJBuPkLw6llV144TKzzJjr0h8mvtjFBcblHx3fR2uCOqaSemTjS08RvwypXDK5eNF
H74CWOtbWp8gJ+SjuexlTupXRAUlAe8WRoAy73bYDYdoVp+I75GfLgeUnYjRjHIGLuH75dCnYGzn
g9Xc1aZzW1o47s0ssMOgncpg6upHiCp8LXqEMjIe41EEZZtctANGR3Vxrfp1gSpDifGYQDioBrUh
lk5gFuGqTAqIk9OLUmTQ2C1PljJu+dT5cWYfSpgyQvUMRhu5L3l8YyCzqiu4rY5izcEB02O+ndDf
be0hyKoOuslQZEL0bhRCE+PrHDs8sae9ip5TeSytYq2yeod5qc/q5AXd3NHcd02xGcfu0YwS4MCG
e7jr+pA5wecbgwKyBVbT+WnbrtB1XTM4/FIol00mXfWQYanQVMKAGY+jPPV9vkmm4SKGDMdYWofc
TLHVi23R5tBgaC5C1h816/wEQH8NghCtIdGTEQiLnRIyXEDGZZ2XoL+1RKPNjeFXh3VaOJdRdc+t
/qiGclOkXx1pu7PIXWO0XVO+1hRfhYIiVde7rik3ZDQu0ExNIrD+WnTDSoajSxmnX6dkS0rwl1T0
98iA/gQhOC/R+DovM9HR0paIy+bOCrNNYT12LcJVKNbhJLyG5xtmNCvGcs8ZxAbyrl7UoClrq1Np
O4GRlOvW6HxjxH1dVtBYBFSk27JGPOxXZrsbjfmS1zRY9lc5o3kGq5ia842CLojt8A2pH/rwqoQO
21h0D43Mt+iJ3FUqfl02GEUwQEq+qkHzU5Oz7exya7OH2nHcX9+FBQT5Zz7++01gGDkBZg9IvIUk
5B0gmWe0gs7C3N7llN8t8RD12RrOcD7ITak7quSzgPzTC3L0drAF0TI6N1XojRpCcAPyBV60O5Cr
VrZr+wxTITvct5W4U/awn3pxqAG6GHEmjOmDM9QrqxOXpFdQvYLU1ye3AOnZu3uAodfyzSVx0HXA
4O2secNEGtps6Ie7AQo8c1JtDQfgNgQfKBhAydw69BKkwBI5VcbXtc03CfjqTX4ztAKkJCiVYSvC
YdRtjYfatr0E8jnScPY5ii/IRYThV0QBCKbYhwIkpDHPTwm4aBUiOFwWt4XTXcA05ySbDAeJDGJR
P0DpZd9XcACP6R1PapzMntWC2JVP3YPukkstnF0ktFdn7FBXFojEIeRPqnUPTK2cugszE+AEeomQ
XxpkJtQaj02CSyIdzNIuKGYSgI4Ir5lwwlQt14k75nKDMd49wWvdClSgUIPgiBe5RobThhq3jWkd
Rhbtywy0vF8/gGWN/XUNojlIOXozKAmXAec5QK0kCrTqCPffMtgGYO01y37oif6jYujDzuy7SufD
V/0Hjqbpgnv9Rfd2iNv5W31O0H9714+axvyNO+DoI3FnFN3/JUb+XtOI31DjcLTiwb5H/UKX3/xR
09i/QagUDVqQ8ClO0YV980dNg0KICgvjaEHRCl7M3P5B75aiRHq/NExioUZCJxAfjUj8vbOyhsVN
CJgzpS6yEQ9ISbB80dDwxYyfsq67nI2XtsU500pFdpnsIfTDwZ6dFZ3c3ryM+W0YFvNlpYAwj3ME
ZzICkuFYw4VNr5M209A+0YBpEDuoeIQRpim/ymS8n+0UdLb4ZuottRmL1wiE/AAoNPSOW/rY9HOx
rctuPcAHDKcYtklT2sU6M+fENzN0FzqJ3gKtLWfNJbCdBK058Mfmiw7EMyIkZGIybq9JnQNcpkeI
iOLM0bkhArQJxhU1oOLTWxBTy41TGSuxmUkHSaBq2kAhvd0jp113WXxRQXhxBTcvwxeTgphL1Vb+
YKDhQ6i+y/um31VNAjHCKZs96CK5RtWPfhSFtbunoPF5cdJCYTTUL6gpj0OoxnVojTl4Pvx6VPRb
WakMcasTwcRvO8jLeAyqJiCMgiszWi0Ip8k3EMZfdTq0u5g/GemBWC0G0Y2N0gjKyT0kIW+GJc8v
ewDE+dKaaweGobkOd6WRvnQVOO2yHx5HyyjXtZq2GOIaYHjXx1Yn+GwZdTxRZ6uqa+7HpHqKQijg
WLjpaHmFuyFt/WlAOdOW8c6MTAIWrroc06QOTA7Vm76dt6NAVRQBahsiAAv7S0x7tp/m+CasqPLH
1LnAcKP1ZRybntUk/kAyaLIaoH+DKYx2sBzuuhqTU/AUK0j/GJgsY5JgDWlzjY0F5T+YKhRiPqYU
5ohWsQ+1ntzJsSQEKV8gcYtSk/DrSmSwK4sUBGrpytEsiAey0gRSCVmYs1VUohLmLLpTpIo3iLB4
4DG5bNv2tm5iGuQeX4GvNAXhYyUEnGpYs+1jLVeyXsJ4XtzIZnyWcJn2nQjqMJymOyNDxzWEGq+n
tNmcjL5w24zsTWo4nlHEYt2D37uu7JC6DXpRoGYj/VTTJTOjTcWBWMIpHa3SkSZuUctozYacB/3w
UHZQxjDhawNMWwIzNDlVO6ehN4SV+WVVmpdNZIH9xkVQWCU+wYB5OE+VC3Ej7UJDMvZpbqgVNGYf
4gmqVLGN+iji4WUjHlEg3MyYI+3bwrlLdTZeidB+1bPhwuGqW0+cIiPWxK9aCi0GlkMBd87TFesA
7h1tdmUa0XNlXNFZTEHbmPe01+oQm8ONMfWrpsyHPVg5Ayij1iWGNO0GeljAHTQjNIQezSxvvH5w
oLMIXTvM5dHvln0rN8N2nIfYizQQfBC+QDN9jFZtV+QXwPhAzy9dLV2hQNqLuQm0sFReTlc6b0Dy
5WhLg6frR/W1gZUDdung6tEhmGoqWN5UlpsbciHXzU/KhLC8UVZPkJzcL0RayKWVV3bSfBt1mwdh
NbJDKeYShRVAay2PZFAbeJT1dCAGz09YaS2+M7rRUJy4yBaaOgi35QykLAXVFaoPMJzv6FqRNWNA
70A6l4O1+7Us0eo3VQSwQgPRwdmILXCgEUPakA7uaEoExbAWXjUYKYQbuu1oqxcI0EGehLdbR1p3
CS+QkRjTpiXzJfQTI4+jN9GYYBdHOoDkgQtS21iZ4xfYXwRUVqFn00EFcH/G42vjTTs1bg0Xy7pu
Abv/f+Sd2Y7kSHZtf0gUjDP56nSnzzEPGfFCRGZkcB6MpBmHr7/L+0pQNyAI0LNeCuiqyq4Id9Ls
nH32WZsuG4+/3cWOSbVTIOXwR45Zgmknvc8MLXntw2DvufX9KnJMwOb42aZkuHH02NEy4BAJNQds
ADhB8bUt/ZOL8pQ3JYuZIMM2RLEehLLeZHmC7zedjIBNgiINmEQsM6rRvCC4s/Ywe4XLovPSbdij
R73nazNHoAu+sr99M8eHU8ltDdXFvw3FecJwnjQ7i7yP7eJAdKEneHdU8piW/hRZ/gAMaz6RvxOX
Pr8MpTzY08B8yPO6ibN2IQqz0j3oZtrt2X/o+xvNOfzbFfx7s+mCzvTXL3g5eleF/SmoM70zUqfc
9Hp+b5JDtoz1Flf4ul1y6MG+n99rz3jw2T6Okg7wFjspJ2/Kcz78PI/9qkx2DizYzBj13uV6TCoG
M/yNkIdhtwwOBMAeUgkS287mb7cQmsGFyW1loyj5Y5GQKXYeaRD3SzNP1ImFsWmFBs3lO/0uS/DD
NzkMVMMft6FXRbbb9zu3Sn3QBr2LlsYErPYJ2027nMW8maVw6YUfnvyzGMtpSWmMwwZoXjN99gb7
+J0NJjrv7fG5bAcktTC4uGu4YQuXordAM8SeALVuzyIYGMgkHdnpg0ZWDOOvwJ2PHIvDlv31NYZQ
/KTN6fv2vltcLgc90mTZSbYvy3xr5IKmw3ReairyGJ7t1TfKaessoRMXeqCeN9pj7uRwfgfT3ySt
/dYmDa8QLp2YNRYAjkxutoMdHMGjj4t91TWlfYXheqNqB4p0u5ibweRtxqobWWWwtYpuiBwv17/s
ft37/Q3s8k5nLaK5GPmCu55e2g7uFhOkynz7xQYRRsgLzdFYIZZVjfu1AvtvnGbdZ5P4W1Z1dPNV
w/Setm3J7C8xO+ALgbUXebpNVhPx1ZresjawTovFRAk00F9X+hOMsWKT5O4P1ptH118Omv8ddk3D
Ah33gDuuW/ai6e9nG6yL6xUQIMYRBVV1W/7V3wV2s75djYPV28ldy3BM3MhEpi1TUPHNIxuP2IR8
7FfmOO47VlNeFgdbMvQDGfvAYh3/hr+ZTyOQjyuY7g0D6XpXTqm3V2F9sIxJx5w1oGyxONWtofdT
vj4D1PzQfFwSmLu9OP2Gm/jCf7mIqsniy0topmacIXsroyYqETQL/2vi7NnaVAcTdI7KONXB1O/W
QLwO2odhPOWnbLAUrX5bce/B+faAEe/rynxY3aswitvFLi/ShWAWIP0EdfAQLhlgo/BsD0GwnwaA
K2AmE44ox97pxT+oFeC5d7sg6zHc5ZxMRT2dZZh/mQZ4dn7fG4X44NbidxUkc9Sv3MNVj1Mu87+g
9OHUBwd0u//v8lnMJytYLp41Y3FfuoPIFskyYM3bnEfat2PL6gYWXDNIROkM7hPEa9HM89Uz2gvG
pFUDf0nwKW7mFeDkpDnvfYebHqi35hjANJ2moCRmcgnXB95FjtgO+yGllXO/jvN+qMdtmQ9dtDAk
2BBeUm8qPJQw/fKnvhIvWhu/AZtOR6hya7TUFdGOkMA3jh4euhVm+VB5fPjyp1B+8OR3BlEBxAJv
G7ajHJ1VjLFxPvT2gg5CxuWSldewvGRmkB2ZJlOK29N3lq8PlW9+LwTNRMscvCuw5nsB8aPspucB
eedotckmSat3p1ub99zQz06zt7O9eXtLK6YWQi97L/EMvs/xj0lYsPRhR4fuhyRFDhcjfmnbuity
N4iGALJH7dl6VzasrYarefF8hsm8DWBdmn7rgbfb+96pbaENOumrOzWALj3+lO2xfJ039qGrchND
J+pQ8nkbkOJyGGb86gKb4gqkc5aMzjMkMWNUNtgw/p4GpV/CRzwHTq2o29yjSNMhsju+0QXvKELL
nmK03sPP15s0oe1vsy4yCS47h2Zj7VrTcdjNJAqqy9Ps4uQtwKJ68g4QuKPV75ct6LRst3KyPsnO
fRq6Sp1rsO1bTwdiN/dueiX66TyKKng07ka3PnbSLc/OYlIyEZo1u9NjBgs8rXz/PINdMnQtdom9
LoeysP8ICkXtN78Y3f8lrnAPZxSxO2+/TC1BDQ3N/SCq5ewky0VmzW8fnu4eYOVDnw6YZGb5FShP
xwynxv2slpfRNcptq6JsWsVuVGo9ydw4gIU9rXWaPkgprR1VyaMZik/WB2ag1gv30sSWSVfcdZX5
DIB/C4IVcExq0nlN7nJaKcEDrLPHcEYD6RTxFdxoue9839pF1bfszqGuNNOj49esW62KjsZMsBya
y9XooAoq2/6WjVHdebh+nMR6MMfVPxdVjiUoH8dtPpGDnFnmR81jDgGyheCjDT8CZ7uRZsgprPhl
q0NmdP4lFcPWTxnoLxM/+5SXTK+l2KipfOhbcWjDfthkLVOKxIRU3lXra89jlGrh0fiKt8ysqm2C
KJUzUyONgYLODupwt/qRFfr6pIGulouUB1kln72LUDloYFmu/g3/0IuNrqfHgcKUqWwFtmJREYBB
Vfq2re2EUa4me2/qFa6Tu3OHAWdmU/xkI/+R4mzr8oJtE7/HTDLoqBu9wVK0KzxSiLOUtg439DZb
lmHf99OJiVV9Wn6lJO1t5nweoN/M70pMJ399tCqOPXgAYkb45BXt6Ju3uZkym2vNNB7q9r72/PqY
2OOZkS0/BZ86uIMkVhYO3JrYxEu24ITmSc6nYeJNYtWoK2GeFi7PhbUmH9JJ5WVUHoIBBwUWVYV8
wCk+dvf2LLLjnLixbXlPAdO7HGP2SOcedz2jpHYeTyKA/kEzWWXm3g1mg2FLcfIC5mzaCP7MhmAq
NgGCWgFY4Eb/NlLNKrwri4j9/OPS86D3FdqbY565uV9TnwpBc6PqfkAZHuxkM01LhlcMr3eQOzhd
XMyXvLKMgDgmpZFyefblH4hcRdwWDBL+msYNlzXeN2lUggJDCpn3rjtlW9uADE4FNHPdFQzHnftW
unBNc/Grr9VLnw9gizOfmkp5P0bAURJWntxVXvbLSNyobzB8E+d9mqr0YWm4pYV39Zow2yoA8Y7G
QN13W8BPcMkmBrSSqB67Gs5h63+W9RNmocbbZP0wHZlGcOLldBqsJBU7qJ/fBQsExyqAAe7CiNwo
nLc0/fqoxGuo7e8hsH9qDnZrhTzWi/IHbdLeFzbXc6bqaKA04jSYcW5Nl6Ajv2XSaxz2HjalOU4W
KO4TawB83KD6PNPAhS7xdfvV1bFyJiRJMW7S2fYx/BT3gU+8RJc+TfMed/d4hRNwarTxTfrxh20E
L8plxmf2Jo0/eg/27OQEMjTu6vHPIuqvEP4qwTtNwXZ4HXSfleswJS1yUsO20rUeAOxvu4wp6tCf
FxXwAxkCcSr8oZNm229MvahJ8nCz4rN3VPfMe/kzDh7c4dss0gjG+EZGJ9YEj1iSwxsV3p8ph8DV
lO/Vjf2uF/vOp81oUkvGRn+rTbmsbXcd42lNfsxk+TPUxaec1DZovReCWBM6UOtYetmROrGL9dSz
OAo2wjJsmFxpQsTI3dDxu5Yet4FS1X22VIeKtJco95gELUZWHawpu5ROpG9JckmTv4bQyUAbwmuz
6+pNZ2G2myf97aVrtV2dBAPU8GkP9rRlBHGZaxDAS+rG/cA8HJ0Qw5IBA9rzLuhhLZIj/9R81Yb8
7J3gIR2ba8gMBl+VX0TW6FvbIhmioeGlqTzLZS/hT9UEXcys6sISzoNuBcECDWdCGjKIdDalrpx7
aX1XS/cyG4SFlFm788bFuSzdsl3bAaElDZlPJwzvTRJ4MvUy7ES9nvqKrshOjd2UOvvlJqODoeM6
7YvjRIhJZAX9Zg3kC2luAysRuonrrnqAdPzJtfu36pm8eXgcIuyI990IxKvNTD/yekX4ADsF9THL
JyrZkpbbMC6UXQLvHKNrzHqxr4fjnLbbWUSGl5iwNqs35fQ0WWr9cpPb1ghoQPSovYFD02ZStWdK
bJ2qUJ8WkXSn0jWqXZcWZ9+9UcMnx8DIhsDvj5+Z0y97P1/tTWPz/fvkeWxmK/m9Zgmkob2zduq5
J3ABlLFToye02BPLyjuUObheXVApJeYUrbkPYctpaQnSn5nrH4P/yS9ZhB5UsJ8xX1UB7YHTr8eM
O58VXtDcgUZSskT/JOfkITFVsvM1spN02x+b23pf/JaVtZ6Q/doRS1epElyJy83p2oaXlGOqMcL7
mjCRsFIfPqi8GNY3Zy5eD695KeS4nuBLWn7TXMviTGJDucvKZIpcYf9a5xu7fq4qdm8bjJjT9DMa
/idD2KdMMPexiCpGb92i65j5+l4zgiq7Ehi3rGPhs1/UjsFTiOmGtezp4aYNbfrZdrdWMO/NWuhr
2XD5TIS7bOEnRGCfe+rllZeG163DtRzNFfSoZpYYIW2Yshjjtjb5PRXE0ggJHkjOJJ6zIEC1pEKH
Z51sk7wtaDaZzBuFZR5Gw3nMp/fMBrkxdlWMBK4j1h9IGQp8ghBuz5UJ8HQ7luz7gBcHtFcjBBAl
YFZecWkkWMOmmLhdgPa0dsFDGbRnRerRfVrSbDujg62TmBCyVkS7M4umo6fz8TiwYxGxtnLLTVDN
YWSPYadvAqHlTLt+SvO4LtnQYAlj6G54EOEmMWyJEc8fXPZkeFq77MUMie+SWHVzOJyRmbb1tuhy
iJHNg0kAIAfnRJ9Z9HvWgSh10u4tSOSfOvPe4WLE8zIB/Idfv12gSjNKuPoS8d4CLAj93rm2dZz3
wS/kH0YG8kklRFw0fkjaRbeg/WUfHoLaBmLPU272dI63Yie4p1bJKeiAnU7mp4cXI1oBVG+oHEhW
WIkkIakgqjP7VymJvsmuzWqXLz754RM0CXopm+vS/5nnsItg/P1SZvK8DNjQK2PON6sg8SwJ4r73
QUrOcBVVQMUp4jUcTo15TQfPul/Z+U5bMsdcXYOuHNy7BFG0G832MBb+T7mYWyE50EhfT+jJjHdS
huLENZMNbWp+qPtf9Rp8OkPz1S3wALXst8LQH1KFsRXWRYwNkevYlHATU/80N97fdnQVRgccvFpk
U5znr363Up+pO9r2FqkjO6F41sw8J4y168jUcx1OqymH3cp9vHHcrI5tgbI9kfYNQ5JlfYeTR5s4
rqmTugr3RJrdCOdV9TTMFZwvHTyVrd9vpxu1dHISzpqZnw3DN19n92ym1snssl/mCMdPQvoP25Pd
MDzVPLBTcDYWe/klPFitVfEt+8B/Fr6hNoo8L8LBjCcy3YhK0SvyV0FcCOkqvxHQlMPEnjsjqQp5
0U6WYh7u0QKaotz7k/+Wa8n/RcrdF3CkNetnMUNcTJbpPpX/oCyqNw8EHTftnHNx8MrjqeijtkBR
EoYC8ZkzEdDdmyRKgWl69kbgEY+3P5RPDJtfh6b/Pf8AZI/7rkoPIn/tQpsNfx9a0nqLTVnqoI0X
DsRbiMxjH3pZ7ApSjNJwPIdKvYN2yk8GzeDOWosYnKnxvuTzOZ2BJjpp6wC0ZRPbHpzp2pHo0Nou
SW3uBHSdqJxdqQFQmgYSupOq+RchlIy68q+2IRXXqf6ug4UCNgXDvU5A2eTys27NLdJXfekGM851
d+gEjjssO+O1ujPpPrelHPRjUhOFUrGrc63SMbKJNYoK4oii0p68TY+MtcEaIg+6st96PcXQH6/D
mhxJE/pbhnNCY8ZzNYVJsK17U9C54LweQ50f/eIu8eEJG3LycJWNKD15uasyecu1qxyCiImTar58
MTv33ZQjAX3NRETEXmD+BqnF0XVLKS4AlA7SZvFCssTX97OgJSHBfRpiPPuTg1rT4eHctubyg3Zj
bCa3PSW04pFVoAsLgcvar9CYc5N4aI9lM8QTeVV6fK4yZD6fwsEmhYwgwf7Nafs/ZdcAUW5buKcF
AosMQALIkjqlnLu7LuHMnb3yLamWZ1s3LOyRVx97E2dQnnQ+Uxvc7vre75qXnteRLKmWFpNsnZP9
0Ob3uInA7MKyjPLRei2rQ681GP8awrPb+Xxd3MFNZmfbsEs+tIESb2hSBVpdy53LPKnhZZqp0nJz
2AzC+QZFseCCtCdOvQbYeUG0WU1IDJtvmUrqvSzsF4swu6ieQZ36nYzkT8maW+bKu6ZmK6WkoAEw
5v+euu/iJvwZwK9ZnN76onmCV43e39yJgtLGulht9cQO51/tDXEztsx/VPJhEofCNIjRp53fYgEn
c7PY3QuQ7gk3hhqxMQYXQliIX0n12+DBB/Wbq/dBA0JGSp8Ef5WJqkCjvDRP2Cf+SK+lWE9iEc7H
0FuOGF0OY5YQFdY7f+x6l+MP24w7e72hq536K1fOLx7pZWn5YHvkJfduFFjhc91+JUE4bvs2uDO7
nQM7h/f9To3rb3PJtp0o7toGH39dTz/VOrvc7Q/z2jwM3sqBGnL82k15DIzUvJt82mWmM0MJrbzS
XX4o3d54IESTzjJQe9twuToCUo1smLJvfnKadZcyQNYuEjZT75kMw1Najh+alE1y0YrTmCCuIVVe
FT/oXtTFkQHican97OoEw4cI++qU0WKQxhPGhpcRXshsiM4+b+MpIw3YwYFLOBmI6TChjB9cpBE+
JYFedu77oDkPZYppaUzayLA772Trttv6A7sDnuEPJ6/w4KO4Tr8dWPlA/XrO0vYrMAmHkrZ8Kfxs
R4ihc+cuuPAdJ6f9RJZjW7kc9uwo8eAn6tyWzpVy1WNnm2Wo2+oCBVHmClCtZNv1y3y/VDhSBLWx
oBY/EiP2MHn6Yw2ibPTYsM4gc7fdTAVk82IM7gEE38TGF2veY5uTX+YnFDVOiZtzYlCfkiez7pbW
WHdwbJj0ubaOe0Hr2dftXSMc89IWMkUB9dVpMQa2IgaqLfSDQ9cKLxIZ1/zgPbUmluXRHM1dmjL0
DovxVGBuImLtRDFFUKMB1niY2d8E2n+otW9gY6hIrpxZY9aLOmN8WDiMeJ8WroYzxSChG6qxtpWw
o4JkpWvZMf9MsgSjVGG9qrllclCyOJJMKTQLGkg5Ez0WWOUltYAOjURAVYKhq5xGJjZBuavpq+li
WmjY01rcCOXpXag49WfLiNugfs5ve0e9R4+Pfy3dwe5OwNWL37PbtDu7YUbK2N4/8FAc7MrgyjOS
a2JY6cngIKHKPjhLbcY3c4G/kihltjLZDEq+VYv/nOXjy2rgK3Xd7Hf+LuuRKasdaMRaQhVSQc9d
Aca3GA75XU5MVWZ9uEN/XDmnEjbcGfkO3QlbhPdtGj8ktQZbEuMWXvJvkiXemReUzIDWTzUE6c63
PbVZcOOqlJFOtsbZDSBfwn1yiG2z1dxvLeJ7eRrmXZ6n8tMrKAdVBcko1NP3Uv+0svzrVfOryaW+
OrrcjMlXR32xlowaPYl5T6siptzs95UenkTCBz2AcTwyA3ojBOHLXev6ZA/1X8/Tp1axHW4pdrYz
A3h3ggcvEnb7mlga+bpAhc3lO7IMXa6dvvWieStd/8UofY6Q0oTIAy+MJIOMGhLzb4HytMGqkoIM
MrjQ+2A7Vml93xBMyPIje+im/VsF/ok41L+hw2pgiTvZyODlWyGTQqaOgXKMrXOT+xc+t2audsLt
yLyeuSdKt6ARcsRhdQXD1rWMi5bULwOxcwyAmkhNAJq/ei9u6bC1tvpgoI18s6Qp0Wd9uXOymbmI
JCOnMQaatmLfLozLJdBPp0mZ/UvMyy00J8rm4MCH/qltXlGjMJnOhoxFHYbw01BEssarYFvfEyP9
U1F3m3FefoxQ/m5RbMl2pPLVqTCvOLqrTa7+1q31CZmvQTdBcw2dhuHgRrLdddNffqsmeUQouhpJ
We+XbkCrY/DfJYhqMII2q4pYdgaSIlIGdGECoaIcNjxV9T7xiu+p7uZt7ed/Ur8SzGFJBS6cYpPB
Fr/84y/UXewj676MZsyFSEk10q7qh3MxZiSTMb9Ze3zOJNXNuzFXn5abHsluxpobWlsrN//iTq1i
An/cjav4Fx3NyM8gduNC4ByH8ISOzpxs3E3rLTCgtI7J5w3xf5F1w8g8+aKa2SwkcJ/T1v0Syt74
MnnOiFDmmpupTNK7zuZ9zUnFc8u3AqT6hVzkD+n58arRl/TypvxaRVUwPWMCLR4HvnC6n4exMNen
qSOOvs7Ju6qkEVd28OToljvHkiy2LZzGtg9+zHMVnXOfor+Sd7nKCUP3xKLdrBhiqsa/c2H4nMOJ
P1QiAbSllz9YKeo0ocrYsW5LGnmA5aGX5dkyyndcRcVploPadR4reAzRmEuvRIAWjo9O1BMhLHob
mE9COelWj+O6InZ69vekPBTTOlXxOBUxM2oE9vnaLmrDbJ+D7paXlvuaQ55PDfMzH8PybnIVbZK1
TA8egaC5PcNSIPGxD9330q+5TBzxXNkgAS1qrKMcED5cHRdus2wr5klRbXn1xjB7C/kkPXxVTVHc
9/W7MT+26MU6Ef02q5fvRKAjVQOjdJPahdTrP8Vi3ElDXkWfqZ02AQgwmHnQTW4StNbQUzNzVQvy
jqlcuBf5PS959dmXNukjbRJ3lXiUdjNuOlvs6t7QrA2jxfCM8kaLCa+xSr+KnMUMx3qSte1tXCcf
EKZ1s1s7J4nwkR88IfU7wXPnsfTJ04PESBU8l+dFdrt0kQ+0pz+yzfJ9SEDGBp0biao2LM6H7D0Y
RoL4oOjWswpwkxGiaGHW8ov92HCm8f29abkQb4jJLsrU/LsmPH07+dUnHjgb0kL7Os53cND6x1Kq
fK8cQUhy0HypcRE0lsvXCtTqUiSgazvBBkW37WBrn3KL7Il5QDBm54W23lzkwdfTJyOVMlYjKzaE
TF8t7lRhEfHgd4xMs0RlmwS+Q9E5VpyP4k0twd+5H53TbU19N21JDuZ3Ix0VuDZrp07tHCEZZteB
1BindpED8CafNMySA+gWY6v1i3NTkNn+NDCOREm/MJ4aOUGIgWRUSlre0HLQ9UzLEmQGH326Cs+k
dOefNGkIvO5nkcKAWUdPxTBspKjw82TF/RDSe47a/XEt82qwYoJbvLqsfkOP5oqzzu+cAj4D2Rag
DWXF8sT4OISa77daDioZ8W7dxuj/RjirXMdbcNEoseUYTvjdMOy01fTMeBefk/eelWS+txr1biLO
wRYxu/IvRdgQMLuinmsedtInk03ZfxgSu8W/KZKsC4zR7ib1cHHMZBdq+lke8zxSlH8FiQIbQ6Qf
CgnHnRgqeUb+exDFcw1jhFjYBWwK36XNbrRfpRh16BAVU3UyATBPY6BCEJ4fCd8eT2XzIUqYHf8w
wf6vvMD/JxcjrZBFr//RMfyS121vXP4O479uQv7nn/wP17Dl/7vtAKPyAzwjAdnP/+kaNi3n34XF
AwW3wSai1Psv17ARgN9nzyLETOwLV/gBO7n/YRs2QmzIQtxsyOz8M0xjn/d/4Rvmv/ovtuEA6pTn
OzCsPP6/gptNmX/+T5xKLGoN7jlZnVNQSqewUe6+8Awe+Nx4alzW3apFv/sBjdUoBREQNU1JC1MI
XwxJf/JhLb5cZprdUuT3U2aAUZu6v+hrvDOSMCxI7UQ/qpPNItWMnuaXRX02gpAZFBVIctv58acU
KHD2jM1/johVNaNSj8tZTE+r7sh1TIrfU/ZL5n0Y3UYuwq3qk/KpNwetacGJONwZbXPy1LGfwEJ1
rcp2eeLQMyCEbrhKCFVq7Fe9wkRhtmRb6XGB8BNVXJdYYtvTkPZJJAQ1IoHHm1bP63UwzOeReody
v3oyFIQ8hTtu6zocITekkMwmNuuVcHBb5v3BWIIHolHwxEjqeafI31S+/pDLHOxh5ZxnJ2RCiann
1JUYCEo+mZvQTJOh37uq/DL4JI+amMSxIjunzmLlFBhnHWyKrOt/BQs8rmY/ln86YlpMYSWP7uLc
pwmDGmE1eczHFc1aq62pM64SUR0D5iwItVZE+jDeA9s7DGzpMolvmawRycoKnZD7tjTFsQv8c6kM
ZLyplFen0q9APGU8myJKhPsu2a3a4RlHsfXnXaE//slm//D/Vxf+mZPh/3cPIC8bu7gCa48LM+Nf
H8CWtUdgBIQyGySAx6pE9ur0Sp279kPcVno9LWtL9G434jyrZgA/8g0jHqsPefi6ZsuEgSq/K2Wu
mO7Kdjc4RPqaa5qipKR/zHF6aZjAR0vaC8bQOIz0igsuEI9aNT95R9R3V9D5DewsgwupiXQiJ50c
5OzduB9m7yYcmC+LOS5Hq8721Uh/mhJ6YhrieaE8XtjC43EXGGq912oS1p6I8W6bFR0D3rW2KO6J
3yFNfafoLX9lDWJqaBMJ6mXFLuC+oBGUtxQYSazciq20HYvs0MzoSDyb62HJcLFNDZGxvvHp8qAO
FsgpWYTo/KoiBsZS5ePaSzq7sTlU7OAZgqjNxuN39hL7XWH6O+NOFzi/u+y27IjRCjMmW9i0RN6B
AB0jwkouDiH+d3MxjQcbaIa6BYuRT1cQvkXBujo0RCaLvtOYQQIo6KcNR1Sxt7AvK+b8z9y05UF4
XnOfzullGHpnn+LzvmXw4P0wzBLKlftGdtzTKmbrcQ0V6c9zfaiZj5xLl1t9ca16YzP3jFaGmi9p
hf+SIDMH90cN7Jop9bFtf1YgIVA0nOne0IQvmahivimXBxtD6FE5LrCjmVIlC6/VIKGYVesZ1ziu
SRPJv2AEc8luf5Gt+be16NvY7bx2ahguvl7Ek8KEX/wjDdDGlxI2PgJVmzFqghnaReHMUCldlxzA
lfuZ2PnV7NV8Drz1WSA8M+xqrNPaG4cgnBhTOnV7nA1+SNFZDlIuQ6NU9YQHieR3ua5IF1P1y5qA
m+AkBsNuGo99Bv6DDeq+ZnI5eLcntiEiSBU1O8Bxb20NmDJvY+jjkZMCE3pxIaTXOKUez543jxfy
mwmg1/wZwgpjnS7FCzJUuRUe6MBUPpNVW99N5c0ENePWVcPcPoreSLYscd97aR9QW1td3LXhsrND
XKTp7GU7pyCnrJhlNPlhcXCGIIkbM7iQe27fT6vcMTCwCGxMXhfE9gvDXkoVAtIJKzB1HKwcRa6P
5TYz6vV4E3VJPJLHtfTmCwYZhKMcZYCmtXmuNRsKBTN9MttmJs+VmLfJ6DDY8Ov6LZ/yWLoywLut
OmJBMiI64NWdzCD49G1z3DWQ37A1T3IHRoX7oZQO8W5YS3tf763SBsJ2AwJVyr1ASwehgmAGdQ0H
AWGU8cgPf3AxIsFNxjE7uc6plxRv5WqNF5M3NRIejfy6FnhmerLNPUW1h5jqPPFM2XFlyG4zDanY
pyn7gJiqn1USfJLvk2wMVBmydjEQQoR3j453K65vro/bX0LUl3ayvKtaUPVvu+uS2dEZQO5r4zf6
4iYm6fNVvwOC0YLGbYqzkFsDRymGhP7RLYPY9pv+yMf9R5aUoUUn/IMuEdkzmh8GaSkmYDWgiCga
pxK03zFn4oE+g/sxoZkLHI5R7bojvyy7zd3AdCerx0NAb+00xbIfs/kHbeYOPWRi89OJ+3Y0tz0j
NmY+43Tvmsxk69uNRrwaUF8d7qqAAYGyUto/sztVjC0iY+SryVmJ2vEJ8xqH6qsLGfuu3YrhgU8h
EMZ0Z7lPfhMEG+m8u0FRXaHF1bGj0t9D7iF/D83FbLSiPrC/FsIk7+ynQDXlJbnZYu2UF3kYjh1N
9I6N1vLYFC9d8S4l1tokHN1HfwXy4y0jWtlK+GHpl88cN8s5yP3YazFf+0P92TVsjeRCPo4wjs43
uJvicu7X4b1ynIeaun67mgNeV2OiFMiW18oKOHmc5Sp0xj6AQR1CCOdLmJfi1NQ4gAhrJ4zNIU9y
6Itr4tufxALdw/BE4g2mX+LmsXf3nokIwACCOYrVHGfL0rsiDRtG/wapksXNgZhxRRASzZMBnM/U
+ISWxR1waeIoS430qgn1U7yAgesYOzNZ+3OmGSiKXu/1aFVb7a5gEazwubTScMM8U8RZae44sZNT
IT5GyPCRAZuHwXldnyWx3FHest4rbW+XjXaw80IonVMINqlEQUDot7F1rOa3Yj02GtgQ2qphVXFX
puxmt1m9wSKjI0zZWMiHX107Xv4fe+fRHTeStem/0mf26A/eLGYW8EhHL7fBoQzhvc9fPw/Y1d2i
VC19tZmZxRwdVVFkMoEMRNy4ce9rimaNtslAcwlQssvEnHGQo5eSFGdhMe6XbIGlnRoVzvNggK08
vplKv8iZ2K1mOC3YU18YYJSpIjwdnrELR6eGiVEh8JXh0ZbUk+40tNz7llLR1PQyCLLrRxIY9H1I
Z7kPgM6z/J4N8XooKti7MmdiyndVZiuSLBPiPprlpB9GXXlMZU3wenCuMz1Tu1b7D2DWMOkpOh8F
g40wngdxiqdevZSFc1X2Ajq08JViWEagiwDrPm0F3fhap/gPJ+8Gp5Py3Nb4++V1qnpCJnlzXRSo
W13qYQmVGhy2nhY+mI0TMNouMuKppUsPrsOak52KYkwU/9vpCANXcHuJPK+Ix8YRy0EPhdgagiHB
vHAVx+xIA5daxVStbBZJfED0QCaXnRAimNaJQ6lJr3dnaNDKi4O1U0HUShxvRwNyWdV08wlWuBiu
k3zEhlylroPwhKRw9KzbdbmHYtbICxlur1wWooGtbLF6HgyyF20PSfrcgPTNLIr/+YZc6a3VyYWn
jYNMyFIfWq1H4GQOarJNt0nJe6TY19P0pqu2M0DUJzR2bXGqHVH5VlvFXTmhhinpD+LWnTWKb6DZ
DMj6WuGAZJ8gaOhhjX05glHLhAhaBhwX6M8wjQDHk+1A/QFvPOAy7VzOPhvQSc8p/BeVfrzG03md
kYjVrJQRkG7FWvgqXNUzSPbOU3Qd0Os0cSiEYLzIEl0JmOlRMSdRm5LpgcV+qGM8swc9ZvlIYygX
ALKzMv5aY6ceVNNoX2OpPsmlPeoU1JL0TsieFRXw85waX6VFpt+W0xS8Ql0SO6cZhg8YRkZiVUj2
Dn3TwKPj8TGBM+1susTAqPDidDVdBkNW1Y9jUa+HxJxBum/WoVgF+hgTVQgAONZJ1aIlaeSo79rK
nq8DWClQb2tFT/K6HarBqxRnQuhaJmtOrxanphWylLoC5kK/rd6RJTC1wLRitGvGKRpetXB1h/zJ
kDcOPVWGci2KZpzKLqqEqA69CaP1AYzVHtjx2UmgCx7LDH2N5BTldXdYR+uBQ+eTJG+503pCZ7y2
eai3A8qA3HhosPp0ML3VPUMag1gk6c6TV//63sN8SqbrLmeB2lo0EFaceTsFZ1W/SzIGvRkQNJ8Z
BToUMcnqCNAt/VotsBUFbAv9rhK+VFpyYr5lnUQUHfSo7uV3sdwCqMNfuo8zr2irZyFTPE2y8NwF
dLJNXe0tGgDNJKGO2anwnIQvy5pGZVO8IE4+4Pxy/SbmCrgDV03gdAHQhpkuzSoB0l0KfmAaFhGY
nsCvT1E7j/g7XjineCS8KBQoeP9xgvpJ0+gqQs7ptQ6USJ4/5GZoYKqU7QbNWov/Zz99KmZlsLeO
UDYkDylZYaKK/rpLLNd7EoBK3SbBta2AU9i9owCry1LOwiip2UnLdvL/60r/LbN4Hg2eXuiVQ0X/
owr3Vyzpf2lm/4ce12/86i22Odn4ZWnr4VtdPBfTP10n/8sF0LJN43P2t7up/vrcfK/89a+3+2e9
C0N6Qg4lLeOf0ux/KH/Jyt/VXcRCV2WNitauIfIHS16GQS9Dx7NEjZ/o+NX/q9zFjxD/p8opw6EH
g6L/JeUvZLberBNBhnGl6pK5F9u+r3Jp10U1Mvgp5zzKjt1huAg3QogwlrvrKJ/lw/5P9WJeCDet
Df/VMcLtID3gwyvdxHfZZfZjrz5v77cw9la/8vKbJcgOskMj/5CfiucyqunDWTZc+jbCi/GYe+gL
+hxQ/dihke7qnn6Yo8KDq+pMfL26ctC6xX18kL0uWI+pszkwDI6DpzqChxuZm0ZCuDmQyEL8YyNI
ur4YqIcuKILc3Ty60aF+aB+SA9qfbnEZAupy01ly24jjm4/SxiW50BuUfPRcQ1qb56WxocuYp+Js
hN1FPnDeC7rLdsZeO1Ld66G8ZNEcggMO0W7xSUvC6WAemrv4VriUD8XBujTnKuwOY4g9iEPrI0JC
yRPOWkApOjIX2zDs6pzegNgAXQvOoHgCoaZCjP1cHbDk8gov520Vf7C/Rd7gxv4jnSoH3KmbebIX
v4CX4RVtqL/ehupJIe/gdgFS2yGNsGjwPZS3ThBDgyZALc0Z+GRTQHbsLz7nSU8J+iPJSUCn5mN/
xBfKpwTiKofiZHiLbwRFJAXLbR3CPg+W++ou9a+Bdcchd4jI3u+osDhFQG2Rg2eAhrxTB5s7O5lD
xeSQHvIDx6wX6VDc4n79xfo0hg33QXHTnh6dxFlcCKDO7GmH4QSc6gbJMT+2YT8F0M18Dr/hdDLu
4pvttLmdK/o0Dh2SVle/ye/FU/X1+o6O305JIj3dG8hOf8ES2NMuysU6D1Hx0D7VXheBhfNHBzdl
t+JNstv0yMk2zAMtyj1a2x6d6LN61twyiJUonbACsrMH4xZNbq4GGSVQnILM57Y+0HJw8yBzxfdq
2B7k4/IeP1F3c2VuliP2l4yvN1cM1fvqqEQT5SG2CMe8qPckR4EaxOiSl17HOhH53tfpyG5+m33e
O2Po8t4Z0RbQQdMPaiD42U3xkJ/zE/Dqk35ujuZ9fkYbNOhPeZQe6oN6HI6/3hHZ9d5Wtv+91ncN
m+8q2ouRFRTdTfFMGeCMebHTOEMALd7tQpCFAh+ud69+75oODrSu4U6OcYLoFSAt5dH55buC+1Cw
ciZP48vMX+x32Fv7m1fZX+mcO5MNOceJg9ktEORpg/JAK+kID9Id/dlv3ZhXwDx1P0G9DmafmGLD
2PWpVrCcB6/3ATB14ejvq5sfuInHHRIVZn5bD6jzROYhZoR7HwVAxhmmmy1+mg6UdXlDYHje5IhO
daH5ylcpT7vzBv5MXk81Kpg8HNKc/VuTVzyPLi3QEKtU/o3kb1Tcq7xR5zWhFSLExGUA4zsrH3Z/
886Tojzi5tx/fJCcCEeS6YMCd00XNoI7eXnEb50R5nQMu3s38ekQCHZQEuEjFxcGjeij+KuPfyZB
C0rCc/7I+zOuZM1O7OmeGIz+lfHEm9fL+KM7hMMD78dw4zEk3JZPqOF7Hbe0vfBYnNbNne0zHc/k
IUZp92k4UiR21eDq6owcJXlHjyqeM1hzZyFA1zxOy15dy4e3JrmqIztU4nm2G3cKGNib3c0BOOII
PJn9Z/uY0fjmYSZ+wqRHn5AVjd+4vdjoNzsai8WI0LnzQSc5jYc+sA38kYvUfIYKbZSTZMMic+No
/zh7jB/96Qim3+eXuFAcMEC8AgN6ph46cgxeHV0/mGck7BiOgbs2efYEwiAO2lMaDYdun6iuHgg3
+5M23C2sA4sJa3poEgSl1zsPFXcv8PaI1TovgCFsi9tNEcEo7Op1LKDvctOcWV4HeeTmC/5CpvZE
QnGLWgwTltsJ5eMYQHIMR8JJ5kLwD4UjqgBH4XYJh3BjHu/XUtme9jWC5JiXvk5MyTd88Os8IFRJ
dEeg0czUIKBTTnmdEvVpO0xhuc9kB0Q9UyyNcPz0+mBkiAmYTuugb+tdP1w/pBHMEqpWQRc2IWD6
3jeIUQbzWw1o1ZbMPJFw0n3GijjqfRTU+E4aLKHAKt5nanYxA/kw+1iQ+GHsLEcrGkJouiyHkZfU
Dvhj50qYxmrKTdmjLcKAEKbR+EU9C0frhJ0CsRNkFFNmn5YLQ5u5NSOK+weXMJhVMmO5eYxowJK6
Qy37Tr2gUcizrlzpjAw04w3Hm2lXhOzbLu9mFy5sWFuxY4fg7vfcRx3AD7FFJ+M1G58frDozYOG5
LBdQO8QSk0lJMS6aWAloQLCQN2c+ARVkbQhkA+ZZ+6KzfMW7LUANy4Ut4bbPQtAQ1hp+B/mqdwvL
sfJQPSTwLE7OsxFZhPuVsYfxZZ5UGbHxOuw3YezWbuujIO0kXFuKTM9yG5ddyCkZ5NFnYF3xgBwy
Cx2syuvilohYwIKcfbVujrSHIQQ0A1aqo7Bxtnz0yu5Pg8YkEYiauoNcjx270B48yR9ThnEjkjQE
Mk7Cp9QBs2avNpLW9+nX5rIPdXfQuNGSYSB68vPWs8glzCB/jMkN2hsAt+yocPaIT11wPV71c31T
3W3f1tDwBn/0DC8L1rAPiRws9ThAFCWwLkCc5yPplFeyjotzcihxwfGxXHabA0SkQ3FIDugUbScU
ytMbhCXPw3n4Brna3nwroNrvVMEq2tVT6ZMLhtyLj6qDo9pwE/iIqbsEnQNb7Uw6Z8PrgBbTBK2f
hVcbiRz+xi7oODuzEScjmemISwKJVeek+x8f2fCvgpOQ7KC77sGbt1uPB+RvZzgGJ93JfSBtHujP
gCahu4YtQFneXvZwGfTiSIkd69KGCvjQjlyjcGj0HeFFPCKxCgH0Ij4YT53+xOldPyEz4aVIs9l0
k8iBKEMqDumLnTEsoCY8/XEmmETjMY6aJ8aXiaK68g2aQ0F9lG8XASUSO3tSIzkqj8on9av5qN5m
AcPDa/OHhNvRP2bfrEt/1G+rIPFKqC6ovtsJSFAnuRM8CmxhFbBFHqrA8AxHot7hJQGOLXxOBBqc
hG/TuuNr4BfO5Mb2lzEsHNqoAd+wO2ewb1cH3yno3PaIkNApgxFCQjb5SrD4rVfz/IfyWe1CABhZ
ZH1CGijl1z7ID7HoaswTvmgeebGLpiyPF1YdQC5HQ2WemWwyhk20J5DW63OzeEP6Sc/qeqQrd8Yn
2xWGUxwOrmknHK5tOcoAZgapD7TczT9KzIcvMDvs+MviQsTxnpHGJSj0NrrorETu0XAQI7J1W2d2
DW7L3AUPYm/u4mIm44w2/gEsKggPXAISXWUWNskiebHoYsOKfULAdzf4QuMLfE1vBCXb2BQqk0f5
SxXRs/LSy1Xz15fN772Yy5Eqw4q0wdp5HVcoeX+ZK5hcibuwLVQVQwSCfN3v/P02wNUhZmknX8v7
8rIlgeo3bG45a5ckiLCGbpHThmTQZ8NjthPWEz/3kMxnPeAy50u8Bun6gD2HB8fcdZ6hPrDRcvPO
vmggbfB3fwCUyn027tfJfT1cnaeXPEi4yD5cPGZ7tMn9uQhkfC4jvqcIylvOh5L7hqLGnvcaUGwq
fXwmpCUISEDDnP0Wcv6/MGTUr9ldIEvajYvsB3FeOOYOmxpZNGKv0CTZUyGa75+DQSd/Dmpv5GYn
98qNtE5MkN/TQctFmYn9EBbuY0Pwt6IyWIOe2796mFXwSrZfZ73R+ABqSFUqKh67iPFiU1q84d3V
hy1OUDbZe3NvDswQmQibjTTYD45jkO5h2NtHuQwsgjJpwWkGGveCcr8v+IgXeLmHaoJN4mLzC9ww
iZSfRuIhu+QRbWiXwjW2DfYz7BV35cNgfeq13zgjsMOg8eQIZBW/zr9RxPwPR+09Lf8u/TZhbVXw
kaQzSSqZ5k434UTMvu59JU/xaPBt7CG14tAp5wEYZFaQzTnEcuQlphVEQNWx2Ooo3ZOoXN0kLG/3
fGuNpH1fCFICHAdrDsFkpvb1Jn4CYn3uT9ZNH0Gpi5ZA4mhmkbGi++BKJNXLQeOwO7wrH5EFC8co
Jt9bHJ2IjU72fsIMMZ84Yzty7ENw/KHuEoS87Dwe9WiPiJNvPmCvw7aV+vP79f1q3xpsQlUwPF1t
BBnO+cPwbd8GpMd9f6s4dVLkDiW7YQsY7pB5sL/MLG68vV5DFc5V/BH3OM9uB4aE6IBwHTBqfoze
DCEYeJ2Tu7tcG3nmvq+Ybn9ElMSXXPOgv0gkvhx8XeQj9rhZM3iciKku7FsKxL/TQorK9R2OfM7m
U3TmnIGqHaeafVNaWW+LS5jgNXvaHt+t/p7daPae31DGeHd199xgrzvIXusPBLJ9INhLAyHQ/ca9
vn4cgHIkhR1hiicysI2o7M5NdD3Uyh3EPNZcwxl8JqKPkPPZMg1npb8bTJxskY964KMTBoD1efM7
4Y6SNvEAgelDFiURAn8BJibnJNiIl9CbgpxzVubn5ErQY8l/MHzYE1W3JkPcc2xOC3wGxSZqjzfW
bXsW3+d3VRtmIqlefl5Y3nsQkW0hcZyKJKx16BtlTMHe3eck3Bm356h13I6J/5STKQIpsiGxEiPK
u1V30kO/B5CwZ71DqGbNQjnkCEiA8ZabPUWcyH/2FE/xOhFuqU3j08Ne3dkTw5WBmyK2VmIJYAJu
nYhAWlZGLUldq5z2QwkIC0IqEWyPY6f4S3lJbhd3JSbl4RzA9iRSleSzv16tivFWa/bfh+V9FX+3
WhEkkRu96aQzWRidCGpWIzcFyiScmAstJ/befXnBPIylqu+3Gl1dlRx147QrPCoRh0uvek5v9ygi
criGOE+2KRI432UcnSc+Ds1MtAHtLKRhHFGP8otQCg0m5JeMVUbNhVWwZz8KJwnyOrZShZrQeFT3
bACsOH9G1gRUN7K45k47SiFq6KRTSZAF2beqs0vjoEFp/3b9XD3N4XgsguIJMbY1zILtpg3RIHaK
xpmP9wITUHinuj3fG8P4Y+rrpCz0cdjUmyfzY3KWI+mSZCeTystZv6F8w0yUH6/39KSZsfPBOFdG
mETzITmVx+sl9uHp3GiBgiotr953aPYXHjW7F/N+3atH/p687Xvay8RMeP5Y2l/IRthMe3Ym1HE9
8bAf0r++5Pz+vtvvr43J1Dnz2hU7nOQNkXZYTvsM4PmfzctePVg5ls8RzT3JXciec4ejpmpvIdHe
E47Je+ozTFJCvhhlHHmIXtzcVyqenI15KJx2QK76Mwf61/T7aN2ybvhXcblydDc94OuGzY7DdJAD
OeD862Yu1stskDWxGUGtGw52XLc8b58TwCM2Hoj7+so9LMc8CkbUERoObrA2qasU7IOy219oJ7Nf
6pwYl/0sfiw4LyjsTgVlFoio/hZMFGYHDgsVu+JLQv105sTVEZdqzo2UbFLbinJe1YXifRfmjvFo
fExYU9AgP+wrk4NSJFCv3U/qeyJgsh3G9xzQ2CLZcygcoIR3aJ8SDoS/XkYACP7DpvcDirIqWq0o
U9M4x9+kG/WAehADux+bngA8Peg0mM80HN39PGgygPsJTfLrWxztqDKPH7Uoe9BumyNVtbvrl/LE
91+QlPeVkFTZMw8mmX16E1M/3pPw+Bai+8N8bI9SoByuLw31TQSTnKsnU+Xc/CzSOV+NJ+pQnAao
MEWgcAJqIX4fbjclKbt+2x+NJ5B1nO6GiNzTKw4NkTY7VaeBSs35Izkmk8oVL7ShCc8eCIJIvpU/
jofqRDLHuVAmJQQIQ5GzY7ABGEbWHbodyxeIVV3U+eqxO1o3ZUSaRDJE+ZxYotzIl+GI7hVn0z3K
5IEVvj6Cv4RY/o+6xG/Ui/8c17xf6AsaR8iQpOPwpknz5h+kgNm43U3f+u2XTZlf/vC/27EBIq7R
yfjP8sUo031t/vZff3t8Lr5BFK2e37Zo/vj9P1o0ivR3k06hZWEZtgsF/xuSvP8EcxZZRGKafotK
6vZHi0Yx/i7vbi3IfuPQAvCYFtYfiOT9R4qhq8B5xH8oGf81QPKbFWQgW6OpJnhkUzSwj4Ea/nZD
wnD32gha2dwl1UuuPq0idLsCfSeD1AHNyKZPnF2wy4CGlxIK6ri3vxu5P0GkSm/X8M938IMhUhqP
hQIRtLlDIhI7B9igNfUUXAKW8wbNAWhNdwc7qcKrarejtoSv/2en8Pcz+H/9x7Xw/+BEhzG+d0eZ
df/XuqMYHHw3W/bW7B9r9PJcffuf/+OWAsLbxfX6C/9YWIJh/B0bTuBrJiY/IpKO/1pZ2Ijg1Cgq
YGVQbQfsr/0b7W/9XVfR9xd3J2ndfAX0/3Np8X6WwRq1AGhbmrhbDvwFrL/KGv0OJKCh/CMhr7v/
B98jCNvc3ve5Xq0Z1qBaKzVcHXevLTFpU2hihgBJe+isXdEy0V9UYRCD61XvMEqGsI1aHEYpA3qw
YGOgLFBpX/Rv86Tkx35mK8u1xLesmHOsoh4Erf2oKzCQJAMXPaivso8aE/p0Gytpi4Hs60nzHp7N
eUpbHbbnoDr5mHUeYJURiFGkfjbXDr6poEBMrEAlzWqDroJJYalUQWnOS+o0ao20S5riO6AA6EKu
D2GeTX+EA/A7tX1J3A+r/9bbfx0yWtX4jxP0tH3Q3g6ZVAqopMQWVQqlae3Kau9x06UwMGofpwER
vF7zLWW8CBnHf7XCLARmado1iPXGgLCENbatcbmGAIeR8i4X1DPAXThaDQhmRM5G6QDiXtvFgZPp
9e2hmiRQb0OLXp1p3u6+B02ifIPA+Qj3eA03RXon4eMnmzW8c5xq9FsQdKjPQEPMzfYOWZ4BypkC
+dxcUGDZktzB/CQPOn2E4m88SDnQd4PWS+k3iYSChD59UjUBPfSkpeRhZm5nCh+Gbr1cq7QGum6F
uNeqGD+aoosU9DdLugLDFOgbmpYrmicgtp/kdhbCZp2Oiqkvzpgp6JHk8vu4wOshS2CzKlb+frTi
giJFEZMaiQYGDZvAMU/4rL2j8iK2tWuMA16VlnouBtOfRHzFOVbWiaC6y9zdi3NFibVMNa/rHqGa
0TBZTbyZtvGbLt7menppjCgBkZki0bGDb54LCb6IJj18t9z/ZHOQ3xpg7BNCViQRd1TVQPDf/HFC
aL1YNVNZMCGarEcBV5/dBSyXiYaT09aAgrayeK+n1wfBaI+WdYdUuElVrkxdSSjokSwI+/Ugd9XR
bN21KVpo55SC1ol68QhTrhOxRq8TVFryWxXDw1PMN37zGfZ1/nZS68QntL00XSfe4hr7Ng6UgL/M
aZCw3tAoQw45kAfsO3qze7Ya5T42OThViQY94Lq5QP3v2oUjeNm9ZKsKqmG709qRR7nBDgdY5W6K
dpjXmg5G/S1e5vdLPfi/vuMfrIj2USdwmbtdrMqovwJEvo9cbPgj2pTm6G1b4cfYQcKYeRkMNNNx
pbErsf6sCys9MAmFQUSXulcWa4pEzK/v4+eHD40L+pW6B3AR+vjbgZtbmJFjZ1BwX9A1gE/1oer6
ewxpfneh13d6+4i4ki6DhtF2698ffVbqdk5q7QqZPm/QzcIKDlnyEQOwrv+UatkZKBvKaxpem6bc
XbJG5W6kEb11OY02ZSFsxOh+mTmtkiWny9nXv/O3lX6OjAbSGrjiKBrDoYg/OMHETKCkbSfqNxRI
tuFj2iiwt1qosEXWV45aiHjSJ4ZXij0L9orgZX0/SNd3tbJ9E7Lfdfvfml+8ThDTYsiwq2Lcfnoy
uMjqRTz3I93DDL5wG4lx87x2+ofrCKZ3w5mCDWk0aaXkDcnzvzLtPwkJP++qRAJRBpukqAYgvB9W
UyYgZQeGbvQK1FHsbMR9mCl8xYkbwbrZGqFHgPhHCff86+tKex76do5gw0NiIKEIakns529n47Sq
w4A6Vw+LaAibBU8bdCSSurkxpNZHpf6G/qYOC3cobxR9ePzN1fed76er6yp5i65aJjHx7dUNfYEu
Nmg9CmfNzbRMj+1iwj1LvM0ybzla7HLD97FVv0M96bzIp0qPb/MUnadcOhtt71+b7je3JL8Fd+2T
wJRlvA85w2AUCeHy7S0N6tXczxS9B5r43hxxl0MVSYG5JK79J0McPynJFKZjdULI8kYX0DnY8vMk
31nX6158LRYOzEhfzXP7CLen2eTIguCVjtNnOCX3tVreIEn2GWqYPzLi9e4wbHa/CXU/h5i3n+GH
ZTUOiNXHCZ+Bs9hBrq1bSx0/86TD3zy+t/W+P8bKEGWAdcTT10Pg9xFVFypzzeVr71lJ/85stnuz
vIJnG9UxXKT6ndZZB7KNr+ouaj4bLj6QdjEhblc4jTR/Lq9AjBPxdzP6T2+K/UjagX47gvDtA8Rj
ZcwblEc81ULRCHj6VVDOWwP+heWFxMN9XoAkSOsPW2HcqjMlZ6Qmt5mftX0AZGpbKanM7Ydfj9Wf
zHQZoV/dEiWOxsz3t3clNjkiQeIMzjkX78dr82FSpPMwNzf9Oni/vtSfrWmSTI7ePCFgksp+Nv2u
HJurpSV22gTCrmg7lFOHx1araf2W0JmuRgwcJTPCEvkYO+4SxVbByu96NttvNrrX1fvD6uZQrxDV
NACbHOzf3ofVS5K+5hBaFSu+lTY/ScNkfbT0s2Bu93rafx5V4zCnytdff3755zgOIRpGMmhmLqoa
P0SVTtCvcrwhcIOz3Ff0vD5VAoK5Riqeq6n7IDTVzba2N0uMsK97NTZXVfNPRGWwN3LM6aIzJVtM
4Zuta/4ygEqXhv6dvGrz78bnz0INEDJGRzVV0Xw1uf/uOU1LLKDR0tFITaxbSZ0/J1ILtwXb8SS2
q6GXnFSUv06SfpuICXB69Ip7UUiwD0+86zh82Va025UiwGjqViqmz9ncC7+7x/0Z/fgMKdSwHYps
i+KPdp6FlTSdnNa9t8XNE4LrENHvN0k+w2V9bKX2nawybyah+YQfCmwfeqF6+pswo/xZOFNVk7hL
ymyyet7OI6JHNSXwqz24Ol/6BQu/pd1QEOnQ8u2GuwWfWddUOjgz9XActdqPr9VNglxSaaG6qV7n
u7pM8GYRZ5QWc5pXEur56oDVqiC9mDXCbXN+RyIEIIdRsHEeuhGankZEEVzFNoA6aYDwFa1RcfvE
cPqc35ShE8+Yyri/nrs/By9gyiL0GQ7Woij9SKRH3dpIkQOSvHZRn3QJH40moTGE/4phot1zhSvm
/PqKP1Sq9iDOzouT8qsdGXjrH0Z3gDM4jXhK4lwOcS1tZSzxrs/4PvlCrdDNGjeACNflrpI1UEvV
YPmmnGKk2uHi0HfBr+9G+/lZE7e4IWo4WJphf/f2Wed5LBVrodJSTecTXg5OXMDLHjjwZe9hcly2
euCkBnNjXuhDI+uKwcKluFQqZXkZC6BMzD5siXVXrbBw5m9pW4D6zXf/8VJ7DzcVfwNjOhUi2MI8
Ccah/1zi8ISHqOJQZaBdCbS1Sr+gNhqZ2fgBEZXb2TKPddG6kgGuep3vx4TYIOIU4TC0TymqwgND
VLz6Ny4IbcHMeZcuMr2KcXOFoj9fYXJOBmjIoo/yKn9Xdsntr4ftp4doiDu4neEi4rFIftz0du6s
gtsh4mrlhCtETT9/Fd8lk46Lm5r4lYCzQteana0XWBfqnRaKQnnXTgWAh8X6qxvQP+4GHQiEJyg9
vRZEvgtskD7zWWyxKk06XCKodD23bZ3CqRnBwWU5Zq8wJ7HiRWdP0WgDL9Nqz+aukfFXcur9LlDN
gIWPBsZ+DHo7lUo1k6oMBWlPjncJ7Db9DCE2SFZwW0rzrlGB5XTX36xfaX/T7+MlF1Uo9OjUxkUI
Xa8t0u8++touqalJyP1ha/Zk9DOTpEe+eqXKUZnv4nGBnglYTze+CNV2zzNjEaEvYD4qq1Wik6Ft
jtUKjzgR3BUSNmi/HpIf8BQwI/bgAsxiP2eoaH/8MCZabsJkMjGpxTXtxsSSCCGw+3J9MHrwogUl
hQUDKkoNPZjdBjiAZTr4XPmxAJBYBPI5zVjx7hY43Wf9CrdJHN+PTY7fABJbiEUNp75Vol/f84+7
JLfMCZawb6iipqIW//Yx4kk6UjvvN28oBMVZCwCya6JG5nX7IFnmexNY+EBbb0ut32TRP+URXNnU
xNeDOoQoZZdd+T6PKjZhGpHfA9uEhCDeMAj8L3L1AblNBWRgRTxezQKgx1V6Hq0uMDtIHWP2Gb/j
D+o8wa2GMjugwmlT8uB8bV5SKaEctv1mf/zpnP96n1jec48mefjrnPxuzk04KWoLlTLPUjiHDPON
fBX9fMnukokDdKMc8Vg6IC/hKt3QkoBScV2V89BOkLr1iHO/arM6OhSpq+k3+cMPwhz7hKMgT/ag
Y2iC7a32w+5CRbpv6jUHoDkUL+smShecRQAdquK7dSvVwzLlHQ4qhY/m8zP74YI3Wg83Y6iygDCF
tYFBUK6n5tgrwTxgySdVrQS9uWzvVKqfuYTRqqa3N3Ebv69adPF/PfukvSn1w4omiZQwhKCRxMb0
4yyYyk6Zk0mYdyj8MEPFGTSBI3mNRBsCioGsFC9lytoo4z4PzA35rezaI+rQSY9xSd9exg/qqqAT
hjlOH4oJREIMro4NvApVzje3RoAmhDB6h2OaN/QtuE/cIVxRuqnZ1aJZab/W6UoffCzf68VmBFf0
wOyyECQvTRYShQ6lmlVC671cT2rZ9KyRVnD6PovEZqXfXlE3F7sNaMo+jHmJiIPYibebmFp2Yy0T
2p81RpGJJQaZIkNKphTgxGpjBVB8gR0v2amD7+qqRToi8pF5aAeHFFcPJfR1W++1e1HDq8DYdh0s
tfgojtK5FGXMy9IXTWjeIdORopRVf9XoThsmmDa58g05/yyBR0HQym/V62MaN3eGMX+o2tlBFVc6
jRLKv9e8pBY+OfoE8GdQmBNjBiZnRZxx0BqBFgG6nZu0uNdyAb+aLpWXtKByYwG03AhfUptrl6of
MKu1E2AkwotSxPiAwEVORit+VsT1flUrfrdkS9JAYk6WLES6kh4q2bygAGC6eiEDiYub/kYbQQCS
SNhyQpUVUaDVU/HDcPRCn71GHTtMJtIo6ZLK0XIUbbtKQ3RAFBsHf6zMg6f6PF0Z/nhTadPvs2ec
YJKXMyT6Oetrf0oHeJSSFliDRkMdDvqH30znH+s9BkqqO2+FyoaKwsePG4CwdVuuTdbiIWgCjJfe
aG+g89h+0kQwMrr6deiv90YOXlvAzFL48pvL/3ic4PIoReHGyaUxOX2l1n0Xqq5djiRs2WOlV8IY
rVaFBA5d6tBIEH28rXLcdPpUa44o9gDGGlvJbyUVhFRm3Pz6Tl7rOG83au7EFHWaaTSJyQ/eBvcq
u9ZmqpdQB6wNmPHmiUkbxfMsO6+ZNgocJra39IfnOr/Ty+WTuHk1tr6RtPH6omJaCSjp9sX9zKvK
fXpNSz/cNCMM4nZoLllfdHZn7Yy5NZOx/pCYPJYALFBrwWgrGE7ASP426Hsr6PWNzXW8yNPHVF3l
4HWtLhXKNVcFiWupT0Ejrt5UlNNpgY9S93icK0t6u5vkXnC1gcjdYVoxBwgfrAEK/ER+s9Q9AUmr
6yoqdxaANQkJ967pLK+12i5IDNavOkzZb5L4P9mQVAK7rIr08sAG6D8EfZKYzeqXBSiT1MWe2iNr
YGgXIGJMfw1+nmy+WHlahEozIrkrvwAJALY86fAKr53pKjmmFeoaCcuKr8syLb8p9CoU/H8K6mQ/
uCZL3KWlkKS+ffopUupJHFMQQg5SCeJhkQIhLuU9C6vDK8zlXtDv0EdPLwowLzxbDyOuVMG8bcuT
hjdUhtbwjRz/b5rOazlyo1mDT4QI+AZuxzuSQ29uEKS4i4btBtCwT39y9o9zo9AqJO0OB2hT9VWm
Nz0IDlN+O5V30+KJVe4Ue7dvuvVkL9U5bUvY2YojAmdAZ2ril9FYFVztttsjwEQER83poAKGnOJe
72xOEys38r3DXBXf2bIMe4qPAE17FcDoBlUPw8jtPOzHBY4iM6AiM0yW19KwpsQa1nee/swoU6hW
x7LHIUPFZ0xMCZ+eFlq+EJDva3plty0Yrm61xg4Vb/MZbVTFGGPXX2Vh77VSzZ07cayrZDnjMauT
HXwtHhrMx8LW430YauBfnrzCmSYGZmnIIpHvEsuqx115+w4dPDS2q8R2wRuzkYrz0RgjIhuz5L4p
/EMqvH2TQMhxPVAicznyypPzbmXBdW1q7pQa7LWezq6xCUkPFflZHb3JkNNYMePBSTr4JloPjCFk
7u+CajIsnQtKst85mbzdsFRgUWs+r5tTNPmvaePqJXDL+jke6PgVsIXn3Lnv4gDGRkb4DnriNq3U
q77tuRX3T9HePBoyQoHAFnfsmI0HPFAy0+XmZt3VJYE3P62Oc5IMO8BSq3+/HdwnHxim/SuhjO+l
QYGIU+9zkZ+mCOZHHAD/1V03b8Q0qw3UTWet+Jqh3GURQAu7O9Ac486ddjGyUHYkBa/lPvXzdydr
fijU1a/lEO5AdFylPZsvzCjX4TBxGDhWZTnxJNjkiOelhrral5sK0nvqLzNOrl8Nivd3hOEDHGEb
pbxU0eL+J4Yc5YbEYhv547VywWr61vjghgt33bCGwi2ym34zrR8Nt5FIRGsqReWbcw6wDF1oKDC8
fMPDsp5+z7fjZjd6wTdaQqQcIgf2XmioDIt0L07jkms0Cd7bNL4IgtVZmJ+WkjQ1PVIMWnyXXJp4
AqU8L0H8NtKUXQDQHCW8Vg5NjVjLLInfsApA3LuEZfiUA3HYF4naIm2tj/wPsWDRrthWxkz7SsAY
8ftVUATZSzVG/bmt7ae8EY8qmM1nvTT8fvF9FGb8Pioanyhmc74ge9hDbLFgsD8WMFZkWvIoe4iN
Lbf2zvAdMDw3yfRywwybBvp3J0V4l0BHOcO8i/nhBprHJ2TeoirHTR21ZKUduzoXDU7icF/MhQVH
PbkOWcEXFXaaNoAD66ufP53FA53QW8tBkvZ4CBvrhMY8PNnYdzgWAeZT7tMIGvaTd9xFkbtrwCwf
pTc3G65vEmTb8FlZej4Ebl2fp67bLxxJEi+sIJcuu6oedsBOg8dmnnbO7ebGtwRFhNmbSUjrPhjp
81vFc+aSBpjjAWy8Wj5o3LtP/Whzw/NfmkkRj0+qBxAg2dYaXcRCLHFcZy8SPNlB2s7FHx1EXXyM
TYg17XZ/ao+BxRTH7VdOV713+ewA3aDyAhbbStIbHJXyCqAkcroJ+yMvyLpY5vI6OkzKsho/EQk4
RmjZhBMRwuYmAbEkCI+2ywpV9UcpBYEuzaKa3U64ugPBouR0tZS41lWj9uEMfdd4fAN6nu9LzAqN
STvyBurw7yg2c/Edc46CkQ8dDMgcmQN/cA4uE9w+mBCq5Ex/efKrha20gpYqpiRBHZNXBBJuEKEF
2rlsZPMgvOrVrw3CTz4IjkmG8uTY7DJsuJu+/47Br12MDYu+UeTGuZNdgttf/Cy5DPFUH2TjBGdP
xLtlVlO6HaLqAGOYMeTbX9zcDe5+OWgEEPruUgHQNwn5S0pL4JQU9l1nFBM4teMcGxYMYqOob9FU
vLVJJa9+TIBisMunVEfkR8ux3/37ZW+j+5ibSu8mUfebukj1Z6tIHlskO7u4v+c8yUTC1BFIZ3/D
hRTBaTJnM96ZlANazrFyv2iOGGb0AXjFE9tKIS3M5xNyYOJCvYbu7/YW8+JJE+/4dryS4irAmWu1
LBALhy6koKYfMaS/RUGa7cs294+WBR0L6ThRgbLX6z7KxU4uZEd82zB64Lb2vautb/ax/cQNcwlV
sB0jsyZfkdxNeLdC7kJRFjcwvge1417+iaSX1nLeXxqXsoae0KQ3eWqvIvC6EKd3Vp4s57rCXkQT
iRLnZ2C02PhNfVLOazWLdk1oiWmd2zF/DuJndih/g1L8KffyaUvtnrFvr56OU4bdIO2bX2gVx38X
FHcYHkvEm6ukjYeHyilfMYf9u54gxnnt59rZUI/xj9pQlayGvQn5CZpM4i+2w8eyYUITKTMT8R1I
Op1yDbaItuCi4KzueANE7qY9LMrfZEmhLkWXnCdj3XS8nEq6hQNN310ouBUXJC8XN26ejEAwMwZJ
sy6d3wbtEZBTVoLAOoTR7DxngX8j/fRmj9YXN6oBNJbkUUgGJxuN94T3+zAP3K5anSAaQ/UYJILp
tqyH6xoUzKVIj5HwYrwgVPnrdp27SSt/7TfBWSchFqlWyH1Ow9tzu6OBU6mz8Fd7ho1ZM9znxi18
1CaVuAu5uS3Ia8AlzwyAGCyLpb7TVf1m0vlblNWymicl1r7wKLPWAuWKZnYbX+g+D2IGZWqqHToZ
UJxEfrLpHGVYk5dLiexytPB02rjNL9MAVKFFkDYMdnNp/fa9TNIzas8tNeHHyCGr4kOOxw4C2n+I
mUhjXg9fMfeBMqoBHrq7uIWPGSpnX7ScidpCgK+HQFd1D//uktEuKwyHoqol1eYvwOr8374i/2mH
8TERzR936ZnjDSvkGIazxtx/yyGVZ1dwlLQnh0WTYZ4u6GaMcsmxkwZcmeSw01Wk6m9IWIJm/b7I
XFCss5cf83y5DCXzmLHIn2Tkvre2QDiPHBYhF7TsyiqY1bXTjxS/yJUAurt3knDats50Hrsi3BZF
K+7H5FMVjX9wuZXve+81rJFCPdfUl1+aYsZOWtyGjGYstWZpH3xoanFlGORxfzr/tsqkB44fbN+g
FaEY1qiLaNPu8tK+64WlnufIeQG7BV8AWv02Lar5oGb/T+dm1dEt2mFtoYNYByN+XjnMLL6325aI
M+rHoRuvpxahjBNmiD5vh21Q8ws4Uf8i84SeUf1Y1rxW9tsYWHo7hziTNMdB5CWJtY9x4NCQPhRW
hpT0Vihw5wCHzNNcdOo8Dxl+71ul2MuBPoxoJ7S5RUNk96z89xyFFgUOefpXixCGfwcAvdm0Y/80
pcuzkpjxaqd8aBKYYX3vYogGdRjr5SLSBtJK1FrHSYZwAxl6LwifnOq+3JthZhyxpymro2LYeSb+
CJOkog7S5ZfeCr2jW/oRML5QXmi/0eHsxwdwsdyXKpwsngyv7tyzc9dyZmBqnvfU/uK7AYLapWn1
QxBl3tkR1h/dGj5fRd6szcgJaL/fdXMumCWVHQA5DiJpkR1yAg1J8ZDaiXdg/2WWN5+ZcAs+tUDi
V6DTwWpjp+tsjD+tsQAl0PrVNQq/Gr8XGOpLxofj9NQXPdI5qB7hJGcWPfU22X56WawZomS6kEOM
enslBlT0vJBbKUaIKS65RDwIySGO2s8663PsFYpbh8Zv5/r4VK3ygJdhy88uRCSZRHdxl31ODRA0
6SaMtYvgSdLhOloDnQ6ukmwDFoXiliL5ihVx3i1L5lCCD9m4iv7p3xPQ+PUhmc1baJkfJx2+6ky2
gOao1pR++OxlT/3AEqHwvsAHzJf1mEaMdqWBe/HCK3e/lpJqKXdx9ZOiKXucyclDX2f6SicLCdXi
zctydWakTMZ2/Cz9HGTL2D+EZDZ2uMCOzpS8NrlSSCEGZttuD2WsU2tDI/a3WPgJ4isA5xd4hzed
dcGd9EyyzmaqJqPh5UDTCdL9tndGdekcvaVKNj0j7a0Fsjqs4a82bXpG8PRpKY/ZnZpyhl1X76lF
+ywcEvhx3ZLuBBMC6zIf2p1qxV5nVNw4zpHbCIgI5c+Q1Rqy8x7DVHZ9EvMwgl4W2SHdGFC3J91X
PUhSynG2P+xod7BOWtLdTsZGDzvqj3K9zEl7GenQbIJpVGsibG9lJc4yj+LHeayOEPSdbZDVjB42
cs+mLe5ySjWPdVvfLRbXhrFpWKm7jGN66DIqWBPzKOd6M3oJ124lD7xV9mNqp8EpspKPWefFppfe
G2FWTpFL3h4bRel72AnhBydLp/8lN8ap23oV5548pfU6bZshbs5ktr6Tqij2Jhi/fbthfrjtGPyN
BJ8+oCBp5YwNzrYHMPN+CEx+6bKWF9qpXyx3Ob9EedTudFxJpIY3F0Z655N1MmWsdkutv4a2tcdV
bXd7N7odmePsmcLPTz4Y8ME801XnfoXeg+2r8uhU2FuqvsypNhX/haSDT5Pm0auz6bVUM9Pe6Sge
u1EeeQanXYcSnJ/vJJ6mV6qq7qmWnFcFEweyZgCUnvaJViUzaQbzUJFOO4uFVrj+cieCatxYBgCJ
993lfEu5N1+H3vUZ97bvoaA+tUvLiTOvmnWk/zQ0/dZ++tEXTn6Ms+4pahtJoSEVu6Y01yXU+1Hn
w8lRzEIsVDpWoWk/oMJ1gHg9WAzdG75HuU8TeoT+8sjacGJrsFdF6upVbiuGL2EA5ni31tPy7NUx
w8oCz8is7HHTzINe2Q7SXkPqKWq6GUJ7f3ASosyG5v96ku5RWDZ37jD7xRz87ctZ7lFTJVjbzTM3
1w5oZ2A2ZZCy2dpfUV0ICi/BfRwBQy1lTKp2GL5Kh1NUGDonxy4IWuO50K2C1dz7j0MchKcs5iDU
43CZ7Gk8plCr8u65Gwpnl39ms8IAGI+c+UOBGr00j0PGLuPMpl0xPbkXuXXgS/oBD85PpYLuS/2A
g3P+GcqGYpEAsBg7DltowlRsw6dhG41W5Xyl7DoyuEchMvYjxslN/DYD2l+5ZQTSpAnQPyyC40in
dvTMoGxpqz9GQ7BWbso0sSgZry/7j3rO4fIPwI4R3b66EHFXhhhNH34avIWR6utrvvO0Sqlq9f1e
9O131ziAErhQrwlzxjeW5Ws1wUqwqmLNKXPZRJNzWrSdnWUkV1XtMcMdx91mscVXSsET8iey1D5o
nU1u2k+RWIQejW2twqQoz1k7HWG2fhrFBSftsoOnpwYWrE0ocnLFyqVot5qsdusOJWtgy3ReG0GC
ZBjfycNLq1J7Pficx1sPgtO4zTMKOIN/YM+toQ+Hahdqd8OG+OQNECK99KakD8QpkfNLufwhK549
GhcIKqF23k+1I4zKWpSwUUcEg8jc2jzHxJdHoKmrJAl68uUWxYqcgWJj7nD16n1S28HaEvPT0rf7
TPpPXIe/6nC5BFz/kG/fN5N9sG9ZAYaB8CbvtVM8BC1Qnzh7gAl8Kb3s1R3SiXMhBTZNuN/rxp2a
KOK5ccB6PoxvtZ8/pS5tWyK0vEVYRiOVpVcap5+WCYBYZPorLD334MQw00f6PUWZQpFkVQC0Zvvm
1/LNWS6shJAtAf/M4g3xzZkfY7V2CWNQgBwp31LfSADR7tqsuY7SxFsFVn7dWflEpyr8k/izPrfn
gOmDR1X5H2XBs9Ql0ymJFnFNOJiHcUFesJHRFi5ksptATKCJ5qBKx2xlUpsRzDRgXDNrL0DTYQyZ
kAiGKtZ1V208UifvZgqbfTi+zM3iYDDi1GA1mHAytvhjNZEFUv48XQtaO2xdy8WyMWFXlNkPjePe
WyCFt3qJ1+5scdDudQEiPQUaMZ2Ek5ztihGxnGazs+/CRh4rt4fUVLYUUJdTkChmkn28Q0MMa13Y
/d630HsNNe0Sx/r10+SPD1Z6g4UpXptS/Op68iDlF8/zMG+m9NWO0o+y5KZWdnQFnVb99aXz1SXY
CxGiNciVRQFSaTLdOlfhF6UZcE998WoS/+DHhloxlrYJqSZ/M5ebyFPz3p0L9M7sCtIM1Yubev+J
Lj47Qec+mpA7SHU7yIaF/XPMJ/656h+Khoqs7PIDDEZwQNa4X0ZON6LQb6XHGsrnvOt7h9tcQVZB
MQS48wr4AIqkWqnGtyWRiNPj5p0aV/wgdflnCvthHRs2I+PgucS1227ZGSPw/T1j+34OcwQI7YM/
Vf8jnAdtLF+HYoYO0Ix/MMbFZyHseScxl62WkPpxRhOEFs17XmggSLqnDG9lf5MQa5Ge70TN5Ech
1F9rIEax4IbjpmX8EjpBCZ+a6id6xyQ4U6yT93ngbH2R6neuqY8QxRGxWTPtlHrZqyYc7gPmceps
78z2T++hmu4kJyhRKv+Mo47KvEL1tXb9iIMRO/DgVtZ6MBNPcm8dsj7uuE5tVaCZ/zaCnEAroi0t
ygXysbWPfG1OWG0//3W0rZgaFKR2IAUwl/+dyDVV9z11K8aRiuQ+5qJ6qoYctF84fnk+BtNYvicu
1XsEBhl20A6SCC/gSrbBYzzDCq7h3tR8Ic6Ixxmv+z4oh5/J0seqZuUbkEIBeJCrUHJHxlaAZzOi
ByGfYthaNKO1ykp+vmO1ATPurliqGpnSdSIHTTcXETda2PVIJQqo5W13+MLiAlEsg/3Y0onQlcZB
K9NXB+gBXGv83DPbVMsDQxUIlHU57doeH4IBgoeVhD6nc5XK/02pWbvEub1AQjMQSOQm4DVeSP+z
4dOkRaPX0Ux5JAlw/PHR7Hb8dOMD7yA0HXD4a7ueIk7O5T4v0oeKGZpSEtO2bL9dGcPkvgz1q0+r
/+TZZDcR3r+wW1zb3AY82cL0nT1ry4o9bUnicZM00CKSCdZea186rreo/rhPmr/YyPkJthWl9Exh
mRgIz4y0eohhIRopsHNT76PBHh44cghqA9DGI79ja/UTJnQaElgOvcx0vhV2KSWXmcuNynxZeHU3
EubuylO9xcYlfhyvYwg7fSmSutoFGBJXjHacfdU1uzLgwGP3DKp4+Am3paaukplLeEOhtRXB6lwV
uF07wNzscYduYS5P9u62K91bG6cirMgfwE19jtMDFHc5fYRZh4ulKp8qMeWApfNy17GMOMTZjp2Q
ryHhuT1u+fLcq5cOK8odMSphvnFsWBd1M8KMw3By/WsJQyA/pq3pXtuJI0OfyVOTQGRJ4vZxaGty
mAMXjRJG0SD4drjfQoDw4KCVhupfzWE1Yl3rsWPe+sObwXPOU2l9OZkdHIh6fudLWtEpoLXuyWeR
5fbRCyAleul8bPsW1pniv8ZqY+BfRBnRm3SMQDVnkBHSBHCbwNTH1HFxGJdUboX6aIoRkMpMYcfK
mAGOVeLSG3VgdncwzJb0Lan0Q1Hjc5g48DqpPuMUiAg+5OAWTOwdw+WK8b5bp6oskYKq9BDI5XXy
6GwwXeCskRQfs7F3D6mK803BON2GHfy3HFtOpixxIzdTaufA1mpzL1WlkLf3BGsx7i7OR09BfVeU
IUuI04uLm4Aqgvl+Hv6iENk6ZCCfK8W7FOub38L1XDjmxGgaP/31+XPnrTqHtnVw2cH2xdCgI8sq
j/g1/x/UfzgNlPei457WyUgG2uNH1PS+3LUCZXzWfRVxcU4DgG7ZyCbNeGWfls84cMDQTJOzFgIA
CU9FRCajnUmtWYZqlg7zVzckFFMxS8T5cr1Uv302AZ805KIuqR3rw2LUPRbpw2yJX8QmfyebETDD
jbfSMCEn1a1x03A9UceIdXgzN2O986R6UmXOTT29Vc+TH9PyOg3YWDdpN1OTpoMENKDKb12aTA13
Lox7zhA2rSiHbD3aZqBMZU1ZGAnRvpg4elOBQDmpa8JI9PuoHGZw9bIeWULIPYAZATZahy8WHQ2o
CxXHa5+RvrUWYjzmhBgPUo9gneJvfxmTR+kiwdN2fDSW4LgKeF7ZlgK1b4C55ZSm4khZu6GqkYmg
LjoZy9GrGsOiF6t7B9HOgQfMvsVJ4HAiVLgyl7USnRedQyvZ6iGzzkRV7hB4oIqY38uGP0A7MVYb
5Mx21a0AhhiRZm56C9jNZELWOtScarqiLXnTsbROE+mAlcQAsK3yghA0iHt7ce0X3BBv3PC7tA8e
e572pMLIsijK8QlOyW0ssY7oMjGH2PQAW6ocCKbttbgYOSKyfoEnoR61ogsXr7osYQBX1jaHBT/f
JGnGVpRl/jbXRFmYyThrTssRrPP7cuDY7juwv5xevc4jxbi2A6vYKNaarHymH4+T5ma7ZDxS+jZa
ryD9/LdalG7I/SmJirXVZwdbMO+aVp9dJ9rntAoulgM4q9XTNZPk4KZIKRKvINrwYs0r6QEQFNKl
d5nSHKcVRCkr21YpUYhOqJ3t4KT2847bC7OKfOTvWEflKev6Q5CP/kPfyq1VKwZrY8Y190vIE/kv
p4ELJl0vPDp1U5bklASY5Tl/HOzvwd/pOfCoIqY0XMV0cIM63ksl302+vMlYqSNHt2/fGSVHfueo
Z9QAFJx5fezsrh5qeRRtDrLKac2t9rgrnUxc57l65RsN79Kg58btskfbxafOs9v33jCI6zr5xmWG
ehsuymy62QKnmJf5OflfCW2ptvUg/QcCaRACAwMkq5zKoxV+abbABy9NuWQHTXBvpVl9y++uuOPM
vyW+3mLmxuM19oOZNOjIyOG1KkoaO3GCfYj7gGyhkk5Gnu3a/458PCB53+HI5ODTdeQUxnRwNnUn
aKZzjsIDYq0fCndsDn64fHTQ7WYBW2nqnHumw7J9bcSjmXk4HFlb+LfmfTLz4exGqlXe+pdCK9bv
PHqtqcrt255jV9JR/vMSD24U+92qDw28HgMerLodQ6catk4+99uySHeZ15MynOFn9mxLqVogpdkh
4DanjfZ0J+oHS+c8vbW+75MBA08CCtoq/tQNOS0EHu9J1j4JOTzPBuE3nfNPfKPX4mZwLhKLlF5L
8TjpUcfo4t34wXmuI3czIRnIhokRbvyn4VzInUwbZxtm9GfHebVkxQtzSQ1ahvDvpNHGjX198tr8
NfWbrwZI0VJm7zZVQDZQ5tarlIZryMfF1/HsKKyhc3qbbUn970H7H34j7qbG+zElrCFNPj3vR8ml
jHZH7nC30zDephAycYwLpi69Zy0g/Mmqg8HCWOxSSJ6Oxt7XaDZWYcnR0BbnJBZPVRX8bUUG5CWA
wxjIC+Hn+36gMVsSFjHcSbaWbh+U4GRILfsm/WXfBZsTQKJGL7P2qJitLPc4Vs6TTovnemRHtWvx
a2h71wMxS1dU8bosiBEYQhYLknQv5PaEm7RdpR6NSt+Vh6aFUCMaxY+8fkkdf2sm8bcJ5TvK2gH3
Na5l39WQj6OJN5Tn2+a7GsNu7yXptFm66kFW4bjyg/In0lgtXIYNZHe2XdOfupFNiQIUXa/yjqmw
p6x3eNWBCezD9sPry/DO1NxCjcSLVxCMDuOy39k6tjfEovb4iIBoFmpFLrjZMhYPk6scHiwiOasY
vdk6zFLCZfMeUdna0/iHpUFH6sZPMlMhkRpnVXl8l1Xe16Syh3ZVLwcvM80Gbv600jp/8Jl/2vyb
nretRVMW8syGRgc9C9r9lL4epuBVGqQijk8iIfDsc2bRLyoZxGs8XtKA841PDhwj2SGu54sDG67J
j31ZkwJxJjaqajPmjP56LWkeCYzAGZqTHhj1txSFq5QSt0M7f11ZHEbssZo2wqE7ejfeKATVmK/8
llXc6+j/aEpSZSqoOOkCGm1fvvct59TYpcbE78cFGMNwn2z7njfVTkhDpXP3MXLy6kJh4ZxHspMO
UrKcwNtMIz7lEsFDs2n84pNacYrBFpXwp6bTALTYw6CF1cV7oZYkKGXR/8n90WY1ji8ZF3ZLau7Q
1HZw0/frKaUMLZcW/rYpqTINFmWb0Rwdt35qcQIg2gGVGZaWvREZXFAGjsT9MJoZa5lDHOUt8BxW
uvSmW/6btdZTw6gGkc6Z+nFjdnVb/okxG6y8p8nUgpZG+WExlLvifkHUIDX3CE78dWpSbzdfCq5d
OxyKn7UzrWXgPVvhGtHxvkihw2WLu7NjhnKBN9FVx0v8J3MZsCCDna/IOjDnXQ1PiAD/iKmn7gCt
3hHtKoy6/0JXrsf2qLmJU6ViSZ0CVo6FUJFfNlSPwhwaBOxpTb9rqEi7jK8MZj0HsrmvGT5bpTYx
MzNnd20IkGqY69OCXG4bFO016xVZnmqkSnyr1CzLVXAtX0VUxR3/azZgtNoHnZv7ttf3uNW7TVhx
RUq4hjkLdjlPHmSl7+qEC8vAVxXNSmwWJe+iYOmPE8XIvHG4Wge0ckTNYhZ94Hs/dioo9n7Jtcul
5NEDw8toY6iHXIbISmrZsNKPp3wu7/LFm7DVe99Fh3IH45IuPAL5mgH5kCaYk9c4G223WOtgphnY
HazS55WpedTLevjt9GtU0d+CZIK+PLN9EgOzjwjOrtfuIuejhKwVEZGLrdFidGK5LxykeBknvXng
zsz2Qwxed7jj7XvykcXBApLBSxxwNe6zZ5dT3rargAKUDZNYeIZ2GNPpxwYeaC38j47krNryGdqc
1ZMOKkaj9qvssAmz4LBRj+1H1Qzf/84Pmnatom/X2KS245IhHwU7hpe3FHvPhC5Kdm4+hSOWo2vo
wWViHn8j9u55KB7Jo3GU8Jo/oeV4H6KDkhEYObww3LdskD0uV8xTW6/jeNJOSCQ70TBUpZrPuhH6
lgTXu7Yw94EMrkG23CGkKrcJKak12RRSCwHHfneE2Fv6/0Wh+SJ9/8O1HkR0MKz9GeX1OHMbFj0v
GU1Og7y1VCkUfjgFuQ3FPKVvo3ty1fSFD6wlT/Y4HaKwezFFzmHV4cc6hJtoMdu04+sVdKHHUT+Y
wv+qm/xgpgW9TnNwI2xHiQjwBgZX4auDJhd+u8F3u7i3OX1qSmPZd+ZG/0mPDSYmSmV3DsEFoYM1
0d59ktrmPLdjx8NHqFFX+9pvKK0kIbeFm3m1N+8u9BstnE1SdKeUN5cwDo3i/Gso4sexqd+aCSWR
/dE54Ut76/6nfvfkxUSjwMkAknRhKkvy4szwQ1RU8yWktdy39a2aT26jCh/Hrr1r+4C9IqWVrJMf
Py22QmSboWLl7DmQ6ZlVhH1t44/ta25zV1wa+95yi/Aw0QAlqk8eh9bvyepu+j23f638+tpY80c3
9Li0djk/x1Vk6V/l21zzwm+LYuE4x7tgiBBwcDdcWdq9S6qkX9GYspm75jyvpyONemmS7wkPYDZg
htDPToOdzjNfsnNeszR+07N1Vy90bWfvsuRdccDre8AmldtcXLjRd/eN8fsLP611Hnn5pizti7ad
PXY9coKT+7cpx27rjV604BDH/DThldvUVAENSJvDYFyaTSJLqlNYl///txz1kf3++zVlP/B+YylX
7lzlu4lkycpVDjQdh/BZdZpDzYHLqV7sFApEEao/HvbGVRvFABdj992Vg7fx60RspHc7mY44v73m
c5gkeYnM4nImDzHRjSduxitO79zTnWp4qCkI0h+z4PLRawkysisBgfEhaquTNYBUGTjYYycPEWfE
zUZoY9ZL2uQkfXqs5bb68WB1xIZ1LZ57PCaUu6NmeYwTdt+2bTg3+SQVBTeZyAkQ6A3dsA9uU0CZ
zDN64QFqVlk+Vn5KA94jB+NIQiOOz5Xp3z/jP/QCl2VLm+GSL9saitWKyQ1Mr8PE12W02ZPyNau4
qB+SMmxWghAFZ0/Eb3lE1TwTBQFMw94/VPxyIorpMgiuVHxvLLXQoQ/OuUtowjHVnpZx23vXKf2L
2p1ip3EBKM+Fviv3yvdWixkS8EDFf6IiORrwAZZouCSqQ3oRLdnG7eU7eeZi3csMw1nOBYbRpC3X
YkwFYcX0KIHydc7FxwZR5dWKMwT5ERhD00vjTDx0GYx0Cta26sb12N3MpaVz9fQfl5QpQyRLrDuG
lcJz1i/5rowBJDZpc/J35GZeJNm2i6l6gjVysHcuQejFxFRK2oUocvsj23AfaCHPdZeemJL7xP7F
AkYYjXFIe6MthmFqBn8Ylj96yufIEzBV7brTHy9wkoc2hgXuaSZ0kwI6dOi/9qOytmRSGMSbkicK
FlyzevWfLNq/+TT/iAHylemLvc3bua7iFuZ91DOQSqZ66Bgu74w0jwwC0shz/T9DHlKKDc6F4u3z
A71L6zm6r5ePsEuWbRRnH7JgbmCagk0R0J/Lln8+04ZZmewvd/Hhxm5Jtk7h4Xao4lPgjzRvGTYd
icIytFXi3R55KCM9HKzaju6UZlcjwHAaR/fa/B91Z7LctrJu6XepOSqARD+oCRuwpxqKkuUJQpZl
9G0CSABPXx+0b9U9TcQ5UYMbN2qwFablbYskmMhc/1rfGnx/L2M1bYiN0EfMzAaAbqWCwTJ+cwXS
GLLYfXqk853FZAJl6yjmCYunH2N0DBlNaVHFDWUA3uDaGlhikCIbmEkr5oTEtYkbYYCIjhPTnh2N
iJwHGVaNqcO5KqcPYDDWk8iNo24cbG+kGo+5xI4WNoSbbix2OHfRJ6JLUTnORmvta2IbYh8n3tck
ynnFKpRsCgRwix8+NYxPtgKKF36jC9emCPCSVDK8DrVAowZ0n7OdtmMKtCe2VidpMrEwwUEtrdRP
6DM2hzcjF4cptV5qBnS1GspbSuDxaez4Q4q9KrtyJ0hl+kfUZXaw+wSsfhxOxybmde1ecQRS4JDi
7S/s/E+OOmpP+hzooK/sVU4lb2BV9bZup8/QrX8J6cGAXqq86eLFn4Xrt7RxjXsSV2Tu9+yKm5F3
gHBhPdgfEsNIktjTBk8zBR0hAbxZny5O0kerAZfuqvDoI4zKn3kdPguD1JqvlRoHsza9tT6r49iJ
D8NlQz81FmY5a8rXqRt/4dmm2XaOnwwdyFXPtreXcj/Mfse0sesY5DPISqI2DiwNYDOhHvwpw5nz
x8aFpFSO0Z7h96XpzHJdGCzes+Wv3a75Ndk8LS2zAwMfGa27jDGd51q1v6tQ5cjJbGYTFLeW8cdI
7x370HWakeqvGC4r23vNhqLbtq3u4dPuz72J67pMEBw7Np7JyB2WAl4a++gL1ccPRuGo0hUby8lA
DEqdT8WrbJi82cqmUaqDqx8lxNCzvsflNsOVieLFv/6CczbbVm4HNVUbn2M7IA3JSQcGN0iwTTrF
7c4VvCMgLVOkd2IzSjrcZyyxTrp+3uGkJ1GEP7a2+KNTHNMHMxvTLh6Y/yOHkPhTubkZXR1RCi/s
vJyHElvMwdi84YTAvUelFgEKfS6vdlR/unqDDcM6dY6ic9yYcW3nLR27NMUqAiRqdDWWOXXJkbY3
1UzrhaQFufKjO3M+akVjukB5Q8aoOVTlIpgV7pcnuc4Wr2XHDR1FNetwnTb0iwl6HJoUmTxqP8I+
PhKiy7dWzr+D+Mt+E0TDVpf+bmTTVEdUH+l0XW/zDnZwj3kgqqJtU+SYdmz5yPMksWifiow9oA6d
ju14j1Y0WqgQDEC32Rj91n2fY5c3bBw9+eMY9cHmZXXZOhOsmYGMS8VQxvI/OvQ1NHLCCehVjSKF
EPVM4nQn++o9B3B/4QPSVjMWwuZxymym1UWUb5UaH2Q4fdaVrR0avzK4l2NESW2dyuN0kOsh9lYu
5iWXGek6Cqe7lufNxVNNEiD35qdWQe21I3VU9viYVgRMrKg99/PvOKLcS6/siHs+5QW9nZ1VNuEi
KGZOHKGhE63nCGiUa2uZwIeRC7agVFz5qKUHv2DdmziWI/XOO7vh7y3iBBC6av/Yg3vqxsE44kSm
WDnSb5rZE1PJmEHp1L3Htj8+tw59G12h03cmSepGswlDeKpkIEECfhvVkjBUt6YqhyMGiIJVI6nL
6KJYQWebyfPUkh8PAdNZiRwC7MXvKRn8wAzxTU/57wFb+ZruZ4HFg+ZLu++eBLWsfou7p2sRPISO
tZ+m2usQeU+zZhOssLAAh+XvZLgxqgFcCFqnQ7ij3QKXVz/6xspjMymn/Bcdn4ecMYh2ltb4Ltwb
PrQ3VL1hExfGm2YtqrkjcYJZ4Ni/gwp4JL9929Y04LccT4YHLA5lEdK7yRAPswuMRrILk7Cyg1Yt
6aFGrlpuuZKAlJOaT6pc7MK5PA89ogvnl7WMNH1VSRurDJ/7NPsjtWYPEBZ9PsRJEY/RZ89w022K
98KIjjM71lD99l19oTw7xSVzWuKkzfA0+tW5SdjoJFryK0nHZyJfJ9KSr46nvWXEcUArRbpDCmA4
ZYUdaJHx0mrt16ZuCBapZv5dcbdcyxOIxTbQigb1b5S/Ro5KVvYn8ma5YoIU/dIMxDFbYXHBKSe1
l95/T+Lml2t0n1PUfuqjfrToubfMkWvDqMC3wQwYKtbrAeC3IKb1zcoosMbNM9rPkPBGOpV2z+CH
lh7FtMLaDbl+GuIJZHmYfVoixOzaf8G5oGecPIVg6BXlx0jNL8LqfgBBZaTD/Kiy6sATVkFnMfFf
9hEc6aZ42tj2o2f/ThCD3KK+64KCA2IJT0bk8sLov8CJsDbU7Y8xsZ8tpIdu9uZNzL1wExtkgCRy
4NVHVOe4kzjFLjZTteqLhhIpLnt0opEm9XF4nnMYdcurrw3cWCLeaVIp9KlXqb1bkMINaB9IGN1G
tMjFJN6Aqzvcjtiz7NlLRC378whX4i4pp1eYEdcmTdq96WDuc3D9c/bFWa7y9GHWe+tkt+o5Axp7
HWV5HAT+h8TVDkMrfhftEAe2qpmlmRUbdTVSD2UzxLLxKhXRvDFHrlbPc5658ZBPKr1bM5XFPs4R
q+JOPgizbxi11LiVZ7n7Dm9o6QLNrOybLD3nQIAL7a8tx1U2zPSCFCD5urG7WZG53qeWlyAwdTUK
9rMRImJ+G3BGzf8yGm3YMZgG7x1hvSArR0V7CSIcLsn3qCMdeIqUAe8qQxr7MvNJnpfE2xNdj3d3
I4npM1mc/OWYsFOY3HwjsPkFvhfRLeknvwR63VqmYcpikgPrn5FQrAr/9xgy+PBE8jzV8bAvqxkZ
UofhP6Ta1ke72tSYTTcNIfnvpUbV3rx3eC9Xvc1BP+HYdGK/KNjZJSI4grOmsqGVbuD2GskVTUmu
BS9oNHedZJyHpuYzG/LAS4uPUAM50kXsJPRxpikXWX3tGdyyeytRByPH36bacW21PkUNTYYuk0Xc
IGM/3TalJbadMl9yhnYrr08qjqMgT2ttZGZFzE24vblztXLrkzFkdZb30ETDS5iGbo3ROs0R1pl/
HZS2rH+Kyi4IMewtjuvoCwTq76OySjMJ8uiCmhknHZDnxdFU1S3n9rxSbvQzHAC72O45NLxbUZTx
pnCSr7GwiKW2pBhRCO9pnl2RTYLlv1BjNcnnt1prnUurMGxGA6e2JHxGcjq0Mbo5hvftIPVFp0x+
9W1NzKfKNNInHOM6hzJn9A9nmQ1ZVgKTXjzioaAIxSvvhkqro2TCvcqSMt71LN78TfYaBkP2b+Ag
33Cuv8+P2y64ckogHZOolfEPL4uFSztU5uJlGzxtn1c0Qnk+3TwFdZ7YHopa/zPbKtrYuAH8mZ5F
jv3ppuiKYHDzt9qhStGvkPorML1OtjBCAJIX6hDnyVPrip9Kq2AVY7pDw4TxhfUCoB94LXzdZulW
yPHOn6y2Pi1bx9GT5pzPfnsL96AkZqlVsjyFNYDcof034e5/JFQtSB8IqjgRfIunbSzJ6r9J8Jt6
2UQz8YVtbzlXY66Y+XrRR597hKtwMK0ayc/wry9BEvn/fA1CEwJhveT1Hc9ZGB1/84+69qwJbxmh
RP1z0dZfg05ocmrurOpqXZA9gLSw0uTw3IaiRBgWpzxn0zKWhaCgnJABooAGhHhlCY+lsUg2mp0w
+SyOg95hVKKKoBVfWuPAiC/TCwQnkg1WS4u4PpzZLc5o7OZDktM6FrpD0Lnm+FzF866bWYL1Bg9h
lP2Ksnpn+8yI2R3LwJ1+kJl6FwXTxImd3Up3BTVPMydqvesKBN2Wuq+ErHvYGgSIRmPc2F34Gub1
efT84hw1d6BmtGN65g2eIGEqP4BmRanZEPeM8OtnZk3+KsvOGUU5jeeeejhl6/YNfwz9MT6epmlE
9GALQsNO9Ttlhksahdg1aSt2pF20iUftJ2pAKmoGlBXaiBM+NAUN4ynIEOSUYUv468FV2nWxWoFq
zQ6VGG3sJI57voaz67867YWRQk+uRkaBrNJ9kRicYKryXbNJZZe97p00623MJedrxEvfG6nAyXnh
rQmmy9R9YCCV97Y9/+tr5p8Yy64NtA71grIBh4qCf+R4+lMFBFI1FbcJbPRjaV2iKnvzlKyY8MUd
NfWEwRKXWhBrekLLyQ7slgUMnOY+pZvUMTF1hOM+bXHrFJJ8US67dzczP4ek2M5qtA4OE+R1rM35
eprHrV7H1b/haP0TeQZojhC+ACQlmC95/3DVD3ynTlC5t/ZyTNFxMjZWc1I12yMC2jdba6B3xNVf
vKX/gvKL3Ve1EO3ldwn55//pu/iGy//no/9vGjLgFAGd8wHO/bcVBwgBh+L/Is7+qTjgRqHIx9+W
cnz/+b96AyzxP6E06izJnskF892M/ldnurm0nwOHgi8JZt7Rl2oErLpd/L/+B60bVHgYVHK43OCB
HHGFyar//hZ/H6+Hp3+v8/h33P+X1gDBfujvlnBXOL7DB3H5IQzfciGv/P0SXjhIVnqBz06OD/Xc
mIdm9k59XmElRwA7ddoUX0qlSIzV8mI1eUTGw31qM+PiRKZz8x1TQ4XuipU/WKASWu81NawpKJKR
hBLT8NfJht1iL9nksPMork7dV1FZn0OWAt7SlPvqg06vGqlesswInx02+vCQHrRZRmSHYvOiJz7C
s4jtV2uu+wMqDTbp5aGu+jhoIFJhke0fcl+ar7Ux4x4vrOaYsVS8ToX+ldoVsfLlm1rnb1zNUIGd
gHsBnS9f3AXbXljGa5Ukw4M9Vj+8qDVeC92qTxOOxvX3F49MB7CumSrGdExw1ghi271Lb5+mjF03
pvqrbtfUuCWudxR5uHIILL+UWfvbnv3pOob99AphJkit2H4meTTfo+5cQX68wuv/SJIofxJmdbEg
r7/WvZCXxE4qeJffD6eMwE0/44mP3V3riGQ76HOH/7aiJJH34QGf4Kuz/Fyz1Wu77+fttxi/ugWL
UNV6tjY1KAdKcLwwsuyxGyfxavsfLNDFvfVr6zm1a2wTuXjNDVoj/Tk5hy6KWi+UzhioqY615dEJ
tjzPVuvSnZC4zmTWKRCLxtvYZfQHxLPaR6k3vTa57qJ8Cuv0/bwnS7wqyJUPZW/KfSQMssYucveg
wnOVqZ94KeJ7799q2O6vNsm8Z68xGPjxqEvxaGqOH3FT7t/gXZavVSq9c20X9LLPXfnqDK551GOC
YXJ5yL3npx4R1VKVWyIcyvx1LGY6vNuc6a4qitfKSH3Ca5kIEmXn2El3fprNaKvRvHNn3pgmzait
phO7JiE1pd10n0OPoQMEhI3eObs8tKe7afZRMAmj+utPeDkzBc1xHn3dtre1Xox3yy+oP2qtcls4
trpbk2nt4gi36ffDIncIhDWJXJfIx5vatvt72sT9IXFzHedRMdzrzuyOeWty5FweOn51t3QTu6JO
9qrTi+4uR8s9M2GCYdnN3V1Yqr6KrHv/fjRX5U6zJMJh7V6NBAdwzmHzqSkIOjcR93U4VpsuFfGu
tT+9tizvsn51EfNuBUhVB3PvrSzj4u6345F83Pz416NUfpCx7i42bW/MMe6lJg2EFwT074fFCA8G
05ezZ2aZ3ZmstFulxdZ2UgSDDDchMMFmzCk9+t7aKr07Y2QcSEa3wLX4LqKEPDMFuLmDjQbIhREt
+ztMiteZPO+9z8bx5pu///qWP3ZP7WQFfe6vs5Fom9kK7SVt/buZUdvx/ahWgJT7nNEERtTkqYpJ
2SRVQwyJj4prp+GLQ+YgiD0+TGQTwhfyiT2cGY0u0K6PnyLH5JzshGeTrARjMt97Ceeqfqr5d7V6
9F4akVGIa7xXik8W44+AEZvz4rjJrfYccY2XR1PKJyJux/H4/c0uYh3qfK4qIjRExWybkQKTqGLu
i3XN98bMy1+yPE2BRwy3YXn0/VvdVG+7Fn6gMTfZCwbbBjudmx0EA+OXKclpteT5pTqTQNKlw0vO
D0l4QDu6LJbezAFu3WfHlOnrjQRVD/TIp7Ok8NTZke2taHJEX7OkC47VdUdcogiMpEZAXGiZGC2e
2jJ9SbrwR1uKfp0MHePY1LpPOu5EBbxzHMZNH/vWPRueTS+cQbUo615GJ3eYvZee0MKTwo3hxttJ
S7icYWTf6eEe23E/qNHbqrTxAlmn2jGOx+LS5SWKrK4f49kwCQww5K0bv/iTPI9l2T2PGgqcqtpd
iC5zVL5OLebyJc51+lqVArpkc46oZFIev3/lknOLMKkcjXhqTkDGwcwsvzJYp//6VV9H4qAbMFqX
3/caRx0EM0xkruyc0z8jaPo4Ev1mZ18lJOTVfMAu51/EEF7gFCHy4uA7W9a7rmgPqdziSZSpPFmj
y2DQUI9RfkiTqXwq8pCWWi2xNoVeG6fvL31j682KqWCtYy+XHOTQcqU6tFYE+YVc5j0Np5+Rm5cH
5kftzkYeQnep3giHYMzKeJnzbhqPQxJi/GtKzEOIglCYli+qEjQu4netV9+Pm+WpIY7tbNSpLeJu
skcZ7N7qCpvFWKnxWrEpf+hF94WBwE9V9hamun8dcuZJuaH6N8ajJYv5cl5Kwv4NSBa4jmFtTA0Z
hiTfKZGmDwMkogFgyxotgaNOWKGEMW6etgVdL6inuJXm1sOylPWgdorq5fu3UnSrFUioiZ6LwTr+
5xePBMimrI14a83ocUI0WpCijTyMToGurE0MbXP9I3HqcOP7ZnLSWL6fGSl/pYOYP8yO00IRYvSP
Rp+JcIpAwnl8GY/3xcV0GnwDqjbkWR8fMs8qLpwnkjCxzlrISHqnxp4+7go6hlG6+aVRYeCLWp4I
lSbM382sOjiNuIOBUCy40gyEnlecDd2IaIx9opbF3Mwq0n80yl17Vqp/eNh/N7EaxtMINf3sZzFa
Yp0zhWj8O6H3jPdyZXhOf1czCg/Kxtpz0uglLkkG4k5VP6XevaYMPmzN0n7DrHAYa6MiWyfiuG+q
DX1WMidmXq8PK6BP03tVQURuy246exWiCEmIZl1LiRlUWfN+sNJ9UhlDwP1IfyTDjO02n5qXsVPZ
mjYk9WZ0xz6ePxvZeh+24fA8MPL7Q/Exs1BgbrOnh04o55BkZkNuK6lu5dQxGakT85OPVJ9FH0Nk
MgaMbYpz4L+tkvJXTpBzwnXlc1pLSovpk+ovzkyQZo5eWl9ymJtxgJGDQZyLgYzbku5lHVJGTTxu
S+EOSm7q7CIfyaVqQvJpNFdyigRqk57x6gEqm8mKOcmv3CRfKhRpMIfj4srwpVzJ0D6kFlaHQgKF
GtC2tRyng9Ecc405apjnP0Q+PueWyJ8kMF00hhWzPcBFDaaLWvvjNOT87SF/toSJ6yv6E5H5npzh
1PXOm9Pq5U7SMbCyXPj2WEsh2DxIC2U/6c+281QSVVosBbcpdj8JgSsMO1NERje/IPUPRw/aKLY6
3i1t9t7UYEOfAqLZ4NLXbWUHbkWEoJ/bZBN7M61OcbGJp7zeW11GdG8xiSLerbDAeo+EcbctQ+Ii
ZCsAK4GhxogLRVn1euzz+qBg2eHV+1D4LG5sQNpDX6DNzJEHWyNGsrA9kbLHiJENly/fv8JmZjJS
wRfBzJWXx9eyqynb7ApgP7vK0FIb3RsWZGgrjy4u1DCSOmaLlp3IFD667aROLCHBMIaBpkXot06+
QefSQAeTvmD+aDxZSr1xJzA2hEqTFUkAM4grSUaOBOP5ry9l/YZrsMAQJSocBd1/fPl+GJWZWLEK
M7G1s+o4FgwDVxbjS0xm+8mYra3ZECDCcWmsNDxEgPfiq4XwDACJ1Euk60GljM0w5QAG9M/Znam9
HMofs8C7UbVe+9x213FsqaoXTJCTwZmP9UQoplB73bEZBZraxSa+d20Kh/GtEYmt1xXDhrWCxJ9m
5OfWeWp7RGxruozxnEMCqBbbWqMvSR56qcm0YgXmlitVa52yMHkxVR8e3AIxvS4MYERWvkrBJbIS
JUcfL9J2TLWLiOlAplLpoZrFOexq+j8mMz9a4dEihHQRkgIQVTFEczobgZ7RxFh10C4S65PZ2+L3
14pjOF3T2P6oITEf/UxdpRc2z24mT7Z9gmCEt7QZ6XvTHIuIU8bNpisPcJ+YFQ3+yhvj9injXn8Y
J6Pi5eVc4UyPVR6BnzCpiukGwWssDbzyzDvpfEDlAREyBGnLwY6wGMnFGaBL3hVcoRY3Lb3vDtaM
lTP31mxA2tMQ+vTby5aEDktxMvnWgXWdnmYd3c7GjdUJJ3v0JGlnZ+D2O5fPyNDZxRgI1MQtnnIj
5o4AuS+ApqKuZEHwv8euG0hzMbAsZOaJpMvGFBEK31xd3MEoHxq08MA2NMx+ucBB6BZrdxYb0x36
cxK5nz3Z9dNczPaWqBBqciE4aBXtvfN14+iEHZaSEntf24dkjyRMrDYcX20JytgE+7y2YWZsS5cY
p7Fspk121bbxksU5UYg5enfs7JZge9kbCfawGaouFioxnGpkKLrWpvxkJsunn0zXqtUazotzeCHd
YJ96zzpPIdsCkfr1ptPCYp3JXhzrqt0YHaVPYdiDw2E6dK1iYN5tlOwn0lZnKH/2KnL0YgsaocOa
NVyzwuGuVOpE+GsaxmecsCOtmuvEi4YDGy69eMiK2WfQyZeQcoBltj4EdcTZN0YsWdcZz7JDfd0g
MsAr1+KjUePeDwt/3mlT/cubsx9eP3zPcfkU93O/g4lmP+h+/J5oYXLoSq5JEZsKJxw+b5EN18QX
lIvLKoa1xRetgX6XmeEOAs5mdrruGFWFXDcGdGhfi40jVRNaYGX2teuFmUN9Dbujj5fY4vST5RJF
wcNw7EdeMLV9fIjJBnIcKA8Or//FmqkC52ZP8Kzuqo0BEaIrsvK50MKXghsz6cRoPIQaqDIraq72
BC0Aa3YMeilqAiXGF23B9KR17T5yc72ajXUeVd8fepMGDICxv4amuNZeyNElZhDGvAUn1Zg904oW
MLBrj27pXtgizo91k57odKzOVEtte/RVJJXp6PmOvHBfjAKlM6ircFJhfF/PQ++tfdzAMxuYndWY
04mrFId9fNV0/Zo2QMSaCRKDithGjmLYGIVTctDmE2EQei354Ox6d6CharQPDZuitSytP2pZM70a
Sn7tn22CVCuHcRnb9+ZCaRS7YRHdOEalt7mBH2xyW4rl2HNgQbOpOFGiY9SiuxO4ESuXk9uui/Pr
yMCm8NLlR0gPDWdzIGFRGgzYUFb6gCKRjFOzBrMCV0rZTuA+pYljPNi1dROecE6Z7v0cgVWtDSBX
gYjj5jTr1QU3kPOY65NP1aE4NOHRIMN+i4hEK/Bzx6luz/UkAAKRFwr6khbsiRANCORDVS31tDX3
Cu8GdwFCXsbOUFNxGcSL/a+oC/1ceeGNmA7ci4mjGi/+QlMoNzIL05XN/PNkmBC407TG44zZiTyW
vBQwrEiqRayUHvgKUltXMuss4kAtqbrRz5iQdEeft4mE52d02UZ5uE1E7JtEREdo3HDJLmkiA4NE
5ZEoK4ieedp3WVnvIzs/9p3fXiMdB3NneX3g89OeiNr4je8fXTIa2DqLpzbXrEfZj5fcyfEJGAQh
wsiB0jiKS2M671MsProcXQ9/acIdUv3xKkNtzaH+8rRxM8wmBdGpvRY2SdAI0au2XEJagOAwfgZS
z9vjMA1vlH1RFm/YnwaYQBNcLsCj5L0YdciQknFGkWLMiioiZ5hVilS1V/LuZ0O4T2z5X7pI+zXE
JHaUgQ8P6+Uzcti+MQiPjHWhbUdL+2gTNpotnyiQ9QmXfuzd2s6s99k0kfguNOdUtBiY7Rm8RJGG
2kaTydVutN9jgtWyGsv/+PLsdBmD6Jb5+OQV3rMV1caTtB5HnSUHJabZZm5aXDvKLtdSRunB9KzH
csi2gOBg7kU0ODgyvmsiP4giOxvwU5z6hye9D5YdfI6t3FSp+0gsjRx3uwmByr82ZkhvivaQkkxs
SwP3YO/cy4oScnHiGJMHowFpxHblvehIGPWe8oKuZn/k4nrPQudoRp4b9N68a7dpJ7QfXbnVRkAN
np++yIRSBDPRb0afQLnxakGCVP5JK/E6FPyUtbFHEfVXUYvruxk8ThJ9tc9Cd5csTjIdKMe6MYm2
2zUnjNZIz1xHSivRtWAlsGF1q90Ejc0nTqf3kt6YlpVVOeyYPL+/1wIk0qCin35oqr0GN0HT9D0M
RBz4jvhJqR6s6WxJKglA3YwCNeHHbOpLSglmdYrpfxuaPieWMcht3gAgi5oKQaMzWDvNc202zlob
7SBK4zvZA4IgIbcmjcUcPx4GN25EQ1+Dc6uHfN2TAHKd8ibDZOLfIEnJz4ml2hVAODEdcfqTPjkn
UlPvRYTlDGXxUvkEkKwnx1cXLZ1OSKL9AfIg1ob7PDZIwEsyhFMM8UvcGMST4PzUrrUJF4d7M1nO
iovOO9Ikus56XIWkyAD+9f65xsz3VpBSmsNXcx7cnZ53PyKf4t3WcijGGub1LCisGAXCKrTi0Bze
zTj9nDl+raXQcaVglctsQJKrNAwNLEREV5DbcLSK/isimKVVw8nWbLImrn5rvKYMIh+Xuln/lLX9
DD7POBLYvWF7+FIaS33R4QWwYOeIHueE53FI9fi/E0N8pQ7KuKnOYF4TVgMvIaI5HZ3Wsw9VH2Gk
pQxqhrehqFEMNK57CDLGDz3sqm3CgBLnJO0qZsRJ0mWR8Gx86mzYCkWKPktyEWQRYRG4Hz/V1Pzu
OxiAbTtaq7brcOp171bvFKsI7t6mS/jQVVjHYzYEqyaDOTS1zWXSly7iUdBm4/TrejbDG0HSp9gw
6mNmICFJK8Zou28NgiltGXZr16jeytgfGALPn1k4XvUe8TvDRLqOwbJ2RVvundTGEQ1edYqBVviE
3uI4fwQr7J5rBySCWx9lKeiGMGKd0zQU34govnBa7jK0LLeMMRjkzwfH2vvk4ysMay5GO2QPEpou
4SwjhJAjdUInZlu87dKx20xOdiIvBLrVhaiGteigJw3T35IVtfVJF3Nlvo14ftbs66Id8uVNL8Rw
wJfmAFMG/clotd06msppVQifsnjvxfGFqxyLm2QBxiWCW9gwerZC9NRGJsaXwX4emu88UgqCia3m
KtWyPWS76uYkSmyMFh8Z2IJzmBMfnrUh2pLTeABF8qFS39wvJ6m+KU9JXqdPveZ9dc2CcRrczzbp
ADHnOAwjr5lIFwWjLczNZE8zUA1ypJNX42EYCDZNicsJgT8pa673riw9/qXnvGT2DvyNj3WNG1XM
0NQjAk7k++nVAN4CpZF7lyDfKHz5Ybnt6yj4fqf18LtNOqXiaNjYlU02ZJrklk9jvPMLa+/Z7kcZ
FgKSaG2flNm+xaFzp07H37qI57SfDk/f9sNBVofBoSOisSEjJg9YsjA9zQTpy8m9VgS2SLVFO7fU
f3tZ57OTKqnuIEqlcTBf6TTCwPbJyNGGGbgEzFiZxRrZ8KZtyeUYAa/8o5YmFUqUyB9j7Tn2/a9q
ylgjRMVCOE1sbaV8TX6nRMmpJlhIzg6ZE05SvKJzV5N/c8q9NWUN5GiQjG6/zqKpep8qkJ1l29kX
j3vjHCMANshVqAd2c0KPQWbW9VVCAHKnR761U3NB5JiKWg2nGyLm8lmj+5RoUXTy9oPmkdfKSe+O
uoyDrHjh8F5N5n5slR+kJL7J8WOJaCvuCd3kn3yFQb9v4RJwcqzOudZv4R9R/qYgT/W3WrU39Gad
uVUWH318bjIFfVqEYEkzhIZUjY/YiwyTQzZhDz/wPIlTui8AJWApYT3vi72zxFUmyKt7lIWvKG7r
gJtOMEJRAJMvg6lS3ioiEouvDsiPZpXkU+z9pAuoDa6OMS5qd3Oss5vpOGBBlSTqNWOCJJC39hCG
YEiWEBoGXFN5/8x+sT0klvwJy/wRCpJ2zzUprkr47w2NFHxsXLGNLNM+YuCuNV3dyko5u0mLgi7p
Sa7RMo95yxqf0LPBEU5vEx6CNR2ZBW44/UsZlDPX9AD1XCIUpLpbw1wSBLQDoSRc/aTa9pPRINsz
aK1qi7YYZXDhYx+3wgiUKvY/mfKpBd2UAG7xYbDorrNHwkW9tFoimyAzS+mfKxNIAIk5hmLhtPKb
sGZgBpxjimJgnDPpnrHddTopqpBxz2rkWNzn79EyL2uS8InE4XQpdZ/j/+I4yrz5QxvItSfK3GoI
QxwNh72b9WbgquhiWH5gJZ636gfxjCYwbcwQ62m8JAMSkKOxGDHjc1GZxfR7yIE/p7E6d2zqPFNd
GntyNwQI0m0ok+fIysw1zvNnW7rl1szGaUWq9S2ujFNTyJm9P6bjuGJUHTc8H/m/yTuz3rjRNEv/
lULf0+D6kRygGxgyGLu2kGRLuiFkWeK+7/z1/dDOrJRkl9VZNzODAQouK20Hg9u3vO85zzHLY6st
VnrBRiieysXQvjF6FTxckjXrxE/RyRQ0klVqpqokXxZDidn7W17q90U9HendU58Q+aFkbHJYg9a8
2AW85dp4UMz4Jbe71g3hwk8jQGEjaY8Gh8JMNFen3PSb7bCU9jqldtjQ3idxxOK1h6WoqHjBhgRQ
BIGsZjNQcOpvlcUYnmLqJ+asWMcJumSLzUMebOXIaJneG5kngTdqGDDW8h5Bgi2OeS+ICojEvg8j
zPD9sjgtgp1cosnUczMG0KhprmQ3xcooldve9+MD8mDq4iCYF751ZEs1/up8lTPl4QyHcdhO8wYG
AKMV3MCUAqzFuiMV97VGYTsIBxDv0HbiiS/EmMbadoRqafmrMrDFQe9yDN/obG2WxI4GG541Uqt5
jUiQknfyS7qY5X1oK0D/gLcjljL0aCdZ2POwmR/nusFYUGqaA5Zs8eHTgCBVoUEuAe6HuOTIqDvX
kvMZfMhCxOgBlfTVJsbV3NtNDn5uO0oGTUa0Vk1AIL2lZXu7YjeE4N1lcjK3FW7W2aaE2iHUg1zs
7z08Qy0Tjwzds5ZPNOvwqqXxfc2C0lVzlhrsIkLKH7PlaMj3eW2bdpPTbUdcqrNhAd+k9+bXUQan
MRT0Q2fYJ+E4yzzpNjCohAk3G/2bRDnodgVSvI/O0UidhkonmE7nZlmYjtBay6zF/Mt0yFdEIKB+
k4ormSbhOdnMML9s4JFIdb2ULKGVGpyHAMBWaRkI9G1qf0z5ESplelOXqnrT+NizlWKFo7V8sGtn
sHPw0OwJqZsruAcpPPUQexJ6tBcL/xRwDjfSMIPzodDsbdLxZCQ8DZtRQ+7cBebWrOCZRGK+ybDO
e9SzL0ZZrDo8EuzkAfjXaXDbzSp5oGaZubWpeVTbdkUbB8cozNU19fpwNc7ww1vpDpQPTeKZxVmU
UMrXcWUWKvZqAM63GZrvtWRJtwrRILD9jceOhSCYN/vGSHRe97k99HIu8ETW+2HWL/LUBFue4QxR
Qn8lqPgHNW++1rOCAZh3xN1zEVAfJDFiPvUT4rwpSC4oXDiB1TdLwfycAtbNbLHCxqD0ZZpY12Hx
l3d0jLA3cU4CJhopNBNzSjKzbTNwZkHksav6oVcoaliZ7eOGJQaEKDDCSrLPsg/4Pix8hwT1fC/P
bHYrGW9mU8U3iVyRRyOF7QVJYVRhmsXke1bN2WX3Jc/tMxhGxnbsyocwDWC7BOPJtvMGRLPvBTH+
+toIUftN+FkCMxN7nba1UPdjCvUvnQL2BOKLBi2AbVU/AZ+INBYgmFOQZQbzFHiZUQjcnFK3qsyI
UlJo7UL8cxSWKdVIlaSscLWOHRXSyIrvYl27GVCisPkZRweJtsK+yiZvxQgvVan0LzvmW6pJiOD9
r3heTao9ubQRFOEYRNithgMo4AR/Qqor8lpKy4Ml8p0lF9NDLFGxCr5mySTOBvA2ZjyglhRYFTTc
AEd4pywTFuN0NZL+YKuasm1p3nmKJd0LG72nzQAnz0JfqUIrnI7iW1qbxpGe/la1BxVxAOuAviGJ
tGuk3YSJbt1WYKg6W34yreZzYLCll0LiElh34ggAQ6DQ62VJNN/TcAj2o5K+JHGnUXMur0dzjBxf
RvcBUOBLB08DAfR8gzsOMWzd3AVdcl2auDCn4Uhe4w78KJz0magddLS8IcJ4RhT2orGRHHx1j5j5
TKGwfWzj7naW42IbjJjXcXQeTWy5x7oOpL1Y0jNFjUNTKW5rZSkkZddYCG5mPe+8ttRpQlTJtWwP
X2A20f7R83lX9zEROPhecH9D6lsaRX1sh0sjjRE8kuw7acGh5dKW8rT80k06Lj2Ae3LKb8IOCM7U
fC4aGD91lzqKdsrsgN2nl2dy7NhavvDPuHAowFcMFIfBn+UDjxZNQTtbV1WyLw3r0c+5L0MyAkCc
c5KS7EfToJRCMf7Kts4AUX2TNPtBsuHBWXy0QAfaa9q28q2XJm/pfSXTo2Xm11nSnlFWXUPh/KqP
goajMuib8db2i7WWCtVTQwkPXl1twloeNwWK/aixXkamufVsBectKJdyrne+wLnP0hjweqFCnE3s
A/xuxNokGp10v9n5hcjuA3tYM2mxyO+hEjIZbdJchbpOEJnUw/gIJPUhU2dr01UYJFhNk+YnX9Ux
EbamEmUrYkoat4tjrOwk+eyGBaamwsSr5vnGSJOD3/KSFYGY14kUXpYhLc9i0chVYXKdjZAu2yqP
buLSvotkcUHhuUejb4CsRha/shoT4S/EKKZf1TK7c4aVCSymj6GNaKtLw5p7T+TJxvZbed9hNz+G
+rVOwNPKXIKvSCI69FPlH4asUBmBsP9Wofw0JPFIW1XH2xKsw66GwILNCzJy4+U65V+sRMbh+y8E
h4gfv2vHSCDeLdi5RttQB7Jb8JQpfaLtDehCRp3r1yzV1vCkdlJYtWf2NSKq7EIxYp0o8sVVNlw3
NojBJp/r89f6UPpHU0Cq9FvN67sf/+vXEtin8X/9pZI9i54ojBQv7W+1tP9KcLtoe//5WRz9D63v
IiB984OXt1E7XXXP9XR6brq0/f69g+di+Zv/0z/8x/P3T7mZyuf//I8nmM/t8mmwL/PX0tQ/1LS4
B/6PqWkVsqX/tZj2f5NOAQnzjZ52+Rc/5LSSUD8hHteEbSmqrCjm4nP4oacFaPdJZ0Oj4rWydCpX
GhmLfwhqFesTaSIGWldF5jf82T8FtfyRYshCQRyACtawyRn98+q/eYq4G3/8/I+8yy6LKG+b//yP
n+TtiLqwQRhLKrqOIO+9NlwuZ1kP9UqADUSQqVTrArHjzFLLVk+wAoPHQNI2KnvArGO613FzMsri
/JVaQkaJJcKnwgz6YEfpdgAyS6ZNUjNBq25qkewEjeLVtf3F933vGrEEfUNbZ2SAMCW07+rgVwYO
Se6rylR9fTWKb711HygDpafzwqJoRzj2v3MsFM8CPbRu6u+Uxvhm2jGg+biKoh1G+BUBtK42Sqzt
ENL/EMvzPv36Pixul9cuoOW8CIVVFh8QSn2LB+i1MWVs0Ws2JgqrAkBuS1RGFlwn9i5C4SDFBJaz
QjOzD85viUB/d0weLV1eDrwYG96dn5yaJFfGAS3G8ZuGvoklZ5vfjuHl372MHEQoJg8zau6fnrCw
zowqprG4ivUjABJ6To420ZE+ZgCUPzjUW3E4hUmxHMtQZQNJpczK4+1lnOYuzSrWU2CjgP1D9TOw
PT/Y7BoGtTyK6FxLbltMXol+ow7HrDtkJhoa9qNN/dWsv1hA7At907Rf2+GG3BQ9Y4uF4sj62lCj
lY0JLdIhmy815KEkm60m6rGWssI0n84rfPv+V/AQafZiwNqb+owEMhQcLNmCq5Z+TUexV2peSIlA
okjTlUU4SXHrcFg6C1/z7CD1t0RdmrdtMGyy8ED3x6naG5XaYl/j/ZeelGeMaSspZwpS2cLIhEDn
W6P5GvnFB1fyu+3s7cNhmCiiTJ2LyRhhLg/Pqxet6pLBNBoFmkusXreVv21yY13y9GtMqLoUbDUf
1dr4SKH/Qu+HbQGxGXHhB19D/fkZ5WswcFqKggGXF/Ht1yBjpWSCnnTqnjeyaNyIeMm6CCm20FYE
o2eF0EpYgySWq4GeRR1R3PkY4hxFf9GbpqOsNH7uev7EktgAhadsnB4GO7ucCQ0242AtW90+omWt
/3tX8NVXXxJ0X11BdKFz29izTmhlvrEITymw8pq95DTrwKAPpWqkrp2UpNvlExDhdti27Qeey59H
lbdXb3ldXn0FrZIolxZ8hXosPRsSZFU/ytTadHlegVXdlZK0amg2ffAW8qk/PToayCIKciY37t2j
k/b6LNdND3954QXpS404y75Ukl46U8TqMss+yuD91QGFpVq6pTDQ2MtleHWaE5DeyogqThMj1Th9
ltlGSlm//zdO659HseR3j2I46EYIppNHkfJg8KxHT4V/kWlHEX9wOj/PcYYpNM1geldsMuvfnY6Y
hJiGlNOBRgq3maY6u57OphP3tSYI/Pdn9d6Vu4yYzKOyzFJExeP27mCtnQ1p1xP1NtRPQ0wJLPr8
+wNo8nv72btDiHcXrsLH0GikfhEsSXMd24kOSVlpw7XfSfjpob5l4SYswzXpJ6CkJpBvtLaQbizZ
eSqoy4YiBVKrIva9HrhwLkb8FvoeTfxea6xtHE/XA1oorC9HU4U9hkDRT1ddabtWXO46ZaN36Y3Z
MsQXxQMRotC34puUGPlc3pHJEWeHPgaZHNJ8DrKNGiTkXihew/62bKi0U44uQ4Ps9efCv4aFtQ6J
GYUAvgoeRVu4+CJcI2P7Z8o7k2gPigfnma8gUvC9CqJYuAg/1YR9aXOlWtNKofiqt40T6Q8B4TRx
Z64B3G/lOD62eebGMa1cFMUJwfBybK1LzM8aFYo2oe885HQ7aFuk3b6YECSCmgircUuq3H7Our3P
IeK0uWgJ66mNcVUpVzbxL3Nj0ipAR5JmGyGFbih/LoAtgFMJtefMsJyoKKDQWVsZNqJBAugEwQAb
IgF7I2YNsK9af5JmGvDTg29ifgKtCXbsIp7Ho6nku7pOd5EcH7MA/Lvg8zN5ndFDCctDSRRAHlgb
nmN3zIjUaVGgDNbFbJvbWpAD0YhNNCeeZcu72OhPKt06TBpOEQGiUr2zTssuKsveSlq1EjWUHiVf
SyY30CSnFNlsR/p3PNa3OSQ1W70x2pMS3ST9hRleEOjjDUjaSZ8aL5rpmh4S5W9yeDg9liHmKjGf
5FphSofCUAMNUMkxmc78IeB6sCUnV8K892nHNOeFfr10cifMI8L+loAHSaTumOP86kyP5FtAxQ9l
hgYGAYWcpOQ0XFcsdUqqmhQFJafUhWtIFxBd2yol9+hyOa4pwPBVw87I0rNSqne21VxpyogNOLrX
CMAkps617Pp58gP4GUj0zG0u8xZ06iaUkpe2EKexCS+N/iGiTl7Z8g3VL9TIUh5tBe36msaBr9H7
iTbTUW2MYz7T4DUIU8rQhkbTOs/FtunVtUVVxBeKi3l0rcGWqAb5oCnRoSnGbcoFsENjH+fxvS6+
cquOURkTvMDDqtRrJfxGa8hpNSr7GXm6pOIk+nQctPzUW9VmGsev8Rjsh6JDXktGd2HtRYgukP5N
mkBlVeh1FzbKl4B6Y71Xq3rfWFDpinYLxQMBQNBuc4usUMzvzCkXDdT9eboRhN4a9Pvnu7kl9Ix2
rOF/MQxiiMKWS2ztiwUvHNKooKBmVSO+gXWigVuL9kX3Laa99fsx7idf+fchjsmH7R0Ih5/i6GVT
E/4INXbVV/mJEN5jjRQYhYcLnNfxpW4Lm9HDDnNTWaffH/pXCyTx15HfL5B6LZaVKoFLOQGxRWPM
2uIUEPIGSeyDaX3Zgryf1l8f6d16xiScoJ1TjlSklaeB18KRAM0q/HcmpFcn9G7NgtVGR3rcEvdY
PfrjwbY+mI9+dcG4HUKHC6ezqHxnhpaCTuglFRuESBclxVvZ6/x9VH2w8hK/msRNA8yFwsTKXvXd
pEepuxgqweZKxmMlJIwsQlqnvCeK3j509NRjM2AIwIHUjCuCtlfNiEWfhf+EKN02Qi+IFA8z1naJ
0Z3IXWmlJ3SVW2uu1zBY8XjsMZ+t5KR1NG328MR6amW5aqGu0jwEC042iHEPtuHYAxFHqof+cXZi
0nktYiyh5zlCx+g5ebZ9E0RXMs6qIRoPvYnzYmjXo26sa9aqSn2Uyi8NuynABHms7ul/dhY7n4Yg
raE72uI88IFfWzbVANnpQ7HAAdfUkX+svv6Wm/z/z/oXL8C/rj5tHufHf1y3dVS+LZrxj34UoDT9
k0Gd2aT+xP9r35/3P/zc+iec2hioDRCJrNOX0tCffm6F8pNmWPbSmMfzrLNq/NPPrXxS8bxCcVGF
uZQO9L9TfqIA9mZUWezcVAZgclCCEBqK/GV9+mrt3oYaqVl1gKC2Vss1q4dkbWUCQUyrQ4Qg5M5L
wOJuE4sVnZER7Je2mnKt0octKxqRHS47JYxrb+zs8QtLOf+SQu9unPMvupBp8LCOYxg26LXgbHCq
ASHICI0BrVkqNIKzG6Jga+BrKUvtGJM1schmkRzUHPozjltkw318SYcNaDuooTK/pO+6zprpc8K6
cEVP6igLcazmnmxgHbtsiqauz6LbXBWXORp/1lBMlRXo7GqJiwRTlnlmi5G6xPkK9c4hAWqjlxqu
hDIqUJkWd4NMUidb74YGaWPTOK0IltaM+qw0jcohMZFI0MZFEXrbS/NasremLQ+bEDW9a1emsaKD
0EFq00eZeBAjVc54fQ23g1p5pOu57kE76SQMm/Slxl0WewUEe9jLI+oikjjWWAD3lSpYiasoTs+z
wD6L8UtYpXXP10QQQ86K4d8mbUr+wiR88K6ZBUQK3tp9lXbxGTjcsXOaFrnVJCfSUSuMYZkI3aSt
b8GVhJIXYS5a+207AVYX81XpB4ojV0ER/ZhM/tao8T8rif96bPm/sSC+vEL/ekDYNfXjc/pmMFj+
wR+DgfFJkIrIhCTrmq3jD/qzGM0woQp2nLzPtmVoVH7+Ggy0TypGcNVcXk/GiD8GAtX+pPOfKV4z
i34vX/+dgeDtNpRhwLI1Kt0I8fk80zDezfq9sAm4yliJJ/KFnj+2UeS8ugqXP9YpbwrdVMxfLV9+
PsK7gabw9VCmgzu7KBM92vIr2ZvOJq97WMIQ3fvWta4RFGU36TY8U7egs26tc3P1+y/x02D37iyX
tcmrwU7vCysdS86yXDHZnyEsWE0fnOd3btJfy7Tv54lvT9cAvnCvSY58e4zQiDPUCpDL6hVRJeth
r12UO2UbroNNcGZ40NZdeT17sQdE6IPT+8VNfHPod7WECPzc6FeAyaY4dLXiW5Pd/P76LX2U9zdR
V3VgUeB4qCkvz+/rCwjvwgwSmfs07eMd9rqNf6nv6Auva5ck003n+F78wbL3XSX0jwv66pjLWb+6
aZqZJbVoOObgMlqtAk9yW+dJd+5L11z5HxxNe7s8/eNognrnUr2mCrQ8xq+O1sdWNqYSkZIrENju
Q+dVzhn/Q4bvql68+tq7RLO7RGB5wzrZ9M7oApdyHveoadyX7mB5wuucz7+/7L+86lTVdRYQvJ3y
8li/+k66FJvkloCZmxMLPZu5KvJ0FWen3x/l12f+11HePbh6EiUkuPkTegeKuQ0m8oMCy3rSd78/
jrqMJT+9IYKuF/m7rMzt5XRfnQ6JkTIUbw6UOYX32drcEdngQEzfzo7kZW7vXFJz22Hr3V9fffQ0
/fpS/nls5f22IEhjY7BNLqUqznX5IIKDnT3+/vyU358fDdS352cFXY6AhPMbXJJjGOe0LSrnVe9V
N4E7bT842rKR+ddXkwbW26M1bZkjoeSBRWziPGeushGO7DTb8oPB5Ze3TaNbpbGSNazvgKXXty1u
EG6IjkvXeXf9Llztik21IX3TQ13vEDjpAGPjfYSb6SIOcz54MX81tmm6rpq6AsOIluDb05Qboxso
16Kp1z4rzSN67g+u409zA/wkzSTbmW6wYVD3fXsAf4qH2AoXKRdzU79rv8mUcJBe30mf4ZTj6t+g
1XNrN98UH9xC9adzo+5LiwUE+gLl4yTfHroyNFPKkKG4JLA58+ohhhkNSfIpO5/XcJQcQrwc55LW
VLruVEfcDavZcz+auD78Fu9HPtOuKmJjSVpaDZ7t6C/SEwxmZd18vpNd21Gc00nbi7vy0X8Sd9re
3hhu6P3+Jqg/PczvrsS7sT4ypcrKa75D55U7a3IKeDjng0dIJwPELnCeQBlbZNV53RF7hPPtg8P/
9OYuh19KBvrSkJeNd4cnprYBbkdxAFbvpt61R39j4Sf0HmznIvJsV9lTiTuFp/ikvEgbQtw+eMh/
fsfefYF3T7laJ1CVJbyjIIx3/c7fhJf+Rll3n8MbsS/XSPzcZtUceQoskAW4L93owynw5xXMuy/x
bpU0ltC+DYrBrGCsTbkz75Q19+Fh8oR7Ezi0BmBxrhvDi3njP5p/fxqf6VqRcUYUnbKIL76XdV7N
Dchme5LVtNGtR2nwRNh8s4dMhq+apx+8day7ea1ej5ymDGIfeYHBqEL3//2x4iAsJnIvUGEj8qB0
2JXhjbTkMNlgDHBiyMW10kzFQ1xp5q1oejP2JvQisA1MRQsBmIQRyCVhhQY9iN7oPNrj2X0MH0ps
TDAUqCqbucDENd93yvhZkkaQQOSwARPIAxRKQDDVgnACpawVdxxgUPEdaJPCrBf3cURYwnqelREb
Zjgn1S6Wqx6VHKd4QCELWH3WkCFrs5afRZCmbweMHmvVbNSDiEzwktKALR/XwTA8AGPnoR0Se5+V
fnytz9jEgUrWCm7Y0Cph6oa0Ct3MoqUDW2KmQ98YASHkhPxFpxZAwVeMKXB2MwnQ4ZnaNdqLOdu5
8HIrSJWvMjseCQRFs+Sfohg/WX3f9busjoOZbMeSSNeupkLi9Hhfe0dRQ/zTtpnh5UIHammY8aA1
bM0OvsBuwhCfQ0TTsDiGXXIsbS29LiOleKg1qbxs2tze5T2B1tgukJqSbrSXi6I/8W9zVJ0YEXNA
Lg4oncwn3Ld5HE21W7V9F9ngqot8cgGUNvT8kZfwacpIxHeTm6HjE5bwzS59iM1iqEDYiNp/Njt5
hBUeZHRqCcfK4Z8b3MYxAQGC0z/LO+xMZnrdF12CXBeYkRb1mzDM7J3eKj4JN6SrtrGUfelJhViH
iW9RWiyym7qnJIPutnjJzJ5aJPHNwZFwR/oq0Wj2LrKheN216r4O48qNVWQUE7SdCBc49NzuKlBM
gojNkKozES5OauQXwjfFGeR2Au0L2nrygJwCeFyLm7rGxGDbg5t2w30z+5rri+QsDbN7oRvTBsEk
IakBgsOobiGcdpmXWQhTg6iBsNDrS/9G3mRpvu5iTSJ+hU+qE0kuQIDYLU1EVeoAHWRTWeEqC3O8
vD32y4xyF7bFfhpOlT9VlzaK/s/Skt4aaXV9m8aNiDz8beoqNtt2l0KD9grFqvEVEI44jSSwtzXo
/2bC0+kPNBEg4HTEYCbRGrOmTCQBSXqRngu8g6pBqbfM9hjB6QnCT6PQOmg8cQUvLOpNZ277grYZ
CVZlXA2eD5XCq2dDXRWtyhXTq2Kn6fQtkk6drszRAnKSSdKG+rB2Vvl141W1jaQkg55RsF12zTSe
rxJ0s9skV0l4kFuCUpoEekNTJRtSLJW931kVieUUfbMeUwgGQQ1vYQOqVZaAlfldz31ppBzmPfCG
q1n2S5IaSu47dsMVBIvpvIiVfkNmTXNlzNwTMv1CcDBo5Hu36WX8PRWkIKcpGVR6KsAbLI85htMc
tUgTKfLBlxMIEpSAXDkL2meLV4+YuMBHaEzLXhz7Jmo3WJf0jT8m9hYnao/YarS+hI0p3TVJqZ6I
El0ebSk8L6ohzWCWdrQ3WzTaIpaKVRKj8V/gg8QZDVVMXscojedzkPYbTAjJOfupPFy4iPq3PNBT
vB0lyzjIv8kTAxrKkKieQfcr6HOzAlsfoBFzXfp1aLt+KLRb4u/EWhNtCrVeHy4j3LF7IYlzBMT9
rg5an3xIUm4KzEOhbA3PcOwxePLYEeIIDh5cmWsaz7L9WMxYz/VDit6H6GcHtwzl9dAp81PVAwkv
iAcNnTG0PrONHo/tBOPqwjdR1Pnn3bAjsnQFjQ4z2U3A25JqOzN+Iph4Ii0dvyp46K083obZubB2
sv8Slfdk103aY9fEV1qgXswiwg0xES5jiNUcvswi86ooRj9Himhp0bMbHWmCcT0Rhyumox8fe910
5h6kC+PhVJ3xkNGadRvxQiPT8HvyIcrPfVS/yOp4GabH2b6ufdBEeyAvKXaDYpNMG1yCZKGnEgXd
lS6fzd0KtbLkbxWmFbVezxVYPyO+Gox6o/CkmSPWkwSwk8s2ZsSkniIznKT2iqqnWm30YIHui22i
GoKmBuinPPftleQf2rgCnD1W98qQ3g4WqfFTEW2DfjzHWn81Ets8UyF2Yvuubx8Js6X8e0j1XZ7L
UJmSHQG/h46W9LCpyc+h4OoHz4P1HOqPkmXhX1bPrCABD61s9fK5Gs2LpGs4E3KXmpqQMq1lRB7W
lWUA3ZN5MFs5dQv7hSHT9bMJ72RMfuGpR6LclGd6t8+mF6pBl1oeXdCdDqRya2CGK7SnvCPf0Bb4
SLKO4nHE812wGA1AnGJFTh7ZbiG87kmboUWtX1cJSO9F4b5r2pPeoPK/aBTPACllbTuGLnbPlv3V
wmWfmFeZ/KVNH3AU9QApmCKcPH8c26dYkNkG23SwT0ko6GfDNIqJUIgo6uKkdhi8D4aFt0u1LJJf
E5rwj3WJoko7l8wnAluZxO8INYOr8LXtP1fiWyYgmacnAyecE0YbrcwJ59QowS/UhNOMvdieWwAz
itOWN/CAwVj1nqo/ybABMZnSAvNQwvv9uQI3Rj7hOXcs67lf5shgJl/OZ8asrwfeFHz6GPuqDomC
p0TDOeLos7Ar7lnaOThZQpAPeqqep2X1xe6I8iwsHMFB6FbDpUn7bGiD80y0O78/FOKqxLGbYuom
DS3DbR0iZ+sU6tlJ447mlQpXnQyDlUB1Vt9YAzSEazm6JV2F/Fc4JEDBbWR/UYAvLyRiqTuP4mNa
3AXz56HeRvFzmT1lBD3AOHLU6dKu6A8g7MktV+hkSheBozQX/XSRxmKt6vFFnQ7Xs0U/OyjOGiQO
CQl6NeFMdlvDfDfEnhD4M/qxkdMa+rWCTcEcScqZ0lM5N7dJaZ8T4XarjzPE+Nm6DQWUinK4M/T+
GLTG+YA3fC5ptqeyrgDfY0FMvDkR0aICQBa15p1ciPASkwjJLZihTaw6ZpjtR2F9wRTtDkRoRqQQ
xtDoYzAiaQC0XtNZoFQtncsk2YJHvIBN8iXCU6F0hK1r7fycaspnRLXFUbKxgMxNPl7h0W03cx1j
ksxlIPCfSaouh33zPWFmrnJWt9MkObjWpavMVhhnIQpqDNzk8UBompSAxqoeuXi2W5Q2qspgX6ZQ
m9TatRrV30S2KLYx9tudzdI0ui260lDXde1/8ZWuokqiNIRAKwIhEC3d0SUwPPjqk+QAkgkSG17J
KB2ty77JiUDsRAlZrJ7MbieR6vQYKxWKnET2I0JGqb5KmqMXS3yGUtlxSKepMnXkLVM3X9T1pH2p
pi67IW0BKn8f+NnNFIkA26kEW4voUvpImC4q6TRrzLfbJKX1BzXWr2UfFqBYlNdYC1vhDnTn1NVc
kjjiVqre3kRqZ2xKpW1YAudGnPzYGv6tTsqveySvPQP/9f+Ss0ClMPabRkr9WL1poyx//UcbRbc+
ob+nREO95seG/Z9tFOuTrVDHYfMuFBScS+P0z56q+Umj2YrGXkG2Lr+W9NNK4a8L9H7/JGv/DUm/
hprh7c4St4FOiYx9qmlS/tN+UmDimBo0X85ZWhIkpvs+z+64lmbTOJutzpAcxhaysrJ22vm6NJ7V
jXk1sIr3RK0nN2URmk6jWAeTF+wCj620lrVY2wWGalzCatikKWIosgZ9b5Dx0JrkZe/MVjc3ky5X
JztXqMhVLLcAzE1lkj7rCasUxe9v69YSR8B27SY2fH03Tx0r+2ChfXQdEqupuEhZcs5+0N21S5Zz
z5hEnGl4HswXkaYo8O9k9EgkU5Ft7ntlYcUHdQHW2AoLH5ONjxJp9k5L4P/kdqpcGY0WEcCJil7u
dATAoxrfZtgvJdOOv/VZdzbjv/iS1v6hqFKxkZnlcMO1wUmRwuCk4ejyuhYtCibV5IzM1Fsl8Xv4
VSjX6qrWHnsSyCPbeAD+nRMomt+KIK4BJhnpldGl1wRCqoeOYKGNRXAv82efXVXLH4r6mxIqmFVr
LEqqKOTtpOHcR0xNKm4l7os+Czb6QJZ3jtAj5LHygC5AlchqbVc2uThmTHvYCuMVuSqKZ6cFODF8
gm5ZiBL5YV+eV5qFON1Yj3VQXYazgdguEYHb50q8FuRfBAVMNPju7f6vX+j5tvteSdo91JBqQ2wO
ND2++lZIZrPPhY0BuEnSlSVX/FjNzZ6Z9b6P024HHr2/onQUunLQ25s8GxRYkMk3NZqHK6xewAbT
PNqpUTVeff9vvq++LDaqvaLJrCSs2LMnZbwai+q6CElfzDsppuU/KKeKyESiMuN0K4nE3owpi8LB
HHrMrt3ChoqulaCBPdeicBmiNjymtn5UeeC20thUng1uCDbTlB3R7aPchMnNVc788++/EOlS4xZn
CxuR0QAeIGpRaQn/JI9P1qg0N2PFnCbM6VpJ2T8PmnqFY6e+JSPl3MbEdxHqJVgqAFurwezts0HT
6Nzksb8ORtM6Ayxt7qekXOdZORysIPjjF78JeF8mZDdROmwUJANnrG/mXaNW6jmwXGBdX2ooCCj3
YKB1JVmCcdN1hynKrhlGpI0WRcoq68ZhNfrjtEtrLtlcqqMbsBVfW0G8t0YsMVDMo7OQREinMgXR
8UPY8LZF9SYgr3alIMnU+jG7CKja2JrPTrpLt0E1S5u6kcDeBUyouqdI/YT6saw2ldWmGLyZE+tI
kHsnfTHsnopVqPNBM/sklSRV4vEOhU6cWxeTQVKw55FNKT70tSR5kGpWsT2HRz9rtUM91GTSDUNy
HVTTXmrkp17E/gkKHrq9DjnyWENQwQVQsPRiAzSm9hU5dzHWcpXFe6w6CjyteEIroad+5FpcHjpU
ynWYEyHJmqBRY7a0UQYmQFhPIn3q5Xg8DqKFlAa6dAACvRmqpqLCN9EuZT98lkYXoV/bl0oKOW9S
ra1VQHEaRvJYFe2bXKPNpdKzGgHdXE86uThB4bJUog8RISPL/5uo81puHFm26BchAt680ojeiCLl
XhBqtQQPVMEW8PV3oSdunBeNpNaomySIyty5c+2uZ780n4Z6L/59SsBlpS87mPNYSWwat//9UVI5
9f7f11Eg8LjUgpDv///Wv+9n85f/vvffLxsJ9lz6nZvu3ERU+38fDL8CCzMRGGcFidjXpqr2EZFf
/30GgAQSTmPar4bpzemLutg788/11Eg5dfhzzwW8HJpc7p2og2lnmHIfjwkV1P++/vfHZIXwTW/+
oX9/8u+DBvhsrbN+C8D7IwyJ0/rfn/370W76sPoKGuHINm3v2tqLNONunyfE19HIggcOoemTIZwL
nZ0WQodUr6K733BmOFZr7Hlqo7tVYSjG6N+t/n05Ob9TEDgn1NJTcfM75b1A94nvvShPkWHHl39f
TRo8/tGc1zh5lYQDeQfCJuSImKBGg3GKGIw/pNHs8za1DqNTa7Orhn1pX7tFWl481WUuFnFabItY
IMcP4UWDdr2xusk/67VguTu5212qwZeQ+lr21M0Vq28Rq8a6GD2CwLqfZkh4WcuMAVkMrsPIJTms
7d6BQ4tCZC2a2g6XbAFMK0OR/Eej4bpWuByRQbKOQZonYHumMdtn8WPq7XuRao8Blk1HINgKZPa1
rqcLhQCKfLcuRXHqQlh5ePjQnraZlr2HNSoNhBHYjCzil4S0w7RcsQ52HoXih6L8BzbOzTCMzaA5
2yaRJjg2atK8f80YyC2MSv7hDf7IXDQ4w707o30m6e7eBfEazjujGtc7wM95Zs1w75r4+fNELoTq
b4lShETetKo+mx2nlI7/0ZXFOwEk7yo1wL0u2de/dHpzxsvNmfzu6k2P71+/UPg+G733PMPbRMyg
vwFRpdotMCnabO+Q++47W980FWH/484FSzWu3L4inNTQ/lqo4BAhiit7DwfJu6+9E1K69ux606XO
p9En9Ol18tPy4NViaBswrE3x4hJVKVgYL9W0yoruqZsc0BbaNirVFTLJLY/TVVj9aRLSC/k1mC9+
WzN/iJQXCpbJGogjortBOyhTcQlsgbwVrlBKUFnc7mZVe7vot0ZVb5ErWCg27rlWbHJf7lE0uROo
tTqkdr6dbF4XE9nO0/I3W/rPfa8t54CpTCZbpQ+3SlXPUbYvU/UVmhOHctVfC/tOLm0EDQOD9GR9
R1LcdajUHmawYMCGFfWveWm/hjaYnwIRxx0oaW6NL7F9DSxKEzVpDaQy8S4b4MC4f1vQQrpa98S0
OZEgC7DOgXwB3qXzvJACsmdnAat+6//pjOFjssabx08hZtNYjvd2SC6El5/QJC+Rtw6d7OA703Wy
jGsy6lsBDXFImqtrLQThZJNQn+Hg7T29xhkmk5+oiW5ehJ7i2PyQO23bvHhPOfiQfVhU0GnYUX6T
BiefxT6JGYy/SrDo3nMM5MoE/6Gpd1bJua8g+Rnofo1lQvtL9DWBSB8lzyAZdG+Jrt4I81s0io12
lXTewjLzk2MFl9FZG73cdgUs6EEtO2t4NCNvrZBth8ouf9j9WBhZ8dsb2rspbXsZWLxiChjMkCzS
HtQQ7d1HUpEVSaqwdQ41RjtENpYgVwBJpF6hLUNFpEYpHxCst1kVfoZBCT08UuwsxPgHp/wVYM8r
2ei+BUBncifAcz7Zl559MYnoRWKCQFe6UPg18VxLpCPXirdhmOyx5JeoFiGMiYkcOzG2MzViWc2g
wqbEbqdaA2Wv0Rjtxt7wYjbi0uXAV/X4mzCSHzdNPsZoH2rOw9TKxxh3aiH05JbpAVcSq6I2K/FJ
zUNNspgQ3Dz5YBUYgtOYH4kSsQfW9odMgx03g2Yq+Zgy891MzY/egwsbBb8VydlEWNZffSr/DHgn
Fzil13YIWi6IyQHWtWw5eNknmTxwjafgiIB0M9oR04ZNqZbl8K/nHSHACos0JwnWLc8DHxZRUHz7
xAEldXVIdd7oVNXLwg1uRWyweePkNtCl7KQceTNlhB5S26DA+RuzcXIZfPPcxNkdZXbZBE0HpIhR
Z5Hgsy5LY+lE8WOsrBe35daJTwfIXILUmDMHqMrpqDew+Fz+V5l0cmFGI4iH5lvqQwD0DSQh+klo
kuHW0ZjN5cDRdLR175jDiq7opX6LWpBPyiR8L2dbbxpNZ+2z7eQmKEShyQaDG/1Ng/CklA8j3YZl
LPzeXeBtOySUnUlm/ySxViJYyreJKGhYreu6RTUrP/Q6eNcTnoGxCrpVJLjYzHSVJx0bJFwgvU63
FjTGj+mHGxs9ZP5dsggfIpvx3jks0IADIuN5T/pqkZfGV9v3RH2b5sXSkm05g0baQXx31viDLLGZ
UaRTQiLKiIEdGultbKNNQY9Q18YPcsiNrU5QTfNJZFXromNbI+vudut+WJN6TBMjlyGw161vbKcq
+i1g10JTluckVj+kXFOEkXtbSbEk7O8ryslF0JPkLU12SZ++d35MCIH506fmDX7eyoefvRjc4m00
nIcLZKiInZua83ENKb6HmCquLlMC/6JN2MpzkDnfdZ3+uLp7le9xBGNPQfuc2a1+nV9C1z4OhVoa
ebdhXvXexBzjdv3hMbCbb/SEP6X2onLilEvAh6/CO3tC4M1fp6TbRh6FuvcDLOCTERDprsk7hPBh
oXizBPa8d2zwNHhnbzSOXqw/EiN98dNppdX5ygWpn6Xp34FNVjJfyFBoB/sWGHInGHhB6IS6G8yZ
DHENldzElBziUWuFwI7b7Ky6PDrOtOC+wqxT3vKZ49KN6i/S71JYqlpZTb8iIvgrS755fxQrAGY/
fl6TupI23wtP52TrPPe565qbmZZ/ND2GUVkCGU7K5Ic3IrynBjLpYhzdM/rVCefvJwlEAgUSqrl0
fqVor/po7aY6WFmO9mKI9qdWAdtwjiD48LmkR6abmLcaSq49y3ya4vQL38pXPprfapLPUfvFX3iG
s34aBvdUQK0UIppD6AmwOuqF8dzBB1qYkjnl1HKyzAmNiC8RfYH2xuTqhVawW7gFDJ4+zd7pp3rL
/g0D89XqY8gr5gFWOxRonmoz1o9Z2j63ebwdWd0zu/jOrPckkuxoh/Za6v7OlM7Jmy9niVaRnLvI
OgdDww5js+VsVMVOVSScavbRQd6F4nis+/7qEtOkICfMv9CqGExbtfOwjU/blhvHS6+pNQLrVluT
LnWsmu+m3xbdHO2sdBoxpW/6ARo1oQG9jRwa9sQ7MnKDxRj1Jy+4t9qAi765Fvp7YKjfwvT/VHp9
GlVyrDhqmJz4Z1+jWSGU2OL+EU3JD8rPB2cckacMOZeyEMfSFSfdFduGAK6FlSFwM8IF6wKpaITp
5mDtNmFVwZb/KcniXrguwZRx4QHbswtmfPKQFunWm+K3VhXXXGgEf4zjc8XUXcsDsQax88wi/L00
6ksZMKbuPZw3paXfnEm91zC5Fl3R3sZslfT+c57dZe7Tao7GTz1nJKe+TganO75MLRGdogXOWo8+
h0Ho/FFt/qjY1us9guqtwrnkdfrB+TKD5tdDS5QybqwNnNRsK0h9dwYhd63m22QhcMJPt7LtHn1t
38PqXx/YLvU9HK/2CMXFYvM/id6asbY2ZRydIM0MzHFrcznJ4q+2AKVpr8RIrEUksyeqaliCnHub
PLK54JgALaSWlut4LE5mFYqn0enejNh8t2OWfJKNCkkKNa011Gb4oJn5OZluvo6slJfbroqt7Rcn
3U7f0Sbr95pk0BW7h6lJHrlTA1mKGJ+HY/MnHqdtFDSrdBzPVhLHh1Fn+qVp0wUVYOm0xtl2QtI3
bPfSe9Te0qMu6ck+W5FuNd6Nsri2g5+eiqHUeaN2r1Ka4jXoy6Obu48uK4zPRHTLRnPlcRZQsk4t
PTeBKOQC9RzLxuWM7u3lVCMuGBbnJALoubBCcwVypIeolulweYg0joh3JxRzht9xPN76vD3kUsZf
VfaN3lgwU1DO1s3pWhkBvwpgkz5LjGwa1fU6V0aw9LVP6LYlAiZza/5sXnByl71tbAoyl7ZgCqfl
rpFeQ/IS+AbEiztHcRaa8ADA2M3EqiQHhjvWizpFM9OiBKBykpPOiWdjGffqKaqz8Smf01Ele7iV
sYH4+dAwZo2mtlHy2R1DHKRN0rOLxUN1qPcHJvaL3i7A7YbYQLKcDd9aXnJgSevWqz4NuLuLhBHf
VFb5U6KI7nNyWTFf16IVKPsvLbTBi/2FpjVxcyTbpGFsJVKoxA2Zv6YGGLqxwff3RDa7I09mUtg0
OJOGcaEXq4q+aXAog8zGutedYR4rzda3ReS13JWcveO8mprBvD5wYBBGtzova6IZfCDwMr2OacVi
LILmYgA0ubeltx7pK1dRgWPH6Zpd857niLNTp/30Sb9COqNWDI0zIdsZvZk6hlp2aw0vOxg5zjFz
fjvk0GWaFoWA8QuL3lWkqOOza9OIXyUhm7EnxJpm0ZzNMhMr3Qi+EZEQmtLmL+ntJX6z6JZXBdl9
dfopY4MoEJ9GM7J9archP2lAQVZDWrPOa4W/NIvjLMHcArtk+8UNo41rJD/CKH7tgCeuA6NYD/pq
/DJx5T9paeMs8i55I9bIX9hNuG4U+duJUZt7WaNS9RC5IWsPMTVTvx/A3B59g+E8YGOgrg4CxsCW
TF4GT04X9/SUVbaI7SsByB5+uYgblwjKTRjD+c3K5hIYPaEWLVdaMLwPhEYsi6ZjHkZ8VVn8jVjO
XmaT+HVls7N1MIjTaFVIl+pGlA+XXnFmqDrihAp/klwaGAkyxlTOTlQ4NQKr/1sawYfus0Ztk63I
tVk9k8Aknjwhr0UI7SzorgnP6h5YYzcbyj58QV/8Npl+s9DNJlvB4bKhRy4dm0CsTLZXJ+lhv44k
/BkFxoDKDL9sk5qlTSaMBRY8TNVOw7Lx6gOA/Qf82U0xltlbZY4H1+/lop6UQ70F/k96JJdEvICR
/JZRYhMCMEV7Uh85qf3Z1hEvAQqBVOlY+7e6l4iSAZjgpo3KW5qPP2DchW4wb1MW9iezufmkbt0i
bGcbIr4nsrUQqh2c1XP0FX2CDs50djNlAC6RWoZdEDk4Ow1CVJy8fC5HjGn10WogqTqU0oFORsUQ
f7gIrevUJMPCNSpcRp4u4fRZv4DYXzHGMScmo2wRj1BGoXEXT9Tsr7qh7cvwKR9Vcea/vgrg4Tbs
eRml+VU33UvZKah0A0V1UNAjDIA7nyZjxoJM5iXtzDfMVRzC0zT3qRfy75j781iHpT0wOJ4iE5FK
6261Vz+Lngkso3WDNC9Y8erHgh3dBcBYYM1Gxbsc1XvjcHvNejmuaCEgylwD4WOPG18bay9TUrZC
OT+6t7YI01WmOmelyfYdnjlzHRCgvKbIVzgmF55ZVxtPkGzj+8UTmHyT7i3z1373wMNYboyGMq9K
2mcX8xBuJFK1mkQ/TqnJ3WTlUSpzS6a80n3uvSpbBqykCn0G493oK08lQTnuCAslsE+cEtvcsZ8K
G/x8TjXtrQjtOrC1tCNT40Wl3sUA7wY8e8fk82G5I8h98HU1N4I2DH5HUMYLy8k/Gv1U508Y1T61
MvxlUPI9aIp8HkJlyCY62dlwzYZTXVm3iSCJoIjOcDagX3F0AE3OemvLmuQpbPxNLupLEA4YF9ri
Rn2EX2qRFu5JSbnFLn6QmvM6ePGho/4i54jGmERt54+WO9Fyyr1zC+2P5LktQWOnOKCPY5ZgModw
Y32WGhdS4tewrAuF/XH+p7G8vEp4fE5mXe1cnA2IBFI4z2ibi3ROqEsHbiEVvsaEm0OYg5gHffSp
NQhU1jM6BoOMZuvG9pueuAipuBe9kBTBrrlK7L1NOZIV1DworKko1rE2nHrbeUF9+2aVd2OqZ6AL
8GaD3eAzPJmfhUmTd3/EsuJjLmkAkk6LwBMfpVMg0wDN90rmUXPG9UDbY9hgb+c0DAs8q1tW6WLG
a2eKoD2lc8K618HNPkeHU9vvr6nNPbb33pCGnkLTOckuPLuUV9P4d4r6m21xns4ZuoZ5mf86MM34
KsYrNrEn7k5nt7rhpLj1HW/UhAcU6jENaka+UMvvYZNMo0TSCMISPeRGXGxkMXT9n0582RXpHUSy
jP1IqI4U1q4b5k4+yNyd1U9yadofXpMU2CHgpZOAsmzZ4va8nTvVn0Wj7wD/rtgP2tgKk2MZlqda
IVCEQsFn1vxVYvRgLyaMDTnvm8oJdkXIc2E05PgYHGSOfY5ge9AlTidYv3mfPumTu1OYTpJx1dOR
FzxteUTcTSF+e3uHVeM1atotR8l9eGVUuNMtMMtcUJXErt0ZV43RlNS7XQ21t2CfNVKnyjbmkeXa
NQnlc6IzUbmfU9Dd3GHYKCL0KqxUpTrURXzx6+lbldpV972zTgad9K96YZ2dZPigg1v3JnfNWJx6
ov+6uPisk/Ece2plOHG5snHpOLOryJZTtmBKcAmcGdMQHPDt9JY6mLL8JP/qnpm0HNIeXrrO2EVt
iSsu7c+CdCYkzj2ptqum5Enq7ZOIy2tEWlIhWIo3SSzgbr2JyshaZZF2jNz0pcAET1RY6pXPposV
xnD7S2yR6MM5O1n1rQZDi2c5QJuwDWChIGRtoCq4Tg+F/Y+of7Wz9LsfvUvoRM8TIVWDb61VZD8X
g39ntxctvXLvyooveqUt8wKXZi1PoS5ucWmcnGr4ji15Nmixuf1/B2O9zQLvI3PkO+HEx5x/U8wF
J6LuVHbptRG04UH/ByMed2ri/wiPC1K1Hxm7NTK/URBbNtnD/GNrTmMSqUJ/5LbbnXIz3Roq3vKG
vPt+eM5I5POiQ6SY08tu75jtZ5hM+yQuDnHdrVL9KYjjjzpnKIsozVuLZVzvNYXtMf87XG6tLjWk
Lg8abOOIkGnbNPZGXv56Lm8xKzi22kdAalhuyeMwvXPjPRtB9Kg947kyxpdUIVOX8idMYw6QwLj3
5fTakw7QDpDL2+RgDhgVvejFdbn0ZWLcVdi/h8TzOeZHp2CTBLPRuSQLyQ+0bx5oix+bqYF2aAIy
tUaxi0VBnBH5NdPG7sWL7cFIjfPqu/PhkuCwHFTzZ/65zh0OyqgIiMDyZO8LqZmMEJyeTlZs2W8e
vI6EC66VKn31B+9NByva+NV97OEFofShivoRoR2GvcvcZjs/i9nQH0zhzECdJdDsxVQDSy6w1uZ3
I9Oe5n+h3ll7BM4LjfUbpdLKC5KjL2CbZHgk2yZ3VlFLx1O0l1QN26ZQmyE2d6ZFKeKf4Rrfbcc9
eG3yFNvTV+zlCYeneOm17KoqyspR30GBOJk1xjPDfQliE964UVymPlw1q3oE75Fm6Z/eGK62NI9u
raWLekCgAoWdVIqJYK0Fa18Dul2IYJ1nQbDEpc7Wt/kLsYEkOt3+1bs0PkW+025z+aZ6sGmiBuSd
A1Qxymuje+3SrpM9jrR0T+j7QnQNQWuWsQkLg24pqr5bj0CRzkAjJ/AnhD2jPWkA9PpE7nCPRCty
Jz7LoWHb9Z/tIEmvbY+xO6z8euEQTbINs+ZZM0X20KrCn93NmMp7PptoJHZlTjXIpPAUptfc7MZ1
Bd7vIDrx4QfDawPbjIlwnW6Mkr4sQPqFL7Yn/9qDilSeQnxoyrOzleSUWJpmlW9YMMQQI0haiCuy
1RnCL5sqeB8m7txe46/bIn5rVHRrEajJH9ZXrs+BKyKFaF+9NRSEUIPQFXQ/XxfS0qDX88ExBg44
N9knbq5mcNK3IPgucZ211Qh74YruxZ+Q4sJQX0L26hizVN+E1m2slHgOwErJopBVuuwxfDKLoD3H
kTmRgLVIVIG3zItAzFcGoQyZHy97l7InDTFZjzhLI4YFqz46NiNCo9Jr/Sn0BnBAlo0SONYMAzqx
S8p8PGbw4jG2M4EejDfCTqZjUtANU/XzhByJAzSWhrUlu1DbWijT8KOOnTdV61wv7mkw5Jv8O5UB
t1Utea8iNjMjrtyNApG1tIUINt4wbdn+mA5m9tezne90bBvYwoG+ySawPAxVcxQrhg4uNVGREjYU
AzeTgmOvKp+qWvZrI6SeZowCaL+YBb/PfGIaZBeKzZex+sLocI1NXCBW8FHUGgyVqXkLHJryANsP
TTbMx750V5XPHEnzjzaZpkY73OqQ+kQMFvMzMb3QrKGIF0SIDGbEddGkr6Qylau20+LVaFPudORq
4SU8RxobmjWMxzEZjXVK3KA51v2xm8S6YBNnNVYce8ICKRz2A+17RKIahLgF/YHLiRcUREQ3bFsQ
YhKk1PIlIRgBJlNwxxQoZIUwx8mMtWYm73MVotmJvA16+AOpJX4impEJkqevmyY4WYp+oeNS3cOy
zphCkB8ylCNPH4NUt3slDa2CFR+ccb9sKA5+LQENzBXWPh9JWg0DkqmtgKSN3L1UVW2S3U0oC3WF
rqxvssl4ZmzA6uBgWtw1qzwi8U0I8gBVfiOKk+xb1R61RP1NCsOj1kZmm8qwIseAxiKTRzTe4Cgr
9Yrnkx1TJOzTqA3WDv/iW+8EeJPoSGoXwd9v0M8rPTz2ZN2WaSm3BUSLZerSaswYy5BfQDDNUngG
/GU7e4mjrDg69TGLa22XTNO1Jn9nH5LKTev6NjnTvus0a9XlVbVWxo22jC01XTF9ssBOhLaHX4X7
wiIPMx2doqi2LYGTNPb9C5nfL5rRYTwy2m7NXt64T0T96xPhE/k1Q24F9pKRjRh6/RuKSJbmznPJ
6jBHeMEyj5M9WYn2JkyCyriqfurCfo1Gis8oJEZGwCDrdfMQWSDtRCC/YAUTVS/fh9hWazmmTzbQ
fXynol/ZudbzaM+jr+2mTOn3AT+6DI2PyG9uJF0gUw2pscImrjd0QEFaf4XJT+dntyr0fkWXMlKy
9WFFCOEylbo6E8V7HprmaBV18hTCA1kSFIcEbgQeZgQcKq3kHsMazM23yN8r0n4rOdo3TuqdrMK7
wQOj2+vFPhTQxAEIYiIm0UHLCtTvsLskPnldsiHGGos+yDvGq4Gd4tJjwKSc2N13ffTXw9k0kgdi
mE5y9b30U5EKzCqavw4syEi50jYMzTNq1LXWiDl4MdkpOjVYJeIFe+XEvDuFwJ1N6bLuSPirQXwJ
bBgH1RngPYn7s/xmP1IUZnrdnRUhXBFQyl0GX4oWlHodpspH2aRiWejBo2ajJmGNQCtOzpjvfLM4
99m01ziwWWzYJ8ThvGoiPZL9tWw6Ob4XImHLIofGYs+cOBXssVt/QXpjkadwvxy68yDLdjWOgxA1
jloY14RlRZtcRhp/UXiOLa7pZCDVDCylA5pLYTUoVJvNMfDghOPuubBa6hWwqmsZm/WirEijrVkf
8P3ht7B4xkJmJln+xgGQbST/16YibIEC2zvTx2OkZimkx1XCfzGTpRHrd+GwIgt6IZGbFwazO+gr
bCuR5rMOE/EdMBEh48P9KkzLokfMH+SzZqsSMuKijM1NxCNd+aVbXWtOpn+fcAUxd9WFv2k8o18k
Ls7J0ii5t7H47VDsLlXik1dYu2dPtVwndTcs6tYTnIZUcK6KD7LgLVP1Y7PC+/8cWzWbeSiKRTlE
W5LX/tRVR1QbYcCUcX8nXhGj3+Z6Yz87GJIYlFBnU331Bhp4H7MyEI1M4MjTXPKM8Gu0xxhW8cYv
SapmIkgkUTzsO5NlqaLnsig1weicPmJlVe3D9i9DXbxihaVoqpC/hZfD9OsyCuKJiMUmeLRCzxA4
5LEtcPSjx734WvGDg5YdNjUmh6DyH9rESm6WGI8q4xwklMnL3t1pcp6qgImg15veIQjCI9mpEVFf
4TMqSiVjTHhh8nBU92PbbbzEE4pFRKsvkx8uw7At76H5nbELSrssD2xwGAA1psTh/u+Id87uXeul
3pM5dt1yNA1mUZ3aEuvIeD8Ewz9BTXQD9iCZn73rlqXvTBFBHfNzstGtYvMW6uolqEosXjRpMqyO
zji8GIaH78rhN4U9F2gVmmvUWGwFCe+4npvmIQ7aZ6QB4+CBYsScGLabCk8odMTmvXLcdsvU1kYs
i7iqAJyMAzG+DlGBAf13KPVs27gl/QBDytE+9gGOC2ECt7AHfU3N+Vn2yQkBqSZ4Td0cs2HVaI43
V/9yBIJX3eSvMgVDEF6olpOwe7eHrlx1WdWuksbFXMFmRT+GKG8Aidmk/BMLmlWp12fVeHLtIW8j
YeNwDIRE+NL6o9Ox4lY7gmpVHgxD5SdbsIenxdqhNZK/7CeQfxRiwYm03eDQRlbNeCRG91sPkbt0
t6vmMFImOXhGwrI7F16QrccsQyjF4mpXdsjpQPmqaH+dOUw7xizKVO6BZ8olosq6GcN31TjcvKrs
inr8WzfZpkqaadc3/Z+C2L9FLnlXeZWpVi5Blv5wIPHkJYIe3AWNt9UormFmZMtUjMGqi8rrFFCO
jyV7qR6yYt2lH6BEiBEPQ2KF1LJpNWT21CNFugfviTaj29OTGcTF0lJrX+cOnyrZcGqyl2ZSPMYi
9dapjhjQlwQ4IgpGxjWytOapIGOegJv0c2j8rdGz+qqrTjtMMti4WByAHaZ/HLxlq2GiMskCEoXf
SdKiYNUQj4eGvGwHAKYdJmpLxX7VdKjYxOesijoggjAYw0Uej2SwzWQ5nUffOsmWReBpHxrmmvao
W2Vl3D/JYqDhsW+xXZ1zbHhwjc8jjFAccUvRjWyADFzZQ6thKwRPb/FEmeYRfrjYthVPgHIVDaQ1
bORofNd+8mLPi3ttj59vDH+HKsMZxobwylXJm2M1J+KCQAXNTq0hYw0tW8XlH2U53mKMkXmY/hpU
UcHnGB/0bDK/00wyNh3MkrJzkNwlKnc3Nd146euMbB5ElK/Gwp/lOsvE8r2vsOY+l+8b/vuWiyZb
KiuX95FwDW6bqX5N9I4erp1rV8rt1ogxYhUUwA105WU/pSO7PXjAylRTH16q+kUYG7AEAyPY9YZ4
a+OMNPaktZ56TFwCoxylQCPr19Eb+0/oC8B26WheKpYWK2LuGDh1HVI+wa5NcpvSwH8Y89a0GLV9
Ho3uMZeFOvg5gxc/N6YvabjoF+P0DtGTmky3DlOrR9tOkaoRQ3d4YgZP3HWiP8gbKVm7ms8cMUXN
QQoGJzVvQtGzDVvNkLK672CXuqVjHSV8UK0rTj5OZbtujl7e+u3KSvPiRHOEAFE0MRMJlgILk6XD
OmBuVPrl9DUN4d+JVPCbIguMMygLGSab01cgR7zOXLXsp+sXzgHtaQhduU0nPABNijY3pKXNmOf/
PwQ19uO+YOTM0nxySiNCA/tCgOQdk9O/b2HItBdDP47rVBoVbzFNxmjo8OBSlR7txEmYvaYbfZRY
jrOCMEnxlCZh90Z6VbGOE73cZsbQvXU5+n+Q6jDiWJl/Y3DSmu1PGVXZZagGda4q1rDpmdo3TaeJ
sZ2BUTrquZDkktgNOenW6Fhiwai5Pfz72p2/GcmSb3ZJ6JNFLdS+KEJtr0u2urSiq95yJS+FEcrN
QG27K9vhMwl7unLbSTZdlg07vzXEc462RjYaJpBC51DGK0WQLB+qIbBWbEgby5642Oco2Ia1RJmo
nEeRuTXGGjYfmkmubPlhx2V8NAcKd3wJJ6/qglOoqmmnE6/nmznZ0H0Q7QVVscZ+B7Nwkl7mh6bH
IynYhuB5i8z/vtLLrD78+74CCPzfZ1rlZHtdJ+ttMIo9S9vzSjafYZ5P8cbryaoPdIyZ84fAzdN9
Fc1h8w5+0dZrbsnVGNrit2ooqQOzsh4ecpDjJA3R4yWj99oNSWNHQqyr2l/DqeDIpN4XzkNWZvkg
6tMehx3HlaRTKPx7be0nRM+HV4/TvUlvuAPthyoloqkx++mLz64xrUfC2K2nJliyQ//ex/FdFBRJ
nIx0+VCELV8vAPP1MTalxKFcYMlDVuLFnMhlIkGIEYCpt2hw7vQSejvfIPGUmtJ8TeiT9zgDZqZ2
d7cs7oOJ5W2kF7prc5LZvWb0uEuoSpZOGaZ3FeXJs1B0/TbVVjp/YL2fLCZ09n/fMqBih80c9mWn
7qYYGudO5bOCcTCuBWgEXrTRvbf/x96Z9DaOrdn2rzzU/CTYN4OaWH1v2ZYiwhPC0bFvDnvy19ci
nRnODNTFqwu8yQNqEEJQbETJEnnO9+29Nq45dOud/eBOiwkswLOl+8/zSlrg67wzo0cj+4KyzX4p
tdh5cTlJLXXzK9Vz5wUMCUiCsvOOXcdsNYqCqycpRwWhWe8sM/JeXDesV1aPYVtPdPclSEnoQtgu
lznvr4HVfm0y3rtqTo5PvRAvkVnVZxHYt3nJ0bXyKYWYKnjdHJ3JdRAorPv8u+bF/XPLNJTxXXBG
kKZd5lV6R+qI1j6nKvMqWzThjcp+yd3WUHaNiq0wVDWHD8Jl4jStlZR9c4haVDUYgMi6iW89N/Ut
MQU2f5sgvpWumx5KiT51Xqz5GDOlPpl9wXVLSYjiwCcKl2c/L1nS7Z8b6slZ6bvPlXPDg5beMvnN
jPletCHTP4Iby9sgrHWRpNo1kD4+0MY822Q3IdpMN42S1jfC/b5oTVqc5yXSMqZki8Y+9rZZ3ewp
so/2oVhbanqTpkl3D7b2otabej8vyjxQFlnEn8EVVXMrWzKSpCBbGF1x/YDHv7vVPRf/PKNcOy/2
/ZCtck+Em8Qyu1vfjGDobONR6aE6h4U/3KyUZLmozv11T/rTzYnMjcwgOrvtWhGtOPllH/P356Fy
zGcTbsqhFkl85QPneRUxUCvTGgUPz82bCSUipnkEp/vxXNEGcllpnbX6OJzSBPqqML1q+XE8hLXl
pqWQtPh4Lk/KfEfRlhrsr9eQRVUftJ687l9PUfU1T4WaMIX664S9AIWl8N/P7f18p/dRjOlijLzw
8vGUIhgCI5w+DjL3T63ZylUfba2u6ICFku43P8SjH15I/aIJiBbu/cF33At2tQev9f58Smfc+1gm
j/P6wmysY18l/qLp1OQyEE9Is3BkHt/1DhoIk0XdlsllpJnxgJOl3swb2hZGL6R0xHMKP7vWubmS
TsMoa1qaHzKKPomfaUemO58McBwgSjRszSl8oMgq8q/MrK9jqRQ3fUDBVhHZu6E6CnxR1u7OKaqL
1FrjWxra3/LS717iJBg3KZLmbUau3dKh5DGNncZTQS1xaTQ4s+fF+YFW5oiizVdO82JeILiuhGqu
Pp77bTuliL/4aZVu/3aQaf/5SPNzCSVmvtDh4bdjCIYMp8gurWMd4pNn4f3Qv159XjSKRCNSgz/g
P5//2DaO4mCDzZHy8z8PEg1uw4Ck020uATXq+1+rNTkOzMZTPVmQ5FugG5u2nNe/74Tp5w0pkWrl
2UmmZvWJcOgHo6zLW+UY3aNrZbf56YpR0M6fAqnnRZNbypIplNjOi4U3vtKf1y9hnRd3aVz0Ia0/
FXXrnUSTod+cjjyoCnS32htX81qRGM0CbYV/MKeN68rYF7gFnwRxAs+FyW942inPlfEQq5z/vJMh
DUJXLISH807YDJk2o/c5SeJSPml0L0ozbW6JkM1jVKvv517WWbfzCsoJ8072iD+jaXR/N+9UWuIL
9UDrYsd1eq/BaUyvG+e5c3JzulPzPorEuJNEBXCE6WTDKfQnJ1Hy/dwpb+5bqnFPQZ8lz1kZb+cj
S1X2B6RbHuGzW8T/Ro7a5ZvFltckE8lzHRt8FlXWrupST5/rvAyfdO8ph5hAIDQbWJpeL+2gJepv
eq4ggPpiCxct2bT3tE8URtzVRFVu5y3oD3enMPOu6bT9/JRwioF2dhACT+K5EPrDIUErh9aIg8wP
lVZ8x5LsHeYlzx2VXTEi8pkX34+UOmfbEc8kOjjHuqfzRcurWRK46r4l+JaKsoLFE+g6PsXA3Mbe
2NxqN7gMVuu+jaEE/pB6NiwVPlSo5VRepj1dV+yCTKh3mWoB7X+rIn7bsz/VbbqeN6hUTA5pOArS
eWtmv0k4pRMOzluHoDzuS/liOG2Hmc2I17HWNK9qcZvXjx1VES3I8kMauw4XOopc8woEdNRsqigi
kKLGU+j4qPCmI5r1xe9GNNVOH6yNRlF2JT0Q7vrZfV7v56n+EFi2uOijbx+LAiUXJXj3LVTHVQtP
6XNp5QUKdTqxGt7Gu2drRIlM7zKUENnaMjjrqMHgq3QpJS0+F8p4Zz8O1JuTl+rWjV0LMrQvPjeu
trBISPxsIp6sYrRvQh+iUxVDI2ltft5opPSvrocytB+HL4x+aQxEebV3QiQe9H5LVNRs0ZXetTLr
8ebnir2x9cDfekVWTX+YZzltQPBkQUXZEtehUrN9EYxYsrUEJXrTLQNUO1+Zf9DDi0v9HIvSO4pe
5yI9v3pL1n1qv6WddJeqq6GIsfls0Hp77y9uUdgcwkD7hAleXyuyyHZJONTPmiLBonDoIAu/Dl3j
PPdO624HRNgbMWrJJwXM17xBifoF9JRaP1aybQ7CyOJV3zjFWxi/zBv4YgiXvG/a6UFJD73px/eP
ZsCAhAfX/sIlg6xl1yOuPSz7q81EBlEdL65wV0UT4dwUy9c3emrE20HL4xvD5vdjp7aeISTvsidb
7YK9ARFmjagq+CJ8JlvTIXJelLSV3IMAoupHNSyqpek52lcLKm9qx18LSzWXg28LJlSBeSEXFW/O
tOdYxVsseKjJZTeus0GppgtR8mxSIn8/PdctXj3HZXit4dPGGh9vIrwdd/4d5kO0MdmgVU5Itx/x
JaeOlOOQasUriRrzBsWAG1GSgXrSozE6VwWV/fkPp3jiwYiH5FVJLfwyuW/sFSORV12gknl/Y0N2
afka4NogA5u7rn5IzUxIJvr8F3s+kq9gdPVDPj+LhjjYRyUl8o+N/vbfeSfHTo3D/D9qbCS7xz6q
FV1a7vJvh4umY84bzUd/XzMvvx+OyhqgnZpSeGWRtTKv+W83f18fqsitSIIY3t/CvOX7q88v9LdT
fH8l12mKbeQq76cwb/P7ebzvPh9J5VdDHTOKflaJl60/zmP+X24axf8GGODoIAb0/xbgacJY/NeY
jVNOLuWPsnyr/wHbmHZ6h21MCZoq+S4A+BxXU+bEgV8JmtofGjxWOOQOAY0aAPNfuA3V+mPmXyim
pis2o2joi1Xe1MF//gerLJsAA2I5bN1ENWj9O+Ry1ZrApB8cR0AbCPyI8aQJ5tq6rbi/4VMrKwm4
28ZQW73yogXoDXoJmyLcCIqxegHBh2yrnt+KHJWl19xrVSzwGmwShMY1Vq/iknkPeaJS0x+2NvWn
YvhkuC4wquqS5t2ZmjP+uuKAT/3AbGmJzx4RzdcxgWJmV7s8yk8tLRCRyHNbAsRJnB1G15URIw+l
KZENzipaO9nwPQGyVUX6Wq36T0Nl7hNkzWOdbkPrS40Ap3SqXaiVu2DMjqgTDrh79tUohodGDbZN
aD8kxpZWD4Ve86Sl3WPga0wNMB5rB8/xn7LIfyYq+mdhn8A34L8c/M8FsD6TazxbCXHQTDhnvrUQ
LXM1ahamf6BAq0LCGUacw8V4lk1CVe8yGNihkGCT4b0nvmE3alulK7lyki1Q0YSftPIocESwUzt9
nchDF+Et0boz7aGVTu2axtchHr+nIl4WxCuXWBVGvV2HebBSlfQYVN3UFrjFKXSiWREFvysDy+Gi
tOnFS6e5twAvWDGivTfsS8jHCYpuK1Bvxm33rZw8QSTBGf4UfuoeDfunkyLD51psyegaJvGricXT
06wSO+ln2H58hgiRQ9SCcX0RvfuEXucqa4FNp3zTsvQ65P05c8K9VdULEyJm5VJIB37ZE5n9UKQh
hXwoSrK624F4MaTskQYeNad7nn98/68xP/+zTIX/r2BAXDr+9VUKBMr3t3/mEk9RlX+mKpCEoJCA
4KqWZrr2fBX6FbECRNZWqMQ4jvG+5i8c0BT+aypcgRyQQLr2t4RfcECqA+HaQeSLZ0pV3H/r+qTZ
v+GANBvqEPmZsIo0jWxZ6zcuf+zUQaZTwMGLW6COKSnZ10XtLis3ll8R6gaD4r2hoE9XOWiQA0WM
7porEaPQaQMjKD/XwxC95HmS7dTE69eM/a3PZW8u61grvhp6bS4MxxlPrnAhRlpUxeY9TebaitoM
n5K2SzfGVANw0XXRLlWv74c2O6wLwmYsF3nuoaLoRa+IDLreqM+jFlaXIZBMY7qQNgkYiIfQKexr
qavZkclYtKxEl74NSnsotVy9+X3Z7hrXs2ltsENvPTlASr+YVoPGMErhZDIC/Szb8H0/6gzRyjAp
heMDCF9y13tqpuNZDT3eqBubk5K0jPQ9mvLIxlFRY8fSEKpDQDLU8JuX+joql2nF+3+DSjvVDIEX
A3WIpRujIf9zl3m/6UGxvbM082Y3TBu/H296fj4A3pjuQHwfHwFPve//sV0HWmjdtFQzP3ab/zfv
O/+vxl//YKJ+Xpt5EW90u1O2ZVjBx5D2redbcMmS7l5UOktE0J8dO36b16kGLI0xyn/O63yDQjd4
G7Jtpx0VJoPoWH20O9NiRfzlsQu7/n3RHLmo06Dkr4Rimqu9q+5HqaKY7yJv6ahZfqcbTpRhn9Rr
vH35vaVou4QXGm/ntUGHQiCLUFRa08YB9NOHrFcy3DUseqn35pFkc553ddTh4Bt5cZ3XiWCCpUYR
lf7eWvRuwkUdvt869cz+3BujSjZOqJyDGlEcXTDtHKTRuPZ8TT/3kU2aoa+a5x7OCmuZ23qib7lN
5+6Zhlqz9oxBoChBgJjKIbjkDL7XbBJdPEDI6z7JkgvVzYKKZZZd+g58p0i4leepgF8QDeXFg/ay
7o2svvR4K9dp5zaX3sWk5kVedwlQkqxTxxsuyBqIwqR8dqGBSgABE5pL7ghv5QlmHV4EWaavDeuS
doqz8ozYvfhBa69EbXuXXCuslRflYLpbyK+9L8JHpGJIv30NIanqo/iIjPQRVLFKk6grHrkSKBzF
kY+9NoyIGEX1SHLdML1aC8VTo7Opmt1j6lcwao1sfOyDsAXHK9XHPI0bjtfovBqC2T5PTcxEDuFL
RmE/9rWQ6Hhq9zHntHg1Rzx6EQJCSB/BtfeQi4BajDAnjCmv1ifXoASG61H3vQZmMEBqMeFAdWV9
sdWg3VVO8jovkWnGPXN6vrVlsCNm/Ptvz4/87GielUj9p80+duhEmqFmRKf08dy8Sc3kZWMJr/p9
BY3xBlWSObyvICjpz9fOFYcquxqZv+9BC0hbFwzqHnhjKhLA6RSGNirXsUH45Lz48eCJjPzkVpDT
OG338aD7nrqicaD+bcV80mTWwFYqMKZ8bDyvcBMlWDGDobzw61DzCkWgrkKH0vy+Qo3jdonKiMHi
Pz8nL6aKb5oMj35bIQnuWaiYLX9fkTqOugiGBPniPw+VGfjYDA0xz3wuHx+g7lkpJTdNrucVH+ds
V3AzuR0yAP71ac9r2wwQuK83wea3FTG6HygWA1QcRJEPahrudSQsNy4qS1PYw6dUHb0tes5g3WWV
+grSciEUrLvVGIpzkXIXDA0HNEnZKUcb1zydXaSH+N6+lK5Yp6NtfbMkBs6UuS4/cJKFgTAtUyu2
tkqdjxvfrrqX1HC/WbYHtjRtgL3QYlf1ylhUJZLDUirttkUbT0elver4pb+WTg823w7Kxy6ixOBR
M0+n4jm2kGM61dTnh3IqsTfU2uclayq/C5NhrDZV6ONorDetJJUsyvzk0s+lfHUkVZOG7Gl+bn6Y
N64rNOJyKv7HU6+gShCKT22B3IdP4SMGjKfGwbxufrDpKijIBS+xJ+P3h8Edu3NSbm1VlatxakvU
U4NCpVMhpi6GNvVflKmNIelnfDzVTB0RP9gxAaL5MW0ZTA0RSWeknlok81PzRnof3MqpkfLxVDq1
WYqp4TIfft6sm9ox+tSY+XhOTm0bdWrgfLxCPbV35NTo+TieNrWBMBviOp/O5P14U7tITI2jj+NZ
c1uJ/lLchoO/gHkmCKBrgUB5n2Do6DRh6XHO/aqqMa21HNah9JKVMNLxZnfmsCkIlaE3ux7aKpkk
ueraqFzcVeTI3c1alKs6qooNQKH43iUakY+KOS7b3HqtBj+7x/aQLqQ66PtmWuT+iROpxJHb92N6
r5zyU8ldmKvppOye7o2KhwKE6QH8B5bS/lmJigl7UeMZT72jT58ODiRwc6OttkSwos5slHtiBcPd
MCrjYBX0ZzuvGe40mrttEogR5e/4SSnD7gI73VjpApQLisXxjuVzWFCxzPdNHyl3ytQgFjoZHgN7
ggVgSxJdvhEkGTyZYZPekvbNLBPtLlX6vH5vPY9gqA4Y7uJF0HjaAWkOBjm30u8gu4iyqMtwVari
hoZAuRR+VK+ituK7HvXhSgksawOiCl+JQ66kn/rd3RpxlaiIz/A5sqgh6ZSaQn+w6N86xrbnLjoS
pTTeWks1nmhGYM7kfSfpCF+yzr8PqSxfmpZzSAdnz+AkX8zvs1MLdUOAa74ysmK8E+AXrmzQKRtK
vPlhQK5EIBEPGh7rg0Lw3h0E0Gdf6lwB/FK96zX0IVUrX2roNMusbDtUWIQp60K766XXYzDsf8zv
2+lbuXcjVNfzSokn2KoDxqbJFG/fKsZdJtA8jCpodvOi45GmrsS6drKLwL/aGOulDDdKXHhPnSVa
wo9DGESRfS9Hg+EMeiav06x716UOBPdibcVACoy6dO785cp1Jvphje3Tvgc1vyE6qMDHG3EMDWk9
tyUNr9S8GtKEhdbLk61g4iiSIjhlXagcaGLH68GzKCeG+k5JLzWBEufa9dO9rnTPPrABjZBVEu6t
9GJeI6qfJwcRh1XZa1z4xrMFPkhrY31fcOcJjabcACjfCnRCTR9aO67fJt2M3jrM/5sfcqM3MYCi
qFeEucE7by4im2ZSY+wp3/ebMlC+eehxlpA1tEU3SO8wdL5/cCavSVoGvMxzm3UmxY1awREXb+Cz
t6sgwg/UoQBZKDSfF6iwmjO+bBuV/isqO2gLdMrK0MzXuKPap0ixLhjKPjcyC1+gSCW7MoifcZhB
xggCXGAieDQoHDC8BL7q0mEqx/HFoB2Ahjtbk2tOsgoN+QWlYVSuChQ3nU7QwneGaxnjnGul+wDQ
3yHlWXv1u5yLuK0MqzTTvnR+oW/yobU29lifA7dbi5zIDy6EO1k8YQsdMoIaG4rMmatB13NArdMs
Xsix3DWeXCqOf0bLMK6jyvlZeDkXpLrfyFJu9ECAb04sbeVB3h5ucWAYG7OndlKkkoI3qetxfXLt
7NmJh7c6A5Zfes5PYJfYByllu9qK8QugCsN9Re383RxOtW1cIcLJFcKNt05Ll31MVUhklrGUpvNW
ynivDVCrffKZc10SFVCiwyRfONGKbAEhGYROqkSon1ZNShx2+RQAIHsoSFS2AOzpKXIilaGu6gfH
zDTVBwO1FlzkiC+AdMFok93elha1arQ1yVQCcjCiyxDNIKnhDz3WvI2mIHxpJmyFydcwp3WxczV9
p5WDWJgR2msMaNVKKIiLEAi1ad9tciI9IFhq0Slpx+8R3kmZPRdSt1a5zV0yAC0ft9pjoaWXELE0
YDJaFkmvH4py3BcxTiGPyTMqx3JpSnVdR+F31GfZIu7kTY79MnSB5JHlyQdEDlPCx7TsstFeGLLY
6ALX8ASMIbJ96CpIGOV5zKkFiZVE9RFX0bbrEInn8c5VMVq7jfbElXabDKjICD7ukceXK9Uu44eu
QQTXkjreMMIAGuBiIAjPZ0/ydUpMlXElWF69UjcQoriKK5/AcY74Ye2nzq2fTREtUkM+tm78qQ8i
bQVR4Ww0ANm8CP65WWgHODl4mMx9nHjkAmv5ygdByG/RB9tq9utBHat1xNtbanxBrTChRGYl4aY4
52WGUByILMwDA21VktGf8wHT4zgsFIOoBzdWds8+AQGn4cWWRrERqZY+JDbeg7SEQO6jyhU63WQ/
elXdLEb1llyMtgmAGVAFyXpQvz78uUUXI0f3Ml2suJLbcNDKdUraDwC/4Yl4meVAUxXaqUm9tfgR
tEqFM0FJ+dUYySEPqGBWfbaH6UOpdzCumlduYlfI3diO+mIgO+cuu35phqV/tCzGPqHKcKGX6qvU
QIjXttWt9a6YWAb8yA0Tfk+Qq7htBZfaaFTDNXoSBpxKf/SdXoe5CABh6M7jMOY7Gbc3PxPNmomG
y8Uq2lgQgl9NVUQrn/egF4wh7YHcooWWMTkbckYElntjZsNXkSvrNXMXUMQicj1WaaXq+1jJQqTv
X0Tdj5R5IOJUVJPNvCr3nTNQJiJp3gd/e8jtyW9dnAaqpVrg6Mfekj91TUvO1EMpaSuZ3DWDCSeS
qoBXx+YDIM5vCYSljR2oyTKu4E/p+MUdE4F7a1RHV55l7GigXPR2YVet+rAlRiT4CT+dtiJKsMrR
b01SVw8dTBL6XVsuyhjpy2OnCmNV5iF/eSdrD2OmnxqDMromgbXY5pcx2QfKRTE69S0FELoYhceY
WDFOHEvJjPgYBAwrZE2BQuOjEi1/E8PjCwjVIeFuWvUn3R8uA4CQNBd3b0ScQjDJSYXCthatXi6x
JNV3ryyxItKiXFoGJlTCf3du+1QnY37M9e+9001E7Nheuh3fRtMnob7t6iMAtewkUuQRiZPt45CA
J9RqtzZxH00CuV+qqRSmBvahhSq/KJTMOpkFArCu7pUt9ZSt1dUGySfxsES6GR5982cYK93nhqDd
je6S6tRWRLOk30RqKtuwakoKCyVQMCsD/OL3/DCwnG3atEVv1o1PUIpggtbW2sSgCFkuX+cVdBlT
x4Tu4Tbd9kDuV27sv0phF7usZ3ADC3wRh07AXzy/yD4pNmZBJkWbyReAVOXOq3Ayj4O6y4ln4DeK
k9nz9Vf8H8rFkaO7d6v+Yjm+crEpf4Gy68XXCFPxk+0gAQr6ujohUXIOvYAe4bujdlcN7QYYMDuB
ixDA8jRzw+/1hySQw0Op8Cgpkp08XHK64tlI6DVf7MHd5YugAMStBmJStFtTkHGBYN4IHu22rzZF
RS3AR7jDb1oL1g2fWqQgxyx81LqlIS5OE/KgoLOfxt38Zcel3pD9kTuJvypSl06B4zEGSPp+TazK
k58N59qvAW5kP4oYrWgfp+EqKdpkXSsM+VXQnXphHfMBREljeEiXXfWzV0WHijSopSx7ayksLsuh
AqUuF90SgBzG/BFlc6wxW3UQ7plSeetcLB6uoDuM02Iq01H7eaPwAFxKLFSr8JY0y7ckjvL2gptb
KvHSz82b06ovzWOS2TkIpEldMUXjlCYK8BKwA1ZGPwflXLkcS7e/R032UPChPIze+Gak7rqtrJuu
1veWBOidKYJFNurDYQjq4iQ8jYvD9D9GMH/+z9MngmlWJcv3FRRmIBFO28wPMNHzg1t6CJ9+rfjb
f7UJFVhKrVm/7+L48n2/eXF+vV7DTWa01ueP1/zvziPK3WNZjRUF2H+c38e2JpriFUALbIzTyxSW
nvx1pr9eVlModPre8bezYbZmrf63H/M/6hpPmQb/uh9zaLq38J8d42mHX/EMhq7aBCD8lcLwVzyD
Yf1hmjbhmoZjkOCgGkQ6/NWPUf4gCXbKFbbJ99StKXj3z36x5vxhkn2rOJaqKZZiGva/048xrd8y
BnUaz7yQ4piaYiAAm07i70GmaZFJX9YaYjbZKFuENXQghmqNspPbYu91+y6nxbGoLLXbB5jwmR8k
/N7HMNUOFV1JhTEWvE3ZEocwkEag2O3+Y1E2I794nYZolHZcWgKLuKFk2vp92UuJYwqofgoGQ/ts
lDjL0Nc1e901dqL5HLdYcYd4BbEDqMvgqk9Zb+9EhimBRDhSKDXjxZUBYcgj7NI89ldAVxm2Oi7u
6TAF2c49ajWSCbEYZJRvwxIaitokP8xMjfep35Cf+aJg+l3FUpcbP6DgLJyXQRfZUg/z75bX+Wto
nwyP/WpYOibNUTOtTwpFDITPCTw/TixznXuPO/oLCKXRLJV9m+HBsYqyndTp6kOcMcZjIAuPotSy
TaUQlOAr9WNfEOZD8ibFMi6Kml9dA6z3O3/CfpuDxlhA8bJlWjDnjQVpjAZWjfykIuu6p2PWnmNp
LGEiLzXVx0FW49NuSYKjA6HZjwT1TDNob5PmeIoyhqTVNFAMEDQ++HGJgb7xjGMtcSuafru3sg72
GZ5/pXKI24sG5yFwx+qSB7soLdonrcZcgW5suqoxaWi64awlkU0HGciA7evxdTxafuU8pCIPQe3L
57zeuFUZH+3xlAyJDjJSdDBdh3FPBRxua9iecJZIFxYpgseVC1KdEeTTkH5rfFxfjipBjUsTR1js
R8xWqZA6Y4nXpP6SKU68TZiaLrqOyosduwtZUkyuqZIu6YGtIQScylos+1q523G+RjkCms9qNlUF
ckDrGWP7XnILsPBJEMbcJ+GZgYk4FlEwgj9iKmJH8dKxrOQ42NrncTCdtccAtGkNfKGM/ZZxMDgQ
UKsvfp5vqg4dYD7WIyY7w+ILlt7jAsxWZxYUk+d3wuiIiYMjVozym5Xi7XGhNcwpAarXkr1h4dsT
/nxrRBSrjZYWQk/dT+pklzFgfGBOeRE+gt20TLZo3z8NFJ2WxF56i1yWBz0ku2+0Slz+uTRB+EHY
aPOK23PvMRiEvcAI0wrWALeOWWlQ5ciZQLS52a8MyIN7CFcnlR/1RkTtY4ZlY+3lGYlDg9oDSG4F
BRH6FjCtY2oDlODICDiGo/3SIvJ6NGvKzUGcO8wL5SWrJ99EyQgpSup2g2ysfxgj3A/OMCqb0vZ/
tFazH6pU3RvQd5YWwdo4/k9mUrvH+aEAy2bY1Xh21BGnYYF910ytbau46nMHpZL2drQx7Uw7JHZ2
pxbt4rGQKOnD4tJrywBSVWR9Y8ZaL63I13doZFu+RlRyhUswRZCjL3Fybdw+BBVNuFGJ+U4C0eia
RFkxxg03cfItnCIpIstgMN8NwGTr8sWzqZ7xy2sWrZPGi/l7UEe+v/Yp0bgx4rC6BdquNtSzTe2t
bQtnqapdshltBm8alZ8+lRhOHbBMRk3elm1xOpoEWa0kyiMkAudUOPZToWG4t1Pg9YG31igKGJIL
lSc0f11WTEUZV1k4HJyMumAEAsOMV0a34huJaruWVxoukEsjaHTNQMKer9hET4y6vUavSU5VQ2pe
azgb/Fvhg56UKkwhU1mHpvtjIO6EUl2PZypaIWXSz35IJgrjkZ/6lJxCA6C/llNyCjc1+JLTc0xp
v+cp+Sp8TdyNT0N2kUSQlbsph6Wwsi+A6qpJHlMh8aF3YOPP4ydGWkuTxUJurcbaaxm2J3tOdSnr
et9NmS9/e5hmF6FXPtk0z9dpTCqDq9KGqgu1eOStrCXapVQBTJZ4RM2Mo2YiyQk7vkO9uiotHfqw
AsRNdc1ja1MhjImNp5LTYBEGD7fHnrPoAB6vC8Mxvxge9w+4MEuNmvW26hJjb1YdfXTnmzTq5Npg
l6N/4cgF5mWE47AhDqqMnqtppSQ3ekn57VZCwMXf0ZivZbxrNUd7o6hUrviltHtHtDcniOITgHVj
icnPYB6uias2xfzEDjm2IBvMTaE5hzbJzE9RU53GsYm+N7r2ZtpFhFi5F+vQVwFJTCxjvADKdQyI
zyyUhjxYTBNFrSfnVCjtAx0ilMmQr1Z82fnq1NZ2AK29z3OSM7vgzLuwHgKKRbgc68/U3s8B1aI0
pT4Z5y3sUlqKF1GRcJJXSr0RKkbLQqtv+ZhD/zWU+IdAV+QMzCxbptiWyOWTTtrMRvhatuvsEnZf
zaubugoY37Q3eV+a3GtsbWf7xCBlppZdFN8+1DUEREuU8Qs7FitdmteSn5RLcfwYMb2qgWuO5dGK
saantkWyxbQ4QHB9SHy4kQO+yyNfKSy483/nB9UFP6b07sZTjHrBiKpYjmHYaWvGX9XR6xjKZ0bq
ABKr62M0avXR19sfue4B/JueShO/OcaFTsqjbR78USfoloJqc2w5P+CljE68MDkaJK5xS5PtunCc
BtMg0TQPyvxoZBhnYqO/uglIebUGXuG1enhUICvYg/daJt7ZNfmKZnn8RRS2haU/rA+BbAgBqvNo
B0dRXUT4nk5RS56HZgMniYR19zIuY0E4eEs7TZtN3E5AcKG1JxoRjwV/+bQsZlNCfI6NYF+UmrFx
lKPCB3iszQplR4hor24b76BUoC3riDzMzOoV7NpdvxqL/FHxDG6omaoeUiBOg1Wfva6zr7078cc9
wc/7EXSJugoS00Z24IMozXrxyGhFwDNSrXfVKplt/o/88V3F+H+yJn3MQ3SY//kfxm+J6AxWLUar
AP4YrtoWDLB/DlZJb7X0MeE0C8JyKdE1P0qRXusRx7SI8mPJD2gdpiY4gUEubS1uCXawgfwmYlin
iffGReFbLpr+qPn1Nk0CjLw1eO7W7ve8areF7PU5CKpXMZDEGQ9pjOEPymJSp/sIuyzZIuJU1KO/
qSsJmitoVm4ngJTjgfEVl+Cd8pExD9lL9N7BqhNDU0dL4f4Xe+fRJDfWZuf/orXQAVxcuIU2CaR3
5d0GUcUi4T0u3K+fJ9nfSD09M580EdooQotmdJFsdjETec15z3kOt8u/3C/+gxfCsP79sd12dYxa
0vQcLO+3C8Jfj+3YnSy6oRIV0NfVn2i2gN9UEXyemBjLOmQ3BZMHDEMDIeyG5W60kZSlAFURNnye
i1y74FZpgmkyk2sfQRfkkLHTCl17j+kTEw69wVqbhluMnNTMZvNqkUpt08T8oLJK7gjOIy0b1efv
E4xlciIqzTbbaBNQKCe1y30sS28t3PQXBzHnMoTui66rHF6R/suyTbghLnisSmyizDS3w2BYh8jM
r6LJqvdk7HZUMz2pTlFLk6jyYjTxqwNXJJAJPciEh4brrCs8iUZyrF0EMxBTCoVXJned99nDcAnj
3v6SDLJd1KEb2ItHPQOgVlETUFSUTxtj5a5rXqMSjDB8j3JLucLKs3TKnkj6Jibd3A1I+Z053wBK
cLawqGB7ENal66INGi2JT4QWfdZjP3HarYs3fuNlKHVlHO7sFLulpplflEl0K3so4KQVkGwNcO9T
YzJNdbBuVfKWdNNsP/aUL3o9PSSK0Qc3kkMqnsvWrvc2CWvo5M0jkB5riycuXNvV0K/G1us2QJ9G
lpPmDilhDtosew1vry1aJpYERglBz8jAB+DCgF2I9rF0ptdGq79qUJFtUXpbNJG31mJNiiRgPtuS
T7mWPsuQ73nMtS9NXlKPTnDDiR/im3EhchBF0yg1Ad7RM2xlMdB7jjth8u7MjnwqIfKShQI0lL9j
oMNGgMt0MVqmhpx6M0d/zOafhYbAJMM2e5nT4vzPPxo3l/VfDNBclj3XMVyJ/RGjNiH72yfnx+dD
UkasKMZ/z+06MwfIasHcG9WqDXmpdCe+M0izzTJ+EgXlR0XkLhBKeBw4JQxI2Ym7cFsgRH2kf+KF
YqbV0jnyAQZJuMFY9FCDTmV44mFL2Vs3JToDIaHyvYC+xQZerWIzeoIRdtRuO4qDARupr5sPt9m5
qIp3b7I+855ToDe4UPEoMW3p6bQFGb5Z0NHZF0ed0PtqrDkQGxZuyMYDU9fo3wZLwCoVAPVyG/w4
aWW05ZZtBji+cs2NmZlyHQpovRHdGv9f7/k/03swpf7nes/p59cn4KN/ExEw+S/+YcDF0C8w+Him
JQXTWASafyQETOsPQ8dE64pbAkDHn/u/BB/5B1hKjzyB59rwoG4yzD8EH9P846bySN3TLQf/rvFf
M+Aaf99EBSYpxzaxr7mkGCRC0r/9gLRh6eCfzw2fj8Xij05NtyXQnB8GN46fvTPPwFe95GzRYUfi
titO6PrE6ZYHdG7oKVo9X6Zbs3moFlDHtlO6R3pq7iuN5D136PBo34jpphZRkl3oNImNBhf9qm03
NpMjRktsLWKkQB0hI1sDqlvWZLKrdVMl3nOujO+KZNcK2Eu2aXXtChYogxpb31w5vbFKcyEPVQzz
BGhC63tLa+7NDjp4WrVPcMlhFJBq8zvc9iSuYNT1eRj7tqQ30eaQD5Ux6gNLN95zI901pXRwbDI7
XS1O+avCgtRjYmH04/3Qssbyo1vxm42XwieUfypVCE54EqVZ+EaiRxwNZuZujVF/lWX9pk1h/9CW
EfWQFtMd24iKveoth4yAfEzdxn0BspBgGsAVMS+FE9QVtLlVyNX+2FTNiUpH6LNz86KXOTCwBMHJ
xmdlNIpqwvJDglgv4Wr5Ft4Dumrm+YrQr++yut+SdgcJpI8DfC61YBsw3lIt4wbUTC/uPL/M8fSc
WHXl2wsyg2HZ7AyROcJRWR5kUk9BM8phVWK1oWXuRF5/3Vf6Ux3HLITWuHNLrpD2mADdLGBv1TZ/
a4T950V2CtwQ7EDy4oA4khuFgsuLn+lwirIx/Oi8+ZjU8pvOnXxtte4DwUeXYjqvP809d5V5Zog/
jMlzWVnvbh7mO3B+IzY+FQZjYQArmtyfVpOiEIz9yAal8dxaFdo8m2GktdRc5mcFRGg9EwVexW27
i8zi0JTRByrRAw9byyV6ADFfwNOT2jORZWs9NpwTEUVWpZkRsvbED5llDJma6lPVTb3iSBCvJg4n
sHJglyQhfSITNSItRQ0+iJyPoY68tbFQZsZOunfauNxaoQ7ne4FLPmad+dBC4GGLbXN/ABWC28v8
7kv5Swn2B3gA03EcuV6YU6KupOkoDqoHjuCQTO87rkAMPTA51sznpdTXqQdjPDEDCpdNeG1K+o5J
H5Dn3PpbsTtANR89x1pzJLc3LDx8+rwIbhu2a2ajr1MR0VKj8YyPzOUw503rpBjfTEEFV57zP4sN
jSaUiWlLEpWHroNXY2SjiX/CfurwFTaR/QaAh3upRRESRlnASVOKc8i+8MwD8Eroy2L8uGK4O66K
fnTY57zuCFLzpkjw4cQ4Uq1xCxnrnNm2nys3CqA9RQe6rEBYTXgnc9vbT8IzUS1p7kqNmY6kOZEI
dShx5gwrqs9qbd05Tr8VkT0fp2SK4IuP96GlB/U4QtLSFTII3iq42tMrVsl8TRRikxs6sMFQO+tG
8iiwnfrM6fkcOwI80mR8kPrWAnhmP1FQupXTtIARF3ZWk4iTo6N4tXCrdqXePQkPhHZqdsk6MipG
+xp4Uoxd4dmlKWSP7eCaEr7ySyo6mN/Lcg2md3qwRjLbgvJh/sqEtnmQh52r0WTSdM12Mbkj+AoE
4OdCymcPxnBjugtUYuZapA4veEhYZG8hXtM1/UZmbxjHf8WE7leGPrzFRfVrhMcty/gLl+1Vgbzx
vWp5B+6+K4o0WJxwnWqkKdpxQw/zIRpBcC7NpYMGvMICX/iqrXLfJlO80ipMjKP13soWCGH86ZWw
Ts0C5SgP5WqigZbhvnq2HOa09E7heMFyggGMvgDdfgJY9d1UxkcmtF3lAmBwmG2v9XIJ4fs0+WYG
YLXj2PY10O639VxB0fCkrdPOItNgj/V+oal2L3kD4ASCKhlLpvjdYtwNNrUjoyse0pmm6GEJhxPI
04fOsmqeG8LeRc4RjUq3cIKBVbhZ4yPv9r6NZlPA0XS56VGUIw4oOo+LPnwY1KlCCEJXhNFLPQpw
7UVfyOSOqDbYK9/H2qQrch4uLYaDdAZ+Cin3weSzPtTZYzQVb2XSPWVFsQRjkmHgwVngBW2jTnhA
KeWoKKZlGDwEg1wqiMDdY2+XvT8zvrssObNuGqIoevPA1U/ikXZs0rLEl+H/hSdlZw9RTsK1BlDm
TADuBB4av2vKJzdV8hgCwt02Rv/oNPxndSrdTap17/RPv2vJkqw4zUe+mUqixzAnBc2H/AHLtJFi
/ozhlaM3y4uRD4+4U7CXNAAxIuH5kLGZtU7AhYWgt1Y1+os25AXGygpBunO+RGftmsYp1/aCd9rV
Ua6dgliLq9NI1BITd6fbbKHRMP7JCP4L3cXlgj+0gGCAE8RfZoyoRfXNFsm6VAfdkko/kYK+N+L4
BKvvOgOVV2Ej0fsXVx8e6kX/aSqn9VUuaFaMStg2jCA0oGhdbhK4EO39HBnzLkZ/kPj+gyga79U0
bZG/ds2ovqrJ/ADxAztdPPba/AVsGuvbBPvLdGBa29vWtpDFzNHRX8soifflUHt3CZMO7s1IAzkG
BNVom4ZwAGYuGFnjulPdNknTXdpS3+UMJH9CIDpd1F7yWoIvAa+/rpbpyY6Se65yz11r7wp72Jsq
PNHIc4dtZufIjktTVNS8atmDlen3eauukenUFytKv72ROgwASlg9E17+yo7xo3Q0RslJb/CkLS/K
plcocRb2Ais7uxN6TyvVs12blE3rG9A9QVRaJ+UuaytrdywNu+5WNGhm+M/M8iuZpwPtI/4gaVVu
+8uN7Uk3WMAUM6AIB+m9P5QxpAVAGrK3HpzORBDQAp3aNjMvzvmtCDpJAhyrBZ4KaGVQEqpdBTQm
aMwQ9ZLtDNec1QE2VICg4aFTBemHVn+kCOsq2DsLK9uh+r2FjA59VlVK94bb8xfbj/HgAitI7ke7
eCG16hd8ltJu2bbwhyEhbW+dzG0JgbEY+cejBrD3TW1eR3icQHTO22Ki0Ge2H5Ux+KBbNqj/2/Dm
nAEub1PH0Bv5LqYrqh5u4ojcJBlCpTAY5Ws11XOAtPtF8IEMabCR1kGRBwpuqEUsKZy0rHGbVMN2
GvVHFGJu9GZIpytituvdaQ46pofiSeUWdslm+bUUuDAL+1jBuYoUnh8N/6s0UGB4vXFzVObMX6Z+
suLM9dvcfc9lTzwgtiwqxTjTkZbbMhLi3g39K+EsVDP0w6z1w5Gj8ss5baCXOngfp59L3t1lfbMv
S9bqulOF31pYUfr0HGIH6O0Gftqwr1mBStFc3Wk5su40K3dYyKnRk+UQj+HAU+HBNKAUF4jj7stc
tId4sh641gYYSc95E37JyoO8NNu/5max4BqOT2aeYfcg2EVXL0s4L/bApqMxCqmiZ5bYtT6Jbb8Y
B52qAhg8+QYsxatj5XdYkSkdKRR84+bH2IFSKQzt2puOvdJNKkgI/wgbMBgHmzKpOMvFHBET17mO
IXM+cPAVx4bUvoeVFRQ4jxrSERXfi2yeR1iF02zch2X3GrbJNjXpcOlutOgsGZagKeL1SPMH0a03
G5KduhUusyLapfVCkeG2zJyT2yQPkf5KEmBjMroILYOuGK5qK9OOH3leWWuzTTeBNF264LZm6MP3
DCUlLMp9nchfgDl2sxHeOzRjD9MDQ+5t2HRBMf6yC0jv9GDEI9h6qIauS3l31wTkMlb9/DCw2amE
0ZP+cUMaF8WM8nNfkVCGcP3TZm0epyYY0gY+/WPlRUcvxJdWrDIHqh6YWiMu1zy/foFukYZfduzi
sJb7onuasXjWdDTZhNEGRaXskJ8S23gSM8gflSEUTiv2MezD0RGU8Nq0CGIqZ132oLI5HRI8DWJc
lJLvrpIeGpoJz8LYO2b/g1TBKwauwEM167jWaRyso4XpAeGDdqw5CYO3TGq/y1jS4mHV2RBnOey5
rfUU0lkrsf8UDgPauoY/9x03GqLccCY5sx4wwFN2swQxBUhVzDghqrassESqL8WY7RcFaz+Cikj7
aaBGCo7hmSKL3HvDr8puvxqWzHQxTQTh5C7Wxgb0M33Flpa/8Y5AbmnBQJubYnj1kHjsYVjrkOso
Vcb8GQUtj4kuokfhxpss13Z0092P6m0SzyMpzmwsVgN/JcMVHxXxhDG39kVPSyKF64E1l0FVRHvX
jL/aTgTRpL9bDiXrmbVdZMJCVb1R1o3dN9votb4jALTzUpORdA9mewiYGh4sGfNgNLSF2vxMs6Su
H8E/95PcNjfK1OD8spEM85Y3TqcornzUOYQkWnbP5HGmDxCe7MwliTY5/aHlr61GyrFluaGcd6vK
hq0tCpK8OlQwDqHC3peYREtPv+Pad0kHrMtzsdX75DByvwKifAdMxGLoaO5sbPTzBEu/DJ0JrrHH
g5HxTtR90E7TG2f9nbUwbmJHt7ZjCDuKDXXO1LE0ItjWmvHVJ/BwJcUPrgikTukALUurqMBDPtSh
FxS5Pu6sJE/2pZ7FV7DgNFwbsEzbImFXIkfjaLrOqNX9KsyIl45igXU1aFdk5etQkypm7exAPJN0
Yps5TjVT0WR8wDuJiVZbkm0VuR/S8BCjW672ek1dh9J2QuegAVWl5/xBzMUbzjKSpDJNEKd2Ya9l
N69VfBw6au7AHcdeRraAdlOHRp3Y3ZbNAmkPj4RJ3tX4ADazimjatqV5LGMnsIXayajjeGcxp29Y
OJJkpsxOo/J8GRLMnGxFq6rC3M6AsnUsf2z0s5O2aChj+tSSqIthMwKqnw9SNWflDu4qhaaaWuPG
WJ5RE75RgtisfuSgpmWb/KoBEU1dc6At6AjADza1t0dRLvc27SwDM0/CPStAXdu0KbZ1nO88TX55
deRuraL5xCl0v5jRIY2Ty6CJ84ShvEm6n3oJHnq5cdxuLmQ9hX6aJC4UcivbjsNgMklJ11rb+HpU
/qSSmfdYhJw6ClpESPLcKQBsNMmAuO9SDDTSNrdOiS4zzxbG0f5G5N023ABEXu06o+NSXz6luvOe
5ISwpwUuTm3mXlB5VXes+6j7nBb2vTmD/ExdY3/sZXHrYFExgBoTNjR9KJz7rW2WxIR9XEGKZgyR
/r2b4WLsy3O1JNhHoz58FVk9YCi0LwYNvFc7xI2hkpoKlkqnENNBQdFSDP0Nms6mIha5Mgx4aoBk
83SVWgOgCWOcNqoHUNN0E3K0TShaa0vOyQapBberat8yUn0VCbK4bknNtKasZj03jClSV2h/quP/
t4kK/y+xEmz5z7Taa/E3UsLtt/8p1FreH64J18AzMMrq3DaZof1JSrDEH7quM0gA8MJg3IZ58K/O
PGH/cRs+Itbalm7eRNz/KdT+JrmYHlADBg8OuIT/klAr9Rup5c8Z6P77f/w3x3Q4Q0gILrrgm3Gl
dfv1vwwyMIZ6k0hsKxALq7sW592mD911xB3uoFqHFgKC6UFtNHLXNROKXZc8Y1NmuJcY5UppDVZz
TX63SE+fqhyRpfJdQTXiw9LSVcYZ49KnojhqSa4HYshXGeVX9yPXkPu0I2f0Xmq2/lVJkli13exl
aiT7iFMJRoT2PtQXJJ/EkxuBP8DHrrCHmE+mp+FEqQv1SsUEgJNOnWFwr62aUp/FwIaAuexkZOJn
xNzqjCk54PVf1lDBgXUCHPkkFO8XPagzLCyXSqJQ5C1FQFS16mdFbRHnwToC48+iMuDWIUSVoLYA
1xdZ/uRwAVo1fQbkbXLLoPWoH60X8xpqlXdttJFkuNh1UfpjugmoaDTnKSoy2uRzBegwvzNV+tWJ
+Ju4J8Jp+ENSURxYfUPnjp3UeBwm+HL1Xa8zq4t6MhNugiLRcYdA9SVNpYXWPTO3CN8YpozQTlpE
o94j60JpYt3cnI2mDIZaveZE8O1mxFYhifZEJXW9JdLT1EUQcvByO9n7jAvj1NdW4HGi3nf9dz0b
VB3ZtQqInv5SNRfrqSVAoI9wMw3aMFk8VaCWQqymtxDYm5/ijkjomLXjQ5ka0HVc+tKpJQyD0qkJ
ZVQh+1TJcTMEVEv8NqdYhbnnlAbMgxPuMdWw1jzbXwBvHDs61I5RKj6EKGAK8BBs8Wts5WxEp9m1
m5VmU4QmSXtZhAl9YlZPiNa+3UcGisphLsEuDI13JkUwAEhjdcREro01Ua5snU32faQDpqEjlKb7
LjMOHr1hfjQwe9YrfH6Z+m5Rm4hMkCOi08GLlIkLgMNB2JnuapniB4alw1Z4pbZajPpd5zN85TO0
6xNvOHUFJQm6Ke/RGjmHgI5vU8hwIxqC6obw4BHSoqpPgFA15JUIG1JL2m15D3K/JVfhJpyHmta8
w2pBPc3gfamqjk4mJY4J8ABKeiiEHzBfbVqabU6DDk0+ljHxsXBqdzON3V60+DxYyDNI1bGdkeOq
znFVb8z2NZGm3FBSuY1MXfNLNQ67uVooGhPxjypJnZXZu4e5LlM/Qz0PUB0vZWa8yLxKDoOSe5OW
OGaIWvpmheE5h/YPTWBDrixHjKjeR+1304QlNqDOQt+yeN6UkXmrqQ+NFSESfUWvc7wBc5xuyna6
oyIUDYcg3Dg7Pj1r5nPvnLgWU42KdeXZxTiYuZCXvYbLHUm8llEJ3tk2S1dxr88BReSTuMc3nB9c
FsqVRvpxi4mGblGXVNPE/22d6d7eoQX4uBQQQnS+VZjE2qnsuemEpm1cqu7UAw/h+3zGVXftSYaZ
I4JE33q3Ku1aBNxKNqrAh0aREIeMJ9Vyj+oHxvEqn35O0E1yVq0zAbJjMrneaclIm0x5LNfuqD/d
MIb8xpcCTzLyDp1LWtI+JCM/2w7tLyo6folmOrat1m3tTtMY8Vp3ngljL1XLdvRufXnKe5mE1EEi
X7LQnAma4AZO6971xxvy2gnLU1rWuHRm+Pqq77YTnAwmVeHasD3z4EHNWkWjl24dJXI07wXLr1lR
lr1YgT032TYCeo4It89dWmNyKap97FjXuEKd7FVpPmRZ6CdR+14qHMr1x0B9Dk8atYfhTAdp2eso
+RGyWVogrpgZToJ0VBirwY2no7FukiU/lngHExjxW+X2l9oe7U1sL/g9Rrc4D/VYnotsKoACZNRR
WBvTSaiDamoeENJT+ITNi3RrE87uzqiMiIOa+6HpuWDl5f/WWkgwVpE8hlE1nJ0XRZ711FkCbDKj
CpwD8AJTWwTVxMknnXA9d/26zBNsH9xXdqJaYKVHjOWzxvnZaGihBE2cI8VWn3Z8/cvB4D8w1Yib
Z+avG64r6PB2DYG4jONeuJwU/rrhptLOZalFVjB2EQV4Dc4eC6bqYYrs5mqXmNg7HUnNjWyFtOL0
x6n7RavtyNtFDS59TDsszqmfs8yv/vyyFRVN0w+5UyVP3Dbrok2D1EkLUnND/L8xR5k389Nfvn0p
bImFH7gTlABJDOZvlqDIiotFNk4c1BOfoSQRJKskxb4OUadKePdu1f+crXjvOPkb5wcQi+bt8cgm
wIb5l5ct7/V4dfLG9pm3ITqV4bnAKIGJBWqbXiPAL4QZGVVVYqBc04zfSYgf2fb9PhrW1AMEMr2X
Wdxv//n7Iv/mdbr9xQwD5J5rmKbHAetvjg5OasrM6TkIRt3YkVr8MukQjLtSC8aKVr8QuynqeO5X
Fh8dE2Q44BixtmRSbAxzfrj17gS5k6wbxqKBha9qV+bTmdQDErSp9SstbjgKLTBjGfTtKlCs7lQx
nI2hn/Rj6+dhl8FZIU9KjCNeZWZ2yqn3Prdj9MpykGtFwbOr/0paw1mrSVooL/yxivuySjGQWIIC
vnkGSmSju5nO+p+/PnCN//bOmwb+ACnwB7CcEiS52eb+clL0+qjV5jyaAsbfyd1Mk9DLlJ6M6HNQ
dDOuCMa3Du0cDIgZTq7T0MI7kt6UDbuavwl+01SaOj/cvsX92FXirtCLhAsK+pLrsNzV3Mw5KbPW
oze9Op34TplvXOOodQJ3VqxsA42obnYIXeV9WMqlxUG45t7oq/gJ1erFJXH22acVpiEO11ctsTUG
d3nC8YBieyZsQO3Cogj6aSY9P/7y4hShWasGZhYtVHbaFzdj0nA3jN1mU7VzttcNvrHBWU6uk2Bm
Twd4Q4a6zk4/n0iyrXV7RClJY2sjl9wj8ylDf9CjA6zeBMyC1V6YkGCaLW/DMfJljPbFtrmZq4EG
uaccN9FaH8Z2b9Wdu1cFDqkZteyQGxRwaTdrfBlDlA971mZhj2ugSrcO5uSGb2rHwNVa6yynpFtV
cxfd2ZZL1QFZLj93hNhhWEfvhq/06vXhd5eWCgazoLUkjWr6aRnb7K1QaAcnoge4wPdbjj//+TMj
hP33h0YQbLAdFyEas5TnOX+/XsiCzMwySd+1NNevQxwHcWkRCgc6Q5sN7dWSU9Xuz69b+cNulVpl
OWQRLWyqcEW8strFMSZgVWjTHfjk+a5Ut3H6qNftCcQ+dgz6MensvmOrsJ/IALBuJsN0xN8b6Mac
vHYuo9g2/mC/huUNkHxbNWL+wKooGNMd6pq7OYUw3dWkUvUa79s6eU1hd+yXFm/LjS7WX+grQmeN
KBqOqFTIRdEGSwHtKx08885Eitto3UKFKLHMVVk6+onICTbEjOgqJoUH2haMYx857l1HOOfIO4NQ
C9Bj9fvneJso4rjT2QYPE014fP5xtbtZvSGjUO+HKr0VdEVdkJcezT7hrdokrdWxWeqTPTJ36bQw
orXLGfwFH4aPJES1mz4r3af9ZUEujii4goR7sszhrtUrtWNCp2hQ9TMnNC9RbHiBXics6mUdXZvc
CQwJgDK3CBgOdKNt2jgkQQGqi/MAPVUNIBg8xh39xilTpzk9CAgv2PDsZ80Syc6e8vTEQS2YrSo7
/P7Ka6lKcD2aN36/TfS8Jx20ExkRISF+Ej6QaVgA9ZUDvWFjxvZM+a/TcPUAhr2caM8aOV8wH+zB
h7QIKy8V+8fK7qsfJP2X0xQt086A+hNo8fjQCA5FuQH43Qa+Oad41UNeEwR1a4dgRMcQ1w4/TEwR
5AvxddqYsSFJVT5VGvad0FPePY1heypDuytl5N2V6uQ0cOMbpai0jpz4cElq2lOhZ9G+chuAJXlk
4QpajZTC0kqiPbLMF0djzgqE1Rwc26ypfUIZkr9k3bBKXdM+GQzNVqMYX6jsLTotYmpfDbuhBWYR
WUZQ1cZ0zdzqEyj9+N11nfY4hTUrJLnXszEufNuNdyJc4rEbG9n9MJbHWNNIsJsUsTpuV+wTpX0o
jpEPTSoyPvWhFUxhjoGezsZD3tF6W6VQtJW17BtBhGQc46NQNc8i89LMbR+9MSYkbJvtE5WmH7XG
tIALXryfPbdazRgMj/3U8EclkD9+0+zYOdodstPMLbEvX7wkAxWmDyHm9/CMoVg/2CrGRLOkRb9r
m/C95ZU5//lztGev4jCGmVJ2jr6LBk8eAn2o5yOBgPkYVzre9V7fuPLYZrXzAPA6pjvOfDVLQWh6
bmB5VIntZ4ZTwaRtbX1nl4T1y3g6c26czr//zVWZvpV59k6YiDLigu1STiI/c96Ul0mVGF4TnfYn
nbaFuC3v4YIQqSjlJS8ySnCGkhHN0L+Rz8LOxoS8qqvqJTNrkktGd/3zd7o9KPEmgjeQfZAj0j/t
DEIDyGn9kCYzSPuSkuAkSz9iXQvMQt96mHvvi6no7ker9866N2+jKI/2eX2zQim9urS3H5rJ8E4l
RfRVTn0JfXGXvvDaR6OgornUp47StBxoKwV6qyXHh194hDVWqu/JC9G7nS7o+5lNNyMwoinb3RLq
GyRMfG5Rml3SlNyGBBOyL9g4TmEjqk3Yd9FDj0vKz4XjvYbsJdCB6g+nbwKq6u/ceO4fsFknd07d
/zLtWbwZBbI1FZT5blwi8y3L6n3jONGTSrzlkngTDqbbbytDL1obkqcUVA0Or1lY1PZ68pxPlJVS
84Od1hvvOK6Ndy3mc0bPyUgfKr+QCdnvu0Z/a/QEQ6tX8quC9YTNEX5aT1DkYtfzzJTbROeObBdW
hmGy+t9+crj9cjuj9SburK85fMmjpfUhfiauW12x6MfUTuYtEZ87VXCRY2jCh47PLnNRfpiZSDNJ
FNO//uvvn/39dWvUgEE8yj1u3v65yq1dr+R4FQOXQkoiViRTy2Nm6n49TcMeFIEWaKaEJOMNR0UK
hFdsZTFCDMBsUZIgPErgG0HnuYiIvrfOuZ/75Yyr5tiK0DrPFbMcgAS1vhJtb+wXqkyeAYcddLNU
QSJ0PBxYTq5Fb3SXLj/+/gKc1XS0VHIwiqa8izvL82sufNzTuIs5+PlUOzlnW8/dcxQDvJEJ92Te
ha0YiwImf7K8l/JzqsPhakT9R2bO0dkb3egMdpnOCJI5lKaZ1CfyAxbxfu+6JBtGab8YJX2dhm0e
bZKzTU8N5nQL/tda+KNLwnIr7YI2LiPtjwaT9kTVJ89KNyKfwwOhMcnQqY42qKbXsBXNhxeycSsn
pIWihrghE7gMCizU7SJMlr2KmBXa2BJbJilNNVaPYSLLx1noP1EenOPvr0BUjnuDwibs8ml5Skow
2juv56FQ6tLefjBRbTa6kTt0jfPl71+w2vhqk5bbpiOdhL9/8DrWSQEL5awgRFfeszs6xlPnPbqT
Vt8nxIKxyrPs1ZODL0X8Nlf3O3ekrs5Lqq8+pl17cVZUP6hVjuMiqJr8TqlyeOahhFGY5O3FjsGM
tGkRs62nMROgLH00HDc+VCTJcMRpyK9IFbvGg2u75PqD05YMnYd+Pv7+YaA0d9NGfMt5c448Wz4T
9HNxs4RYWWcuE2anDzC3ITqaN4oKFJf6zg7dce+VJcXWM4PQsFEj7brDh8hkt2pTBZwbocvWw3ua
j+1zw86yYZh9Q0PZFkb3/YQ+/uJq2VpEVvvhWGRbPW4w5EeO49DmJ9TILlMcrwGKEihR5XkhJY78
KtRn5jAF55uxtEukM+LA6PSqaDA3wfMhANE4X+rtuYkdtpbBg/s26o1P90a96Sd6R+bOAOiOf22c
PJwjsj2JFhVyXuqjy0bPPqniR3PxXH9KE2Q9Dp8ULMW8Dl56vyQOJ+T8Vt9r2SBATnS8OLztGrVl
9Gl8ioGomcaMedLH8TxmmbpQP6MuxAHRJXC8dfFEfMzRBKWaQJ+WtqYbLNXFfc02sC/5zE7VwPlw
inOcupY4MHUrAEwiF8USvIjmAUMrY2Pcj4JxHG1u3sGwmn1Y1RfZifCuTNuQlJPWnEpvOktFRKoL
ox+QyPaD2/VfVMffFO/aeRbwToNqDtsNWyp+xD7DJ42eetEhrm97a3Q3Q8y1BKKshpssHj9n9ZBx
1zP1BFBYJzftOLLnhxsvHlK8WeSQbJpyLjrx7K3naNIvJZnkhZKWu57nYAeHxNjFZVvfWe4IGkhk
5Yf+L9ydWXOryrplfxE36JtX9ZJlWbJle1kvhFcjSPqehF9/B7jO9rqnqm5FRdRT7YcVWx1GCJLM
75tzTA93pgcHKA486wkP3xv5Qf0Pc5ZyapV1Hg3Yc3HQ7YWFAIhJp7GrC7V+QDbT7RvUmgcSkLOD
3xEpqdpp8AC6iHatbdgPvR/U6B2RZuLW7ZZQOgPa13WGlZGFdJzJV9Oo+n2oVuBchJN9Ruq5LmyU
x2XVkXYn0+fOtuNNCY1ghTMGG/1QUYHILK4vjP72QR0ijD2Iy3fIeV+mXgYLs+yTfPRhnYD2Y4Gv
rBH3Ns94v5iKFvUu1QwLn47QPpiBonsrkpfQS4gC9PmJuM8DzZS1e8HysTfycCejXD/FnbYd2rJ7
qUuFMCo0WqDC+Pk1Tq57A5v+0uf3ER3vjzzTLhyiG7Tm5qZwIaBvrMx3FoSk2OoraELjsatJ2kMA
vosmplhQiA9Nmzq/Yda9ScRFS5yMLHHGxtpZZMqt8yj1d8IxfxlYj5aKMlaoKoO3OrfCp4Su9trV
kWeN3M1GkFc/fJUiupoXr2lQ/FR9NfsRRdJYZjph6kY1BMfMVykPj127qlNGWiWrCQZvWJhSI/7B
PMa92hiUaFJti6hP3utSO7O03w+pGM7zP8HYjwezl4gJRvc4/zMUySIpuGEF0uqxFPkUdB1tpVsV
nGBM7sT8FFvXzbijjQeAfd4D1v9ragn9YpM5s1N8wG81vZBV2CNyRBmK0b50rUNW+ePSpXP7QAVg
V7tD8xDpJBIUBVWDZNy1gz1iyBmcU6tEGUk2poOpqxkf3KC3zlUY0TmiOLrzahUHaRBc+T3ojEyh
9YgDhpssq6co75ttH/QZ7jfgy4GNvzxGb3hMLedBVD4+wtjOjn2hRYcgi/RdkbrFOmsxpqqo+580
QyAEa337o9LddglAk4492rUtvZiWoEO/+KkY43r0NmoT2s8GkuzXWi6F/KgcbFl53yGHbr1Jy+z8
McuIiCVi4p90SQZvY+4lEEf86pn3YiIfWTuWh4hB11Afap33OoJRTQDKXkEGH3QNBYAluGMoHryu
oqOcj46sWjRZmm9DK3Xf7EKw1BqNBB1SNmz7UGfhMzJfj2ywOCZJDZqvBohLNLmJOze+TIFFdL7c
Rd9Lua5F8S4zD3AsDnNwjXm+yonLOjdZUWHk9oqHKrIiTJkAyNHAIzILonM7aOI8ugs/SbGmJ+Qb
RSFBq44ZoBTqJKjuztcXKqHVO1WXVA/GORl+/JH1fHVLZMlbEKEw6Ydua9mcH6EvkIVmzQDcUkFj
TaUQFVqr/erUZyXrjENXqOEqd03vkE7/RBNZy0DipSpp+9CjhF8oDkAOgM/dKkF3RnWwT0H/4RfA
OoNm2vUx2ZVicI5pqrC6K+pLZxWX3Iiic1m6O8sR0SmP66fISEADBCh2AbNGp0CroxM9gP4g0ZTi
+cKFpqm0OnvQGmiQLBPrGM0M3HryWg5p/aT7pGcDZoB2QuOKcE2cFFwD+yDqYQHoMCT1aG1oavVS
a4P3guCH7wvfY5Km3EIvcw9JrDuHSEFuFORmZE7rDbl122yJNjA8WGXnEE1rjnD7kgZvgaGuyMs1
3oilga1NcXibjM8ESBnPuchdufAqe+thuVwSf1xtsy7Yi06p91XekXif0mWMuWutqyzuT4FJjFGk
9OrStq3u1JnU6QsSXvf2WJWPbl6/wuWUL2keDS9p4bxLkQaPtVIka9eA20CpQp7tfV8X2rmd/pn/
b5RkJhWJIf56ISXFdlN2Ng3B6X3WoGrnPJD1UQLodBLOo8oNiEPyveqCgjQ6YSXeFP1QXVqDFrRp
0pztLAwelqP3zwrCv32BYmjbcqq9EZh3qR1Z/qoKzH5q6w4vTs/9oulZZvsx7bg4giuoRHijZYzi
zs9y1JVEbMl+/NDwFv/R0aWhtM2A4yYo27DblKPzK8Pcwy0L5nFmIp9BbmCzTPXC1yHNftEor34j
6j30RQEvyvTCNf0SeWQ+mnkDy6kmXNh5aHwAKEhXXZ9ED+jf87cqStZlUVjP1BCo9pvBSQaWeM8M
F8GLhksoEYZ6alDyLb1a2XhGGX7WhY6aAMT5NnbMp6E3BDNDi9Zh0TS/LM1fS1XUH4BhmrXfEDPG
YgHVNbTM1zgq3UVlcEkBx09eTUkXPoaaSMmmSIkGhU9F9vwqMxtzK5IiexM15ZTAKod9mUWQ81mR
L9SmHh8CS632Y6Hly7xolPUI2XZFibQHwRC+kInVEFrKPDXEFv9MgoP5jITAjA2WHQppfx6+BMwK
o2/8MkJakDiAaOINJWpAYwe14SJr318VVr0z8nYZ0+Sl6W8qiyjoN1mHYR+SBsJQxbg1+Z1C72M7
Uhv0AOND0sXoz6AyTpGFyADSJUyUn6Hi7dt92dTvhj9ySxv6X6aJl7cn8s4sqjeMTi9dnO6lPfbA
YuGiu1bwkYaShEG90RemhpS5PCIteCKQBdeuaf/K4pdgTGlbDoAfDNYHMtY6fARtix0lQ/uk1TTn
qT85tItdj6jP4FVrhg+8/cjMq5bVDDPhAYG+FuhPAOZ+ZPVbqtosC2LYZ6FCLMP0jkxQ6uPOi4QD
cipyOpyl7WKQnrVEPEyiqIVWjSRWIEmgI7LUoGxE+ygVzR/Tg4GQmEvPtlUUfb1Ji4jBODLA2aKU
YhEUW8POApxixut0SuRjtWOvICI91ajVaB7WPlUqc10OLpCRQj+7HJ/E76/1hCKyA+2PheeAhLON
CTYVL6GdroJGHC3hEHjucB+I0h9RmlGolMJZJc2LU2mss99RJtBDd9U3TCgnm0KViw9xjXsowLIL
20djlda0wtj0Mr2jA9xFFHRW8BWKiqFwdMglc9DRQ35/RGT9s0gvdvxmVjTZkT9LgiI0jgvhul0P
bjYe5XMD5XgVN8mtGdMTRUW5xgcdLYIa7MfoPNaOi/EqRa5V1Xm1LQKaf4VViWWYBv7KE9nN4gqO
5K0ftHZZeuUrMkXqRpGCQ3nKSu5oSQB6GOy1i2NiISLrzcjP6CrStZ05GMaz5pjMWSQCi57XiaUQ
tbvyqsVY+JwjvUHGd3DRsrTZpMDxkDT/sQjSg/dUkQvEAqkWirOEilSHDuwt6t5Sa5qFroCS47R9
hHCcrXSuX/r0/HRh8G4a6CIzu7hTon7Q3ZgWDGI4eOwIdFUT5fAYLxmYHhGcr+M0xEbXl4AF/J/g
tZhTVkZM7da/afX4YmtmtpVqfLKE9BZoLpjaAR4KLHmDVb3O8xo7nDqaC4RQP4SVPXiG2KgW9gtC
QEc4H+nKMEfgr7BoMK5etBp5T9YmpDomYpHVnLyFhAw4IXWEwBxjR9Q0AzBgyYdUrScshyEEC9SE
eUkZwBIgcvXhLQeuYVcKInut1Yk4qZbwOA+jGDWK2lbK3Jspk98a7brS5BvFA0EU5YPsgmDdmF65
6E5hTT0oh2VM7QuzoFPqZF4FKCSY/SxRNC4dUwl2YdHuI1pIpAIEUIPjk1RKPIvuoe8NCcKHYdDT
MXhZLVzRMshwgCv2OlQoR3RBeXX68XfZV28u6+MmQMDR+DRhoFDki2Va1Ndcb4JdUAt9aSkq3ADb
gffSO6+Gp9zMlhUsmotgQ3LjoeaKygSVKtQB3P6aVQ2nYsnY2K1UNcdlGAfbocLI77bantDNFLsZ
lRroGMTDYnp1IREkLsrOoqdboFQ7oTa/zCpHlVm3aGKd6l2Z5KqO41Q0bzzWAaR27hQgDY5Coh34
5aTfU57jSCdpiqIL4pY+uLDZwpMwwnfRGvfWOThhK1aO9B7HjIHXgaJCDx2yRmrUJNkgpBKOt1XB
Xa+hNPKjOShgJND3fGSQqOJ+0VA7VYy2XCRDD/2A6zppkIW3mnGPa9TGQvspXKmzo+OwejdMXDcY
fbS1HQ4/Rmd8gSjhnOT0j9l00TEOQpZftmBSTnO5m5RShKSGu6ClxURqCnoEJGtUzV+we6HqLFCt
FyWHz0J8XwIGaNiho2qgDDdDseB+THMjZ9HlhsVyaNhInvsUaeJsWzlcViZEhCUxKzs5WMO6iPiR
zIAMYB0MGBrqXUHOeOEW0TpXUJLqTXPLQbRvIx35ML5TJOHJweq4M3YUkZZVIC+aLffR0CIN03tG
Ciu4lG74ltaOh61XfgYVpXl3uh3Jzn6GUJ6jzmV11XYvkd7dyzJB56xcDLxBWMRKgVeb89hmoUSj
rbeyY9zb5Hz69YgJLMHxndroAJYCqTlEu7RZ53p5rJmGjULGm7zsqeGk3YTuLII1/Ahus5G7itBj
LLVpiYF6HGwzpavEveuyAMPTtY9Wr7br2IwPDuriBR/QF6GV/bZ3avxRYT2EuFB4xNfRJIjT55rz
CtVWhobEwm8go73vEPZcBrq5CZ8R63N992N/tNsu4PSyqHihmNeDwNoOibpNKEDvRg/ENokRtB4a
0D9tcZAhMQB2NeyMCjx8i+9D5ILLHDctkzb0ODmDvnTpJRvjyM2M9XmjqBL8lv4bLq21astEWwWD
3NDcIjPDVcWGxRM5q/XawVbaYXRFnajLrfDirSy4y3mTbpkq+rpt0g+lHb1FqejgobsYUxcswiWB
H7gXKYEysvYW1y5UWDNFIacN3KooqOrpyXoLSE9lWJDqPnXCZZlm2rq26arpVnikrUifZeqJWdFj
7jBxUNEeBVkCc3FU/iTTeBOoqJHarl/5oncXRp5c/J47EG6MYU3expKWwYNvCO/RNYjNzrV4p2oh
xt84eR8BWe6aCEaXc1dUqmV0uRrKOuvIKJ/aPLr0HTR1wHMAcR2mIORrZTqOOqHnO8Nv/jgWonm1
xv4o4vyOp6tbl+ilN6M5/jY6tFQIv386lv8ncFNt0Rol8boEZMjIoDQZ3zVv3cWYxfsMiV/R/Snt
GFJgUCw7LxoWMCcf3GY4dxJkcW67y3wIngwf/DVwPJxtpvLTYYCAMRBcrbKnkAZHfZnTs1s4DSed
JcRpwJJBnIX2ocSahCNYnYpQ5TRuRH+aKLGDWLPoKJc9a5WlHsKdkZl8xqIav4SNJMIk8EHvxI3y
YXNXXgQ0P58QkVVns5sgiQ6l0Ez3gifubUheychCfuTk16A3j6Xb+x+kv8p1Ysp0r5mK9sOsMdht
gQEEtx5Q2hYbt72ZHwaGh3DHFu9yiKNDTKNvZdaj/hhoAHukmz/rQkteykBVjsR9V1/7ZOgxU1Zy
V576QUkejAKbog/ABE2qt2b2YuBjVNQlM5jqmEXiKaGCcBJV+ihSF31+OI5rRPVij3I//nC7TaPm
nyrV54tMKnfbVDjsvb6Obi2iI89scfJn+d2d+m1wjbekLluP8yNL7b6eGoVq0YSiFzc/Vf/rXfOj
+Xn68l8f/H6KyuCWTqj917amd6kUjR7nd+mdn+69HgVu2GvbWI28x4EFMScnFphRD1pkG9XGUqqU
GWdcXRIAb6ZU1AfPq9f5oI70H62OElbcU0HGNKrdJGSGk6op+UWiurlIlMRxnrh/PVWHybaXDjCK
YcQx/M93ai0dHLbjfO3a/Pz0lOP0zmPpq+D1pp3sp3f8dWx4R5bQFpq/z/y8Tetyfup70/98cCIi
bDJXBWuxh6JdXaLQ3jCWiNP8eWc63AFLEebYNIDnr9yj41Wdhtkv242xJzx6oQ/E3vzXw6990+iO
zq/O+zBvW1VRkk7H9Osd1HrpfPHw6/PTq/PD7y8zvQPfxr8+EEQYLaeH35v0aQn4vuE9ionDV7Vp
tUVT1FxwqqwVpW1O8yM1gIKQamhQBlrcfbulY1gvvUqo57S4ksFRXRCfpBsmj5NJmYfx9A+VmALw
g4V+aHqYwPvBhloxu7ZCf0n+TA26fyzkpp4so/N7CryCl9LONforhC7NH/naoCqszQAL8+t98wut
7rHqURNmt//8Ta6JYFunav/13PwCCyMorSPhXPPD+R+BIWUbNzVComm35r8LLxu1houlcX7L/ELe
pxLkHRk+38/FZUH9mkbfcv7Y/MIQu9aWFQx9q2lf5n/cMfS3pUTuVg0lbk5meWLnd5hs58/N2wcB
n+4y14UT/s/neiWvdkmLA/r7Objv3c73Tf3rs/MLRpOpuzGq1cW8qfk5Swejz7A3fH12fsEtHBpm
TofHfTq88/vKiM6PQ7/lr79Bol6676dl8fff7YmV3hcGQRPffyMa8WBnOlCo+X3zC9rYqXu4PEg7
5981Rm+xZ0JNB+Gf72VUrb/XU1zi389R3YoOaJ3pfM/HqAFagVDVv39vWtWT5kC35M/3p7jAhkPW
e7++n4KBQepMn//83k/MCe6hHY3b91OGLMKHMWw+vjdf9EQY5bb//r2tjEbLQ0tZ4PupaoA0QuoK
ZrB/nS6UhcjDMP2X783XvuM82Kn5/L35MXSQt/vq12GffwA9DrF+e/X5e/NBWdfHtMqfvreVYeEG
15ifDEaRJZNiVum4OLj2r2jnlCs0oIPiTTe4YlCuah7FsF87Mh2nF/O465ZNltT7+VWfqdYa1Z0G
woNXC4wD2yrxutX8qgkt6cD9yma85dWx8eITvPX3+UXQi9GzxhKg1Rqvo0FKuSbt6pf5rXrZniEC
Z0/zW+nP4NuqpfowvwhfCKlgbsjd/GooqFLR/Qu+9iEzMkkXWijL+dXKZ4VMzYLO8LQPQuTZk5ep
5/mRR2rbC5Vi4nanfYhZdamtEj9D4VOuVjq8T77n07ydvugx6kW+PgkMlWsV4hUuPBA386tdEnAI
Oq9az6+S8Vrh2MMQPj+kXjYcxwKN6vzQYH167lP7a0uubo5XF7PnvAu033ejmypf+5f50b3Rs/hx
/iM4B7NlCJtqP2+m1Idw7bHi284P/YC4M1uhrTs/VAntODA5oukw7S+/2/jY+8rn/Iiguf5SC6L1
pi86P+UUxwbRATO90cDTrohVS8v2hhjqydbhBsuU5askZXTZZTqr2UqHvJiGe0Ov7COOQawiXCQH
OvQaBfI6IO3Ktq9mEGmryAJ+KfPWvs7/pzS5BsmNh/P75k/MDxuZ109aQ2NUC+1rqar9FSbU/GDe
mOMlx9yx3af53XiXOvSFVvswzpseiXdrNAyJ8wckHUeqkTravGljWmEPh2qyhM8PR6E5J0ULnuct
KYqK1ACx+LQdq2u+VOv/rx19//9lJHtw1f73jLbLZ/NZ/RdC2/T+/2H80yC0IXp1PJtU439Mf+p/
OBZRxypwNo0gZN392/SHRxDyqGa5gNPgBP9j+tPN/zBdqERoaTHr4ZfV/29w/LDc/ouG33DItvU0
/jMduCnmv3v+9KKMWtvjXPNbPVuIDB4rivPK+4xVUrlkExyog/8wz5SWIRXB0oTlPlWVEUtpCs7q
ItCn8sI6kdnbDHF0s/b813H8X9gktP/Zl6gikrexGhhk1pvav/kM4tHEsBqbmKK4ukm3wT9ONs4J
xKFFzIe7R8l2Ek7gLVIAaMtOsmJPV//9PvBT/G11wBqJ1n36kUyKpbrz744A1kudFLTVVyWlcu4A
10hzr3XXJgs99PGdSbw55FEu/vu/qk8GkL8cFvxZzgoPLZ1u2rZt/LtkGtRO5FJ0zVdDUrE8RHIR
pZs2s7G5Wyu3VzaxApB/4jEKiVdfW9iF3BfRm56bSzMi7weUixTW0q7idxaFaxyPO2kqN9eLHoWT
NuDGw//Tr2VONtZ/32tLMwwVjwAuV0OdDuZf7oAxkyT2NgQJWC4xg27RHOPRC24NQOrliKPkjEI+
2GkeeWVDVsdLsLBAivxOWw32kL1zQXx0emT9QWKfw0zJLNLi7BE1BLL6QD+INNmPoD7GpH+AFviY
u9YRSs5JGZptBPcAAetzKvKzMuTbwhIne0rjE9atUIt9bnsbdCN7eHcbV1YbfaDSV2xICt4R0LS3
baxfw2aU7tKALkd6b+hQ3vUWmN42slB2DQUct273upWvR4rRZgJ8Ns+PGnFkSLK2dhntfAVVnjSO
ptkiG4erGqu7cLBWwx343Sazg6dCH06aPOToZcaBxU0RrwfMUX4WbrW2pN+oL5WXoA6fpZcR12c+
kI6LfZNboUg2BD1fxOjTknhC3LULYUrVbp8tCLWAJJJfR23co/RcGyzyHDW7jkRyFgalJLIyF1Kg
F8XxBT/rRa3ki2gIvi3svdP4t1aDBZBky5ZoZpY0a9XUtm7qgjWWD6nq7NteeymoGDYUrnHtnIbS
PQWphYutuBbuCKpp+EmQzy7XU9weNergAbweYFHqWsFByUN3qWBzQq6yxMfzCAqbzlFCG3fEQxcv
x0juS0zuAiqCE2B2tz6SmkyByj8R34Ado10Tx7O1HePZUsell6Bjh4jb+MNO9BYRtiEGMcQLOsie
foOQRHSUIY2tJobXVOvWZivey9LYyrB7DcviEUwVKFXnTP2lWZlUFymcQUeaaiwkIr0mJk0b3Wl+
BYSLuVV1C/OWzEePsrvsHKKsxktPjXglBCLjJhfVwVawMCR+8xIwmbfcbV0oJ1f3N7Vmge8IFk6W
bgDjbuykYt1va69YdQE4Da8U9kmITX61KoW5OngyQY3FCdx7F+X1dJR7NX13xnoZZ8SwitQEkUid
0OZYmfajYt1Y863hA1DGNhFesuH4o0+9lRGM54S0lAXwWQ9YDLqRsvqT1PjNcirk9ZsbDQ8W6ia7
6Xd2Q70s3oYTeoGJPspLeiHt2hDursB5vrZNfruuBe/cAupEA5EffZs4Bs/5pE+AGxdbJ00T9ClU
MjZTM9Ftx2NAYqPttYe29jeuJveEy1+UGoM21f8A5UmPobPVCGEQOwyhe0FRWVPic018mlFu3Hjc
uTUQGfpsTSkPpersUHEuQj1ct8bQL6xBLMapzpTKvQ2R3SIN2mC9NQ2NYy/39cCll7SUFmhby+Hg
N2RIhf1DSddYjbA9ImxywVaT1Y2GGjcHK8+j3tNQU/SdiTSpIb0jbEwGJoSPNQlrobcpyaxMRxQg
ZXtpk2FPW4sZubqbft+UylsW5Hsh3rWQMn1ZoOSD8zg6pwjpetV0B9sk33fI34ME6K+0nSeUY3j0
WCTbb43728ztVS3YdexJrkU7iHrB9BsB9NnEAkRSrmBLQkFmFOmp3nbtuGlskkMiefGl3CtmcmyU
7eA4ay1nNt+368IZKT8aDB4EPshVFGP95bJthre+oO3b7PXW3PUetgs9ekbreU8EP2VrmL97N79o
DZXVOOpWqBeHjZFy9gWW++6brDQa46KSL0A+F9XZPoj/jCqpMjbGrSAo+1U9YtXLoGUga/UXgqUu
wHL+VKYeR1ceQth7GJh2TmEBFUSLjjh02Xp2vSws5ZPq9AsMpXPBMcN422ONDOgqIrs6WTK7O1AV
16hJHpXiyZ3MQvqwkWaE1i58GiDuLKogLdEPZS+avcmluY2D5EVTYGiSAhKltHWMepOZAW3MhFJX
dEAyrNKnj9+Fqr8Wjb5XnXrdoaMKouytVhJloTQJ4dlUp8McZ0d9wd36EPeo1QmvXWVG+yNUYwb+
YIcz8VY6K9EyHuA+2SqIM1duEQtUk/WhH91mzdqfhrMgPVgVJnkFoXGrvJSG3JWOd06fFJ6qmqYH
tRuQhkYaEB2OXpPUIMOm/oAdFujEcSEi2V7Ol55iqO9KUvEjuqTeKSCEptVzQuJOql07R9z9NLnh
ysQ5mCPtQgZd5W9OXdzQvG5En71kafyjdLCDdBZ8EeplXO1Ta8hmU0FM9lkQ6h90a8pFbmtwaDG5
DYHtLqZtWIhtF42S36DM3kBTkkHxOQThISEkY6GnfAd4PjXrbqgnmKifFK++OBlDbogqXlHTs216
VzeP7rDiqW+SHQNH4LHyG/IZcOQP9NzK8O6U5Z+6SfbJxJvyFXFv9QZsFIj5ZrTiVQ53ALzLR5XH
D5SW85XeC8RaRkuabZHdgKdIuj1gv/ITQpkkye9xtu7zulhORyozoGJOZpRANhxbh9M6Scm7iDIY
N54Jh8xK7kZkW8v5sKBWxs5u+OuO/omSg+XJCWTohL4tsDdA7gvWwcjCULP4lgLJKVOMJ/RykAWF
8gYeEbFL6r9z9fwspVeDc2SaZtGOFUzVNAUub90Oz3YX/XIac1wOaO/Au8Qb3cL7GWe/si4BGDuI
ux2yqUbhR7ccBmfNpdnUWRzBirPSz8dHF7cPWg9+T1uTuCw7gmErPcHNiBZ+4BJYtMEGmd/UyM3O
aEEYUmnGagDZA42RnmLODeKbsmCZvxS6+1sTyhGGfr1oKzYateI+Hb+8YIEAnv4VI99HnTYW1wjq
T+FsYTTtahCTeEZ+e8KMl6mf3jI/faxcDwqlk55DB2gTFEtL6js09ohB0T7Wpv3bLLpzUUd7BE1L
7CpXFW75gnnJxrF7sZVeQNrevZRGslDL9Jam3ovg2gkMVcVymd68gSPiSrC4UrlUtnkv2qlzhQOQ
hvmrofs7LjyAkCOgVNTnlIaYBJE5OGSnCgndMgVNbHY+kC4GO7uq9l3ibM0UeYfD6TW0IeFHTKtX
SUcCFGLkTrHHhRFxrw9Ts1/gTvlpEXSAP9+EEIK6APopJ2Osr0fXPSUBDA1KhuhWLIGauXuwDEF8
t008Lers0mQPCh3KlVk8O33/qZmvWA/v8/WJR+066sNCRauHY7yj6Uh1Bm/WLu14BOeK6cx0GETL
P/PZDKJ+KYPsORwzYj85MDqOWFDSBnC+5kU18zMBOHdyvukEdQsn7x8kjNhF6/nTqbQwQgxtKUTK
7bT0afrfju1lq7IqmdVV1kvnXGREyLSGFOygOwApNC6u6CEFeLNkabXjqmRE0YRNmYn8VsodWxvA
h1EGa1WhCIf5nTM0k1fNupkRty87wQKuV8Dmuo5YoyCP11XOeR00CcQs13j2ajNnUKLoR07RHVLN
qm9MwIKmB9U0Pfu0/pZGEUFgG7IDOos8b/W1rtIHsjs4MC43ObtK7rXroo53GcE5N8bp8vFrtKl9
8emhJ1naTNBLb+iY3nNgjR4xf1a7gJ2Cs9Ylr0PBX6GMPKVGemeBTo+Jq6Ms2kR74Ai9aEMntn6X
QfxSUZeOHGZvGohhYMG2KDG9u1enm3Sn0RTBLNS1PV3GvWUchgGAXA+Fy9CsjtMY6o0Gm1GDHeub
qMWAmd/UjNxOgAYJeNTs7LvpPWCFunAj1inEf+FR121kC14CrgeFDye/8Jnsq6fEQdDuwYvKQ9Tr
Rs39RC8iHARk5qkKO+ucqSOpGF3AYIbKL2rEj12HjEQ5mLaOKd7/g0sUgHl4DzTc3TYLIAncGhRN
xymugSgZygvIEjTA2oC0tugxkurMK7wnzE0oeAb7qkf2WTLLiu30rGrcQtD7c8rC4+OI3xRFAAZP
b410rrlMAT4QejWtHtDqfnYF3pzp1lRV3K5U0wR62p56j6xavv/gcqNpIJ8qKfcVAw9j9FM3qBRw
2SQFT3sYVmIq9moymQTsqxpyozIHmOc2qCwtpryP8hjO7h3ieQIOuQMii+xnZJjBe8AEH8kg9T3+
hxXBOk3Eva6862RLV0lRb8PgUc+tncrtirVAeaSOyQDNqULC6Y0Ln1ZEwtHVE+uKc2Bdl+JtPj+S
mm0PDOvUkXaFHt6kQl1Ds6P7dHEyfbuVpf80XawgSyjIVK9FUJ+KyL3qhAIVFnWI6dOGJ15aXEZ2
dJt+pYZKI2EmN6L0oJnQB6m0R+H9JANwo4VfBxix/C2p3es0OsSDcY2DCbCT3+iF6aiSlV2pIiqS
P0UOyq7NGf3jgqOfA0mJQg5XSF7EdHDqoX7y0vAyH2GLaICF1qX7TC2xBiPmSeNPnQFupaviJvwA
DAqKTj95nYfb+TNO4cHbA/Y/nes4R47YMc8xxxf5+tf1Y/IbuowNVatcEb9bS63Lz4manymA1Its
GsBqzqc4v1WS/Zx+F5hppIQrlAVoDoT2z9DhZsVa91a22U2Br73IyhvGGQZv/9BO9s2mLZ74YlS6
EIH7mfKA8utRZMWj7refafrC7AmtJcF0C7+KjhxUltWIPxh+Pj0jsNEPIkM0/VUYee/I195D9DTz
N5i/SuJhry13mRUdnHjiE3LmEbVag4Qzf0entOS0IMBmUY4/IIj8FCM3imn4mEcKJchurUW1yzAP
I6nk5M2ryXArmV+aWvMjH41zFQx7LweZbzDvEUy/5guitxhrpiszz9KfNRxSLOAU0GKSHNkHQ9fQ
53THhCV7Vh1xl+yq0UDptwlTD70bvjAz53uZkFmR0+edRi4AKmwIf4lCDjM5Ur3TPIx2hhUqVfCk
jcVjL4y7VqYv0PvWHulJ2TBeDcLMm9a+jJ621ihaNPVxFFxtVc5EsijPkRfcuT+cNaZF2qDjdyvW
LlK06RaNLPoWWMlxmivqZBuaVm0sbCtdUyKYZ7idGO4jkWdW+jBd//PESEx3TRGyf+Vb3gXXVG0I
TPDeyWshTaeoaZYzwa7J8ClszKOhR+56X427zOgYA5jbhIyVacXoM936SCO6pUp0t7DMW3F5aTiN
rDS4U0ZZ9nZyVKP4Hijdk9hPg32kmyhz0G9w+dV0JhZRNf0cDtfAQF14kZzatj3kuv7pM7VbBR1L
k6r+hfqbPCkt3YcQj+Na/kgh2Zda+dlbjFxJuzR97tEb1xs/3bG+JLiyQp1kGby+KJD1rr5NY2rO
zz+yO0alnn2LM2UaM9TSvyqq8qfgEE/XxnTVxmmF77Tm05K6DmeAL2vILPLZrd59TrcqTY84dq/T
5ZJ5LV4rcZkGF1KPMfgzRZm3LKLsPI16VZXcOsFNLsZhf4I49kN3slsMDj/+T/bOYzlubduyv1JR
fdyANxXxGpXek0kjUuog6IQNv+HN19dAnvvelZKnxLrVfh2FRFJMJBLAXnutOceUm15huO4q3y7X
t+cryTxACww9d0WkFNpZCUrDU5ZWwAN5+gTHJjtcitE8G94SzJlThTKdf8FlkmORJy3nRy81j2V5
uLEmvGoOeHGQ5as1UX41hWcQbmb7gwnyj5S8rsv9DuoSXI2Tz9Hfd2zlxY/p0yI3dYFznCxKFYNe
X1Vb6BvJXMOtYUOUR9mHUT8fmGbmt9P56Kv4J07cE0sTrBh/STrSYyfET6kmP5qpV4Jj6R5F0/nS
mR47nmB2Z++DvH2cTtDlAplWkz548knjWTADww7VF+9tx1LauJyDvuZ2Ip+V3jxrvgexGcG/z4KS
ozZs4e4hCSFOj1ComerJe6FpZ+wtMTlbY7yavkeqhXhhv00qoO/Os8Imvjvrl4oVTMN+IsKLXHBW
XRVMeQLRwU4FQDe334NlBTAl7C0Mi2ymNPa3EtXxook5Dgn/QVQco9XhXAOZtSa6rFXYNAHN8yh2
QQcrrAXIIEf88KyCtchiQs6JpFSwDziVWyH/VObGtNqjEa55hsLBmZ7aNT6PNWJzVD/SCzcAcxCT
ieRFxgp7XQtsuF3U9BB7Via9gUkOFmwXNeq5sGpw0jqT0rIQGApozn2PCrvY1XWUzaKiqed915Uz
vYnDfWHhkdBYL3sm/o9DUTxaQV++iQgZER0xP+uf1RKyV10B06m8FOBSe6sDgj8XeZKsXOqDY0ob
GN1/KvbYGDBidNlH01jGERGxvRZZ9Q7azjx205d6G79pEhwvX8Fgtlc7qA5QxRR6aRm9iD9PDjQG
RNc9eIYHE1XK0R1Hta8IPb4CpqYK8UtNndmE1HWZWwvT9lcqFBkEVZInPWs73pBoVeLldMzvjSjW
SqcfLXhFl6P575HhwyA//uN/vuVNVpfD3UfAtP23EaD5x5Hhoek/0te8KYNP/+mvuSF53YwNbVXV
LUBLDL/+NTv8B7Nuy4Sl4wHe4uPlO/+M8rbUf5BG5jEbtB0sDfo0hqzyphbEG3r/wHnL72IvwuBQ
c91/Z3ZoWfymXy8yHGkcAwAR0GWO6mrq1UU2SEsERoMGXa/Q9/ex3S706c5MA/gXRbFHPJRvcDku
29hGBKOBocu9JzJ90w125WqZynBEpUxvvhy5fXzY0LFBEJJfPgkNlTOyU1Z2EAizpsIXlno+cZAs
FD760DznzlHGSEfPnrw2TnXu4noxgrqdjxo0cGsq/XysjrpcF1J9DyS7fmzEJ5ycZVevREE+rWuF
P5nq7e2GRnNc50sNhjRk5P7Qmu6r5uND0DV963f+WSYY3ERX0IbsStri1WPl6CAYWx9rbAZIzpeM
GIjES/xbp0lPfgvBucn1G9scvoNEOwEP3jpNBhDe2qRZC3/E3ikjmpB6gvTjliPMpiUeww++N9XE
yyFowM+WbKoGwEg48tMQuHmYVcU8V+68xoL5zxpAclRMyxkmeZvqNHszQjV8KIq9rOgz58671rOD
dwNNJRZPDPi9zdfAR8+MRdfbxEr+2nTA811i3XDgsYsLrBxXHr4Mg0Zws8rV8sEb1FemjN26rLtt
rMdnowfGg7ukKzTmkZPwmw6jOVcExK1xmvwACnlPmr5aNoIAH7Xr7TnjJ7R7w6NZdYckOhFV0AED
NZ+J4ZmHqTi1JRGCblBFC5NWn6O+Bux8hAJTu8wPcYg3waJplWk4enr7m5oG8UKOpCMpTkuvLYBm
qPNG8dSMq65h5KiN7ySP3YRmtSmTasbWHK0xnTnD4QSmICjJTXspmbq9e03ezSsp5MJxHuzeeFdy
FP6N2hUrTXWfQrN8GTysG54jb/FNm/RyG2o/hWs+1cfumJGzyObHNe+YsOMfaGpE5BYxXp7VHPya
rQZ8mFkQTj1UvBKZilXPtYla6NkjYBblCUwODBoU5g66CnJUlgVRfJNm3cEnQBAkyaJnVcHA8qyn
IJjI/f5GB0TZCN3QsMGIVWluwTouAavuEMLTerckAw/gDXnPprpmGchsIlbGiVfa0swB/TnmBDEH
LeVFaT4WfYWDAHuZMQBCb1n1Z9FbJocztsVNiIfIiKaNKdVxUgVirgJ8s5v8AZYP4ZZk/BSdd5hy
RRLRftONfOl2JvSl8qGTB1egSI7frK7S6OSYAdPVQ6iZBv2nsJjB4ju2WfXktlO4S/HN0+tFIgYM
huw/2CFOeH7GiUJrnyyFjwnA8NLUCzyphT8bqvZYm4y1RNwcsr7YxVr1mkmU7CgVVpKMAGs67MhN
XrSyvfVVKN3QUr9XPmNA41AU4pSo5cpHXErMW/xmMNZZNgX6Ac2tfwTYrjk9C4ZtLyQMzcgxEZBO
YJEsGCuh/941tYGpLhjqWeZpr2U7uVlQ0PfY0NikUVBUWAtgCARtgY8/esljHGFJb71liZg6B1Qf
iT6R6B2GHuwSbsy4fC71TF9WcXy08lbfM1je1uh75mZbLOx6eMZeTsmMxSNnl2JXpjnv++QFVvKE
URJPour7GfDOaumVzfc4V3ehjj64xP+VtrcEGKMqLuBKKWgFWge4uIKczRvGw2DqO4HXjRMUBstQ
YS9rduZRMQNxoxEQtokcIPUF1x+oin3tNfbCS4gWI6aD+ziBK2qTqQXKYGQ6wA7xWTmG3A70rTRQ
5DUoCdH9rDuNZlRnMj+wi/t6RAdvYp+cPLdEB+8CIrPS2gkhdvTbtI1gvDFBKt0+mFWdrZ9K3HeY
UtZGWWHQz8+NrW1Nhc8DoouL9+bnUKOVKzJn7tJwWjKIn4et+6NSre9xELyy7hx8JyR4DDJA3Y0P
zE4qTubAUlP50p6FUHFRmzhLQ2XOU/vQk9SYwg/WHu1nA/tVBQpU4kGyCni7UZxFB7qfK17LpoOx
FU0N2tJW7zPP9ogmlIjjc/VJK421ogSn2oFfkmoE/cQEnFZOtWW/zWhOvbUjVIlu4TcU8v5dLXgg
a+PLENENxS42q0Na6T3Z2YssSjCtdWzQBFD4eBhXPIEYrfrt2o4Lam6eXDMT7m1uuez3IPWTn43I
jVAfeDVVoGysIjyYcUPKMhmppAsuJHkqDFDcYKYYMXOyhgi8sAlXhSTZA7IsQ3AG2jrtbQH44wTh
xd0ZBnbsFKcF+oB0EvOTYGjrs7DKJuxSl9woCWO/kepkoWnMmGFozlpVn6tGdCzVpiPbvKDPEmMo
kiKDOsPM4uy74W3odchcBTRlz35CIw78KKsCnDQkn0rvJ0vBSWXYyAzrwU9HMrYykRDQodVzzUQ1
oXsvQVbdsNmPbwzGE9/yxN83SnMLpvidAItzTe/dG5t1GLKN0JromTkluCioN3TKx0cnweA4yG1n
4nGgaGFyzkrqYEezpPEWVqa2CBkaBQq9gM5q7kbVBk0N9SFzlUUKoc3rnXXBU2tZVqQ7JjGjaDLo
Z15IL0MpiQDQHf8tchRrUcQtm8/hJZ9GEhrOjE0kflpB8AxMFZSg/S1QmFe5Rktoe7rUiS/MB7wZ
vYdGIfeq7x7wiVmmMqKP7O4uafTDf9fs/y9RrPpUSv/fZX73L817+D/+d/nyGr78WrVf/ts/1X7W
PxBrAfM3LeC+KlGq/6n4M9DueRZqWSgA8DGnZNX/rNoN/R+aZVDIexqCKb6PaOqfVTuYf9VzVK54
y4VIazrOv1O1T3uGX4t23THYSMCNdQh9NQFUXKuzkiaOzU5JuVmsHzZZoPsLVHLQ6nGrjaa9cSqQ
AJ2FZKEVoSCWNSdGpNLrE4S/EbGd8h50UwxhDR9CWvp+GJW1I8LqdgjM8LYkJ2scPfNF1cepLxFU
6z6sxQEWBU9+3LVFNhAWgCjqGBHTdWRe8BpbPQ/eXuuXaEvyJfmpNzjpui+UaZew9l/UdJd3biEj
9Ey2KgQxTIDSX3RpeTkmeZHhQzc7qcwGksrmWM7k7eAEcsX6E6y8LNG2sPgOQNdBjURU5o5G6JcI
J60YoZaVmmwRb0RrMQblvOra8mBUqMXA+w23IaMWJCnl/pcL7PavA/w1hH76QK4O2wGyyxWmoQLU
zStKdEIrfozDIJ8X5nA0aqntshD/P2G4CyP24ZqZNIEh/IVfqA+vdnecLhPJIwJEi0rYsfWr3V0N
2QM8JEY5Qm7NVefjDI9dgl4cozlGHSY7a/nnN3oVpH15QcMCu2waUKXV6xeMNUToDoDXeSHRKLTK
Qi/OQsN6IU0/++Kkap/fnQWFFsqzq9vslK9FilbvRuTwuZgqCQPdqemQk/g0nH0NS6IZ5/atnnkt
RIFcfYTnsITDPTPq1j74nf7cRJp6Q88U2KpB3JicxgTsZb+4Xj9/7o5jGjw+NN2xbBjbv1+ugIt9
u/bZGNRSRlussDaWCSKmiM2h5i7xtgbFCf1r9AWW/FoTzOdAYabTsHeRcRLyefXCrVQbzyu4T4D8
62b/5BFS+VAbTfrgkH4hjMa81dzvgVTMe08DA+m4pO6NbIlqM0/uigHxPDOveHX5Z9OqyR2Mtoeg
mv/5cvmbj5C2g81Dk8QUOl1T0Mqv97OH3lrQboSuNsbqzEPYceDO+PBKB4+5RyAa3Br1DAZMsVMg
IUZ2bhQVdEOlxXsNV8wqzX3trv6QVv5QRbX7RQ9Ov9JW6w5QdFPTadCg8p4u6t+PLza1Hm03Ygqa
JHu9o/GtJ5L8I0dQ4JsktufcXWtqjwRTuvqRh8wmfOIbM2WIVjYSo5M5/QFbx2GYCg/O8WiFallD
cQzqh9FFnOBpZFRsKWLZdumqAI36hkwGxU4aOyszpql7ydGosv4LRfRFdf3bY4lLhO4TXi3NUh1W
k9/fXW6r0rMHzL/tpNbr7zslqN7jabcjq2UQq9uA3dgH1ateivhHaKXfsgJEM/klf1Uqb/3/Cj7y
v3k+Gld64+k8W7ZqcqGaHhrp6+eGLtlZhzAu5nHPuuF5u7FWYS916gOPTTE3GgNjYa4cbMWqD5HH
kLdKbgB924cxUsiJNAlqhLHO4MlZD0jvnwl+XgwglE4mEa2mPXZbfSCjjI7uiHUqam97n/gyqul0
adJ2T41iA4ykBwwIa0m3U/TKGixg4hO+OOmXt3J10i2WLw3aKY09moO/n/ShUjHeK5Pb38HcM3CB
bZHlbHw7GPdm5Sv3StV91B4JPbkcVvAAzVmHlGkrzLFkg16T3mIIZ1vq6Y0JWk3X/BPBM9uBPvUd
NoSvjte+ku5PHw2qfYfZ4VRwUL/8fryhz5aaRQPNRD+ec09GOy1u72BVEa8dSv/UtjFsvtSJCOat
HzwZ+3s0VNpaz0gjUcfnHmbb97xpvZXu2D3TAu2lNEJxr/lWsaL5sApD4WyqwZDMMmxyeBjCkt5m
yiMWbnxadLxvnKC8kU7kAFWtnX0V9XLKyRNPOUDDedLyCfYO7bM6dsd91GXV0oW4vCqx49EkzLqH
wCQiNDBdANtQD+fMlAHZg6jYQu8d5xlW3pUGk2QtdPtbm7egvqv2LYUeM2OTZp2xIb1LVQnvBSEg
yyz2thlv/d4l0zpXu/sgc+2taoRfXCnXAwCWDHUqJC1veoizfFyt3lVm5YScMKpxsymCccR9rf4g
uYPeV9u+tgmjDaBt6T5ghjSnKqIoGowbVbooJMOPJFWsu1wxjO0Xz+yrexXtvqWpPLU1HTIXV/HV
U2Oo7EbtTU3MGXBCRM558cZQGVEYhjFHOFmudQ3FXT5YJMgORySyZdqNHwSEIo1r2tc/H87VEjsd
DfUUJQeUHk7U9dFgeKtBi+YhbBPNXQ2ZM+OUMeYtV9GobodYeWtaW36Rm6FNp/6Xm5jSn5EMqwLd
eSKAqEB+vyksN0zA0AFOAr4cnP2xxeOM2p9NXmA8Gkr7knd6tBFM22BZEbI5/cCf37d2xeL/6xAu
4wGSM9maXx0CvEyuVJ9MlfBFQ6sSD1J96JzCYCdKeFEvs6VmC0T1TvDg6JgM2oHI6T8fw9U+hEMw
TBeHiMYMgZr8ev2oLKfsokECcFW6d5/+IiHizTvZBv0XdcLVMjy9kIWFxuTBaVFQmVd3ghhCSMxl
FMBfjQjpi79h9Z8jP9JmJaDyQvUoa6o3dHinf/sN2rbGaIYZHLoNb3o2/rLd6FRMUjzLlBmg9oj4
Cd4hkfbEOk5/++Kl/uY9up47ucv0qYy+WKh+ea0EGUxUGbaYSyOA416k/a3VWdE2DJ7UtH02+0I/
FlVkbgJCMGZUlu6JUBWTyGl/+NHoE+9XJK9ClxibNaM/wwYivwhmY3nELiPo0gXOBnAyUJS89Q6K
ma6xtQOL1kJjgv3G68okFddUV4HLfLyjBBzgf80xaNdZQYZc2Rm7sAgI9kzjpaR17dQW3UES3WjZ
Gz39LCNGrwMMOw+MbVxLHbZ83+zjtLmNqTPmfRE3ZyYzU1r46CPmU8alHxTJc2Wb9EmE1a4AR725
VFIn+DnjCdrf+MUnerVn4EoyWc+YeGmqqbLFv7qSsroFhFMRGBaOHgOUqj87Jam8rfstdZto6anl
Vw6wzzeJyRVLgWvymeLVu7qGwjERcOopYrSifXSa7rFNm0eVv//5+vl8+UwBglM1p2m25l6/MQBD
pswEA5pai9jnaOZDYBe0l1zcQrW/NAM0llV+QiOff/EU+PQE5pSSiGg5ePsczuz1G2xUxyVcgHBO
hbReT6EDirnp5FqggUNPV3ddY8+IlvrqAfhpHaIPoONbYX30yF+6ft1xsAmP1jXe8aDjQ3Jw2tgo
AxmIyXRv1709yxws1CBNok0mihxdttdOJOlkTbmpLXtR3f75M9D+5lSwJrIIueCfeNtXz+Q2ixUf
KVqA/idLd4WcUgvccqcqAIVH270bohCplVokR4F1Ag2R1ULdL/Bt5zg9Qp+srGD092HnnIeyFrs4
HRio6WG7+fOBfnIlcgs43AgEs7sGjanrqyXV+84lGitAZ27H+yaF8xq4Xf+hkIs8wIAkSMBcyJos
chGrBNJYab/h8UdqdOS/LYXwvTmSAyhofrN3ILnOB3Cjh3B02KUpiEtHpj4U9A0/anvHRG2CL6qQ
z/cxpxlPqaaC8eetXFXRaUqSggdpBDvU8AiRYRtWaBlrePn8NwwS5hfPjc93sY1xlX2Sye6BNt7V
Ra5FEPFboi0mvN/lLna5k/9/7mIsweh5p16Bq1J4/77g1BILqg3YbY5eEwdF0DwNoPJRMpfZsQqW
DVy0RaC6MV72NP5qBfpU0xBjZZqcVd7f50K/q2s3MDTaaqwyu+lBBY179/Vb/PzJcc2ZSFo0OmEO
O6Df3yJUq7CqC1OBvxUYu7rcKB4didy/RQyZ7SNRv//5Wv/8yaGiYb81dWappt2rU0poXFhGNfwl
nBvIDYhMnJuTF+nrdzYVvr8XhTyA4ZcggjaRnl+/Uu2kQ5hHrj+jT4EZB2LVpRxUnOFGiM5c/fl9
/c2ruVM30fbwfNNzu3rWpF1eDH7V+zPdIkKjgYtY0WITfeGugO61X1wcn4LudHKfOIs6+bUGT7ZL
4Nov5QlbRHBSAqJjRABc0qPsTZE7zm0Jq6LMzPJcTigbP2si4GIgKvoweU1s9WQj/jhUek7XwMlu
nEhjsXXkG+q4g1qnmxy24BG17qJPhnSlZ5V9l9d29cUS9Xlx5Ijp5Xs0QTHkX3u//aEiZnwgjkav
k2KJWQEpSzjCb+76casK0sDUoCepyjDuEtv5slT/vFJRoOOSYLegkS5w/fAwinHQhM/Dqo0af+0M
6tulaMNH3MHL7dZSwRyslvq9Gqvj1hRoBzozfpUMpxFCgwn9N68cesKa5pj0s1T9c9MtTiNv6GxP
mRlMFDkZ4UKhz0WMw94hDuCLXeynJZHNiWmjZNJ1rlHLvLpMlRHYv8mrzepyvKWZULPkfJOgUYz4
vrMpVeTgfnXCr8cEBo0V5MRkMXtTSURt8PszppERPp4SuvdQWeb3vJMg4dMoOnj50C0hJgmic+jA
uOTBvOkVNo4I0qZwvWdUifIAgpGQguxhsJmF6GNwBvXjNX64kr2wjynRIug35Vczgs8bOg6auRKP
4Muler3J6Rujcu0ATQS5KGRWmt2ZSSHR40auzj0ShRd2L52VjAjPqyGX9sZ9rCFc//O18elpyUF4
BO1BSGAp+FRGqhFU+rwzKOn9VBwjvz/jSimYWbrRFzXI9RRr+pB4McMzuQiJ0b0ujH329Hk0pcKN
jWi2zc++ppsa2MDTmMGMqaUseh46d3XcfbQCflZKA2cXOa3Ye1V9rOq2oc1Dlqk+1j2gHjyVQhXZ
rdT0fcAHdcujBW9MincQX86Uvzv80BTZ4Joe8kWWyRs71tWTkL66K2lRmSIDeVMD6cYl5K3YpwGX
j/Ab/fkEa1Nl8tsqwWXJxMJlR8D4wppywn/dUxL4U0oz7KZrE5ERtXzF5KFd9Ox9wT1r216m2iqI
yTPwwXAu2eCK24zE1KxK4rM+hLcSrNmfj0m/1MrXBzVtGzwkijzir28YWNpdpggekE2JmziT7tx3
7R9uA/q9dCcBQTaeaH/DhQ3RYtOS1Q5yRQ3b3OqNdTYNDB9Bo27CBoMNYa/5Hc/bZ4RuMS4lZdVG
/lNrlymK5ry7N1QNgF1kZDd00vQZ4rFXki7184ShBqg5gyrZbtIKQK6idhsJgeA57AL9lau226SI
NChM783Ca+56RXmpkewuAHiTSWjAA5cU+zIgJrqc5Hgp9dKp6JHEuS0TDhZnuQhbT94gkXrPCg18
Eyo42Q4eOj6fXDCfIE43zY11CLpyqGT26CjHxCGxsfSwxnXMtya7wXffaJOTGoc6mhr/KEV9TIWj
3PZATmh8QpvKJJ1lnVtI94vZBNk4GLKNdrWrkpQiy3ds891+9Oxx52FD3adSrM0qwrBjqd/aTnlu
NC08t0URnsc++OkkhzbKR3D9XrOKUdrPgK3EN3mFbQtNRL8izwICkhG5W9WST13amLu0zzOWEQIi
3DYikdqvhoUNHOuAHuVRQId+UFjlNwqpVotqiIdHUSFuGRr9XGf1R9HjCARyQUq6RLNgGo6YNboZ
7ISlWLvIix0MAxqUK7oVt8jFcJxm+XuKTm2bF6DmVBpQp0rmB6Oo9rpTAmu2LbLASBBEBdHJpZHo
R1CDZO5lz3aJSNSOHOPoyvTWzRxoC23krHzD9w+etE+jZihHWg6rONBxTGuFuq6HwD1GbvwQlfmw
aWL3o6kje2u2WIBjmhg9E75Zk0XdIQpszNqGddM1JtHJTlP8CIbFXxFKanmriKSaAx8x1jKx7E0l
2AupyOe2utG3i5zOF71h1GapMN5g2eJgFTlXKnEre1lg/xtG2d4Y2P39ICTBo/bGfTsayPQbV7sx
nOi74cFvdfAY7ctkWLSKGuzdJi6+ZSUQC9adqAjBTBK6CsOkKQn6NNnzoSGdYVuLb+Kk+mGlWX7j
xfZP2xL5ua6IrM7qm2oa58lM/emkE0cVh5Jp752m9QnE1qqj0Pp7J4+8ddXkzhZTxaZVneF+dJVq
Ca5/zjbNPxLFEa8SUf5QSLLZpZIwmaA4GuGeYUOLO5JEOKI4cDElsOFHgnM2hqXFtyoan0XVKV/1
+T7VtJ7LlIHOMiNTdgjXS2BF4dpHjePNfDytgUa9XohCW+LnD2ccxldL0PUAjCUINQb7ggnEpDKc
n47nl6LW70ap2jpFbWXQ4/MalS4XUWUtTuGNF6vOElEANAgW/1Nf97AgYq5HK/zWWnitMyVDX/Jf
OpS/GYN92hpxONSoCERMHsbUTL8fjkt6JwICFt/YgsyGiSffq1VCLjr2moLkyK0Tq89/fsnr8oyH
LQ1HjcBxWjgI0a9eMi+7pHR8S5lJCWHb9HHegnA2dpQe5trXl43Uia4I+8c/v+z1B83LUhUytmfq
iCziWsESuUo4WjUvS5I7y5/LA3+qx1265ndZe/fnF/vUrefVPFX3GDBTbTDuvKpB/STUmwpZ3qzN
mnzv4XxFvjri82zSYQHSFBpHX2vrHLzJUjdoTSpaFH6x7l9/ttMxGDZyuUmMQcPsqmFhlnHjD0b6
z2U/Rp29NBrY3UJTcNVSCbQxmJwv3vj1jODyolzcNj4Crifr6tMNyVzOCQvjjSs0V/0IC1gedUs3
b7slS+5cWPFKDQyD5muQYiaVu6zKk/svjuK6ppyOgtEuly4Np8/74n7IA2m5DW/dHiOUsiUIHHYm
KG5KxuZlvE49pTx1eZuSoexmq2jowuMEikU71913WdesxgYxIsk69hcbw+sZG6/D84bhxdSP0GgI
X3UHQP/47jDpcC979lK6zS0ZvMuibB5y1yW4My72ppa+V1gfHkO80RVJJMyTBPapJyXCfagoSnf+
8xm73q5eDgpFxESJ05mtXF2vilJqEcx/H3eqK45+g85gtNThMS6MCLA4NKaw7xeUmDed1xhf7A6v
69PpxanJ6c6YU3ftuq8QE0VMNF6D/71j9Jyn7M6C3DO/OPGmfdFq/Vpz8hGrCOY4/2w3EEdd3RFV
iWxe5LhGmszg0RPJXe54d7aDvzje+qr6YcR4wBLAFUfPyD5EAn47CfTv9MfesKK9eBWZjq0JhHgY
FzDcng2rHTcVZtaS+LjjhLDK/NY4lcquFOPPIMmzqQdfrLzCodnK3hOeTqeupMg79KOZsw0mTzLm
iW7LaPbRU/QPttCUr77wFrGn5ZusJwktgLU8mmSaAojAM4IJ0eWmXyZjcdLYvh35WGdtjnnC0atN
lX5EupriNvHLOSPMNy2uo7U2aot6IqmILDv6dfdTyWS7A93yjN632ZiN3Kv28L1Wx4DcPLjFiEbQ
sUJGsvHlJDqB5vQjD3Y67vOk2rXooPa1IHw3R1gksCDyXLVPjVVC/3qWqvlRDvLZsnJvW0bwNw0l
VAi7LE88LZfEBsuldO1iZiV3dkdDCYkvcVehvxk1d0Mac7JqG1oyRBvgrkY5t5G9u6y5hk6mFwFh
crZ1S+QgWqx6FiMK71UTqikhMBuv05HqKdo5lMND1ngrRMoHjbTmZR6bxnqA22AXwV1VGu/2SAJx
4VUnvZKPfeQtzXDwNhOLHu+wSawYsXPOvFQjwNCahdobCN5sVHtYD61D/gqW45k9Qllu8CGPrrb2
kUCmKbO7pDO21lF034SFHJocU/5zh9K9IJ9qZ0tMNYRjwL+vQ8zWMTmxBLsKU2BmKMpNr9LPE8Kl
cNSgZ9UVDFxJteuLMly3IcIDwxzgr00RubW/xnIN1UFPyuUoLfLj6iRa1036UqfR89SJX2VZsE5C
oq8q3YFp1uE+iHrFOxQi+MnGAo9jln9v2yGcx0abL42g+O7l/pNpZukapep8CMByDaUtTvid6qL7
rvtmdajEuCg1CBZjxUdk2WfHfcGn3W4oJKY8zpml+XKmqf5PDJ+rmvtuMRZckAVmiEULsRUDNpsK
ouyXegZPP3GwQah5M7PaFuR0UvabMMvgzI3dHKaqNZfZTRyF1dpBJLFA2/6kRgx4cqc96q2TrESW
7FCcEZJrYIUftM2YoxG3jB4RviVxhRr9TrcaCU6ouB9s8pJpFMw8ZwZ0Lwc3xxvlNnxAFM4+CYVI
rt4rcXsGQHJjdxTxObdtWMOa8ok9WRrmESrmkjcTcpIX5BZ6W28ApMxmro4RsY90gupGoq+XwBZQ
i5RaApFLPKLOYS4X9sr81ex07C6Zn831MMP0XCunOMJl7lrKh+7Ej0oZjbcmd7JbxuJuyPpbR1Yf
fmZ390S4/Oh4jiXsXJ+DrFu1sFUUffDWVqRz8GO5DCOLTIC2ZlBSdBJy+wRNc5J4DaA2lQ0qAWEs
NFl/RMS1I1US/SL2dUK3xfe2gDNl5xGeWRLpI8JRqtIm1wrnBUBvkd5WAuoumVMfulCx2ht+eXaG
5rkY5JuAYgGcIW5nZaulR6iAaazm69aCZ4jjH0NWG296jfYII16YH45azxHXuDMrbtSd1tzYzA/n
Q1Na246Uw1nEGQW10+IrAQXjEoO2bduICLdceSbGx8ayZvjbWIzgO2uq10h8iywMCnoFfam1GZ+0
+b1Wwy5s7JRZUgbdt03Il7KImrEGnFfIi8ny8ffA351V6bDDzBu8PGX/UFXNOtCjbk5XBApOo7IO
t6uiVZ9azCeLqm+sw2jH1qFO6o4HhdfuhhTCiFPVr10gT1h+Nzp+21eW84OoXP+bxWNrkUbuk5Uq
G5/STPVdnx5ER8DKYDu7eCgeCOrNZm2ftYuwNJqZSkv7ezziEoJ9iGopKbrDlIYlK83bt2KEZAHN
ZhvQsCepBSdC4+CbgbhAWU068LoQCKmsaih2xvRHYcoCECNJQb0Kq7AwHXlXSnbhRhg8XP4ISjJF
hsCx9n3sncrKj0PKJf0nIRv+ja97tBxEsL/8K0UTcDPS2EI0WcbAnkkq5inbHVNy+MzpX6YFK68S
yqisSt3Zu4bhbsKw6rnjZPCUJjwxTbVJNq6DDcnL8nbWkDhyJJAxeMqzcTVmgbwfmWfcB4gw9bR9
r6pMboxa7w7a9Mflb52NPdBrPZItA7snYikz89W/vhOIoD9cfubytb9+MIGCsWbG8O2Xr/3rZy6/
G7gQv7Guy9OQ4xG6+jWXH776Wj4SoDgSbpNZ3iLHqb+lyKj3lz+8DBMp1BFNzsbLn//61uVvmZPd
NmMkN5jRBXu9Lo1oJ9WYDQkjAznR6h4ZdLluHi5//PV9rB4/06b2V5evdf/1XS3pmIwHarGG/rSN
VZm9CZXHWBxa9RkOdrxjtchWmpZ5T+CVtpFmZm9KFEzGP0R3KVqfXccKvXIDT38yimEH+jp780UF
8av0zbNDluO286NmZdtJ90RM4v7yO9yWfBB7qPzz4Elza1Q/XHcEvtJpnbVLiOmZ+6Ph7ByoAc9O
xb0N9OxbMbC6mDVxyJevi9DQoSKowebyT6Mg2CcLzLNd9va5ICzo8mXUIeFmDFM26+mYPWOsRHnt
H9Oi6O+i0S2OlSjuusIQ9yrTjvu4DxkARl64xSglwG2GwzHLnNtSTeN87vtk3g5R4m0uPxxZ0jrG
bYO0jf96+SVoRON5mbQG9Ul7ngBxj/pPJ+rzjwCuGEqYMrsndIKYTsWBfzypRWVjB4vS/j+MndeS
nMoWpp+ICLy57fK+qq26b4jWlg4eEkjs088HpaPW1pmYmBuiIA0JVQWZa/0Gr/uxzbauFoifQxa8
EODJ3uw+hxKUSPfYI9RybDPNxPa7D16tKPw+dxsOCIYG1vBpldm4aLAhvka9jgxfrLubwjGTx8ip
8YPD8+iHre/n7uMSE18nG60nq60RndRbiUyIq515/xOB7lP13fRq1CUZNo/YWw1K5g1Or8+7vK1O
lacOB2Z9GBtGhXwBrHO/Qs/tFtjJie8jPNAFav3a1WeastUSJd8mScUPBlrkApxy/dzkNfpqVf8Q
C+aKPgbiL6i9deAybBClsZq/+I6iLXNZq5u5VOlRE4ijKEAegcoZvIGNafgEo6ddJzfVHSgevOyn
tr1Wm4e+4qv2YFG9dAZvez8a3udCCX3mGmjZfm5JoKV94pWA1g79zJvKfRmG3n+aa49Ns20dfLrn
nkxDf81sBce06TRlGzOz8eF0zO1wFsYkc1T8+wVEjlYv63gIt/dBlI25CnsDTuh0pjSqq03AUu7X
BVRuumtST1vMle2YKJ7qG+A8p8pGEvUn/LN+FHZugs/Fys1JMbd9CGWAiq+nQz6cNmRQsiMYzBJu
bgW/5KuOlYTY783V70cxc4krUR/mJl89zDWYctJXrHOCe7FSKGucxz//6PD+cW74R69lBugOLi2T
nWkoZu9x1v/pbipqe3uFb4a5m0u/rmPe/aNxZATVNs/5/qZWX6VfA50L5s3XteQp4h1YKWH6OF3L
XPk+mK/aXyWdNp4bnG22tcS/LdbLXZAHxskRpXHqStsZHloXAApSH9FGEU6I7rIBPE1Wp9qr+2oz
kU2Rt0ANt3bKbsBx6r+tVR/j9rrO8tUfJXNxoxsbr6y0/b2L0jHsna6JowPxGAW56dRzPbXmb1DD
qVjEXTPN9n/3PddRxuDdqypeBwN6oZs2TZujDoLnvqvg+rcaSwsmqFqeAff1+D/X1U1MeXEm1BcA
3EzShxJnlJEIgz+W6HrOZiFTtTgwbjmaLMeWRBhmW6X96CJnd7jv4gH/XCqefpgbzF1infSSm01/
uHfpq/qrExJnn086b4I8/CZ7NfvVh9G170jXhPca92ElNvRo293fz+LF1fegEcb+3mWVBT/8ohp+
7ZZ985P5l/xVmTRlwBSxZO76+zI9YYSYcJLj+DWotCVNSox59zUqhGaQpiP6i6rvdC/wgM1xLDPU
3TykuSJRgQLZsqjb3QemKTi1Bk5W/WpDPAsZtsbN/uhXsUjelyxI7sfmG4WLLisf4t/br74x2CWE
MLrm9t53a0xCd3mrbknzkmFsEI5nbcC66T4+TK+RytU6WELzeGODjCIW3Nm9z/s3KEuSpW4b/eqT
FTTK3ADjN1/XbbAWxUw7tjf389hWlcBvxpLpa2yNg0+YacgePeDpV9ClzPizpJabcj43hL9qEVmV
+KPfPkgQcNDrdHMfX6ITkRiUINyw7sOZZ9qQGOV9NSQei/ipXySutYUrhfVrvw57E72iVmNKON2D
GkVBYLwdVkXzeRs1A6opBwkZn1/z3Geg+hgdgaRc/xqbayB2YU3iydMpUduxeqleG+nWCHAazUaa
q1xDKTKUCESLqrmNlSXPGqv8ea8dZLUZWpDtyPr4Jx0vJ9tGS2jhTX5N5r93WfNvvMjBeGmyvxos
sqEqBlKkcbG5mnenGvf23X9L77tJa7knazKfmpqicFTf5kMB38RXl/OhiEOqO6In5uHAZ6ttdfMI
1Z5Ylm6U6exz/TxDFcTInfXcl7+vOoTupYFnIKsN9yQt/d5vr/T1LZ4MsKZ+57PP7edDfmT+cfbf
Dec2c6128u2aan0dyqbufze8H+9MfMtJwy5R+t1ok42YG1XiVlute9ZkvPw65FW+eu7jTzRNyDJ0
3Y2cTncrAmXEaxT3RavQDmGav8yXrSEGf8aiFtEtRMu6zsUVsVIl/XLnpytEGpTl3pjlu3m07uDa
J4nJ2rw3X6vW4JpWYJ/261uZfNWmGn/sqr7yx61qJxc3nUP3b7WbGky7c29+UP3Hn4zfWpTncBWM
P0ha62v8FdyNNhnFNTjGgfQ0JgM5f7KSiydTuXiyl8OU55RNhnMFznNysqBzTczoxsmWzp8M6rLJ
qs4U6q2fzOtwZOugGUEOtCa7vV5H/Jd5vHKExZI+oZL+GE5WeNZkipdO9niofMV7MVnmhWiaG5On
nj7Z6fWTsd68q1gbq17oBMW+ZSYWfGqNGV812fIBETsCWSieu8myL57M+xB7Di7xZOhnTdZ+xWTy
FzrY/Tk9E/t5TM1kBhhNtoD5ZBBIYOLRCLEMjOKeAFGP1liLtv6rizHYUsXY59oGGe66Mol3TZaN
6GCI/pjCnWrAbfFx3mdN+euToadv0pZIxv4+NH+KqnJat08t5mZGbcG6CT3Uzee+yFZj6fTVZj6Y
pEl5BCD2dfzezbz/1WLeLUvkd81eZUExn+qrzXy++1nM3EONJ9U/vhr/Xfurb10RBDvbdP91iXOz
0ou5+K9LyRBQXqC2Ey//uC1/nX6urSBZtEPIevvV9tfFT9f9NaS5uKwcrBcUd/PHAL+q3NthEJCs
TLN37ndoPue9+tzFH2MYB/fQdfs/jvz+7v4etOiR+IBO5qPy+b/D+uMcucC2wR36H/9zOb+/y7l2
HlX2rkheEUtBcn8o3rVKZxaolvKaxVm2bYdh2NlliiGI2TBDBYr8KnLlu2yG9j9cYIHkyc8wQi4D
6WP9JSq6fMUaVT3lUV3uhU+Et3dNCeoKTQipF93HiHkT+qodStnxBs1t89Popr+dZ8pH0wWsA8Ug
PnimMI8jDuSrpqzG57xnXh00hvwhSfW108nDMHx1wzb85hHGXsbK0FxQ9XNRiSSWQxigvcwFcxUW
PS+/RjyxPM36h5WHcCwsHyncCBf2IQrM43ziLom8tdV3zeM8rHmA0g4J/HLOeIgPpbTbD4WE58KU
EsfB6RJJjpT7+bLtET2KNmmNl4ykxIMD8uin5i/VIWr/M903bHWc1yFXjWWE9t0Z/sm46zs/3Ram
Jq/zza+9pHgv+uB6v0tmvLTREv1HwdoMfSOnfaoMWa6jMvcOdWB7B4dExbp18u6pqSBLI9sU/YPs
+HIe8fS9kjMg68B7EWpHWu4rqHP3zYBzdorUubEjkBnv1KFaqXaen9EcD3ZYOBNtNRqxALTVv7pq
LZZNW29dJA0vWYWISVLxjM0TBGAU34fd6lRyofgWXFfWSFIrkn2CbrrlPfWaV32mRTyu8IZH0pbJ
UWIiFq51KA4ZLW/RvDXxERq6eu20jrK3eWDveWF9AJwHvqO4yFFpyA/HOcK3ZYXi7dDm76NTvkcx
S3+JNZLTqekG0GK6S1IjI+mr1yjnJd1jZIq9aoMfGmMcd2IH4WRLL9DOrXBh9GvVgDzvG6dyLMzT
ZLXLOzHCxz5Wt1mTaPgkm/teM17Cln74HyRP4Jsmw4lyAyV7fMxLUhoxdLnTvkj8Z70fQSAaET7U
OcvRJq1eVavC5MZBs9sb7K0bwXF3W4mwj0xe2iAOXirkGINsEE+il/8oLV4QPoL8pzxUa160hlg1
AW5w1VA8SXcoLxCFhnVgKM3G9DYV/OmAnBDR13e7TfM3ZJe0JQyi7lzGuOZaOsoSDEzZtLW0r7gj
49aK7fGHCwFVa/zyuZjUDrXOaffGtCGYpC0rBBHNSSvRmDQSB/tIPNY4zUfAgf3IHfQU2+mQisSi
NmktmpPqYj7pL3rc11PFzGdtTOqMaXuVk1pjUzOT1CYFR2fSciQpFcXOuz1pPI5lieAjqo86YjmK
KAV/8Dw+NaKPT+WA9YMWQT9KXfRlmKIlb6rONKDzCePq4pg1lXK0LKXDjF70zAee3ZxonImGxFsC
H3wlkhodRaZDj8gIR3AzFiNJ07cyU9FA8oW1LWJE8KokuolOUW9hDgfdBD5r+cWAiXQc7/pyPJEm
BtGgR/FDKTsFcSUCoacUwLvMlXivq0P3D6FjF0MfLUZcGNhQkTjfay0gGlHquOqMKFaVjm5u7RqT
lMDKtAtPCWXZlL62dFo1vAKfsr0Wz3UV4tStQ5DcQRFfOrb/HdfLRZmUMMIsLL5dWxpXt+9NnGAG
SfBUz29tFG91M/xRDnlyzr3YXo7oDAG2MZNNgAbdYr5FQgRkE/WgWGfTzZIKE4+q9dND2pKXLwRP
X+L56zSX4yNcyEWJq8Q7LHHlwS5JliF0mq2g4PIdNsBKRJLdgswT72Nrlmh+RRURNBOLyKrE0sAs
9jFe6YNRHYl7r3owHesYVP8OaWprHyQj5i4Cxwm/kldIe+5Ox3zvwZL22shE+sZ8alx2g7lnWes8
OkP4lrDo/fDjCoWzNhBH41/HiYR+S2Xh71SBmsIybxHXGqp8n6sFlLmyqJeqVLJ15zIjrNFaWKoO
7pxJbOV7/BBAiwfV1W7soxIgNqirwXBEbN84NMOLzt/34pUEVEXuOfsyL6ILPPZVpRtLJehWmpVl
72WPK/1YiHxtTLtSjLd2JEQ55kOx1Yy63iZNm25RdfJvCmHqYsQdpB+q53mTDs/2yJTQHTLnIKLY
eAEvwWM3IcpWZtyTft23ZbHEb6fdSnKpSLKJ4jSO/bJhZrh3OmEcSTa5zcNYuEig4O5idNhg236w
GQLjFcILL5wc1WAADsTbhNMsqgxv9RS1yKvRAMHV7HwVGUV/0Cu9O4he6Q51mLwHhf1NkAFqbEwx
BTm7R13FWDMmbsnP+ZrBI92NQoT70s7shwR130fyNswGbJiy7Vg5j7kunnR/HC9dS+hnUN4TEgNQ
Kgw3EOTgFPlYxEj227FYm9DW10zax03tBeM6Eap6bvEgPXfG+N0AYLgwzdG5eHWlLKu8JFWd59+s
WtQ3nvvkN9/K6d6hvi6Wqia4VZmu33cVXcMsAr2/iXefC49nn1Vdq9AF00jS5Wok6kUOB5FjYDWE
4TNZaXHLjBF1Sc1/5M2BOBqWJh0OMY+K/6w6sbyEqd6fMcEhTlxeGKu5U3hsHbRKRmsrRfsWoVly
Wp6FI0Ma7AnNntMwR85W8IMXVXkUfl6AYD3FpGpBPlrtcx9Hz21TTsTN6n2w3obYMj/gAGoriDZy
j6ZlDYTa4CEkkLsD2mmsJNklXASafh3zlF+VtuIc5k0f55DBotco1BeZ3VWXsUR9AzVl/erXF6Z0
2aZ2CwNwKxgtoIsYksru3dBki4mGEuzmXSYfaEQi6OZjyTQa2rqxZP5tKFiiGYGV7MoN1zhi/+a7
K0LT1kNu47ZeBLl+gl2jnewixE/OIuliZpo4aNIYli6Jzs+UjHdTts7Kcf1gFfcgx5RSWPseAb6l
5dURitO+jTu9SSBKI8yY+1XFt+rbSwkGaW950niIUhUxvmJY14g8nGrMJR6tHi8Zx9D1ixvxsNbQ
NguiQXzkAmxNgvQX9Lj2mZsJFzbMsh2s/GSTS8U8+qTXoJzj5tTEhraz6hqRXozzdkYQfQLo9p8d
W2zQc1AOBNjDs0v+lIwv9vSVlyu3WMQ+efghWg4JQkt915MDcqriXBhnOVjmYYavBk1zqLyaa3en
x5sT5i8E28+B12gHX2Be1+kJUPk8ycjBdWvVSIZN4+rZB3qtmPblCyXLUWwMcfIwiw4kqJTrDsca
M0QJ0qzOqiPCz36SgPVlsK27cDxik7itnR5RgwShJ7221LNID4qs5TZ3mOU7GZrgQrUWlVMiFIK3
0SI39XwNiAABx7BAadCSj0oN9bwotfbsp1rxHBErJXbl9JfMNvGdLhQV+zwwykWRJNvIDRHD0Pv2
oOiYDAwIjx8VMvalMM+4PKxVOQLmD1AGiWOUQerYwrK95FXJa1DwwHIlGTLFR661B74gaxsaMc/O
dVl9ANhEwLoR45oIpv5pZs73NEouQeIPT7H12aGL9+j4zBTcsKpXmhkUjzEa1GtcNDUs+iQYGDMn
fKek+xoZks5NkMPDXG3V+3Z3iAkFrwsv+nRFW5yyOPFwecTvwRjzZae0yl4o2DiMqFHnD3ZgWiSj
BnvRgDbB68SpL3UlqmXdhM4ybHpcpfouJhxgtJs2ANtiuz42QK2n/nBbItx2bmOKQtTGnKRPVASv
VqlUvOvg7eJ67J9wl8M/awQ73InBWAQYaiwrULCXsI0+i9owd61EJ8P02g4HAcddtBXChgVgpWII
raMP8O4hqMzmVBaYdGRRPx5wKzZ4NA+YfoWGvPoJCt5JGBQPTj0wuZqeTmmsGAtZGr69YBLqLYeQ
nNWo2dUThlVnpcsDwirphF4ldaapLA8UX78MTAKf/NRadWrmPqPZuibW0Cz1jgT2wExlh4ZYstLi
0XsfvPyW63DVHcUeTmA2EB2tkLeNNTe4wti8iFbTL+aooirISxXKwfjTzonhOM6AjY3P11GP6Uqu
g6LqT70P38so/HGTiSvc1X2up1ukDaNvUifDPILiXFeKmRz4onVsO4vdoPbfY6+QV6kW3QmVojPf
PLNxxNU+SADdQLMOn6HZgPIWp0QN4hPkWvPW6I2zGCMXrFeV6gelejd49L7ri8KzcV9A83xRdvhO
CbRhP4jFMfiqPEPY9le69+p3nviOlSFMRacZ1qk9YHIHZQV0Mu/ppMXwFVI1xlFpS4Kq0RCxMiNj
ryvAUyyCeicgjx9t45WvzEbgR0decFVkyCpDG+XK6kEtlLmbHco9kGvjxYu0ipgFCQ4NnoaTmI/A
4KS7TFi7oYdr7Po2TI0VgiQ2AAQT/JzZ7KHFNvu+C1kDTJ9y5K6YkqhT1+heLYu8bPfjVKxgv7P/
2k1I9Gx48689ZHP3PnOUPzZfx7DyK+CHNM4yiWW378i4Tj6iWkcewga4Iqu13fsdC5BM3Rq2b+/R
+1CWcd4r16ELxlWUWs4l1lqMF+yrGfoK9m3qVungV4+2POcA/INC0w4aIKqlKvAfgRFIgKJXV008
Nkut7ipWsA14lCgdFmEwUA3VuaOnHstKNzepGe4rOG7nnP8i3peYDtX1FeRge0pb1mhuljWbGOtE
FG0mQm+s2K+G48BGMnQ8wMYYH23Qa7EsEHooAURlKO0dghInDiOfwpcWOPvUP4fO4H9o+U5pjeio
S6d/8NNxWKVmf7PyPt6WrtscocO5SF9PH+dNHJXt2iI3NiVPsZaZ0tOiOcJzY6Yh0qA5zvsp4JJU
GPa2hNFJgeHjRGG0P6uoYrcwM97THTEkLI5ruHGxPNbTZt6dNyDsxVJRTRQ8e2+jeyqmqXaGJci0
CeqOT2HdobQc4O84qmIEXjfNqRCsWzgJkJvEHhoUgKeDflZCF5XDKoOSiMNNMuyMBPSjIZBwe4i7
3jo5Wbe2mtG/4h26EBZrbFmqxgFBB+Mwf5Kpn6+LGKPy6bjnZOav49Pu33V/H9OZAmE3OO0nnnrw
3UZs/VyDvvNXE16q/49uqpDBx1onHu6N/39PPw9/7tqT8L8iJdn9dd55969jc4PcmqYgc4lZolqb
BgPiy79HORf8cXX/t36+uk0qTNV1A+2B3x381dVc949zuikygl0H/V4Mk1i3bXw3lbh70My0vFlF
wHosswf8Qof0Q/MVkoSV8V0K4OeoHsZnkFoda3aMJOamevgDrLrykeRIpYegIQ8sL9VrlxCnmiuE
0jugh+29NqaDZokemlvF9ZJn3xMfcwXmqcEDf8r0qRhUpJcxKFr3slTeCLVv5xoacQEMe0LrMgaO
wtx3UrrNnOS7UyxthNW/6xGM0RzPkmMSF/5ZgPa8jy7ALy4dx/CdOFG8drUu3Pthlz/mjkGkYLr0
MpPYuhXJi5mZyVazA2NjZcJ90aLmOldwa6Rawqjqb9Lz+705ZAYvfNt5H5l4zvdGb/oRIXbeBUlR
l6dQYYY4N42TZx4+ArfWPFnJsm0OTUwIEGtL635yXDz2gUrInvUVyzhCo9uRdPZTlEff5x4MtfyZ
RYN80ohE7TAgMNYjs/03J+HnNn0vWRWAg3Mc5QI03TrkXQn0mTXmp8/aaKoQDCA0U6Xyj1ZSGWf0
3OT91iCIsMToqXovQ15gY63le4e/1A2oCfPdqWnjhU+KyOsXmHrBNsSgbCMtOb70lX+b+yagSag6
EtZNj4t6r/SFs0r6cXhHH30518CeiJuUtP05MMGFowGWLXnTY3AcDd9aT8dBJlC++QBp1h7i6NuQ
19fLIJMzWEHv05lkzDiHfk7bKgSqUmK4l4bep+LoeyOy29fcBf5W24XYdH0SfwPfv5orlALOsMmv
5RjZ3JuwyFDJbwf3M7GwFjXM+NlqiFN4bg9apxu1D1te5nJg2uEqUGV8qOs4fsQpjKz43HByTYEA
6d6MkB+52mWsBaYCXbyketN8oMafrC237XZpX5XPfRq+zOUeMFPY69K+5NGoHKVGpAw1Ku+zaVEx
C3znDRfNelNleghoV9FefU/ZzRVcu+9RcSvcEzwU56xGJXDc6b7wxVxSf2xeiMhZWwwVDebNdfae
MeecW3oBIupN30ZHC8X7o+sqTyJzz7mosqcsV9KncsxRIvJQ3Jp3ocD6B6mLH/PefWOzLIvLsT3c
WyVhtA88FB5VvbWKRZz7t9xndiWmPiOlrrZJFMtFUxm/TuEqQKgUwWRvqkGMHuC/bsjl3Pt8zPQf
m6KKHuc2JnaYqyYxx9VcwYEBc2siBPH/O2Qr36YpwOBKK/sDjwv5ViCRHvV5+tQBKHiEEkR8PpNv
Qg7RIc6J3s+7WYx2jIYHz2be9Qtmo2nBTa1Ifr81+SMuFNmr4oT2pbaV97nntgEpSzYZa56pR8At
YlnLvNvNbRKpvWRK2VxrC2kgltPT00u+QW4WGBPkHQg+GkHYyDZWifo+jwz5lmoG3pI4zh3mPkrL
2gRxUTyV/tA+NkSg50Y2DIJDkJm4TU2N8AgfV6Omavw8GGzQMtcuJTi9ubQyL0xExGtnasal9MeP
uVLfEEFHYlRdzrsh2rlLWYTDfey+nb9IuOpXq5LVC9qVD3Mt3S5yXtSsNKLPqNNH8t7/3cBnVU9j
U48nK3LEysu4jrl0LviqN38acv7vTWdgxfu7g1TrgXHM+80AdDmNk3Dzx8H7x1IhHidSfffVcNJh
IPwVnRM0n47B1GEyeGhwz2eu2yI6ZM2wSlAB7/84X5jV2VYTyfvXyO89EQu1VvDmmM791cRqTASF
40Heu4EtqT24mCMvcfVclgGphGxaouZYi/taUb8TGkbRaxRLU8/Uo+0N4YkQjs3k2/TP1WT1YQ/5
gtWv+oHaUkCjyt9qfTO8mUW8JG7qvPR6sDcKgWOgkJgwNQizV1YgL/PG7yp56UzM6asGVP5fBUmi
a2ultpS/CwoXtkzMmBZzCwLv8jJ3ZdaFAuCpICQ4nWM+Nn/SkGdd+bnJNP3fBSGZlxWKQ+gG/bvA
i2N4GjGu338VlAPwttD1m+VX93OVHPl5yKcOqcXpsuZj82YM8aq3gLms/iqIW4HBuJDV3wVKVWoL
qAfa6quX+RNRO5496Oqt/ypQewgepe+WfxdoEtyPVpWsHf992yHcouCpadz7qeDrJvopPB0pbHkv
mEvngQ+qw4qumuBC/+4KABrhkhr80Vfl+VM9EbCN0Rj/LuiqyeU1Cnd/NUhATZCNae7HoxyaVGCF
AOJ4ANzA8qYrT+nTWxdBzE5tGd86fzaD1cKbF4/FymMBd80LHYeGWnrXTipkwVjKYFbvVjgyZ9bV
awO58lha4vqZNKvULbVrF0btyjNzTO1ZF6w6zequATFRzha2167k35eWSn3t9GGknlteg9xQOVsn
riBhNfozs2uHEfMKJlhy7UayvV2gRJwtsSgt0ErQhY1zmONflIBgIb7P3gW2u7vqpGlfSHN409ms
C3r/PtcWGPDCsULzwIFcAiyZUc/xh0tQQ5bwYr+DYtfH6xSi3aXDRGLNv0hevNZMKR2qS56RIvBT
1CS6ri7WXZznlzSQYt2lecrZVOhmSh9f8tqp1mk5hBfYrvXaMwflnJZls+7swjtTpV0TNnbOXTp2
6zTQrHMXO/3aC8CqBFk8Uhrq50BW6hordsLb5qitU9/q4U26+rrz0o5P5OGNzsM7BUtFlXj6KzIJ
wIDCnoxvXuBZnatnf3Q+5zIHkPQxdXlkD1NVZGlw+1bcfjGXao0Xbwnvmcu5KcJm9bprnGw9l/au
5y0VYmMb+OzaPkyrcYEKsjlFT9uD2nv2C2tlCFB1hm78tEuiqHxIOnW877JUnShtXnrymhJDnTL9
j6WO1mmum5TRJ6vS+jyXxY58lSIOL3OZoYjHMRTqViuiZCNTJ18LASIfDJTNkzysUUnEtWd48NE/
eygaO1qnGkmvPysYebVMCqM9gMr5b/VICfmI4tbOVdzz3M+8CQasgVkVkOLsS/wp5nr3k923kA7+
ISvgbubqxXxuXruwqZQSr5pONKcIIYtF1kXZJ/6djwIhzuciCvu9SNV4lUzHyzFcuokdf6snIBQX
Ba/Oy5x3rXkM8bX91DUsTTpkbXYKQugvdoCs4tTONsYY1lKdQ0Pw7ZuKijBsNRoMIjNh/RrVJYWR
cB4RjEnaNl12puodLKdrribTDqhhuvgexONNuHbxUjhJu7Uk8DE1D4c3L2QuPFdotWohhnE4F3At
T7BprEVf5eJ7PqASl7fkezqjR6vaIzqO7v5zpxbf5pZFhU+wEE13C/IUVYGk5Hnipv5njTv61LVA
LWPZpV5H5ocXnqgi8MqhFCfyXuVp/pQQ1j8agLT+ffi++/tYWLKms/ME5t10LFB0+pg+Rb8/1fUI
XqfwCEdwPNWqDKPx36VzPYtrIQqtbL6O38/zezR1qTdrYyAeEnUKHdyL52HMm6miX/lQs+A//VH4
u4P5mIaay1IxWuV+VX+PpRiN4WAjiHKv/Fjn6mVwiuKmTptUG0mv29kxz5OfJGkxerFMElulJE6U
1rvaAC8QuCmiR6xKlohCrohrERBUZfBoNIpEqndglaeEweN8TCCRtoyRdyQ/p74gldJ3LMN8KGJa
cOo944fFGuJKclHfNmNiYVM/+k+6Ve6w+zU3GXgKAEZRqzz4SbcUkCiX6EjBDvCTdR/l/3iZ5+7V
MezPeaQbu6IbbxWIADXVjuBKCAcJG3yfFeENhXJwRpg/VZeS1cpHy5QoqdDlHI2i2zZReegUdPvD
pB1uAeaQwaj3V/heCDdb9mMQaTpZr9BFk0MB2FaSXUybbBdFpVxlSanxOEXSIMaoY+MrTbwx/LJY
2XqarJpIYAipKv1T1yrDGSnNk9IQUJc4cT1qxi1Ks/e+McOL4nnitZE9iOA8epz3onCj/CccKvNa
a0N/G90hvWrlzxh1wlOVhs/dYCn469bBJZd6skwCT3sP2n6f9RPszA6qnY7XztIsg3rpBGDMVS5v
RRDgIVTd/jpvJBGOM6zWM15NxbtTWK+ACB4Ec3Q9rq1LzWwSpC22Phh+dysyYMN29IX5TcNKDQHN
17IH4UgUPPKZRfqJDuk0KnZJ2dkr3rX7kCziAUpJUUDaad2VgI7y0CnCfyg0RGGJSZrbxOXVEDIX
YNFejUhFwCdLSzhz0ngPUQ1amhYBVFFOKWzgEvDdyPIIF/EoC0roP2DkT4YWxS9O8+yZdnKOQ0fu
+5zoUJElZ96tGzdRwrPwrPhRVcRLYcTpsYwuZf8UOm30DRYxQqv1vrcgBshiMhi2kfeegoZaNyL3
jF/ZUXXXeRALvHZjFavwC+nC4JSGXJckf/easJo6uGOB4qvnwS3FMXXJalHZWH1WLvOkBhVM/HNb
Nb6A/w9vrWkw4jMbELQ172S/i9RjXRvdEshg/4bd7hqliIVnBsFPM0t/at6oIUqu2AsvXiIQmB6z
wcFBmiT5ri3xDi+Bia0aIh+rWXwqI94AUeexmpLQGdH7DFP6WynlKvKL9nE6kjb89VSreY8Jyp8U
QlcP0dAoayuxPjqhqcdUCBMu14MSAi8RmUBuM2DG7giLXkLF5SmoFQ8arMaLQXJZjYbiuxt09kOL
ysBeuPWrpyTFuZaAiOrCh4GMVfCy0wndGApr6L4NHjXHyfZO6NQb0w7CI3ktd+fnstmg7vlQT9nv
qnN5ethVvFe60T34gJfwKUSNm1lGs61CPdsGUdkj+0PYY4CM+6mm5evo9i0sds9AYCbvznrorTUe
cLoybpMudd6dSDnXUdxGD+rob+NW2zvkOZ/5/ReLHDEjErVBuo2Mpjvmap5ug+kT5KWU3G+X7pQg
2ysB+ZEF2OXuqHTiYqmJ3PlF0yFwZjjbvmIxn9YYMqpR3OG2XFXwDrB4a80ovpCdQRoDSAQgKM6I
hSMuIkk37gs/8BYs+pFwJT3lQxPYSABwzBD0hPhPMmBGBp4vZGloNrU4GBPbL0LdHyt0AkmOm7p7
E82Sh7LN6m3cu/8UbX6UzJNPhlqVCznpFuXyvQvLnVaUCObJjxyDwdX/YezMeuNGsm39Vy7qneeS
wSFI4FQ/ZDLnTCmVkiXLL4RtqTjPDE6//nxU97moUjXaFygkpLJk50BG7Nh7rW9Nttff/7NOVveK
zfga1p3h50SX+F5D1nfaee0h1CvisVuic+N2uPXVuSqd5BUhoLEXNhWujS7iG06vxU/ocFaULm02
IW7E0DhrBBHdjgr7xWA6cKsj+TVvsdRTq3Sc+3N9M6VyAjdf2k9BhuLcaIlH0yftNFg46EVO3II5
aM9Ow0Xap1azRmv5ok2V/Sxj8WpLxJ+6t2hJNNO30fXsejOyH+tFvB94yUVKDFqMUu+UZt2NQy7O
nqNt4qlvmQFP4jKh+3Yi8Q0IVrrNVaCI9hy6NW9DvtcH0rriqoj20tBjHAq9eW4ym4c8uYFbiy4N
gMXHvD2Nsu2fjKY8wLg310x+MCbP1v3Hg5fXZ7cT3ml04oT4QQHVfo7rq8YBwpf44w5Scv50yz+0
MnlTfUw0QiB+gIoLHpy7hEm5pXX248dD3OUv5F2cBVke+CBRgXXkzH+rjfyp01W8GWMhDyCCu40Z
xeHO+MDH5+5DwVcHc6qLo6v3yc0ykIBHpmu+xr3+k6OA+6MZ0rvRNQNk++YfYWTlW5Ck5Jt6jryN
Wv6mO2jV20XNkg3FW9tE0y4fmid6tjpqq+iiY8k+UBhnx3HpSbIxGwfwjLjovPaL1UT21q64N6IU
PZCp2+I5cMwL3AvthyYh9XWhilESoe5chVVqIIEx4itIio5obpRi7ezXbivwcxLhIKYm/9miBAFw
5n2tktHeLC5Xt2HiOGqCOcBgjz/i8a1RRkfAalIf8ETvzchLXyxRYdcAdLFB+LntFiVGH3nJBq0Q
NAgljiJtssvRdtp2IxiRIsRiK9XT8K4p0uTMsnEwUsNFghvI1cetNITWl3ZacgQXGwddRFhunA6q
VrvPVeQenTRRfjgF9WNqJ/usCcSDm4ytH9kUtpTK1xgX5HFqnZYRH/oghKzppdfHteK8geXlToOR
/rU0zX5dZkV66+MY6FwXbiTttr3CheV79kDCpPuYzXZ55wlv88EhdekBPxnFgLQtDa4R0lelmnij
suwY059OJzN8tY1tzGzpa9rU8hiaULjmki5p0Ov9icrbJofbNm91OWa7kEDQo9uFhH9mJfGW9BxX
Io7zZ6PvgqOhV8l6SCrsUMXwEyYQh37vD2X0NBazetfyNDe2GsIDXAeGdm7rvlTNnRmn5YXE0g2z
uwEdXk1IcOiR1irFI/Sh8IQ/P9m5IdCANDboMlpTcx3JBPGnHgGyGyv6tX3l7LNEGBsaPJlvapq3
JxQHWjfyOIRa0kcPXVzb3D12saLL3fbRXhMaIJE2yQ7DcsKLdP3JReq4WTCLj7062tI7Wq4ZPnSO
qp5NQTiFSyODxWgiHfM1t+QtwtOXRt8k6sJ1A5diO07VIukVeIDJxEqqBkmZS+Do1JI9jJU5vXjF
9yYq6i+J2Te7UofL9vEQWa3xZmv71CSYtHNtk4pVI9J1uXnZ6EY/sZDAfNzLH9/2ZUOaaJSdUCtn
r63T+IyX7MeoksfZgy/UacSdllqc0RrEQ6KpMX/p6db2Q2O/tzL2M5xIvta3FQW0DgxykrjDhz9/
gdYHqdG4I5egxVfFQzZoCfybWWFYc+dlV7YPH18V8EPtkPZDIqNHc9G8MrnVfBSUKGhq48kZhhOH
F+8+teIbl5nadIHXPBRQIGeh8NEmgTxzRLAOSssTnx5uuyd+tz6Q4POGEDq+SYsBnCWEzcfSxTdO
v+5dmwN163JfegtbJO6ybWdoOn4xmhcy57M2O2RxFXP3GDVa4Lb1PtLy8/c+2RCB3l21lve1a1LD
DyN8wVWjH5O4UT+nUzNZwyFQ8A/n3jROKWCMXdgEj9Yi8B0gJJ9Q7697ocrzFMyronTsx5gcxnvL
ng7VRCZa2CKIKPtQXIBBNUQQafLAUKWLveB7EhI4bLLrAvtrDEIoC6J8QzX8aIPkPiM8cFdxBa8z
EFb3Xf3kYPDfVmHVbpVuIYgf7MKfYv0p+kjf4LTi+qBUF0qjE5xw8mj+EEr9lXkYDS2vfDZVne2G
VLt0Yk43Bb6k1yQrN5xcp59hPYjVHE71gwgiCDSjney8EkjAGMn0OVBqPMqGMiVn4xUCambHIpsP
0v4qBhp6ivX8zHBNXMaRyNsGBfaMPOS57yYQgBUmpZwkHt/ITXVIHaRvwMYlnzG8oajvvqh2+E5R
PdwDdpM+fQB3x0BrIzotvYGK8R7TIKKbERb5T3qA5t3HA/xYdQZqjlCNzQA4UrVrsdcgFsq0/ax3
SMNCC5c3KpUN4MIBnTX/zzaHb4oqmqZeABEsk89ab2nbRHXpngFnHbRoapeHQJOgcXvd3kTeqB4V
4RkNSoI7Gp5LkWVc5JC8dFZDG2Myuo2sLML9ooBsotIyT5Qj9oogtfrkZUl40KTLaWa0yfJMepv5
tVd38dekbKjS6rFbt6aYtgkpnqA7YrJ/3PDy8TBoxdeWhJ4NMcAN/Mdqegm1Zamwqovljem9nQbm
VnShvLgdmxnFz3y2KpLKFXQglIDu6A9FEH3hVPm17ESxCfLCXg9NXT23hB36HpsuKa7idW6D+D6w
5vjeUeG4H6bme7xopYskas+VWXlkU6O6CctkufyQ8eStNuynYsabNpZ3ZDsmey1BZBL28CzryHD8
euDundoH035UE/YW4dX2Azt95o8qtvaYacg6oQlq9cWVEdD04BDuDRoWWVnqyCtYGj9TnXYrDGOj
tVl5SVjCDT06UF0ilWPT2VjuKE62BtsF/8n6Q6qsV5l2sGLeVNemZkwcMT4sST2THUKoapCDRkYQ
nTqd+FRyatnt5ZyeVVMcOsUNNSPg3KYL0ioIxy1xk5jdzAnF+/Dd1Cv52OR9vsrNAU8wW9grloYI
HdUrmqyfYYoT0bBwexR4xy4FVFVfs7nfSgMhgF2Nzab0zC+8oeMqr8nELfvvqFgCKG+xvF+sVUfU
PF/q0Zx5ogQ65tJmZE040Z03YX7DLODdzWPZsn8v+NWOsOkxhd3EnHi6IkA4lEv0lxI5KvBFFc2A
bN1G2GYqKzR+cK5iByvVK+aQt7BDLV2nDSWtxRkiT5pbrevBgdbe3VgMAzQYQLUanoiVRdlwyjH8
xUaLaiAcL+SYBDco39vJG7W34aSi6WqzhD0Dt4aLlqQbsw/rJy0agqtZzo+ML5JNT2/4Lpl2Yxkp
8KPx8JDruf2qkcRMciWa31Qvmm3RN+oM4tjxx4RBufdElIV3r9tEDGcBQwN2n3VgGCGktGI1KVad
QZB8LVAVHFuqK9aebLqZPTNWXctBPQcCaaOc7ae6oighRJtFXpvM1ZjYo4+azNwpXZVXGYifYzZM
XxMRH9x0SWDXk+lrTIQilMoIjKTDieNDnTlbKMPBaULuYajZ1/F7HHXp11RLgi2uUB3ooVeuS7tp
YcX1GPhoGOGCKuwbm0Z4xTe0swoOHKOhXqOgx57VvyI054RUaj8sIAW+FwTl1hb4XWL7GyGV8mC4
ur1ShqU/NjRrAM+MC2SuaYAY1sU3rcT9ROxIt4Ok+tZYTfxiDvSolXop1UI9SxDzJ22kXlxjdHdF
CXynzLV0jcLZ2XeaS0YIro2d4t+8FdEDywBjZ6/d6UY537e19dRSqJR8zN9ow5yGUvoyKOuTZtNH
MmK6gsOov3xAvZsIlsJstj+D0SlPWlw6fmZo4WmcBcHTWphsW6b/90PagZPt62VZdX8uiH5ZVd57
68rVnP3M6jFaIMzRY96zNHvNhJEj1E9CPUpZArWdesjcyzLLwZqGUq1eh0rvrqEZ/zELx8/H50jS
H8xl1D1kNhZ/NeO+7TrQREamdjWZqRuXSdimClL6f6RU3/Ipr/ymR+FUqrTYApZgVqPVOCbm/t72
EmPvTOnI0dv74qiaWYKyd6k+imM1zy94Z7FpA5A5hWb9rLErrHMXJUXpTtp90rrWsXWNeQ0/2k9T
h96O1tvrsrWe0zhHvJGUNceUZxeMzg+tE5e+ca9hVX/Uo/FxtIy9kmN4+ngwZYN8yavOhd1Yd6aI
38ehbkCOj4vIZmRGU1mnMnKq68eDQbfWFFp1JwMkSzJ0t1Dzgkuj6fUuiDApOJWlXQOUPjsGPwrE
ny+6SL12HUHsDUgk7Vnqk/PoxXP6VMRHMrm/d2Fksneb9KLr+JrXUbnBVtJeUzl8DZVJPLum1Bpx
03xPrXWqm0b6Oc6nGXHQdYrM8ToEP0ZbKWwsbEOGia6IkzBI4pJ3eair7Ue/JS4apn3L3E9LWDpx
zsRrIwRu0DhJfolU0MKuSuZT7Dj3OUgNbCc5E+VMHT6qYy6PS9qZ3akwOziM+KU4RJW0stv4pzM6
zr5coHwTxiJTVT9yOsh+09UGq5JWrVPoNs0c7zS8EJRw9q4mmRmjzmCfC5N2pCPzYisTZzhbw7ay
qTIaXQDJmZJN1mTBml6tvHlRim6CcRJSdvpX+kSAckbEIYFXOUeiQj9pSbEfHLxVtnkBIWQAppPJ
CWYa57nRfdU1XnE6OtuPHHEO1+lZ0AgfBDchhoVgE/KKHxQj0HW8nc3G5Z7v7KehcV5G4Y2bKmMn
yWds+qGqWaXVa+jwTDIOAQenA7lFRb3FTRnse7u5wydePGYTqD7R4x0pyukHxTnODK++pHHNBUuo
JDOe9rEtI+s7IwgwMQgUoL/E77gvAqwyegQHbNEMqcB7ggaGS4wypNZF/iPumnsYrdUfETJj0QTh
AxrsxM/TaiMarfte0E5ecxRLrm1AqHpdu1dRP87eiEmkldatlgx08PnVmh3sSyP77uZ4xDQkdbfw
US1Y7zaI1LmGLXlAwGttseQjedNKikdlgV9B6EYUxfNQ4N+aehLuC0cvVl4KArxt0rcsMn/EZmye
oxgUvWzZt2UT1HvXiWbf9dp06xkMO6j+QQOZdHus4ku/CIik2xoHSi749oE4FsNU/yR5982EwfRa
yFqusJ+W6ywIml3StPElmFO8eVgieiuSmxwaCswrtVoGymtLdzzGpoN3tqMW6Qjy+9bT1nrUCEyI
zbgFuiVIDzVH5IvA7Igesa9RrzW7mK7OihNAZ9n4CVy3R9RdNwQUd3FDQwXQtVAanxfnAFeF7bGh
a7RSNYyiVXBqy9g7lm0Xnj4ebHghO2Z20aXqC+ae3eSdprjyTsbyVatmNHGNUWxZzsWqGl9mMAHH
Ho0em6YZPmUlmmU9J1oTHf14g3yNz8NqqGdS5e7dMp1O8IotXxg5dbOGHsZKrOzcuePPsMU9E3gW
rlkG8nPHBZKhvGf443Xthgy0GX+QA98ntu5RzEQYNtINFo6T8ka0+7lxbUcvOTgTinXEaNFdamsZ
3R15ErU3MWZ0St81R7lVHatWQyGw1hoWTSGUebSoXmuNu75oYReE0jKZULbfhMpPSWuGj3aCgE3J
TNtMXcTIPzCmLSJwG6I2PlMqWNCeBDXS0THiTVKote1SAbLKdLeUs9Qh6oMvyL+5MqtC4iXU3+ZB
EinGWNXWYYDMegM6Kq8ZViTluOMlvZuNPFdDx1YbGu9tByQwyYpxr7drJlBcN7EwwO7guNLlaxoW
2gnm1aEPMVSMNbc1g6N+0+fhci8ux9GID08BFHQba+u00buld1DMygk1Ai6hXwQ//B3DTXamyazd
Eo4toV3+FTg+6RNcCbuAzLysRUOb07iOLCDYHuiFqfsnWfj//iXmt/3Hf/P9T7JpG2Iguk/f/uOp
zPnvv5ff+X8/89ff+Mcl/tmUbflH9x9/avde3n3P39vPP/SXv5l//V/Pzv/eff/LN+BY4256UO/N
dHtvVdZ9PAviipef/P/9w//z/vG3PE3V+++//SxV0S1/WxiXxW//+qPD2++/ATr7E/95+fv/9YfL
C/j9t9f3/P3vP//+ve1+/822/ss2HSDMxIERrieWoO+Bq+j33yzxX+y6ui5t8MkwkiTU7aJsuuj3
3wzvv4hDNfkVKRwi3pZU7ZatcvkjfgsBPomhxCA5lmcZv/3v6/4Xn/6fH9i/j23+N2B13bOBZi75
2AgHvE98cRdcggkBVSJP09KVVlKNSDysO00z4ksYN2DiaOuPFSSPYIIaa/e/jFP5+yWsL9lCgKox
B9qm/inqJ6BT+c+n4LYgmGrN8Y0wUhsGf+nNNFh0ac+s5nwGB5sVgMTj6m6EMeqbQVfuRFEQYRG4
B0/vOzqrcv+nD/LfAP3/Ttf/65P7dH8xJKnHPunlyis4rsxtmB09ucS+e3Hho+YAfiBtaEje8KsA
+OVlf4JrI0+3TQFXm0iFzykzoQB8A53ZW8U9m4hYOgdO3Kc7JyZn3eoG5B+hB1BmuvsoHmL3bdLs
+KXIGc8NLQj8//xGfCRsfX4+cI+Iy3V1gVrlU+pNULdulPcDLYq0rpEAM48J4T3BjIoARItu82Gr
IzbwlNZzc6lz0RwhnftTrf8BAbp+yUhdgu09kCxiCz/iQ15jzNnNONg3kW3D9JXSPBD4kuLtSljM
pGlercz6RT7S31KaTFL5OMmZJm8vQP/PyQWGrNw+w+O+4t98GtwigRYQ94dmrokvg2G19zANrfrW
UYcEfRTGzHWI4fEX+PSPNNjP7yfpTCY5Xhyc7c9kf403oAe34628oKNRUppXEejrJO8k4g77roM/
K0fa5UHqUoIgUaOGWRehkfr/+YP9d0+EVYaykkGZSWLUJ4B+5jScu3MKG5SMjy2t/sscJL2fVFG7
1bw0uPSJcVbZ9EKWkrmihT/tIPi1K2HQM/zPz+VztDowf4tsasm6RpYMLf9PyxHKFr0dDIaVKeSE
uZ7rdenaCeXPWN8XkmxUb+hfwNeY26LVkN7Nib4tGuM9ZWC5bvFfrIbRQA7XhPlucBA81ujzV1LD
1jFz/g2SX9wV9t+TEQjwI3vDNIXJku0td/Gf8kdU5TDo7Vx31SVyBiwv9JNl2vfDXCUrqx7Gc133
Xyu4USfLFtWpv3owEJ/mWjvYXqU9hGPYb1U85tcqdqBNiw4PbU7fqbf6mx2J9p7RPPdzycQhWxhO
aC7wUBmxL+fMvSI4uYPpXu1SK8WF6LnVZZzNeAWgzaINVsvT2HUAobrpjJhoBnkM3rXq+mKrz8O7
0ih8iEVghIcNNwHIhQrH9ROaPcfaFleqyXhf287JrYf3eQyKI28mPfM01nB7k7mjqcEhR6fOfvGu
fkQR/uXeMJbNQHIxEvrHTvf5MshA2dCidFYeidGekZq0WyuxLVICsI3B6heOQbaa+onZJYe185QP
Zx0gMhlLoXsuRPSl8MRRt3J7iy/HWbkt3I8oN5KVCHo6ldNdjShjFyezPESkzlpKPxX4mf/ozKfA
6HU/pKOzJSz0ufOaV9VrnPfc5MQJ6yXXopH5AAruvptBoOftYaZRG7/ZjVt+sccGoacWcpiJsP9b
A4b/pH3+z3eJsWw6n94eg7mYJQgicemCi79edFrUiSGPEEcxdsUY3LVoP3grVGFUNNNd82lq5p9e
C6vCKWPexC7KNkTWdCerlg9lZcmVSJ1fpcqbf9sqDbYHZ8mDcASbpvNpg6jwyjb9QEe+Z/h8L3uP
YdisNqoqAqyGCLvGPE63c/WaYuH/TkoP7Ak8w1jdwovTlK+unIpjb3BB2+mdBoRuner5uK75ch3L
od/oGu0tTW/cs7RgOQtdPw0Mh9xqkvcCPiZwX0UDk9GFF8R0kQop/Jwj/kYjLdrrwerWQ/MlxxIe
xg4j3F/l/y1F4Z8/F+pwYUtHdyzeAt2S1qeVNKHHhNuK6SS7Og1Wke3MlI59gn2qHcioKTr9rdeU
d8o0gI84iffDMLzEMjpF+LqJQz6ZyaDFq1gp7kdYlXurtsZrOQkyRFIsbgBtL/SUQwyumOaIaZt9
w+zE1jaquygHJ15ga0UthBSN35us4puRW0Tutfo3p4ivYFmNkxiM91zMxm5QIjowQqSs0dtnW3m6
b6DlhGA3p37rzcAQO33FPLU99T0JBEk4r1Nl0ROvaXSAx7jVudUfMy4FjMvTeIUnp1ZtXalTDnSg
TmAQVCEhcL2duVuajF9/cRt8ertNkwsOMS7SJdciL/tz/KDeFk2tRjSPXpK/JQwZj0Gd12szdmkC
xIFDIhGJfLFTiN3ApHjXDYyf8hSswC+eyN/vR7YA1iqKIkoj+TkHJeZyhNCHhY9kQ33Ed+4FdLVt
T52nHlFVjF72ENOpWKt6YRrp6d6JzD9me7KfbLPRDxJax39+Sp+rteVSJARS2IZjcjWS5PHXJSKm
UWBpRtmh8o3ydV+K7zkbyDrAtXjtVZKvM2XpO8uaGD1oLkGaXZzB36XcaQy4FbHnQeohIMOw0Xv2
FDArZyiSNZHwJZiliqbdgF+syVu5q8fgIcnnEAbGQ1uGQ/SLSokD7d+OCNRIxA4Jbi7BO/w5ujaw
sx5RFayZyXOKB5d4Fubv+IpjMR9HQjnW9LzoLGbwECZs0btaNtUOqYJNAqCZw0ok3CSX/Vc7aswL
GmlwQ4zI5Vk2mbUG70AbUe+3faaV9502S2SKnXaOiXlAi3ARXqbusrnaA5CvyJrRHpyoHxn7qQdJ
XsQG0kV1i213NU2u4uxfIinWSrx+ibafaq+gmemQs51lnW8wBI2D6g2Ddrl2ZTSuClXavusmPSF3
fUvkOnu8HegrJxqcr/Ng3SZLJX8kwgfxMbWW+9NpIatz1WhHaWsXVUfF0yRalB5FcEy19GKxjJBb
zjLMSBRfzoJC8tzcA4Zto/bVxD9fr2KoYZkHSxeM6VPSk+J8Io2iL5GPNWZ7aeRX0fThNqyZf6RB
hpmh6Q+1Vy0GOC+/kvNJQ8W11lCXo/u6xtDDgNPxbbNNTgPmsyp7VxGSTGvO2YYM/ZmlcQW+8IYQ
tv8a0bfJrPguHKtoXTppdmir6ZlgkmkF9wzETGo8Bl678cRiqGoukVUwzqK/5TdVgBCe0eyRAFgS
OJPiyWGIiRPlCQZAcmV2AQbbMcBgKMM5yzbC1guWEL3onKzxnYUrSJdvyGHQ6rKurIij/FEFo3UK
Sp9gY3AMUx5dE2MJ2cszerh0ojuee+AMvHdGlvrluEfs97N0x3bXQFCysiGBH1OX2xJJ8UPmTTHt
Kb2DAdnvMGpae9esymfsAFDZGPofdY9sPKfAByPIhjBGfThA62hR3WLjigcVbWN90FHJhe9d0miI
a0YufREuetJK3ZJWwcOIEE2XEZbqRU0xlnBgEiofK758PDCMy1fK9d5KLyEaZ/LKQxC0zgbdxrWB
kPJeM6AgQNZBBNkW95ot9kiA2kVn84x0dmVmcfCcwgQ8R5y81zopPJ0ho9dMy+E9FslTrnUel8/B
Mwdrx9lCHQc9KM4y7sxtZdrFKc3dV/JFlt+V0Q/oFtBSzppn96BNesJxeuunGKPyJDULhuvUkrdT
xedalBOErXSRihzMBBIPgZy4UAbymWbHI4KFKdCDyyoUBK63rp3WXmNatY7BrD1NSTScaLHItaM3
uj+Tan2UYn7QOHGeomY82nrjbNvONp5C3bFPeqi5UCCYE/RVDX4g77dDhzDDKg11JH/YPCTF8NSF
jN4RV3H0tnp2M4Tgm3zwSPD05ng7jZC93DrSeP0WveEhZJAPst0jy5NhC8/MTDPOMmlDYFtXi2Pj
DDcY55Gfa7rni9BN7qwRCWzjTkdPTPaK2TqDWeXax8p7Ex13KWL/eSV1I72L5+Ufitwt3iyPUZ0a
cEnH2YpUpm+DFWt7jgYSjwd+ODmiZpPLE6ARaK5EmA2b0ZRoJQdUhoBD4KBACijqIX6YYiVuUf0w
x85L0uG75AqJH+Vy1RjNvqmBaDuAq59Q3HanJCbxauy+gO2Zf0q7hufnhV/SeT0YQXkdWJzbThtv
lOiEd6Q5Wp6FxO5VNQ8cYfVohhTmhhncJRd9PVX2JatdYGJpdqVX6u6UgjpNHuq8JahnYhLdi7uP
B90siZRNchBPEZJg5FTZTHU7c6XPs9x7Jtj2sVJ3lcE5AfiFRoCQHj2msrwzm4TjlbTW5Bi5kP+T
Y2rhI7XN98pO2mNKY2NDYm3+GpMdx0TL/SE0mEHM+6szUJd9NwViL1RTn7jP9UOatMNhEA+xVNG5
DrIOFufo3Sa4OjiWTPoZRf/DGNTe9R7dpgYi6u6tTFsiOPtgV7tsSthD26PTgABMOu/RiZRzssnW
qtLmR4N25iFEmDRza4yQyza0JToWOzwvXkaFJ95zkCaH0vQQOeThdOvr5odgig/Kl01Phfp3gjys
5zYAqCTMwKQpXPd+RyFynm0j31SFPZ+SUXlrtGjXqkvjO0nA4SFsxmwFF6Y4Ia0ZNuYQt6tgUYUE
1tTuRei8oZOaT1AC0pUXQQ6cJk/6ytGzm/DiDftstjIyCzVG5SaXKQguQ5+OF0PDCI9iaFVwyQE+
0WBRo6jj6Gcj5u9BnHI7EppifsvIZn3UW3qRfUxunY3eam0FJBbPRaQQoThbOIfutq2MKwOfeVMu
t1+BoJm01vbn5IbfZjJFVg0gO0kbG1lc6T5W6Fv9cVlHBijpblg+usjB/aLW9oQaZhB+vjt1PB9E
QR5qUrgP0NCnDbIb/TGd79GB2fuxKpOt46aonHTX2mLVgSkL4f0pMhvoqKmvdFsebK70lWY7+XaM
0nabY9djP6NaDocE435fzGs2F9bG0RjXlTkTZS3i9gZVbI97pXHM4i2zk285GUmCi+BGQGziQ4Z8
SdqYwZBl/GTJeg9rK96NQZ3u3Hp+oWscbGURwzWFIULqb8K5PAueOk1/yoPHxk4kAoDYO3ce3Nd4
jDk8tNXOjHv873U6kY+lSh/4nD9UsziwqYU+NwKV4xBNK2APAVEdY8GibOd/KNV6u94oz9Lty73d
ad6aK25caUYlngjSCDTbOqswf0LZhz8B7fGmtKi62WPGjY7bZdVmHeA8j1ywSmMEWSqNiN4+qV9k
5H0DV9OsmllWd7Yeun4eOBz4gKevQiiLuCYGAp4jTOkmeWDr2evkeuiLY8g4bm+ZfbzRTQJ68rEC
aGlYjATfucTtXRsTLWLJpNmKqE1hQkPMi8zpa4NVDeldUV8au2WSJ5pbrnsHJFj5g4XsbuEbBb7n
jH4ZJeFTkpbQqWbR7tJUMxjY5cmeUS+qOLztuFSeltliN2XoJdO9hYTwvuyxGxYpWtbcGcN1RTfw
NamBWTFs2nfUbsBMWJ+0gfKkDYal1Yh5Km0D/fbxINGt4Ht1mLCmztpAdyTIW7MhcTJP2xiFzC6y
zC3f0KznIePCALwWr2fFsr3k8ZFxwSTLGx9LbRjhLUS7aG7Ca4JinwAsl6KqdRm/wnRMSbjmJCnF
ZUjzA3kVctcsfRHDHjAkCYQAs2UedSgWK6Q+rl9n7UVn/XpwU++hVKLxTcneLKSab+j4AlYamGjd
wnK1TWZhc5nN25wu1hFnrusbXXHSepGT3870VB/jGrlUtEab2EJ3Ne2tpan4SzNpybqsDLEyxzBb
i064D9ORUYR5CGTokZkiOei738Kw6h+RzchNJMpo18/onUBs3Lqgv6k5NL8a0fwQOwKAzVz0a5on
2iPYzHI15ZM4MKz8omkWSSUxI0bWoVVlNOAHLRImLUxtiTaPh0zY+gVogbVzlPVmaKa8mMvDwFBg
V+nya5rsAxPxjGaHJ8vLxHEkYw0vLeXJprVxYSEEXYEsQXqjV7V2r7dRtNViTFZELiImjnpgkv/7
kHek9RheWdGvPBrYyO//9EBQ2C4p8555P+k1IxD+7aQawMGd0V4icz2ZfCyO5nzJDOUyS27TE0r4
b1ObievyhTvh+y2qVBHhV0RP5OVVB9zUnBFnD1CiazpsNtV0goPCCikttYm5Wv26Sa0zUg5CeM0H
ZyJzsUhTdzPWtvdAV+nZYgclpiYt1iWWD14uSJR1E9FKC6STb3Sc8gtvha06jZ1vdYBpyuTsaajk
K/JVca4TMkWC2Ngh6YlWJRhjv4zfsG9HzzD5OxTGxSqtJ3XuM4fuaOPGX8LEAXhvtXfKxB7V61l3
q6cVjbP4xpvvrpBzuTsuoupqdWCqVJTefXw3InTzZT+Qq8eIYB+XHCiAfQPcFqsWVptZ93s33Ouu
+T2pxgrXRpgAu67rzShQM/4Pe+e1JCmyrelXOS/ANrS4dSC0SBEpb7CqFARay6efj6ierpqebWdm
X47ZWFeHJQF4IBxn+Vq/6Jpsm7Sp8YhlAKONHVWL4tC0zyyCEznk8hhK+GjCKTi0Y/5tG8a4i5pp
upe7zLc6Qz91i1Is+BCQcno5ki5EUNuZzcIlXu9dsw1RmbD7c5uG2RlRB+blnT1sr6a1zqPJONej
DNQNyS74LBIJ3BxRUOzDzgE9uDON7igZcX8snUndg/PbJWkRreKwzRFTtPsDeglHxIAXTcJaOY7A
sbRhJY2avAo73qJWOxJSOV3okspEkT1PgrXRGs8Z+PQBAVQ/hBXOLAbLQEbO2HOgo6x6oC8kBKIf
JcYNp1rXfTlvqzuCvB1EQ+NMoFzcD3pA1cz5INSTn5hQebFpBAumLd5DpsLKWSHJME6z4ZkznFSA
0I6nS0W+GSnWuJlSwrrIwvCg9Maid67Puzoi/MssIrcWQ7ADg4TtB1gSipqX00pT6+oxnw1TSJ1R
/JQI7lWls1ZaUWiIwQU+swLtQ6VbCD0Mwpep+Cr6Ac6RZYWHoJOKO0I15Ead+LojZVp7aEhCFpSn
FP6UOT+mqoKMkI50ZfYt93Z/V2mgjNSinbZtBK4kTlIT9E0Kh1uXzyN8pI1dkTeooBbcyxmbzchx
Az8hCujb2l5Oe3hM0kBYyJ5DmoRjM+rm6TbhuZJ63klRuRlN7V2xwnarIWrCi5O5n15pK8tpjfvU
NLR9qeBTKqGdmhXke2a4kVu9xobdbEER24izIWPdZD6gsJbXCOTiKsqyh7oqgjtp/JKh21+m5cNB
xC5UnMfbAhD6B5ni6gkRDPPSkAQVamlOu9ui1aooRsoTprjL2k6ZlvcL4oa3xkzZ6PZoQfUogtJs
aZn2GdGAA0Ug83LbAXvGmrLgrwWs3E9Anal73I7EojAxJ5gH/DqMrlBgRCPId1u8/WWEseLdGvu1
3bIHOPtiN6fqQPIAnRgGpOvWrNXDkENVmhxwnMg/lO5E4catdZLHMkKLk5HEMK2x0sZ/FsIYKuMK
6txaOUmXFuZScq1A0y5fjYH0o0z6+XhbIo+CA2mZ5rvbooWUF7GSXq9vi2DzkA3BDtS/LUY20slM
L3LXWNrt1Dw58jB931bKdibdRVOyua27fQXBkKzHfLktjJm5o1xS3f3aulwc5q1p+nWc1pWyiGrJ
9fa2NusdcH3IUEAC44dwyCAOuqIof1uLbC2vKBgD4ra2AfR7MrPp5XayKMAkD0gZe1gPMh7pcUzu
o6ofb3sGuXwHnCnHdmGRLmf+Q+QSzACv+ZWgXSpDYLI2t7UJFctVFLWSf1sLFZMVKpLSt7VqM8r7
sJCRcF72ZRKUnzUklG4rjaxvHnFF/bXu1/bT4A0VgOvb5nD9X+QWSvVt3VWWOBXLVHa3lU3q9F7V
ZzDbl6O0ahl1HIihv46jy8HScv/6X8eR6v18UArMLG77hgEOLeTIf93NrArki8XUS1WrU2wWGrbH
qnr8/SFlzG0DlenmbLWHf3x/Wxw1PCjRSn69LtPg2/b/2KyRoL7Yv/QpTDzU/rFNIOWHquvN7e37
Wyu/GxjRnt8Fjbr+/ZW9zLR/LzZTmPs2U3MXtx1a/93ArT3YU+iO1tX0q4U/tkm1uD72E0YCnPHv
Y0qGxV2N/MR1Pes2XP+/L8jvbUynrbbyTH5SbgrAl+PJcTClk/LBYD65GM3Zt490sea7rbqGqB9L
SJKipFliCvT3Nre/bh+3TW4b/168/QWk5mReDRKZSyO3r/75c+btl3A31Ld1Z/i3bf44hN9N/3GI
sVmhn56lADBvx/3vfvr3sd+aRJHwBww9afVv275t8vun+zxs9rNzd/vm3x7BH2cxYPUJrYSJwh9N
/7FesccO/8tYd5Wm+CRYG44BItNPTUmMGUXk466Qt54ycM7YDsrACpa1BdGSdw2Sen1bbKWhXuGy
jv3isnEyM0OplqDcWbwVzQRn4Ly44u657KsNRnyoMtRBbmvVFpnoopWfb7vGwxTfS1GLMQR7TkUa
PPb9022/28dimNEnRf94WxqSdHcdeuXuV0tz/6b3bXy6tdQ6ZY/sQazvfzWl8d7SYAz9dQKNMXlQ
MUDz3Y5JsyS/Trt4dWuXV7C8zjpT+XUClTL1WylgTLut7SNn2s9Luj7rq+NoDs0lQD4PGIE03eM/
mW+wU8NapjHlO22sG5fgq/g5MjeXyFt+GZP0lZZW8zQMCrG8Wk+AoNP6KFd94JHUMF+CUru/bao3
9S5Gzv7NJPcAVWhSoPLk7U6ZU0zdgsx4RCoamsFiIxp1u6Izsk9TKlB7RTj1wSGQX5vUFbaZMSR3
jn4F5N5V0w9lMr1b+0of/CjDNHyGoIrtqVqGiLbG9sFEmNDXuzp7iSTQiUvzJCM3+ewU7w4aTB72
Dek5xX4CziwgxVoKsseCgFDcmg0+4iVWm8v2HvKAtkkyI3EbefF3babmTJSiH5tyDh+j1LEx3wrw
pZ+7GK+N3LjDHp68T4ndax8p0TYhFyRuG1NRuD7aAYqbylQdMzhjD7V8tCRus7m42OYSAmQFhesN
6J3stZK6+0knlKoVWbu3Cuf+9rWpNyEEzUH1b4tDSOm3wnDuFNqq9NRrOvl+9la1ztqVU2hSZMgN
YuFBCy568z7DAthai62uw1sOCwPseiFx7q3FfHdcbHhtB0PebrHmla4EL/li16vj2+ssBr6jjZVv
bmLqmy72viF8nV9tqBD2UEBxXuTFDpiXTLJD7LG9x5ID38KlDcgr2yaEGACpFtJ+Y+BbAF00WCVB
820pqRo+gqKeia9SheqNUVC5kqxiU1j5nRGX7f73By+Wdq/evI9vX0pMZ0px+5PMYbEtiKDVxT25
xEaZOdBwCG4OzGNZoZKNudJwuC6GUnOBGkrX1lgGs83tg8n2X3/dNlMzKsOeJWvP2WLzfNvrtuJX
U7+XbzvHi1301cQ4+s/f+91ke7Ocxnv6ige1vJhRy4stNcY6q4SpyUu/WFZjk4Ap7WJjbSyG1vli
bd0uJtcoIoxQ2jC+bnDATpTJwgxbl2YXJcXyHjt5qi0terTLElLsyVZeDLVbQN8W6s1YbUt4bmeL
+TYYkW9DwWYJEqZ1ijSKBCHyDyJaMgS3D2gIwpT68gEzZLL8i813rZfVbrLgP4r6ihhpYmMKnrUI
xvcW2caJZLFAgd9AaIWCWVzB1U2vjbOvezxIpnDRsMCqKl0MyJXUlPGzA2+MbwCAq8WoPJ2qCwBq
axctJubKYmeugrnT8TdX++AF+7XBc+I+eAaAc8js1vw5mPGmyPLTNQqan6Q5NmjN9zvgsoNb9hWg
RXjqkYeU4YuM2/oUdnh1yrzVU8R62qZbqzizlzi0I6Ut+eVi2q4Ee70PoxWS8a2YF2N3tYfEkneR
5va4voMZpqAhP8L6kyimYQyfLBbxyfU5Xyzj08U8XjHJT/cjDx4U2ddhsZhHJzLcMoIBvGN+viSy
MEzAkp45irG1Fpt6tSMjhG19MmJgb1uIQ3eLqf2Evoyw8bnPJL26DEYib/JELtYGuLheybBHprmo
Q5EWRuGHPXWvoR7U9xqTJp+B76slkPQz45rdWfM4uW1tSmuIsFCUOjcKsUaZ5WKZ+r+lgTp52gRJ
JalSa6uW7Vd9ZTJedv12LHaI4OB/MFYhyDRqw0Ze4qqC2ocboZzpA+FcUXvEEUZtP1FMX137On5F
q0dce+W9i7rhURtxrC76O7xowodQTiHr6BNestGTY0hfmpO1q2xyThnnuakpEKI9plbekxyNkgtp
F5ylcX3SjAxlEJkSsZ09dUG21kZYEQ357CtX1J7anSPnzhZxRZIX0atmqL6qH50rWnnXViNPPsgr
Y2A4qorkHCeMTfH0qHPbE3Kykl5cyBBAphkRCSZbBfwIGp8pr2O9elQMwPtjNuxkdDmFqY2Jm2d2
5gWpvCFTcxq62CABgzXSVUlXetQdFdj1fqkyswhJEiJuVq8V+0SO20CLBf0B8p2e2sQjQzkmp0lB
N7vWIf0N7TN0iXww/zxOjk2UWAbkrSQDcA0GN14yx9CNrG9doVhZJwIVKnoSj9xGl95TXYfOwlRb
mShex5OXtT38Wqt9U+vNlPCWQIkBY2/OU9OhdtpF8KKG1VtCT/PjSY1cSane5rLJRdubX72ukD3/
+4P64dO1NLF3CqUVuG8LdCayb132Y4YOvJ5Kg1QfMsp+bnSZG1N3ohJvolEzT17cAcKLGHGSEr3H
BnslXXPQNbgSUpPpDQQTrQ0JfVVIOlbbqZaswddFlGRMiSmjvGi1hZiUkq4KweJBZVr8bYZn5TxK
+hYvBolw+upPsNp1prE0F7mlJHFFLYT3r5aCEOgIGTlXjNit5HhcW41suZqMmjaWZkqGQMTkbNLQ
9tWEkC+qT31OsTWT5U+jCh9G2/6Z45myRse/8EvbPNQ5Fh3RcDFQdwqgvbnbODJlqgL6hQD6sb1S
uDLm0l4lsrEt1GjdOLp8KkBlzddrvEGIfhRdxzSgq2bcwwprIyv2xugtcr9TG0Atvq942wpCX6Qq
dRW1vfpkDFawzlMcBDEscbYNROIKPzQne4VjtYYVc0p1VBFhzwEDuwZv9Mtmz7RvZ+Ch3mrERzwb
q2g2sTkIQnCh5J/Ax8HSqMJDUw9vg5Xv1VrtNqWlvwZ52e8yuf1GLeQ4ksAQVwVRtjSL16pkftQa
nRK8Tebb6mfU582mw47DjNjMkpwj7OYT2lS2rweSKiqVbq9qU0lctq5HKxZJ2RWbubZtr7EGaVXm
8lc+Tk88iQOMdrkUSphb23YgT59EPLtRBavHCGZcSI2iWoVBjNZRPnz36s7qUu2kqvwph8cmnbdx
WOA6M1uvPTJZmgzJrZya09hjUG50H1movkVpjNCiln9l+RQfLTysfVxqvlR7EyHhGErSQzTnu5SK
NNFj4jewjC8ZjGdkcZx1R03cQBtzy4B+QaCmBXNyRYXLSFGNymbt0Gnqp6kZw161i+aprgnLzNj8
OYeyvTj/7JMcKQk1H1CQgJqxD35q2h6knHqMsWGlstmolIsrCJLaNb5IVDqCJItOwZid8LQ1yVsv
dcLOmHgpfFvNSktPIESjvVpgUDJrIfHngDtRD4LbzNSTnVwpTBpNwBtDDY4adh1zpJPDLmdkt2B0
GTMyKgmh7Txoh5Aw4mQlauoaqnks26qgJh2Mvt2NFWxFC21q7FSEnNivyPfaj4Wjf9vII8B71fzI
NtS9fdUZk9viPDm8XgFfHxfh4K0Wpg5zMM3YG9ljRUD64msxE1MZsy+zVur7xBnfrwXweAM7EPj+
MrBVawKu0CDaja+klKfokOmkDGfVehmcgYpv256KJG0f+y4vhGpO515X2zt438xFUsJ0BQbV3Mop
hNjUORQLXA/F0ehEgVK/FulzHnWObzrJW62DxL+qiuHGyCmvq0zB0F0yGDFj7dAM6desoA/EaIxF
ZDe7DX94VhRZawBL713YpkwRZdlX5bbw9D6Gs16PkBMj6LkQrgrK9d06qNDPcJhltWGhunC39K2O
2A6132gfNYooE6ZxenDNPd3KaoFk+LRrnJ4qvzLcmTYQNuzovuJ5LDwZ2SihI67YRQCV66u5Qgwg
fNKu6rc6oOmuqr0w9CEQo16esaooznPbkL6IxvqxkCHwUZnw66IP9jIkDL+qlApBG6TnpBQpW7tt
K+K6eK3LEn6CWf4hv2iEQKcCPgZEiFYBDeFg5Ei+e3uNqFWrVTQda1vHIncoES63VWyA2uti1DJA
6VdTKI2LvcPKUp3pPGpdQOG8CdZ2mn1bvX0mt4uFYcb0Ym6cbJGzAaE04SZsNTDrtZlBFI88ytaM
JfhHle5sZYeS/LE3jiqKJ8AC9lEkv5XJ11inI66kH408zh+6nu0dtV9Jfa682W2ymxLlMCxqMYNT
DcekBzKt7W908BrDLAnyNqorvebByeMtj5rMRpvVB6mPEvSQ3KtKsiFYhcaYn+EoQV/kjuwrcDd5
5yEZM281+1JgCYKQ1bybdetz7of8gLBfCERsCSma+CPt8LUeivlOV3Q/tlVFMB5U3tCPlEja4FBb
FB2aHtccBfX1l0QnriyBe7DZTHAy65lA70ped5jHbyDkw5kfHRKTH3WdJXulH3Suck/2IJCztVJN
k2ehv72d8whpPymsqC+nxXoaBkotk7xFUuYw6FJzCq2j3jTlQ4EVDmYaGW9ZI1yRRoAPUph36KcT
k1LB2Cah0ossVZp1oyShi26vw+8k7UqxDG036eGmnOyThtHZJVmmH3oWnQeA037aRiMhOVKnVm+h
glVg+0UyHlYyZG8UTRftFlAvq3qI+7teJZutYdOF4PtjTeTyToHS9Gyjh3Br95e5v163bV3cO0hT
nSBFMSiB4dtcldjNgtg892N7tpWueZywC0iqvkTGUXqWskLbzeM4UtYCvBjNKjokQ3surrLIF5su
rKtjYYd5dAiUYdjeyM4WEk07nfd2hJ+PFycqZSAb3rjUUn3PSh4Z4HQf1ShHm7DvlsQ8zo3A4yIf
DjHqRPMu6E1j02gGBqDquGkduXkARgjfpsfYYaCO1OAtWCfSY4vCg284xhGQEyxVxO+xOkBwtJXn
j5Cwm8ooxRfUB9Adj5ruEd3E62PY4smjd9ho8WGapeUi5qOgNhZnVbNLWwZeU1IPCkJMfaGrm1Jb
B4C3RNMNGuSH610LhlskZnIGeaSSUgZH3ul6dXf7QBSNmeSgAUBgDX60y8Ra61RztyimZp2CQPRC
Bp1KJXcHqcDEtVO4Xpp2H8cUhQSO5Io7ugWaIxvmHS1l+FWUjOt+lOo98uP1fkoyzY0SG6vJzAju
K/M8qgm2vnoiAWJWuqfAqHJfI3byDTCLcaWFT7qsj4L5nPxUW8VDG2c4G8/KM7Jle2xzGz8y5yuq
Par6dFsMgQQSh6CzYEp6+EYk5GZ1hX+BbhxblC/v8jh1ZVwuAepQecmTvrhIUpqtevzwyFU850Md
fkY4OmHjUxUx1kpN8woXw+2RLtz0coHr+pVpZK3ctYVxPcd4FRqU0iPSo6dhwhxOsQb8g2PtuZfa
j2YeonVL0Sgix7kzop8tNq/ugNNFPGCOl02kSVvwABaoGSaXpoX8EfI1ZMXQvFJ7pMyKadw0Y1d6
mBQBOK2ktSzx4kd4S13PgFpEGDpgBRACPY3NOYCjubw+ixUd5GcMJX0z6ggGQ8YPBGNZCFY3ULbO
DP1p1oP9TYqahMqjGduW2/edujWdEu3eGrCTE0bqpklRLdSYbN85kVSsKiWXXGskgmnLGqzSKG3H
JAIkkia66LSuXNdp6uzDufg/ob4hf/6TgWBazDhUS4Y4oyvmP+iKeVhpeQsewr2BHJO8fc5QdVml
OsbLaqbrIGeb1L+dFiK3+0mbsSsOM+Wk6q/Vks3PxjZYOXNX7lWnA4NZFcfbR5T5lTVHR4Vq42GK
cK/K1ODc2jWXecFTQuJ3NuBwzfXcgw0j6LWOSkZWYII47yud0z70MIYafKOnchp/9iBxeW+HwLwm
bZ0PpYmdnSHfg1ZaDSWeflI4vjKLGREZD5prfIYKkgNSgPXtkbcd7sIavUxZe3dmNUAcgdgwihQZ
4XW1c0s6Nw50ziy4wz1CBaCf0uV51qGY8zLLEg/N2wjU5OxQYcfxXscMulk0U7LvGYGIQX8tQpy8
Ha2L1oaWvJBusH5h4Yc2zV2GNeQtq/GCdFm87XuU5tWUhJ+VtiOiIsQcYSK/owCj/8CB4aDYJRKU
Y9yor2WwoI5nIbc1Wk22Xr41pSTGGqU2Egj1apgWonxN1lKqIq9osgg8OEB1AF5bWPGoCchEBJ0R
t++m1yGVw2Sj+SS3bLtzhhUcyh7bth1yd5qAXTty68eOifRi66hgGNufJRqIu7wp1h0ZsUOqI7em
KW4xqDgJA6cX9kjA1c2psUpCiCxX6B8gD977jLF8oQKkGhVjHo8d1gEqBuxRKdBPsgX8CI285nyX
685PThAjjKm6UnHvDb+yEVYY9Qw5ak17Jsj7IqlU7xAOn1ZVg9Z/WckffcRArjco+xRo/e8lYKIE
d+krD/H4ECGT1MvZZbKM4bVB4ZUhChWi6hosT62rYsmRShwoKhd5Ou0dkol1y1Sz6E8WstGPYe9c
SwGOr7lLOzL5dVKvb0ecgds/2HHs1vSlJSUR3MtGHx8iyXi8iepqGnps177K1uZ1/LzFzVXa5h6+
wmepfxppbXUjSlwJmzVUGFzDmEdaUt4KeexgssIGKCQMUhqwoGF1oIBCtCuTrqyvL3XaT+99TH8J
xmlbj6a+62Q1elUrZMU754CFFJ4yUaAg2Sj5FEEuwKmujxb6b16hA1YcJAiDQ52umCSU9+k61eCb
XHNLe2I8/pD38Yx9co9mvdAW0kZSN+XbRJVtn09OdBqB4Ue59mBLWg7jyriSyUF4IVKcFC0hqvjB
HOzVVPqBeHj/i9Xx/6UELv+9lICuwt3/g8zzv4kJrIv0R/5fm6+b9sKfIgR/7flLVkAz/mU7pi7T
ZxXTlJEC+J+yAqwxbNOGjiTD6YdKAE/vL1kBTfsX/dVWgAzomq2DsPhbVkBT/2ValrEwkXH80xQI
Rf+JrMCNRP0HRRFeFgQkx3DQPICoaCn/4MU6E1Ebw67sSn1M9t6I1uakmWKuweOUuJBfZdh/9TS6
ddvtsOxiYtqpR60DO4hT8LlG3JYnCfSupT7Z2fwcjPhcX3UNjQKJ4AMXk2IysToc1AOkDQD82Tps
C+b53YwYYQDmnKRXroHyyONS9xPTIhXVNodoysD3BxNsDGvXJvla0QscXRq6v4z0erufyPFA7idd
VQLKrFWw5mF+D/r3KDvBq61iD+Pg2+CGRXvfon2NU+3KQg9Hd50Syd26MZDqhBXCuFpGb0Bt51Wa
WsVhsR6Lmc9B9i5xL5ZEbwZ+G4XIVSrpOMcMo2jc14aeJ7f5xgugbARsqdCW5LZHRNlG0161aOZv
M33AFhkIN1Z8g95lK6gkX5a+SLnGCCgG18Kh0sWLs42gX0j9TLqmqC81Yl7uWMTatp4GdPHCdvRx
HNB3sVoy59YpJuEUMJ4RgL0hzSiLdconhXPyAuV9nFvWBpQP0l2phYVpwjysA1G20eVYX3dNhLaV
nl+sfIo2UxiUYPzHxZwKonHzlUbDZiirx0EpXqEOOJRSlEvTLzgCJ1Qwo5NadyqkxyxeMnIpXLJC
Kc95ob3VeJPVbkcZez1PUwqDaGdGQLaK2iQhgD45IrQFzAyz+aGHPdMbBfj8IIM9xqdMcux01ahq
ch6GmpzEXNTroZOAfobduLk2oQHC0kSsO8l3komLUZjDpa5COXNbRSGc7GLkZ+Wg3Dt6lt83ptU9
lqB1Lwr8+JHERxklvklFZmY+1qWAH/vKDlZdGQ1UowbXKLSCohoa37WpQp3HdRUKoPTzNjz8RyPp
/53iCoB3/v0/oLeiyCayCM5/K7py6fKf/7VtGCw/mz+Hyd/7/iXAYvwLmqgJZkvWVBWhg79HSsNA
gIW0guWo8AoNbfm9v0ZK1fwX7EkNrW1FY/jSF6rvXwIsyypNN2WZGTu7m5b6H42UjM3/a8yO7otp
wGRlJEfQAumpfwyVjZ72ebyoZ+0VD0ClWF1eV+Lond/fG/GAE5AYvWld+Z8aGO1wNbj3QLXvoBms
DBG48OXYAmNtQf92m2fKkinlgvdNvtZEIhDX9L5jt3Mn9xm3Jv9irl9f0RfzzfV1K22A8HuWpwlK
0KJfPRteJuILkNBV6obeZ+6SgxXosLnjqtsEfu8pHhJrNBuunl8rcUHSWETiJxggMbBt6N0/31sc
/+oMvdDH8lXcx+7j076jmfdEPH+P/u4kVPF8Ok3iFSi0y0Di0dK8QpvPPZ4xVuZc3ltv5KcUAVDe
7fxjxy+bvrRChGWTurT2bIj7jsPYO97rtJFFvPYa8X7/yp+Jt389Uotl4/ejIlT3cj5/KeLjjaMV
o1g/bLfbSvy0d8ar9mrezx9M9zGb2Cvb0HXRchUYAohNIhrxerxs3y1x/+jdvx69Sbgn8ZiJ1+eM
wz6er+7rqyO8c8RBvnKBvPNedhVWrWB5ivfz3fbdEWduX8EFq8T7z5XsVsu2x2Qz8wXlUO4YGTFx
J/uS+EkbqnuMRMUJr15JwIkLXCXB7q8/AeezxyoUD46g1XGVifPP4+vqfN6fL1RG+G9zXm0v79yS
90Icz1RYRb4t1ueGPVH6FzC36RgoZGYUdKnZasK5KFtpj7PTPcf7Ia/N9/qVvAwT/7OsiOlcbsjm
j7Gr31Ff09+gcvWbdg/laE2ex9e5W86qEJz+9n3eFqJz9697HCzE1b2E4uthFpefsi/7qITAC/P7
VbU3Lv7Jt8VL6vIjLsflF35aCgm3IK9jyoPUPbkUXxqZmyHMLX58du7zNV+l3P7Iq99IkH+2jlfS
2xFt25A9EeEahc9PjCw8YvRzzI1dro0jLuuP3tfWs2j9cjWvKy9h48T1v6i5e7MHGJzrfPeBfqg7
Cq5gw526K0UpTncwJkTu7k4vl8rd9uRqytOwAjS2IXheo3h/5/iU3nzAdAJ8jSe/MUvEqtiNV6jW
ieuqF6h+0mp0dHwsyVzHvyxfXNbbzM3WxbHfoGzH9l+FS1bEu6B3KB5wiBZ0inW2habrm17kqmfp
OVipd9HRfAtiNOFF83RB12PbiIvpbkMhTAGewN2CShBuKihUMla4mfvw0Iqv2GPSIb5CP/DYdBbc
IEscXyPxsD2ve8HAwYP+XIjY9d5/Xs7Lg4GPklgOkWOdl9vofTXeSy+2ustPcptjLnHkflCzpCse
ly53PNMheajWkvtyiMT7ckmQ4/AfTPcDKXjxsb7jel8eGjf3eMVyeuf9kW798ABAVxwZ3HDb4y/d
e0g4qLfW7927Lwy3lx9/+GLhjuPhKtnexwcxkX8XsvVDyJne5eKl4Eq1e8tFLdlHQ5+d7par/+vU
R/HQi/WPQdRu7tbu4eXjYekv+W3PB3YRmfsSuk+YHIo7pE557gEciFMrAnFoPDSm/TWxhBut31Ix
uj8iN9hWXu/mIthE5D1/Zriq5BsEUrnznB2X4fxKwVJwTUZx5t/g+TWN1eLUc8CO2+7pKP3++ji+
qD7X8+fAY8BgSb1WvL+euXqkQtzBM8Vd8lQc5016jjaYcTAqLE8zI0LDULt0PG5s42HVyq3O3GDN
EIUXpUv3TcWXtX7R+TnSPC5GKz4laPGkrVnB/y+1WEfu5c5kA6QCxcuJS0yFWERcmTfJ+/4+TCvN
fXt5CWmRM1ou4XIP6Byu4naeLUI3W5WiWMki8kp3cC1vF/Pbb/7hi9Gp53fF4/f+0+UpD8QLYBbx
U+Hrl9k9kOwQkpfyliC9Klr3kQhNfODCw1PH5NT9eDusvzi1O385Ur92Y/fZ3T+6wh3E6WUtfoTu
5u7lZXcVo6+LHzQv3nJhcYKzC93S36Cx7342/ue+Xnnv+0/URXkzfqpCXl3F9x6yD18QkzL08CYi
W0fnT11NXLfqWl8/T8+TD4f4yJC4ppq2Cdzv5/QpNd1h81iKt9PTJD5PH63ovM77sfv+3i+jMrgd
RpLPz0E8bu4H70VeYZXCi7PyPeyi+L2IK/WJZ654e7ynqCbStSxUL+Vwn8qnfJ37SuiO75pPvZDe
bosnsA5ezt2BNegZLjuDiXA5Wch4Pq82omnhHsTptN/5B/Hl+xv35dS6P3gj4mDAOT0OK22303bI
qXIBv3+4vf+ZcItjsel4aaNVv3oZvNNmYC35CG7UU7eHpuQuB/l8nzBMAP3wvkkBeSpfx+KbkcIS
++N37t5/75/v98f96vX9/X63E757vyndz3Mijp9c+3tc4MXr6zNShOJbFd+7XepHHMdEt+lM396U
T9Kl/pBBZ3gqIkZfiS36SsT3iL7wJJfneg9S4licEe/4gZjT0djkVzCRYl6P6wqmKZ32UK2y8/xG
KeSbGvH7+DWck7fpdXorJGG866/4zZ/VkCq0//mMOK747LhJgVsSN22mTcBLLAG7I8r3+t76Gtf1
cVzbm+7KpVXFqRRP0AHFl367AUs/n33DnTiF2VU5KRd3uqXn/SAI41p/cmdLj8DglHDzSj9hGH7a
POfrjq83Xu6+DGL/3Ylj6LXryRvE7uVw8Gfx0YvD7t5dP/i7x8NV7Dfem+v7a56Qg3u3O228PcfN
8Px5D1eKbjsIeeNs6WTEVNy20lueu8ovvffeQ/ZUcOmXYBBElwC8QpjHse25W5vPP7IQ/0YJT4Nw
828iVctSCIltk+BXX7LPf4hdBXaaXjuDWRPiBIrqJQ8KxAxcMM3n4vpilYQmKFuvnNV8wS2UdwkR
kZd72kF9x3o5dkTt2ffz3sY/Dsruhlkpr+Zl5F2GAIysxSpYj/RWghW6esto+La8uHEoOiqbmqd9
33+iveR1O00MfrErP8ZzueI98szfm2BV+q0YVr3LWB/5zf9g78yWlOeS9XwrfQO0NSAJnewIa0TM
qJhPFEBRiEECBEICh+/dT1J/t7t7d2zvdvjEYX9U8VFCwxpyrZX5Zq43p9nZt7rWu0dmAvYWBuzE
9BT/5D+jQ/s6GdaBrBqHGN/loS06QelvRKmRKRanTheahZG+0Dqv8NnLA1KHu3lUe7R+WPmGR15P
VAnlp/ZWF9/orgqGSX/vLCa49dC3RNVmMWAaZS3bHRw0sr4s8cPdcBMMV5HpQvLjTCaiQmXMIqiN
w+FwFQTdftDv94fRsH9xAnnrs9oy0/gkgXO6AesnXZ51FDelNsPhZrgyuRQVBj0RDfPuhI4z7Ac3
h+/2ThANRbm5cfZkEywy1tuLs3n5w9VwOFlMWI+DSTjkOTw0iHljYYyieLNhGbs4HuvSvR8NV+/2
ZDUJmMob3TssHO1XDL1BL1mT17p0W7SGmCcQPfkrEgG5eYCGGCZB02FHEn1zMNyn4l5ZzCIWMF67
+WjII2MeEvX72AsRumwUTCJn6/joHz1nGPSofbDwgmEUyWIU878focqj+MiJ6JgfRWWoo2w/erNF
f7FA/FFN4PVGqYBEIYR5vRyrq6QNO7NjBwiJF6Ye2ozmX5dVrHp0CmFlzqwefZF+C4ZFJ970N6uW
m6zPZOxGa8G/TO7LI+Mqcb++fm4BQRPjgNX7hTDovF89oqjajV7jO3EbBHr20/FheGk5x05rjr8s
TJ31y5kuWUE65JibmXcP7oL2rHTGGGU/bJh1/OnA7/jxoEOeMn7O8S0iuYub+nn4kzDQdRb/h5dH
hIC6r9VVh/jfuS5bs2J56r4nVqBN2RjcO7SZlIO7Ww0M2jlFus5eNAzQwquQFg/OQXToRAf/xiA7
BsO4bqNMoj6kSCs6FZl00CdYkHEjolCFxNBvnigi7j0gLpnhsBP1uenpeqhFchS9u7FurB/Olh2D
vuFvU7LAR/Q0p0a7eJIxiIYI72I4DDYRaiCmSYP+SXla6q5WbOpC+u9OsKIxY+yziRi+aEIMAozI
bsDqOlTpTmQy2gT9IRq06vQZAzOMt9UmDic3l9v2J5tu5nxjqgWYWhFjioGGFcWjJ7SGP0NoqR9a
ZRg7O0wkjL/Oa0ockzuhEE+PQq4YPf07gxYpPDiiPLQXqz6LGkNFbK5Y6hQPeXYQBCyFXRFKdGos
zmHMXUXxiVN3wyjfYOYugsUiYLBHk9jptP1RFASTzWo488QwmwwnqxmDvs8I5DhmAi+miQClfqN7
WM42A3w1FPmO0XrCAbUKaLybS8+Ew0nqkmKIpoQG76M+r5ouIRoMoWjXDwIPMxqDkiLdqLYM/LrN
Y1KGTCC28N3ZxBgbcRTSR9FmxWXMOwyxZYyQkNTH0b0Jf2ssU2jU7iSibTD/pdtYFnvUlCnTWUEG
wP0p2iRdkuHbTYNRa2n7T8dy5wfOle8wb10s5E11Qhalv+VKtv8zbaoIXxrsCKpHFX22b/1HVPrd
l9uQPscOctXuRSbxGttgG5J80UuD46I4udeWU9YuPvdNhv136UveVKZacoljBa8OK1jxy6ZzWJFK
E6fWGf0ddp15eSMCxMuMwZ5TjieXyEeNefTo4o3Npqjlybf5XY3wcrTFVjy4dXxtm19lAL++ZhN9
5BrjcnEPoDTpGnGDtl1Em8mGbpPek9qGvb2boLotwwiJmMjUOwJp2O47o3mYO8t1KHbm1mf9vzod
34lDWj7inHAU9q5Oj5EQx/F8Pt8uw14v5DMKvVhkcbQbhUdPzo1GcYhxNept+YCdEqAvoDY0MC0d
7rEdISBiXMUUR0Yr4zf88gdvFI3Q4WbxhA5mcrfciKbd0ZmWi4DNw4H7hb0bYu5OdpEYglzZG/T4
h1WmovKELkVcOlEYRmEkZpIfHhBPDsRxzw/D5QD9P+x13HVv2elNKMCoF4a7nk+7+PPp15ffmy/9
Ti92lj0+Dpad0RJfm0NzcKThhjSKw8KPiuvHPAODLfXRSMFh3DX6boyc9PxBu+sN+PDj9gYDFKZe
L86dzo8/wPxYTs+sHbnjo5J63njJCe587reXS3/dcXvrlhM6fBxMfXfAOczHIz/0HZ4PB+Ro0Fw0
xvN5D4Nt0MPmCQfOwF+u3Xno90al9/T9t7/sdfzB0nEGblulOVR3+vbnvXDkN2hopzeAqPQMp9EI
gIP2aXHr9WBQ+5go/PC2PFJ2jrgjbGq5Zo7lomBSmducUT7CbHvTJGHZE/UHM5N7ymUiVy2pGVcn
28OoGMxr36Si/lIAAJSlGLtpdMNk9bEeOkvuGPDVslMFXDVnfqb/sU1MyjzieI/nLUP+pFtNL29b
LrY17moH4ysU7beXOw6X+71QNFXWgC2im7kMWca8Hw62O6oATOJsa9ARKCixDp9oyBWWEQKzA3wA
J2Ac8fjetJO7Pyio3XF7PJAarTE/KAaULTTl2RktkecrmBCW5prOHW13PC0SHWwCpMPI38ZNum5g
YIH6D5+ezGmPdQcjlmYog5tXu/NRFUjVYvwfaI7Q6VEh7NZtg4npyCJYs1hAcc8slAbz0Whk+MxS
/ldnPPWpCC2+5P66y18Muw7lRY+0UUN6mKLLqUxScx9L/uur3fFHc8fBUl4i+6ORzLZEo7kn/xbO
e0joIej4X4k7Jm7KoTF7AkzRpmmw9d0pshoyBEXt9OVLLF3ViQZHFAS/M4qi4SSKERufHvC3MUvA
3hnSFHHA4PJHMWKyVBF2SrwsaAK6gEZE2qa0bdhZTgcnr4Nsfs2XQU9zmHfmciJhigyoC1YMV9P5
tD+m//zcjRns0Xy9pB3DuT/P3N3u5Fpub/tgZmj4+76P4uO5PmN4Oe110GGWSy1IeF7idKYXT8U0
QtDR3YMqutoEZwVa5hIPoLwD0/D3S2ZE2hZxK1FpKPnVWS8fjs//g/UVA/MdNmYx3UfnI7GJQ0uz
K8Sl4OA0rKlhGLLmhdM9lVp32MrkSOchIBcXxEWAkJhlmBY9OHVbRPjkMkVyjzCcdwavbvvrEOzd
teF2CNdr5x8bt6ODFtR3NgU4OjuGZ6TAbLGWZp3q0SY62kTKf3C2Z049MEBG2E1FII9TTh5xC2vw
7ZOJAUmgCvVad9fMZ6B/vLKIipUee/jwLo4SKiNtAxmHN72PciaWctgK4IibYA73SDXdfqxJ9DLL
u9cuTEsIbdPDYfgZR2/Onja8BlZgChJZiTXNINLaL8Elj7QhL2LBvJdHMa7Y7Wzp5RcvpteW4llh
i64CMGQE9pBz6j1+OZ2921kv5R6EN3EIC8zFap/hF7Ac75uFdKhOn6smtyo61qFTDvNxz9m2qO06
LBDWMGSqEbSm9L7GXtfjlk9myc7PuNkHXmGLgID945RJ+4fs4c7ijLHaPYO/HV27B2ItFkqwQZfB
NOKZFoYr+u0YD4TuLJ5AwLPKRTP+sYBOiJBy3CXzoMAaeURQRgcHR+cJcrm4+JXzCFbvAACzEtu3
8HCKtNzvmV25e8IAPdKtgIJNjx3iHxy4xUEBf67ueXUNG57Pn7PBaMDE9PA89mu1u7Atv5zntAjv
w2MnZfyHCgnj7KCYFqaUZJdhoYYKIEnnVkC/HhT76Fl6Z3Jpd5Cw4CcF5xAEgY6rOLN9GbIj6ktx
zv51TJ5unvjDZpFQzsXFGKgj0JZ+W2nzyMOw6F+4+ODdv4qVwoCDHkvmGun3AsHvoQIGgE8kXW8v
bqA4FbibtMqVHsAaxcxsholbBAkt3bai7/bPgW++GiBr37Of9pQJYcxeJTqdtmBa4tm4gxakQunx
6h4x4PIQ7nUE6QtYfMATeBHL065w6Px8HTx4j51HSPhQ/9WGN8SOIPZljiA6KhIpQj3yyIKO5SfY
67N96rMbNm6NADuH6F+nk3MbsyvZq9Z3HxLm6NY3hs/Fwzvr7iOwoy+AAGkYHlbh4Go/3M4L3OPi
nduPuBg8BgK9zEpfmV0nRx0pI0WXyM3LTTHBZkfwJUAUxR2imn8vuhbXdhjwKPDvoAb4FhONKd1y
sH6Ap1DMG84KPX2I79xH9H+6iFZf6XhKbE28LzweYctdVM74u8RBIfiROMHYquR8P73ZjKc79/YP
YCM8EZ2rd2uDv3bMKVtxVFdJXOzAHs6qFsOM1qPkUCM5xNg5NKfc7Ou7+/39w80gKXd+cG853138
b0hvf2ZEaTj+sT3GpZy85yH0sGB7ZDmkEL+FocN9SIb672WVuMrRJZzbtzxrSGq9Hq6/NFK/azgV
JveLl232c7t3hIKaCc/NF8bXfn4jserLJWlbRtB2cF8fU8+YZDN2iOFvayuxPXkunhdszqSvFY5B
Ek7ngRL8cJ97wvicYu9lOGHwEBy7ZGG220RRBkXA0MJFWHYPHrBYz/Je3XPYxpHoJUgHsug2PBoL
wdRHhvcIaJB2Gj6CZnjHE6mF+0HJHGlBGvwi5feW3IL/30X+6yKH+vu//CVQ59+FEv3XTfmnfnlf
/xP3ONf91T2uwPxvE3UI4z5hQ4SM/uYnwT2uKPByE8KjkJ7AFLjvL+5xiT6CnM+GZPjXdf4/3eN8
ZRhNeMn/pQgiEg/8e7TRUsgKYjSblk2eFOsfYlmJkW4UKmnMPTIOO7PVBIMLtACjGXt6s8JV6oB/
CdJ1x6oUG9nZNHE4YvKjrL6djRjkQ45r2PacJm+rlXgegYpkOPVfQKbi35bFaPFyx4srRjoOVD6D
MHNQzsLlC+qA15c1SwDZxfdsJn4ETNvNcIgdKCZg7qFiHvwzMOIKDy3P4jYKCKjcB9ztc63hdFm+
DLmHeMw/j8J7wx8Z02eJv/y7cr5x1Ml3gA8bPMCfcstflDmTac6QAsn50ihEmPCnlG1WAd4zkYD2
z2bfguSXTC1dXKgyn9tgKkDh5A/nThIrIG3xcXt+GgVPPD9Qw3AzuZcUmInuRQQBUw7rjbIqtizm
rM9Sd4krmFEVNBTAFw5QJSY6shSwDH3OkLOIJOBKPBOiyTAF+vBTgKY1jN5NUnxDvwmJo2tOTcxo
tNRdqyaxK3tKw9s1fC9/p7qKFsRRTFtL10HyRXRx8AZgKd3uqXDudB7LP6nPT/0id2+Wk2OjXDqk
gda/tQE0ZIdNyYIwfyyb/Xqo9UmVR1mgPUALLJ3D7BgpnWT8SL0nDJSD2yBfJqZj7uGm5RT/BTtz
cDcH7z3ht53GHWaSL9UeJy9yy3W0PVnr+/abQFAYzxzl4r7AIDp6uwrv7moDtviRyNUEPX7H7yTU
L1F5DaomyRwAYhBRZPmvPwKHfY4gUXwpAKyAKLEI1wRZP+4zVwsJaxvrpDTF0S1NshFnYxgLUID1
FvPO2Dh6H1l0NgQDcCTegQbxFW8payzw+w0+L+c0Nrpw2drzZ/Tg9Rt3IY3d/Ua+NBd5YJkinOP7
o9txL5Aggh5A5Eh645g4lUJCnzw2Gjp7whcu8jAqAYyED1i8h9SBvz6VgIBEvvtFS/iPTMkpgeYu
EbMXpKd9DqTyMoI4XyRSxJQBBGix44sNwxpIj+iKyQacDaSM7z4j4nPWhnE+FL2Sv+TiIYVh9Miz
5ekrTqYh5yNaBkxwQ7m4gHsNMSLk7vzFD//hleddrgLeow57X5/TV9kKsHBDcxL2Ie7Y31Nqbkyr
0OCfIfr7NO76qfOE3ucDd2cG4oHDDf8+f/M8/pgMSWkGT4f7gKUOF4XXeHvGXAAyGk5gpc9kxU1e
zFBMNPKkocx9mzxA6OZZh+A0DS4Pl73o6kRDsyGagmdyJZEhgNnX5fAZEUANKG+GybgxNBZFjzNw
QXzajiEu9+XG8iMPoZ9lwpNpRj7ZvMtLjvwepzgy3YoMfBrfonIT0LmJNKwgmSKHn2gDwfqkBT/y
QKl/2wSnzEfgKSQTObMkd6n8Bc/fEIEQI6sIa4ZVJ71GOT+N8QkF2PFN1Fqao1ZkgdM//eazXSiQ
S7RrnEPSbDGXIi3xc2MSOkNgRQoKeGVkkpUXDqnuPazCrJ2xOgSbjSwXiCx1EUH6yI3UcrWh9Sgc
75tAQOrP3DiZ7EbLeRx/SnPH3hfRllM+n/Ah/fb857pP7AvfIUr084Zj/GDEq85iJacxUn+lYvKR
AXm+BPp8OlsWKonzkTZHO5VVpL+STpWXzSF5fX+NZXiijjkb20HjpdRMDgjZXXDo+NPkPJOOleqB
e4I1f+RzM9zh38RgHe2YX5hdPg0sLc15nE1ZPmWNd3OBneY9YJ7Ek3uq3F4eJGLBdTHyTlGlHvTY
YLAeLOOJdI8X7rZUEAQIJAHrfbdrAH3Ii7vgApvQcDI0qRjXUwdIPD4PNwVb4mYx8AMN9BmfGNFA
bkSQjKRnue0oHhHCgIEf/8qHNL98Sa9LJZgGd/FWpkM5Of5tiLuLgIq4gojOl6NdOOK7nYvknPqN
+NmVUJzM59zR7pk55ve1K8IkATzHDSAIQscDBG/YbYk8CCmDzKbySCo5Qtj4ny9BUfZO4nEsJjII
yPZX+EWQfl94LkR3SV0EQY78zvQf4UAOAvFQTHYXF7GhXek8FViI/zl7yOcN7baRy36dBTQUEvW5
WASf04d28Pn+d9iAShF3s5Mlh7JvAWREYnchjbsbjeYgo0fQm9T5AogmmOIHQ4efn6+v9XqQ8g1f
Ge60swahEeQRHlIBbgR5AmriHaRv4BPcsny7YGf0K4NPUD/pcpCXs6DKhCAKQtgDMCJyYrousNB+
5JlfU5BgntIZgE/Mp8uBQF2CU416c0oHfAcEup1v5wBx8XzNMxHGOXDuYJ37gn1oznS9ng6Wg/UU
pGHaQfzEcJ1i8A1AcJfcb74EUJoDPNHlcwRIDgOs91rgqnfQQgpGqagT4FkOnCGA7UAwlY4GLrWU
W0jBKSj3GVEwIBABW8Ntbwn6hERscWCO5iKPO+Bi+j4AKORAT44SmvSpU+nNwzkwq5QEUBaIIRgw
rLgz9+/Ne/MR9eoRXUQ79WqgUHkwteXb3zIRpkEJl7xxh94AKJv/BP9igEqTLQFz6LmUc7ZAZgSQ
LIEAOZ1oGxqAlrk6T39ONaRG0yU1prmAuBndNIBAR4xdWpKO5z9NRj3n9iiBdN3nhE9pfYrPwV/k
Vb6mKXn8p6wUSZqXY78tzwdu8img3IYWInCLOZopYIsTjsitebiNGxyTqUWGo4xX+cwwYoyPuDdN
gY9gvUQ6EdJdjAdhzfhdDoAg8RLs4nWHh9PSPURG+lZaMx7JZEHDSvRS7VKaJWeEIfg/ARs0Fgc+
tZHP0hbyQx0/n/3y6YBWLiswO6i1QMpF9CUsQT7Lrxx9Ac1UXvI5ShSI4KoVh1SCaKTH2ATukB/c
IU23Z/HQq+NX5HqJD0SNDTTCeH/Us3OZ6D88VG7/+/vb13IPeb15kICgGQB2LfB79plCmVA/c+qO
I5SDbsffw3jbR0ScgIaDyrnT9ctjzNKpMnB/y824fX0KjJbhKoHqMqLkWxnU8mAg9SvPrLx61ixd
Elld7PB6HVWtqJmum4sq9aoyVLWOtqhIP8azqQCb637qseUTXEYgh5QPClaKS44JYh238qeEClrB
M0o6ddR/Y121QvG0i71x+dRnTvMBK8L0TUELBJaLbm6QhUjafCuiJl9Ik/7lM+Fe8udoC5uqs6Xu
TDn8WINW1ALGFkhdFKdf5exG1CCtx7kiiCT/+uOduxd+GYgYAjnvHpT5xKmJF4/y7ugA9o2whqOW
10AJkZjIT1iptzswK8l9BFB9E1HF/l76nXRUgaDrNKIWEO50DiumOYieaVNB4F7MS/TGL+i2ldLd
iSokCI+JkKg0CSSqPEKXHRA6QXGl0wquKh3w9TWAELE/3BCwWeoh3f6SvmVInelu6iKtxJQIpTsv
aZHtPAWOQ75whuEilYMDYly3fgoo+SWw73QtbUE74kr9PHKNRHxa9hOwCaUPX0qby/+EQ105TT4u
19MCZCsFBiS2gYIAHIu5J8FJlEqa4Vcuf0tM7Cdxh9KDVP9EW6S8fmOrl005Op3+dvAf0kot5AbS
xlIOKRoT+prpUf3g62dnjelCWcDcpbE+d5Y3ef0W+I9B9VtyavR7mryzZsmpbHVnaEkNtziuxN0g
7S/uEBkNMiZYWxRa9iunUhK8B/MuuOYZIE/gOIHzaFx5e32gypPXWN6fQZY68KvRNAg0Pp8m8X8M
h8zDG2h12GhyujqX5SPW1zccIxN7V4zT7iPsgHJqRDhJs5B+0pUHSweDj9KFALv8HoD+rp0TQXs0
ny/fXt1fwaIcUqAcxFcA/Xya7/Lpta/M2RrLUTJwU1j5XopOdgYi4CT28TdcUexpTCtPhuMGIbkR
wirSc3JbngxkGRAZoRMpvFXsSmpu64dzGOdEAt3CQycLj7jURH1UuTIShUbUldzjTip3PPCRXb6f
g7+Wgs62JNhN4XecFZMmmxWJXDtKFGbjA8zI7MHkFqd4/wW9AaVgfvtW3I1EvIruRsH4FaNBoByG
eFshYlzCYrFvuJG8YO2myAoVe3rszOFXAhkrv+g90TIrCJvb9uQ4zftFmHmtQPc17+I9Ps2ZEwYq
iLe8i6Qqzs/R33s2ewCyvG18V0XXfHmwylUXGKC97O6+nz4p52+JlwD3AqY/yUtIwg+v0Lp3s/88
dUkRpJZecodzMFSo7S3ArWJQ+rbZJTKo/Rg/wzMyU8AI6N5HhqsR7EliFN5rf93E4+GkAyWwcPJY
YUnMJvFohO6aXkGI9CnSXTa0u6SfwSP1RBe743CFjIaY4EPU9CR6vHahIwvZMBxwLW7TU/QKLpGs
ACoRjWTkcbQ5MgLsbgHRki0OjwBk88iK5UEx5Z5DakB5TpyR+Gf8C7aX4LnYB7ZcJVIWvtq4PRDO
/OPXqAiv5HhwAAlO/bPPnHBGscyZNRIfBjCP7FqBYL0LKEjaoDCFVxJwC+PEyCSS7RzcQn5xpEbi
3EMh5l/EL5+iiHciZwhnotf7mGyrBf4ielgsU7r6A43x9hLUYnGOmuHi1RHaRmQezAzvUreLvdsX
rKw76y4WXL9guwI4HH/yN4ZV9+otZqv+wjs5X13Cf7D+XGN+HqptkeZfixHLpUZ88+i9YEsC9dHC
qqP1X2BrMrjYj+OlIdv5gEQ0MrMDdd+7jUlrYOEwkdfdyACrwroOz49hU/AxPOO4UQycC0yLmdPI
XauiqX9oOXnhtqtwNvPLiBAt/fv7e/xNYOfPWA7+8Y/ANHxxykd4O/hQia9A3c4EFgRspHLsr/ng
emOK2VcI1P2mxIJodr2ZoIhi2UmL0rLSpth3EuMiABMxUX/gk5wNlPdNwaSqELExWohWc+/dvL//
gm0uknK3sLyn6tM/N53z9DWX+eoaJlgsuNmu/WqT7xqNdooPdK5ttE1d9eumc2+Qe46hUe9uwyP+
VQnGPQVZQHKroXJyi1UmAdxfYj3wKxMmBgSfJBoaw4BP/DUTsEpGss6p34IpANVIzWg4moL6zYAq
/2JK41/BIyQtjCOGW04vwXQ9GK2Jhfnce/zzM/4Nnv1/eY+eJXt8dYvEwSrMq02Lf/+RL+K/xf6X
H89877//aU76812R/+mLBPN/55v4p7f8635nW+c5FvuKW2yW03FG/Lop2O/MvmVCkm1YLxTZvPxX
NwX7ndk0beOq4CrS2Vlk7/1jFx/7ncluRmZEsqgT0txsNf+VXXxs1vv70Oh/1hZ/GxrNLma9OGeF
yvKfGE5hGO29aqb+6QCnRdXS51dSkrpwYE+Nc2N8bD5nScmW0b0a3Y0mjmqdLa1FmYfnwhiUT+Lw
4ZMp7fvgdLufV61WnbhkEWCvxctMHE3bQypVm/O9doAy6XK9sttLTQhoPrx/XrXOmn54Fl/vu4Ja
fk6YhSG9VM5ZXF2tq5Od0mRcPl7EesCAE7FfdlDXj4Funtuv82X2qnKvgkIQDd2GUtN5XopbXGip
6aS1KiybhxrGpIz10iKFkZofg0uNLZCX/XtGXiT7mc9Px5SUGwf95RpklST7wtO/QycJsSN0Y7eX
q15ZFlMLXi6F/RKkg3C5YnDRrcH7cpg97MP42FB7ZFvup/C3FMbr7Wene9kznkyuT0PHTDte37Cy
HUuvsOwwScwM5pfL3tGvpGJIjrjDSQrgNmutl5Xv3uut1J7e5MkZLH3QLCq7e3pe31uNwtu3GpDI
NIkVhsXICLIsYfOkZaLUXY3SV63XvpfD5+ir8KCTO6hbqTcbus/qq3E1N6W2f0P9eql3xf328ypV
p1UkOO1fiMFtn3fr6hW3rtb2lDVJqNe0/SrBTXs4/5Tk53VSEpQeCjZ3sXubyFi1SrowPbbN94VM
HGelSQLYM/G/qVJl7v2z7fuEr+RoKrVjHCAvzQvyGFzq9Dgq69Y7vNxVi/3VG9PcJ5N3Av8hqVsz
nmudHqRfkR3m989u85J95+TYaeLUL6pqdL8YGkQhmRru1fzSz67UwjpvH9reCvanDEpei7R/xa3O
u/q7endgSiarnMFeK8NIm+6J7e8PfXw5osJq57ZtZcOWUcT31j7ILRSvOg3eCprNgT2SWRHmDZY6
JbXj7HiCzw7eEO2nUbEZR8+9VrEPYWQZnGH2Oz7v/Su78E39SIa4e7esNb+psx5Cw39tZaTTOId5
ee6aOSlYSqwAEwNEIQHKTUfROp1eX6V1IQpae8EEfieh3777mbz+z0zocpfthX7+cDj822fD9X53
Ef/s3/3h54/D4zUud8Ur3t2h5P1bT+5/9ss/7T53+V/QTkAC8R/4ifPvS1H83VTM+b8Tr/pnCyIJ
plBFsrG1bPWvE6/K5Mrsatv4Z0l8znbpv068TdgkjBbsE3xl6aaucbs/Jl6+auqGIjdSOf6vEk00
/8FLrCmmZqkac7vs1VYgtvj7PSmanTceZK47OrdGrz4nl36evDXXbOpNsmNagBwQyJELEJaYNwl4
nHtxvkTGvWPBZDcmZ2QIqe+jDTOP3zDMDg7yyyC5kfKvaMG7dzXRgyBEeTWbUEjtu60GnJVKVQb2
Hr6GZtUixZhKJFlWwTdpaAcfHp8n7A3v/uFYE4z0vpGosWkTelM/t5lSrPRnsbHfg+PNgPnqNU6u
pI+ydDaqnO0KoOLQLqq9c1Gap7Z2HCQQ7Lvn/ITaYtTKuKFcvwv1sGo0tTA3mwGpZWu3Kra3S9Wr
jqFiHccKaYUD+GXGz/Kx95Jb0VVJKeKScYb4NrYOmWo5eFfHXWKfYf8lF9NlD5XoVcdsOjfM/unW
9DPNarhFo8LBrT2urkY+m5BmZ2PiI3NPZMr1kxYrwCHfnBqtRthsPLN23XrF5/xbIY1bT4dVs7pU
hW9XhNmpZqMLEW+YsJfuqiiD/bt1CDL1BdxhQB6pfNewr7rv5t4r6n3ppseMaRYKkFP16JKltItC
0C6sGhx6X+aolTf/kUDjRuop9wEJmX+w9NmhNYF0I/Gg+gRtMLLQerEp46BcYrIOjdSpeih+klNj
nldl078dyyMn1KV7Pxg/ZVKE9fFFtjS7wZa4siYUTzNwZ1tV274wnR3fTOqWajjX7AqN4bOV/29M
I/+cleFvp5B/+8/RO4S7y2Cd7e7/NxA8MEz/g/movD/+QTVUueCPCcn6s8qYl8gTXZfQFb751QTt
Pxu6YZN63kATtG1TgWfnj4CVpv1nRSWMxYYKQrVUCU7564Rk/llnimuiUpLgTrEU/V/RBOHTIZTm
b7PAo2kSNQM1hK7Bf8PE9A98Dsf94ZG23uydT1g/HUXJ2TT7BBhtZACgSVZ36/rot4y5Visumd5e
0f6FrWrU3eSpkv7LNNtw+d1C60YE6sPWPfjvVnqWNsPm9eDq51YOXw7Tj3XHaLdUcg8drmzceEMM
uk+Ge8WMIctreSzrs9I4TxSTYK6U7fVpairwgNUYRXkZ7PcYchWppG39MH42s3H9hvhur2kt93Qg
b/m+Wiewn0I+n7Mp8nlatRpXQMzqRhxICzqiUZappmMJ/xvpBp06uxIGXeRGWJ+mjeRRoACpgXYp
5+eMJFfF0/6BiIOd0yapq2DEzZsPciLm6gCSI7C9xI6MQ8IOIB3FyL4egWKaNoig9UjbtcJCDh1l
Cgko4WfTu39VSfFWNZ9kEx2SYproM0lBb6fpzWGGSOHml7QU8Vl59U0zHdRGNsvyWxKq+9OCxLE0
1mPRhCjNb6DVGeaR+cYgcu6swqSskmH0UJikp1a+amZyz3oVeXjaC1loslHNp42eUvWMK6nGG3rr
5j2UsvQaKaEM+wuYkjDBk8uQsLfKtD2zeoMI5+z7ampvaFrTS6TB+eOcycxIjtq8TbZZ72gTAZBd
wYKekj34kSVh88UONEVns8r7QdJOiHLGTwUKtoP+7pHvWfWyxzdEZ4RePho/+nv/Iom0LG4nWOCL
l83uNf2ikYv59ELLOMITvM+3h8PRdKGXPHpJCo+HzU6aImEiLYqUZaZxf/t63bkdExwQT+0d2Qdl
qmewuZ4OKM3JRW2rd5JTEqkFmvd42fAXof0+7/cGmfLsdqFxJwMqtnfjGTRfR/z0aXR5sHC2nneJ
FoWsEbJ3QkdKux6o0DnXCVrgw4qt9GG5cJ2fzBb1eZ6eEFa391rTsZ+W4V4bUD1aLygfnnvJ+5zb
gf5O2C2n79twDr0cq5GTQvJBUsPXufCOWU4+cb2V+i3ztEvg2I3U/e3m31OInhvq5R7mB4iLH/Ze
SH+aZKEtgG4fTyPQm8VI0esqqDSUiebpDPlDy15lJMJyWU7VKenD56l1J1KLNIXsf2y+c8uHmR4U
XocRuq6LNEjU5jl63Su3JhOLC+mh3rkdNEA77WnCrYZ4ovDCbtQg5rc628v0QFhReWx6zdOlEUMy
BMxrvmGcLk6XgIHj5tfb0Xvq1xZssQUFeu6DTKkBot57p9F6qf6e1IDezahY0GvnXKO1pMc7ILJ1
n7xIlFhqjzHplFuhSnKzh3q+w5WqbzUtJ7zLfLZ18wgdyU2BHpVYLNUmVx5pO0aXqgEEnFTCKlqA
yR7Is6sk0DvAzAm53gP2Ae189xUToL0B1d+9Si6hdtLr4PY4uC0w8Vdyjes3DHemcpoe6T7PzA6n
sFAOYzj62ar+2OcO2bGJ97lwhXka7E/Ndr238DuURhE2WpBGp3mLnZdPnWxypeYeT/Bqo9yEprHX
vJdFUOutZZH15aAbfp6cFvezuk5tlKmjnn2fIaPy8kdqQbsIG1NJ4ntPtztHm+TdWpKwtd0sOmnL
3Af1Uxm+MHKhbtJhG68AoKykfzvOC/0KYd7xGF219Fs30+7z9sAxdEVcMwKgDeN5da39caI1ShwN
TA1OcoNv69AyB2rWVILygaX6qCsvt0/YdYfjrHnRwUP3DKMWqqTzOh3XyfFx7mgvV1NPQXmrroOD
xpaDY9LoXp6QRDMVRtpdHR7ZcKw/kbLGHaC9sAnQeTxJ4pulpATRdPa1625iJ4WX6/W6lMzoiWbh
ebtIwC9G25OcBncljWsyS5OpZg+nL0RhBv6FI1sQFM10n4eGRyYOSamR37zLTfJWXAEDsn2pdeqk
6CqtBsTCTNKtVtFyHtfjyLhVaFs5Vvn5oENS8kg7ZpoabSs/NpiB1H5iXXXn3rTm6sVqkGQltRhr
N7Tzaxa9jQasZH5ZqNBC3k57vlH72fGqw1f+hGc0GxbmDV9cCz60l2qGBcTDrQaJIZXk3vofHJ3J
cqTIEkW/KMyYh20COWueSrXBVFKLgGCGYPr6d/ItetNtVZ0SZIT79ev3RDnGZ8sth3eA5W7f75yy
BBNrdPVpGtUBHtG4H+ndu3XMY6twxmSus1jb7nMzdb9GJ5lnjjfxBJj2Deu4q3A/b4v4BzKHhX+Y
CmBZD2ZLLQgamBcp1I+F/v+bVSLWuGfLaNgB7tcHUXNtWm7x4HU97uX5mIqNAOnUfZnHa6AKfR4B
SsTw43Cu+0syjgVB7C0J8CHE1h0Hwy5tYW77Zb/uu9uCrStUDJOh2Ie70Rz/2tmykn7sZ6dwwH3f
2NUDX4cA/rP9OzqMEbQwPyVkgNh2CBEZ2qe83xJSqJl82Egh2TofKHwOqsvGGLQoU56Nm9sdNqr+
6U+eO8TjTD1ybu5WxP7iEkzx2eeFrE7tZkhifmNKkTHq0oLpoTYukvVpvZxAoB7NRoSHCp1p0EEY
+9omH2OzCFYtmJWXzZth9qyD17wFMs+fZVMX51VM3d41SZ5MSf2tsiHe8pZIA5/XOkjyyhyeLByr
YtkSuvbHrCtGctRis9JvTpuKPUrZwfPlP9sdYMt29HUKwPbuFtG5d1qHTkEtRG+7VzrTN6osJYqP
NQ0XpINqJ6kjWsMUiTQZEBnul+2Wyy5I9RcYDCaJwXUJ/IE4YMY9nX/q84DA0zFJ8+5rkhaoVaig
/iCv4KU/VojyiTvl/DEVnNpp9BO1kK3U1PcwyjC7Eg5f55wBtzTj3h2ZZK0BM14H6vUC3COaLM32
wkLAM4um1UigwgREh3MwhpeWHUHp7KfZeySwO4jGPMC5uvqHTq6MWwlL3y8482sSRvvFLBMN+zSa
tZWfxOTvuZQEpRJgoNQP3o2PwCvz4zTPwTH0qm0HxBzmjHF1M/J58zl771NT74uqTFGo1k9qGLSi
DLRCW+QfGzXQkK0k76V1cRQmHzwfaorH+teappcsm+c9PIs3YxgATsK/3anpMS/GLdLWwsMx5j/b
XAWJrWz8plBH79YZNEdZZW7imHK9brxgqzVu5ywn9X92u2FnF3wvSTY0rhWJhkfbrLK72iouxCZj
Ed7SCIRYS0BtBUpjK/1ohSMTAXFmrObl99lSWUfHaSTL9oMXTxwPNBHirhtWzMybjjwrdSNJ505w
rB0+Q+qNHA3qiDji97EGTmu8G5BmzwuTmxGFkxhqQUQwDAd7bE+LSZ71YhL3UXvu2RyyAbJp+9oM
VPBtH4TUkSIFH2Za3L6+H9Pi161PHoEXvofZ/COW7OogCEDIMpFxw4p83ZILZCN/v4Drveu8YCOP
GSFOjMODILu+rmDJH1IezsOQDg+ZAIi7dJU6MPrLhvI06P6/rA2ufdPqnYd8gEz4VYGGPvoQZiwJ
/iBcVdwYHgmOyNNF734YImfvRAMVQ10BLWM2sb1tFBvsO6blcXPLj6ZOWd1AuN4ZEC5ix5gOYbbA
mm2mB1K2A15adbdBJchHYps2jlp76BzYOXLYq8VkoyNEMk6rajkGTr7uDftSc7ljGPYvcubkSAWX
v5kN1hm98xCoPBqpyRgD1DH0OE7HopeRVXA8zqEtaGNc/j9+/62cHC78ts0PNa1C7vlTVPCfqjnr
juVQtodCXlbDvhXEwo5Tz+Ys8ZqzcxNUivasUVlOc6iPwmr7qPcdzj0C1lG4g2SgQE74pmBen+Sf
xjh5VVDvR5KEI6fuf8kxZ8g9LurkB3WYIDH/uiZoarT0FT1VXT0QBzulDc5lvBwlokZVE7pmK6dO
Jn/9Y0xo5zeql68boqelPuTF9prVSKHhDAkoX4vzePsthDI/m3kK4cxpSDPF+NvZIOrY1bECXD0V
nxe6zIdTjP8UIJ9oNo/QbuajXaW/tzq778bfErmVs8bJdy5qRtxIi7i/8KjtlLwHx6r3blA8b2Ob
Hq0Z/VbgxpZO8G51c7erU++M/A1nnARtzruXNZ/rpHKGDoKu/ajEr67Hv8CwgCLw0vmc5nZrE7d8
6dZlPQTVtWxAdi1yvPLrbC5BXR8qQLhY9p0vQYdMqih+3iJjD2B2HqwqeybOliDXvgRhOX8F4QZO
ZTmofMHQ1jfkg+e35OuGCrxu2plWq4w6m3owN7izlqGydx7kay5hm0ti+1tO4mg6AlqzNs8avIia
i+40qSA9gPUGFpi+CdhlyTgXrCUwt9dFXPfGFI2+nUAFDKPa7p4HSp84G9sHKSHOzZY8Nh4at2JY
szM+7crj09jtFk85T1n67n+I/vx/QeTsXHP299bsr3E4EyrutWyXVqscTxOghAiE+rMGYHhxaWuz
4eYi8NsorerttGTFT29Y286fMTsvkH135ir+kM/8UBaao7R3uIoUf9sEnSQbn3p7JLIqcK6q8e6J
utcPpc3qlWmIqOXAiIJXTkOGtpLQAwDblJ+qFwn0ijZB8gW4Mb+lS4FzY6iZxns9zVvfs4i+0hUX
k6Euvec6iaWXn1X2zcGbrHtzdNWlase9NWXT40CF/9BNrybJK7lZiNeZFypx8gLp3V6+tR/cC8d8
HHpCYe43PS5nW6Q81qwxr5afc4JCgbSF8RaMzbfd51ipOs4UzXGGy1sYW04ybv/ChG1mUB58N35P
VVC+iW3kvBn0O2UMe4YWlYMrAxl7N83QDn1SUxb/dsEHp7mobz775UE3pArnBsgVx/4CXrSzrfno
yvZYOKbYgQrZ9yUPtdoYXfnrg3YFeZvrzJXolmfbaFqARdqJGsBLFys7bJtDZ1WlG5IFvatAW16s
uj1nTt0eFnhKwA6Iue9tSx+o2wDDh2OUDh2CgU3Oiqk+iVtqWQ2RVVLkr9AB7WM22i8WzLvMrIiL
t5cqGUt1HjgljmIZztJo2VFerv5SifvsrvBbPk491YnRhtd8kS2ysG/u8/NGyj1f9PGpgwdxN67g
nwIaxywPBw46ddcBroPcQlrG5sLr/clkyi5mcVkt+C55II6eFEVsm36ZOO5c3NKCcVDBNtohQ90O
a2r4QFXkdEC1JGwDT8uMD6ntL/boPRRNh4lE+R9qJXyyYFrARSnXfRYa5s7xCzOZF3JuqLj2sl4p
iu0ra2VXu7Dew5VKakWy6TW1+NR5dAcFW8SZPg08gb0nsmPAP5vLUlC6+ayONIjKzID/th57iqLM
zlqHkewYc7l9TsnNfbdjskwWEUVJuRAz3QknMub+DxghCMhLXhyDCQZRlp6WAIqQcxRhepd5w+8g
xjvHKMmLyWbaNxRxsET35TrduXl3KsHVVPPt1Hc2/GI3evFUpH+ynEecp+kaTfN6sn2jPhWruJRe
+KVLfbdBUI26ZQHUyEcWtO3InTvL7D+qU5MKn7Ms+E81KM95BiuMRo9EYUSXyiEkrQXdGirkPzec
LoO54LlsMBaZaovgBGRRN7Au7k1vZGHTLx4HhgBgMXLu8cl/8vLlPHBcxWUhqv3Wdw8zBXC0MiNE
6mbO5mZL3EvR74GGL8hq/GgplzlZ9Ixsa/N5DHwEuZIJgLKWWOYKY74yX+qnwuZ1avwCtuy4l8J4
aurAPYbOhB6RBp9TRt6/5o5L157V27rAULmE0Qad/jJLtU+ZP+220Pty3dNs67+Blse61m8ebQiV
Wn4uGpMFkCrONyJJw4rEiYFv7MwVr0yvjUy7oTu0fyoaKXqTfBuJ664hcxtrAunuzMcjJr/B4u8E
dMXLv2CdQ24PL3FHCG6Sd4lGa5eK0orriZNXehWIFP9OCHfeOS4p0gunaBUcGk8TiiO0dRhE8Qeg
yS9Z5DhkRPnDAPlDG50+u4H7Kxz2xpDflsL8o0JFEbmlrK2JodgtISwVMJcsFYapu3f0eKnKDTdc
fgnaka2GqbufZIcLx6nnfeAN8lCp3mfsXl0MneUoeerZzzDQjNB7ofrSM7Xt9GBQHW9Lvc9usdmm
axMtsFCfMDaO/NF0nrWfPdQBnVzbudj+TMVamzSY9sMfTxwnnrKSQVFgfBWMZkBq8EqqNBr6lfLP
evVFV7C/xgHQO2Ukx5p6K7Auo9JVJNbAY/4igcHlF3cKn8pmMc9OOH+rR6us6z82RZUnn23kqLjt
jTTuZPWixzChvlcnvabvzszJABTjJGp2lLNgG3ahAcFwyNotqQcluc4+MrN48kI9xXMQNHvX9U6z
RG/moqsuE2xnVD6STaeyPqdu+FczTnc3/W10wzsA1fQsIubGUwTni6+nJ38ga7xMYvvnaLuKPcXv
pJJnLd8772rYqXFYO5GC+8GXSIVPBvzvUuZekglQHgwWm1LMvPIMzrKRdy9gN9+aRKQX+GW8VFcf
qVUUHHO+X2KsLRRzfzi3x1FjOiVJfFf1J77FMLRF8MnH6Q88/Bi24qFJKdRtEEi+Y55s5f2EGMTk
YOwMYaL9wRNFlXCZTs3zZcz4fLYZXE2nqGKj423GFvK9NRxIuTW6UX5zbJjrj8q2Ngo7m+A+z9k5
rf7tKqrJGUvJLvfdw1yvZ2hh3cGcDLFTW83cM3D5G4s6WVzxKjf7LvPVZQROTIkX/qyZnUzBVB66
eaJUTBfAUBwCPq6Fp7LvrTPfcnxYjfMnQF64D1f/Cu1tAenq6SQMiWtHGhzcqTtXuouHEeLW2tRP
lZo/l77766HRi3cwrcznWKwsRH0c4Ntt+SPgoJyTKr0v0uItq5BRy1TGNh8CDfxPhrmG4e8/v1s/
s6WgNVDpm/Lep9GlfDdyLGpufq3G/GnQdpfAS0SNDOu7WrDKiZzLYh6nMUUe39bZ+te3/6XSRl0Z
mRVUhrgpJ7GGxVpokEHWrJwo7T+1tHS0WUacVbCpB9vBTj7NGdKF+dSOxk+HXl85Fn7ZOn9sisMo
8KZMxrPs0/2SNh+D45bxpJVBlEoWL6Z5zBqiJm7j2a7GI4Foy5pqz8RnrOeLw2/jFS52RbJVafN0
zmjMryWfEnCdvx8gQ+0WOfytFpf+wQ+JVACDNVfmebbD7bLO6ZnrlJPhNqdVea7gv8bG2n9MAGbO
fUh5a1r5k6i9J1epU1rfnq9rhRx+yz0CxRYFoKVjy/OB6ck7ZYtnq8JvknKcRLB2QR4RR6ndp+Bl
aQgOQF37CoRJn7L+dYv1UnHouIq0VYeTqw4zfv8vMybpbrMfS3M+thbdP5WorZ2DQrpplBvsGq+7
HyQAoOy/2/mzdb9lYyb9XLkMJmhI0V1OrtlfLO4s0w4fGmWxEbi9zkZfxYC+9wv/uIObJQOk5N0E
fY7jQVUHsU7Ny1gP624qsinOsvtSHueyQnnJEDyM6rcMsEyhJ1wBQ2Mdz7rymgf8qPN4DNrKePC3
4BPcdZBk8CsjNdjDEZhBZKGmvNSgcjaUtYO9wkHjNy+ADBNzrcLTGj54jp5jWXh67zQYRXSDPpVR
3HQIvxizTZSBy9Azep6o1ZdiCxAy18eC8d8cjkDojOptSw3/Oaid597N2K61xscOkRz0uADSUA31
QfrbfVhJH2Hd/7QA09z1jYm3St7VtU1+DWiaaBqKz5lYpc49cLBksVE29qWCSesa62vvT/ZHinlt
54EYjAd+GYM2jt4sX9LOqKKwdx/8Nku2xnKu2tGPy0Doa2gNyTh0KkmrsDhknyj+sNaaFA2RWYNW
yz/pdL8wLoydHpZjlc4fQT/EQWv/F9TTPgxqPn9HSu6mIbsXpY7brTgxazKv2zJ+wkS8U3NlJ1DY
/4LWuG7+TKEi2gerqI5oGiaKJ1O73ukj9LX1GEjY9Ri2HoYBoaZy5wOktimpCje9SaavSx3Kx3bh
iFm40Y+I2mAA4FQh6D534HaA28cuoQXRpi4ZTRsDWGh+WlVuPMjeTWBwg0l6dAIE8BKIblSGTtKv
gclVfxuvsh5ugBIU/ZsDVWdl5GHq6j+R+iex2kcSZRyXEQf5M/O8q2xqqrb8I05212WJ0r4bb4FG
v51KpGbe14lp178XC37BRShqucaez3WJR6LeWPlo81tt5ITck9iWBSXlzPUGxlU+TsVt/TgDr1Ho
q6+zxJW6emqrmcCdhT+bMfi1S494gUDe+av3XGrRJ82YcXGPrZ3ojlUgNaJLmuK31s1XaKyY26ct
kmUTIt+p7upU00RL5bylxughzRSQQioA4p2cNrKXrG+7E1OSl6t1EFkjI8MHzWYaPuM98IxlZQZJ
aGoqtmGYEyTkZOrbMTZ2S8mnbD0mtNvcTSfbVV8h9buJuQyA54IFh55tyr8m18vRYLrblKH4sJDW
d7NNpn2AD5Nzxd9ZmfG9QvVqC8z6Q283B8rta+fmxMSWbrV3i5sbrsVTD4R1dMMORyQ/CXcV6Uzp
TU6oOANhkcvGdI7gr2Kt/X3XpQBqg+CUB+mr6QYfLswns2+RgK3igfnZTsNbex5d477qOU36ZT5z
5pOMO5nQSPzgq/Zm9+o59V3jyAcYjfz0Zl8wSs7+AGuhuE+dHTymk+Nm99UaIKaL4Up7mZ/yDAlE
G+7njJMPOym04VQRvK7KL747fmxprpTZxK1XNj9O01m8q/UDbDUofWmSW1Z/rvXGN9y7hnKAuYAh
vfX/ZnOFSmUzIkjz4rvOeysJcJjuzBm6e23mL/g0hsgNJa+ZbvHKN5qbxx9ObumcYLqB9QqXQ1E+
M674CEdriyUwsMjfMgCLqI9xZ3osCQqLZqdGrJVVwxIK0yQ6ZMokbulyZ/cK8nMekOa9dUecZVdr
WIanSsr/wqdePoTZ9Frn9BeGKv7yXZiiyc9fRJ6nu23wwsPiPglX0L/wjtpmGewMa+XimoyPKQgI
X1oQQzOmB47MQ7qHpmTCPnhPlCHmXJv7wFV/VtkgZoaUZ1Dz9hTV/oMXWn+YJYbJaBpXu8yf4bKR
g6uxaMJ5hrMGVRSJcb1OMH9pWtuOAWNqP4ZhdwwW8dmHnBM9U6vIqg1MToN8MlCwH/OZYk+ZmKFy
vkpRLn/zefs7pjhJ8BL/9ayKnEB4obs8q78mvbnJtvRMjfDP7lBEhtPMJbnw68WB9r2F+MrKcIJp
hlGYCeUul639J+TNAD3yLnsa0TycCb5s/SHJcqfk/I2Fc1te8rURz1iOe2Ewj67zhc367POWZBEg
VQzF2QseMFIhGbeSWI113Vei+6kNSjF48R2m16JNmqlB0pMLVkyvrndKsA/TyPRqcXdtk0p8uH07
g9F02bTyElDFhM6QJqqnd05Xcjy3baHqWrPEX8bYKWg8/c7bB+WnUr5xKju7OGjVvvSpYLxd31KR
dMjiFb2nRDPbdQOLOtJaX+3CNCM+X1XefH3Nd5/p11pSyVLpNDHPAs9wbbjRFhovg0eVPYAunHJ2
HquelYa2sJadqtDziMupzoHX9HELlImeX7xtgFn33ewly1rilS5kk+BPQeTY2en4M+DwnfVEpOFM
YdV2S56oqm/I0UJ291ID3SjoRyaV5SlVLYlIC1N1Fygm6Te6GA0sJTn0Vr0dvGI40AxaR65Cd6oS
o/dU7DjZZSWkdKzmY98rrpx6gGE/bg5cu3o7QAvddvAcb3jEbNubIR66XgBXNMWAPt8exVx/Lwse
OE+sYZQ5LXWvznq2mhiJr7U4KyNU+4ZUcJSfmzPCQXmUBc11XbffIRQ9QNcT63s3QxHkOfRkZ29i
WdgN5opB+DZ7VGRopw4VsF/xfgaUG7Cq2gwnQuqYH7Minb3Fj7DPl4ytNXclZFb9N3rmfDY35zbf
+5duvJNLsz01jHh28+iad4tan8IRiyRpY0t5oQTGQJB7z3lo/zelKmCOZZ6t8VxvRRsVpRjj7eZD
GCuynVHnMSvX/g+GnmVfpx+5EPzWtDgHLall9To6+06fxn4IzqOFZGzDlGJAF7IqJRf2Qc3sYbVS
Es0qnaw9VdEiKW80X8mC0FhdwW21fPSGm6+wvQ3Is9bfbYhMQ+Vz5nTrv7AhVc4s1ztxK0rKeblu
tfjeYCsmvk3lJfGNrQz46SrFPY+guxin1uFNCyW/+23awDi7NZUtZ3INRHno0q98iwp4wnczg7I4
nBjOqmr9l6XLx+SPU2KF1VG2LeFmxQR40jJ0Yi0LezelrQ/haLKmOFDYDM1T78gF/a45b66TH5by
5hmZMOq0hQ+2p+GYWqo979F+Wr0hYTqURZk9fEhugzhIC6actl08VXdE4winfXE3BGCVLegc6MsL
b4HyGYczxbRzPLbj7P3JKqacZdvjAdiKY+HS1LQ1zpnM0uQf6K+QyU3cl6QNMfEClgI6bBlA069h
Pkbt3NZJZ6FpP4fpMLw03dvSiqvc5NXRxZa0+Mmy9mENKveghf5Fs+qSLW1Rg20KbVVY+2JNf6re
IckvnN+UZMnXwfHRMRaZ2o3SJWB6XqiVh6NoIaT8Y3luf/HBqKcmQTYGIs3oWryB9TZeOgGHd3o3
y5Q9T4PCmi2OcQe/1IVeKc4g1jaDcgxLLMZ8lnntMXgevP7ZNvNLoXx28rhbEwd3DUqgzzm179hC
7Is+vAsbBEoPb5XM2qd5bBlQmSg9dAooLE3xGKZi3ZuM+6LcZypoM4UUjZMlnQDLxly1jI0wY1F5
TTJ8EzFqcc9uIdjw4rkoFBWuY95ZHsAl5uXRtBVZAtd2P2H0O+S+9TTlc4+CoRFQ5HoxOYDMprso
vd1lvV1Fqy79sytddk1W8swt14uDbvvKwX0eZC0TQ1VXuczkMc9fTl0TaFgaL7MO5ytz1BO+SjAb
XtFFo40a0xfb3WYJdhuzeop8Dr5VUFen45wM4y1FarxkDeUDjorbmLKYksBMMZ3QX/kVqXXt7Svk
mChqcOGxZMr8X1j57+k8gB5KA+oW0VzgjL60bcYKh6+AM09WUpgtaBmNi4QHG6TW/BeX1rcQ/ZfT
8Us2apurUrHngdHuy8D0tTgkRllZizPQ/W+wFQgrGPGRSMunIa3zQ89LpLjvUfKdO3/5bRxEVEpe
E1lOMEltunXfFyRSL16HwCFDiU5zntyleUjLnOSrgIdfNMdyrZ7XaTqoEKrvXPxbnMHkjspf2wFf
KPVqxLkxxbY3nTtXvudqSC+quDcmh7LXA1tXmnCFCs+5txir7G4rRJfZmKjahslNMDn8dSvgW5R/
u7y5GcxthOWUTKzRUxEOfNSuNmdT2+m5eb32zero3+vKfdG9PvogDneYMxnH2nOYKBObi9b9OQNR
GLb1/ZR6eDxpIQ5S+Mlg2WFkKp5BYErrojqWilrPPhfGU5/zNBlBoxG1mX+Q3nDpLIHtjQ8Zp8G8
xQwHuH1DNeCIYKqLap+x/+ScGObqQ+Gt6qK5/SYHM106avbGpVXQ+0BXXwz+3YYX1qCEjNmDceJm
/Jpm8z500fhlbR8tj7DDyUPac+aaGEUne6sbmGnQqdOmPUxzjn9Is+K5em0igs28FjVZad4yJX3A
n8qhykalbd3rwo7bAEy0OdqfXleeXTzAWL++V8MQCUjjg1E76bmlePO9vZMdOm98QbqtPywTHRmX
JYs0w2lQ+gWz494K0gpzk/fBGzBEUm0/Yb48+pn+6XzF7MEw5GnxLy3n7h3NmXDi0pj9Iy4Zg/pg
vituC2BC0iVaDOpMZ2NBtqo+5tw781MwKScjEPclU+hRXYOelNtFTDFTkwdhMV8znfw6BAxbAla6
ZFkf06z4V2wT6MbBOUDhpjovzI50MJtapo231g9P+YzwuYTc97UMcY7SZ0Q9ilA8ON2SlLdmAcoi
pSqzJK9fhqRhmWzvB+xVLE35ZGEx2+Tanfy1Pa58H45msHJ8GMt5tO+nltYb38ZtqOV/qb6hBtvw
KzDkpZeujH8ehZKoZWwIYNssFH0hkM4X2T+Dgk/cQXr7cZOkyq8++3qOnYgbgNRJM3x+XhEejPAS
rJL0zSp49Ft2fbuFd9t0uusmimR179Jye+zKVh42QIJYaemrsTPopM3keZC2jsS2vpUB+xATNRoX
rqWG/XSzSuT+V6tGnoKczjO698FOO5emklWLoWVOO3rN1VodiEDdoBJtREu2fE759lI2Yjq4JnZv
sbJhIeZpP3KnF3RjBxYdqwRz7W5oq/TuNmb1myHysItsG2X3crvOGlHr1/Y2jXRDduPNoo8p/55c
7u/YQIJm9JBf0lCK+xrX3tGeMPS55T9Y9ZSk3gKKKGTrXVLGRZbjk4zijlvsmHyxGB/HPXVOWBtH
0U9PVej/3v5DWRTLUU36v8VaoAQ2gXWW1vwebrhDthw8Tq2AtZVcGK3CysT3Ow4Ul0ZQRWZj/4eV
djvUy4Jhxv8qTEoE9GrSTmsXE51Twie8uYICGd6jj5P6D3EgTW289YwePRgb/XawvXz6YxbtcDtv
4oY3laxW8zo0K/iQilU51Y28BdVQomzZd3nDzxEwyKjLWBgMPrd1aPcZbumdTo33fFlIyu3ov7IF
DshKxBhue2c/WXxb8ja7K4Oh3M+m85rmOFy3LLOjwbEuqOsNjlDLRluAr03ZTH053LdZxaQl9VNu
/LNaiosTeC9ZDx1w8+7XkeFAWnSambY+ScylR7wf/HCV1e4bxzDjTgQHCmcfF2UJGPdQWr06jYuz
J+8Te+3GvnlQH+cg1DsVEofIUoXYG755XOrJONjF+OpBMi3R+I8tXsUoz/S8m2pmE9TlHBBdHEpj
uKymto5+554Lt2BmTgHKQmdoxZJZ1BJa5b6fxhd3WdnDw/+/t92VZ8JmQNOx8z5M0wcerGNGA7cN
NUcEO5IMv2Nmm6b4VrXXnTorey/zun9K+encaYgFKnJkKYNRXhB+WalhkTs7cQmY1XAeUgIaa+aT
E1aL/WjdN8rPrry+T7WrAL1Lz4vdFUbhXFvHVjNBZrbwnYZokfTiYdR7XndHOYsVomBBYiZLD/MI
05mQZmP0WF9MNycesVp3TGS+C//Zmaq/41haBzermeSLJ80TjLF9kqCj0pUAa2F5wTEv6Wz9oYzC
YGqSLKyACnkpzpHqlNt4yHr/VKVTe6+riWiQVMhDxsqU5NPvQ68B7FCVz1xiZEd7BM1k7cnb2rP0
0924wMCwzBnTTsBV1q1M5pF2YS4Z5DCW4/uY05TgjFi5S5Z9w9Sk0ZjIWtd6AnLMCsL0bjH0/tB4
pvxQ39krI9RbIY307n3omz1g609LqK/ONPgYNyzryLyC0ILBmJPUYPYy29xwXvdJn/FjlG176kg/
LgzrLa0ZQufVorCgbHGoWe6ieBwSLhEqAtDCuMI3LxrCZj3OGfbBxcBWTAN5nVsmUczuxNmulY8A
Gr7UoidJCY499GM+0vyD4RlDGPu4a4BoiiQEwH5vrRbbLWq+zLb72ArWw3zE3dV6tfHPsPa3mPf+
SGVIyCyTEK+vMT2OmJduFp85UI89zuPIKvkueSgelcvJNGK7zIr576h6zlIbBxc+351g1Jbawnks
2s46LZaLCpDaHFT18GLU+qN3v5WUyBfZIoDXf6kAasNqdodWDdc8DPtzbizIWNl6Zy7ZP9NQ17SR
KqFT+FcFbDLPQp+8YVEHJkQdElPJXq9Cq9kU12bTG+xgWLjClclRUHnWp55wy6ZY4r3GdjlL/jZy
Y5TGpgHuPQy347ZKXNopPtK4KbwuZp8ebtZoXfrtTdsslIhU9kjR9/MYVHs2Pe5NYGB7XQf/FbMm
xMKijd42bDDSCksiTslAmRl9MYAfIdr/iLWuafjaPHYRDFFzNxJMyj6nV3XWOF/Sh9W2Yaj4eC+G
d6ol68gZSGJWgLme69nuh+l/5J23cuxIt2bfZXz8AZ1IY5zSWlAfOggeBZXQMvH0dxW7I+aOMca1
x+gKikM2WUQhMz+x9jK0KoNVDkKWTNZxRCSzt+YXu3/0jZwJq2y0q2WZDL8QsTyIobRmLPXoCzRf
+N8maf4vNSv/Phb5PhjmkaUEabfvs5+zERInMeIf3nQ3Y9feI35Ti2GxZUk5coVVV8TTN9/xP2zb
viZB/SPJ6+w582UH/t62tm2GKWq9RyMVrDDhmBQGG7ui7pwkstmMKflxqXE9wnaczhwcYo6tSeKf
RWgGS5nn9XZKymHlsXCHXr6vURlWZZTuMkLi09hyVWeiWHvolKtulvGO8xlz0zgMoaoXXJBVdzFy
NmSWqcmiBVA+89BhWpoDRDewRLRE70SAHVqbF7wBaM3n2S1GFOSZ6DutkWnbPiQOOXf5JtIOA8tc
bqalsgn2ufRWi54c8CRa6EBGD3Te++krlxm7RYKwEmOS1ZL+leWZ3b4winOSoZxnrstZsfY4jE4Z
FHDueWY9/w4bx+JQ2eLRSnNrderqqoxJrInZnOfxEMV6ZiWl66PDdR63Wzd8vD6Cxlr4Y1HtZizx
3LCjozPRWyqsvtyMuiSa9NOOe2fb9glqgNemjO3J+6VbISc7VnGJwhJ7IiMn1YtTOTnl0UkxcYeQ
KmxUb4ecw30s0wzZq4FTP+oNviavpmlQa69K/wYGecSh97KTN9fh0eVSHRNx7RrxXtuiWtd+zTCh
6HGya7lw0jR9CyO6Uf6UPLOm8BHS+11vQNuanJxhoDFqpi+WXQXOp+3ro3O1EJiWj+LPmFf5rnlo
Sm75HNTBTCIh/+1xkXpM1FsVluTYd9XaUrcIjloR2gTKrHRlJ8lNmKPHeUZ+toa6wGXwF9wKcEv6
N8tvbpMy20MkaAxEZvXLTSiVpKF4Do16N/tZujZH01nKWar1FBrUNCJWdTcgnqtN77fJ6j2OKAW6
ZnlxzZxnzJgyJP0oP4vfrldtms6HTYgFs2U7Xs4uTHiaG6XsD6FLyFBpmFBKEuQ1TcbsYcVyiGPa
nF1ukCWbQyXjQ2ZxVCcmSthYZsjqPVjm2pt+OIGiS1Sjq8YlKfZOT9ZOecZqKgp5KIzfpkFsNRrw
okU2FE8j9Lygr9nOZx79AjncekeqXaFVTbnsM8d0fTHnfaPEPXdiYxVm/jI1xn0a8ie2ZblOJlJy
dGFw+4k67rp0NFi6QG2EU6lP0YAfWMiJQQgMqwubXq9rs6f5HdX10TLSDcYq61XbMeqYitlOhswE
zPIdkgjUfdzZna3DX1HqL8lLYao60++odqCZUbfmDE1a3J8e6faGVL0pomKTle2lhKOAKTYM58ZT
sLoUro01UOUKavNsW9OZDfhr1CS3qiJ1a6JSLbsaAq4nAIvkfXmrk/zsdgGpAL9ISTGIrV0+56mp
V5ritU9UjBIXe6iJWMPUyPjEGY0dalTD9K9csezNcsciVS//52yE/x9LzTaT3f/fpWayQAm+439n
8T++4J9Ss+GJ/wAXoLXs0F7+F1XzT6uZXsB/fNcUnuuD3DeF6UBg+LfWbPAp4fMxG1nMEhAX+BxH
5i7+3//LsO3/SNN1TemagcdYecf/nxSbSV//38Vm37U9AmMWn+DHlCJ4QB3+O+OGn4Fzdx+Y68BB
mFF2dA21N29CoYNF2E0JXU83iq91kuiTzTz773/y/fD98e+3lKxvrNj14fs98fgm//yzqTSWpTUm
/3zj7y9wSZOSWiAZ3xM5cpL6ta8c8ZQoJEPDql6/H+Qi7oCsUZ8tb5mcvxqKVLeUzM+TkPWdWNuC
0EK9b1x6q66kSRQ3zU8nspDPEFu9PGPrUmQTbgDuUTEjhH+wCmoOfoH44zqcdQoZXEiHWWtNaZ2O
33jq04yTEzni1NGfo0HAyk6yiBpGZOyRmtWpisxrUgTdqZTjeihsDi0JGDhj5tga2j3Pm+Z/D7Rg
LI7jIyRhFF56U5G5DAjXP4E/2hMOgH7ITZXIRtGuUgLRj9TUNgs6tKmoSjcFnt/zbE6o7ZNO1oVB
oL8Zsbay5iKz2DgTUgvPZVlY7Eu4d9FYJsTirQZqubtqek5Ih6wKVzIDDcm6ZH9N3zlYubHs9pGZ
YaEpbkMJ6c10TBjby3aRVC5ezrS2CYUSMu6CbRA71Gu6Klq6wrE31O9vBqrM1neChWgmNjoO0X2f
pu61s0ncCC/a8ucgj0DlfXDEWuuZXIUSF1mO6oi79u73trdnk1av05ZddgZePwk52TdBwsRK2301
ByJRfcEPl42fmabQqw38jHqOV40htm5ELA4n+bV9tGTTdIwhcZinwm3kpvN+VX3A4G7AiXlHWqnT
72SigMVBiSncmeCXc4Q+UBC1qM6TVVJlnQH3WCbcRIrbRp9tNfofsfSzHZTbmKOmnYlF0URkMrwU
tufSCMjhFpl9cmYf92Au96LFAqCq2Sljk2hJp3X403DIWKoxOss+PkbF/MuqW7YBovvrPJAicbxx
SvnpaXqalt4EtAoNC/EscVjiP3Kn+OV6sb+ci+yjts+yyv9kmasWDdmBrkG5S1rHW4z8PnTz/PZi
KeeQDLm5DSrM8KQ21qFwKaEUH1x+NNhQkMmpE31ISa2JIps3xH0ZWNWxbxJztUYzV8hz/K371Pt6
HL1O8EfMe93VfwzSR4cu+xlMbQCwpyEnl3vOrrI4hyuf5L1n3WRlJHvLGgQaseUyWbV+0/SSD5lq
o01Q9Vui0XlrjVsKEE8BaswCmeQHNorcOtELJ16cZ3pAKyzbvWMQXf9+iCPyaEVSvgc1NpJQyCU9
In+ZoeSx/elWTfWlDWQw6cHra0dGPDX5hUZ8svbNRryJxP6RN8L/Y+zNHGW6HyUV+zw5OSER18IU
gn0T/1eHkbtDB3TBdfqD7XI+CKisoxcuplCF23biWrad3zSGHle6tSzBouzGNDup0PmKnPyI3YDD
0QMVFfJ345N2FxUGhCvIYLSakrNnHWVKyNrRE7/60Bz7PH4N7ORsDKMkEovfWcUTJeLwlCPe04LK
GS/eFs8UDC9lNF44kBIgTH7NTvzF7Xstw3JeB5gadGQo3aNorsIiKBaNmu995d1NTi9Frd1VheZH
uJn4gf2gviSFehOhYS6OcTdyGyctL0I/3DdG8JGasjlN0tiMyudk+dAlv3EUXb8ANdCvcjukLN4z
ObdlxeL4Srodi2X7CEyVmCXrHLpTTNwNgks9HL7fCmFaaJOGQ94Oz6AbwtVsGUgOY/hsxu+BpfG+
3fkJP4K0Sppsi8dXRqEeDqHkIdM+WRmUIZIEh6xlPxVxWed47ofs8VDpbD8rZyS/YtdMIMp8BVOg
H0321BOtHeXFEGAWg/M8ZUKe6855olC49nJZY53TvR9nSGM9EqDnBx9GBcunCN3XKLAOxA6shQof
WmFmHTm3RWgnE4ZSmfxsZdRubMIk3IvfJ4+yH9CCaOOLYJM7EzMJA/7MRYouOPww3U5vqZw/SoUb
N+8Gwvea31N+NCa7ccd5cvwI3Sjj/KDm/NXKjGsflDG2jmQjnNo06MpmMejhSVV5ukw8cKBRhSsU
gJtlgX0h1yoMhpt6NjbuFH6SzoU6huc3IVzxZLWIiNq9ZFl9Q66hWMPhbxOW9U2oEMxi1Ymt4tlc
AwP4EeBkrqqas8isd17j/pZh97M3ky0dWedYW1R5Rh9Zd0AWa7z6OQn9q62TbA3Pg01DcnNGjmmi
xxIbQ5KHnEFz6idUnxrrQ9jzezUN6cY1zWPWooDW6mOK6s9Q4xn35niL62Kb4ihuLEMeI9an2iw+
7IgIzpQcaknye3Dty2PnO3BytqoaqLbgfvr4RpKiju2nlFhHQrhNR8CIfvy1avuKOoPL1KsSSHHQ
vVKh+MztddxyPDej6DoXT00dMeZasiKnBtznUZNXPUxGzERAnNSF1Qw0lczpLLLszWhmjhF1t9PK
ukD92lmqu/vRdrR6IvbZALtIrnUJzkP15l33xefgUnE0UtYYOxFHZRT1a1jNm8LeKE7G1CglgAA7
3I6KuCMdcpszPu0mTk023fAyerFGpk9zdCZl0irEL1VdfDMiB/eciGSJlvua2cHf3PtU2WnUSHJS
ESOZyUGlkEj63MNANfNsjb9xqcle3Lm3/57j4cvPKNDYefOnT+Wm4RW9ngZatJ3dvwTNwFgv0+F4
LqONzmEBN9PnEOSvVeO/i44kH1ZRH6bX0Nb0myLYF4Lot121+I6uwn+LsuU4gQ9AVv2ro+MMH2Ux
pkgZBIDhqddTSEbTuTSWvHhoxa5vLtw2+GvO6c+s43g4zOXJidMPd6AjWBLp3mbevAAS9JoJdbSK
T/LRSPZeLHa2RT6yJZKEM3NtOOyyqRkAtYbpj4GUe4pMtIgeSr4oDK6ZQl8wuM6p97AFinpdtuZp
It3LD86lJq1N6rLgcw+B3MGiP3bi1e1qKGA2O4KK4q2VxCfHYC1jJvFsBCfifevKMsjSJx5mNk9t
79uPqq3ncU61Pyd/PlIfv8RirI7hTHx9UOHi6PbhV5dS/+3bmcu6zJgufmynvr1K17iX5JyXbov6
JJjiRUpJLtOi3ICksKmpFdL4KqNWr31X7+zchF1uG4yhrMKXUbs/LWQv3ToXl7VJeubZV9MdOEpA
wDA9jDm1hYEeUEWxUMWvTRfrBW1e+j711XQM7uCsHV2LBdOH9nlqSigC/Pj5VKOudv3Pbiq2hZme
O+l8mjI5cUIxNnPlbRvy7dPc/hEB+8JM037Dpp2Gey9WlSCkCnby3awTZoEob2WP1X22mUiZNjCO
NoM1XZqInVpd+DtPD8a2NNTRCaBFqv6IYfsFonGyboDnttou37wWvKJEquVA/yQM31ug94JR9tZ+
nrKKK8Lu8Hfj+lg65qoYB7VK4R+P5jmaUesA61xJbf6dGhrnzgOQiKukLV0uGyfcsx5TT3v0v5qD
G+JdBXdXE/G3gENRMGSTbPR/mtze9rPF6k0ICT7as3DSjZ30m7w8JmY97YSLcesMPsOmKfxlIyXU
CbLP2s6oIo3KgmaNhj2KXu77wX+tenonfM0y8fUPepSMBhT9lsj4ukqCO5u0Yw/Pw2FrGWSjtXEK
8yXtJW7JQMTdeQ6B9j1aY2QsUT9080wdu8U3RjwgN7Ir3e7X4FunjEwdct8QbupJgCZh3+DZIeal
czeLgfiTeoeoECw8nb5wF3kqphwAtZ6LQ2fUxSF3nHLnN+4qYddATVN51P2JzVGYJ1ITi7UjAHKH
bnkr4zRatf54AdcWQ7Kf6heVzMmGvGyOPOI4R5evXLMuMGNSC/VGDU9v7LraUyJ50zpCK6G+v5Ae
eQU2eWBmhuSXMTIV3MpPzlRYe5KR1QFaZ3lQwr+3NnbnwAHH4EDF2EaXfNMq7iq62gVRxSrv//qa
uiZlRXTCfHzUJmAerGSg0Eun8A2RPVh3ofPkOyMGS54/TVbAkcYxTlYLS6jKKsQ2dKID2KPykCUu
klZbYGYPqLuxCv2VH4FA9vqmBsj36nlBdcBRXRPonlZTmL6MJRbKsrWv7PPY/Kj8Tc2G3jYW3Ro9
cmTBiF6prilguqIE+9idYg7Lw/eDSR7vMGT6y5lH9P/5h0MUYudF2OoJLJL88VD3+TarxmHRmfOf
eejRy5sJdwH3xLAHOquqvyc8w7LDdAzzF85UG+0kr7bvL/PKvJLLKPZt3YI0I965TGpK4iLMDznN
R0G6aDlk5qdgGTm1uXUaM9r8bVz/5iXabExZXZwuf9WAuhJPbyjFPXMFybWoYufiGcXAeYp7dqLE
n6k1aONFM7gdU4/LoS3fomlUy57q7XpMYGmYKbszM6StzhV1IfG7FWOtUdizm2FG6dmxnece/hox
M4wt7DFiqDmgdRgxC+Elgo0HEmdb3byeGyM1hnopk1DdkBNpXka6OxGOZH6rZrx3PzcZMK1yg4Y/
ntzQINIzMOyey3vJcvLwPoz85uR1cTMih+ENkZHu/JyWg9meXU6s+yxs15qoG4zBGqo6NtxyMu1p
O+efRYMTSR1E7mQimntTlsO5rNp9GHXmwkrVuMsqATGF7hS6gb+Msi47hyZYIEEitvpJU3CLok/3
B9XxNunZvgXBTLKP/MdCF/JmpB7/W20yLZLDJXclWgS8sLK2a1Z1hAU4pcFX2eLmR9K6Syy9O8TP
YTNzMmSKVrSqEw84SWJ2m8JF+Za9t68rmjKt0BtDeXReqxpVUuhdWLH1m1oPOkWRDHd+DeIv8yz2
hU+vO/e7YVe1L6HbAFTypi+P7kwX+s8s36CdqvFDGYaxIfr2OqpxvDucWbU5R+hA83SAp/G35YZI
lKk0tp3/p2kjxpT2ajvF1YddW9XO9miWpOzDiNp11S4jh8Jmc+CKbvq72/w2ISXvLaNbO3l0KYKk
fhSamG5hyF2AOnpOrcvoFdM6D1PGfYTBE7V36z7W3ASsoE1WbDJJUdPIWM3QCxpcXfvRfYRBS6rq
PMbI27ogFDy2rMZzfKmjJD6wVjiHMZqiQ4g2M+US8J+Sj20jE0g4fGEWcxNtq31evlsadS1NrV+i
yeZDI7Q+COqocDonSoj18BH3aYtZRANN0S4MBL0AkiQbsldvsAdeILS1jBnU0S6v9a6MQN58P6TD
2Bws9akqajf+YIKqFsZWuSXNsUbUF6+nvjbUiX7Hm2LRb7YdR+uPiFB4bubBygwQYsKCYKLKXOMZ
h5cs+WtcBsXP0iRHDHKvvBNe5uXqxVyJ5BJQkPRVUPoDuxAC93mqo7tv9wHMt/HN87WHv9dv4MqU
R3h6/U1PvF5GkdvM5XbYVNAIMktYiS513rybfxaP74mnCwi7po/R2RAVwESrWZSnKeGlgB9j/UQc
KrLHFFnqSjino1i2LUm9mQbFyuvnaWeU8c9e0iEaZuFyzGztjecxKo6c+Vax4D9l3SS2Ii7JeHYD
GbU2DbdmxqarvijTAMU2+LcHeObWESMAhVHsVIK27zjngt7VU2764oJFuulylMIlCwu0Vl4nDhzz
Bazp+Ckwu+ip8Zuebnt0hqBdbXvY1C9Zwy4tN4LbCP/KRzFY5Jb9I7YnRl7nX4kxTlu7Kn/OGiel
m3OGjQw90kig2kc5Y6g2CoI6p/3UXuN1hyQfH+7CnHvDuQp9kIt6DKBZYBZ0VgisL0/HszE3w7iy
6pgxDBXTgHuHbkdahy3We+nRdwelnUiLtjV3kyW9X2sdhpLZ5rmIz4HuGIFnQ4VsBqJuXVBcOjk/
UQ8kdtYY7bnorH8f+swf9lYbnJSrfjrj4G6/aUDfDzG3THY65Uth1/cBphIRZdmRV+OBJAe5+7oE
MQ6/+/lMNWbetY93HfBHZ16rsMcf734/5JG6mRa9miGONnUh/v0H/7xF0iMHsXgZNTlz17KJh4bl
LpsIpJZ2Ml8B4M5XUs0IY3XUr9XYzVcn773LVJ2bLDWvmFb1YiavvPt+V4edec0fX+QMzoG67Lx1
7eAWZ9PM2Bx+/4vwd1jcGoWltLnTRJnDZi8YDuUYPiVjTYhsyiZ7Y2U9yfMS1JKbE/kXaWZfi763
rsgjq8QWALF53RyD0OiPRRGly6yI8pU3Zv1RWD7Bqe83W6tjArPGGC1dn6m3reiOSQXkZhFnDjbW
/vsjhgJCZyTAwli9u6Mk5378fuv/PEjB2dJoPZhchtEeleZKn8BZED2vjmYRF9Q0Zcvw9IqEbmS6
DLmZI7/noMhux3EJxHHhqZnjJAPAv81ZNfTlkaZ6dfx+9/sBT5lqHZ2tXU2ZfTV3mbmm2kY5wLSv
QXpPp0k/jdGjyTmbrzNF3ZdUcrr2L2H6SJ/XmXzp620T+/MrsZf0xSm+1LJSvXp1BVWgakqndZXS
hyPX8TSw1XuN/fjZLQvj4vexeh1zfnCPk/rB6syHGpYcAi1o5OhcryZv9jYk3egOz7I5C68DES0B
f6QZCkqnYmqU1bl1r52LTob0ReOmob89x2kDNAwk0dy7+jjXPFlVTY+bnVyDfx3ePWGpD7eOs12f
4Cgb/vwJwtp8cqeWMnB39ZybHfXbJjTrSxKF8Vufm+ckTpxT17oHpVv55qYsLVPzXsvIvjSS8TKZ
FMukD9KLoT8Mrsa9NECk5D4A6qFQzwNP37NJ5rtl1X63DH3J8QI3rn+wVZxsZTzIU2dmT10V9Gty
98sunikM8ocEOg83jR5yDwuEs0MmN63tHzR93EXs6d1c2ofZbdt12tQlKR/KJMQxYcLzYhsjsS6j
zicYGSGJgxUrE7ZGXUGzKUfywqZMN17Ofnu05qMhuISkGQKt8TFia/VSB8bXnA1nkXhs6EnuxTEp
48kCtsJ9E9KP4IY0e/pQdzEQyf4t9cjrTMXM6bXx/9ax+9r3JMZAE0zIAqJFDELtRhQCIjCcA972
ZHovRnSFov3Ly9/akJotgGsQrRwkjtY8WAXFuuRr9JodKHxN+NVayqrcCI+Tm/BIpbujla0eIax4
/g3FI4LcisFshwTPsuGeeXazwnQ/mwOUzMDGAVaKaJRLZmoxTOHz3CT0dNzmHSzTJeNQHKfGWvQp
Cc12uOlUwE3RxmcmUzZY0BgXXsfMKECovuTVElJx88uKmcJzCruoUtlaOiTgy2iwIYUQ7x8G8ARt
RipVZM6vrFdvyVBD4YgheqYdRFSy8rKtqFEQDT1F9fxuN96xCWz9XI3GKjM1w7JqwdLVFRD+Mw5q
eWmuqFsFb7jP3BWaZVQp49bn3cvoaU7lDvXlhkELyMaA/+vY3Jvt3PzQ/OumIY3ddEKzDrjjkb0/
AxBmxMW8yK492ziOPuEBfEP5ObdHwZWGK/nLdmA/aYNquGdOp6xy+k1i2JugnmB/xtllaDmeUkpT
V6JpZxEM7D2Ktj6Sj4jfdAd1I55C1khJA/vbSQxG0BtWDeSqCsLyCPnMJvBuONAEVbrXD3sxqgmh
2jIdt15RVa9OMySbAT46ZVHUJphWr9PI9r0vwGY47lC+2m4O3zdiO/f9WdeOnyoIVdtCxczKqe3i
VUJGJ5ab/P1+z3EL9wq95pITlIDmkOidFRKrdaLY2MZMThj6RL9WcRM/Fw868OO9ImxqKH6Fw60k
5shbTq8kBqNXNmjf7/QhpeeAW/yaHkI0haeKfcISfpeAKup+xB4cNf+zyZr4UJflLjaD4OKt8jr0
GD9EGa2xkrcYZWKVawu8aeO9liCjV3KusbJ8CFmPGw0uBWFtbefQGOonPxZQ9thMLpt44AcE+jBb
hGHgH09YlDhf7GPmRxU9EmgcOduSyU/O0F4IQMqlqIo7l0l8VOFEZ1QCuUylTu4elOt1XjFn6/td
HNaKIhmCkw+6aNtTE6Jdzb/7/uzkufM+TTiuf78ryZd5vPIvXWjOpzYcoSaPJTVyqdJbWN8402cw
F8AsMKRlWpNOgUKRVMOtU+OPwUqaw+jr/taEsr8BQFnbFhIJhki7/P64VT5GIaYSIil0bVJYz4Oc
N7GHw+qmSbV23FNsVf4VLl6zKYZpRzmkxjlTCFVh8ZKW4E7lA5nUx81HP3dbD4TDapg61uQHElGG
n3ZebSqg0Ydecus0K9LxQzTRZR5WdXYxJAupUAejE6dEIfu2dgGvw3lOczxkE5TUVAGCsQz7pVfM
sBaedzS+qrB/mnixtkFcvGYOTGtEeQ6RdZ9xJkZ7beijnTj+Exmi/tJ+IknI6/dDQ7QuqEB6j+y0
loEsYMJp5FD86fQK3mHlcsIOqxQiSiJBt6r6rlMSJnikyI6deQ6dCmyS6RUE9MkFCqbyjXF8opuZ
rcIxmPdlXqGNdtNzRF7wtcuuVmvf267YGRo9ki00m90me2NmDJm3pDgFIaDIMLcPuU0fpefmvvR8
Wqx9MZ/MlmAcuERxtrgBLBSWXJuP/rHV6UlZwbTppnDXFMR9dZQe6mBNbAESputeqzCoeO7iv8GU
vbB56W3wYR0bGtrvc3Qjtn6eHfLwmJYWvJqh/IoyPkCOcuM3QY7EC2ndQIIsYajqbNojF74SSQAk
RH5SqOy31bMpM57HtH/yfPNCt4jrdtr0XFgcl1BHxmrbNf2WvWDqt9TdqJENDSCKwZHRNi1P0C4E
oc/2heP1JalRdoT15o8dKWh/evMt/dVaKZmxhKx9Tj4RwFDxs6H1wfMMGAGW9q+8De4skiObsQAq
QYS5P/Hy7BRWt5F3/Gca+4Giv2sEF0RmhY9X/yJh4n6kwLXhJRnJrk/tmLgl1uijzZm07lNgDz+k
gfM38N2WLRUbdrMfTtzGSzEAj+oozy4E8mlF0QrOEp3rgtu6zFJykj2DeIbZ/JXP7a8m91oqD3Cm
k9REkvDddWbSCMsLczV4GcMJ7egk5+GnmVOQgJhNtViQ4m9GtXGbhx3jPJE3/jBolqzm1D84Zr8h
CPFDlSA54Gtidlv+1e1KY11O6re28ZpGyQ8wwUPqGvtDwnAH3EV5gQo5pqa0f7G5JiKcf1nFiAk4
ptcBpLifCaYzEi2JtbsUQfsjaLhnhT/8inCxhl06xpriF/c0+YjeuQigFbibrWGz923zEDkbRavx
9nHobiqHfqgYuBP2Phgcg6FA0w2JqF4WSXinh8KcNFCH9nz1jA6eSUpUXY6/qVE8UiUzSxclHbaN
KTUb8Y4Stcvi/QBKfDmY03ROcxcKa3YFW/9SlO0G0oPcqyz+W8FgLNL0FznEQxLCMTRYYxUw93g0
MxYiwP82BxfrfaZmyI2r+9VF+T0J6+fCISBLm2WfPcTfKs8oYSkY5MIyymVhewzlc4O71G7OX5LD
ulOpctXasKVdw/nIJpdqufmL2VQMOvK950bjD8UYTV2wrpr8vczr98wMPzouqZBvVpoJZBWSwH4w
/bAyLIEAEWwY3ICVivRQ+R4Pxj0OF2Pzy3FJPcoBrYqOTnScmGVlNcbJjsOrKE1Kx2XzEaas8LhR
piY/8/gB5upBv7znPqHUqJLAoGoy3qq8OEQVJnRXzCmO0yjAftEtO4/GP7to5DZvC3n8SZZ+sUQa
uoFYtHYU+zZTjU8bZK8gExsuJbhpg/OXqueljtWdl+FqcBu2ppnFPMuqXKlmwhPKkn1UGRc65NFB
DtvOEXcYaPANVbcNCf4tBrYdyiGkybm7ADSBhfFDgseiZ5lci6mDtxLJr6l7tgu6T3QJg5XDYj20
oPLpdtMEwP6KC0WWGBvCaV9rQP9oh028joRPPsTtV3ZPQrQfbyOSH/kG+y0g38YJstgxmiHkXq+4
tlsmbNm0Q4fo7BZctG3radj3/mEWzS6Poy98fCZ2WkQ/2JIyeeaRoemxrjZNYQBXQUKXodpUkPQr
4LBF/ZHk4c5vgx9l8xZjnK8Jr0bLPnsM36T6p3LwccFEU7SxutcUjaIbjxoeHoA5SRXHsP8ohrAj
t3HCBYPfGbpmEsW8iczewvBcurogIElLMfPog2dlBuTC/eUCXFzi0HEbu5M+AGpY1snRj5Njh/e/
0J1vrAMyEbGFGmqpnrDT1ESrfnDWoqYRRnSPtn0BVYj1DheDqmVgNlS4CVrqSoNdYn+4YNbDAq5w
eCxVTxQrzj49DwWI/JZfkdHCT/0yPW5Nfj+9UBNbdcFIU8NtRmdV+LDfKQ6wX38o4bnHIDLXXk8G
iwYAtuwYc0/YTqXlbcMmPaecl7gbBNxx6JXATw7IJtXWwaBfMsdGsMfsYXxlqb860xvYH+3Y9avD
7DN2kYjsHsJYc3KJyHJv5kQf0dY+NNoXh/QxTci08OPU39DI+lPJjNpH+NoPi6MJMx6AiN5juMdb
GBrLMVXdIfJAHTke2n8pnyz4dAevRDQkButlS2uygAP26bWAsXzIWAUO3299P7Q6CA+9Deu3Ciyo
aGZsMNG5xX2sHg9sK43D6KGcMx2tXntlFR2/P2Gi6tJCJu4dG6fU4c6khocPaOOty9ygX/XHETbD
OScV0wB3csp+90LJFCHf61b46M7BNIz0EJLMcurwQOjq34dgxloiSUtYQ/SY9tyW1kXTqV0SJDMG
luW0h9no2wOQ/GbXQt+xHwNb3McDsvy/bxmtQ3ud4qt0GHWZ1/Wqaqhn6YdjND4evt9KPbr3ITMh
WArtn2mt/P9i6rx6JEXCLPqLkCDwr+ldZZZ3L6hMF4EPTOB+/R5G2tW+tKana3rSQPCZe889se9w
WWZl38I0D5ZpL5A8Z6sTIc/t8st//zS0c3GIWBeN0pAgSqvkHHqOsTfUdASREYMmvcdVo6Avsujp
lYDIGb7LIQ7IT8GOjkVgkAYkm+yNIJByDXuUveh/fzz00P5cO7fPs4OpTGjvguET++v//VJ5s3FO
nLPdcdjNHEo7/L7jEhrBL5bxv/+0/DZpLh5f0ok+mKnafz8RcLKd1SgyWDzB03//Kqvc4CR7uCD8
ERqY//83/PfvMK6Jbdh10MsSpGWRtzBeGyqg3kijE4e1Isu47Gj2OvZeYaPvq6Kp8at0SDVqEjlS
s7W/7XbmM8uyB83ql8kaT3XDjv+stn0HOm6841dHEQRL5lEFFbIw5U13Q61Xpmrghvr4AGGfW0gu
B5e0PcI8eorptSqN/IOVz6sze7xIoZyLZodoqHdvtDEGKB+117Iy/e+X/zaorOTliaU/LiIqZ5hH
ULGAIZYIFO9QIcxgKHg3d4ERtne6mfZatOAtlj9NG49+JPeO09hODIWXn4jyzIS33Uq2W4M4BkH9
SaAKlICR/kiWdz1ggW3QdtDwFelEejZPgWjgZiIb8MMCuQQ79DsE/WDz4ogy3wvQJBTVBuAK7K4q
oJUnKDHME8GbTe/HKKo2sefu2pY0ECewXvzAQ7uHAsLIzPyQwSWE3kSxYgCh3YmhDo/xoF5R2Q8I
dirkM4kkJdkB5OwRrwfMIzDY2m1iw97nc4f5wMI+wYMBarC7tcCLoCq5Zx5kUzpgCrE3aDZoBVQM
kyE5KM/+i3VPIaktY53W8Vew+EYi4wFIVbzOJyo89kfHLA/vBI1pWqfjvphABc/u+C7IbXTLIDoz
RdxrppFoswHPyg5Jv1/z+IJj6qUa5Y1i3gGRbkyZA0e5j6MOEHruzlswzj+d18FfbYl6MHR3R001
rZ2YIXsjZ8T83oxzVHEyF6JlrKw+R8sWoG7YFYzO3xz1R0Q2L6kmG6YLIy5XP33EjHsjD+iMRbBJ
URNWIP3WdQT9d8gejYhbK3phYvOdIYtUXflZVpqJkCRUNLWq5aQWfw7euikdN8ijknVDBOU6bx9k
PBy7usGfqdE0N+OtsEitwUex9kqxxsU2WLFcs9X4LQvMuYumOurIoBhH80YWyzYoO7rfnsLdUT2x
k0X66xD7CT+07p/8+jkSxW2c7JNjRcOmKlrmQ+xjLR6HzC4/ljfAKwBXafJZZbG4FRg8g2E69Dkq
yDnSpwFX0hxk2K3tG5cH79zJnovQvGFRfGzIi0FhnLOLso1jjoxt1Yj6rRpn/Lf/+ccgzI+uzbBa
rzoqV9Ug4ezoqVEgUZmzpoci42z9fL5NRfKBas3GVDrLZGI6M//DUglZtIC+Zls2VXsFonv2u0PC
7KwWrn2qOPPM1ppXYepvoj64d1jpcSZrltr1zVHV1cNxlZVyWtslK+OqDe54cXsxeNdRX53G8g8q
Ft/AgJ55pt0haA5L9k2lPlJ6l1vbFHeyTv8pPb801CiYjYdrao0rz8QAWKtldO0ca6t5yBMmfLms
r4WPdVgWwaFWbCe9dt1DenY8QprA6j3Hzk87q3pt+Q1St+ifasxvPH7jKnSmR8aZ5WrCbs15tpM9
ZAa665wWQ+ubY9W3tuwueTYzODIDcIK0dMOwLv2SXjeglmXpRJy0VdDH6uJqS+QflJ9QZ/dePCHY
kaD9e+tlBoiuqqBb+xbiUIZyToeetKhRXJIb1Q49DOkhfWSieE9bt4mcaVgNY4Nb8CNxqf6MIL+f
tYXZq/fRrg80lvjYVHLt53zYGjhpIsZSdM9Y0eLE+JXzD2StD0JGaWUs/6Oa7d+AteKYIFMZRHU0
mZfFgD1XceYRLfYGT3TXgwRY6Z4VQJwmf8q8w8rBumMGko5uNGWKlKH8F/MCCdvaU/6SWfJmZ+ih
sf6g31XZM3q9fGtMjn9IGILpOH5WbreoKwH5cBqssdGOO3yCIcqv+JBNlnVLWnCDNmxUntH5s9Ys
YqnBWb1UXwnEhW1ycEbs85mOn7tyZAjURoDwS+SOuKOZbprOlxrd78GunqlEm800td/waT4sN7lV
9R1HWH6wB5orkN9Q3G9O413IbWBeydIlL+d+hT/+MymaDeAgkCnpB7vSVd93jHunYpfyOEdizsyn
HR4HBUYuVvDXfzlwWlgmjMkxXrw1LTLZ1Djz6QjQwYh5yrDcdHXK5snhTtHVq6Q5WS3fYc0BBaba
ObKM+wSbKFbsyk9Ny1ribRAM9woPfyW18e8UeWucMbDo3fJKU99wBKJQIYx3PY1PDG022sQhIdU3
onJjrx3vzYOPa0YdcO+ShprMAoYHZ1gND0CUU4R40CPn7COy/mUlSSUFkTuczfChW5siYtGqAWlM
JP1pCfPfbwJqTZb/NUNobeCTHqFG4c6bU/cefEhJaxXf+SlOZ8Yb5QozyGPgu3/YKYjxGkZwNEmi
rvgKWG8BYLV9/YgQ9V87CmungSx13vTYL1+q7IevviWjdxwJLKGhpazqOD1THsAWI1ym4s6dKp/C
aIzB6b2bNljOFhucb7T3dQV4rMbbvK6IeCJJ4tMwC6JcloAmaRfAJpPkpWFuxzO5qtZkB1gXtwLM
LSDJS2uRrm3idHRvkMaExUZ1igSi99A6uwlIMSOdsXJqB28o5JZtTgoEjKWo4vEXIKpW2lzxhC0J
dZCH2otQ50SbMu/fqiln8TnWbxNOttmiOKPrLE3K96pyYEfRGsIwwV/JxIiuWQ27vJ2OoMIqMqv8
d44cfiYiDi35AaeH6oStST2Uz5orYZXAGNHm9IeOjYoe2AQVLFDXdUTMNXc8Svo4kF+hpOA2yvSW
MT0UQfQEf4zCN03ukZ1ABoyFsfFKnjpmO95l5S0lko0coFVrdn9m2r3NU3UAV0Tai6KEhKhG2XqZ
Rn3w9CSo5Mu3lH2DKNPP2kPoYahX4ZiHokFxRC7Gm1eUL2zk2bYz7qCURmXinQijRoBMvwthmN4J
J2nmj3ub1cS+I1SvuihDb4ISWJkbwUm0IvMq+mCfBr58VqA7Y5NgH5coteI+wj7I+a+qO0e8e/Uk
T2Mx33yz/3XtgH1Sy+JY+AOPPFTwBkwCaMsNMKMJPoOmA0/AuGijfRxYzB0ol0buNrvbG1c7ymAG
BzGBsNl32DKzoZVL2Ibvkx7DcuSYNzPhJo0Bpx8cq9+Zbn7Dp7FHf2ZAadLEjKDl9qDL7QQna5Zz
fhguHWrWV8GR6T0bZZAyQqjPMiiOpg+4KIxdCMSUqqsKWSjXHAkmbBD3sdmQE1TzuhqGNhBuUHWn
jKAMb9tNKjrr7J+GFHpWjnyZldnBgslNlHbGn+fjt62RqswN3jGYLArhHhpAikQoofTwCSu9tt51
mftWoBuvZYWzDKpw4TfbIAZ0G3agUqyerMBp4PHSmf05CX0bioT6NtiIbBt4Sp6JHDPy6PLlOHKc
VikAvNFr9pP6ZAl4dnO2pIYN3y1F8z/llFP+cDTQSrLVi5T5aHjmjthKshQqRKW9fQsrkj3iHm5M
mf7My2dBYJiznmR/CN/aOiqo6zsY6P0RCOydKYY3AlFZDQh9aUPC+SAwItk1mvup0rju+dxTV/3a
tKZ48cdHV4pTG7IondjcrDCVZLuEFVPfyjeOSTKUZPDUE+JCYOZfGcGB606GEborgi4+6LLesmBk
eBJ8oyi/mSkwcvIEXXbsxXM9O38TgLIN0V63VsiB8xduaTIVNNBwn+Pa31izHBAbxbfeBQSGjBhE
HESSLFT+Xa5HptQhsYSNxfwejGKctL+iYYA9dJjho2F+arB2eXMW0MlRzifxM7K+nsd0f9H6rrPJ
M3ZSgJANiOK5rtXO933cg4RvusswKpi5AopuV0T6z5cGV6rkWPAdakoLUpsAxVWVPt5sj2sDgcXK
X/KIfWz2hlNbVDZQQRuQg9Ekn3hwBww+sOhUz308Ibb18azb/pMumb11pfpSgXpkvYL0XA0PzJ2R
9Yfuu0tmOqCdnO1/3K1ykmaZ+kXzeWDOCVmkXhtNQB/QRXI7oZ9nqxguaVjeoQ0tci9avhE1DMwt
O8VosSC4fqg61GXFipVzyWkjpr1TYH9A2L9JG8w+VjV8pQ3gMWKTTZQVeURLZz1ZFGoYaj6naK5W
omMSRHkPsfzKZGzCt9aikVXlJyUMTYHgCVBliNZ1oS4q9C9hXF+JeUQYF+WfpUJuCY7jUvnHWcQ7
0xkSCGojhmsRvMAEM8+JT3WXk0XpF2RqUEXj6wGRmdj+McLF5fE0MWoN4kGCbWdX8SYHKkZIJOKo
XL0Dr3dG3Ztf0R+uk6lfxoEDWoJwnPHbzWpNRDzeaNpABmy/FUkgKVSgQ++iQNY1MkjsicSXsJTq
K+Q3hW6rlW+Y8uT5fKeIMxnsuC+kSa7IHRq8+F+HFX1NQRHvqoaLvw5vyqkeYIlUW5ynz2aTEAaE
XW5VcFPRoEIEb812D9c/3grdHR0zHTb+lNx66Z7teCLdSZv7AtPAXcm9hg+J/2WUmrvWoi8hgu0E
2zf+9tkPEJ9ar90q2M4BgObWse/JmMzQmfTfc8UQJPeZTFeGxmSl83aNto1pOgojlxygVPAcDKOA
wcRsfrPlrXd5wmZpMgdE/eY+M+RvyhGKnXV+EmFC1Mi86KORvPL4nEjQLELCSWGlWlWCBKG4J78M
mFNlA8WVyS3xx3TPpXcXlcYf/Nx5vyiMjBGVSxdr4lXYliYW10k6QNAK9Hc9ztyKcz3yMDNWaWaw
9zDIMAcUv8Evz7qx5dKyvTpju5psmpaHdufKZ3dUEbGrS/Uzz4xR2m8aPSBzYFVoPpjhIUlboVjF
jBkrtNURcXqZ99mxwbpIiWKXyh9JnY9ZcHZAz4Ah+CtN595v5m9FbBFZCSSTzejiHMZO6zgmfqUN
zWdsgekW9Lte0rBee59sCpvHJCdFHnKhIN7HK8d/WLDkIoemBSu0cmea9rJl+jCF53LgLXqZeCZS
OQL/IxKERt1vUICA6k1eU2jpR1wF+KP9+DUCmAtfwvnIS9gjngsYC07wronIRqunxeDXmB/e0OS7
dO4efM8jHoh5ipH1W29iaC8t8Wl72QcAP0bfakcc0E++pHzRnO8nV5Tou1eSwNtdNZZfmUkaDzsP
woctpE4TUaW4X/7x56DpQvoNsnzEPutm0tsFhJkhYois4uaQ4JnBKAU5103DswZGsgsn+2qPHRDN
KP5BD3Tsp/rPdyxqh4k5ae2x94uzaY9e2sEV1n6rHORvPYAAcbHEnEEcYagqlYZtZlD+IHrCAZdY
nDDs0WyvE4CAJ3mjQsQImxI6OD43fmqfc5Xg1XTzQ7CEu3vgV7DF8EAPx8o5R533TIoZzY1BJpKM
aWXnBVZtlLiZt7zeI56N5iENJHDxwb92KcJ9Yn0KMix9djWSrqpXkISY0WbbEd898xTjbArE+J0B
HdOtvwUD98yGPlERwp0UUCYyyz97jQETo0JKWXbBX+16LazV+WP2P2jhcB7HaDezTJ+qkjWnURPD
mmPi2JQOKhAMDu8MY/EQwmQ5U2rtNFMSAo4pQQc/GLeB74ANyXmtrRvnSBDvksJJNvDFD3ZkPdio
ycDE9HoTJ99JGNhnMoDlyWahBs5qZdZc3DaeIlQCU0IOYX3KQQCs2H6uUzjgJ8SZPvUcf+OAuEgQ
GI4JiNavwnVFAic5Nlwrq9lMINs55pJOQSAPlwrwSSqziRAXpKksnmJBrODCHSPSFDOqGNas+w5e
jJrSdeifujxHOmvLnWauijjkJ/e7DlrFOK3kjI6kELiU7J6pe9qIci9SPJgzY249zO+icx+FmbOF
K/Nr5NT7lFHdOu/jdIMhtT2Cgjm7IQd/XeGUs/WoVp5rHhww1yjc2JRLzyAWiVwKPP7yEhAkSFiX
OESlBO1PItLKNoBQDQ5RvVDNJvYc+ffkyuzsoHVGsUhFEMR3bYz9IOjHaseQNTg1ag827ZI67C3j
rMayBKCFAEbv6Ew1qdWNi6lKcTqWHRmAc5RvRU8LnfnVezHg2m/T8lahUG/wEB+cgCxRnfn39M3l
euifg8b1H9w6Oxku6/pkRGI4lu+dwbB8yOio2TvmiNIV6c4jqIK09fbmaJzm3ifrQxprsxMYb7zk
QugBJkDNjtNM7J0za7pTLgMI7RhappF4TL7knzqdXr0e+L6O+Q4h4HgOiRsynh5y09LbTPV66wGW
OnqERLhBNGxnPyAGIes/8MXvCutoW+6wr/vHJlcgpFuWjBE1HhVYUrK8LVx8xfY3L/HDrql4HHxI
Zv+AsuGT2OuP0p3NTeEd6HJtg0lt3ei/qKLx4/hDaJQ4/drLtnlseE9Rk3XPpkt5BFHN25OkRfqg
guonnI1uzM9mjpghl71cD0ATYMNHH40y+T6s+NNaeBOjC2nAV7PFVIhHJFTYFTcmRXEQHYXDbLHv
X71RU8wFiP0qe2+58LZZW+IR6B2GsMSfdIDu1/TBNOM1XkTFldj3i8iuSY8QZFjUJ9UOYTvjtZpZ
ahlbeFJDxAtLlkHQreISn4eMaDmEPZBoWERvkqc9X4VRkdHRPVo1O4di8ZQjxecJ9RyGSDLxNY1b
JtD5LiFViokt0zz/dbSbQw0rm8uyNLcGSEdKT+DODtOIDj5CHaMrmrGtrFXnvmm7xOOd+cWGkK6D
5SKs7+M22QbRkkof268GsawX8oXDyIKEY5aXsYTpjqp1cGZ1aYn0mbAIr1KHU9t0AFI74XvviXgN
rpPcJhPGcOOREIsaDSVcXRzbvNpDza/uRnWaFBVy39rxPmyKeTvUlWCvXewYGQOCyJNvRHzw41iF
HYfae3ab/i0o8vemaEnvI2IeGmHgbHzM9BYgNe5YdUqXAV/iuu4GM4peazWUd36pzwCZzUPA0vZs
VQE5B6QrmCygtw4HM9xXIyIlOGAPukzqqYAUGkjSp19THRzL8MCl0lyZcsP4aA9VIc646xZQV/3k
UbAc2LcA7xwquI/KRwKbYuZWaDtXqujkcQrSrzaiUMWiiKqWfOUmZFwxEwcfg8grB2DY4q+oQP/m
eWRtWzcgMBx0Mq4tv18FoZkdHZ32LCH0myZy9tCDv7ZlBoiJYPBceuSNZj5wbUnRCBMIVkQV9ljp
pvRpNKb7ookuE4aKZ38QX6YU1HUL0tMVobsnzfSULb4d3PG9Of/ZbcwsAsMckx/1YIlAHsljn0GN
+DilZfhjSMQWwuLYdcvpPpwocbXbfKbI+S/oYpzev42D6Z2T8Ujo2gYcBwOuIntGupM9spM398KX
95lMwEoUEdIWE2RpsZzQFAN39jjJLe19tFOU6HAgubtSBDm4jqDgVSt31OmddIdvzwbcQbCqeeyh
RhoTCmMpKLjIusBpb3kkKxuPGXUSs3KuKtjJ8z6w7V+gF7+wLKMTAd4w0SPAFHakV8BhLmEbOPu5
NggiaiNqVUfdjUVGLk8C1tKjnaWLpWzqx0twX4xzcakhzRJ30pt7P3C/khrWdkxgUNjX7g5j0MzE
NwYVKRNx5Cgl+WXqvBZ0ArOQsSPVBEXcnt4y8OfFZNDAdrMgFzSNePVyJlQRC9ZVV+uv2MRFkSh3
J7vvuMaDTtjT0XOaZ6Ps8rWQyVdcGkdf9xETjeR5HsVz4fwzYRg7/fiTazveKQoqalQG6o2B/iQL
E6w96yYP0PqEGkaVjM5QG08S4OidV32DFntpK3FsyFKo6uBh7P+gPjTMMxCQFoCq6YIxLVwtbXGq
u1G+mWjtueQq7H3hmjhvbJD5+E6KzpV06+UsadgOKEFgQdr428JrHzqsikPLtB3R8CeDYnfZ/KcG
SGmqHwK2o/KgNGV3H07n0XKe4oQP19NLoHAkd2aEt2EoHL6KD5OQbWDGrGlDKAcM0dgqkHqKrZsK
XDH7GQq5jVo+U0LwWMUH1l9MjifAuC5a+UI/FtGjVfBoQijdIuluKVPClg2hQVbanB1RtrAzmxgO
FXGaXZ2RkSYT4c4hfU3gr1xph4O5BKqysr+jFqlTkjE7i5LsW9qTvalyDia+2nosH6Ja4Eg0XWPF
UQa8bOhBsPrdZa4I8tbSs9fcAz+zZTzHdlmelhedJelDNBkDklWoLAsxWBBdg2HKOw2+PaOscG9k
rnJ8SBJ4+/6FHwMZGF9qp4Nl28zVNuTKdoOdNfvtLi3dn3wBYc7pzENM0bJg8CbNEtyeGw67aiYe
sk3YCEGkvqL9/WubmARxuGV9Mf9m1LerNMaGFKY2I+2ufiTtctgZozhl2cAzDUr9yjVb5mIZUKI8
p0C2w9ciD8yTGavPRYvJN7iuUpP1gjl9OWSgs8yYmFxELTkTrv9hh8AyVTA8iKQgUaHQcpfDTN+n
cFoaqkoERkN+ZI4Rr0l9p1OkkaL6j3+h/hGo1gBu77vHEOWDzjlfgkIXRJu7/VqD0Q2AS3KnsMJ9
aFMySxcynVGkeKvWQG0x0tWW3FEWBLH88VtxHoPqexIanqNyuDX5mIpWAwKY/wkkfGiLmq2R0y0H
dE58KE9shYAiNGqNOwn8mjHyXvETS+n/G5jyjnyyQzpO1MPjv6RDPGjR+7kUsLtpSRUxiB4SgJJ5
StcM2Z2dIeh+4YFP+2QGiF+1vN4qne/RZJ0sdyTnN8RIoQRb5ISwdGWjYveYf2TrrPO4YBzBxk8y
roGCMPvzKnCLr6J5b9zic+zlA7lD9Dp+3G5ClX7rnIyXYGSlMpFPsh+MuMVP0e1Yg75HMUEmcZk4
+y5/ynoHRTeMrANUwwOoiBUQBx8cal8iuLU/AlJZ9j3P/9gO/mWRrj5J7/5KXVhXcA8JcIzmaxMA
d4FmemiV/Z7L6K7JW+7zEpRNzqCPKIxnBHyvffsaxHxGeH0CTEYNIv4QjWv4ko6WexhxVey9jKDV
Wv+2cfY5TwL4irRYUZqfHltNoFbtejY4S6jnHTKlLdgsyRv4B3YIbGCiIgv5WWgwyj0jVu+Q/Jjv
Vf/uArreQjA6N7VVk025LwfLOmU4bMnPBeVVlKwaLdjaceV/6Uo8wWD+kqK4pA23o2swfLP7eFcQ
G3hKszdgNKduqt9B2Magf1AROgNqJPmYAgUqOhanvp/dV6ps0TdM91k72GgVCYHqi4QWv+sOos4I
yJmIieVpiAzD/S8vjc1T+RfVUXWca/+1pUTj7NpPtvRPPuPcNMl+un5ZI1DRbU2/+OhHE4fvRSiZ
3WbVXtnsf8yQSMfSjog9cXfzIt7yJXB32eG+rj0UnUwusXkR9jI5hJxTW9nqoyRZlkuP8XPA2ILR
8hs67Sde1jFom/uEfVXeFwjU0DfD/mk3feXdcSd9m/ApULj6FC70kk5nnXI5E6rHXUkwjAOnQBLX
LhX+w57w62r81zbvM3urmG9jZQeJ3LVqene9/HnR6s6hezcGxIV7Sf494LuBCP+skD5Ydhod3KDg
IWMHF49DuQ08smb9FBMvejOWZX+eWIiMJavPhe+h4/JhIFmJeseqjtCVRZCTOFMwpUeruzeZ2CK/
cF5bCeqhNcPXRBvRLR9flF9wLdNLCdJbWfwRQNMGe8fhkuXM3wFgTJlstdfAiPirYPfKWhukEAHa
6Gv7VUcacWdnU7jUqPnGOblwE/IhE3Y8oFmMYz0imWS8QZKfG7r1lZi4DdJQn1gZHLIVBO8DShni
XpHvrXOHSOXexxXvRV2DkGJ+mmX0hUcl2zVhfpco/oTEdFua3QlzV8WgbvwzLcWeGlzYNpP2MRkg
BncDnb2KCOupKANGE7uH4yHbAV4WivSYp9HFnmJ/b0n51ltQVyYseMu50PJkHVF95O+IC3ym0zX1
sCR4qwqYs3t1Cy17oToUTJhXkw8KphP+JePG3BRMM70QZYbtbdvS7TdBOpAiECNlpTlaPjOGr+Fb
qEklmwgaGgimYydPxlDqiFPdiieuvhdBhiCbBcWArCEUAZV3YftfTqeJ6AaKu21vnW4omOOcyZ39
McEtW4vgWGXh8Oi14bU0bLCk/5meu+RPFPOfNxfzqWp4gEdCHFzRP1WcWxExRghEKU6m3vN2ub9M
Fny0em4AS4ckqBA+2np5q6PZBTxi0u/e0M5uDKeNQUbkqhITESPVfD8zg9kQVEzMCfbQjE5GV/kp
GJpkCxcnMACyqOgK3515InPrGI0YM9IgJH7HeHEqH72Zp9iuio0HiGKlItTSXI08TixxLV3UMlkA
nzsV3rFkOxCjFbNxC2wd32EFMtU31zI+/Yn11VzTjeLHM9cWMEq+MsRTaY2DG42PfZbmgnkLeVSj
1F31DGRXNW0oBBrnOKIhaIOpRGEmSZ93JKI0MeKRnWq6QI83aIse8bEuQX8JGW/tEsJShYp2Z6Cc
tUrqhj5V8yaBsXFLABAFsJWMhTYJG2TY5DG68gY8wlW0YYCeGNA6pwqSY92RWbhMYxtETJUjfiYF
jK8ILu6EXquOKHT+q1zym6VpjwiegTScI05y2YC2uiN3GC3qAT40tbdhsE/M2quo5bNW0jimGHAB
ubNqybElgnVmJnkcUwV4xYapYo8oKhv1zmOBc9vYELBzzSySCEnxflWVfg1132wq+EIYuC95Basp
SpOXUZVMqCfCIautU7e3hHD3lUTWLpV4dYLgwvyi4AgCM0upH/fmQUt2TYYmIBmBNF0nxjMWQjtB
flm2CJcTYunXU2vuRoF+wKMVgSf97oSWt1Gl/TimLmgcIS6G0h/a7X+iGIUdrJJLFsmXKs9cYB3D
a5UyUslc7kyUDl8y1Q8zOQfK0Wrdc/lnusg2mcFulEv1taJQ2WLIeDVkdonxeJK6Xr2TnkRmhThx
Vj0Ig43UJKy71mvLnVcUTy0Bk7gV0r7YF025N+AmErHQXwI22YxB5E9pTDcrIl9sxjrT9/5jReO6
tbrgXHrFLauG7xYbuu4iRg3C34ZZSwSSYvzLBZIiMuguwczJgRz4ZnzB8OCWsRH5mI51lxVfi9Uv
G/oHS5lPdtUxPrIVy8t03nudlxyYIlyla8pNRfRyxATa84o7MQ5H1vj8TOKOl1BkV902J1scHLf6
G2qoSdxM0Hg8QR42RwetChkz7G1ZcfX7gKncqpm7a1Q28ICSN8esj+nQXU3wb7Xxr/IBoSfOHPBV
HgYwXgKFI1VfRf9sjS/eZNzZDcZMKDq24h2hZpHs6aKW6dxUkxwYxP/wbzm72KkfKkPcLwstr6Ae
z9ElU9HBpBlQNcywTraFYZ7LHnam4/QPc0pwmSK4OPS6lYuRWTfhc0gDA0LRe54CCl6CPFGR1uGD
VXUfU2GwEFVMUPopSj7IUMK1BgATxbUnXlVtUEwO6TElW29bz+CVYxDyuM/ukxagv7Kr9rPNSnYX
cly4hwSb9cE1ZCCLhqJit5ylrFmt4DuA1k5WuBU+9GaLTUxkH23TRQzjM/TIy4+6tbmxBG6gQuj4
YjJbIcWHAYJqLSichtc+Oc147TXDHIR9hx5Q2tnElP8UJvGpHCfnPQr0izm6T5NIHj1htoe4SzAb
jqQ7oXE4SHJ4n2tkUJekCDWiie40KKXRWEFNmoysvFqdZz76afLETw4fvobZFnVKrIvWJZ52UuVH
YH2nOCLfBJ7Tk4dTHdz8UoKVNOOJ1XRnlFL7vJDeIyPOez3Y5YeaiHhNwZfsWexVHzQpG8+J2msd
Ju+1FPIBxTVC79B/EUyveKIICiWSW1DLIbF3uuIjmQSJKcpSZ78KszeTEce0/F8tnTgHUdH+y1pd
7MYNHwk2C9gd4hm2JoaTNpwhxpBfMQtz0WqCOMAV78YimF/k6Ifkm1XHxkcThgNTvvD0SQ7EBiqC
mpffzp17CkwkVP/9Nm+qkLjo8KNjuXEa/axYp35j3c+Of8qzoMFwakyPNmcDEZRYUwB47sF2kP3a
viWpDQNL4tQJuY1UnPkvYe6mTyphJ9HU5d2UzH/tVG96A0O/seimM4ZswxIaY5MCSYYzxvhlv2fD
lKB3JHjdJhgKUN3ot/aewdSHu+/qkvDBGGkGpHNWvK21Mg15cgw9QYxcKt8o/ygoJACgrNu+KR9L
6yBkE9zi5gODZLSMz5/mbLqLc2Lb6DsPRFZhUDI18jT/p3YqnDkeTsh62iJqRuFQoP8dQutnRGgt
QkZo4XRihvQiOvSx2sv/edb4CZz9GsmeaTNKTzAPdApWzxZ82BHOlRI5KsMN2oYvs55Q7fk21YL9
IArvTdYViWF4kyBJYVvy4+V9mN+dN19IKr6Pe4NoszHZlYIxi63fTDn/Vb7zOmTogay+fovM6i9L
1EFP5os1ZYTfeva7jUh0PSLy7AzHYZM2AkhDBh5qhjqqb6IVcJCjEuGvNuppjZFvqJ1k4QGQpOtk
X4bFjJDKWCaesbLHrN6Kuj4iWHtv9fhThtGOQpoIgtYjtsFrthZiZSYAJPyYY7kpbeukXYdVax+A
xklhayBD1g1KbwPzZGfs5678DckTngMn2kUh2v8KCYbg9UYiuDRd8qPYuRHpRl+NYyquyiNTQfht
JCYmtveQs5RdZzPqaJu4TmMB5iSMLNCnWiCmCmfeAcl+CEIUL3P0M4ce7QVumFw+9JSy2dz463Qg
vDeBUxXXN1t+WgGTbTNgGTRSYK/8wTtUFDaEbcRrIys+ndjBu1gQ6KjyfuMX+EkrG8ygZjKPDJrI
XwIoSuN/2DuT3ciZdMm+SuFfNwtOOsdFbWKeFYrQmBtCUkqcSec8PH0fZjW6qusCF7j73iSQo1IM
ku7+mdmxs5pH4rPLQofK09fOkvTDbuonKmzTUnAWCFwi+KRcTTjKzfCBotWuO907aDsDtzL8L0ab
Rb7iwnNtx36f1dUpB1wYk9wBv9Fe61RfSjZArX9FGLlR273olVyJykcvKHxJljx8nBJAcpP2LWoa
tDWak9riK3BtsHqY+Ztkb4wN27HZLj7aDJGqx95jR0mU66EMie5xWrl7hvaLLPNuAN3bz9UYuG6o
u4B5JcXGq4PHYoyfyqx+MJlhQBh6ikL9HJGxXvg6tRc0IT3Nn6wp8eBKK33qBJZSkYOrEhjZY7wN
sMGXtcWbjgHRfXCNPfOz186zL5bnYmzJ31OMUMssErcoLPc23Xee5V1MepFpPHkyIQ0bpXPP6uDB
re0PzOl333lUJasRw1yxARlFZ5Cs3113vICpIjSq0fVOXeUEyZi1UD9CXlzyTljG7pRTzR3Rl2KJ
NSigV2gB7sT3Y1wIwuKwNSbqGUeD7y7A66LbYh/nxL6lemkJ/Jlany3FBBKNT3CuLaKf1tE/hBMx
SLWtveHGa4476540IS0rT6K+p0nxnXXtiMdIItSkDyKUPHfGePYoqQ0s71nG9Jp2NYlD9jUu27Wl
a9nexh1bBeKR+7mtH9nr/2S1AbBNn8ZlraHRG1Z8qfvkyN0PvFR8W104axfDngqN1iE/EDAk0IjX
h9koZ+gir5Z46TjY+icjvFCRtjYNiEgYnJYDQEZiKYUhryEMGA730dwxhXAFn6cOciwtcp+FnWTl
LLa60XwlEIJwVjGDinn4ypxBaDvsitBzbpkbvVUDS7vNI0T/LtuAoFaoC5gOYi3fNoW9c0aP2F+R
/yJfV6OJt6deQqK1OyQwZdSPbH6rRfNs0E7YNs60HRI+s346WjrBX14KyHo+jF2fXt7d5A+kxsoc
07SPOc3lyAJYnCgzUTy5mhLt6DgBrAbhgV1zGcOEng65Zg8ZnAmmPkYbS6JpsDUjAZu0zypV+S4G
YiLS/KZPOoSsvA/WkUhfCMcfY0IFnwZY1D4Js1Xg8IRNWv4dVFW3oaNa2wc1yp2MLiQhy4vjNNGt
c9yHuugeqAkgtB7rX5yq80OHCZt+9Qh2O71fkqTPNUD8HyJ7q3wiJMqnUAj/VgepYeV42hFzJiQr
NzrNBJKDylLjMI7Om4iQGbWC0ZoQiMXtXKlbh+lB9EO6zMdomXtWcpNJcCJCg+xtoVGRyNqGVAlS
qZ7Q8Wv5YBTNchflnMFhKKhHB+dDZGcggXOMZ7TIMVkrcU7qTsL2I5rwb7iBzz7W2gqpLXEGzhAV
uSHO65zzLOTZY3dTUPVNS608w8g6DIOWXYRktk4vClr08C18RatIb66hZ5BnNDHFoko35oQp1h0+
HKvjcBI4HQIJtu5STSBEgG9wpIF9FabWFZzfhgHx5yDHepvg/Ty3OpYPqqMY8gfoItC0FmSYECTl
5PJt+OVW8y+lsPBVjKupIE/psBb0bJXXvglfknNqc/T6hg01FaTJoN+tSnnbInUeEgvQCOv/2ix6
XvMBbw7GPkvHwJDmZF6wyEunuJRd+hsFMNpArt5rKo7PWZq/ZpKFrwnI7HASWtqEaVd+k306hNTq
jjc0DW8Gl5u8tro2sNWXAo8EXdTEFFKLzZ0/YFWi4hcCxJh+l5FHQGeAoEba7uzwfB+b+ivTCVrr
kccr1udYDex3aX+aGCcwyNU/WkkmpnXT59hI2lucqlORhenVySrgwl6ktmWO509q4mGoNHEimVUx
pHEfjapvHwcNC9holMVuGLeiDvplA/XJy+rfWg87OnCqH7ers2vjDJ9AVKOrVv7qKnj3Gir+bL6B
qdguDRGnK9OciwPIWK0nfqmv5U+UCra2pVPiiuTlmyLL4sF44R1GDZHj/gwph3VbfA4wO2a/GK8r
1rvcWcTdRLaT+vmg9TQGs9XDEFf3fHKcQ5vPICuvuE4Fb3zay0F2ajj0JJ2bTa+vLXhDS03rAEug
TXfEQGWpoPxP/g1P/nqYBp4Iv3oN1W9DRwyuDHXzHAg/JTlMchW3KYFMkTt0aPJEPGWoJzTKxWsa
qBciIgluoHbWzSu2JrxxIa4Ir/LteTl9LuPpDawz5i+9nTeac87JYpuX9HspLWOZquBZdlbwWNcr
fGvEdZhjrUzNhmaK0NoYHqZZXzc4ihlyV4x9QcANU4M79NU+p378DSvsWnl99MwSn9JeaL1AtVo5
NbTWvAtOlJ4nt9Jx1dXHAaYsWzGyRT90QpHcDEul+64ZuSmg5N3+/NmAZDFiASe8Jr38+WUx/54M
1C2us+n05y9WtupBsNHBV4wjC6blbLSqBsIxSv2qMjaHDlMFjU2o3gj2JWZ6bfHRHzk0XsCMvHdx
CJMo7M1F7rpfvq1RSTu7P4B7yqVfCrUBzvvhpBlv0Eskcpsxug5bzKiH17ngx6gIH+oMTxPPCLbF
QJF8YiXpxmIO0trGQdgFZrIu2Oq8TA6V1nFCgDg2pnC38w6xx/fEL4B1QJm65qUvUgEbLx42Q+E8
5OmtJ+/taN4liex1UQiPF2SwMpX4zIYvgxagtlWrwgk8ziLlg+u29opXFAxljS7SBhdFPOtNI0N0
B3skqF7vK3MfcZas09hN3qIa7EGPQj0QUaXOgFIl1i+/CQ+BKvQP/roAL8cUxpPtMRFzo2pPI3wA
Nc6VFAhCB2IoqbGDYeCcg1Fq+1Lg32+dQ2ciyjUBKMnIASU2NfYNtHx+bYdYvNAjV+IX2mZGT9a9
aF+7MFGnIW52+JZxnSixMitKU8qg9NaqEKfKYBSBjsFEPUveuiyuj9RkjY9SOopPmNe9wmfr6uyV
vLGETWKgINiOAu1fLCcBh4NF4nMMetZ197fhsTX1ErL6RaV/2GmMRMZKmfivTZgnwPyq4FmX7peR
168KRv66qh2uZ/YhE4IMUs44pGzlWzVH5LwjgBr3b/aIDu8pYwFYCkzXJM+1yB4r7552SbY3DeKS
qZVVz1KZzP75u8vAP/QhkZ/SiOBPZZiJC/JnC3OQbCti67nHXgOpC7onaM8NvXdMT2XRnrrozY2s
H82YaLwl6lGitq9hipwc6HJwDDsCldF2roKCmxtbj1PPlZmlPq3QBjB6auHqkkx1kV+7PApZopwn
5Y3Od6bPIY4svWY4y9iFaFeD52xDkOVNFuET1bW8JbWeNxRS2rqRaE26rR/wcB0j3f4c8Jst6ITh
vNLFT7BI3mKFSJKQW1+gHgXrVLBY6aqmDJVgimYwu6bjJeRBIMfw22hRabiRmOB8YE8bLnonPiJ8
ICfdM85U4rYodvr80gTaY02kn50+YPIavdHaUVKSgyEmQsz1pnAmgaHmm6CallWGglZND4rt2Uqb
KOKSsbsB0cB1BTy61I0cCHdLHWtX9uxNdJ90i0cnOpk/dsPOQU/w+eR6+UvU4w85QIzkYbZJak7r
LfiH0jgKmlpOOpkxZgo/JqNNgi/IpW5l3hIgQxxVcj5tpsILy3M+u68Ja//e7OiaDTu1bijpIbQX
qK2P83URuvVNlXX96kCIGXr7yZ/qu112HgkesS1gwa8m8zIGXbevrDy82gKDdkAmETx94W2synjA
JFWwreTzBx+BZgfnIyd1bHOInaGzrWNbXEqZsx+4+8hSJCWb35pp+5tcs0migp4lOEe3PTtsUSW/
cBdVW0OlJ/CJbGXNmjeQbhML9X6bjUfWOS3bHcPxdD1KdgpUVLkbUzYWtznQnwir/UZZGbUsHup8
XLmPZlxVa7tuMDZyW8YuZQcO1Ytcz8wGxZRCkcZ769ZiZzjnUiesXdCNgm/s3teauZ5EcgE9+JJF
DH/R492jPfTRNujDl4S4JQMvgyNmTKImHRQwoYxEKmEZTH+8zGP9E4gndS5K2dsI4y4iJVHqhJMC
Ote3QRMzpAAbnaPAHIcjCSKgKT8yglWDzTSokeIJHMOtDs2ngIgl/hl3lyrn1UoGrMgpU+OBwsVF
BR6NP4whyLfrs/j1QuY23Rh+tKGD4agzutgZpklaBVRGGTbPfpjvpyrblHb34bXgIqmUADveBtcg
SE6hy2uZPYTuTre+i7cZc7gyMHZlaR8rvToTroNZTOQu5phU1RwxszdXX+HS9XCY1YcGMs0yjqqf
UODi7OazRxA+WhR8dvUAgTDHZmGXwE1gI+5NXz6MIcpiX62sOUldx2GKy6Ae1l2FZQSNHGz0OtTx
T5dOTluH/+RY9Zel6+VqFPmbmdblRzH6+8kVVIKVQGvBOzY1bro87p9saAO1mvsyrlWWWZhlglOl
io9REkPzSJL49ZGh/Zvrigsi5N7XqWxoPetd79hgVlZ3pPHs5vrOrQUtXencOZ6oflVt+OTYyYdv
ehvW4nXf9h9ZHMsTe7wblOy1/yE96yUY53hIP7wDSgLRMgZfsi7mfe/dLwCoDRIiFkQ8r1XPmcq/
fa0h5UIOV3I7xAPmUh3CiEe4hbOt/MBjyBAsK9ZKWBo0Yu68AktCE3r7Spnmmik+J+Ky3lA/iuDS
WXQhCh+KXlsfEju+Ai4v0b78F4Ko0Ql5dt0zFDuK0XJ3TtKQraEryEepXYog2tPs8yjnOHvNTbQq
Le0hYyhGd+GXXg/Q4V5FbWF6L0umDam1Btpr8vFfJL7jZaVgX+ZZDrZz6D6MuF3P9DQw6MU3PcbP
JVvKOCjOOo7cRQDYoibrO6j+rI/gycO9wzmGxZHQRZPd2cBFOyraSRVxoI1F6K1z5OolQm7/bKYh
plPeOYoUUVBRiO4Rwk/sLFka0sXinOEKbivswzrGB3YJgUQYxGhQLSo8fNHEEKRVwy6lW33xZ0A2
4hXk3Y5+XZu4Lf3g2lbxhKg64Fijmslp0fU8hEKkRJa/QOJEx1lo7CcaFtahy2LNFOXHtKdD5lbl
73SuhEK5KjOrfi0ile+Tribl1SF4Vxk+5YCTgWkFH5lnNe+WH6KhG572hAmCvXGo1DbCu7no5nAB
2xx/VZndyZ/NBOyOqPvh1mEjyXDRT0IQBA5ZnbJRd4vc+3rEKfoA8+H6585RrLTwPX68YnhJU+Iu
8FaId7CD6AQCOH7G+CrYpFyCDtcNzE3dsB9pCmD+pSnnJI0C6ibU58hPnhKLcs+0zJAl2egwmWoY
24yo9b5Dyy97w6URTzy2VRNcFFWxm0Gvd32h6LaTFH3Gcom0G6wYeUPvra1LaAj9IKIbE5sWjlNe
PAIRNLaj1kZAagpQyri9V7bT5HtvYixbOuJ9hLT7LVwg5E2p01kDNhPNUG7jwNyaJNPnsjSmn016
q9PuMTBf9NzRX/vxlSf72FkdVMhK06mJtn7y2AWcMa1qM8fn5ri8tfzfeMuBJnobDDwr4T2UXncz
4txcGUaXUZhzDwqmuP6E2zaDhdmNEryONrzECMmIRORWaLRF1WMzqS9dUFBFSVI3nHmSTVSacwfH
pa5HyojqBB8kvaNtNWiL3txEiixDbZhEAD3eZQrnMwMLpPqAUZQogUtodE9v6Bb8gOeyrAv3OWyI
9rcj5xqdYGuT5KR3XFeiTVSPpc3UCVH0brbRWyFogeL0a+3abjqSM8dO50+PfVK+AKa7jS5O6Hg4
Nz7YCKuH2u9F+QiBDHiRlN5btrFamA7NGH9UBaYurX5GWkYDjzCrc5ftcpwVU/g26mV6xopLKsIA
bqA5L426Tm0pD1Y28q4DudkSGt04Mall0s9pHTQHL4/FIel4cvyKAtTIEeYmRmKF6qTv66Thpgpw
ejnx5O4CbwiwJnExZRch/oUgRxLWiNaCt+HklOP42i8jK+0Vmw9jaTlE+HmRjwHZDCe4cS7vD4Wt
roQ8u4zCX6mHxIpG8ZRhDY983gbkzS+F6r6swX5uccotnKLJllNCrSBi6uARtunE10g0UBT6S159
geh5SVXJ1EOaa2X7H8E4UJAX8RXbtnqocC0NafIaptue46oMsmPg4GyiSQ5ry2yyi60LHiky9Gb7
kqDyY9gh4i0ZmCOKVvsavGRJ2etS1NkZJPGvzCqOQVtg+pkaKvkii4hrT9JGx6ZVhc0lHDo04PKk
fOtW0kRoCoH3v47g5gUIpdAIYd3iPEOdYCTWtOHVnYxtWFEbEkYBQbAToZNDF7tgto2w33vVpB9i
HjHM4VVwkGVerF2UJIppTQ6haijvOgw4vLcJJQ+Wt3UCn4i/xO5CvpcYB04NP4tXZJgJ4Q2Cw2t2
DKvxEDWUb6D56FujH/kyfB567J0jPWbHlHDOySdCg24mGBNX/QrdgVYchZIVch6OCrCiKW30hfYk
+wFuHsXj9sROVYJiXTkT7bpOMa6guZaEjbJlFgCB9uM4ZUyGtcKg6TZqJ65HyAVu3KvfJCdSoPal
q/QdK2C4bevotcfSNAzqGE0VMVoELLvq3osQu0MnXSR6j28nq65lx2LZT+4JOwAPazLRNtqn98ml
Gins3v8w2rEG98uI7wb734ktJ4nbzlu0A/Wb7lTs7Cz9JLFawW0MePM4lP0Rozl7jLndsq1ow/H1
TR1R4SwNYh1NGPCtQlniGdf2vl9XS6dqv9wgxiMoPEx0yOMMcv1mPUgFjITJIn2U5cHiWbnXBQQ4
hkzx2eWqYO7E1MMlVk7xg6GXWZvuv0Z2+jpkxNlwDpITnjg5TDoh2Yp3TjBBz+hybBlBwMmSBqae
C73qqwS2RQtkwbGfu6itdiRlk30FP3djBq316qkOc0UiPkdnHvi5/vBQuq46JbVkvGJM4lO82iEV
qrXsrVWDk3FfRCHcdm940dUJC8rwCgwMElYTNjxD/JQoE32glpls/vzUGhg2AOrOToZvm/seVj13
Ji6vrvqwm147/+uHUNj/56fo0bwfpD1s//Vr//pz9pDhzRWM5Sw4gNPiz+8Ql9LOdcNH3ozvf37F
oidhX/URlXvI9XaCdcwOGEppaeliCMjnmwo0v0FB4b/9EFM4+G8/nX/3z58LEmPmsQCWwysBt9sA
zVrK7dQ1M8fRxN4LzWZZVsn4ZA6cCIDn91jpdZyu9cAc1sydI+9pf68nxOQTE9vOMPPS+7eKDqQZ
VS0XthE9VUF6m4gWgcHRmfn384lABW+1bBtEEPkzTQqAU1yOh2kiRYdBajyM2VwE6PSz182lI7pO
SGH0jB0VahCjG1AqBAPY44UclTJF6qgKYQ9Qc+DIC5bSb2WFXyn0PU7H+VqrtO04G+3GHK+G6/bw
UxgzL/2unc5hGK3bYjY7R3cWDWdj0MfQFECwW6oyRN2eh0IxE1041XOk4naVagHqWOl9+GpXMVdH
nosM2gaabxENd56We5ipp77U71nv3cUEmUiR0vL76I3ECR4PiuRCg+2zBH0RjZ+ZYjRnqe+sAMir
oGqp4jGyOWWO/BN+6yDH+heRsEHIIMDUgA6qiYcS9tK+0fWBbQS0skZ7tc3hDLOYY0A/fDSxvtFi
+RK73gkSdr1rXetJl+1CDyMybRZNdPCf13ZIN2uKOcS0MWH0OGBosV82yv7uEiD0VCDgWNz4IvKO
8//ErdNPJpS4ElpOn1UcNGsy5jhlqhGocJjeRDjng/Ryl7G/Auh3IP7AytD9kiH3xxgb4BqUDUeC
cJRCFtSvOoQeydS28/2POiIsnlJjsAbCAlX4rUunOypVuchcA4CNrbgOhrdKWvVekrke2RSuSo9/
uZNzF05IvEOrrAehDY+EKCR3JoEHLRrU6c8P7HcldfWhvZOulu2LyVancv7BBVF3+P8d4nkDR+Bp
VN//+OuraPOmGm/fAea9/6cSnALv/6ZD/DtFj8z+8y/8s0Pc/rsppMvh2CD9ZRvWX3/7Z4G48Xfi
s7rtecJwhW7p0vm//eGW/ndLWCbsKcuVQjjuv+rDTe/vpicdkCXCMEwbefB/0h7u/fU3VaTjbJr4
/Y+/mEp5ju1ZpmcZ6MfSMUx+/+vjhmm//sdf+v8SJuW9JYEuYLyEV7PQuSTg+4huPvmyOHixycGI
3Ew9WPt/uz7Xf36Jv2HMvcL8bvi3JN/Bf/3KoBgM0xWmMK3/+MpRERR97MLBi3qzX5pT8hRr8RPH
pK0+/Sgp9mnWnDiVreLChHElX0U3frRUugwBxjjvkIFewHrp6N3Bk/3Vkf3Dsb66bXB260trmDuz
7PfUdQSS4D8LA4Uebn5lWX7/778RYMv/eRF1wzMN15QERCw+aovP8d8vIic6WBk+58LJ9Malrs8V
4ET2Wnt6jdkTbczW++zmjX7tdN46zqZ9befati7kezA0WOBdBsu0UtkMzpZLJw14kMmWx8zEsBIM
Px3WZ9iISuffpcIaoxTlQGRypHJ3IcZu2nKcDwpJIONk+tqUKexg+zsgjokKEPsM/pOVVXmYeTkL
bdxZOxuAmuDx7391XigXYby23eCjx3WMMoqYq2V4Tp3u2c9/5JuFx17Qa80xLworum1bSwByIKIA
uArSTMNwwayQvhgodpr3MwpotE0IWszvr4WtHafWjF8iWSUPZtw+tPXn0CAIQDNowJMDfdAybJfS
ubvkdpd9BdVZeT88bvsSP+Y25wiySkoc5F31XrZWfNBcaFA3U7I1rbN85SsskZNbHmq4yGgt6dmh
yqIxGVxYSkAB8IxVkOnWKsn69CGuwVq5uBYaXgRkrYP5tqeEtyn5/OLEO0RV38NIyA8wBjnvg1qo
FGQkz8gJ/7NAAfM2AXARKU39DkgThHouxp7WEYDBZXRq60BD2ixaTE146LTIn9EuVJhbknyXYhBZ
4rZdQ/7Z5sbkb9JxLvVmvS9tusyKOH0b2z5cKdOSS6sCWlWW05OKPq2ymV1xwd0rsc04cUwyzTUI
Z/YccBw2UAGEGJhI5BKYagXhxajkVivEax8xhypwIDKkFfeopV7dqTp3T304gPaNHPr4pGdwuya3
Aq8dekdZzcGjDmdBPCiNJlG1MwV8a9f2KYb3LIy5xJ4KHcw1Nh6Yf3U/PcG3pv/LTR49dulpEHwm
ifvO+fGXz55DdKZaA8d3liPdNMr6UX2BP0yL2lVn6/uiKh7Nqj7gMthqwLqElsiLlAKrb86JoG0Q
BocBX1pIP5QML7UKaLOM9pbvrzC4jeA9yrvKWJRDw2IM6Yw/ZRMA6yS8PQpccM5D6hdvw2Qzzh+w
E61wtpLxD3ygo52Dw6kV9kofjqOmqgVgnI5B8ZTs4tnWHpT2ecyQZkDkBxR0UQk1kVzwx+nUEQmA
IRfpm0oYTJTHbhf4YgP1r7sO7YI204Vr6Qe3at8Tl/NFUEOYG+PwNdJn78qQflg15jGzZY6RZSdT
J5jGSfUtYJAQwuBnz1PvTVwH4CWSc2nkxhpq4ButIQ/QvGugmS4edY97KsPRCGzD+sqTFvGA+TMn
IVxUArehfZwassk5B0X8L3fi0RwTGwGrzi1PTsE2KUQa3bFC4S2hWDyvKxJzWQeiLk03vjv128Ku
7oVdkgAqyjXNpebCKswNihcbH4+Kglyz6HOYz1RDUWECo9u8KBhXHIvOPknJiFD3uGEFXUQLIHDH
GuG1lcRq7TFnX0l8Kfd/poB2wMHUf6cKl0oGQ2nRhXMMMALqXXbVVgYy3QxQWxem1XH5JNmn+YDs
mYg4MQDbjFiJ9Hy18lI0psiPGDqZTH9mBTcn41eSyySNsHDEeK+1TO6rbiTTUCPuQ2IB++Liq8Vo
Qbh8r9yIzs+B2buSbB7gHdWFopnD/WTWgD8n1u1XXXGP/UYX/sXIJuDxa/xtnDGUNuv2oQ7Up5T+
u1/p9LMGjGoDYD/0xmLWM0FPT6+yoS8GHddZhdqjFXWfGgOFm227mPh5rGP/OTL5gDNgIgtNa4yN
quyNbqvnCrv0punyBy23z1EfYB61h0cUeEKvb4ZjTnQ/Q/IKjGIDYbJbKIWLzy+cZplqIVrOlLz1
UxsfK5ESMtQfk7F4ZeQDcbJy9S3E9rE4VgjjCy00j+WzDkeHzxO/LslQCbqrGIuPgVQSyQdMZR2p
vIyvc2pBqS4bxrgrHwbkUnfpxc1A1BFHXdlEE2Jdf2nTnAFp7EHiH0p941vxFqYFVlupDhWIIIDI
wy1XpKXSUl8OCbuPqhl3aeFDm1XvMKdWtSq0U3Wkncjf6GHJAS0Xz05c/tQyfSjHbD8FkUX1acg+
wcxuZZHt08l/BzInd1ar0JDwA9FHQmeoq/30kfcW89ZY9MCVUIz9PZqU3Ho+rZs4DpgXUtRW1AAC
B55Dd650JZ4Sb9jW4e1t30EWvbcCGjL7dLzwmblvmwqDY0IM3yzpxJRGsvTmcEvR/cJGO+y9IXwk
iexuJ3xbzJOdtZgwJ7n9ocrOMOooz2pjOmXK6HUgWseboKTbvfc3MSYblBkwDBlnkn7AYIgqxegD
+qUmPyM6w+MiOFbOHMRhLXafWCqBgmJPTbt9ThEBtGM6NrLYRXU2Fb2DIGXz3tkGlQkLzZXXmE/Q
LF370UQCJBUBh6WpC07OyRhudJMA4VjHPJz1eDALib245hYqnJFwWnG1Bswzka7nG4kqSgbJB66p
fSK4RCvAR+7Sd523enDu+eiGqyzLj92AMI+vxzD5XtS4sjifY3F3V0YPuWkqSeC73cXvg2BfFsMj
E0UYZFlBYRwvkmb8SnAQ7tM/1VUkT9qyG88R1IFF1Sd4bUMgv9abnjgfenwqOtGcy6D+FRCIYrCC
WdoJ0Sprf+kZ4LtVbHwFkUoOXHNEJUbLHOX9C12MJ63u94YvtQ0SdEqGqPnRfNo4IBGw/msJclbP
YuH22TzZRbtAk2vO2EoMSqbH/lK6bXWPBuPZx8BNc+S8cTHAzvSUNaNwmgNkV+fBthR73HA8E5tj
uJmAUwJK7LvBE47Hu1YpuktDRTzJSZnUY14OmxeH4y8uZ1iyjnPUFODu3HrIOjL0Q/OlO4O/DgzG
Q0GoL8OciLFMQMMxil20tAEt+95LmZLQLiU6dSuZDdt9rQiCR7hitQ+3zXgsHcDC014EaB9MLXOE
Sl73Ljhri+43NYz5tjOiy/yfgda5DdEhB0u8dJbxABHtFcbZuCsLp7zCNmIrM7nuOmbBYusijU2P
cbMaqQdwWCG39dwuJ+Sd7CKTtZxq7DGsn2spGJ4MNQVnXbRNR+r5hO/ukaaYFlNS2lMLt40lEKDQ
5c2i4HSiHyVvQ5/Y96pERmbjY1lk3tVQWXdTpwEwGmLjzJvkHrsEqQfdJxKoejzZmr1hs/1ap/TS
VFPDuqCXTyGokh2iV3y2MwakkPeg93u/C9dDwfeA8kw946nIZgAlhlbCTCD4X69Ak7DD4CAianI9
IYV/LkK3oxPDHyRTD9kYvw1Sm8+j/1N3gKfyoqN+om0x+jQ8vFNwHkurPUwDc0l6TXDdUDCp0cXV
g/ZePbHj1Z9YrvdGF3GrWcN4mlJ4gQB5nlpgOK/wNNaRY9Zvpom9oorhuiP1VjsuGYO+5I+7yzuG
MRXRkYXRHbeAIjqCjSR9gdf0nitkRTHgu4m9SzQ1cq3z1Xwv+PRa7M6jX37hB/Z2uZyqddD7wbvM
1Dcel+aaJl551BL7rCXGI+vd9FbWallMApAJOHpceDihSIkDC26MS1YIgvZgIY66N84tN2G9Toqa
EegAiyrUj5SEzK4FhtKmKD9EL0dOeMBeSG6xB5L9XR+cszKofMEiTH9u606UtZnocAXV0kBg1xTI
kUdunH4L9HcWM1BxcEwFkbxP2DbOFvJGDJUNLO0mmm3ipQgcZDoXXB1H8F2pEZIcoJ1TD5gutIkR
P37br7E3a3KsgEOKxH2TJm8nVTYt+/n4ISvCI4c8xmrnrInf/uDT8jTaGRIZIRQiw7/Hpu7PD/Zo
9hvqjSW4zNZegmS5UtZdbMGcLnpSgWY9Fmd7eDebmf8fjJyao50niud0BBOd2XgtLDtKOIRMW7zt
b4KDwybxU77XSXtCXYY2aAJ19UZvq8GlR09ygc2a2SM4gwAAN+xCna9T4C/ZDDFrAfUytPjEAkxa
UZUXS/jPQxHYt7GonuvcPhRkU4YhNPaOdgryFC7UZH9pKctOoOG+ER1E2dQ0YHgCeuCt2D1E2fgb
JClzM5RBarsj79D1lXcIJueNCq18o/oJf09fvQ4qeqDpaja8EmYiehq3CB8JwOYFD4/K59gdEQ5+
uaUXKym2lNGVHBxDXmkGqrzvXQvmpvheW9Z5Q9GMkMilqiOxrcX03vrhT0ENCUJD9M05jhwdKHnE
zRpSF8AYJYjgGY5XYtECel9m4IrSoUQ+MNUlTh21Ghu/27TNgL6kTZjvXIfmKGGofdjy6AdOLo8W
laogjLU3MYTl1tE6dDMpq30ThtifI2xnURUhYcYc2Ey7xULeUiOJmxkGjtFRVpVjBOWAqS6trrYB
b2Obj3ROubJB8gC9dpI8PieTqunZSpEXw9xcXKyue609eTV4Jhd6F167IIo3PY3EOAQ7QArwATlc
UFTnPskSnLETfOoBjkH01nT012AiKLqOvkx8PLtCNzfgtl/auFH78qtUJQu2Noo9yyCPMNiKyW+u
2HTCHfb7I2fiuaEzYGeO82TRMt5sdHtddvv0f1N2XjuSY+m1fpWB7jna9JuCNBcRDJ8RGenNDZGW
dtP7p9fHmnMOTutCkIBGo6srqzIyguT+zVrfEoLnZt47u86EI2jgaCKsKuWDNzo0dFX/iHDJvaXE
ix1jWZFr7HxBJngZTP90Mq+OzD9az8XFYVfd2kJLCNHiMIiiWfIqVoM7rWx7vrQierXbdinZgEyj
TB7aCHxnhzqqcr9NMJ8rVO6Rz2Ifr5NuTxvUmsewnw/YpVLgP724sE+FAYOwf1vEk7lzGu9Rt9MQ
sDaoHB1aCrnRDmYbr9xx/qC2UtlJZcmSVErFgKvoAOyqe1O7yOEg6mX+oHNkORUYpXF46BcDd8eZ
HdUuQ3xHnMkA540CU2J2gPfhGFBlv8oeyAq0NdosWVkLEHU1czHgrEM0q2XBKzh/7Twjlim0JL6U
Ceq/OHJhX+nNcXY15xTEfsuDdJ8U2U+I0TWyInobFiFQDGlVJUTtXYuVeWjLet+5lJIU0PVetjld
YY5ScVwQCwHjAP0coKfIFl4GhCkYDMkv4OlHfWTP8uees70aaF3R9De4VZqIOCYHxADcu/JYVcml
rurmVrX2XsxpSvssOr/T+/ApykD/q8oAw09YORKamoQr7Lv3fanvccbZp8oh7WYorXvchf3BVhA6
lJlQ+mfdYxH34WM5tlDktnU1dFfJjv7Am4WGTiHLmdu5Of35ooKeftUQOcdeXO/WyPrUpcmbXa8b
2qVAjhDqCF3DXnXs3TugHtK7soJqEG2lxJ217qMLAuyE5YStSc6tpXTv0Fjpzgpr8tBHdf3nv8BM
tGUB1gARogGYW5qW3Mcp8VnDIG9no+AAMbJ+m/X6rvD+mNms6BD01Q/AkUfPctFfenaD0hBGT8wW
E+UCi2U5PmLsYZw0bQxbdzfYSs+ULybBV8VraXLz22q0sB02SN2L9mZKupvZG2m8rWo9I6J2hvYM
EJEse6d3/FnnGE/xlyz1DmgWB9E4RHOaZBdzVlZf5jHJoTdAAa2uLWG9kAGeIKsM29rpYp9ZL+Wg
ee3IHQV/KO6b/JSU2CfJ+ftOS7UInDB/xOcQ0xVt4gC/WUOJHDTTPg9n+HIWRUywVBIfbkCO73KH
567Y25MDdgHhCfqsSiwaF7rEgoAw3cLN1ZTxJgRGDMBL3+qabu4s/BjALxeGWoR5hDlhppj+WVlM
ykrB2dUXOFElwBKMHAhL8xYlp0Wyrw28DP1YslZ9eiQzhCZt2bM1wfRWFjVOZFUjgjHY94jpk9/B
5z00GXli0caY4LuS1YUOSnWf2kSZ0OUDwePq0YhtzIe5zaapQrfAzl/fOAZ8Kk237Y2HvnYasYRh
7c6pTcoasIdn1Pd2X31ZOna9tiM2YsydQz1VXw2lL+aC/lSPYp9pGq6pYkAvBF+4gbNl1nRurhap
U6zmbWpi6WpsAxfJBxlcOtHmJAapHDEX4BQUXTPNFzOPaxYmRwacYhsQgMbDOWwzskmGpticdBJO
fbRumSFAGnXcxhYXT60LbYtXD8amLj7qzkNMmjo8/IP7OcuZcok4QTdtsfbsbsk2nldI2vheXYxh
bDrbCQiLcpjsnYElusEs4iA0fZaj9yu9/hN1m+a8JSbh1AyQ34eRCMOBmE4SG3kaGsxzFLiKCOM3
ABDe5FotWOVSwQ3ouzuIEce2LSwcT9Cfq0TKc6q3eyQV1tYrmUjmLmiSjPH7CuoHo9qk3LcmYMYm
VZu45Mxw8F/YToKsSyQFFxc4QJgnRaDnNDHu7UxDUXrK9B3StRukGDfScajpiTYbi6cpitTRnXmj
mcP7lRzJViLUTbe1e0lixcrM3bUzSo2JcpvsUOvt2tnqbiKz3yQJkIASR20S9+O6yIKbmBUJW2Cs
bHGzaZNnhcRgNTZVvXXiYafGG2BgDGTIiyPv+q4TCu9YQWZRSgqhIxFcEkw6jp/DYCKySKZzjxoU
5o+a9qal78VgvTvMxjIsXCDv0nsrX4TCJBLipsValw0xgxVeb4m2jKYkfGQnHGvlJzF/QF+S8dYN
h3At4wUUMRtrsJHRbvkgEUlQjuC7xUpOmh2Ok9S9VFmDzcjeJsq+KXLWqF6zS4wo39WNg1zfQx8N
DjI1EYdk2Y25jeNCbB0mvShS0vMAnIt0WLAuRfyaZboL0kfjxjaVPzXRyekg3+g8dJLqFpnaQxWT
u97M6Z3lyOyuUONFq8U6bO0vveouSZJfmxYKKzwb7H3bOFSUsFa3h/tzLiMQDUX+bbT2tJN2NKIJ
So61cOD6ae6IPYn+3ywNGqioW9szgaS5AcmrYQQNHcYjPZkpYjsRPMBbNTRNuI2D7qvT1U5qsL1c
D50rzQ8nuhVzIPbXYQa66ZqpCwONRT3zOt8bubaAd4D+wsfE2DUEilqxCegzGJ8iRNNF6CGo1zo+
4VvEOsCN0cpLbppfcQsMWQuGhlEMiBwMO/uyQdDswl3xC8fR165ygTFJJwYhQzEo3EQnampFFCYs
Z88p12agHBKgum0fdEjwrLPDznldSyYDWdwifeSrua1RSPTFvHfG1rrxKASTLCbXBJ1rUajPeADE
ykH34hXkogYD2vE8QgDX98hRw9zeVaXOuZby8Xji04YsWw84XOeLquQ+nUGUipi3VYugaxOosfY4
mWrrRcQ0ssJseArk1m8NsFyL03jHtc+wCfcPnQmbp96SB32mQVUD/C49IR4Edm0DqWkFIyeH9D89
uC4xfQFKKkCp9zCPyYmE44XWdgauZRV7l3FAjsKT9yUFwuD2/VmFzUtul0eKSD4+4hLZ3eqoFva1
5hLmOuAaQDTHiETX1VbkYELr7nYq60tZAo8LrfnNMdSv2XjPdc0eB7/yRndpDpZ41TlUFY6A/sUb
9OcOZBY7H3s3xPVtQ2uWt+3LlLJInNAKLSz4ByjLj4yQ9k7nHnSWHGsjIChaWQE3Y4+nPzIeHLt4
SjsbhRiBSZEO43WK4KXY4poszUXRdMPWFM868PMj+b8bD9BKTjiabTflFjGUxVGP03VJbgy1+l13
FTO8CeDkqIwNFQ81ptXD+3Yn/Ux+yJbOiehNF3HRZBWXWbWvM4bZQ0eqfDDbAOZy8RbEJpoj/oeB
aFhO9NzIC1GzGe21WJIlY6RHOI2TT+z+ua+7pudbjIgn45za7nQ0k+EwJx6uXrexuZaYbzoxptWi
0t4n5P8RfxGiQ6IW4Oygw7sdEuryEoLojqCGT8cdejxk+PgslCHwzTrKi+hJI/xpE2B01ePfutS9
Wyu3yFniW6sxvABnZ91SGMxpUwg/rngkH8gFjnmqlQbvQGAd6eR4G7bsRYKgq09ysiBpFNxg5sAb
DQMDJTxILs5U5kPct6y3XJRfki2ixJZbSHlqmfNwvGQMYzdRmTxjAriUc+TA/AxftarESZKj+YdP
QgWGT7SzwH4xsqbyEQayFjxCEw67Gm1K7Bb3WITu455a30DT4yXzozHWOjxLAr0o9j4DS19rzEV4
EcVTkQB2MnnTfc7T39xxr1NACxfmI28Unf0Q0oBEgdNisZAbapF4hwExWotqvivJAAw82o2xcMj6
qxPmvsVNOzAOHti/reysTLeTykAPg7nBtFptLKn0RYq8SUJumKgdiczG5mVU1dOAjp1CCKvn7KDL
nRS5tKSMj8SUzlNi7lksXCMNyEOY09slBLGC/cLRBrYL1GeBFTE+ibDZiyJDNEd6mF8i2lRDvTFd
xnFw+OJ5kru6Lk9629q+GJlj1q27D+LsgYFW6s4bW2S+SiOBChLiSB4kJxe/n95A1nXc8eoN+ZO3
iJK1wAQSQ8afwJlE4mZEgb1X44TyekSfKrs7eFZkU8dPtnQ+BVyIlYN2m2Ib7KjtjOsyI0l9xtfk
E7+gTG1fmTM2Qw1lQ9+BBAO2dM91/AkS6LfrLl7BT5BEZHIVJlOlKiDBgYYOH3Fxgt1snScDJjOM
NEk6Sv3tEmG+ahE1dK3JByuLe1IAhGyvRge3a86HF5IpS7/u7TVnz7Aaz2joSwILh+cebxrTa/eu
y3jz3aj+LgzjMYOoKzNmLyR9vFaEFbBMzTazPSmycSTmDFCPvHFs+PU0ec7mPgK5LPDV1MUhnUNj
G7Bq38ZjdWQ0z6SEs31N8kW2CxMU22HEPtu1zYM7Ojij8I0v1vcLmORb73WbGmx8MrwKmzFmc+qm
3Pd0VBNs7Sbz2wawpOp+RMILgmnlrkQ7vtfa9KAYQK0nrwterHkZ3RBLWWny3iqi+DIK6+iMLFvp
FQmNrHWIeiYaaowFr3dzKKi4ep1d2jQ+iwKg4RzXO3uMQlQFFYYt7alvEL5bpd1vRO3WBw+Dazu2
t0QSfVTLqf1HTfKvX+O/hT+klvyR3jT/+Hd+/VWUHNxh1P6XX/7jsVD88+/Ln/l/X/PXP/GPc/xV
F03x2/63X7X7KS4f6qf5r1/0l7+Z7/5/Xp3/0X785Rc0RQij7rqfRRDVdFn751Xwcyxf+T/9zb/9
/I/kVaii/ht5VdHk8cffPvLvv+1/6vkH6nmcf/xFbcWf/6faSvf+7hhomqS00LvD05P/V2+l239H
NGUidrKEq9PCoOPJaemi//gXy/674dps6oRtGgaiVedf/tbghVt+C5mWIx3T5e/zhDA9/X+jtzJ0
i1f2/wufDN21dYl8C9WQcCzLNv6qFnKNKRsNBx+pOWjanVC/QdyVd3FYPelDmJNsUL2GjH62FSEZ
hzLLjtMwDPcQQc0zVqGljOWIahomEiOrTzimah+mJa0JHqa5E19tVCR+gl/rxpscFqDuvK88O7mv
PbMibYi23FOhuP0z/BwAlU7Cvh9GtjyxaY7HyKhvWeKQsi6LZxxbXzWO/hXyJpgNt3o72Q8ZIuOq
7JdAn9QkoHUhhfXookOWuYDwSGert1oY9c9Wi37JLkbFXpzoCWMor2NVzKc5gW4GISSAPUG/N9Fv
4zvuH5wILKGdxDw4qfM5LbtDBR2ThOt6WU10Bzv2tvmU5idkHdOt8uIfECCU72Nh39R6GG41XS3C
BLsBFjksDLQ8OFjKr1m4ftil+VOk4ctcDv1LpGycW5CB4vS37stzOsNNkxaFoZx5SqoQMVFcfUD6
QRQ0hQT3JGhSuobZ24T7UdWK8f41lgmVeyielDjYWtiyj4DLr8GuFLKwrilDTqD33U72cbxGNRoS
awbr38hqtv7wo+gonE3SxE8W33qlSY/E1CblJ+eh7+h3JP+xLcSOmkyy2rv6TD4R3bDWg0kxivS7
iMlyEG6a3QDQWOJYBxJS+2A7yH0TVXT+IYwAbZlk5G4WENgx3RHbhfuqTqlgcujFsUd8x1iqkhNH
MoIb2Mor2TRHIxxOBhoyBGnBSjVf6O/adZ5PgmUjxlqaRyTtmtn5jprSLR8jvepMEk3mjD19CIxn
t6zSp0S/16t+uNHLJXR9ghXaM+WpBvGojQ4Z3mHpbdwZHllukY7QQ7dPOH9APqX7ZiyNW8scO7+1
OWdN12EKhF6EPLiU4TyTXNrLYGuaGZiUEUs00aIT+xy7IVNkxEecYbOlHmcE66JoSJj89B6+oCqq
5tvIqjJIDL/5CFok15BLFAVIQ+JH4K7LMr9JkIXdFK2TbaGXQj3qUnnVg3HDjd0dHbhYcyA4bl0y
zt0i/2DXRJY6Qq9TxMqJQqW8olIaLts28CwwhOxRvYYodJZ72rFjobDW8GxseY+ak1TN2fVGdhgm
i03keUXYfURT5msyZXjn9voGa4A3E6yXk94D3pVIoorNO79Ib5XLqBMf8KE00W6N1fCYIa/ftoMB
pkKKQz3jL2HDiqFhNggdGO0nqQDxZc0od0MkJDReLz3gZXjxQuDefU/Jk85M4XrnHTQAT5sGQ7N7
mKr0hyKm9QGEkIgIj6mvqk/yDsPTOFzzVsxXpoCs1c1NaTcFP1uH57q28IpoyV0TYoAC03OcNSC9
pqrKgy0k01PzUDYIpi18z/QvdGdaZhd7JHTXKRzFJtBWrRzyG2VA1mqVq93JLH+rMTfkbjB/22q+
t7xcfeo5JLaE0VgfV/f6SCIrSUbPdpQXRy3EfgDo88DymkQcwtlgdal3abLkyPwU1C7cOh+fVHm2
qQBzBwhEWjfpJqUbWs3oNreS9dJq7vICF1O+5tlN/O4M5othGjBO0yW9YHHpDcTxxiOh3+2wGUdK
fycIQ7JTmzunidJNXOs/jWk+s8uatvGSIe8U7ZGOqThkr2atVUeHcHhU5mgy5k6xQPkdO7Zc9ZI6
WRAj6jsJaKw5KUvmefP3UF1ykDH8bfQFqNYYZT+nrlusSj7l9SBFv03bG2rkc6G8dj/J/pyU2Den
ReePBOwpquK7OrS8jRcktzLHJt5Ov1NAz0yklwjmfE+PSTRmuk9r+U0eUuyHQftqDONe6s5D4un3
ZXeZyUpdBXXuR+SdnCfIyauo5uqoYTQGiAoGEIZwX1dVzsatLsAX2lH9KMzRXPWj1FEK4vdilGhg
iRj2EakC0P5Z0TbFkbNtbaC5ws31KnJEp0ybgph0LPj6IBIrfEt4pYhkiN6CCUX8ZNCmMKlgZ7VK
3IhPW9c/ZFQqFlI82hHmId0IQO5Sn+P4vSQNXa7qQHDBYyLdb6TXMSceg+n2wA1abrM5PmoCE5iq
s322KP1r2ict5PKtduHIw1h/sTqS0/Oa1BSNkrCZ5Afi21NuVaGvVa3mD6b6amp0oayJYS0owlo7
2B2oXYB+lKhPkK5SCneIVoZUh21Aw7Pyoural4ygsoV5PA6fEUYtJIl6iea2u5YUFic0pdeBdJ0+
kjY2jXg+hMn8ExEFM4r020TR6TOB5VFlksqg0Nkoe3wpNXPbVLgPbG1eQ9JDJomSYYw/jcwgw9QL
D2WOrSptgw93rs42SFM/HrN4AxHkYkVYNR2IeLA06hfNIp1U2O0xe5Ox9e0gSjjPqNFYEPmSZ7Vv
pM1bUniIm117WM8jJ15clXe9qAzsalzgfSVws1o1IadoKm0Hna8i0n5VOu6utVGhtSmDqbhojprT
UiGBn2+4vBJ93g0q3mR4+3WljobBctGZvgy7fu08+F3S7aZDFUDAs6JrMJo3CTFdD400KEKMY0HO
6UHnbvV10TY3wyapgaNAWenXQaCRR8r8HtbcMz3ktm5q+jaF+xJDEYuqvCUBOs63/dxATBMD2KuQ
MHBRBDd4dAW1Aq+pqIjHqKtn3gk0MBk+t8H6yjtcKGD5n/NBlvg0POzTyka6OBWpn9nmz+jR8syC
HrzDBj6K4UMXct97AKDqtiWOB7YaK8uHWlRH1xnKjU7W6ooQUZa/+esQ5FdTlBcI/6RgONGzlAWz
xUjMDws006q7V9XgyYx0NJpdUICx45rG1gb/d0Yq6489Fp2xTWEdjNC/MOPtJFvVrKl/2xLlDhns
AC7DcI0fH+oFIyqnSXd9bdBXxuVattO0I+8KMkm7zHIEb6vkodQqQrWG0djFfbWtbfOlTTqwrJ15
6kldO6IlxPJrmAfKKqQSQ0+kLMtK0RTvAq3rFIHqqPT6Z5FDbh3xM6AAZS+DYrpOTeOoaDzLEYbG
MLNu5wSst0HevmfLV3tz9+VNYNeQ8ZEU9xZQkI1kDleBgIFVY0k1yCMAYY3+O0fcBOSC1LQ8pRgt
2UcxDvrEGvfpRpFxAWP/bmKiNb3x3AfDd9qjaYAmRR+fozkayLjjtoP++VnZ9n1T98kqyZ1HGY3Z
ttP1JVApZoIg2u+gL74RiDKW03kA1k31ZFWqPk4zIC5lbkkCsdvX1LLjXZEkBynHF9tMHoKbRuT9
HpX3rTYbv6kUcqe5az1CscmE9k46AkReJpDHBBcHGOQOYTredvY7QXiONOl7tUyOTp8dSF+J15Zh
n/Oht87daOHsTq4oljY5DizpRGeEoSw6JvXpha7cwBLeMOP87chubDqPSS0yHuxeNQVSxmhrXbBU
pqOwryDRbk0KbiJAJ7RM4YcnJAhybb7LUweVgLZ10hkecI0ut5sYmqLVrRL9vcFoG7PgcdtqTfbf
XUhkEdOZlW61d3bDbMf0vrK+2WTV/Am+8rYiVE3EziUmtGc96GTd2Tjygobpp8nE25u9zzlij9fb
R0gY6A1CrF84Qp/TZr7TKpxxNkICic14a8GHYQOAc9oD/RG1tyFlJRmdPM9XXc9MjzjojRLTsJ2S
+Ql18Tllw1lQ/KFC2ZlFCdZ9CIm2LLih3KQ8SUzMvLxoAIFIbW/NGIrdmN+MY3PXx4+517rbwcME
5rnLhRYwFp/f+4C2qco/sD98jlX86FrMIJju4GcrYh7tER+mEu88Je+mAlCErTH8WNBObQBfEkz9
e4cp9CiC9zwxx1PWEjLX9ywk9dr7tCcGQzy4qd8D30ZZQZUIWAU9/jkYQMnlMVl+NLCr3oo6ny/+
befxJiPpajeluwFJMf6HRV+RxPeCc36TBPrRdeFU0i0ftAwOoc0gd5Bs3mv2S/zghEHr00emM/Jj
zv5g9elJTzXGRmXj6x0w/qlOIl9neFei1F8NWQuSdeIAJYj3FBUOC/3uaVBIXWTe7IECput+ILk5
eKwBK5Zxo58sB0NgktyGI6do4sr7sW92aoEHk94Ogm3NSeEXg3owOTclpBimN1wGPCcuw8SIrC7y
eoM4g17CsS9BgMhIRDYIf5NHm9njdY6a+TlNm2s0tZ/myIKIfL7HYo6qU2h4T/XUpGuyUyufIA9t
U2r84EtWrYB62gQx0VZjN5LriRuxgoc/MUAeJFtmHoeXyWVxLIeXOXXmh4KN95zW3nkaL5PFKLMe
J5jWiLSHpnJXhBo5+8a0d8VMBWM2jGB1S8a7nqi6/VCTquTi5fB7DxUTCK+f3AitZ2Ta+VHNkH3T
cz1r4zIJHRisjQRi/Sle6yhasV3D9V3fxXq0jp2i3s8hiKVSh93ocp+3Uj+1OVFR2EOAZUz2L/ud
qGsvhNoiKDLLbDlmQPhnpM3w3OeV+YkbnGVOCHNStGc1EoWS291hIrptXwq99Se6LRgLmIierBZi
FonQJl0qaxvCBW/YFQCbYiG8zm38Q7CncaOyIu+oRxe5TprsAzN8C1y8O3rs7se5bdfY677ZN4H+
EZ6faBytORZf9lsx8nKGlEIfv0nvfRkk3Qn5Vqmfu8QPcE+XeAvmT7PmAOqoj9eDZb0bk6e2EWMb
euj8Wi8ZDISUGhvpla8aaviuot3KugPRWM0CP0bJSem/rSc2Kkq9sJ9lD1UT6ssj30vrfUb8ZNuy
KSRg9ZfgaM5qS27tfqJUUxuVsnJPI6JzlDb9FqjMKidiEVoMuzANCuxdGNWlkby7ibmcc+WHnrN0
HItp703lQdgorRjO9D4bsYMO/5G1Mg5ybdZRihjROVLthv32lHBhRoX7nlsurGurAUvisFrsDZoS
4vFIushIDXZRtnNENd9hBOh4JhxIDLRCvGpAQoTOYQ1Z/suaI0b30wl29JEjtlvF48mbF+G5Zg+r
zPUeeh5cRtoysBGSjVB9djl7VjC/4LeYd7qie65GpCudu3erxagFzJu2LyTZNHvMUxZ/1YgannTe
VwJAUXkvggzWtOzaMQyPc/ndOTl27sHCwoXczombG94F5FLaDRo6zqcx5px1H51hye0I3HLTi6+g
obcq+DM5BoGVSchOhVlkR1NMhQxSYUzUUfbaC8tmXGkgwl2dh2zjZcfSHp97FYDmTRDEG9m8HjXz
pYNqkILN5UkX+U0+coUT39xNaPp4fL/ymmGLxQYixSUxg2DwG5hIRP6AXC7TPtlz7W8LbSK8gs3P
dh4/x04OaFipT/MK5UdU73v8P05Mem88pkhyXBTz4Mo5I5ElVa0R3vb9l+Mwh8h7rrdw7rfu5BqY
j5bCLnp3g7FlmjGMflQ6W0MQ/NgunB273EYUT+geoh36zscQReMe319qzIcZpntE2idWJsTPrm0f
W7aQm0bP6IGqu7IWgjRFl7GWVMBFcmi7A9abLiAyKbPJMDV1JLSM3nreZI41PkYdxY7HYnhblsQN
h44E41SwlKFiL/0b/I8kE2BXXScZVGMdgUHCiUqCX2RvZGa2iDxrDgfiEYhC/pXzl+iNcZNmTXof
kgti2V+VBhuuTWgCHIyHsFxilGvJvEn74FEuKQwRuQdmFN0rD3GrUzrxIVFsdkd25PGMDKKtSlzr
7jaoA2pj3geoG8kGExSWmRsGSR6jlsWtxaB0xSvyBwiHWGsIWR29eFMb2QdKd1JmyvogNNpQTK3I
TiNCoIrM+5h0riWDPPfJtpkuLmgJXmWiey+0YBTfJNNly9KiIxtOY1RlRKL2Bcgz6I3ZTYpNgXge
8i177VmHEYSgyNrlDcpec7oZvOi70p3+knc/3UCiUukkDzA5ARUCMoy41TfxgJcwK/g4Wh6XKMWB
AdxmKcRSUtGnNdWIbedbj2RUP4oIEvBgi7b0EGYsn/B2gFAjyGkVWdmrGPiJc1V+NLWx0e3+Abor
+33viBikXwuey2slGDbaufadg5nfdPARiPzczKXGeM4LLgqZ7VZz/4gtrrKC8tc7+Vscut8xoup4
Jp92bBH9xIhRcxwVK7dXRKNlzS2TX7qnoREwysrTtCj6AhgXTGtGSH+dBBROTp2C8F+L4dfhDPFo
opxQ7c0EKKjLUNHqESK4chkZ8s1Yy5SE2udbjSvElyY7RjIGfTPn4OUAJnu9Dh9Z5rxKrh5stdN7
W5kvXLe8IQoVQDmzngQfQcenH/MA1WbnNa8dRZ3LdGkdesA3qejGnIuxKHkKCONNhNHAsw0snUs1
ZwbPxCf59Ry+oBChGL6nA5253OkzG4wFuaWwskFgy70MaiD9eyI4cCePVVaLMiOmAJJTs+Te28SV
5oC+6a0+mn5H+1AyC4E6G5E+j+jTfi3C/GUBYbNOi8lngrRCdPGboVF8UE6zb+6nt7rSLjDebwuj
8jF73iiUJrQ4LL+W69RrkbiGEp6moAwrm2NTeL+QgXGqtKQMu6o7DFaMVgDNXqK5E7nzZkhMVXbT
lWGwGQz7a4BUh7h/2tgTIBSErTDHhP0Vp4/CgLesexQMI1Ko0qBFIaneQD3EZjocjn/+lTjA23pu
fz+1mEPH8U+2TGBIaPwO6mbhfL2QcYPaBSQuoZsBGG7GnhbMGwyEXDAGz0eymFkio5lBOOnj2Asw
3RYMpGYaYA/9SFtsCyvlQK6GkxcDAG951vsqN17dyXxoW8gcHHwrJ+P+KzrPw9bxMtkahCIH7wZp
IFQP7skuzK8USiYKm1LycCxPFef5ykvbR9gfD8HEwEdZ+Bb78CgIsqeShi9csV0NZP0rkurKNJKf
AfDqGjUk5xa1RC7Hr5EwTl1Kzw8T7AjodD8rwY8XdHYK8fTWS+3KN2tYm23jXaM+eYgRP/l0+4TI
pldo33f4kpfw9XLlkf+0djwuxjUpXSSdK9JzgN9UJZG3Qc5iU0A1I4ccA63coihABgMDeh0azIzb
PjjKnLzNrIqx/5Fk5C8JqQTirAnTkivUjgiYnB5Sm1m6+9bx7owCkDYXOPePrj17Hnc5iZaYD/mw
SsBfa13ghQvrm3LO55U7U8Krud9kbvM8J+N9qJXfceKB6hmpRKD1rkr0tZhJ4gcnjwDl6kfCBB8S
l/dtsLV+bZU7t7d+uqLbeSl3dloAm1Wq53k9XTTUVCur7r8xz29abG/ryag/IvNFG4Fy0Hh+OI46
Idl90Rtkuwx7PtDoQlc2EB8A+F4N+xT6I5nRxk+J0NIoNQelkppRmKLQS5ONCr14J1PdD1PcoDgL
SfpJsW8P+VtCoODajcTvMjqwGJiukrvQXoR0rBHWmqQfDewdPqYPoRK8Am16H1SjX9kk6lA7wfxi
ZGKqjuuXXo6lGY5/Hjl5K79HVZRX4joxpwTJVzDjX6dl44k+/hQFWTZa2X4EGQs+bIBUdtirldVt
nYY3rRmxsYWmddGr9tEO7gVVDOlwXKktkxGijTqidftfkmV4FkTkTXmOfeOQNbUqAbUy9o82jcPv
hROuWT06pkX8Xi3yVMQrK45hRuaV4jkdvE1LnrJbkck9EY/rF7eZh1YriniqUlD6PT4xRBMkCmXz
3nIYU5acG0iq00Xrz3gb0fpskwFDmFK6ncn9gxqVFttpPmmCD5pa+d7JgivFONnCXnYz1++mnlkE
yaQnZ8CzGceoZ1oY37471iSA21uIwN+CjTJTwEDD8w78V+rt1tZQyQ2xhUTYvRMWp5zRNDqYGnvn
INyhsFDTQqB60ETyEUbhrSQO0SczEnJtgk66dkOYXGvdyp9gbvFYt9WvMvmPqOR3jYQ2XGRnO+TD
6Eo+tKkf9pPW/7TeclMMHKgi0c5um3y0zpWPFr1Xq2dgfwiJm81ozyTzhVX49Z/3j6kin96jQq65
InLnO8NfydppiNeNaz6NI2dUH4xIdPRtEi1i9IayqEnvEu8XMNVPOtkQhiPjalbx54QNUuvchy7M
3grVSXLQ+J5j3h2oLbplIEEOMqRLrQD9UI6+7VH3tBHvspcv8NOlSdY+iiS8RTZfr+M44wGlZRcv
wR3OydVRXhlk3Du3DdrgNOGtncBnLVchD7Dlw2ITii6tfBOlBhzPMv0+J6TFWExrCJkptJEND0LC
yq2PelacogrUllku17XEGioAgA2428XsvcUeT2vcpwij6phgI/MyoLnrs0xwEJvpRiJ+jnqNw8eL
Nm7O4e+V06lKBLMn+2HGJbMhN4guic9dH8X7UDQJJbE54qblatCr8cCyABi69VYNrLFq2WMHo4Eb
SjLJZn62SEumtaGre2VDG4x0ik33EXo0hH7upKJt5SbVxIcYgWgIfMtbcN88ZHhaMZl5iJp0Pyf/
yd55LDfOrFv2iXADSPgpCdCTEuWlCUJSVcHbBBLm6Xvhtom4PejonvfsnL+cJAKZn9l7bU6spuUy
qozoNOjxd1/wX3iGi8X8oWmmmc89kPn4e6beYXLF/0gd+1dEgAsyyQlvzPxwwHD9LcYXhcDnP19X
ttbgyMhcD1xZPvusUB2gKrVj3/sE7XTu5skOGeaBBb1GzigWF8XknAkUnikfK5dkBTaOGhZ43pfJ
qnfaiBkkmnnp0ezsF5TlNOPuFGBtAMJW0O8kdX70P22UMdvUTN7bZQlrurNtNyqUVn5xbwZvPw+P
BGzgVYri1zKa7lbi/NHz6Dnt20dP1DpdEOuNmi8+lWgakaOG2EYBg7q0yLkWfwNAyzd1avwaoBa3
CwaqDLmjq0O5Ro5NGDG61smCchV71puDb3NjOzFEfr1BDScHAK6R+h0m4IHsHXaVN79Pit4aaXzL
Do1bkm4qg505pveo98+WO+5E5658Yx2daPbiohpKwQOICp/cQgwQ0XaIz5/6lBCNxVwhg0E5R4/S
p8YWWLMmqtvATh+EYiRfWsl5URD9Ov/iqojYV+9cdVyH+XSTSYMJV3w2XsUoBTdMXokzd1jYkSNe
+La7afR+3BqfBVziZAbTSI36OaQEXSX+mwdSLV+Y/ehyTV+YeYsTmka3evIKcGJ27hwM9LYbmjw+
Y3pm0idoGCGfYUbEDjqDrAex7ZcK67I0b4yufjr2UoFF3NeCkHxlESugHO6XofCtNg+G6Bb6Bfah
Ws9hZCRDexKG2e6dAlNn1n8q/W2kv8dP3SC752W0FufbhHdX+drMD7R4nEZB2jmWGdQsE28nlVom
8PYZGnh/QzwaCJFRBG9tHlPeA6p9dzlp8GK2A8FyMII40HFOHjpkZAws+61DuPfG8rJn9tYfXTwT
XoWk5ECWBhEr6UXT6oss0bFlco5ZApXbZODWX89cXHQcvqnz0qBdqJOeVhnXexD74OG6jGS/nN5R
tj+TT7GyMAcJXD8Ky6jow75kF1+k+FAmM2JR6cyYqV51zzJDv9ZpyD2VBD3MeTmDO7QPhcmJ1yag
ya0OfKBa9AekrEdNrevNZHrK4ubULAzN2pmY5Fj/qoaEaqxy2E20q/uVmtOqtW+5DJyscEOQTPDr
eYz7OpmO0rfes4wJvqlhe5nwgJJd/smz8poWknhGUVQ7nf7B8hHsWm2N4dpC0TcO1OqY4fESO7ji
pzBevY15SQioa+I7gHszQ6kJ08rjDdDWAI8caHhc4GlU/9JxLXcjNlethcs5QsZUZcTr4rFkFNgs
h9nlMFxD5pyRtIfMtdwg5QbBhIqCZ3pDBWwEiZ5yYgMX/f/au/8r7R06uP+D9u5v8d0N8r+I7fgD
/11sZ4r/cF0dGJkrwGIJeo//KbYT5n8Yq4fftxzXdU3L5Ff+h9jOdvglNN068Z22bjJO/V9iO7hn
Ag6ZD4gMgRziOPP/RWyHd/5/p4yxWjY9W/g+q37TwCv2X8V2rY83P+XfCSgJRDmxxn1GD+Be2UA9
eFh8N0i344OnL+S1atXdLcTvko6ro3Rhv2DnZ8pEYz8pH2am0YlzQTBelCZfkdkxRbanfkdimvKm
Z63zaPxG7eB52nOPLbaYHZuF+pPgtcZ5OKOjQk4cLel5lmsAkbSMzWJrPziGe0I3f8RgnKaFQXLN
DM4HARg4cDe2+uQ+y6UXYVvjghmblJWCgD7tN+SbrPJ2LUObh+HAYfAiQm0kUdE15Lvws2SH9BgW
j/tWey5tUQlzum9567p5xj+gWw9m/FUB2Yn6eO201J/2vlisX6Wsj2vwxaEGzgIVPNr3gf2fLga5
kyU7j9np/7R29jp38nGsfkZnwFtnIqy3EVHZQoYJATSGbjOBwAfHgPdkjtw2UhHKNYzmAcs9W49V
Li6mk0liH8mybz2x5Wi8zEvdumGvW/s40Rmw5yaZu+MC3Ivb1MqgZMKd2qrlN3eQAvje3zRqNcRI
4NWYnG1UgLgcJlMUH8cGqA2fSFFE/4B6zuhN2Pz0VnrqgLpj0x6/LO+MHlQPNfVWgZ370LXe2mG8
YdClNnIuIWiO/4zJJitq6B7qRj52noNGRzyOSc9Gmql26GvdpSY4ridHigA9slaghcm2mc5vpWKK
WhkK6K1Lu+NCKWeJtyW/rxFcDIONrWRklsM+/z1ymqepjs6Jm0XscRdWJXJ6oac8ZClI7InfCGXJ
fJk61rSmvCAqC/XB/k6ifDhYXXtKZ+ZAQ6fOvscenXXBupLUHtnf1CGZCSmwDvq9eMv6kc2oyZSg
KL0r/NtHJAw3Ex/1fnogGcneaB1Snyml7QMt5O1lmv02Ee5hna1slC4/mhc/lLMOWGS03Utflz+N
jXHKTh6rEdVB31LvxRh3g8pWDFY6XBec45cp4V8XRs9SMT7RpgDgLmtirFYEckGwBORaIO0aVUY8
vHlRpYdJynuHce3TjLwPg6dtn7Y6lgoiBj2DdYiOJKvLcF0d5zn7M3UxTBcrfu28fGDunr4YSe9v
vJQsMrUShn32oiDMcPuNth8mypoYmUGJw8jJDguIUUYDepdJf9AwYG2FN9bbZn4z4Hpvu3Sy4PUw
B8dck1i89YWIllCuFzeQKgKd9PS3tfsE4HdKyHWui502O7+zyr2z7y/i7HxhmrEuCmXqCS1UGBkK
ZYEke1gsmr+rZz1gxGo+6PWpzhp9bwpjBk3H+El3WwrgXe+k9WPXzYRPqzEjnposSBgEl8Wo7mqF
WBG3uc7R2b/2I6p52dt3a2xZo3EMJBqJ9u1svujOPMKAYLzOLP6Z8E/pmA+wzXGNtP7Z0cKlJgyu
bP7lMo4eWK0R/ZM5N9rvTblY7xTzhGjJ4axpc3yuWULPyzy+OJX3OvctTIva/kmXhWBZOw9Ni8Cy
XIwfDbCAMzkz9pkjXwauZ5EjmIzauTcH78ADC4gr6y/t6E+nOTMCu6ezzk2rC5qBwHedhhiKNWKs
XLs3flOfWKyXD37X7hhFZHtRogLOCCerADptaDf0bb/8s1tjOTYIykpGRCRDZwNu8mtXI+az6zYL
iz6HpwIJngWJaNlX5e/t+uhWafvGovwbeSpgs6U6S0PbON44XEjzajaG62yrbhkOWYn81im6XWtT
kudZv0+N7iWxdpIiEfJeeamHuw28d8cHYsJVK7Po70hA7lYVpkPIFgkSeOcXwFFwrPgdQe82N9wL
7qGOvbOc7SZwJnYovgE6aWnMD89ntUO6QrQnVdCJz2wRUdIZ7c7oTq7PyV0QCRJQw2+9JfntmNXB
b1nex4zoGwZ8gZfyvo3xsZ5sSjpUWwQOLEfTqgE0MyaG9j0Qesa2gF7mKwWwvK1jE3qhN7wv9fQ+
txaJLTbIPxzR2wFp1CTQcgljjbWSJKj0c/eujw0/A598KLAo+HdRs9WcsI1hvgHSS89RT7HtJfaV
y+8G2a55msF3e3DGkX+PN08YT2OqAQbYJWheEMeVBjKMbmP+NK4Z7+ViI1zNWr4GjeT4uBXDkSSG
A3L/h3aInEffcP6kRajMyT16fNSuNpTXMvIpgzHMWcBBgjUfIAdqw6ZGNA9lShmQtvlbK9kvxD6t
V2uaB1mP6MBm5mz2jxIg00mNQCOj5rOf8f9KQL8Z60xVfRTu5O5g4p0lKpuQ3BYuCA4ga6GtGLIR
FWtJWqmo3L1t14+D2/QHoloDmXkzHlGDE3Cew0na00+5X7Ki/yHiiKidqbD2eVU+l8wg9xTC+5aB
HlevgyHaI/VukQQwmIIER9U1x/pL4wE4j8YasVGUD0hWQZcI/TDVs9gOvrpbOHMe2VLsXb8w9jHa
2cCak99RKZJlNO+v45H4aBRQtJtG7BV6UBFl7p7NBAS7hgSOZrpzv5FphUk4rAaG4b6O1VKqvA+R
m25jmQBNIHyVGxkKhcEtzKTjIpl1EXq24iTa42SMf5t1DzBQ6L8srfk0rt8QeJlyH8drZkgtH/TU
Nq6Va7cbNh4fGVzNGodcwZWCxoGFHcqRfyyo0VAUXwrSh0q5k90Kl31jA63FrnotnSiYvMw7WQa9
rkBWGuL8RrJt4rtqRfQLKBlC9OCqM7gOgCGg73cV23cjFn847z6JyLJCWdbQ5xhO0KEHwu2dIIra
Q1sVbwArrWPbtkR2x/PJaMimYL3RownC5673poHhPbMgb8kPA2v7pU7zCeIAFg2temo8TwWET7bH
RI/3BgbYR2+Cg+AvZcRPITMDXwmxbaeR3y6bImwq0W+SGna4P+AuyFfZar06RNPbqEwBQbplFk5M
YyQQ4/asC0LNWY4DM605n1qecyIFCN02nOExX/L4UEk/MBSFXbn+8mCJf1OOrsGf9cOQyZ0GKOFo
uZhtUYpNmETblpAGlEeLlsiToflil80OdcOCdqOFnNkWJ7pVVFj2/IJdEw6TO6/yw+2cDjP3vfgH
9QyZ2NLOO0u/V5MPzcIrY65jfQlylX8P5gTVMdPLXQzWh9FVo0J3Yn/uxd3GhS96UOWYhwv7Mc4j
8zg1DwU9+QPFmYMUD4ibzlId8cllghEJR0de/JhIe3tBeauyK0wKJA9FmjyyL2P8zKAxtRIQITWB
YxgBcR7qBUEflhsOLRrUNgGipw/wOpBBhnY7c0Gq/lfGWDELcgRTHU9xBm5ia7QSNjjpQMw3GMbb
HE3oKdAYLLOCsfoyc8+DIzgw2Ml3ZkUxOHUT42r28c56wxST9W/lUo55dYGB8uDXID1UfpMRxvLB
KsKiY7vCAgLXIq/4EX8Jc3/XhsRVunxcH152XdIIdo4+8hEnFQ9AXJNDwsHKIrFgEc2VwBKYQ6/v
oqNmMwkdpm8icsuDnWqHRbhmWPl8AxaGEmR2X4WRYqB9seY2CsiHTUJvsO9OY4SNB8zII7ln06fz
fXS1EQ4mtJA0OyFCeYrnft7JxAbLMAxOWKbjT1cToWmKAg/ySrdXOgIyB7qnXk1dmMJZrd3SQM/u
dRA++48OpTz0BFCXY0Z+dk26wBJ5jBV8BD+yOSSTd9RSVM9iHvwdIZpE1u8JsIxwNDQTXtP2sarI
GjUkIwzMKT1C9PZUgn4G24Bop48JCU+QsYrUo/AC93XF4hBqkpzBfmLygGh1X+e9Ap2ipRcSXI9a
YsO1TRCGwp3hRhY4GJe0YMNfPQxsDna6Qj2zECtuYM7eNzGi/E7IeD/xxHV2gxkegaxuzn6gI+lB
R5bO26gEPehNF4yS3ta0wWB3gOeuMYxUiLe72cSYCCyRp8Ntv7oI5Ql7m2ibev5NkGS97QS0PmwU
PFguGFpvjve5Uf7azL2mEk0wc8k6HPZmIRlbeVGJRGUOmMatuTtEIcWW9pza9XsUk8Gk+3ADliH/
ySRmU0wTHLso8vLSDc2eNixT7X6Iu9fS1qtd7I1kCE4muGL6AtJyXSRwZMI1LrEDh0yIh8rK4z28
F6o/NGQuQ+x2acenZfG3wu6Zrrb46rNugrTg9++k7jDpdpLvoTOpSXgcy6rVDr2NfGLKEyvsvf5l
BcQdyad0OlljzXYCmbAHKYSGHeXFpulgZGhTezr+DSbZvQHuv0mQbm+Upm6ptlOpP4YlPT3r+vYl
K3jvSau0p/hddHW6zT3HDRkYh0WcTGjD8ILlevGgWxBxkJd6Yhn2vUdxS0QZXaxXHrDi752ccddQ
pq9+k/CJo4sehftHw3RGeYkkz0D0R2TUp6t64uGW50TNHz0xZqQsXueq2Wkiv9iezsG5vFh+9OZl
CP/AYT15uk93p/HwKPOEgbbh6mVsHVU3FrwbgldXXV37LmMTr7Or7QEM7OVAVt0811HYsRzGjG0r
yux8eE49290qnWSheUh8dr1ZjLiN/iuFqEZ6QcCxFCG/8kOPuzAjnpcM54T31DWASGsLId/Qab35
g9V0Fgg5Ul8XNq+8F85TYDqGxTrfekNB9+a4bLC10VxOFIzHekDU03rkMWgghpraR9yf1QQ4MLMt
KsLFfRM7WwlUOiOnV5VcKcb02izkkpu14AeqynfHy584dj5GdUlGHx8W1j2XDoPvLvUPunJPtVf+
8grRcKEtZVSAwICC/vCfv7vOCDSJeh7VVB9IyRKIXth/N1eEK35QuKnaSmiL0PysnOa8YoVLAvFR
DX65Ej/b7aT7xQG7HY0h4jpjSmhM0omzYwSf4C8ewa71i6XTkJMogu0ikldGYGh7VHmLUo3xZmF9
6NCLj2Ut/xjAqTZlxhBIjs1hrLpkJ/tKHNAbPHOw7G1l2fsUXWIORuEumz7fy465lM84+z9Ve9wF
6vZXlOqWx+P8yKA8L9gP2l4ekkU+XQyAvmweVOT3LEMMBAKmxPKl+DZdDZZgZj3oDu1gUmAYaWLV
8eetu+5XewyJKuiH8o9rQcgy0vRUo4rpSc0KkpGAzYWgxR79V93K6pT4/R1CURXqZX6HP/Xoe3kd
CtiKG7amTKaNNBwHA+dTwyGmhQQEFIe4nYOKGTxUXhMIkm5+NrlfHjQqt51uwwochP+3cbBRLQZ0
6mnK4nDulHHy1Z8UHsFt0QBU5+yoM+sqFTcgtpaviBQj/kx8KYbqmg/s6MSaV11nL0Q9tZsxpnma
kytE/ltki1fEEGxEcv8V/wIE90XnhBkohKijh2aXM7IBwc+Zomeuz94ju2aYrooSx5jOmnlnjTOa
gjMRJByOM9x6FvkvcWX8U3gbIhKlLFCEFJLnjp5+GdQnb0cZLlZ7GvmFvES1UnR2iVELw7n8ZgXF
NCpvQVz1zkOen5sJa6mCmNdl7psnOlJYim1imIgM5wdaw8DWjTCZJ9bAIF/qaMEQqKptIRT9BGmG
trqbUUReUIZhLPeOVoLCviN1amMVHpMxUm9I06v1hhT3PrRrYJUd0h0C5IMRtJKQTxkqDpR/PJxL
F6ikuszaEWwIJlrmdRM643gsOgByQEaEVx9qIiKWlHSGsjl5DB4JRZTvsvfLDZVre4irlbIVD+62
9MlkwraPIQn9/AzYYi90VkW00WAu3PWyMQBiEMx2p4FNbpbFCMUae1yldfzoAQm66cI9F0NZPIxa
dy+aPpwdw7kuERJdQQV9dmwgtaJZzkZH24MeIB6vZorioB2g7xEaYCAugaOFpDbFc4cUxE9wUPs8
yqXa9wNxVEhFe1A/iLOBAPwM2AV2k8elVLgCVlk5PcMFAO27LAF2BSswHOuGOAO/Y2dN4Sixh/YZ
C9KhMdWpnOeHLMPRI9LS3cLuq68MbNk9GqB4/QXlx+rwcduImN8MjwrDXUbCJdxXILdlTm3iSuc7
aSt1KfozzKw+EG9NswJ7nOlhHAAl+IhAeBxUGWSOoE2ZiQUq3DfG2+oq7OQDZS+yH6HdMYWUiBDK
R4Nrka8TBx6z6R1UIBTNFhYkk3lJPtDekraKsGWNkC15ItgUXT0dj8hSn6vZf2OijKFHMXwrCAXg
h5scU2Fca0eXPHPEkXIPbsh8TpHso44r5K20XBcWR3Tix+Ssi8DtMoCIcLu4xUIF+5+7+5sT2T/5
83JIlT5sBNLGcOGWQJ/IdSUk1I3EGs9FixQ4Q3q/6zIzCipUUVh/5QHNJiPCmFy4alrcHcAFLGo2
H6mTS+pmHqcb4vxzAg6OA5r6DB3Ad63KS8yXE/CIPfOHcQpaMR3GOAPgtWzMTdpkY9gE/1j2y5cm
y5velc8tq8WrhqimjLtka/uDvlsy60kliimwr1Drl/sut/2dvrQO86R2AAFSnl23kTfbKl/a/lXX
UbDorgaeT0sPaZnitTLFoSqj80wiTWCkKBwihGV5U1sr7jEOl/x7Vj127hSXSNqCpxfcwJsEHa+3
QEpejHjHNySvuk6BLZj0IuudMNa5w8jwtdsq08frYfV2uIiTqRkznjgDpwdzSCeaTrZaAE8uWKMS
uratMyKDSSMPnzkuMvgp2LGn41jI4TGqoXPPPXEPVf2IXQ0/HzYSEL42W1UkrHU67AesAgBEVkaS
ybBMpmw/Fju6i0m/t/fOGsajxqwQPzZrb70iMBlfHDyC+NRoxh/kKi8ePXExmv80ip0yWsarbYkv
4a6ZDawYI+WThUDTqlo+fSiRV7wo6jR30482tU8Z+mZMhBpFqe87e6jmT3PPZrPvjHSLXMnfSfEB
AA2ny4RcC/1oEpYksgQdKQ7YWHPJxv5FVLjudfMxFhMlhimOFRiebTIxYetmMHjk710LA7JzCtGw
VBW4nOxFeEI/PtozZTBt1kPSpU8E059VgQAMhezNoOndNo37UTbqH7IyA2pO0QYM07nEmA5YcyrB
WkOqrTTike0lw0epekZnaZIeQPDHwNMWusdFJ6sePE8wIlkK6aJhN2c4ygr5OrkGajP6W4xP124c
nohAEDuR24SBoGNFpeBsO2u21k5PhzlUGDsh3rspv3cK9aHZOCevqDFHj5RjDcNG7j28dr53AmOT
HsyedPUaAqcT20yQxpbzeem3CxHUlHKKo6+3DqCxmKhSXcxe9dSxpLFHAXPSZy3UyJYde/kXh9JZ
WSCzBfwJ3MfhklC5CdNSwZgvlIS298EQigbQIFWm9aCJwiNm3YWiNcHN3/LtyqDtZye0c2AKA3pL
r9SO/DtWZaIe908d7L+NpXMu0ChWBxtY56Edsy9CQNVZuc3JoaDhTvR/M3BMB2qeqyr7Zl86dUo/
0lD9FTzpRTreGowSDIWRDvuNk4TotlpIEyy1QRwku6biImSpda3Q84BcaI7xCDrY6fWdZeTGm9//
GfTSp+GNugA6kJaiFPXsIgozFX+nqx+LrXxKrug6UXMtdCWEA1p8hzq1DD0KerV/0/InM35l/eN6
+OU+qZfy8ubE720PoirzmMJVgNtl3fG1g53b58W7m6ffXRR7gQlXjbqVJpYQePui68t7FbMxSE1S
S0AIySoWMER9LajteIGt4LzWPu+3joFtVhqREexa+NZ5pWt8EwEe9l1HPpCv9HwPqF/FPcGc08Go
nG9Xqt/Grr4mm/BRdxAfDuSj3V9wBA/DPHfXjPRzPiIULpOWOEzFFFlzXfNJGsp49/OPZhWeakbM
TKgppgMZyHsSZNwTISVh1hi4uBzxgwzDxlcQm3ssrHvK+i9UWd0uHV0aj+mP11M0l445XooMUZ1r
YKpUTWOCqeDaLVG6X4muCIdZvPPEcWN1qLZxZH9m34x5kDTZ91gYv4zu+DlYX/OQvcfYkCEhkrLA
nWdMfHkKExxyR/e48BMh2La4cJzg0l+856FNdpWbPldrcgAgjvg0dAmC9Fi7MUBn9xLHr6LIz7Nu
LSxQkn9tgp/FltCeJgkKeFQoHLRF37tt/7fu5JOZW7cKyFumCN0pSJdm7+iHpWl4J7Mtn4oKJHLT
xP+Yj79QGpu7GsvJ2bM42dAQHeSAvlWZzZXv8a5RIIPENnclVAScJziIAW2Tjul3sMlYfDHxjXOr
+o1ZN9Z5c5mmiORLDAqLh87TaB9UYzPAz53Q1BBtUXIdRgVwxgdJZ/VoXkpGC4M+vvb+7F6F5VSY
kXpKPb3uriqFB7FokY2ttKX/tH8KCFIsc9DbFTlr3KrkWPO16akHrlWPgkxVqA07X5b4YrJkZhoY
jqWHT4gZ68sknadeAKBfRxoiQVykMUo580PBRQfrX2NycXYNf19UM1ob9FXWBO6gllxjU4qU32qx
buTuPYJ3wlKN1qxziuLmFvq1cF8q14qvssy7U79ARNY8/Vgn9VUNFNsZXkE/NAYVAPBFacNMhKCT
pfpi2HIx6nJvYfaq+VsHK7+M6Rtap81Aa+FU/a5Imn2UlHj6AbFP8REtztKwNJquLuBOv4LPmkG/
fCP5glH1E0zxCzuDoDafLIbCDns4iLBQRJgzELvbY7tCkLuZMW3gk2FR+ZbHP9LkPaLgXW/Chk2s
wZa+BGzTPUTV5+h81Vgy4iq/oeHA1Z0/T3yoynQOS8dsmYv0sCTipBnaa2kSLzUCbdEysRvIi2Me
znjUmCNWXqzL8aOspLubuwLOUa7rDLp40/Bcz3bAHf1Zec4/H4oKWsL9+t8MdusjY0VZ34E+YX7p
g0Fvr8kkb66PBZhJzn7GCxObf3u8TR50SA/Dxqj++GjeiYpn+8GYnhWOSdhj5ul3OcEskWKtQ15q
89GBOtmAitet+HcmB8p0+En8k9VXwUArI1q7iet9rT4yddHhDK2RHGmcI2jm+i4Yygrtq6qjD1sU
gQT2w7KaUdnbygNFThFOOc6H46jWaCwE4Y1JhDkqEuTxLuMbcqRx+ydQcnQOUpLXIhTdtrmXLrsJ
L0zyXzGArIVH6mESTh+nOX6bsXP6XhrOdUauFe2hxiiSiWQcwirZZDQ53bvFurKvPipI0D3Ll9ao
jjpwTLcBBF+xsWn/DUjEh/4ghHqbSXznjZwJIpcGaL0MqtIs3ljHZXSzrE/Y8+Cy36lBBHNO0LA7
7epYBzY3vSQifzdQJDNQg3lnIPWcDd5d/AJL9Djrd5NU29I8JLHZQ6wh4WpdRMtVaD3ee4Y9lvzs
2GQk2PAa82HGiFPG0dm05j0FCCdawQyQQLz4FoGd9mgAjFeHzAA2OvDimn13n6s7c/tHs7nl6G59
9pVNe/YBxCN1NXp+qjV5E5/22BD68+G199IlGdvtggKlGaTC/QDIcMWRU43gLtwAotrbzRgu6dV0
vMeclQZNxMZn6KhZUaAbVVgPDHTbBXFcTbDmL5YHJpntzrK/7XG1gbMQdnWU0HwLTAn7kzIIHSBi
ARG/YTL4B0w4ilsOKFoZxcXB1ACSBhrkK6uP1X4FOpJJfwkcov+3rgocJtwxaVm6VK8UwGwi+TjM
rezsg+PnZ6xaNJktdt3rWAN3TH4HGhL+0MsIGTDV8nNeVWc0J4n4xGe6ydlkeGFtPNHEjbgPcxRK
SYPyJunvjUnziHWxtGLrWXInvlSQ2/U2h1VaEbKzIN/dLJO4Njwjg7lyzTGjBbmsmrBsidAuBjXf
GYApfu49sC9YU5kzpjcr99NjCxFiUT9o7oX9FcXfC6CwdUiwkIBj+ccZ7sQAljNr9joIlcYozqKj
kmhHpNFMvPlypzbZJ4t+oWJio2AbNrJq6yudMHyXev5RM2rapis13I4RHWo9olsw9nfNjxmzL2iN
nHoKm1XmWMBWRbUZOvrwz12Q2jJA38Ut7fiS1EHTQj9oOU0GJDUJCUnytZjUH3jGoEe+TQIxDB+e
otn+Dhj2vYhnZdNpMReTeK06A842RPkhE15QkMLkcNxyyXBBmMsUNCTNZlP+rcHtXUyb4eAyh0kG
fXRsP2D276OSAIu8OmJ8PY5isDZJajNRLc8liWFp9mgmA3MY9PHVa/HuLfZTNzvkKhnq4lc9C78+
p0NxN5ZD96axrMDSAeCLv4eWqXT30ve3cbqYAQsT0iLNO9u84wh1cWIu5Jj6Hmn7MZ3c98mN0Ruk
GjtjcdVKUqKKw0hCAC3sT9Ph6vXnjZsbPErTGevmbiCvePDtwGnGH8mgeMrkefbKR9lNf9WJRexb
0+VvTinhhRJYNCJDmJAFUBmUyY9CAkrIkA0IIqXVtOCMdu4UJsPr5Hl7G5g1OgymyHbY49PeYM67
sHnHVGWu+yEfFBMAfTlR4YE9GsS+cL1dnIiAj3Xl/ez65n1AzOvO07HRsA2K4k5dfjNoHuzmx+oR
bczudwuKbDOVuBKGkQouATAMKrMvM0Rj+JM84ybj7F672a5sZ8AOAxgaB+5MYvavGJ13C7kLFi+6
NcudDl5XL7/rtP4WC6TPtR8dXYZJPSCaCQsd2LldEukfk4UExHVaoKWYVDztYnMHE0p3dkn0Q1Y+
XIZUGVfkE+y9e8AXTWG9V5r33LbGtcVif16hP3YNWC+HCQy6Waau5KTU+CgHlO+p8V52nTwXSUJY
iB3OOfPPkYZbmfEOYK/gWMs/7BhgmCMeSjjab1XD9Cd5gUrrnFRBvSgGlkjJwpKu8EF+eTRimso8
aGaSZgBL+qJQTRVMDnZ+Z4dJvaaIVk9yOJbiyAxya+t73ICA2dC1+feJCSDYsJdMl/wdjnyyNPPN
jAhKbse0v1RVcy1M3O4kgk0rUtXedhnwG8u38JbiLInNIE85VYtLyfyGcIUHB7a8Qbj9aLhs/i3S
XSSuRCRh/Nvt+G6D3oU4sY/S7G7OPyZQKGlpu6lw8TWn29GFXeaW464o8NFNzrHtPuRHCsGiuxZj
g9Zzi3vUrhdCWlmt+Vt2OnNzgiqxE/07xESp/KCfWjRv2d5DZhQP11l9ZkO3iynAClffCZs1c0bc
jvHpTQo1FxXE10xp2FnOiDx9ejJXuuuiB6usTRbuFnrwfmT0SxMZUXoGadk4l6HM2ErE82EuhM+C
HjuFA/XMj8rfgY1E0YGJQQ5SnNoGKsOSURJK+a0J962ISPrGJNvNK6a2Rww+sQYPrZnIaNJDnGo6
xRKgToWRdcmvGmATpnOFd6rn/NdAkBmarc6z4qS3qpWfTTQTPFTZN4f37dS5mrcVrT2F5eQH5WBc
xiK7ea75OHf2E9aOlzgiAAJgs4sCqKoXFt9QeUXUkvGS4QEH5Vdmn4JKu/X3jiX3FmYdLHQ26YFS
R4/uEGq6gHLGJZIU4GrdAwKs69p8Rre8/qnlBYqZUfeAfFZtFnfPR5FQ62M9nFOMA16/I+TsqWZP
xmWOo+HZ+m8cndeOrVi2RL8ICW9et4Pt/U7zgtIdvFt4vr4GJd2+LbW6TldlAmuumBEjGoCDlEIA
/geQsq57B+DvQ8zGuPyf3PrnJCCIYEorOuGBPHN5VcZVgXZH19aafMay0Scgt/narO6yJI4O+71G
0Z8lp+oYZccEtWxZ9oxexc8Aqh+Fk06vS9Htpc4+RzBjnBhtvv2GA75kyqCbElz9xLKzKbG9vs+B
5TS4mdIl7wZXpupQJr8a0NbmTCHnKvUFHYu8pyNLdD2IZY9CrkYmO0EBPmnk4HxNU7aWG1eQjBHY
Pwk3quV9RjIICEYF3jU5IFnPX0rxsS4FrqXNQjmMhSn0RoYKQT6bEZ8/w6dygpEfjiM/ARKYiCjg
WppJWpnT3AnvJTRO9DwkLD9BAHstdy9rMyQCq+VatGs6OjocVH3EhoMRXVjPoDpULJb+74KZYfaa
l8vJNp4zMU6/DGNxKbv0HJhHlH72D/XBloWH+3kdTqYbsK4s022nW/fOqpa4Mtcm61of6S0LM9Yi
kttUH9HIXhB7aGX+ZXSukpVbNjkbs0kmWJQl047N2Zpw+5FNkcmWmuGUxBX5MIIx0twid2Y+RqXK
Dzr5TCYvmCERV7eJWEvtc7Xkf7Isb/TTbdq+PBWxgjM4JsrAl3FS7gltTXg2umpF/x3WtpkcFIpz
TPhoisgx44/QKvjzeB2cYzxdaMIiu2EcG3Nc13nC250C/QDKlM9ihOZaRb+eZemE+JrtbBLIygLC
WE1hSyXIFbP16fDVhtUsdIY7ZUpoRxCeExtUZUCUWqlBS28URvLS78HlC+UgFfh3OTh/04SRoYxP
qWFT5S0duGmQRAEv7qzrFBOCGuyYVAciMhLeuNS3ng6LNGBJ8BKEwt/mV6ZiOtLs4jKXzcs2TpKK
8q1aWTl4LGNB8W4QrMr8gvLt8XLZinJIBNMFcPFI4K8uuPL6ViwfgPvyugnmgDxmXTcG67omQyXb
4k9Xw58ymW6Sw5M2KayqS4uNh2fE9j9CkgdAXs4mlMKXT8YVX/I7abxzRzf2pBRb7ArLIUYwkGJj
1w+18PS6utLhdChDVuw8+kFnziD0+lbjvaHj40lsk45TS+KDPNrValJIOZL/VGWstpFOEqtTgXOW
1DJ2EytPiIG2k9wDgTfSyd6c7tNJ3y1S6Qpek8RB/OsPfK038GfMyuZcr5cGeF74ke9JbK0r1pNq
+KohhGAAPuJBm61klnRp2Tt4aqiW61TGZzq2dCz5IHNQmv1a7CkgeKQ2uoIsCrFqqh+tbbNd3TM2
kuqLKZvgSgYWNp6+O13nixfpLZJifE0m+zdsXsZUEmY0pds0909bX6V8qApck/R7ROMvpn6eeH2+
u0krYVWuoqkvtUaEtstPOE3rRK88nRUEkDQ2cT+DpT3TLHGNKWXj0MebwvnrCZ7x1W8YMCmcCeA1
gND2E1Z1hIg77LIs+o6I6zRTpI6n0Ps0KoOr9NY9UYLvsdsnsS97eMR28FipJuRWmQ6pS0Q/HaMz
eyAWwngd7T44AD61vMgZL5KckBry22BP/w9IlWRH+JervcwnbOg9u9Ndq/afwpH0VcKfrOdcz+Yc
qIapppXMzC34RLDWVB98b9+DAdqH7Ssopr10KRtuZZREXppGXzISoZSE+75o9nk+wQPpxTUko01T
UnnkirFVs+JWwXyFBDIs6jrzMlv+kDSda7PyA4E1X/htiH1dvMuzfpLCPDWUvR3W5yjRgKABL+u3
QaDeh3b0Qnl0tarcRAWOgEnF4xTtsT0vgOOsLDw2+KU+8rF666t0DY1HJvhNUepQPtop32oaz5im
/Iimca1Ge/IvJp823yiBuWbZuGKnt6vZ7CwUFXNLYRZ4L63qW+27dI8l9tY48touGW/8cGvL0SfI
DgNmkPFgZj6Y0y8FIv7KlsSZTM9ZSXy6tA3twq/VNWN5FU3dYcIAuknYYMgEumfcEMexxk6pHwr5
zOZ8rxj50oidgwjLD6BLZPoMaH05M0SYIo5a5yZTCKKY57LsIGfW2B1m+RXyBPXejlMlDMvbXsIA
Qm39dQJ7hSpzixIaxkFMWAOyZZD8Lia1cXMd7yckAzShDVP2CVswTq1a2wc2X1fDANjrsH0zO+2a
ZcVBNRw3jiiuEmt6HBZCfo3YpLsGqqHKr58LoxyuVN1ct3p5L2Rxm8r+NLBi1rk4N45/MyvQUyYj
HvejgJIMykj1aPCoN15WCjB7GnA1hrGhJI8ovjFJdd1jRjpOJoVaKmjMueI8Mb5swtsNF0VtbJba
xA/QeNNQgDIEYU0K2O1TpdQdtfYQlwT2zGDlhNBMNHphpHBX67yQ/CU7PBTwRHX/2QXyyYHnVXN8
JOrBtlji0TsD7iIytjVL3VIbtswzF23UDo3O8yrkBsoDkh6KUizWbVa6NqHh0orO1NgvpUK4DRA+
0WuPUrOxFOi3ECd5OMjbKHzGOOKWfA0aaxcxiZQyjgQCT37+r2qM04QaNM5jpKnfcvSqtTIV22h8
pZG+BYpluWNueLryTZ+zAe0cLc6w6x01ZBGdw0Ggm5tcM/aQrB9dWs+2UlaUeRc+UkznJISjqxRQ
DRpfZTv5iJkLurC4q33zTlP7QTGpeS7bKb1OIzGIwb+NrFtoJ/Ns33kEiURVNbLCiGU21OV1cPcH
DEoxqxd9FK+Rle86ZrHvS3vR/siNtPG7dwxHm7lERgklt/DtjUlNaQvTnFLuVRbVbitINeH+nabm
y8oqQpxds+OtRuSJSo+79N6MO5oVaXWu7GCfz031gbobdcPf+7DPF2bZvDuNSTsSGmRGgVY/0SDF
f6UTzB2NtumpnX1PW3vXNnOZeAJevR6Y2+BTb0uZbhpBqas0PKdZMq1/HAIuDjch044Pfor1r0z2
WWbcKifcdXV6C19hF+0d/60caMKRSLgEhK2GmY2pjz1X6l79aRzsC0SzQErDPct7SCrkQku6sXOm
a9JVk0FpvM8jRRrawTBJg8K6HMYjY2aFsRozGns/a5O3kgSaxX7yjCT+RVeYDko8W2vfaNYtmMiF
pSJNNbRgF4a6bRTFzaN8DlAAhemmYO1Y1Z1SJrSwBD9k99uTfqWUddqPhrOr444HuNV2BJC/Rzv4
ycp4pUnQYi1OvEY14aZiP8E/y+SI8w/ESEbBh5OGR4fS78w2dMRbPu62deBnwn7Dvw9z95KmtCsd
Bw+NKO+KikNxMtOaWRkrezqBBSgTbstJu4WOfWKmw1NmLrHbLnNFeFkWzWIIjyHkDw36sqbqIHOU
YFhbZbVSiaasNY3bHstfktPNzmjM4WaX1dOKhmdiY4+IpjUTAtjKDDe8X6fc22hNX/v69PAxVlq0
SakDFkBTM775fjw7qGBG+TmYEDx9Ll9ZvYni0I3Cnrpaa1EQD1yOUvqNDX5m9200W1pbLcBQOy45
ZGo20Xb4K3ACsm37yIvibFDeZPsB9uyQ12RkGHfOOatmsP4IZcwppa4eNNO5+VIAWckdgnu4y7Jk
56TOsdYJODFO+mpzHQ3UM4B2yDDP0lRPY/KoLag4DWI/hR9KwajfUTfQl5uxkfcKa+Cxip5l/xQW
bUrDNrCNS28EGyePX7Y0QoUAlKtLNb2QyrkdlDPlXW6thRar32pjz2zX4NvQj2GhcEn9i6lEj1Lh
Dupfku1GHNymzVZdZ3XSPyVsAoK1U5/SpQaLiGt6xc3ehOILMBRRCHkqnyLI+Ym+jGWBN1d7QE99
JiqI2cw5qOxmaBE6Jjo27rZiTRFWICbi9lSNCiEk/xWkN7O3tvS4rzgwt2Ht/xYxVgdLWWkt+zEt
uXP7x5ATP4hAQ1SK0mEpdaQk2Lm4WSXwOslHpTbdhKBQdwXvuqvi4W9hnwmM4gMbzTcJeagXBaQR
rA1JZxxgxfSoZcW5ljXP5x5WGMVD1ksaeiJvqIy7qSRQ8nFqgm0iIVFNGLpNr2ksdAuy37OTJlul
BOh0RdvP5Q2LXPm2NQ3Xc4qZKISc1CigQOnumwz9oNjxPsgUolPZK+gRKOC3nNjvv6GZHsza+IJG
PHvg100j33w5W/chEio3bj44ntIA2aNVB7NKGqwyFB/O1DXW8A1X3WPgC45OHGWa9RMqXC+HPLnL
PoVy6rAlXeRBQFBq6cuKeJr4MPHAn3ur3rUmEm/PqoJXQ8lfqIw8+OkjqgLGfj9ca1wnAm5mNMNv
FJrX0/4jDcfvRLjqpPCVq8IfhJttraVHxv9/wucOEFEkQaQfUbbxH7VSXLuqoXGp/tfF01EztNuI
eRBThluq0gM6z6qNJVcuKUm0ir06TMtM+dACAkOVDZVOyXfBXNllB53nq7aCSbP6xhH8hVFjYwiW
ewZxACnisit12g3lRBXlLojST9DJ06JNqvuQcJgBflkkff4XUIPul+mfbhf/7EF86D6xxbq2iGDw
Ka+DU9yzBqlvVBKzV2LBFRE7zALUe+IeKpmkWTrPFK+NEGbD4i2D8BelPf5Zfk/IvVlOz2JBrUAf
S55EnmAV54ormREGh5q3xnaUUxP0MOXNb41VUt3NRupCvkv4L0SD8JL4B91S3329rZHFx48oKQ4j
C0AK0cDo44bDEsl629XiBmiGtog4bgh5L3tOmBjhDbjF4LxlxbAj40dGl8tvSgnRIgFTqBq43RSL
5JgaXq3ZwIv3UvAz1jTcJ3O1aGDxXiFKs04oiDCOj5SJL6TivOPsCX5Vi+1wsRN8Hfroa0IChXcT
bvDkBQuK6ODL2lQKqUL7tUxkdUPOoBbcHaWUV70GqYqKF6LeCxgpK3z/B3SBF7LgUtDCSmyL6BgN
djbyoFRsern+qkBCNI6XBdJCSlNPRjQpSulq9TaNvLFbpeOa9dEtsbIn/o17QnFiPhIz63N86/mm
YNcm9IartAWyvKhuIkmuijS+0e4gymbZ1tUxHuJtZP2QrtyVtHiWepiu1XmlVHBaB9IdB4w3FUTI
wpD2qNGosMkL1/LVjyrkmUJhoEhNW2MhTBZKZuwryzOK8ofUCr3YdHpRA/bFveoO0bNYN8E8VBv1
Ujj+jxCBF4M7ntrfGnvBqs8dhcEa5cqpeDNJdjm586yj7jiG6XLoCno+TRCaTeT/4iVeKu30QR3x
V42sZpSsfnCNX8kmC7LegKzWuoaFS9OOhJoO0Wj/WcgW5DQxzpq+s7fyV840XFGzURkOeBW7etUU
dOGfXqr2s5Q/2lCbN2G8nDzKgVV4taO+q6aBV53VrZTk68YYrmFvnAnI7xIHG8xInQHYpoWOYhE0
IWC28em3QC5U1siEXia9eA4GtrpahQBLMwkW3Ir4zuSzmBrsh8rkQ07deq9YXAC/xAAa/f81/W3G
nxwQLfyii0PVAIfVlxpbmzBJGUKLkx3la4wSW6jkJA0Dj9ENphpmtfZJwuxWWug1Wjru7Np+BtrT
l+KzM1k0u+BzbtgSGsW3XbIDw/6ZqcB3WMhaaDlM0v1mqA5O2t91KrQ6u3DzjNOR6rVMVMuW1V6u
+g8qHxdEi+923ByJtBNRqXkNNLxYQtoEjeTj4cLuq8iHSQtOIsXrKEUMR4SttWukMprpJYqwD8+w
WAY69nzytV4mJbvcjDViJcmnLH1GSNeVkbmR9sVubz/0/cpG98B8tEsdUqiBzg9cXE2B7UmzzvMY
psuLCqe4Y01vCMtCIHBP8RYmyoUY5w7O6r6kNS3h9FynfNkiKz+VIXs6u62/I7jmIY3qY1I/In6z
tRwuzdK8WzZ/QjRSQPKiNYE8xFJmjSgMbBAS6FSVf2hD/2V/CQqvtDdEaYkeZoBLupHtRoohGw6n
0KEI2QtiJgTjGqzlKR3YIC3J7znc8mMKC5S7pNHmrD4KvmyYYlYV+Zc0RbpVx3gbTrM8ikGP0pgx
tT8aYOpB3t5Ih28KyJ1+LAWrPIhXUUrkpzmleYoiE7OYZO8zOZDcAAZf5bZc9+S5Q5RnnzIOaFkJ
GMYUaM0j7eOtonK3L8YH0c7vJoeBjHE3HqLzpDTXIthx5qLUZxcZtcfUYfvUsF8MG/uPg4qOL06B
T+GE24pAoo/VwJhqniUwwsSA5U2SZS+D8AirP6Qe/yiRT6ijjEw0GW293vWFc+uUaz1ddEP15oIA
FR+VdGwdQGbSUgDvFkBkrRlRAMxRx1yhCQy+KYHl0WYxKlxTqQgUW19C1TgwrlEpnoYmv7cTCrHp
t25VfoSpvxhnc6petuif/QGCwI75hAqG2PLiIX1oyNit2d1af6cUFyNTb0ZD17ZsrcRsEQ+J1Kt4
KFV+z/a0abP2NAhcD8ZJ0swtAJIf1sybrEFiZyTXMY7QD7+Lqu5SlVyHJggXQONz8QcWmiwDi4ys
HA+xVm70eYeaBg86KQutJ8/NpVwbVHjfyGvLUbZclnRfhWzSQI332ZIPTAj3iFDkDE76shmgFRad
dfQ+QbdtS/Tedgic2Uj8hQFS4aa27JvuhC03XKaxiWJKzmKUVlWYwzkKN4rMEmLs1nlarOZkWV2H
h1E2ZVc3wIWXeoRkFtym1jqmAwV2o/ShwOmURL/3feUhcQV1glMEzzYBNJ+OP63Q32vDOAA1W8UB
MKA2MV6Vymc/FWA02ImQ7nM5drzWxhhv+vucYqHyWXJUtD59Nh1wQIslt6rtO/D1TS0RYtQ9aNs2
2AznqTURX9tqPzJqhIW2Ju7h0QYfydhB/DHeBBhV1Aw+VvWv0qU3R2MLkzCoABQ19clruXrR8z6T
VCGaCHHkY71sqM0ggNPAKxufDRRlPRsvJfqFxEsTqtk55UAsammbOCX7s24b+h0iNPNT2YPEt33z
qiJm+gHaKqw7PmeAqnFtSM1at1MfEQOPzEB9QwAGfyCxwl2XFLsyeD3GhjQyr313zRXCHkntIJCm
B8GHUauJyM/FLthh9Z7HMB8pyEy/SFO+TyMllvOCKUErGvOJJ8rUP802I87sZgWt5EBeGbZjNrJj
qaCHB/mxlqSDrQcUknyI4N2hEKqIsy9HnSkQ7V5AZo5k1a2QqPlGTd+5qZzH2tkMGUzmYFkoB7/v
NhlyZwo+PDLtXyGTiSXRFi5yW7lG9YSRvkZWEdQt06KlWmm4pICYZEHlnHhE6Lkoanb02icMWW3p
l7gI4tDzZahteWKwKDaidcJaPbhza9iIlDm38C9QkL2Qq2sSKAyMin1Pw8wFrufj5OVYn3Eh0ohK
VaMlvWVDfG18EvO4jQg3lKTT1foHzXNGBYPLYfM7f4AhsR5tyW0RgKVQP9ITuSN+ssNf6tnYB8K0
5RGuLr79h28NAZwmSnD0GuLdyHBlN4uoJcCmUyRKOIK7qvxPGXH1+9FBNDovg8O9P/Bk5c3WB4I2
+KdiFykXZxHmqHTp0y+tJrMhM7gMyOwV1oEFXX2vuDJXTGCGeIX80VNxiNOfzH9ascd64y9iZMqT
4i4z90Zz90+Wu/GQneXpEo/1LunCX0nSlhhOl33bvAe62JHwVEccMXlugCWRmUlmg2Euv0CCXJLC
OSVJvBr08mlXVG5yCEoS1vJA/QxGseadP7QafcXRR1DvBnKePkccLetsVI9hbCyz8WExKmXoR6j4
ncuahBGwW4wkOLpCWt4i8u743JYIHGunS3YmcL0o0/dNwEqhrncjrmnqYLYRrDNaP3e+/5dm0Fvb
DLvU71yClQU3S/wbkE6NNFrEhOkNZUeD15U++Yss1qpZeIH/z2lbjlm4YRNnb73RgLfGX5aTrAWv
FZpLYIIc501SY4U/7653H9IoLQNRexVfGFF8aqkM+OemhNUTGjjzpnGWEoJ8iRfXVDWBl1SUlDdU
Nxwud85Ww02yCHv5VEcyVuZsnct8u/TU6i/xQFZaoyy+owiZbdahBoht5d1KFkTYohM/REAOeI6c
TxYYp2x4yckx4EiW5kgwb4aZ3CnHRu/uuZmgYEGTjOkiBVHgxf1j/goC1gMwOS41etas9JcDnhDF
AEmt/5cVuSux6u3oeVIH/AGU7BbJQysvVkyi9V/EvlPVBtwq+yK/NVy9Y/nbNj1QB8tQvzdG7ioA
wTkbGWAepn+NMZhzOoE3LVZm+Ox1dKHxzMytsokVFaw8TiFssapAHsDLqIks2aS9zHQUknuhTO0b
c+FH0Jr8N4XtqpF557xZNtfaYH8exeTm03J8i/Pun2qq1oLYSrsCf5IubVQLT0t/uHnRuAJ9MEON
wNfKnq1pPtUuNp79YJ+gFrgdkbaD1RMe7Fv5FBbFtWoLc+EE1bvo5rI3I7Opvx1/lSoYsBmTEvMj
h8pFsmygbba2cU5aw7+TyJi73/nZqrL+MaXTXwxoJpQa/kBKYvyalBLKY+iKXMXWYeUF/RrQoW0Y
dfJoUPKsKuZ2QCBDUOl+ZELmcDnl2rOKGzyh8pKlD7bt44YVJYbZSshUpdUZbIWnwcd19L97PoBQ
KwrrB226mD5F50nVn5rQH7vtsV9nzlPFpDjSkxz7GX020GaRL3zHWuTyv1R9b8d8g1omZC5M+dJ0
tsIEG5ZsoI4Y5dfEh59WROCosOpZs9O6trZA6UwbDFSshAGTUv6NsZEfe2DuA+OddKIde2oMiaM6
m/AlfETI4trzNEuatB0Ne6OoLmhK3vtdWi6BoSzDBo9TsSHMy6B0FT3q4LnmYl8Zf3iK9ZjVPbFw
s3viFHXwuYKYUJNpOeGR0J85AT/T34ocsFIACaIHM4z/XPzF2ENgWrqER5cGCFup3VRgDxI8c1nJ
Kqvmuf0b8mA1M8xMTw95y+WNsJhx8cEJnNnzjTbgc4zNZ3D+4v6ohk/KxDkUdmX424iLVNkrnUoe
uqy6e4IaTKZkh2QUO5gAFaAAts/f28MX+4qiFJ/NYTFRiadhUJARYPZBv7X5/tLvRHpl1dfHmJBN
S+dDc2on+Nx/lbJ3/rqRC6+y401ZSvG2KN+zUmDBig45mzxQs/tGnEA+Qvl+o4tQVucq6o6vKEij
inpK3i2kSO7qcPs7Ou7eAOItrPJDkOWUxlWWHhzGbj2qNg26vRF2K8SW5ewlUNhUm1x1C/NWVugb
WMfFQkbzV4NT6p/a0oEV/AHyACgMZeQFXolfMoZ2i0mbS4sa4wkql83X/08OYobfkyyUC1fJmBrs
OVDumVWHt0tbFM2aGqQVgc4eqbMpCM4rN9P4DGp71euuA3tsbkY1OZCc6cxFAkxeqR1MxdXNa3LX
SSNWAoMOA8gU7wAckU0ARW8v4zbeSpzSLA8dwseEr9iRQ8thx4ivy8Dnt5Mnwt78aDKiNSPp7XrC
ewCfX43VlcWPJinezTnA6z+cAfEXIS1gHo2Lt0IdsJ9/pvQnOYyJIryG1iGX64NVc4er+FZKy7D7
aPgp6xxSKh+pkn/vyeq11jUwSLoWkL6sRSvXWxszUV6+YfNDc7GbU4eDPDO+cAr4MidExdTZQxKL
SPkS8EhgQPSVq6LoR/0mMl2fKbLSvbpk4YQHhksi6DUidtQjMOT0Tx8wgYCjlpW/edFuU2IGvfEJ
7hjfi9cbsRdM9KdACR4wjs40bItVrcZ1JGf7OT8w+so2kYrp3mTFRKx2GRlfFj+1kja/cvySBf9Q
041ynQU4A1FTFqk/O87kIeaZ6f5h08RpggWXJRN7ICi4a9oxeanxWrOpVFmjam0CjgUE4giiqNlZ
HchF9vjTgLFqru0a17bB9ZovScQ7PPfYpSyYR6Y0QkUqonRIbYGDu80pHkWYP4QyP9fESo2cIURJ
5GWXY/9jW8N7TVGEnkiPPAQpRJ8IC3Y7RLxS2+9GMgGCjNOlVxEMi9WEflmy3CnbAr773YDnxTpi
w3gXCZoxS3IolQ+enrzSkq5IygRiojo5FN/CEbMSieDqh1gMqLBtNzHlG0hDmeZWcUIkin9QtgQr
Kd32eSS5VRBc9Cin5JG6ogHJJwzyfI0fu3+jzJrAZ/1TpCVzu1SVqyIxolPUyi//7pday2ojll8B
GHQfS/+j5Zq1N6zuruFG7kEOzjCV2ES5NNnw4prFHGCInoH1LTFCHMGw6A1qTYgpZfi5u0kC7HdQ
4nPe6ZjyLVfjF9uyg+POh1RULkd7WEOt2k4srPiYYIXs9iF05u69Jcjoqyet+CUZtwiOrf/Cib6T
6ROypnrro+JoeMM46tZ0oUwLhdigbNCPpEAGyawwOfz//+gjwL3eUebFBU5hS+5o5I/lQv+XFH29
yk0cwoEsQsiGyjc9a93GqFghBT4EJKN3brJJgf0YiV+HK9+ipbZyUNTuOo9nrAfcOOjkpdZAzpCo
B65UB8MrVPqNVoUXS6O1uI0/EhOfRakTdCR8R4K51dY8xu0xc1CQLCHpnzH0KhEx8YApH4iDBMVU
3gVFIzRfZINF7qmBwBtcRrqtTFnwAjaom9ZIWoCewZp2LnxTIx+LOhuXfWEANuyIO075Wzj5730z
Hqhg+u15fF8S2U0ocoE7mmm0l8ryEie1/mZVfbbWpeQAHYlpwO15nmIMPmT+wRLOSMtxSrE679qW
WJBMcqte1Vi1eIcdbdwnOi0WGl/kIjw2U0Xh2HipmMsNnd9de1BkIG04SeXQfgd+oxDTUYCqZ+3S
N4z7P1ZbJ3m6iTw55llgw3asv0d/Dz/5sxm7TZX611Brj7nB77JKWTbSxZrbzh/OnWYRYLYrEu1Q
aaE5Y07OqaG/CIxeKy52c+9FTzOepRw7JoaGfyh6p1gNefqAA5ssiQz5LZT7j6Grv1Ujxirb0NMg
L3WiHgSjsSuwieFhDbJ+r3bGPQ81qI9fNabKquI/7jj4UQpr6U/o7bXjjj2QFW9IvOecGJzTqMZ/
WfwlFbdRvkXNyRfRJpVNDrJgq5SP3PpucRhWNgW9lOmO+ZacgxbcK0INJP5WRhiDF1SXdXZUEnYT
+KjLACNWwZII22a5KrUYCrrhVUZyjTikSU5BvHimaIs0U65Kmf1UiCWR6rbeZcYr+MjPpnebPs8a
9b9pX5r0N+hvU8DfFAAkU35vsGPGuc7l5pe3fFeEGna13H1RBE2YR3EFaRJDRM9sFJQW9pvO/82T
ak2ZC8oXzW3z3A9fPqgpATC2Faddno4nDWQC7VjaRk+NL4r+NIU7KOdjgANSLXEwJMjjbTJ5A8dq
PxKqHQERQSipRvpfZXkt+MlOg+W2Kdu0STY+Imu4Ua/tKToOq8rwf4om31Hn+ogtY1GJIwvNVYd3
qbTjV6HulQoVlHuCHsmrgZ1jhZmv+hj9D4r6Pjp5WFLhcxc+pBqbJR/hHlSiVX7NSMunGo0USbSc
EEJL3bx1XMfZmcKgvU41tLikqXY+AVShvKJYvEcGfC4TjDkfbwssRvXtUKhdqPm5Kszd3ARXUHAb
MLBKyF5aRIrYblEUOoYGCwdzQFYYE0JvIbp3myDahlJ3jhM4eCOlyVwuVP0kELN01vI6CU87OJk1
ny6lX+cJqdp2JQLp5bP5UKvSK7gQhwCoHNNaWfgpWtplgPr2MuodTukUxk7bhMdIvxp5DU6fnVO7
Svk/KTz3tE+xdm1ziUcF3G1Npq9uGKiUj47EXFH3ZDtco0FsAqlZc7arRvfZ6eMyduFTcGx3q9Sx
IPhyL1F9ksLYd3NTfyX8AnKusQaV4hP7dV1yltI0Yu2lXEiOjxqXcK5JVBOusowaRVG/GPEdKeRH
ss/Umseq2c3797hjCakiP1PtTp7aJ51Az5JEDmb6Hcc/tpk7GoZwfhxlpfOif//CWOMv5iSonzAI
1mHGgr3QDhlW0lLfh1QC5QoPGzaStCvXYfBrtP16zFHGoFKN8ZPv/6K2gyNO8Y8mvvdUPJj4GMl+
XHzuLKY6XFrUAT0xr/Be11JI7M70Caczr48FS1ccGYLTsaUGhEJoCGHJx2x7amVla1r+epDKgx/n
lzk+mfjXEsJjwbesF8oWCy1dIKCe5K88GfnfxaQrS9Mj6vgcTP0ONN+7wigUS3gmaBGbZGtTqZkL
5J5IeX0bIMxxplSUNCE3IZPULLi0EM1O3s8uaTn8HqAImB13m7C60oO+7kZgPdqVIqIFGYWtC4Bw
5QztT5iL+zxaKRhOlqHfbivyN47U4g4vgwWu+5UKT38g/J+DApDivYpdtwnsLR8XnhuAiZLPX53x
/nd7GDrHmnc4h0VohfvCwBwEGaWw9W1WGRQGOEvumKIV/yQMg3FT7xNVudfcBUb/GORnG5LrIKdf
9Pps9N8hPOt1s7WH9pTnsA6JJxEk7Xnj4Gqws8EXpo5b2ZBuejfs2bMdasIVaV1BFIOQ79NnmFfF
Nqcp3JfPlqKfG5kLLTWC8nDXJvAISWf/hVxio/bNNKiOA7oHG+pJjsKLMEo09WZAGDW4RFIdKekl
vCc2l9INTS93tA11B8+4H73+p9As1yIARAx3a6oOP+pk9GoTTKQlPloHLWZiW/MaZM/hTpLp1T5U
Cmgc2iYS13iw3+KxOFYavT7z7wcusm7vDPvlM1YOynS25qTMvNPh9bDRt9ia5FJzlux+ldrvYeHq
0186ZpuObYUZAmGIs7+4zR8aD79EuoEXj1F9K8tQUvBGhyBukrF2R5nCHKvdKQ0GrUb6gal6AahE
acOdSmPP1Pud0uKhAYOpdJHX6Zhqu/TUpPQ+sIwOsK0SADkW6JRmgSuXrXfMz6faaKH0+I+9M1mu
HMm26688q3GhDHAADvigJrx9TzJIBskJjMEGfefo8fVaiCeTlWkgk+YapGUGI8l7eQG4+zln77Wj
AQCR2+96R2AHwxLkZMjyo5VV3OdE+tZNtsWCxJwLPsLRYhOwv8NhwUvc2ZTmRIhv0uQZD6Fve/u0
glCER4W4kyc1qF3T19e++vQ1nayIR5/yoIa306cHQf8r5ERrt49tVd+AN1ONdhvZwESxLCL5pltu
Ja/9fNM06kvxrbvnNJLwatJFh8CauhNRdWydFm5chUZhRCDLfo2e10wJDKUuSavwKyTIMODwo/L5
dzhfyWj7dvUW8PWO8AvUYS8uASBKoFj+g0ADgFBwP2cduOfgK4F+Uuq3ghgKpm/YkyP0iH1c3CL4
pCc69Ps2zFdJje5+SyFV4IGOK2JaH4BLAVhlXIP6SIRv3rQUXOFG/jHSdtcB/THRlYVZt3NjXtt6
58j3XnNGx/iIwQd6ON7HglZnTj+UPjYzP7aiaznT9CU6A+Ve7rQ0t99TMlGd/F2U+EoT77fpQdKc
XnXw3RTWmqhXMGl71fxJq3FndByqTfORU6rFoAkO98GTvxFqbXXJmF+hIebYW6bnUj/MXvZoyF+D
b3wY8j4buw2D+7uwQxjj/aSFe4ZUc4e7sqrDjwKZrCBI3awMYMKAtY3hbmKRCuYfwTY/Zgd3RLsD
tIfj9q52fqbIwHVqHCQ2ulw82+UTwEoofgZK2AA8I8Na0I4wiZAXEstFHQp3DfV5sl3G8z1OEFVf
F5ubtKyNzWIWoV3OiPzzJ3h0TfIRCWj0+fCYkydEJDTwxWhvVNtgYKQwYa+Tv5q/IcH3duY+LL6l
gmD3mJn7CBLCLJutG9d7MDDH8TuoAFV2gDfisVmHWBI6V69NZHR3DCPhzjhbpFyHNDRp9Q2fMaAM
aj28yFqlKAtBlEMU3Cf9xXQO+plBi8EBNNv3D7zTYDZP43XEFewl93H2gBAc+alRu7RjXoLolvSA
8L5MOm7hlp7toJ6i/jbPuyE9xxF+t7X3rsoFxvVWIszrNHNPUW8MzUp3hF54sFlp5I8Y1dZhvu5A
8G/Ysfzp3FvdSoJY7hvurVsUL8N6RdoaDakxPTO9nHRyqh21A7938hv6Se4XcgBuHvT3iuOBYd/1
mqZkIx94pjgf9zxX0Y50ARo0zc3pfwqC47R9cdjTYGJRe9jPkRX1d4O+EanQhs3JY0OvR6yyw0oY
tzaqtmNrXP1T0j5LIB6peA7pa065d0Cr7+VHgItr0j0ZHZ00I8eckah/bXn1UY+fpOyRcBOJ5laO
73kI58wYwysyiYJktGQlO03e4JCcenLdjnHUERMNiJdtIcihd3Fq9xAkTJm7MVGw9NPUvoS8E7y1
tOchQ02El9EaghOEjiNNcrG3huKJ+BfjZNbxmpTn4jaHjfmAqm5NMC7sDSw3GzchSSZMLUiJjk/y
1UR/pLGgXaW4xImmdEr0KytDFRvVoODOMxe/P2ysCfDWs1nt8LwSwbyAdhrfE8fRCq+dBD82Qmlj
yTaceB2F9QdZuQtrNn8VVjBvG/cAWyfeBpH9w0zoo+uK5FJApWbBD48mePRzAEmR4Z2iagS4jrrh
GAP4OrXg05CIV9UlMtycHIomY6xDmWsHffjbdXpYgHCJdn//2Hggx2JVoQxd/hZvwN5KJvuR7Ib8
CV275GTfIJ75TEq0AFafTDfQT/KUtg6aaKPg+XHpg7lLZIfXFg8pdcoBX4zpHyOrkjc/hcbVtnOy
LVzi6x1ZWuu5nf1dOSk6GIXvnmgBf8XOBD3O9t8tUho4Xg3+xrRN49RUERDElNi6mjQK+GJWAgul
dv8MOjNP5B3NJ1V2PwWgzG3Tmfm6sxLEo/OAyxNaE+4vNe51RRUxibnZDxOzvFH17l55+b0ap5oX
dWGU+mGw7V2Q/F2NImWJEFYLFKDvqxrVrSaXrkkqnA6VR+fFNo5Z1xn8gv2Dtsdyu0Q8xxGAx2jp
zZk+aNWsncQxzAq51+Do0tyQJw/vwtRBTi4995Qjk+U2bO7rIiox++Kf5DwKeiYebkCH/WOr6X4H
BI5x9hDOLo/C+BzFV3eYrVPZvcRkW59BMIouRjVj2x3+VvpkVgEU27Ni+g7BjPStq+tDEe6hyeEG
wmy0dYrmXcU9eFU2XJmAjSTSnBBryY1tMou8n7sHPjj3ZOrVGMf6MHMDQ+iEqC+IsxKonojWdC+u
+QPfhEWsrN6Qmc8oYIz7BvgmR8CQyV4n/P3ssQ1hDrrMmHZmY5tawedoVnAwW2rJqBqOkZOylFfl
e4zU6qKNYG/NOieDuPweJjry6LUhBgXxqRmNo/Qw+cmgLjeJcDaEbdkbSlXaakaW7tq8P7K1/Woh
4hgBzIzIZHQW9Wl0YrAH8wYMjiLRlVg63JxpR11bLUabblKoonZz0AX71uDEXjqnenZh2+N6YxLv
osLKA04GI0IIcH3jnC6yQqgGkc4OER4ZbF/DBZ80hidqhvqgM/pgTrG022PMhoOHsSNTJhYRJvFT
SSohWCfTnAKsL7eQWeXeE+B3cu+tXSje/mJhdOb6yTXqBaXT27uxbp59GzNbklc36H6MDcqRQE9R
OGe3eG6gYx96iXCTBuOuzGivleAX6xKMXuhcss6c9pVLB8nuIcXCgSc3gV2UhAvWqtxh/moASJ1n
TkWyAxIxAjglmHjL7A0c6hSNdO0sZKAxWvIaVWbgBPq35ECzNyN3PSxG2Lij2EvzeAn1YHQbjuVV
ZIsIhiXZjLpo6w2iu/VR09+QFX86OkkPM2iOsBCXXMNxyfspxkqFyitmy/Kz+5mb4Q6dliJkFBlv
E8MVVKX/6QpW9DSylsox5KiUE6aTe9CqgQ8xkpXL6pA96S5/AdvGZBPbfB2149YXA/57LyK8wxh+
iyiRMNtTc6u6pyo266sdxd9O6sQ7E28pqlbDWzedC5AtpVFhlkAAOhLtJ4wrzynmQ+UN81oYJW7T
WD4qgyGavbQsWvUSN1puhNN91VnPPLo3CdPZI34lLDi13LWJdKzI8e+DKou3I6kfnJ0Uj2/eGRsz
M75IbKBdIPASAquIUdYjSGkmEyBsAJFtsv1X0bXYhYCMHwKJN5ZW311yNIBynWmkr3XHAEcVQA6d
VjwTy4crQw3jnWuOX1ZsQ4yLC4mau3ieKcIyGrVQjbhWRah3xnyxcsq1oUKqB6UJFza5P3ansOFX
0En/Mu2Lrj5V0fjhN16GaZzyRNvIV/PFHDqXw9fQheWFWXN5SayfMRz9Y2CNclfN3r01punRk6Bs
jS45G7qmD2TZmwl4OGmzsHx7BnCcjHFxd9NwgAZ5mmh6nWvECAHqkKAxf0W0vg+qTVe6wuBeAeq5
c/5gXvLvlnu8Doav1LA+CZA92iF4Yb+R1WFmRp2iFQpT9xfSDzeFTx55mIGkMT0iKnMeVP0+hWJP
H8/B/AnzLRyp2brIIi5S6A1OrAHqI5nZ9WJeD0e2pi7fWXYrgd2ZR66ZuVFmka19+uxtXV6Dqka1
zuay8RifC5vaJco7Yq7gMccDsmCoZw6FgO6PkYR9kSNaIxRdbcNMwYZ3DBzlgGNsklPJSSBTN06H
u0iWx+Umv84u2C6DxhaqNJKV/UeCJ8O9gaLNq4D7l+RReplxRg365nsVreVMEbFYZRdakT2p1bdY
udmptgIGklNdY1gg3UObsBKM33J0jnlR+titPPaCsCVDEffyZHQbRXQtyLm8oqrVPgaRDsqmJyjD
S7RNyjPbQ6bQCrbvbeU5F6ckp6ZBsRZ41bX2SXa1fQ5m7E/lmgFUTj8+DDeZURnHnAh41+px+mas
nLGx2MVKAR+PUY4e2/eobX8y1+MEXTgAgYtmb06cLAwcSBuQ66kAR9ao5piHqLStsIk3inrfKaJo
a9ryuwq93wmp6Px1tGLN93eBieotyy1cnIxncZG+ZdofTnPrPyLAI9S7hzcqfQVi3eVZ6nqJDxEF
oKr5esv4cvIrNk+cjE7gyrs6HcFVQOPAp4Jb3vcb6r+o/qKh9JBmC0BpDN19l2NdS43KgbngVfQU
cbhGEEg/J9hbi6dG50gko3S477uq3UWpeGqq1L0URCqAuEEICy/bpCXEjPEeXf4FtLX9HIRMXgcX
AHLXOH9gUlmHssFdPs6husyLDHugeHB7sc+qwD65qHQSXuNcoTxZOfz/xLVMLcG22O9IJnkBSphv
a5i/ONLCm1lDfpzTmUtTwdMVzR9TGa9h0nOsgQAoy1qjh6APqetxW9v4N5IWUSR9CyDTBNMGfgxV
mJq56d32kanDwSIQCwuTOkYJAH5igMsd5T7oWUrHdZ3LAb7yaGy17y7wNvtsoglh0treQY2hkvas
Ax8h4rOWMbkXx0Aic3LX5RjgeE25e4D9YgB0bhb9k7s4I7IVgmy+tbKbrivnWfsw2UoAq7Ewkg1J
53jBzffIHcc3WvcGqQJrs0R+prO+PrYFaglHiBdMAb9qzpW3OY2PLrXDFTD+lclPv+Wo9oxaniQ3
gQ6rbHhH1eRtZ4kaADA30DzpNTxakhlAc+nt8jy72Ckm8Ksrz5QWtWhmo4o26McGs/0OU/VjnH73
7SgvbeK1a87uVS2+ijE3LxMiBstlfOma4QV6RHNyIXJZskZuXUqgHxQG8RhfPJ/ho5upk2Uab8GI
ao8ik16itRgS1PPUEf1c+gN0xSl9pM1DY9Osz54M4CLCiwO2ro5VaB56g7oFHXK3ERk70ZDap3Fs
0xuT1lVtBG8VZHX0OIRlwtIboFPd9cpA5xyjloPDpnpFt4JUvHtvJiwTn93bMAT5WU0PJBOG6EiW
YBSPTlNOQZ6kSqwd3eKcNaL+EBNB7YDEQud1xiwAx8fq3zDAH6Y4s7dNMH0VpuHuvPjUk3JVOAxy
Wt++61zJWL3ofohXwdMS02Xq0fkWEslO3KH85fIBhxD1OYe5incyGFaprd8H36HAKANAZ+G78Kdn
9s5dQzG+lxNr19CBRLNbwt9EESM+b+GXih6D69BUxkUzNSzGdIRxLQ+ZnlixEPWa/vxLWqW65aNY
g0v02MAnQLwtzXyAJUQ+cWoJC42ICa4VAt/sQJjzoo2I36IutG8eAqfKiAC2aWva412DUGIPL1WL
KZM0d7SYi87Rt8aDnwDeLfx82DOT+GpNGvoIRMBUJ5Zcp5h7rKh5ZAIINAlQ5H7gQuPBzxuvPXtB
t7Vj3i7hAxenE91u7twEta9CQpNU097IAwtbp83AxOXMx61M+Jpp74ou2VbiF2p3FCRoYO/SOv2D
UJwJvaGImMvVTbvpr0gjU7VZZNaRzIgu0CbIwBECoPB0t/OV+yVcTRszKuC31+pMZqZHfl26rkcx
r0dJ3APdzFNot9VbjCYvVbWmCMhKRADqXhgGXvjDaGByaFtwMDOZTKNGUUgndh3zPN/lxUKuSqMf
Uo5glySIlGYPZu+IG3cYmp2H7q4mWr0amxczNEj3qaIH6aBNTEOHgTOa3dYbh98+pP0WDuwQMk+h
CCLXwmpG7FbRsEUrjb230OemQ78iZHOwZvmjIbitwxlXO40dQmj7nixLSpVx7O5GVYsN9QwyzuQ0
TEQlu1F5BQoZAFnYEfeNyQXPJk73T7K7FCzD8sR9Ym//aZJZQMZPH24i69EyvHOFPRHr3FpjMFp7
c4suJj46uhu2A6vkvkRe1kBpX4cTQkp4M+0aHfK4yma1/2eZJQKojjMT28opvFEcKioPiLULplyi
v8WR2nqopQmfLYzHKkCYUsYNAYTiSQVy2P//kNf/m5BX2/0/hrwyl/3Q8cd/prwu3/HfKa/C/5c0
fZN0V8+1hDC9/xXyKv5le5bl+uS7+y4IC5Jc/2fIq+P8S1iedDyX/oEyIen+47+aklnlv//hWP8S
jjClEo7DicyT8v8l5JV3xXlyCsvi8PXvf3j8JGWatofWlhGJ4zlLAuznxyMbQPPvf1j/zIeqK0Tf
4USU9rtvqsc0trGHse78xwdy/98/8b+KLr8nj6LlW21+o//9pWx+IzytpuMK25aSGNz/fCkQcVPV
DWjRpgbMmEGNO3yFMXM1SzlI9arPOB9/uilAn2gW3wh+YBIh1UsSF824qu8NnVyiJasswbe6snKL
fihQt5GeRA0JFfH6pBGoGRXOeQT3ktZOmSDjoFfBbEw+yoawVsmqNyzwQ5eHyBys1yZmegYOvGV7
L44BlKe6B0+fenD1Am3/HssHcKRYH6lvZxhs84gcJzefGOk/AHM/VYZ1hSrcHiT6D95x98UuBrLA
d7ZVxrgfv/QTGZGfdj8yHLHRjhUl/LfKkPvQQpImMpJwKxQKIpDPZCXAZugo9jNpPQ0inPADDa9F
3e9in8HiQARkWlMOtNl4aCu5L7v0rTLdnzRwb43C9pEAE0Ev8Fr4INxc5lArMDKA5izjUCROuZKl
ee6S6bFsqg87zI8DtZJPKx3zNXIiGd+A3z3H3gl8+BcMp34e/hAPbK9skwYfpsPawew4ZWgf/37H
qCeIcNYLs8ycsAzqh9iK36NyW87EqeYLsDjSi8Vc3+ZJM4ywP6BEwSUG6GjQSzHt7L3KoBbIS4q8
bBdnCet0mX9TqAAGNsz7ts+XkS6SKzm+DnkZ7sA1vumIk1mZlZ+aErjxJ1IYYNj1mtaxK2t6Jcre
XSSxUzAZOXEyFF8bA7QKI5XpqolQAyaLa72ykOdZZyXhc0UKmT3+u9+ao4Odu/aK55HKOUfZubwH
RDrDepqeDdW+6nzG2tjjnsxzhdoNh3WVHCnuChA7aBOcefixWtI/oIZSnjIRT6Dv64CSMQYK0Bnt
H023vMyJWbFRhHOIxGjLTFJYeOGgODJqYTPATGShK2HwojNvp5r5GXQ7+6hBRd/OV7ob8OGWhjO9
KXwUHs3VxiYJTFXHxJqpHi0FBig+CpnCOdfpV2MCgLx3MEtQUKZfogFT7brPVUWDXZH8u2q94sxV
REmVeR0Zm7dpavAuFgXRVsZIvuMYH7yM0SGOwbSR5DYXr70Knxsujmizg2ES8pwQvAqOyI0IC2tS
gnb8zvzxtH+16ubH9ZpfTOiRuUxEqiV4tBk8wfNDtauiEXpCFB0dvijQjaBaKH85pCWXIw92WvhH
s+E/RO4ubWhc4YQ4B0WL9gZPWz+47PuNi804RbFe3+jLVKvAbL9E21wLnE5jncWXHBFxn9BdTFwb
Xwh+g7uRmNUGKbNqq4wmL3n1tNzqCIxGQvDZMOBh67c2I/lCeS4Imp6GtR4+9NRUaHKr6WBM2G0G
r3q2E+wrdGIzleZI8cj6wJaDcBwzhsCOc2cPKAhCWklT/Iu5+SWEPDWM8EphRqPWRyipiHMbrOaP
31vPJd1yREh613nFA2veQ9lXB9sxT7b6zEVC6hiqapTnwb4ihHZwJcOMX4E5vKsOQJjdzA/DkFGs
7pjMPNjKuUwVo8FKAXAxaF1PcTAuRyGTtS1ZzRWZBKGza8aYdheapUZSaWA0xra/ZASUOGXcsP4F
hardCoC3sqbUzRJqJQlgpMoXxamlxw1jePTJReesh7E6tYbCzKLwMRU4sSVG4TWxeAhW4AxJ464e
NQk0ShT7OUAIibY3VKskeHftDq+8ew8jV0bjQzfWvx1A3pXTPxcRyCbq78GaNgR7bcy+O2F8gp+w
aShV9DyCGQ7XzEHWbtDhzAk+YgzztD62k3CQjQVvLvi9kSTCwpQ0e8c/dYulJMndvcVB1kwUkbrq
dx3F69bZ41hiDTdwE2LEFDmgj9bF/OOG+Bk9kIEWfEWpZLtTHm/GQddfsPaz9EanLspPA1UcdlZv
a8sFPkPbP/Kyo5HYfwqDVDHU1pEy9nYH44F4jcvEkKsp4Ui0wbHJcQDZlKbhBcPOjuLvHPBQQsB6
KnW7K9F3ChORQdmOS5/E/Bx9A3OVhWilqTnSfzXGBPm7Nr78mYUQ09aNQzhQ8atB2OOEds1sQImy
UF9Lk7LYqPSX6BkNpeo9bz/MKTtFFQbvYW+n460raHGIYiaouvho4UQAVurhElVXGRRfHUhF01AU
ldWb1OKlNsbHetCvokcNUFUH9iHH9t76Vtn7vxtJtWtIV6rEb3ElvZAyymPQ3cW/BZF+d25Do3IW
TKGRPXjiWdvEZ/PWvfnAgPESp7DZ2vJWVNYfy+oesuh51PYxVt1NK/dMd+whUvrYYjVvBWr1PLuP
nPrSCGY22aIhEuaxcLKvCAjtXBN9JYNHPV9FnV0bR5EIILFxuC+E+97X3boER9lAuYupZOVPPFRH
VyYt6Eb1ZnXtr15cE6/epqUDMrtsX8XsnvpRQ/V0sbMQnQPRaEaqqN1q50BUqrzwo/bcD+GaXHaC
z21oK229n6Jk20h/qxv1RPV7IWcUH4MzvCBko/UrPpouPCd+++5HLCTjbL0U82tZiHdjLL7t0Tqb
+bjsPqus1Y+uhpySxNNrrh1yNgm088kCdJL0OWrkUzvslbYe7a65p0v5NDjVg+9dSzt8won9B9hK
i1gH4W6aPXiFiZvVOQTFfCKNmotcWA9sl7uscbah451FUH26BbMIWao/FuXhl3JyRK2GBM5l75Nk
GxvzeyvMixTUdRwB2TeTjUsNHvjTVxREZ+RK36QB4p/BQBf4zoPgENRPob9GeU5XYnJ2Jar/yfee
aY6bd3FTYjLA1l3l+6zo94hxcMA9lZV556ZMz80RzkpYQcq0MGeGzodjVA+0cnfT0BfkJ5CNZBTP
SGDf/k7wRlWcMsDaY1ocEb6e4rChPxPdGmrpzpS/MS7k4XtP4IPm8vVT8Et54Slu/GqFi8w1q1f6
STsGjG9D2p1jzdSO894rzit6HxxHbHEtY38vR2SC2Ah2kjUmVcupT+MVhTLh28A/h2c0XxtpMQKw
CQRK6/id2xzpf2H+tmhEMEgBZ281w9piIkofPqv8iyO8N2vGpiuGfWKhBDf7w+DMS7wu36ntTThg
rARoUXTdI6y8C7CCTU8+nasYKPbh0ZmAutjDLqniswLSwqguWXz5/oKJWSdzyK5Ch5C9+1EsIIf8
w+mCg3DGm2s3EBbsLRP54/J4FrJdFchxohFiDJJOTwxsB4i7mAjqTD7nqH51GFz7YnzziCgaKuMz
iGjL6dK5d4Zq12EEWP5hzE9Q93IcmS5TTQkv3Z2JN78x3IeomS4VMN6alVaPr1O1E3yYkEqORape
rbFY9cK+H7CDw83bMqiGZJjed86wccZ+5SnxZHlQfA2UGT5gwKY8kx52CE0PavfwYJxmGhqz9TlP
3VZZm9Gj1y2mK3GwmwCACGKSzH7DVLkHP/NAthCeBcBgsMP9d4esvkxNV20LjGblS1fx6wfYnWw0
AaQixY3cmbZ70yPfnSXnTLQrL9RXMeRI9vINI363NY9Q9DYzxj8N9W2guW2CTwvxuZYpeWXRplPT
UbMABkIdOvPSpMMuNtFT6IUD49/ZI95b/i3kdBvGgsAnNJuu2Ka4mUkoYQRrXnK6qNNkHxK/PPsa
MzpvDjQOHz/0P6tYAVSGaZMfl69PaADgj49Y8OHF3vule9J2/7JchUWQZ6TRTtG1q2o0d/DiYYPs
PedL5BF9cXu7EAODMmBaNu40OLeIjtBgT/vA8a5BJGmtxw+jkWHJChBvcYqoHjVdSkMii2ZOFx57
xFey9l4yY6Fz+Nuak0mIE9mqqt3g6qMigcxHYVgjLPPHmOzQaI9XqSNYZGGLRbRa+SlN1rwT7vHD
LUWLfAe9Gzo18Xxo6KKYIbLPzByiPvHYTOtU9cfDnVE7KPG0JMUE0nb9kW5DMYBbOphz8Lhkh1fV
wishmiXsbwOiDjwFK0OqteZDF9xdDcFcjUMIQhtfRYqYEDwqF9nuGdRz3lxec8bFerdcYzWEm76R
LJEUYE1IK2jkdonVQwMYLUK5Wgiu4DDvmgrLNLeNPeJN7+11zSn0L+wROyWZ6MYsF77jKitwTmuL
DSk4tMGXN5YH145OBYbnmWKCz9CGpOfft3x/YJfbFN0NQXnEkQ5bRpe4Y3gOlyq49K/BlL1E3nhS
nbmPIjRNy4gszrb0VAGDzNTp47nlvEVtePFCa51GMR06UisNZlCjc+uEvAg1rS3H2RZZfLCk3jgD
US72eDIwVYwzEmrcYlHr7rQpNq6BtFRPZzOA9VdvaatDxlKcNptLqdjZUKNlE5lfPPgRAmuLOycH
Xz9jnXTjF2eeV9b42hKvbbVvhcdzccd2vRaBh686PnVusSdjckV+3L3rcNQGndjRg2/xFS/3s0fK
t8k7VF1DFlS4t8uYqZLazBpdNw5aHW6nEG4G3hyBmkP000WRp5wLskAa2ApARfpynwbDhb4koArv
0Z/kRbJgLiJbob2d6Q7bqPNuHRJtVwEpSQ+0Yh8KAO9gsALGg8jgXL2p4/zBj7NDD6a3KCcoa6Q0
N/C8M/tAwwj/gbcLOvsgQXj87Qp2gLMryX1EKA9IptmEJ8K9taxnpHciA0DdFFhbK9HbQP9BfUQu
CS53z9ssHwTdGiZ7pJ8g0cmVvy0UjMfBzH5XpXWZ5nfZ50dmdfvIT0E5gZz3pv3IHjzRgl0+RDs1
dxUhN5EMIdoCgLZfssjcLWth7Sx0nfY4ASMSBKfETnyhk/JgV/OrLz1K4eYUpO1zQD9+PeQeEWzZ
hnTcq2iMx9ZgugOMBBQyg5vk3PocFIVjg43IFNUFUJhpAlpRaJj/zntVQM+r5EtBI+eObJpvrSbc
HLF1djv55QzEA1c1mmMi5hGOErQxLSfaAOFckyx5G/3737/zrEkA9wPOUcKKSMcnni6BNdXuVj07
Qj2g+5K5wbw79H8z1wOgPtgvofFTLfyGzHdoD1kmBaxdkJOUo66PtfFYDPNLZi5d9ZGar1GPNGh+
mEUCcjnHJUjF0gcca80eQARKKZLf8ZDMvFMsump+ARG/gCPanVUvJmPKk8Rd5uCRcUL+Y+BkpmtX
t53YpBM/Z+z7mzb8DaAvZgzMIfdMsXemst9RyGgmkSSfaPOX1ZQ/jrG8+MyopZwWqk0mvi3a51SH
CN4IwwDCz6OJOJmlzQwfw4iVqbF+qin/nunTYZ8xcmzxTHgnD/eB0X5AsZ5oCcXWwsMoMsFGiqsP
0W+IPXSZABZg1CV0WY/0pFKKnrWkmuG2YlSoNyGN+bugnLKbm7en5Zp6ImIvs7PvSHD93cF7hAT+
XeIEuBMzPaNM5j92z0gy4jeZyUQlQD466H78qWt0LSkXpDRke8cwrFvWi5gXV89db9w4A8Ky4eMN
wxDcQh2/kmQTMDnjrQ6t/eKgpB7RTiaD/a6m/mZ6vBsn/e7UeEOa7qJQQmPnTcU6jJJdabYfreKD
NOiv0BgKnkIHc1LJGk8C2sq0Gei6VnzN0yvyueo0MsnaGuVHETSPlcuAIU3Cz1bO8PnM/LFIbpID
E3JgchBqPu3GaPemmX4qxSYgk/hIR7fA1OTxyQ+8FxJM493YtTsJ6WuVGGw5ib8eqRCqkVrP45ej
S3g39JC6TDRqNMz4oJxwa81UZG7H0NYYoi3ax4CpG1Z/rroli/JOVFO4eggmGhm6yppNnYQ/Q+jY
5GRIOG118dAbz1NqLPE36Ys23OJo1JeSJ2hX2hOdhb6wsXsQvBta8tUIgXeUuapPc8fYIvqY7LgC
5MVvUOV4YFEjnIyu3o2t/uPH86fdcPWVrndDGKIp21k6mrY4HsDC87bDkIAlThhPpbx3QlmfzAD6
f2ZbJy2XQGrchFNACoc9xT/TXCGC9x6MnDNOo5yD4zELI4MeU2SHtsgfCiyGyVcdUzb3ofucB+QD
65H2Wx0mG1rDfybXePebrY8yFcNUgFtt+UhNBi9xNAu6dBztWz6ylnMShKxtFAPZ8VpE+W7omesg
iOt1v9S/GiibRHy1Jry29h5blz9nZis2c8e3D0ivOLtP+yKiCJylhagfHRJt+fpViso7WrditAgp
GodpPWcMsacKkhiGOfbUZTDfFxykavpqOVLov5e2QZcNY887yIi6pq6rb6MqvivR36oyaPG68DG0
SYjnoLMOtjbyu95Mg1ODfkDOix9npFUZJsNR6OSTYAIv55wzhqyly6qUi6rZ8jB92w46Dsb7r6lr
eVfMTLAGnPdRwLvC47aC4XDJWsxgaCj7TM+3gGyeo+jGR7DqH3lh1bt5Yi8N/TYHY8dIezSxCBoC
prN8iCLn3XVpumo/Pdk8xyGEKHQOaOqWV8Gv4bKIyfdEV3viqK/GwHt0OGCtbOwVc1xcpKqg29sc
G2rdbIKfIKkwETpWv27K5JerKNurFq9KrHpQRbLY158tXn+EpzizYJaImB+WuCx9A+OGYtlKlPb6
9eQgHWUfegdjBKjDYiESITeXYy23Rwk5HOoFQg10K7RY4QH0ZBbmPr3MrO32PYCIULNCWSnmEIw7
Pbn2xgyqWnQA7KP8uzOr78DBcm10HSTqeZMVPMWTo7ci8rGnlOaqi51iX7YYtrOlKyiDX7Q52Mha
qqKxS3eD8m9mmrtXr8nQJwCTK+dErn2fEJBlbDLRjhmmejWnylkTGCnvPLXcqQ1RJJ2CtMLZwS7G
bxQFztowzX23iLtTGyskENg7l4E7m7/cE120QBr/B3vntRw5dm7pV5mYe2gAbGCbE3PmIi2TTNqi
rRsEXcF7j6efD61jSh2K1jzAXKhD6lYXk0gA+zdrfYsfDcjjPEOpcGouU+0AVKg7pDLD8GPING88
Hh9vsW+mLL0Gc3mrSsQ9qeTMAHSylZK/wBa+5/tID0usJNVu+ExvT91R8N2DqAJYMIXVDSbr2czR
se+wggT18BIz2z81LVO6EfUCkDc79ztcUurbwJMb2pnQtgaEsZVOH+vaa6kYl4JjNxeNj9kIjkGB
AkoijMJTbuG+3YSc8xuNJ9RmK4VmwXszw/hIMsHrKAg2bcOZ4pWwFhj0jya0KzD5Q3yZK5sCx7da
phntewrxdJc0j87qYFcjOrtFsp2ul88OQ9smkMV3WwGIqWdxnD1uFLl6PutZvSw5+59pINiuUpQs
JeMvtfLOyFR8ATN7SBz/1I+8pNfbxAPa6LsSoHrOjewKvn4gseE2rCLsHCmcToX4ySZo27gE+85w
/oapPYapewtYy77Ik/xhsT58nMd7xwM77nvedOn75ASQVlLus96rWZwN4a4j/8VbsgTc3CP6xuas
gZx6Xeodm8V5tQTokYgN9NZecIjUQ/+aaRJg5OqDgRb0gVvQOjqsTC96S913yFnOXCL7HMfqxQvF
j3Fkuko2VnxcVmGWEXm+h2iOaCBkqJdEgJHS4TQzHNn7OeGUEcZaWAtY0zGWTPdmzMnqYDG3i9ex
KE7jm96N+3tcLhWpwYwBCkpNN8LdMpgMd164GmvzfktgGrfGnH5lUe8wHUmvyz57tVnt3xX5o1qm
lImT1RBpa3aYAjjMpPIuG/vTRw5yFga71+gBG40jyN0h2beT7hAZWKi2kHXQI2A/1S2B5MMfAdPM
gboiuffiCGNI68H2Rtrs+j34u358JHFqBOhbv+fpfO3FLAl8wsm3dQ0kkc7seSo5PKMOsI1jdw/R
TJtsDRhhIxhnRF3RwZdBdODegRATjvdJgYUpWjRGDeV/akHfsaCH8AaU8APTpqBUDgcSVJ8JrEGa
h/wo0CipNQFclx54gTG8c33vVtbe65RaziYxmMacRjyORYkTkWKpWeyB+VVAuJe6qGb04QP0pVl2
5SWvAQLgz1UGFMsVCCl6B0xitZwGkiW6ilZszJ66gdnYXHWnPCM9nli17ii692QhIEX0rBI9C5Vz
PNws08raDoze2mQUIfJlH4Lg7rkh8oQJpEICPaSVdzG1HBiub11ZzxHjnm34VE7IRB9CLDO7npoD
xBseYJdeAT08aqSwXJ+EfehOBCW+zmP908rilVBAIUeM9N6ZrM1Qdk++GZ1TNDyhN8cxY9kvom0I
jKK43gbp8momRx5E72G9JFoVkEi3H5mmWn727rhshqIAO4yn3gN/cbe9qZgRRN2raEYX9x7TjwD1
9ELMCvRsbNjo93ZeC6TIrnsyyQ2Dp5QQGTVC3BlJAGGEkpb7nAgmup51l01RujBHHRuOThi1QNHd
Gv8/7yJG4NAAbQdkCZWCjVoyApS4i7tVxBxsVeEiVSmQTgVwRw62Nb3iVkCbvqKwINdcW+zSSwRF
7K/rNzuSgoxEFp84rDkYKrwamsYMuw4hPu156MrlzOAU1To6eiAm/s7pv1Ip4LdUSbTT3ILcTM1F
K6N3nysrvTS9IDkYGqCfvw8J/uu6ma45eqKLKj/1wlCxYuOlkbLESeTDfrKhm4xJ65EP4J4qeymv
LHgxB1Wy/5vRmM/SIVxBTa/Vqi0LQ56dJSFWrSQ3ba6oBirGqHZS77NGkDlnvhcn44jF1Qiw4SMc
suWgy3XPFVon4QKV6iXVkhyu3IoarbW7q8xt79m8lKcp/+Uk3RvbaWIHOd22buH+qHoy5tkh0qR3
5cdsiBZnYzMZxNV1ndw5yKrP4SltNayOYD5DPwC9GwI4RZaw7yo7PASW/9Lpytkl7uXY9PZBeEDO
wj5Jz7LRWyj8VYpFg96O8Fsg8FCGS+qeXYQ7h0T2+GS86KGpYTfQsl1AHOrupyr5wHQyQ/yrydiS
4liGKQrlRWC2hnYQTrLZNIJ5uxr5P4Qw79lOFzjJDbpkP1te4hmwiiV3dQkUpagVRu4hPrIPfbDq
glAAN8PImpJCzVTDU1hf5nkSu6S22VEGgKkRGCo/BbbrZYRnBFj0YjobFwKDzCp1BUZ0rzj59rzq
qYJaYJkVwK0VcxEIrBNgXB5CJW6Nmle7d9fsxWhOfq0eo4ih85hO0AGNdY4rAgVij2cBiPce0UG1
CzIbuIibXdpThrLV9UloCj+TdAG7Q6T9FrcqxyhGAX2c7FozkKhr9N8vc+eYU2yN6rm28SlAaN8L
BHybukiJyxzhT+TdvBykm78NqIkv5oWXuk7rHTyUYZtipk2GEi92j1mb+di1qYerPqT4mHSDpItk
AGmDXitc/0TPfKM1e7rWWuG1WUOwg01bmbnE66GAOAfEZmxyrbDS6rDedVI/1gVKW38gFzONuttA
ojaE6RXR88asIprpqk2wYTtYQhrFDpGFwtnBt2Ly9uxNLaP2ill/Q17brk2wMOSAuIH8GmYYeyg3
OwAqT24LbCjuaDHshv9WR82TBYjmqBgW1NM47VixcP10ZEEE4k9La44sr0kJKLa8gyEBuNE55vkF
BlTasNFgntQesgTjTQb8ft/ZOCg1ROrGasgxYZODtpjx7Nz6y64ynOiTnveaSMHY8lywjkm0byRB
RuT64kLgrOA5X+dcwS5SCJ3pnvG7FtiGGvc4QFwnL3E1C0x3rNXmfajGE2HjF4HVnZKpDlE05/jJ
OyDXTUfJB/IP4ft0l/nhI9NIBEVthpiPZMa9krjGR5RCzYIXgRLuevTX8N0GeLyyk7PrVhdBSxBA
bGA0T9C31uq4TGzQMh22CBgL/WEsNfvUDuxqOlc/SZjBrhElH9gGdyQnISm33C8gL5zlBQJhxjR8
gRNMFGA6sNrc0mdMQSj0xHg19sZr35RPphXn0Qkh1aJdhDAofvhVQmdB9MTa95YBewsbesJ2rq5j
d5keUAQ/uiudIYUT5HgA/PuNCUuNGSa98JPiLGX7SNEsDv5P1UheQcuNJoaIEK30Bdbydsrc6uw5
JRk6EvFRsUjsW/13HFrkhSbT+4DUaPAA3oc+nV2OkNqkSIAEL0XD/mtnmzjeF/NDg6FvL1r/MxLO
HWaLI5W5T2CYaids4i4iGQeyFb3M20SaI+5/wBRKrV4TLCk8Gw8CCRWWbShHkvxQg2oLjWrECh9D
z0SxfswmeCEceD9cQ7HjEO2xHTxs605eXGZxBV555N8pyuK2CoF2mDBFQ0XVnpeYmFoa7e28MF7w
KIJUc5WG0ym3fXMb9pRZ6WAO7YAzx+jkE0YcbKPZvY3z9LHHLrWfLXsiZxe7h2SytiF5hUky/srC
qyCxmSu7wP4lrFRve2QDwA70zZQQF59YVNuhf6oz9VUmdX3RFGx1ooFchUXEn7WLw7iiqiEO5cDr
kwlTiSPGFfHMlTDNsTIMTSx+RqRIX4C2hCCrbVhABcFHm5nXcEGz5arhHphyfWln3Tes4WxvIg/U
SDefmJ5A22sfQs09CbC3JRwLa/v8YvfZvnEE/uKWaBMpR2wqM54yJPcLFjHPUsFO8PIBZoJOWUZQ
2yp1cGykWgg7ThIQbpNDAYNvslbhT8sYHZk7BMC+Vo8XJsPWoDIHtyMvHfy4PdQYMdT7AaLvZg4F
5n+E6D7jaEpAcRGUK6ippXhakM0i50v2sil+ja65LHX9CTDxdehYGazKFt5eRWCXB51JxABz2Fyg
AbyIIBsfmuK5ihu2l/14QnV7Wgy7sbGcr3EQaZ81vYdUipp5zNkHZMFxqC0Hm3eu97OnT/Nis53A
frZppvMoZ171rDbo/UmFF7yrYW0j0a27fVoSqyK0PmQT9A+UFi5D4oBRYiR+TjkppV4VPmdDdJV1
rn8e8/RbodgECx34u7gMn0QXu9tUJ8TLavnDrb9RXhaXvDxJP6wvqmR8wJvLWzMKCsKUk23kecme
rG/sbIb2g/fzxkFkts9YdFVpCKAnNU++J+8EcLuN3XAgp6YhPBIo2hzmw7Hp7KdOf0xkeV+GDsQi
n22oVL/6BDg/kfHso5foZHd44pKMUDbhLFc+2zEBbbZvJDosTcWnysJj9AIIi//3PVk/I0arTG/H
OkoYoWKK8eEoAk70cOjs2LSBLg7fcit6sykDs6jyztKDocm1lgfynw6J+858kERNZYtNl8HPmRPz
Wo3Aug3tOj+1eSO7cCsCBHKuHJs9+HrgrOYtpT89yrgnS8QA2NAo+QtOvI0TrBZl4f9iYXonfZZV
aP2gHELqExg5yfaqoUX7eDisFNMLBpSKyVJMLmEbeTwxDHmYXKwzjInaj3M81ti9SlQnvkK6wLR8
m9qYFnvtw10p7gTLqVq6X8SNEVze++x7qnvmvzEUNlscRE3jgUUkA9Tu4ZXYFGZ6lGgAaVdvHUZx
ItRE08e3fht8Sw5Et3ybLJRBsGp+ECWCwXJhGer0+qokkdg0FKFUHkwAwvKACfeBN9JwytwSRMZw
EvwhAaDs0F/2jT1zGtB7LepGGZ8KkYoTyyjva7B/Qd+Ki4FoHlZ21pXrEOqOw2MtJnGsexlpTQ6Z
oyN/p8PHMOPhtE0wHdBPgSfQ7NYjuL/8tHlQn3mDMy5jIdHH1JFh9+lraBSiE5uFsqAL3GuvC9no
mJyQcodj0OVIxMzV02sh5gtZXubkTkWyUPTENXFOAT+SO3Vvr+g6QlVeC6IDrHp+GFZvSINUn23D
sgHbHqImwRsW2Mg7WDEci2QFCJWxtQ0oDTei6V7oiYCvM8xPckRxkAbQltD1VyHj2Qn0gHHetfAZ
uyXDFRZyTvCwbmFSNw9ZZyOdqPltU5h+Y4B+LA4AJSBQInApRpTgmN1igb7TVvDB1h0IO33uoWoB
/mtKCyf+zC3fI01GPTCjgKzPujvDJEQ8zQuvqwu0YL8oNGvKQnmD2ZKVVbefBr52G0vKATZiaxU7
HcAQ1ctZEEu2MaNHj1cFBO9lx2maol2vgSf4cYhFCvfpdiRhcXFQHXJrXXU1HZOIa4KuA95kENWP
A5FPNAlMHZOQaJcCiKnNSwHt0mY2TJsYcoDUyJ4oNH+kRv2MWgRUKqlfO4kwVGLbYoW2W7oIAC0+
cUSq0x004YVe+ZRqNhXZUK5IFxREYYszysHTI5fg5OTTkw2SJ2Hpskn9lmvcZxdhCjy68Pkta1rB
bi7umQ6t4BfiORSa5/Crkcxfqs6zAF7Fb63P1GdeeHRpFo9TNcLICfVdmzlqr8p6JoTYevbRW+Y+
lPU2aH02BPNtKcXz6nrdFPfzijrIMfpBwS2JmGYi0HfiV7eY1z4x8DsAkQaaOWFXkJYoHNC+fyQ4
LcKlE1UXw6h5ZVb92a0aTsYgRVqcFF/ejCARrc4jHBGCoHcjSUkIoPIK0YRBhZ4yPJHMepk+WPij
+FYi7x4ambNT6fwuh/QJgdHWHdJ91dTXhVZkZHTLq5uitJugCfpSv0cWtVGwOKeglwRliX0u1TU+
wS/fubYybOPmpxUhtyPrDV3d15yx82RI9IKOKUKRjn4u4RbadvmLGhg30jcRI9cthDWaj3GpD3Mu
NPYcI6HqjOygflVITPd2FbzNOKbXGDvZJw8uTLIVPeTtR11f1chUwwUHLFvkG40AJHfACwq4KoHl
nF2bpKpc6jMtYQfyzXlJx/K1GuzX0SaB1uk+/Mq/1+BjKkmNMa9/s6KzXRroIj4iHvbrV0GN6syt
eDp0BSR9YTDMY8xpa8MdtEXzpaVzIifzPkCWGlVgEsr1M9hJdDWDEBimAFlX0h6g6yFTYFwP0nPR
pBN0NbqNhsCfqWeljvgj3Dp2z6FHTwg8/IVt0yO2nSs/AZbEuOKCNpWKMgIsY1GGY0hAwCLv9LAk
yOnTG2W5171XnAIv/BQQwObwS/Y4E4DrP+ZtAmma3Vceiw8118gh7fB5BDi8ab35Jp6mlyLkDmh9
ZjyzcU+eO0S71hGAjO7kKrBJB34pbOP09rX7Q9rlrsXWFkk86FLEL41Vv6qlkJsTB+JH7vZgkQHO
gKj2d2ExvLkjBA4jWHRYi4abZEgfaeJnQuyu6nHAgx4rnBLtGbDLgDz80ikMnqllvsh8+4QL9y6K
SeLIBU0JjbBTdTCW58+qJHyD0xPsBYfmcmrn/o7w65Nbj+9FT/3YErsTFDEN5xXpZEBkPKzWyxD8
7EK2hXV7VdpsqJkiuTpGgm59pqTo8tJARSVl9eG8+RTF4A4fSnjeYUjFl9p082PtnwY1P3a2vNY+
gYBNhw/EhUeEyuscmZDcoPIhX9Krka7E2I8eKkN2X9ejauiqA+JSqk/Lax88xBwTA3J4iUxmX8qB
ZZ+cpiONjzPXt56vz412n2Qx3kZd8sGAqHYUkhz1o3a6m8IZjkSecD+2D0uStPy6A56unumYE1GB
Dr9kMJxCBWE8Cwpe/I37Y0aObTn5LYoSishCvrI2vUGDea9iAPnGuolx1o+tXpPQfARMSEVlLd+H
vkdZG7JnNZxKDvF6fnDt+tc8M5CG1n+Y4E1gu0XrcEF59IyIFfhrwZs+GTEB4HIjeDy8WLL4ewHt
2sTyPMS/+sK5GRzwzHHCLT37y5uVJkfQZix5OTBZT9/UfodsnOyshqqxHdljttN7JdKVRs2vPJIz
vtDt9218yjs835jjn/LYJZ3vl+XN13bYEe9gHzv8tQHF3NLHyP9LrAtxlf3AKesu6j2mLeGbJiGD
Rdh23RBkJTjWUXMzknSUbMUlfsU1tSD/iJrq4BLJRQuJ6HHqzIUgyYj6kEFVSDdDycAfK34iqEW2
zHtDu9yxa0s2dxyC6BKYhwRcL8/9xSqLOYCdXJacRgTBcxMhFfkZMDwELBu9az9kvqq7L7uLroLY
udHTs8ogFQYV+/R58E5F7z8Yhf67JCZqtRyxdJvKhyEDYHDII/3ThySDFZOJWbR8C2IGkGUsl6T/
vMyR/Go9h13Dwo5aMVReopDbMeOkrDBh5ixutWD6Vc7NprKmDzYjetOiqhwZFdCN0HcQ5f5IcMpp
nNY1VXVrjPM4u9VH3KQ8rQw57C78FXjJba69t449EHk5u7bosYhg3OEl5F/jhb0D7NrCG4AB2xAN
ulLaenh19VjcCvLG54QgrrQFRehYw77qU7aDbv2Q4/LtQoc7kiILpXqCWJLUSEvRMFDsVuAzsl+B
X2xcWCNgUK/dOMbfscB54/eD6Az+pG19qGx98gsECiKH57FOvypEubmX/ACN8cla7jDaqwVTTnSx
3VfFaVJUOfmXNh3zgvQc9da+FBiY4Ms6r4oxLpyIY5U3J93Jk2eGS2eJkGyuTISUITYYpaPVlC8m
b65DkpVkJol6XxFMLOiRFLlUrkl3m+geKTCeuo2aeJKErRAjpsdBNvDX1319odm8xy9BpJ7ole4F
f2zmKYQ4KnokG3AJut26I/Kld6mi5XGIxHMH38BZnkY00cjvr7XOH7BJA+zJ3e9umJ7xs+CfsjBR
gZm7H63bSC/Xfh2SwJWAsOBPCf1tlcNV9aefvSJCDHYSuyHfvbWbFUtDIKRnrzRaujgUs2WxqVqU
epnPoMGjLivi7AoNrcP8xDL6y7CxPU1QrPAVOIiiu20lR7KYZ5YXfebhgQfrXoZtehg978Y4vHZg
XB2csnuMPQD9sDCfjOu/R5jUpeEbZ5/H/S3hJ9LR3niDUtjBAkpLgjSXEvGQ4DP7pb3zGQJtC9V+
9W3K4jXqL6J2etbN+s5BrrnpouxphGznAbDlScXlIoFAW9G0XzOq8i46CDgs9J8VRxyoIqgsyRcA
jMe4TnYd2+GmNmZL08GlbCPqxuW5bd9MgvO67B+ZQr1UokIjVpY/vTyh5JuTvZX6d3jKXovwVtjx
N2ObxCUyR03vRaHOFFHnVnhMlVFn53V6FkNwgyfbgg8ePPmTp8DDZJTrnO+G9D3g6TOpZwtMwuVS
MXjYlEP2g3KYXOkAxT3d+WYoFljaHWHGBCm1PkOVyroby+hN+QGBqLX12PdckSnIIUb5QbnvzUFI
GHHY1qD1kkrdjMeJwwmNxX0dcnZ1JChjeIc5k7TTk9d55wwBykG57XMkEQn47JO4yiWDHdpRZ25d
ptfxSS7D1/rxpioEXzB9OxVwwrnqb+K1cOt7Sg90RY2IcFanbXVo6p+okMorz+UQajrsLbbN88tg
HnX7Yp10fioVy2PEA2taBLD7GntDuLqUrGy4yW20Y142kE/AcI7sT4zrUhRXYaZI1Jg08xQ5PYV4
6bmc2AEY2eqD3ScOxNWnYoLiP/UkRvQSa0iU3gyCvGHyfiJb83w3PXqQ6da1YNOWMenA+iHE0bdj
lv7QDuXHoBifypZpwUBfxeJzV69dmvF8qJgSycBbGneoXkO2aeQdvltNetcw7k9kf4+a1g+S6YBA
wuxtctuS6DS1A919NBITk3KFRb30VHDjDDW/9fehhxcc1A0ZislH7QFxhNHwMQ0Y1pgeWbvIrcAH
dPayV+wQdc2mgAE0eZ0ln72ierSr8Srh4pqBTNQwCs4mxWC6AJFDdGifqwC6JSAMMjB72A7JelRU
yQMKptvURc3WYoQCjD7K3TL6w9bx1L1IaImFnABUnhEB2hBMg6vBpT6052k+sAZlSMCYBPMAQhiV
/fKLnjmukGSn+K+y5BeiCdfbWolD5HjuMS/ys+QfTah1KHS6X9EaSsh/FuIJNoth1RCWdnEEvsBU
zN4Wq2akcc+ZIpeoq/UD58o1PQkdKikISKhRPkzyZ+ZQHHq6giyYk9DWeQfZjQ4wpbWwcbFbCEJy
zXJMiFXL3fmAWgs1scs7vq7kqUnmG7Y/l2Nrv3p0aaBbzyhm7T79mkn63vQVyOwuD1EQ0XnTK+1S
dulT7kyb0eVb8CcBDZbDIB0roqcwrLjhhw7IO8zdS1qqT8nIPKuSx3yAnRZHCGSIiKkmAh9XEKuz
nPtUnZNoOLhBdr/+WHTaH2VH65Z3t5jMUEe1YD1yvh8ABUe/1tvWOY5Ln7PfJJSvnL3PsGBSVWUf
ZXyJDi/beg2lmptBQg/h6qz5q+4va4meVFx/mpCNGjHlAXrR9TM2lvtN1rnFquy+YoB90SVPymPP
yoTpIvYH1negEwD1oxEUKQ65GAAv03V8CXBMgoBQnpBpiP2UMIENq/kxStpPlzzapHAhJWomMA6u
QRBgMdIgYq1c97xM4q5GcUca8AeP8DbK4COO9jXr09uQODurrX64+VplNejl+2m5npgolaRJV8N9
kNOGRdwORBLSVROHIlxSjBtd31Rh+Wssx3NPvMWI5L5g6bBxVHZYHJhLXTn/xGDxwSZy3/XOM9XR
gQzyH4aBQNMxPqg4WnMH91S/5gM+NW5zw9N90ZbMDYn7OA09EPRg4f5bVry7aF/HymxsFC+bxbF+
hGxbkXwrsu+8dhNiBdzaXsxtpPMdW6uHQuUTavwG1uEhg0C5/g5NA8ePfrdsXluFLmjO+ttODc+e
5lXkQ18haeeTyhOzbQZQeIB455l83FB2wLjP/Ac6lI86lw9uyeFHaUe2hQ53oTVsuhDUWq4vE+qP
kuOeFAH/gqxO5HM2b9LGiB05Axf2ep1NP8lNRvwtLUV+DiL3QZCRFWv3EcXOk8CyajnNTV83t9k0
0UgEyf36Gw2ShLsRvl+0fPbucgz8p6Sozqx/PtpE/kD1fypz63oY7r1+Pg3aemtnwh+b284i91Cz
bfdr766M9MVKpmoZ9MNZ08iYDBrsPnjzDJkdvofHPJAghPr0QfLKZPYxkDlhjnMPxVyix0Odv5mZ
1cwOopcWtEYt6Ylg7BZApeV1bFeHXkhwm+9K4Soo57PPTlCv93RkFS9Tk18Y0mkXJe8cBzd40p78
xVwOpr8eaScCyihpt7fsW05Vl6HcY++jphv26g4+uLRlkhk5zePITqljeN9F5R2AW07PmBN2bdVj
EbV7qGHoZPFVRtRNeW2dnQldSjkwM0ekcJvzn7Ymz6smt7LQbFhT+sxdELt3VedcZkvyMsD4lpaP
TzK27+IRERKbLfr2/NrXFAAGPTzHNmFRQ1G98kY7TenD0o7suZO3EfUOrEdKOEAsyUrcvNfIIxEL
PbrBvpz822pAsq30BJ7FGlE8TCMyEUnGXvleUbBnMffI6Ga8/4Uh3soQDci686BROOIA/4Xr6sMu
2DvXTZPv5o8YUck2jMn0QmWUYUA3GSOsoDy6QQfH1UQ2+Kf6JWds2fuC6aZCy54wnz1YPdZ49uzM
u6D19c/AD6EvQ8cOQL2QGQ1wF1n1Y5ET/VfNl15R4K3CtlC41NVxFlkbbeNeF+I7oUEn14BoPrcE
KIrmq09DPCbpziM8bttPGp5S1VIWxGh1BPaCEVdEIYr7ZUjX18kKYlwYkTicDGVjbZPwMgcatRd9
xu5JNsf0Vlt5eBmXvGmAaiB0ZPOpxEeQRgzqhXVhdyk8rrUJiATbXzIuDjRdT6Vx/j+15fv/hdoi
oZn8r//zvz+nfwu/y9179/4//v6v3bzn3//+P3ffRf7epL9DW9Z/4e/QFsf9G8gW2xillOs6Uv8n
tEX/zVZMHW3H0zQmSjvuf0FbfPU35bv4vF2qDOl5vvgvaIvv/c33tesYYxsplQF+8p+f6z/gKe2f
/vfvMBW9olL+m9oiV1yMg0fTlw6fAzM6P+h3lIrw0sBDlmmTK7HMl3XZPY9JJi54TQZbUwwOUYzL
O8c9SrnAuUxG+gLXeYT5oi6aDjVkJgO2heVt23VrGCx5FWPen0lYhS6k0qu+IMcjY/F1mPr62gdc
vJcsAly6hvwQinK+6Gs9Mo49FsNHZDCR16nmnYjqHClyvg/CFyHJ4GoxkjEFQWFazc1xmONPUTxj
O5Az8DVXswh1DaiFwZRXKSXgpm0lhDERxrtsID05bVBqxY2eyQ1RC4BfPJRTHVz6gJxO7qSo5Cjg
EOjPh1r1w3cfCIJpKjrYpHtNNTsvBqMmFg45TRbNJ3rXPAPcsSx9tx8S7xPDy3iXLneFeXZTUpxF
YJNZINCGxgAG5gWKtJWAbhjFKRY4foCsNStnPd/3LNqBId/ZNnIVSQvXdu7dbzfjPyHmeNxIv33J
yoaTA55aClsbuhlXwQ36/Uu22mZu5oXEnr7SV2ETR6ce9W/nqWOYAf7QqMxvuhLVXy+v8siDrpIS
UmPScDUlI5QoiaEUU33FGDLZj2zUiShnUx7P4mdSBK+1yMP90tEDD5k774s2eOgrkubwmN8DNWAK
lSNZ7NLkLO3iF3ZXD4uw9bOL+pLizr+TCy/HWbbyOtF6W4FdD9BolaW6iVX2YiTKqr++IMr+0wVx
bFBI7Bo9Sa/g2x5MpN8vCEWaY2U2a0hFWDdCnqzb+RbtSjZaH1ovfFli+NZk625NlPuMzxnYzDE8
8AWgW607rKwppxugMjYxC2bCPMnwVJSGRSUb0WFy9x3hMKymWAMVzO1ylA29hgwsnH6de/nprjfZ
2ffyeq8509lj/PEXMJ+oo72UByQd2J8j2YaztveBrXJAuOHO9eb8vCpJWJehD4tB4YwSTI23qHqb
ena80+qI9r3b9wMWcRHxpSZkj6tI7eMwWQgWYu25ZOPBq71zaeyUpY6A3VfWXz10PCBu+PXHeN5a
I9IDXFg49ezmOAbTfRuq5hQSH/MmV7CRrPHS/PUX466vm/9+HSnek55xDPolozW2Jx+O1e9fjGeF
fL6Iod2CePkwqhhIRv0YteOCZBNiY5e3zqU3ZREwbOonNguJYn+n/MgcQ1RvqjAG/NrYA0gOr0eb
Wa1jBXdeCWPVxc/CzopbG9EfQwzQF/u//vjOP75N//7xGcppX6HURgCw3ne/MbCY+wbOAip5TcBj
mhy6OHBatJJTQQHCGYHlCd48XENuJWkt083oHJKSSgegPu+3IL9DxsnIgLCNOVkt9B5S1LADCWUP
p7/+rP760P/jpfZt5Ps2vkpfMwZaXxq/fdakFVQm/YCgIht5+m3SD3qmI6Kk07Uz9TzCad2GbYu0
nYZdwBJUbv0WVGpCZ0oGRFTTB9rLwcRVjpHEEjsr5k1NfMxOu3O+E37UomfUZDr41Px+lEZY4hOU
VDmpFftyrrP9tFRvWVDBpKL0ZjnnUcpXYmNZ5XAkCppSk5vA5vU80lqlXWqOw/DBSPBnWEt5iEz1
4KwvUhQoP4aJnX+SIu4R2Xht+1F3trR6pnxi3O1KbM1l8WWFEYFXdn90dMqet2rzzV9fVYfT/M9X
VSjFlFPYtvbQr/zjVdWLv/RhAJh9nvhguBDAji3ufvZT1g2yby5bApVX0R7OURSpImUcye79ZwYy
6o/PqgUPqVbL1bLmERX+7l98wH/ytQtt4zfh1Qd60/nTgR97ULyg8KNVWz9bHRBwM2LMgJCF0ctR
G8SQDDkqRquBnLdRRECLD3ni0hgiRHSQi03bmEelC0Kh47cqE//qIXL/fFo5No8PG1UlwNIZ4/3p
EmL2CdocjcMWhcZ1lTF3MoVu9zaSLXbrwD/5pPVae5fCfo0ZQ7AbT+a9CDqgmZaDamn8A7CT3Ngu
N9GcKUHejDQHmTyFUX81CHiaLlPYf3Fl13fTnx4oJVwiFSDWOdr1Vmrdbw/UMLY9nzYb0Weiu5vp
VjD40mCxBQ76+1RkApwQE3tZgFSh9cZewnJnW2VBeCReLrCRH6kJZaM7zv/qtlzhe3/6bNoFDEi5
6HB72n8+8FDytwHbeEaQ1Ur1Mczg4QqPxtRUYChRKwx8qPat6kKY/hesEWKL/vr6uP/kztMA8sEU
2lqC7fvT9amzpayGfjU2lI+Tb/IjAsDlgKT9Ef8CQobevez6G0wnzbkuxbHS/mHkc2+TSTSsQuBu
kCSSARmOXlXWTXdKjaCNuBlLkzuXtWqvHK8niGYkMYbzrxPgtyKPUWz6fwk7jya5jXSL/iJEwJtt
VxXKtu8mm9wg6ASTABI2YX79Owm+hUZSSBvFDIejri4Aic/ce+5//CbR379NyuXQ5ULzjdrsvf73
Sq9WMCHJ4EqHBb6NOiJ7s2ZU4I7BwzTKH1SbZz/hD4ArU+HUw1EsK5/es4fD9udKJBggUvKgx4zx
GUF4Naikoxy9nwZHIu5Pqmq7AWVvJVROIUZHkibnu9LtIHpoXrulkDYarG7m5sdA/8DgsPahgwU/
OplTLksORQzkN1MzZf2BXKZ5ojKgQAFPgaiU9SyK5ziYi2inzIoxR7u+JUufPmcJhoPNP9TJ5teI
e6LOCYvLhcBoVJtv2xHgJ8Yd7DbMm2GmHfItnw//A30x0hRjFqBE7WZlbLN+QlOJC5k1neOma7zo
13rZpACTiV1RhnwGbbbGgTeQ8lfhljJsgyLL+wqXwnrJrTX50rMil25b3KekfBxLj6taJICAx9Fr
j8bAcIaL3c1kBDYrv2zkdIwYkZlpA+l/PEbuP1x4m+PJsR0e89By/nJ48tUXhY3IjM0dA2yzMuQN
UtHVoL26Vb/wpb+0Qes+VHX43Zvc7GLPkL+JQZwdR0EW6oeDx7AmUf56rs31zRHRGotg2SmCQe9y
O3n2rOgDyjZSfJPLyI7+jpJo2reL+dNSIkffA9nL7XizeMx5WvS0d4rN493sL8T3sa1f9StTNUF7
F2ryM/DYnUqY1jeLO/3Ht/EP1Y7vhoFlc7LYAdCtv3wbEUp5GUlJCIlY5geEyiQVOu1DsqKq0r/D
POm4tCn9RiLzSDwY2cr+DFowWKrvYUUGbjN7H17ZUwvp+i2vgqMBZMqQefBfb72/v1N8Dj3ed5HP
2wUVzv8+saOQw9KmxoD7BNGzZo8DfsbnIbIGcMLEUFHvck35kwsGqt7jEo90MIIp4+7fj0HvHwov
nxccQsYISyLzgL+cg/guXDeZBePegXwS5ORsnfU9HIUExvqe+y1z08dVh6Tg5bgWU3OYImhtdYOQ
fSnGxzKtv/0uLFyib0qj+tmXp62hdJyRdmC9Z6bVHWuh7eOGZAwVLD8wTWBCWCFYsixL494NDggP
gj2MTom6K5aG6d81c/q6nQYrye3k264/U49uUOIEuCN50Olq99HIBzzRvtcgpSP6bcAVR4QqGOhv
qOOa44Iw7a4wIS/WxjGldzkWRco6qlripDTwlWFFq1DO10TMluiwgKZSHxroi8Lp2SSHFB4PP6yu
p7M1Zu1hexiQoFrYGRbjPhXu94AUHZYu9uM0AStbJFF3y27GpXejcSDcQocKueV5sELrhhDt1C3V
9NDUMEejANZN/R2kNExAQe5piG5f+jN4oRo3hcuLZCdV4l3KXr4KHe21+uV07FPwTW24xIKKSZLw
tLds8T0rqCzxjPK4lS4LwMr4WgFGvSIHBvaN9fDQC285AOgiLbj+w+o9TKjNvOyZ6b9kuBeJYCfz
thQ/bAptsyN5AKrkEqNgK8joQn6J5Psz/cD7JBDNzLhXLl7edQeQGO/KXgifk+gC3bAe904wnFKE
u5fMmOI2t7DPDV169ZHM0qqbbya0Gjzu5O4l2guiq7jaJkQUEHfH9uGytbrzCoUlYOyD9NoxkADk
5Ksqstl4SCSFGFq6ioPewD7MzsX9UOy1j3bEu2krXCW7wMOgiY2ztgbUhMeDhzIgGPhxh2+f+p24
mnQhO3zsyA3Vt/x2yhk1OkQCK55W/R4JEve5HXhprD2K/DGz5a7KizYei+RqTRSr4LNAeBEyrQyG
L5F+Ny66lUNYsBuszj1uh0lnYxawQs4axEFscT2yj77LjE+Ar7bf0+QeBj//ma70+JZg/hWazQld
D7tv138xS6AL1dweat2OiE5+R4JABhYgd5QsHKvR/BT1lMa1h6fKN9FhUlPxA1n47lLT7PeiQ1Pe
1rdIFea5VYLvYAQ/sT1K4eq8Uw4iJked8AiM/MfoB1+tBklDboARWzp1YNvLyJqDEyOkj3hwBO/q
Dc67Pds3MrqMfVfxoXMu5ws2DvnY6qTzKXwUflq9eMbUPhXzD+jNN9pR+l+XbbjwVkbxkZx2aKu8
2FfP6aKRYyYuDdcR6Fzq6Biu7YNQo3WaUc5TskyAgAmvhSpJJkdOOO52qBNphsrW8naDPairkYGq
1GnPBuFZi+OjD1xow5bHbcYWYIo9AjMBsJpO1i3pyOYlDfL7kjP0wJTMXRAicSK+jbGdvq4IGrOb
UcBA3m7LABA5jjEwArYgbQOtiA9SynCw+mdvAeEOMOea2JrpYeYhZTGc9/y8pdGFTbrsx9mjF2Wm
wygH6c92v1SZflSa/OwlqDjKxDP2KQlgten9SE0Dw7t+cY1NEREY9Tnvo/Aw5um9SOwnDHVAfscG
Zs/I4w8WmR1SvT4H6/pzXGyQzPovMBwzDs6MQSONjklCyLfdw/FxSBLbITomzs5ZxyOJ5eBKMA7j
M+v1UzhZI3e1Y548P0PFW8qjyQt4F6j+O/Uod6bkb7rGFfpK3FhdcjHC7jLiqL1EDcyxbSKkNLux
sKf+sdIsd7dCzAcQ14PRQXccQJYiYMob+pVgFUZNhuKEdhSr6AZaTR9WJ7AQ7N4kEUZKIsEcI/cw
R3l0DHzU3H5pdmyUnFdntC78RUQV3es2hAr0BzR4wXYVRvlGRd2DEzItNVEa6rFTxSlomLgbGmnz
bdvLV7z44XGoQ/6RJy8I1a6sxYMTkniswBnpOh2Ya99M533EXjdGwfArrIOXfOJjwDYGY83GtPAH
K07G6nPu51/7kjg4/UXKXhMNS35/XYbkq3VObSteXB/6k36gtyPg9xDGfazXDHV6kDY7lYFn2p5o
QObMv/op7jOe79oa2b2Z1Y9tKFV3koB7kpmg5OyLY2TxYjCQe37HDDUc55UxMq/L7bDbDsdG+W9C
pypNApSSrpSgDufHsnQ+yqy+l631IseQd4PgUlgEnckyeZg9l1gEPSvaTgyUY9w09dSdcws3g256
UpzmJW1w3FtFio4p/AGoOfliigwVAA3uwN8xB2647SRB10dCUYLRU1YJ/M4WkE6LbGXC/waPJjjy
uI/7iuWT53Nzlw6/48iKePYV4l79VP6+wPpx3c5MBavMbKCnb1/oYGLfwg0CZK1ELMuTsR3OCBF4
/1gvSRehDA5YzLf0cmdBrIRZsSIlFAnXP0vZeYWuY/TXOSQOFzfg1+1L3voKU3dAc5FqaBVZ93iO
9Itja47mhWWmOYljNZUVP5pEM9s2TyG2ciTXBU9d1jJYbniqioZXqOHTrDQ9p5zDctXUjo0CwhCH
813qFGMclLBBZoY0GBLukh4UXRkhRS/D6lYCOeRsDp7swTo5iGxyzz2VE9/Z9lUy7Fk41Jbq4E/B
abIrVEZGHqO1RPlHwYV5ps9/z7nV0IJ0g83zXyWubuH/t8WnrGTwYJFT5LKD1iXwn8YPArELNC81
7IyktN8a3/rQC27hcr+PfgatoNUmC2DDh7TC4lwWxRejyIodtiKM/yAIDgF56P9e7Fp/H7T7rB5Y
U1lMZvTH+98PlfVOAt2FdbdiCr2zGJudHfo24toR7/aMxzE0W5+mUGDbD/ID0Utz/O8f4R/GSZT+
gJ+p+5kuO9sG7E/fi9OknldU7rBLFPOCokyuc7D84RIGNi0EOK4TpBq9xtnOA86J+bSqT0PDfYo2
HCH3YPwxkn2zJvA93fHTAKbirl6JOwOlBUPTL16Cdfz49w/9D2NEP7QYglvkKJhMw/7SWiFQQJi5
TCNsVdS0vFmg5OALPbCyR35YAe7oGxNcdFg/JUZSnXjcultnNrdqzO/zYBT3YT6EB1K5SC0Oqhgn
IFRPc37598+5DYn/ctOFrmvZXuTw1Qb2X3oZmQ8uzreMWV0ARn3teO93ssV/Vva/G3M76a9cnVcj
LZjkaKvARAY9E96kj82uGY/Azgn1YbTOMoJzc84YkgQzJdrYOjs7XMe4L5kO+Kv/+6jpW3LME296
GWAA3bmN+wPSLrx8amY0uYftyGsxWBJhZP2enBDAd3DsMjvMCW+8Gm2xOy5EAkqefSHJ+qnDN9Qd
OIlUiAWiT8ajk3uXoAReRBu9ph+rgVQKbJlzmVbn6tKXaA8vo29yjvvCOPii+7S9TtE4wcDM6PHD
UO4xnvNOr7OT8jwSETi2GouMiob8LQuqvdLty/bHKBFqev3jv18c6x9OhNBz2TAzlPQsJ9IDyz/d
+ck45XUWcXG2nR5sBbXbzk0ieihaKQjXtH+cgvNcfR+88WqNnA1TS2MhRP/VLvKn//g8+mb4y83C
OWDR3xIWYrp/bXzZtVWCgS9btHn19pGc4Se7JETSHcSFQrzQ2TW75nE4jXA/fK/71eNQuB+C8ZBJ
hpWuRdpCFjb/cXL+w9KJqajDVIfZABvSvw4H2sBvZ6RuE+vR3j0YyK7SVBK+NppzzKQLcpt09lsD
aKKdPaaR+AbBtmA5UlbEhbok7aXOu+zCQf8bVAzMUb/roo6ZW76gpe8RhVxTtV6rhrf3f3yr5t+/
VsaqJgsz0k2Yqrp6JfGny9z2skFigmC6Igkegfq4X3QPHVrHsG3xjEnnYxtPMmggP85xv+WzZCZX
Fi+T7uB63x3P+OG/To4YiOSDkNiUy32yIKirVJ4eS6c65h6lA/A/+Vk49HT8gC9l6hBO2kMYIeeX
sMtCw/QklGsglA9MKrFUUX2ERdXvV6/7Y2RGtvs9EEi7l6pcPkP8dzBTMeVUeeXzTXXFPqpXcPD9
S2XYFywQGGB6eusKG5qhC0VYa3vZvms/yNFbKAy20sQ26vzoup8tz3lvWe2Shwha1zXlW9YFv1YL
2t9QTCP+I6pazxh4DHTb7uYt2PlqvYUOQGF2CGgcBAALi6hfGfbdmZC+Dlvi+l7+2hrVOSmMI7AB
nGz5Uyvt4OD6U4iScz5Jcu22WpotvxNjbfuSw7Hbqhisr0ARB5pmYRgo5cLmoyOLDedK9Ug6LqHQ
nvMNBuQYs+D62SZUxW0WoIfQaVRi/uLUVf0fMygrsP4+jA8cB9+vi5LEZoSnz44/3TR+U1BAhoB8
aml+spi24Apd9+kEv6oBjnqjsZx3KoxYwkUDMivirTxSox8+mcSRPwT5VzMRZPMpT7JWHk74dovH
AVTBVj4T3DPvWPNFPh3GbA6HbTNYmMVX4FeIXJcUyhg5b147nHPBGmxTiHC/eUPTHLaXAZpFC30k
6LLrNmCCWJP7a7kn6pKWqTgRCsoLWk+Ta2MlyathQaTHB6RIIFarjHPvVuFxGsSlqFl7OL3JODKt
z1Nn/SETvCuVdNnHeOrX1js5qlL7dAQjC7HzqU6ZoGx1ZoOBKi7SCbbF+rjN4WvXvq4hNshsnG+s
q2kUdCeYc0/s7T59IYx1W1tiJH/IyXJhesEn2r4W9MOkoKN/ueEfOk/FOB3GlJy6aUG439gPdi5P
A91xRNhNXAzWl0jaX6qASFlILLCztjdIQf/XW+UBITwMGEYuIXkHQCtgkW1fwFblrGySZ0peuNDM
qTvSAMF+dJ/7zjpNOSzsYjDiLCBYkCbnNiEmm4EHF5l3gK5xNzS0lua6HpqmSmDb8q1iS2F9qctq
J3ukTCYjAMFD1bRJzL6g3zWCuh9WfL+fovySr/aNlgkcdmMwNEMNjRPgrnKW6YRSpf+8fU7Xg1uK
8nsnibKIMcE4+4iw20OUIwtO5ynXQYSIc1qjO4xT46LdhnsYeE2z95rhq9d66d7yCOS13Lnd+3O3
xmm3jmCgYAg6VvBVuUxJJDCovUzzA3SNJeZrnDBg2/HUtGKPua2+CtzK+xWRSdM/5M+pV3TnWWbv
ZtAl15IJsCRwGosnfS3S2XMtQFc6c/ps0+HtUry7R1IasDEoxM6byiU0ZuYwUJNaazZj4vlY3WO4
rTPrAYyMTdahql/XrDk0wPYn13yxnbR/nUiybgeGMtiJT9v0wcpUc3eH7aiMO4dBae4qTmEDHwf5
pVfPXaJbGq2n1S40mE3cmIB1h2xArQ7YD6MPLG4aHUxzvIg8RcjyUuMSa0z0woKN+m5rW4yxmvcj
jMeKuGkwUr0FCJp6OF/Z4UCeGHiXSWJBtydyHGY0UVgENIoHQQBVTGiQs0uUj1oBiVU8kAwAUIg0
2blq4CSa0yRO2z2w9WC6a62jRuworgN4WC1iyR7p9TaNMSDlD4toDjl+FuxCDgxwRo6H7ctIZ4rH
VPA6+C3CCcGgcb+XXf5luz3xWnyIoCj3jp6aBTit1YrflHHJSbgFPa+uLO26i0tlRtSCT6RKR/vB
BhSed85ROBI+V+PGJs51VeGnYrvW8SplLzZoTRhz+JMFDe3oDnzyyTXOePQmYAZ7r2/6ZyUvfG09
sNUgIiO7XeO1SJ6ZU1lIoKwjWiiwUlZ28taCD9XgS9zGXrZfJZcWOGXW5tS8YcKwSlFaFoYXMUKP
mDkUAxUSHhbG0/H2qydP1IlQB3UfLiVw+NRr7zoz21P+1ZjG8us2rJFNuFzz7nu/BAPZ4eHO1RW1
V3MsRx0rVQZU7hHqL54Flop1/bTNsbfZWEGS1C6bh+q0snG0i3neKxhp26YYUQu7LJ/IHupuROlE
ro7VH8i6AZkFJmPZeklOBVsFgY8X1Tz8uj7PKghifP+j0ODHijBBz+hvRt6sBwNgF6P38LPf4J82
equOVUb2LYUa46WVpC398tgO4lavNaeVQURd9+/SUTbDVgkIPa/FHSEB3TlbHrzFrS/pHLwVbfrD
WzV2bNDzWZvkKAG/wWElxksxQASFdr5imdrMM71T+CbMgKGCr4PVKJmwbfeSXFRhfi8r4Niiz4LL
OtJOE5lb7beyqUnGF1FGfjwxvt7jR2AIg9LadOCxsOADB+fzam/8i2/nDWsWDCdRLaydPTxaFdCA
ApH/oc66E81Id3anoXyViPK2d0xj2fD9neTR0TWOi0D0AIDjIQkPueB5FqH9pWfK/fuNl81k1kU2
DaHLGkQYkrc4mccemCtgB/KpwSEaPEGhHPIOB/ziz09jAIYnmd4FroddZbMeLHBu7bZls5iTi6os
gpybL6lvqtN236mEga5UP+sSeF5mK+fqRz1AYd04N5zk9oRDcdDDsiLHFMp3iJenzAFlYsjCjwZw
Y6v0ok1AYk2fJseWv6fh29E9sFbaRYpYuYg2Wy9HGn9FhA8fGDIB2DIP32zfAOxpbWpAWDHfEmTg
ZHclu+1yGIa/603HOQc5FqnloyjhcNuwSXapD6+icC4B/Nc79KI/tz38ZCxvadu8FxV32PZ29rJi
2vU+wN26le3ei3oY9IF49zesOa64OxP9wb0bZvcYtepdrcyLO1UtyNiyOTPpDA5OY0Ml9nlpOkt/
jbr/f9DBuPyx+DYoQz3ytEZqpipDTWMnzoLyY99MDvOiMumex+gPVZvcEykVCmHnH21iP/QLJ2sR
aXyGjQp+Sqhdu7AEL+bqfR+7tGcX/pJIF/LZ5Pu2xNje4duv1cwBfbSHa8sDL3aoJIPYCjfYvjDK
dL9VUGqem3M90IW2fm/EVo+w1hjSpwT5xdEJUv+ULCEME3jTnEmuCSOKaAvfCNgB2uVXrrG6rgEm
YzkdwllNcU7rDWAsvBbEw8Gwkw+qtD4bkZNcSirFuKCCuNsuW5ZP1WlIGRjAk8j1uDDxIA6GQ3AX
dH7DIhDtjhiOnZ5fQk8i6QCzzHaeBBFXbjvtaFxguWp8KOaWKaFe2UqHrRXYzrSpJFUN1F9zVwBU
OHan7SmLHjskgUdZYFgorPJLELwbID5/AJ8jmFUHqRPF4DM33yYNW/u8bTCaGh+omjg0Ox9/bmr+
8myQJThzbYST+AZ+rz2W70vQsiGRTFgXl4swY4Q7mnxYcBGMozyLHsmpknNR8x5aoxrzJqP3bbNr
NuxXPAcd5CghenlWv1DsJW9ZjbawlhICoVIfaoTREQQM1tyKFdD2S/s1Zv2ixkq7JF8Q3GQHd+uT
trE4oTizYyM36CCYbje+bE5eYIPz+D0wDkNiFilfT3BltfiP5xDR6TeZGT/yGuN1XzFrxjJKDCE5
Lgc1ZYBjRqI+FpLc5kccMSSw6I6OhM01ZiiMYRR8TWuO0+8dt1wEwZcfri+/ywrADgGB3BO6sAUT
9tgCZ96nyjL39C5HG+5GFt20+qfIzXGX7UnLYUNVEaNUAy4qZcVQWJVPjBRmkm2Q1Oh/27bGymX0
5NgAKranoeqNY4CgBL6Si3ExqX8NrAoGGVqnmnXFAUvi27RYF7sUHo2kfPMNecmZGQM+5TsjrQIM
joB4zlGS5XKKwwokbAt6ckTAF2+3RtTJn0FOgvn/X0UWMub0XqxVvhN65YOcWberzZuQf2BrIztc
C19ma/ljBLZ7nj1e5IE5/ax1JlzEm+XYsBPd1UPzSpbcgxhyDl4D3Ja58kuGKTsNX5pxL051O3Bf
6TJdYOwC1zufZr1J2kZhv7uYwMDiNLUPRZsdel3RTJaH/8/GroXOTwsBt8pJaImGPkkbEQ7x9v+P
1vE6hEQB+1rDnQbqe+tb335vBHoEPYGHI6xQuEDdGZZJJToU9Fl12s4ecr5/elX/BX44mvJAWPvO
Hn9tj6RjNN9x5Va7ZoKv042+o93zDCPIxEnW9D6p5gtjGdQrnBrHIZwOyhJxNTT9ZyfSlPDRfl+o
/OnXwh/bTB9pqbiDLBO7LIMNjyps66W3E8IZw1vLFO/CmQxjfS3O2+cTGYiE0FAFpD4czW0Cs2Qr
NJZBIGNfh2MWJG9biZnr2mErRuHbgwqhXq7gwzNrCSGTSl1m9GCc04YUq+XO00E9eFLB9MC3a6Rk
2CA+TSOpgqqbfm4toR80jwlssDuvD5MLhDp33/VwftO03nusQRLmSQeZRyszYK0l4JYJteKN2KYX
iHUMy30mDCs7oTFpPwoTwgQoCqoQnb3ts0XfBM55hZGe+JTGGsL9tuXKm0M5o9rsJ0Ycbp/FORiM
nUDu/Vt82+kJRLmC0aDWuKZTiKSkHuZdMchzF9jxGJIOAQhq2Gc96WGrDQOjGcd9oez+EdTJD/LM
mKBOxn7O8/48DuMhJYoJXDcUiqSdXoMk7Wn7EbMQfL9UKEGw+XLJzOTVthp1nrvoPR8ZxXpuc+SR
m66yBt/B/8GY5iPm3uEKcKmw8Ss0TMNbXldAsMLjmKFjIRZDxigDUf5BmN3+xVZFR5Tmc7i3EITu
HRDR8VYDjDnOaLujuiUR7z1cUOwl4chEodAWL2diIKgA/xZO8bE9I6vIcecb1vtWKDXG+CMviJAJ
1cleGLQbg+5J6qI4taJ6/d2peP1K+z3AEOccAWFOM7ZUD/WkHqeR/tDOct4DofXiDtC81vBbmcv6
aISVdUuPkUSKe2dSbEERwubZGm6FdtIvkYwboGMS4yZTlO6OZxBoHwzBvdnwiC2+TLoDvEuNouAF
ZDFI2it/NuAZwsNuR8qHxWhoJMPmuVdeiDCga/awN4urN3ChO/GWJ4z1+hYJn5FJQE8zy/2Buagd
kiYZjrDN2wU1WtGBL9vO2wJfzC311EmM3XwWHH4SOevT9jUre6Ca7fwfi/T1PcaSte9WKlR+vcPq
qLetbpRN9YpWImUZ0yPpAUobKyUu5eS+uWTifpZhhJ2wrA4t0I54UbO6EAiP57eVXry1L429cDk5
tvedwHwf1GWie3KLH4RsA3sMcmt2LUcoXcbel9U5HFvEaHJm6R6KnLwo7Ex1xyuDboXAh+GwJtAE
rSoDtBrWBIFEhXMYXe3lz1bYM8x8Pnkdduhyyl4Kr7uVjTne+4uLwpaTiVTf9ljINnxceu+bp6Dz
Mphy772A/70qsqdgtUBH5bxNxWT3YEHoIMPwLOX6syffAKiHuyOvE7yeaK099659MILCv2bNfOnQ
SSaqVJe1sm+SidoJXrBFy5v/8lsCqQuYq/t2laSCrvWtMOnLh/OyuO3e9pmWGqJ9ah3Jn4BpnxKb
nOIQJz6gAjh0ankMa49UPgcrcikAciFFB0btniMWqMuyvAmrxTGD/vpS4ZX0p3vH6gBzhJN3qpOI
TqDifnZ7slDTWk6PBrwWTELw/ACdXbnAaj/g28IC5x2c1SivGi8zOwRzeUSZME+Wr3T8015ZvK+s
jJvYCJuC9nJ4nlxCgaKum7gaEdZYUY9wrHxeef10Dpao+0TyAUpaEF52soYnj75rCUrvM0unCsps
JIaPtQUFtr0Y7cSMyUWo4wi4tzsYJkKTcT4ODjo5y2CXw8jzZBitiIOm/rr5zJCFHMaFPFZrNADG
z4yhXLwHR7OQt0FmHwlr+OdKDz7DqnsPrGevdNODvU5IL5JhfTVh/+IGuAnK+vssGar3oUXdFoCV
L4WZnqpxdd9W+BMY7yGDdvm5HErvlbdvts9LSNS+Cr7NxpA9K5g2MXKKcIdQLH+arL3bI5YvSUk4
uRmHsRAc7AVDHnZyKrnWkfOjtlcy6FRdXBX81CRTkgn3/JBGo3UVcLf7lO14UTAdhF59hBxovJXW
gHjK4cevQ/m0yJrYxlreUtV3x7JOIAWBTj82TG7v5tTjubOX9lSwOb8DRgbxSMD0drMBLV72IsFy
s2+f7otRB1oAiX2Z0HUFxRkeZH6rrKjYmz4qBk79G40UYXLSONn1kD2WyQoRF6/J3lKuEU89kB5X
FDPhyEOFB1kT8KceK8iEI7lyoXYipGHT4d8ap9FIYnt5XTzcxcQuBsjuhhPTij4eQFVfPDl8Cfoy
BI0WEEDWessprOxsl+LBvyrfv5UGscgLQ6PHtUlug6JcrvzRuqctUZ8mld3SvAyfcFNnOYO5pZHR
TU2wdKskh1THIOgoBXWcHpJDIALxPWYRoJ9OBJftH75sY5Bg6lQKO7i0rg19W7AXzecivxomuTGq
6Ms930FyXQugRUisyyNbDg6TPr1xBzmn7WKtUHJOZQq3TLR9dXaMYAJRBGxkxUlCqmge17KsXsnk
Rg4xB+pUrZpht9jr2TeQKLCu0S8AyJ00rM/J6ibX7d5Rbvu1swn2a1PPimG4/gQPht7bRMzATtqP
qwD7NCjR6SEcivmhHDO134RBfjqqeOYeIAHMeAp7Q+5WM1ofigKAi50kr1URmh8NO75IIA8qksp6
WLvsaWr99KzwK7Lv1SIXPnrmgowLx8E7EecEu1Uy5c+L/onh0duwcE3StLBfyEBfFvvbiqSDkEyE
PCMg8lPbNRN6siD5JDBC7IrqtcAS8tq7Jp3JZBXH1R84G0ErEpVeVTd0uzBz6VCY0lm71gS8NhcS
hko7n1IVERg9d4SVJU0siaHaCcSqj0ydd9pRd2EufphyivLR1hkGFXQi4uDv58A8E+tV7juvM56U
maMx634wI3ZwQFgQT4L83pfGayn9X7B25f2iav9Zo1NRvAIlSdb7qlY5k552OngjUo815HloXfMa
1MK+MA7wYkm/95TC8pt68HM124Pb9p9kTePZlRn5f76WpmyqlMlEmxu2vXXvydy6t6u3EfXOtfD8
6qbge+yNGn5RCEfGvcuydAXHRMKR7gdutNQxigAW7X5jHiNGGFej7WgGkOGcVEctXgAPTctpfoLu
0w9ueiaKIzn4gLTYtj6MAlI6/JR3OXbuzUK8EWc4gQk4+0bwQvFYqsBG0V6pXaYDoKwIWr/btcEu
GBN40Kbn8ggG843d5RT2L5QBw8vaiH1AJjrIqdd5RnhkpMsZBQzLRVi7MDaqANAVWSD4TAUA5oY4
13wiTNRIteiORMvOS9SRBkM8cldjkXH1QIG0x4o58ANCiuTBUZj3MyHnc7sOwPLb8smahxX7pi8I
NmbbriThjE6QoU9mX9qI/Hul6TUTrgQ23ARYRAnGWu1qnmYcoTls/Q5cJIDxkD3BLB4GSBNK0OR3
SlY7FKx0hima/62amtIG7MZ4xScU0RIUTTXspcX8s7KYhOZ+vS9nf0YyQkWMrwv5GyvjPatVr77V
2oHgK8rhrTrdFrQsAt8AMHn37jI8rBFTM1RiBtYC8zuxKM7nCZ+vIQ55a9ovmQ+9vM7D8WAwkj8w
87tJ8mUeIF4+BXQy/WgVP3kzM5MgMhNFUatFqtvErmmWb26owlvZruHv1c7IAb/rokeXEIeLqJk8
aMEbW1CA6UnXfHFdaPtFlbOho0GVC+mXdlV/Y02Z+Uyfux7uCLbzXTVEiEdIDMBuW1Cy9/UpMswz
r4OW/o3pwdbbLqa2ujA7werUfrCmwktYVGeVo5UzVhS7VuVBjM5O46wJzumcnhn97rel22r4b5CA
2CFEZn8SzfIkcY/v6vDJeU4GyyCe9JcXvjryvZDh+FgMM0UV4KQFdM0bII+Drabz6DnVJSvZ5tHU
oSdoGG0Ni0s8zOKj7VTGZ3SvgEgTovpcL39hoZI9piHLJb2Zbgx+t9KTgMQWblscwBatAciOJCPK
ZvBJ8k44gs9Q4pGfHEMMnM5s1+RPzwf6jvlom9P9HNZHqGjmc2tq6GxZwuRQZngXyTS9GeDT8Xk8
OhGZrE4vHttu6Y+mqX6J1VqpMVysA+xh2PrtysS0rjPyObICSdnIGlXsGBF+VKEggGMknHLM8vlo
GfW1JhHvtv3DM3gPWjN9gxKs2ZBlxqOB6LeDb/IgEqyyXWleU98xrzgDqUMb7xdrreEyMn4h9K29
zDjGDsGAXByabnPRfJ3QKskRqhtkvDN2gXEmf6+ql/WQG4t7lxqT8WRQOpfvYqjEwY7a+vQf+gv/
76t0jjnTxV5iRf8gMCtsRm0mQlSAaUx0LOJLAZ2PgB0RoC6aWJrIh46/9dQL5z6QhBtxW7wYBJgy
eF6Dc5oAbXLLCS2RytA3KIVSjlqTd3v9ZnW4aQCsdy8O1NPzWoKU2vrIpFNuvM7N63aSkDn2rQzV
lxpo1C53zfBkWT0C6qw17iRLaiLCSTwJRflHl1jsV91xuNRWD+ssTZgHAoHZlRYSsVwRYQGj59EY
PyhXEGzCJCJmmIzWUDnGUcgapEJmfemg/1wYGtxKdi1wrBnYNh2brcqyyvM2dNv8CBTxtvLtd8Tg
qre+Wm6W7jdJCA5U6sXae5I9aHPtgBBB4zx/KbN7vCXJpXHCq9N4gEJbtz+WBLZgaMo/ZWHJDh9j
y9IRD7hGGb/tStGIXGuEziAmDvcsQJalbIaIljMec1t96XQQFKXddPDxs+FGXlH5p7z8Z7JI/NJ9
DOqeJWhXXhAmQ1LWvApgteh6QRQvBxfG+HVTtfYhHKty+dj+S9StH450f22DbKJi3/6PsvNakiNJ
r/Sr0OY+ZkN4KDNyL1KLyiyNAnATBlQBobWOp9/PvZpko3rY4JqxOQZrAJ2VmeHi/Od8p5ehDOkV
xFiI70abgo06gATSA4MRGn9V8z5kCVOkF6cXqyyRkoBTfrFr/y6dm+hAnfnBmNxn9mODwA60pxTW
P6ayhuE89wIHJb+oemqN2VZz6dON04JqkRnNXuoLHp/lKS3pZLKMaYsQ+BhJIbMGbSMBXy9DYjyM
s0k/T2C+hgl5K2WlGNzqM8OUHTLLSa15GugwYo3YaLgfpHbxNFrd+9TYLIR2gN71ZoO1+83TZP3F
MOo4lmeSDsX7qLuW/yFa6UROF0WCRmgraU6GFU+7PKWLwyhcWimBFWMoWl4sg17eKQ0fTUlblCMl
pObgkCV6sy8t2GzSgcynts2H5i0ayHDZEoLu+Zju9fA4aiCFud4rq7sy83MOQQPMYV/Zgr9MLE9q
nP33K4X1lxCawxDU8tCufYfl4qOps44YwMRWOK5jd7hUVTRzYZri+zhN3gLKvg+69VVp+Gq8oWQh
tU3HyEVrWBSyz24koOGQ2TBeLRzUidv8nKjfmFwYhlWJ4gvL3zRKiLxSAK6qb1kxnMrFaNC5cf9l
DeeNxoeQyoSx+o3d0PxLOJIfz3L57PAfW46nfGp/shQBW4qMqO0YolXzp7R2yo3ZjBT3TEu4F9VA
1VObTmsKupWwpCRk5eFy84aFJ2worpLiWRqmj9DeRsK3exU46lyJujYJdy/R699/JH+1SPKahUvw
C5s+2WT3g0WyzXOfvQzrX6TZFG4vR9CgT4QlxFrzs+ZQLQGBCUaPs4V8qsU0wtPIV54zrWf3gTtP
GOq3sUrp7f3FJunAJAGCIaEM+Lk/GrlrM5uShuHVWtdzZ9XBMq+YL3rA7eOw9bcZhv5DE5jEYOmh
PVS6vHZawZMW4vlLlub8m7cInMK/eEGOacK0MHy+u+p7/acP1nC7tk0YO0h3o0mopbO3GavBSTOd
E48PmD+7i8/4TqAd2oYp+5L074qAoaxbEZYnEry02oQ2boIxwg7fFMMn9TXgnn3JDCbdrfu5NAqQ
OiTENjbWCnA70TYZgU8YNbWfLbe8YzNp96l0eFnB91Dn+NvH1Tlt4KV3xYKzw1v0W4BrR+rFfiRN
iM4ll0T+CU5KInRzZoCSi6IMkUkp0YZABOauvq2sOrid6MJsLUyRhcY5PeA4uzKiXKzmYfQ2zL6A
phD3bcv0W2pH+nkEDbRKzUJ7mn33mXENSa0lGA41mOuXIhq/lPnYnZR23Ju5vjXQPeHFsPQkdrVP
7AfwQv3zVIdvdtMVaPxJeXbYtLjuuif13hHSL1b9ACo/dCpxan/4YWatLWscPpt9+wldk70qe6y9
BoZS5Fy4bv2cOFg1wu3OpW8VHLG4fup+Wp8bJqs0IS43Uz4UN7W/HMmBaTt3TmguWNyQ2mOiKDUm
4LJnqiRP1cA8aOObrG3RAHQdytDezyXmBk46r6J9bTw/uzShtILpYXL2iMUBi+hyyJcanvROINvr
aBSjSSmIhIQ4PncSGv4oA25v8wZPgTFEV+jtdxEO9hW/wJYTht4migUlQbUZn9RgaykoPpL85brj
ukEg2uy8+X1uqDcWiQzviOV1HTX9fjLB84mQ47GZJONWWs3RPqX3qDTRNkbmhCeH8EEuk3v8l7lf
LkA8HTu+pFh3VsoAPclsWp8Mw3sciJjEEZsXe02uPQ1W/gVAMOh46T5U1moaFgZElPIyduI79VVo
UUxNJs7GqEfajTAHlsGO2aBv3ljtFuz/ihmy4JTHgKtgFLYaxLstQdp5lK+n1wfQEWzaRAKtzTA6
7UvNhtHj6lvbmt+dzU9pXhvv1qY4IOShvurqqqO8sghB/r4ptEvaFK+NQZbN4Z/GxxbSduCX7di8
H5Zo2FZaLbnSfJPnEF8G3pG1m9VXtQlpCxW+ZTyeWI92yRiZN5457FPfDnZqKE7GmJ/G6ldNsyx3
oX7yTTJQzLm+2KXjkKfs6xWtd9006K/UNzH4N+8IGCVXu6rvwr7XT0ZEjinW7J3OYGdNBxKC7LJc
lpRTXzE59nZurKeaVpkUGfXOasqbpsWdUXWpuSPrKHZ9Ux9Gm6JRh+TwkbvPYehh2VDxXRyo5Uq3
uAiUITM2BXDQEHslFScUhoovifCB0+Bq2NdaiRei7z9FFfd2SwSvuXXtqRLZN+AQd3aK5Fb5mYaW
xO3fbeZjK4Uik6wf4zCNmyLFYkn0YLkl6m4w7ZmfxOdEC58lo6wR41GUGNKasX8N4jw/90txAS9/
LEctPibZhaP9XtRiustT0W/zJXxkgDke5ac/t+LGsWrraJCCoOdTqcEACl6sJYpuS2YNYSUvGsTz
GaZEy2NNvWlqkW7y2kLszEQQU3Rx3HoieGlwsnE9vXEaOChxGTCgBHF8cvFDrAZD22fkYm+owaGG
MgzvB8uqqR7WdgLMQh4ZJJGNebwpjeiTvpCXNIItUigQrYqhvsgNtNL+uzpPqeDXII0qFuHpB45h
qMoynqYW764avw+9xbWYoei7u6uqfyxL9dWiuHvVF0V4TKqYujiOcXVgv+pa62DCt739oViwB6Ip
f1OH1BrVCGXJ3sypKE8jiZc4l7zi5TQbdCerM0YQS8dFTnei4l9NHs9KbHhPYPFQDSpGBFBv9bzX
iCTTemnIZq9pr9OS2lMKdBRhd4yk6yr3MvDm9UC6cyDDNzGzH8LnviOv0lu9Q7SKmu0oWbZptbC4
y13qv2wyagvwRvc+GZlCDYK5Ss/TQCXYWt0Q/jAXGIdGw27WylWJIbA1yp4X3GHq51CXqr5jMqEH
THg9H5d9gi1XqSPqoIhuSMNxkWyjouXzrH9o+dQeBhmxzOU9IzEdKGSsgMfCKr8GtT5tDKe+9n5i
nLhobGyPJytxgJGqaWtfTTfSIF0naXeokjfIrPTOU2pphOEln732RKfPpeuK4RDhRBg5He0102vW
bZ2dA4l0CX1su7DTVp3fbJIOg6aSsJRRNqZleQ0nkzkmOLVk6L8o40jtzxeHzM1GJdzDqX9MTY5/
UchVrJWZbsUnSMwovx18zsW6Bc8hW+BoJDFd3rp8u5TurGEIxieKGO8tR7U2mjCYTo4o3QuYxlVB
tdStgcGpkGGCAqGBfVaeIUCevQfdzY7TCBdrzq3Fl1xg/800LKjA7pgcStJVUop1XKIrL178tvT0
fHdLJWnrnqBcL/k+66m/jkzMUfG0PFCydtB4ylnygYswufFlz2nX5hszt84kvf29Xgx3umbF5yxp
fCbQeMt0yq/mIDPW4CroApgCSAcudUsyoSwyWrCpYj12o0GCvmNE04uhPkjDlEVMBrn8p3QNkSIg
ztyC6xchdUC9z6ASY7b6zthzhUlmCX90DmKY+5QGRbVHD3jLZZmbVTOEqEl6YE0BLmtX/TN8Cn2i
wLhfKPCKcXvIs06eE5Dyp7k+F9ZrU0/5nbj3Hxed3p1a5i0ZOz2BmwcXIM1BauPMavqvrESjaC1O
9lWrN9grlnMl7X0lXuVN7uUvVk1t5zBWp9y7BVTcg6CdbjmUjCfDECaUIiffG3MT7gqTBmC7w7iF
Z21lVEl2qkzjWpAz2VRRe5AHjo0KWQde9tJWRrGdsJthpukOdRH3q4osSKlb9b0+lq+0HhzlP1Im
49JsefBY2+8p/9R6Ot3pQXHN2NaaJTTxurE2kP3/ogVVsVMumQT5AvbHIR/hWkzjEYetv59mzAMJ
w69VExQBxbgYDexEvx0Lb+HN3MYuayTj9x9FNd+ouElXogtGncVVXZTJcQyTp3EK+yNmPlo0OUqN
QPFRud763DD3KBe0JxmeFA63mBen61xhYAGmdXZMHQ2HfM0RttaM8agpVQxcRV4wOzgoue5O2XLa
USvoguVQFtrxaZiXJ/Xner55J5wu1hHQ2yUOPPMQFcFBHSujsI5WHTXy6yVDw80iAABIiwCYqCaS
x1N/y6A82jWyE9Z1SXqWIrkPvISTQ91sBYTIXVJF8cXnUrmnZ/dbONM+VPcdgCA7o5vdTtjdXdx1
yrTj4FdHzMQKEWjOwQNTnIi7PF8O76515XxU12iR06nlYMygq4SePM2+j+aovFLasM2nOdmRyWYv
B5u/h8u8VxaeyUaI6vnO0j7FIoQML20ANHMAADnapfYHBTKlyGeYDO3dh+1XQESXoN7TPIwuz3Zu
DD0NUhLyZ4Ii+zp15UHtZQQU9pRS4ebBnAHCbpB1EgBEZQxr9pixWC1Y4ZSYJp0FNQfVrg6tjT3g
PVWfToG9Lo6m9v3R7XpWkSSJL+ppZklj8lYy0FjYhhjbSRtP2aSERzhujkA9tkOGscFtneMCoHst
bG2nwttNREWI3hv5GtA9kcBwzZe32xOguah/TyHysloqfKOLIIHDwETGvsI9Xu5iM8w8O7DhTj2r
WVfZ1l65H2NR3Ecwqe5w9XW23xH0p8cstcXXNjKbE1laTgLcA7NErN2Y46Y6S2E1qUfSG+kQPSKP
rTpe+oWipe3UM+4QswXCP3Qncz2C7OlL2oaK1qWKAxFz5Qgw3kaQl9wTyh0u5uhT4iOEDzQRFBEF
m4EILuq5UvrjoDcLXkX+TOGK8ALRMDyY8pAtj2Vqu1AJiQn7Pde29gDxT/JBqLmwtGM29f5BD8z3
WM80E5YYcn+6cRt9bdeVuDpjiE28ZgKSi/oboIr4pEVMxJgH3qfgOKc+ZF2NjTex5PadaWOXKd32
xUhZ1V2feTtQ8rcuZWAdiLPa/UMxzpuirx/iwelvmkVjDCd9weqRqNku9gat9RC+uKqhCTqef1cL
90axoow8C1fCDy5DHT4o25c32y9NZtMnJJ15uOPgsILbs6yTAnRNSJcnGCKPI/74Y1xNV42BPpP5
6FsSd4dEn/dNO+nX1CVwKEmXlH11NLAk2SHxGb/Kb77SpASCSdum14ipKJ918gjGLTunxrQjjkkH
Tm/dM8h7aalB5nyK9y/0Z1o3jIwrYlw8qNiIIyMssT3D7tEBrtcBn5m10EhmpdBLdHgI66oqpM/b
q08oEgVI1YJdcTcQc9o1qDWdWU9XJvVPkxOH597mQj+Vw9HQqn5H0cp0VIiEVAQwuNLoWRnSJ2FU
+6BzqecQjY8lZfTXTM5p/B5La4fwTHVuYyOEKO9qH5WHxbfuF7stuQxEI6/AztZahcDcBvO2s2bs
EAn14eg9zH7op1zlbD1U9ha4WUjhqD0xMkMMgCOCeqFhaCCl8n2AhXloBn0/cIW/qbnCpNiGAT8Q
jbLgIRt0fG+iXiJ5o+FtCEFiSI6EWld0us0LXZzDNNO4jfKAt6K3NmgD5zmAsAE14UUDjL8u5vmi
gCLqjFl43LpjMPlq3xrc5S6TdKQ+ZgAG9/dpFkPG2T84K7pG2hCzmMpPtQSS9HP/GPfDtPWGuNzk
WoWcF1tvXPme84b3qDNYyulIA/NkivTC/c6AolA/VEHLRXU035cBZ/JJTHL0vOYBGZQ0YZtNvdzZ
GxUP+r089+2jkBqhvMvKcx8zGnB4uJkQswwkGCMmd7zNsBKuW91wwMmF4uAEUkWWKQUDt8xuie/S
gf0oTrmom8wt4op0B/hlZirt9OQnprUvuAf1vd28O5q7Hmh8JJ/youcKPp7Uo6O09SKpccHEr2XA
5XEukzPpsfLK9eo3yNZ/JSBbcFYcJk2mDtTgAxkzy5renzqd3bBot4T8OZZEr4Yc06TgHU/lepIs
GbX5K6weozy58ePfl9RWK/a/5BLdlAMULpJPmquFB6LrB7xW+op+lojEi/klztkb9XBwthF8VCT/
jDvWktK3ZgaMQ+zmLqOT6Ubov00yK3zeR+UTpCI0Is8wBRnxX0OposscY7TNCdiV+5lUGWGDbDnq
o/eUGNzagJmaO0NHjvUWVSGbUvGpi4saf8vy+Q20gZNWOA3Dt1ScNI9zj9toZNyT9DiJdjdhTLun
hobyih4EbRPRA8AovnNPzoBTbu7s4xzBOazj8KjOEJ4z3edsUPK/Abom92705hzbtGpaaEQbedkJ
uRiYdf6A9mgcu7w4s2mWW4raWBy48ehMwzd96mjAtZ3rInoMD+TKbTll1oec49xd5gaoDXNSbDVN
T9aY9VZZ3vb7eqBPpwv7+pwW1gHAEmGPksW9hIEF1XLIz0BKboqJ0TkCHnuQ06f3U6tRIe7KXkqo
GzAFT3XrPNGmezCx0x/8kDL31uqpGpBpCw8zox3gO/X7r5ZkGtIoMFHtMjNdHtrgZgIGGt+SEaXl
6YE2qGdMic2m8rGQh2l5Y0ZjurXkacfi2FOZZk49BlHIocGsxZRmII4ZU37qzZdojB3sfaV9Jf2H
TwYPzaH37O9kbnFzy/NqllSkkOE5GVhPKOTqks1s9BBpk4ldT+xNqyoxthXBjq7scZ+wVrpVTo3O
wIE7FAFTg6zdlqP1LgzGEhfZzRAYUrGpy+kzloz0N0Fq81+MdFzCHcw8hMXXz/v4jc1ZhmJ003fK
DtJzjsS2RNtJ6znoi4CuIGpjXIk3TCWIPpJ2avXTGhhiWimdlngzV7rbQhXrjZtkGvaZThdr3OjB
qkv8t4yrwgZCTr39e2HfMuRw49fHzWPKwHVBQg8gI37IgLP/F9z2IZYpnlnk9s42mAfO1P58bQkH
Za1XP+aC002vcQ9kA5nW3KZ3S4mbDyga331gS3zRtHPTdOE6m8I3bclAcNmERj0mbUTSSJtlmLDA
x7tkSeqHIEncQ+Qe1XzAa0Fy917s4EaH62SJiR7slkdpOcUVM/06BkKmVwSp3n3oTvZVW7jdcnvA
Jurot52EdGHikscuMrpZMrHXaoeZUpQbIb6aWnXnhflnc6RGxazD58T0vnotNjIFqOw7VoKMw9CG
7/o+rXxjXbVw6zr4Pj8dDqqkwIxHwpAXCVSrfYKR9MTt6C1Tx/GqcATUn/Au5IRP6g6OkJidDIn8
U+kwvJ3bERe/84MBKwru/I3wZIFeBpw6fUnqkWvPUYWYlCgSAoSky91cSRV611V+hNn33vGngxry
JhKiZVUvGU/y1m4Kl1TzyfQ5BUmcHWopOUEJiVoKEj1YFt+vCFOdnlD5yM7I0VvS4QQecbtLnlMY
G5ixkyZfjZ3FaUTiW5UEWUlHj0Qqtj7LT5GMaAcV/U5Lp71Zo+VS/x25tH/9KEP3SxIGxyHD78EB
cbouXBsMQrDv4npqApid8VIKu3mJUuig6lxtS7uPWyNVpSkaqkzHj3gvV6KKH9QEPaFzr0ZRWhsj
nX1QBzBGjOizjEC5mijeX/GMOBWfMs/DXhDHW6YXES4Paz53CwNtxKmdFTn3Pfj7g7rAttbONEvS
hfKPF1VQ7HD+NtEw3UVsgDrI1kBndiGjUikdfNslk3Mi86uXjM0ebwfbbRmd1J+u3RrFqRmeoupU
dPwNMHZXc6c7R3ogaVwd1wuO8T0jKISVKMgpM6AFuYtjg/sBxH+6vyC2gHKkHQinJzuvDLlWDdEb
xrf3FkMV0CHZQ7ggb6n2CgAD1tqxcuLpFTmJ9sZwU3/HA3RRjRUJWg/HjwWGZgNwg+X+vQAgkeYA
18CL//4YYkwIaV21l8rjdIUnIE3wiOv9tKl9sCQq7dV0VgSAL/gSLkzV8ZDi0NJd0ktBQ8qrMaIr
lXIUPvhPkB/+ANkHkoA2dba2FiEBQXX6dwSNx2xRO60YcNUiBmCzeL+oqi+BkjjpqJs2VSZrbyVD
VEfgLkUszXryLwxQbeyQZgOpmAmdasox6K5Bx1IaOEW3SjX/bgopUjbdcTi0Vv5QLzhdlyJ41kOu
hm1GhKB1gkvY4RVilkOmeijpXGy/a9OMic5zCZElM4K+R5R4PaAK3S0Rep9V69qTO7RvUTOl55Zc
gDoL+DoJyR4azTUK2y+xP8fvp/aKzlN9MsyHwi6eAWzSuEa0beNI315jkZ60O769UdZg2xrQOkOd
kBjFVLdL7pT7KCm7jVvDP86H7hIW0bGcGvsRjMmuSqT4WFFb6DE9/B03RiE+fl3+fYsWJWHblrB1
W//A5loqc4TJy/e1A4xBchH5Np2FcTX0vKYutJu4V/jtLpdTjipZvkZY+J8chDbgauNprLlUhTHC
lc2uHxItejJAZGotRMUlz6nTWhL9nFri1dWmLff38tTikuUpxfJZiAPkKHgBKZcHX8TBxiYosfFG
XOEaXRoHzelxoxX2s6Z9Dalq3SAmuMBaomRXILPsKzeU1avXgQ6G287kuJIu7qkrubW4s2ccYirJ
1YOfRkJAl3CbdRX2YpvkTGGkMqL+pZBeznBIm1PV5w/jiAEzkt97y3quRi17TwORADxlGupnG2mJ
hEhm+zEpX8TCNU1pBG5OLkXLeLmWtjZi56sCYWArKDayfq61H5g2L1vlU6kyO9g2BJfdMpz3aj0Z
JThBifi9Keul/NuWq/A6iWWdzcSUoHVp8+N4X8OCJNjQ0rabNhsls4yzG3DxzDY5Bq5gia+mjZap
1neraHMKIv1lZZb9s0+p3dkNXnvjuU7ZPOjcs/YaajrpfjxM4G1vC3moE9IxqrwiJXTAih5q3L7J
tmmXlykc6rXRUEbnaeGOPhN1gFRAQyjr/XkW0b0aP6oJqlYN49bU0qMv/O8VucN1UdM0CgaSSVeQ
XewZVb9nWg4NlqVo7tN2bVI7SgykwwPKfDK0CWZjyaEIud+HouHZ65nKKokuHMleev14NFnqr4FT
LasyCrJ9o5e7JbLvmP8iPcYIvwj7mEvikUYRmZDEAYcUa1k3tW5REirzpO00vE1NjJcjNN7jhIs5
OWtraaTXNeLFxMgRQVq/cdphEhFgpBmtnuK1fLeMk3UITDcEUVRAGq6c9Ead0v7Pe5PU3fvz+N7Y
9FpWc0Mxdvfhl//3qcz5v3+Xf+a/fo/qePrvX13iV2Sd8mf3t79r/6OUhVXtx9/0y9/Mf/2PVyd7
rn75xVZVZd33P5r54UfbZ91/Nk3J3/m//Zf/9uN/VbgFxep/Ltw6Nj+yb8XbL4Vb/IH3wi3N+aeu
cz32PVe4aGfAEP/xb+OPtvuPfzA+/idRa3quhOc42JQszsRythP9xz9s+5+WJ2yH87wOoczw+FMt
Yzj5r4x/8ltxCemmITxhufb/T+fWB266TfOGPG0Tb+O/ARZRfLg0+Dn6ud/Salp4WvEIR/RuipZs
v8AEB39q2Rg3EGqXuAbJYNayu7qKrxSM/QjzTCJi7NPozsE+1HrOxQ4wytbiwQj9fNzHzW9cXR+6
DuSLdalTNYVh85NTdvDhkuBluU62IAVLMqW3yOzYEKPspLeeTYQIQAr9xag5yXQ3RrTSATFBOSdb
QlvI3RTAkBi6+8CNxabrxFf1c/Vab65dHRKgZpiHJXTuwqpFf+d/7d5jI0jpvQ0M65xMEVW4OR4o
ajf6fVAf9GKyzwgk21rLyXGPPL0915WkLY5Me259C42ae3m1C7T4Z2uie8dYpJkyMWZfmSOPtxfA
By1taz0m+Q9Hrk+NM/YHtW7VzsWcGLQYXhae4yiAE2g0L0zDIURTcXbxfdN/ILnhHxadhoO2M7/6
6QwhIbLuBwJCxxD4TF675ZX4R52C/vXruVq18+jc2BMD+Wypvc1M73wWuIzfeg4pll3Z52ax7bNT
59QXE0ML4jlmLaK2eIxIGlanJZgOWircT+1cfNWn9DR0vr1Neja8Om1YsoJo86eH6Y8158+tcOav
FjT1oXtCd3zbsDHJEr74VYihTcHV/JQP3cC1u4LmCzaJeQT0hbA9q/9nVhAuaA06BbVTnRmUM8iy
QAgzaFh7kZMcAnmgLtLmsx6F9rnjR8mXOjoClb+Np5l61szBqesGN0x3fnu0+eVi+8fLdwCb4Xg3
Mfh9oFLWHk3MkJEAGRlWeyyzYrm6dhJfSYdzpbbRFmIBSh8u0zzc423z95GXVjtXc65q4pGQuyWJ
BXG6Z1+vS+rBSvFbCBvryZ+u3++vEmOmDh5Vtx3O/L++ycSlm9kkPbSe6uVOqwvg9pzVMXfTlTGb
8XHSvy0xzTtcDGOcNMfCaOxzUDnZtauR1Fs4y1nYPZFzuGZM3s5WILrD338R/rpU0dTCSikffB29
0f7wGl098WrONiXj58jYcXP+Zvd5AJJKT286V7LhpTA38UhSNBDtYOaThXIxhROgV2/lnMKH8sgI
xEnW7cP63rRIDBVW8xs1Q5ln//s0y7vpOTbCqEf5novHVpfv9p9MiuD/Q8s3JjKTwv1Zj5X1HEQX
G1adkY3clftNMUPMEEn2SUb+NrKep5zJhIcjeP6QSHFstCYMAprhC8/5YSzNT9saEDvoxBooSu76
WyFxefJDGE25DtHcyr0a6nvSwYltKf4A51bG17jAdxN54ZMO+FwPrHaP7EUWvUI15F4JhzXIcL9F
+V2W9vOuEOMzOFkG5ulo3+VSXiytg9FjWfR+2qHbP7QRnH9bJPY5MgngZrQmE6L4zSf9qxj0x/vH
0+5TgyD3zA+PPDUejFMkjQp/Xr3PoNOevZgDvVqz9ZGlDUTmMzhwpPKsPuSMuqrU8U6lCPODbiMo
LlC5t2LXNtp8/c2L+7VXTb04Ycgd07RNoevuxx3T1wgTk4ReF5XeHayCW3PPTr1isb3xioEtZ5pe
HfJjm4gGuyo/zeCeF1rq6KuPxHEIx71owcfFWs39ywJNOKD13w4J4Me/f6lKo/7wPeTN8w0eGtyy
vORfv4fIr3NiTZQZG234Nra8Z8UgYPWYRZHxfEyfcXyQZDM5hybdoH9XjQzTLNBvIt7ksp60XVNG
DEG9jZ80JMUL61Q0OgTZJXsJez/7zQ5vyFf04RWTriPBwtEH6V18uAdaWqMFROSLdVlgUWQPpv45
AnDYGrdDYXS7QUeygJW282aXIb9wPcZsaXeZU3Lcv3n3fmWZyg/aM4SgUUn3TcugEe/Xd49AHxaV
UGe432vuqs6b+HYx0/mI6vVJ/arrdfOsTcnBqeaZpJxB14atf7JTmDzq6cvt7Oc4J8EmCegxzUSG
OqTjcNRnOBVYBvpz6OGsixtv0zuGuxtr7SCIyP7mXWXJ+esTRXcZO6hp+qxM/seyIBvjuOcgsWCb
LsNdx5idXlT7NAv9aEaEKWJ8nMA3QAclnUnTgG6fTRu8nkOga5IrjNUtn7MwhI1DRnJljXa6hqRT
7TDWmSRL1k6N6S2bm3PR9/RehWgVulHdjVV+rLgIe5VvngfsusfKrymnlueurGOfg1JMtCXF2NbK
k4cVx8+2h6o6J7S85wkaYeZ+GWHlcZgqtrXzrW0CAu4BTKRoCr+bsxXjAXOPCI4P/rJ4t6LDcpyV
ybdKRK/IZtTReAUnnKi/UTdkRqb0noKwubYJSy6EZeBgI/KWzaBtp9UziYjOvQRejmzHQ+C4WvWl
9IsvyVBG29ojTJq28WM9UVuXUaW5auxtgCNp5VejfZ7xal/h69OPZF60VGapEH14NncU/lSbMc4J
84/EgpsyfVQH1HEO42sStLcuuwqD8/glwmZ58GPjhaoZjeEMM4xQhgjVGxQvqPreUF5S+pSBzUKv
16nWQumg+gXKiCJcURT/jbk3KMtKuxWAj1yk0wPNNhwDc/fekiqz69ev/AzRcVkmkigTnQNUOD/n
XfE5p9uEgStTX/URe+SAOelS/uCxzEVl8V29knF0LnCe4QhzOsS5te0zsJa1XXwXQpvuSg0gZYeZ
h+AOMBPfcUGlLfYT8/X+jMwI75QIVMBnnsfBjVpvJjJLmzSon6wu16XJFeYj9mBzr/kAsMsFpcGD
I0mwujlAz4RXYZcJjbH89ZQ0AAsdByYXciNN6vlRIoM2WZd/ik2UoToGWyEmmyw02tIcuNZjv+CS
yMajghDxw/Y92n5OE/IWcj2Qyg7GOfwX54DFhrhAs3O9OL6C3ap2aZsDClIlQLZnrEsgLTRWtBTo
TfXRnwNtV+UJKJDGO/SWFTNWmPgwGKNNE0RDrWrDz+PP2q3Ctc6TsR/l5WUASUjaKN/0Gg5G6Dpn
JHA41A4iXuBBWS+8udrnTSKOBPTg+QUW72396g4oHmtyRLoTcxOwjVd1ikywXrG2WZuKvmLQFyMU
8l2dl4UErvBiFu+70dKPpL7kQdCUj47u7aLasM8LLR7qk59T51QFhGS88bKEtMmyKaJnkenH8unY
Z0KBPCBLF4HmtOAsySukFgFJCHN7P3rzi1kPOjYt47bJJveYB/4bgcJ55ZR4sZsocbZpxB1ttoph
1zufO5E/lxX2Eav1Hoxkdm+Z9kitmiRJsVfvfiXyzVLlxQqMc7NvrSZ49KhrT5fhWuLAXlWu20Dz
ppvFrwjleY0LzRISSLi41impMA/ij9UhwGgUyOVPVmV8MhJEe/X9wwDx5I+6YPJkZasCBOI6I6a8
t8IA5Qv7aBvXp9GTuQijup3CbZ70L3Xq/uTucAO1rdjhztrieN/SeTetPYq8NnYVcgql8vH0/u5M
zoDbkokG9DF4tML8ZFIXd5sdQf7luzSKr+oxxZNCu7XdpExtdCYPVPKN62G0l7P/Wsf6qpvi5Bib
i9jCToSHA1NSHn7lcPDc61gAcIGQLp7LR8vztnWRWw9z610JSk53WZvLFkhi4GbAdzlq6hTX2YhR
Lv+u3n61ki2BsxtkIYhbBTpPWnDXg5lACh+YOATgvlZdANTGxORwwWAxJiBWWS6TDEC6/BI5fkCz
clvt3h9mfND5tYUwHTt8gdHSdwWtXmVOhabcRhp5nwWprlZnGGI7+pK9bdImX6Vb8jZha+3k3agN
82uvz5hmfELTQZmKIwKm0H2mei0lM3LHdW3MjaY5H5kpksF32Ly5RPZHoGfwhSx8dngsnCAm9kvp
yamu5x4jyxDs7IVAK7ebW59NcJ2B4t4tFEK9k1xjHNKHxoZFVMfmQfG11YNkW7DQLEF5toj2bgOi
oHK1E6ajNpvtczwa8cYxGtL8aTNv1R/j8iFW/lC6+xYe0tYLe+r4dnOYsK70mTh6cfZzToytSKkT
4S6l9l+1YzoVfrMB0JA3+/lGLFNxij0UDxdZUeuY1OOL3wBkZoyTBCBwbOiXXvxIOJR5nVpT++lB
ya9TgBk15GtOSym5VoanT17X5I/5/Jrg5wjKOfkU28tT2nKstmUQgAyOCYXPwMJTwS0iStLnTE8J
TXMrjT1uVsoEMCJO67DBmPPcQWQa8PeVN3Pa+7dJ/MkMR/8yTDQl13Zg3rufhdllTHxRmIxh1FdG
iE2yaqEMabqxwS3B3h5I62FKTMottGnluzWfn2zcbGPxLYwyvN41gJv/x9J5LVeKZFH0i4jAQ75e
7+RKVZJKL4SqJUGSQOLd188CzcuYruke6V7IPGbvtUU6j3cS9cEZxyHyX0f8J81yOPi8NjbKYD+Z
o73jINxaz9rYlcCdUIsjU9PRyQNZVCNghvoLgsPLemrk9avqEbxiNkDDVxXRMc1YC1iciUBr3FMu
ONjHwSJYuMQv7TZ5ec6WVyjI7dOYjOGhCgTsLovf1Ed7NZZGRFTDTDmjSsqgjsDIOAXPz5c8AH8i
zii+I61O7owwAgl+zIT9YaSm9+zX2beTo/dEnaAKs/9JAls79PWJ8HiBa2SuNz4hihnRnAm3UJcw
JmZJOzQqPpb4Nsefyk0xnTvwn0yT6/+k7vFkIaraQ13rsTlMb2g9bEge88NEJt1x/aevQwANNJs8
M8IUdURpWI7kQQ3WUYUhXO8uxgdgTIR6M+/aQ/P4q4OgP7mROjnzSHx4N7a/wNmbPLfLBlAAviFR
au9yOh+98DzINN1aCef1ek+S4yuvPTSWbPTOVdHYN9drELGkw7lUafI8V6SPNoTIFbmLCLiO300A
ZiRyqdcu4yzJGqpr5RcYKW1mkZDYnrzISg6gi6AuZKSYQYWFJ4EojITkvXBJjbRDRJARBNOhTZ2D
giux6exCPYBCGeJnNscOYhzEXbbvv6xXtmF92AIdHsNdNAj5cqFWBTLLKN928SwPeKCDnz3W+vqq
MJ6Rw06nFWLsJ0ue6NLiO6zlPRghm9ITCU4km9hw4O3oViSG09YCerJUzz5veQ+N8YBOiixvx6rO
GkjeA+y9qz/HW4dJlp652JKcrA+tPY6ipVhJosE7hCwgNpEjjLufc7uak2/seOWGiOUK81dACu40
qf16EJvCjSCodPd1w2m5huQsZ+raHqIc+XYwx93pJX+PUKP9z4hVoHTAFoCGUrDK9Hz5BPsb5Bkp
sksx5lvhq4BRCM4JSbKX0TQ4xW3UmAx7sCwEqDKKiIbH9Q52mqZGceSo7Xo5eVO/t8kCP85NcEZz
Iw6tvUcFWV+1fIwyM79bf0TW/jfaK/Y35vSwDFyV1lc7ghAimmbGodVUZ4BB67vfoP0/YDNBoWa5
+PdV+3uYnmzmofehT7CEIghtOUjW0cz6uOu683YgoPf0rEyShgRMvbsJEsooDOH1fTHLu2i5Mtou
fsjLBvjdn7WwAWSjLpGtP4EMmQwg5WPAvPHsdajU+5FIayuZcKLm5ApmmmSIrqnv+nJ+McKsOkPr
3CROf4kjg+24mx0Knodt63roI0No14VVlIf1C6jSaVP1rP4sUzm73ILWDmo+3ltpeVrL3ZUKME36
2EQmu7KiYlDN8LntXWbRlo+5njk0LwEKd1bPvTwPDZLMylkQEeyUGtKnoJ/9V8745LcQ7EFjMzLC
qJcVb+7swUqNf099fQUVHP0ZI3lnTe5vd4zejThIDprRlAUTNcGX2PfuL0zfUAqbDtwlEIIdI7rI
dMo7rNfIsyfepJivbGBQv3EHke5dALx71sKbwH+3KypWFCDxgxf+rioMWjQeRxuS8qatqm9PoaEp
2MdsJ59QOadvScWjNUsaUDisxraWWf+nG8yTs1+e6X7gpJO4dihYexC+ERycrq8PtUS+jExs02ER
Gux9ao5661h/u9Zn0K9Vt1sRZUZRb720dKBC4NlMnaLcxShYFJ0jsjn+lgx27Ig17Dlr5RZsiTyb
EZyq0BxfCQdsdm5ov+GHx3jjuOke8qiwY0rHnghNQCcendHEcIEX7blooGYAkySuwvvnVZSVVTT5
iEJAvNt9sVd+RRKTj0p9dKrXJCqSS18iZcgjouHKwDlS7WULd+AC84rtSXqz5Zd2rhli221j8zcb
0q+23inI0vAQ0ibGsopo/JW3qcTiWey9Td4MUL51/I6I69sd++Yqu5GhK8hD3gmB0nox9FvL/ex4
3ICRBJaGFyjvCHd2Ax/rBzJk8IMbv87LfUvWQeLGt9w2nNuU+cxGadNLK1Jb7U0sRaoayMtsz1sL
tUWrfjG4+E61RpI/NT3oyDxCwyMBCywmgTgk0AnYtcitjzCcYCtgYwnd3sBMJv4m6UQ9J+W0rWvv
NDg1T10tD7i40ZUMFKzO0F39IgRODba1o1GHuNRu3LT5q8xhN474QkMiCQjrk3/93nwJltUOrVVE
0cLM/9wW5AXbC4ZeJw55IEpwUdLzt3jH6zl0t/WcvAIPO0J/mU5zlR3wDf2T8tGtexTcBubZwOUZ
7aGgn5yGDDj+uIDjcaq0efWTwNrlTVLhOZUIUvU33a66oiI+1GnxQHath8FFfq2AlSET206V7WY0
ibkcc4HrNWO8AYczsz2+Dmt6N3qRUegiZ/aSYev4KSAUj//tkR9417fhtbCSu6xnvhuWxzHGfcQ4
lmY+fh34XaaUBYB2YbV1EjBqS6Ph/pq9rQc9HgpdeZHDN/HdR7+unwBNbnMKh01raxenvLomdzBm
bpZlmDdmy8++QFovzsnMKdHl83cwLod2F40QtbznQJAzW6js3IV8MZXqzmmFKipIPtvKRMzCkMiG
SoPRm5gCVzM0qE3xb/DcPxUhl9ugD19LrKQYwvde9tfzSoZ5hfjosugldjqmVmF0jnJCgDOIytRK
f/x2CeiZx99maD8KLqUoT58oMO+kjv9NwoV5MYhL1REcYZYQwC2Uc2SCYYsKzMMcJs22i1Dm6C7k
hyq8l9FKYRx2hz6gbRpV9hAl5TdX94PKkY8zP/K5hZtiY8PKdDu+q1wxzkY/qxL9lMxJhCRT4AYd
kdPBytj5ysQtYTcvrdCAY/kddeZGuzzH0g6239lB7N1kcqi22F/QDNjVh439ec/KYAnTkc95gTZR
1YOxkGQIPImpyhI3fCGPblFmkwskR0yLKH+jkMym5FZH6tsV8F3m1Hqu0+TAGXxu8Qvd6Sn87HwH
QBbSUMwtxXesbEBTWGZ22mtILrQRN/I0RwgVgC1K03hm20bsHWAINLITHh28tHZd30PgP89x5iPA
p5opg9JDwYKvhhjGbM6DXesiHjfUm1PZSHF0SbkuBi5xyoRcT6/T6E5EoWW7cnb9U1mAqh6tcsPq
w1Df9XKUhUPBNeAjums7fc+3zUiW5pUSxUoRVHiYl4gWGddWsYQwFoX4/IZLyiRiE7Uh/J583kVN
9IeNPLLOSh5Unll73aLNS/rpWkSpQ1Fa8gXO5Zvfud2J8v3btnGZVCkHpG/vzfSog/pdD/ZFSHDq
s6rOZhOxx6FXxvegJ/zD47FQQw952Z03dR4/KDu4SJtztgvCN5DeJstWCWuYvJLaOjeO80i9McBz
x9JEIXkRQUJW3OTcMWcmXaQwKUqmAdOSgsGSsePW1SOsWbr3HME4PDe5tUcu/LolhwVgCod38e32
Lcw5hJ/MasipK7YdtOw9XyJBxJ1xylDhckYPz1mAlUaEk96VTA0BD5zpwfWt1yNpyXRRfDQlx1uL
KZKcFhyxnnfsvY5jEOBDLCJcXH3/LyWbBStVf+mxg27y9hdzbITZ7QlGi+KJp+VWvn1w4x5tkKzf
bN5VFdv6ErSyOJmBfzLKJ/RO84mo7u+gt3Z6Kj+mtPxdt/IbLT75AiT5XWxjCZMWnCSVbZL/ZVpc
RZlX7mv3i8mmfNKBF2yJ6gwwEA0SQ0wK7uvCrG8p1A1Cj1L/Iw850QZt/zIlDryw/UZd8N4OhHX3
Vk3MjM/KziXbOCdvajtGRnsdumq6jMUfIaP0GiUPpsC6wJx43o8NBHQje5/bPN55KF93fjR2W39s
j8S8jlDyLDKOld2hVY84Pmybm3i6qkqhbMcmMVoDzbY3PHFXxuTrei+NRwpA7/cUUrl3qVBvUgxz
urjsy6e4vZWhCSEt4Kf2AGfzuR/8eL6qcPoa5jfDrMIzAu3nKbrM6AD23oCOsoWvwcMiAVIm2bVj
ODAgFDiozMTDew3gxd1yBMIbxhh3hktZ4xc2CGjDZbPqvbDyyOB64c2W7XxzgYtXRtFikU8nMg1c
tY/cgiAtc94Hflbygdlby6gJZBhIWdKgzzdI2A9kMz317oPfY2Xu/6mk/Ypt92kqepv05fC1g3Oy
G9z+Q/vXwud807IjHgqz7MmewJbH9m6sY/MQlii4feGzOTRNnKUb9aC1U94LY1iIl/gg/QaYk0/N
vLV/aSsCFssWY2cYFvlCNFT7lJSnnfeQcPuzPwZwzmxM3CU1iFIvSbB9i2avCvAVY+WblzKpP0k0
mg8Mih/zqhyvQgRPeAywU9VQ4Abjlyqltykr97vrKDgiFWOvQK+ug/mDsukhSu2MxPDq1R1I+cjT
liyXXn/VQTNSsptEJOJwK8haCbqB4sXIvGPaBxbjkME/Z7BvdkNtfqRdNB+NoLoL561hezuk6RmZ
L4xHIBF8lOE5soj/wmDG2R2bhNEqhOsfcZkjFQ5bSPpmD/CUkhMKe4gSVmcn0Lb/zZX9DEyXciai
HooZAjSxx2HFeR3EzUvfMOZLntOxurgUYCCqyx39P6kdFXw9+ExYTEvJqaUX+EnlID626BOIFyRt
KdpPipI1ylV/6fz8YczSfJfxImAI+psk8kyc9bYCA4oq/ZGdzB8rGcuLJpi7LxH9B/Zco8lDC+4Q
SbhTBPeyE/DroxUOzq7q6+D3XHreRScSVeTyX1mUGvdJWD2tf8hqWTy3KYCUiuyJwCzOQZbMj+v/
stY4P8lsaEirgUNUUdg8Nsu/1KonV0e79SnthfPoiNl9RJ0ZHyqr2Y8keWDjyYLfxZAMO7Dig5SU
iuSyMwrGk/3Tx5oZR5wI7kTgHBaNfx2m3YXDecCkQgafrxadSBRFp4Z54Zb0hf0wE/zYhweZxu7Z
nsq3JCjEgaMK7aWPvZh8E8X9C2MxhQewdvXdFB5VXg4PUecFm6bAEB06JY/EWORnS73V7bjHGlw8
ih5rs5VNwwGZZPNQOOHhR1XAhh6IIyJOjqRpRDOap6NY3H7VUZGsvVNN5e05c8JxcdrOyI+mCj+2
tknw7heHsZoFURf8pR+1U/4hHZz3lLiKFmbuj0PlDAdrpiIGzSEUHyKxb6hTBpAPs9uSmsSOBsyM
ck9z/tUSOPaHi2nVni3tfz46lDJRVh1EiYIJv15xHKz5b5/yWzOao0v7oI3yNqx8MqYPA1t7PV5V
P3oHZ4qx6sZLyIPPTd18xrW0qZ0CkKRjTAWfTOe5JcevqCjyiqiXt5MtQ+/sw6TZwDj4mm2HG6Or
m33cUojrjuPRVVZxS4yi2wRk5F4anx/fzc1kL4EKPdq1EW/MxG8gmv/CDBsS7IkKL2vbPxRvEo/R
HgCHjewmfSiySb6E4ysNARswLNYsstI7YKKfEHXjPaiwNwM56pPT8myvY6Ul/0zF8YuSfg1a1cap
Ku1LPNt/yMoT92WVVEdfpF9kno07I4sW03VHyNT4GkbI2tapCe4YdzsmaODxfLJvi0RMYlR3t87h
J58IEEsnwXmdR6xTn0KiRgmidDy6LhltiORyYn7Me904tJeePMeJywJwmWhbecMjbEfWQ6PA+dM7
ILS38lNpxSM/xVD+PLZxQu8wuMSfDQbS6yWd0e7e0k7UUCWCe/rI4G7mEqcYldTTB0EWxpQ7u0zE
zdGoWLbNDmxqO/oWjNavBavDmD03aVJJHU8YkkOeAqPPMOu27SFBxQcGn/4/HiZMziq5lOS/Z8vD
zGJufIQF8ka40O/ID0lFnidM/274zej7MC9S/XVRV4ICPGRoBiq7SA9USNyTywg0xB5HH0t5g07v
E1UTODEqc5Q6rMQJt2BxoLjRIxGcM8mUOus6ogObkac4eQ6xr2zwRhDf2wHi9kzGGOtvTd0M4Yit
IMzHbK9LP923YsZgUTa8hOj9Si/s+PTwMi7/P14KIKYl3oWNRkZGn8M0Y5sSOLVtZE9M1SJU1Ixe
j0EiNpUbhaf1SSiH+AWbhXep2ZS2svtFESlO7bLRF3weeB7jTTlYLLNGDPWO19gHZrHjrpkpBcim
IAmZA3fb4Q3fSRIk4F8r6nkATKgnCr4C4CJRhnvOLCVZlhN7Xsesl9ub/TriApQTpBglaZ0SkRp8
tZb5mARmDwQaqlngF+DWm+UR77iGFjmOK+SwizGp1NF089Q8HkKzfW0KXbJNwD3UJuaTy675nOH4
2RKq+9iiQryatXvv4tcPcVtDyjYS0hkga829JJahV/6vZSxqJ3UKkYdhd2cjJpeN8123IG78sZtw
FfCLJBFwh7pMbshV/4JwX+jRE/OwNznb9sNkox1vOg8H4aK/YQ5VbXRbAxxZZthRLD2SN0oPH4Er
4cJYJ7+fcFEZHlizODtFky4PlcElmuohe/Sk39/DzmGTzOkrVHpI3c06+2OjW27KmQt9BmqKkf8J
q/aIH4AZb/COEXC6ahtTkQ6DW12hNFNIqtrBdznOi4u36CuDxkmpHAhhwF3XTkN6bYEThGGOpV3z
eIiQBJklqQgaTjeXUOXgzvZODjWr8Z/tgWFpWNWfje+Tk+EbD6FTf64PTTdimK/j6g+z+9e4z1/E
0Ae7nzehFlA4gILt6zrGWo/Lye2C+0TWSOjgNCTPTSawimXRq1tjrAFpYC1IlnjjILg9jQwBtpXj
vjoh9CrPmKoD2cLloXWWqJwRFVOKDyhadpmioSAFLpDsk5zL1ifmA5Ub20sd5mTVeP9s9tpX4ceg
FvIGikq4z5QraN3ouWm+vSPsLo9MjQA3AfzWuoz+acUrtw61C4X4AUZe/OCU81Pi2x8Wte99YMnu
UgBN/vmSGJpaR2h6Fs4GzGjLttKd099W2xd3flF/Oo08yTD7O2hW366wnn3yHc8O4LwDySI2jsMw
2DWuHT/KVn+G4JgXqcI0w9OqEfrcwoQMwn4eTkSagxGMja/UqrBshPYTOpMpdJhPygHNSG5gcWQ4
ENclEJuWa3KSXXC3/iqxGwJsoYKJTahnbigAaFeVvVVTCmONYfDJq9u3jHftyfLC/VQVGKA7pMeJ
NM6hwzK/n9y7UTXGNTDCDw1Ufn0K0G95V9LP3mzt/R6o5ytXIbZQ+b+4x9er2gt074G5Z/VfXmNJ
6VMCJxvBEntEPWk65u+Wb4hPsy+Q8rpIbTACdxECDJJVFaQSHDBG/KU1ASfGtHGCUP1p++hWOGwo
KtKNcLmrqy0u6xmEQy5CGjlP0B+hqCnMRxtbjl/zoL5LP3G2Feoxim7WzgnSDPKZ7HmzVnDrhUa0
dr1nO3TO8uphLUp0Y+C1xUS1ARUybIhnI/4QGjEg4aI9LZY3ko5DdE1cSLWM7kwxfWMsif+avEqr
znMtlNZjfr0uyq76tsKwfxwmViXCBYgYRk+5S7quM/LWGGm/ayAGQKTEzSIKZrOL9c0PmSsAP5M7
L0op77PY24cdpqms1G8438D2oI72ApDXpZf87XzYtny+aUvOWNmPu/W7yuHWn5IuPrtlOLATzp/W
42pepCyJU+yK1rA2rD46hh9s9QsvP8esTiDoVIC17fR1vUd+BPQoo4x3S0rjYqj574xAgYJu8UQt
hUHghSUz9sF9KIT9V0zM1EzRnYYcMFBfS+MU1eLGbD++pEtSukF+9DHqk0/ZmZtadhACnfoeBJa6
73zxFfrGuU/d34Y98Ma7NrpIVQKrEFUHpz/uyFcIXUwCS30atBFrqJoTd3A7dsxUZm7UTy9SceKu
yt1VteeZxq9EEDo8MpWBkTGNDx2RLDFPGXczDxamroOgd04ZRwAse8+M6GvdT3bL0r4c6s8Rt88w
hMw9jPoWl0RLEDz32Ft8Bj+qIQoKbdXAlpsF92dbYGv7eto5hTGctRnfizhpDpkB34juHkHvIlrj
jomPQSke9PBqT42DdszGD1DjpXPYVUJ0AeCyACuQabMCXHTE7cI46nqT3kZN5DMtX0LnMG8ahPuH
NNkNcK16P5RABGO/ge3Gny9XIBlbZcwAjEiN7fq9+pQmhzqI5B71x7AznCy5t4erSq+wMxbbhD71
S64tHVuyX1f5WUeZk0r/wR3xzcWonjE8kbtE8sL6T4wRQ4Ht4sFaki8DyZJHVxDBZpwnJ7+ZkgNU
5TJCPzFqldM3JTCqrdKl3uQmYAjGWpQnknlTdo/d8jjMlXFBxXGPzvyPE2fiFGvj0e0weMUe0V4u
qjh3yJLj+kX7ICluwchqxlkOujEpT3Y16a1lO0S+ivqstN0DhwWOxmL5AsoNRyVn91p6890Akhn0
Bzy7YSfaMWOyW6Gw9CggKywmVMI4TRvxpnX+3OG5uC8CZGhVM8KmCVq9bUeo6SavacpxsMu8CuDH
mNaH0tP3beSAE+BjXK0bc0XpmZiMOLIquBqcxWAMeBJpy8oD0IQL8dLxtmbwt1u/Pe20/GEeAVRy
qmy3qpPd+XliuvFY8IN2IYE/wFDkLhorhumeIjZ+KSNxmDVMTPppMu7BI11kb51NScrSWmsU4CIR
yqBaLMmKWQKkVvH9gNJzj6X21nBkUn2GGIZMt4sO66dqZRl01LF/CFCXqiXMCDwutRduerBRSCws
d7p4ZLDR8lonpBRPDbfnxS7L1xT2vGyrdyD/d5bbq58rl9ebxEwkMHuEYPmWuLIKQ/y6rnqvaj85
rreZoFc0qvH/ypk0Y4iLGRCdC1MZ5Q/PQrnGT4tDbpu9TQ0HJGQ8PKxdcNwVx8pTC69N3JjjiIcw
ffIUyQ0BKIAtflWxa5iNrm/kRH73IGBNOF50t96Y+Xk2Uv+4nuZxWnf056K55HUoj9GYX11sisBn
COheutORC4wJY4ROaAijrZPpj8HgRf8R0hLI5aj2up5c6z1C4K93NDVbampa/o9n8iLNitaKrLB9
VnwwN3bOXQXGqemYsTsS4JQdE6LSdsNhPQ5WcS7HF/BJEy6aB/+g9/4LY2BjRneuUhlsxzZqTx2U
gV2ph8VOabmoNBqQ8MnwRrAWDN25CGma4c2N+uxgZcOTwyI8ydE+pTFFSKHDaS/jkBWjjNF+xvGr
R9w2qXN0xrWPGJdn3TmSanSfwsNbn2QT8oat+akYY/2SsD9/Wq3Y0JArYN0M9fVnsQ3FnJK+u1v9
UOuX4LJsZW69Fzqwr2ioog1pZvTsvGKoCI29XUPsJM7WPxoOk7YgKs/kTf8KKug/CcGoUcMuMpTj
u2UlzmFVwSLFtskvDvdB67FQcGAxZZm4IoO9L1uQVD8fpmkY+7a0Mc1zvKSBakmoIHltaln9JGnG
Ow8cN671u9l0xcloTOcuz9JduQhcvIwwzyW31pWk73mdHe6LGAez6bAXKpzhTkxnp2dUvfg9sqVi
DpaufX1TfTVAynaZ9AVBA1hYBTFlLdrEauk2weJuq7qSJ/QR9maU44uIkd4TuSBP5IYolCOUI1Mx
fGa6QjDpMecDvIHy0Z+OmRrzb+byHlFh/KdiEo/sITkkBeVv1BRfXqY2g8Nuj2XYRD7IP738NgQy
/knSdrr3EdttNB0PpSNQmrb5WF8xfym6l3uFdImtHJyPFcdUEyvPcLgq/4Zo3K7mIzUxwuGKyNgi
xWkBzsrY1cEM8iBUE0QpaxtwFlwYHL/V2Kwx73+hz2X3O/JPJYLvliNd3jk1vCpyaW+G5YBPj+s7
KUJizKz/YoOMhLpju7Pe+DPzhM0YYvSTEwNRkjxoVo3iboyC+uqMoEBNqyfyvfSekNv+VgPcwXgE
m54jg0Gui8CnrbPHWaX/sYTJ7nVVRwedZxuWKxApRfmn5o09DLUWrOKJm/edi9saJfHaVnoyaVE3
sWP9l/opAyN00FR8gdplYGDpgXEmkgvt3Q+RQHzlYuVU/jfAKBiTQ7Zv/IzbXEfMnBf596LI/Dk0
PPK082ast35kvbkZKxvGef7ODlh5gcOzdgPDcfpFTp9kZC+Vm5bYxnPLjpHHH5lPtMjixs3AsHXX
14pjAkr+ohIu8sWHtQg0w7E+ND1riESp4QQnTS0o/mzRMMct5vYhysJd7/6Xj5F4MOyWYQwtS9tZ
Gzg+7PbHPDwyt/W3RUd/9tMu6vr/hUYp5KdHEOWjTt+RgIybPlEAR4rPKukC6rYk2zZQwq/srHZi
btqnqZ3/Go7BZS2YSNlAtjynS55bgje0DkHM0HMbdnNwMtaYclEQCL9gm2Tlv7KkNbed07qHys3e
xYBjYyYj1LUJVYZHfdd1et+pnF+rg0kwoAJlkl4e2xz+U2cNN2ecwstcTW+N1skdJQkZmmh+KtiC
F/w0IYlJCpSUU6NjG9JDg4T8Sjz6Vs9Du3Nspq0Od1M10l/VEH1JvHyaEuxPWfA0WR6pdX7fH2d7
+GVzIN83Ob+EJUlo4csz0niko0Q4w/SxIWK6pWtGmmpHFZ00e9VJze3WoVq8pLAHmnQnsANyCHGw
crreygZaVHcmYSB+xOvpe3dFOVfnCiUajH8DxLGDqsADN2YZnrj86ExXzT9yKoSH/WiKs1dF8qJZ
Shgu8kUwbEwe7X3NFUrHyoqFnRVywEkshwyV2qg6NExBi6TIni4mHyPhlVZ4iVDXXICIbQ08kJcq
CIubLTSOHCqc1hmfzag1H/g4SzZzNjF2yDhAOgz4OvrwnaSj7JyMXLE8fmCwZHjXaS7tcIwvkDLu
2kbkMCPaeE9y1TkqAViygB/wHCz+qKWIqou6uXj04lu/JfkxXbrlxPsgqNu/qxhGw8onCk4MqLIL
6Gbr3yOYWpzrGIHw+tSMRGvMSCirPHj/GZA10Sdxl0eJUOm6lsNt2F+QZxoQvdBVzAN59b5PJLmX
sKyNyvhTRI8IBfPzKiEswni4gmaRt2oE6GhO47E0yaAkyOAts3EIpAiEhB39s8wSF91knabA+05D
6VzXbnOc7Ye61MFjblSH2uzwWKQIqGMRP7QvbuFUj+tT5DQCZaVJ9o7Vot8MoiK9ZEGJiYdhZfGC
ufYdqUTwDOuMk7LPz4xQmpNsmCqM5ZehrwNpcWjgFTRRxoxuiCw+cF3kmejSDrVsPYYdwtvx7dfF
1F1G5MzaGB00QhpE6fK81jkbYSe9I0KOCWpsf3aL0Zlcsre8d6odgg97R7r1cZZg77SynzD/0EUg
eFrPItlGOzOI3YMjSI3qbZdkYaovytYIPeFmFXOvlWqHE5j8lvhP41b3uWer+/WDTrouwivS/xUK
CE0OyPU2dPF2pcFViRTXkhJla0TyWVf+A9TNFwLMz5ZnIBFa5pBy9OojG6Pn1dorcQ6JlmYW3f5x
HV2bFoHPqjiHumWe6xvjdq3nConyF0Usg8F1niSQKrBMOkroDcyRs/kae+xrLVX+OD7bak7pByY2
90AxLk7GksCEE5JlJHtin8Pq7qaYOKzpvGxKHPIBNx4u7nPkoTxbj9j111WteRnZD+4nxzBPwvT2
yL0UYegeoYOiz+8Y+71UhiC6kRoE9eeAIoFwaZgl6X3RlH9myCll1J1cftwLSqHXZFxKenqofRvF
yYPtfPp5b1+kzv4bslmhy2JNEVn/ULNVP195HqTpoR5gpjNKJjKOuKGUZd/OYBpHYs6HnSOXX8s7
1RELJixoimgoiRN2RXznxfoyDaKA3U5vOjfJDXthyO6jRKwymw9R88vTfHb2MhNEiPcuLcxwjLF7
3TqnPqyL7dqb4FXc6pBM1GQRXKmahdQyio7QRW4zhG0nIMCae2WLCeLveri0y/PK6Lfjr8cIoZeW
XKu3FfnLv2Pj+J2Tx8ehzsvS5JiVVzu+LQPvrBT4LiB8lzL9cWM06AQ3Zl2IJYii2Jmg0vaCXJC9
bwC4HaLb+gEgKJD3638C0OkQvUa/06O695cwUHTyz6ILFEzM5BZEg3v1CXq7rnUAHYG+lmiPtiTl
AefVfX5BsXtVSiEMX5+Hqnd2awWK5HFn2d1Eo9/NULt8fZtdfW/j9ToaeGLYO/OOiGB+rjvQA1Zx
sQKb0XFKaO26M1mv2Igct3uigkyWKakHdL795JXsqYfy4ayS/qZDpETJglaOEGdWLSWNKNH8lIHc
reMBkXGKgGvbMnKr0Oyx3fP8WnFS854VCeSWtQxE+nATEpraOJs3p1VsFD2bEhTljze/61HsAjyA
f0EYbiQc2S3rs/Q0iAjMW3FOWwuKQipZnTAG2I4dWWKhN36FcYw6kueoEKazjcY5eCoXabvFHZkO
VQLUiWskGubpOrrOscxkQ4z0PO4i4dY3JO+7tbwnJiM5OQG7OhnMp3VW0Nee9YD97ZGtv9isn3wf
2axOCQXvTOIheiOVhz5BSFP1IJlGt9NXVAnyfqZtQzKComwsHPccDc7XWmMZlVkcu5GM0dKsG8zw
rTpIQMjrGDERA4Hfczk98HKTURHYPx1N1XYvLBGbE6uGdwQlRBcszkyFn37vsZ9DsD2id9UcJ3bX
mock8a5xW6O7Ir83IL256vl9/O64+jp8Hf/HnNP+owC12hUpfQEp0Vunl3Ra5jwxfyc7156bSxX5
sAXYvEgjfVwHFH1ntI+gfh7KsbVJVDRAzI4G+HnD7a7BTCG+ev8m0RW4r6tNUwnviqIRFlZCiO7i
EsmZi52GVPa7aGLvIAtSWOxEIm1ibkWMx31IFeXNrf1HQG8n0LsLuLCWRoMjzNmvfxLk34LMSlKs
ybjXGNDIGjRIHse9ndTbeDBDxsFPTtrGaLaZiumx4i+wD7FFfGoixXLIGvGBMEAoZBxcpTTTX248
hIdmmRM1ef0iDM7lrhn+xRZhNTBrQEEhJEdQnffIZ4xs5w6+ydKLHX/dWAwkKbUOxpj9Tprik5Wk
RzbTdApI+GsHvhg9DlDjXRTv0KEwiKvtXBjiViT/yrg+1gFvDfeu+azr3HwGZj7mDLTMshGbTsQU
XY05QjISvz3IRBfVUpxpE6ECWxWgKIJx8eBgk6NEr29jkX6szoGy4RtY+CKVnXi79S/FWLORrVfm
tTbt+D5hlM4ylSN4qUsXAHSL3RsxGxbi/7F3HkuSG1u2/ZW2noMGh8bgTULL1KIqJ7BSCa01vr6X
e/I+kkU+lr15T65dVlVGRgQA9+Pn7L020QiQmV0OdlKTTk6EdkrsmjNYO7+140IKfHbtHP/NoVhd
IdYCFBlknybo8GipBqCJTv82hmV3DIdo3NlRC2iVipsvYuXkULu1hZOfMZk0BDUNQoIOG7GriGBW
/rJxqaK17jBANMLGuxCfKvNNzHXp0HopvD1Tk4Sz0wzcKrPHc9wJF9Fwch8ViX+bf4XFWa5SAppi
i9mGCdy1753gHD/lzdwfKy3mwUiRRVgZGbyEK36KrKrc4ZZ5D/xm2paZjlCKS2R5ZyMZ9I3jh8U7
zhf7QL/Yu2Aa2pDo8dgU47ivYZs7hus+ErpWHxm8X9W+WreVe850746pVHiljQClwW1I6518hmaO
cWgX/dSK2H5QN10xzgXBWd5rzsz20rgREEBfVBtQfGIDiiXmEFdsWMRNDELBivRubvaM/gI5nfvM
nW8Q9vKJc/1kzg659FRyW9Cjy7ZhOnNPgOviUCtM6SvCzW8IQNrbAY1+FZKU5IKkXS+9FnMe5PQZ
aVuUaZhyRNWuKr2niTtKKI9c18DmwQhOZjT2svwWNSpfs1jIU6bXq46ntsOIbyqZ+IHVqKlA8AtY
SXXyUP3ahW4+W5l4y+bqMcE9scfbE29pW/mrIBnLfWhmArGwgZG0zV7EZBD9WzN0qo1vemQlh87o
Jl6l2rUg4O6YSxv3zWAwoySxwRrdt1DzToqfkVTWuWhohSyssCis0TOSktBgajMJ3FicU9kivQrn
ghggPuxR03MMT7Purg0UCjwJqPDlk4OFjKlNwkQKbMUSmeFtsohvohtRMqaIG5qZGzm0WY8c2lYR
U25ViRQNkmO3P5AZkR0N3f+W2jNCXmt89IgIsVBrqwK0idpXr3abU28NCP+QefBzzX1qliOxUDLG
ktnDTErFitsUSErP/iY6tz1zQLofAIjuHfJJaLsROw3smQYgRomDuyAqF5i9t5j007M9koIrJocc
iiJvLskcPMRHS9ZdjZvXJ64qrnIii/EsjMiTDe/e7b+gQCoJIxjMbUIGh+Mxq0w7SB5yGqZATEVW
PVcB9tOEzZUQDaPlkMrSFCQu3Z6UuFk+N0NGxGP5U+Z703Hp4SxYSAlcb4y3c2JPG4c03q01dLxT
b2wOWpiiYASYu0Xli9GholOfVdZwqw0VySQ2wexSjmCayQ8XsecptYdnNRDQRh7DXrTVhVVzU3Y8
eIQCoZ/QSL9zHeOosplbIDCMlbV+K4j4DAOcvHj0Sp7D8KvltjDaTQiZqmlXxIImpD28j8T8aUwT
IJiCtZsLU+AD3hkQsU6AfOt9ZS9wEEyW/rrObwvLcPdmVTwoF73AJq4OnA7ZcQ7ds4eEWb7czhqz
2o9yOmjGDE7zOTN3eEkuNGfxFEnLNislegemrIKN5FClBM+V6VicOpTbDKxRr3bJJz/JMuijOLKL
7pv6sdyYXwMx6qeS8pYg+eCmMCE0DaEhdk49DFf0h/pXoBGAozvmz3XBnYLPfoocjvNW07+MOB/W
EO0eCauI8NoXLByEbFiZnmEK7H8/dU8G9bkTWPW6892NXpmIZXts2encPmamTcJBD7x17BZnjRL0
XKLhvwYR7edxEhOn180+YKZ/xd7KBakr+9y23iVlGHIlDMtaR0DbNzkhvvtIn/Bryt0Zk1t/L/K9
V/SnFhz72QblfGZseJ7NMnqsNe0SmPRwmpyGnNX33d1s89GbAI5qaD8ELdySxmgIVU4GpjPO1NJI
Q6bZmDOPJGKDrx/7HAprTP/1ODAbQF4B8e1jPyqWdthP8iXZu3vm+fB4E8ZeI9Kf7RQs/u0yi7Up
FU8WT62ZEg9is6gcNIgvG4hIy1aBIDz9XpE3gKU4RwSrdK3mzoJAkSQbZ0KxWWRhhhhx5dYY0TId
gTwTrfSop9i7Ih9PBhzf+iBBtE75WiENKtxAf+CyfSg+hik5CUuvTkLrnprBw87BpoUnGe61x7hq
/tR43Xzr6c2DqpQD+vbrIfAxA2phtU+D0d31JUHK0YJqKY3eAbgNyMTNclvimNhZM9Gp2ptlQJLM
sDUx4mR69d9/0Pr+ATD2D8wZ1JwGhg64etyRip3yJ1oTQItxatjg1wZhoZRjFvV43Zjk248lPheq
F7Ix6W4b9CrHzkHcMevx3h0XcS4/GFf/S1h8mqsf/+e/v3EpO8lrDOOy+DMwURDFCbLmXyCLbfbj
v8r3/7p++aef+521aP1m6lhhdd3G4o/S3YK79Ttr0foNDBc0KWCKtgelwgP28x/WovWbRWIpiEbf
dH3PM/ip9nfWovUbIdq8KD8EFs0BR/QfyuTvN9YHHhPdyD/caD8zeOAI6uh2TccTBoXzz1Swxuw1
z+zwGWchTmH71dOQ/0lhUl/9CgX/D79KgJrjNMtX4ejmTwCt3tCoF1p+FeTYszmCHcxgD+JfuiMZ
cm/EOYF7yb4hENSfwpektvAoIhCZmBRk9lm4xBiGzXe/1n+kgmCWdH5dyFmuzeXYpOnZrZK7SqMy
a8tbR9Me/nRh/+FrIpzhJwgUX5SQ6a6Slkez1vkJAgXfY5ziDOS8Vw+ESGvitgeuvCKfBuqJv8+K
GqvYfLFuEQh+k+LSuPRwcMV3hJA8jMa5rrJXtokLDumbhOaK92b1jPgCghTMPiVRrgOei4v7ELnL
0XbhkYwzlfbJMquHzE36tcBjnxggaRHyAGBpmCzOxbx29PnMbvY2Fvj1qOGsjVtF51HEO3f2z0yP
7+qZSWLhvM34GDBPPcy5fw4H74xEsF5NtrF1K7q5omYRSbXhWo3Y6rusOc0mhjxIDKtOQAYzEH7j
5foRFVHKSYW2cKQBcRA/WpmWUo5XwjznVdGXtxyosTKW7PzCKDcIMr+4MyqvAHUyN9q9I5sPrpiu
Id6iQG9PqY5IwQw/Oyibmoi30jn1uUrdu2AJMTHiYJBbDtpncgwKWhop9IP2NAzB/aiVmyIgC3la
xJFQLuQwMHNd46KZyV0UJfei0A4+Xo4UCUPG3EneHMVcHUTpWauQgpTrjFEwjvZsMOeBg/jcBl9S
vTp0MeHYffQUTAAVysDYlu3bIBHLHvefVxqIWzdRl6CLzvbCn3Yx+9YYWfs8jI5Tbjzm/nJDcbLp
be2JKfaG3f5uMWrY0ZLone7pX/NunDPJcuhXnC/eFN1XYflQt2gCBfmD6T4x4rsq5RPhccSGUYYP
gV/vQme8jaMYDiJSo6I23oLJv2CWWY+WuIQTiiajLMI1rZ5rPX7GFsPQFrdN0ZBlmJBj5ISclKMB
P0rOrLPq0VQOlnidB5zdg0MTu+yXr/hGHkPHeUgt6NdlTr5PLRPiOy9+5sRxE9BvXeUFNyxPTbgz
ZAo6tKa913HCi9iD1tjHsRe3kBSCXuz6mZFykuCKjqkV1kHCWDKDNs9xFvNHnvLKrJ1HJ6HpHnTa
eqm7z3Mbfivt71D935vKR4s5PqL6sPbW8loTzsOtBAaSQ8pnp/MOwmfCT7ts38fptHMcaTddsm0h
n1BikpdVXcNaaBKTWcpkXoyseO2Y1fqdeMsHdn8/rG7yziBvfI039YZMjr2ecENMRKzonXafeeUN
rqK3IPS3iwN8Dkuss7INL8euh6qiTM/VGHwqI74JfcRrZ8FiNfynkivd5dmVaVK4LoFBrMiafMQH
/9IEycYzqm/RvNeW9jOV8F3iIlKdk7MV0w9yh+0sps2UVzc2kvHKPoZ6sUbI8WWq0pcm8u+9KH4J
RboZ+vpgR9Mm9NpPtGCBdMwE/wDqKbvgkOvaPble76SGvA817uMhO/VV/DIv3gOQjzs3sb84Fogu
0V2g8eskeHqp9wUnwRbHx3kxrS+aEX+bi4xzuvejGWt0LvYX19qNVLYBebcIpe/0rvo+Nz0eSeM+
yJuDCHWqNY7+Xo9iL3utq/vMxkc5pFAEXNQKXXpraW9Msh/BVR6bGfDlYnG26K/MIjZugImQ52+B
p+1hFGdIgMgOm245hEcSe24Br5JX1N718203dmh0eu47zYhoy4bHMoQl18bPVplvwiXaS1WwP2p3
7th9YmH/0nfphsOPmGh68l7p1p2KNL1rl5lg3ZQ8tujBcSCvA5PJY+guddfe5HlyLhhxMkDDBLi8
CYsGQdDgJ9c2tRs+D2RNePTySKY6dlV0r/nJa/s1MzkCdxPioSzomEb0J7dJOeDbPxAjboqliVbS
cYIBeVXPjCpq39nHC3ZQ7AU4k5z7BrHdyo6rm6aubnBWn6shhEk1YeWq3C+zof8vS5uvMu7mX1R6
Epf5/y7ztsQ9F/GXP5eG8gc+6jvD+43mBTJYy6Ygk2TQ/5R3hviN+sxzfXqPnm/jUfyjuvN/cxzf
xJ0nQLEalF5/VHfub7ZglOFTI8lX46/+P6o7WSZWf6ArWX1dBH8AJ6llgaTQgfsrLnKJloQIgVBs
VMKFihmuBvwpOuxhlag2WfTyW8xH5HX+aJ3p2Wq8V8X491vizIrBvp3RHcEf9Mst1nDWdxmLpDIq
BKtf7nUfUxTLSY/Etg3HYskugUXHDjYwpgSZcfynb/8fajGhitI/fyq+FU+YvkGwkIc18ufDEY8V
MUgFNonZ1cWlsGiSE1VW5oDnVSaoShO2+oUefhZckNyxV6zUwIviBQCMiwfPyiL9Emxp+JeA7iEH
INEj29KbW/4Buyj0oasT4xg0iBB225uawIlLZfpPDdm/2zmqLiqRhJ4Qg06p2/cFsvUWMrVTPquI
D5wAOOP8tVl4TwB0GR1TRvQ1upzeHZojqn92Qg/5Km5mDFgoXPKpog4TwUkFFLg5YSuaR30xTcGq
78F3FSYqYExOTF2rrcBybGAhX1vGK6mr4gMlOYETdB1WUSHK6yTGRxRM2Hy9ZxY1nIcFcZ20QSCT
yfkfioVuOxG3tLE5ao4exCzNIkqFJvrVNaIDleGxJ75q02Xa3mg74COI9NFjbLrGf5LfhjVqn8LY
G1dCRrX/3786C6ebdwTIQgjIamoVFyChD1KLMBMiNpHdq8sR1xaRA9Imnuz1hqAlJqnAiG2z+0X9
DvD8b0+CqduWJVxhyurd+6l+H92uHklb1zfJpL8Y1TAjV2Ioqy66ul9srSV4JvBxczAXN6F26uLz
YrvJfgg9lvni3SkFxg99WNea7qxKET9mpLfuBlnTDCNZhyq8VwUReblxnd1pWROZtKW2K9d5VWu7
sKymVdIs1JyDCHcu9ouVFkXdWnJPUwstfBFCPlIva9dwDOuuW3YqdNAZqUrLgWpc3kFuOXHNisrd
yiPJhAsBRIjTAP8M1oMENxrmgLqvHnXqkOopAFi4K0I5Kg8yEB/0V5wWp3Cq+8CXUTmvjLqhbwUz
exUPWIzbwn3wK9861pP9IxYwYiNsnB+/G7bnpkAEuubr5r3OPHV+H+4xQMh/UC3UX9xpk1H8SIf0
cyTVhQ3Uwjmj7ZgVFXAfeavAe/EKrIF1lb8aaDY1m5yjpEJiY4fMQ+TdqaI7m7aqGMQgT1tQouLF
ex+SrTtrT0vzMnwpRtqBNLLPCLCojUX34kGcWKeLgztsMrgj2wsh4hqEP25FdM39CskG4lCZJhQR
aYuzO8NDmMwjbTgWgjwYHvVFe4sw6YEodH+oy5Ag4aAXiywuCjht4Do4e6l/37C2r/zIHfZ6F2Nz
k78wwS+9DegltzJ9NLO0hwJ7eDB4IZYcGVwlL18SNnIu12403wxOTtRU56xJD/YoNrMO973wh28q
ONMt+NPWeAXERBZzm+tnW6b9eGZyDJflm9lqeKp4rKaSkngeGUMxnyIbZZQDFvkddnrDTTXlzwCB
fo/pSXTgA5Ywv6nr5xnJVzJrvs42q5/fM6RIo62RGSxQOUu30TDorkm0JfAei2RtVGBXhufc5Tig
aHRtma4JMfOhsKcnooq/xU74FMuIpjHAV8O4grx4XkgFeek9xkP0LyqQV2+jF2PymCOPdOajoeC2
Nrv23JSc8pLyyUm6k7qXIdOMSXHjDzOcVZlpEE1juyGah1VcrtlxUrUb9WB2ziFEC7D3iMJiPI+p
MWk0TI21xy1b8Nv90F7HZnBxE++7uiW60juO2CI+fj4xFm+PJhSpINpsEpfAta4rwd/2cbZRQSxR
wF+W/ZfWwmnYOCzK6l5tWzDKXn/3x79Rd28iI6bCtGFgH/LAq4tP4nS51XD2rJwjcw4QGBoJsRWT
uzwzzXXf9daGyeJdDCBzhf7LxjaERbcJyZJz6ALgG1pmcszoKstLrz74x9qKsxPlX9UTaelf1WIU
yO9A7UbqV6tPlsl/1jBrW6dDAOcphqYs09J1Q8T3cV1g7COArKzth0WGzpD2tXH0RmMiwTEUVDM7
hvzn6qXJ2UqktpijPRvCYu9lsiKDFk5SSSCbSvl3LWyeerPmj+MUd9jcHF35IcwK+8rkeDG9AP5T
Z2mGkGiAFp1IL3WJH5AhuRHm3NAmYjgMwy32esSiWW/CLvW+BiJ5nUku2Y7lc9jNjGzlM+0IObob
URjgGKCrQmzwNsy+Fpm2KzTy+5hfRKuY9gkrno8zAaIE8eb72dHBB+XlcYTosZ4Ruq1zx4zoNKPN
ophZUYRsEemUhFnwVJU6Nsox0zzo7/vMLpwrkAS1aU8uQ+QJoUEqlwzXdy994t2pjHfTH76kMKMy
qf8LXp2AK6uyu7I+fTaX+QkhwEBka9W+Mp1ujtQMAffOvC9juyBR1xVALUim3wTRXN2mJStK0p4L
+SSixF52nGTERb090bTHLgzfYwepmolluO/QG1vR+OLEz0kNyKCYEh/FafeRglfLzI0RfwuKC2RO
U7aQnomdjeVkEC3CbE2CjD19N/StJyXPLFzO2G2DoVtWyVK/Fngu926JbM3N4OdmPJ52LkBqaGS6
qw+vVftKkwROeZGqbEwOwMfg4arbE0lv7yc+5LmSdYjvF8P6E/GhcHzrEoIfyVjcXSp/TcXhKWZ2
a9nQdOrpriJAYyOH3I1cfyfX9fY43+7yVqNZ1zs3RcOdVvULRrNiNh6KMb5aFtwEuVURP0Zry9AO
6slQG9c4LNOqtyHLsLHJ3zstVbJSnh+6Z/qKLCY/MHauDIgzeGp3gSOuy0Jd5YQjE+kMOgE2qqGu
J1zsMBv1GQd9QaIgq/ay+0IXttm0EXwJaSRcDFAAFGATFtyFdiAb3LrHyXts6n7v9MBPGTofkga7
sOtA6Js1LnuX4ZlBDxAzm26Nu8i+8kDWH2lZQ+5AvHGiY1+5BY8Mgn75IFVOnhwhc7sA9IGXJr7Z
bTPLeVLVfDkP+sGQMlH5T93Wd1cJga3Cs8RpxPOt1y69y3o5qbsrq+fbMqEdV7/OZjAeZsbm1KnM
X22xraf5YCYQpJoBJ0Mj3tXypOEMXRVjiPN35QquOcEC5grQHiiVFgeXWZE+NyH5WasAci3tGGpX
sIINrpG8BtrTmBb1FhFZay2MbcNygZ3GdgqKoWai+RYJbd6JxB6PUwwEneeMbUInTHko86deboKt
RVpj7bXJuWXNL3HIERM4nVX295RWYh17+YNuJQ/p5LyqL6J0bGxus3hWe5/mRvDmkJfjb4RXxbKa
8QXT1Ywexxo/i/omC0p84nWjHXGJkkKkdzSqdKBr0fSpMoadoFkDLQvjOR+KW73dC+jcWG0Xi8sn
1nXGdYlzWrGW18C3lUcal0D6xqBqkD/D2t3hMUs/vhYsOpwmADfbEVZkWYU5rvsUyyjMtAZYGEVS
Detw6+cmItpG2GQo8ipDhc4X85gqEdRDqP5fFBFj7foGhmNZLo0jzyoZeIfSX1hqaYqAbaL4SEwc
13VTrLTR7HeF4Q2bKtHv3LIZzrhYOe6oXVCFh8Wu+Ry2j7FzVWHZriwN4eWR4xaj9E6RjRWNCwjO
m59zk7iEgFbtSv0atX+Ocq1R2W8l5pIMWIbtmus8BH7RwfVoJyLZ1B1mp/hQMNq2QN0e23G+qb3m
a+1hPA24v2xt3Ib1mMKJeNAJLUED7BAch+4Y3hil/dgcLYEGNI/j97jF1TFlUMv5ogwOJGszia8q
bFLdFeogNvbO+5j680eUu1pK7ALuttk8tAu7+ZTEGjf5dFdb3+cIxbD6DHVkfunMeNc6LG1qtSI1
rfvIgRGy5Cop8CK5qFffQisDWySLPVNVIuzEvcTbqU1CLfqNntEQIr8uYfC8UWsXLjc25lKK4Luc
bEGu3+gun704Gj/OelXJAaiuoYb21okm4JNKqC1irva/H9L/FvzLactwDcdySalwPNeV85Q/DTBp
NlYJsD10VbKGUjdyPXmPoRf0m0mzCBQArUQLK8C1GUCFBxKtOxQHSRwd/TLMN7oVfSbVhLVKt9+X
2ngFQdXCIIDP0oXFIdSb28b1ml+8b1PGdf2lt6AjVGIiRr62STbaz4HFUeFbiDJFuG1761zlRY7T
GXukg/CIm3+n+cspTSHihOZZ1fNV1N+nNU8fp2P66VG77FWG3igoNGzwaq2mXQ2XWj+wx/zASQiM
Z4/ByvYYhA31RpnhzC7bp5DT12ksHnl0h43vfx/Yb/ZkRHxWZfECxPoX1+ivEzmXcZ+DJI5WikcG
B4INGTbyp2vkc1axSd1Agj7zmEU5MatayJlOeWW0aiS8LNI4w8r3yxmBYwsLC6LWYBVa2p2qd1Id
x1xbJcZKaRNzQGZO2NA+pY5sBmy16srrojtSPa7BOGZg/8Fuyt7Gv38aU77bn64cNx1ZXJaManZk
U+3Pn8YpqHqXhajMtNh0sf3eWx0wW4OuTAiNMxzDOyFbDHoLqQTLPTZSeZavdO/YOy1xwXN2G+vj
c64h8lVPmXrcM80fDw6Dly4zPoPj2nh6PlPuhfVOyo2StrNX9lgCgPEn9lYq1A45xgY1vvpSFRe+
tvZD9O0XH/evA0l18WzXEKbhCMcl+ke2/v508UZvTBPM6/EWUxHjO3egnX1rznKbyPtziaJuC/dy
WybBDXyqifKY+sIQ+J3UdqgKOLnEqUuRe9KNB+US568sWBLJnU5oS/OfsjAApyVW1gH5aXP0Mgji
iQ/jQi0wNB+ZQg7to0He++gZ7//+OYVszPzlsgpT101Kf4J3PFf8nL6DlQ7AkjuAl6UDQLyotoXX
+2TZE0WjaqbJPckRgsAUtFhtDQYCKF3/q6ajI1ulP78Pw9eF5dDKZZ4vF44/fd9+5BF4Kd0gjUj8
fZ5ejYQuvj5Gn8q4WeUWzQHVAEAdy7fX+iHDUNTgfs/tgVdnCNNoPdoCohKdBxmiqv71MomjaXjM
RZwCTf53TUOWPtvpW64v0SqjhSaeIcpsW8YDxvg5cDlwaDPnhCYMaHNUD05vPLPWUAVcscDTmHNL
pGXMLUxfv+k8Dmpwu89DLqobVP+xdDmCcbyDWVic0ZrCstEPQ8+5a9JGEMR2bJ9EMD/3Qq836Pth
UroaP8FmpB6HWVblSc26NbI11YLTYAyGcuePX2e3cxCzzy9Tbj574WeUVeHH4XgoK2mrTB4mODwH
fGocJnhjVKMvXS/Vr6X5eWKz/Fha3GKftdRXo2wdCywnxWRxsFRtDkkYTCO4EVk8P9QjhRR37RMS
M3IX5NPcz1O0CwBV0sxEyOizY4D+tDdmre+Erv8Y7eYSw6ABfkJJ39Z7/gB0iCCZQHVDyLypt6Su
Ymni1ci1t/fuxZg4eqn9tYrDJ2S8n7PCulcL20cXsxq+zqX4IvdTThc/tPAjL1FFv6pOnR+d/HCi
ET1R3mkBnmPN/TjpqKZ1GBFreSl1WL3qHCLXJCkBpuTnIVRPmS7bwiOmCCTj28Fzj5j7KHjkb0uc
C8I1sPrNoaOY6Mb4JpIdEdW0Um+7dcZt0tgICEvO221t3ahCvnfDr/ZssSGxDMjOWuv5xS/2079N
IEyBfsmjV28jFMN3/FMyWUCUoK6NgwkAntgT1YUwWpJrG1IR/QYejtunmNXlyd7uH+ZOLs6y6jUM
2p9GZz0YfbVsIzd4UrdetQxn3w6a3Uc5SWns4hpe2fJxszlTdf54W1nFM/P2rWpS0Zv61U4j/rbT
CMv2WXYNk5OcZdk/7TSAl4resUEKqvZdmsE2j4Rzh7WD7XHEhZ5aOOXUkaQt7P04STifsO7gsnNk
lWdlbTaemTjWv5CNmfLb/OsiZTkkgwnWKRRF1s8aGzeTEWXp6GzCoHy26CksMw+R76nuIJAqPB83
HV3PZGCTa2IOBknCITSVvWJOGMvIikXGDLQfE0UFvbR99p5zTFQrrdoUVQenctv7MUrM7SxPIqrb
pk4Mwtb3oUcKAsNi8TGcJLP3n5VK4m8bnmCrE7ZlEv7qsgT/VK2Mnb7QCk2dD5YCyLJuEw2clGaO
Z9C4MqZRA73FaNhN4jT76eOohfMKiXe5FZn28u/bkun+fV+iZGLCZpOhiYTL+mk/GGOdSYxISWB1
xHccChGzW42WUyWbKcEoU7AXKbSd5n6V1pEDxWtmxFyEztYOnDuuYIZQW9wsYUCDu9OxZXhETQXp
dAwsor8jix8c2quqn4M0fmsTeiGF7l/oV3KMlksDLUivAZmtzskIGTB9wGut98lMk7Kq4Bj0cgom
TxHq2K/h9zm6QX9vEb/y0cFLxnav29BIDR2dJVwmpke8sqoDPdrssLT0BtVkKLesEPsDGLwJRi6T
9NSiIRj7ww7VZrSuZS9UNm6SJIUOEr63xfTAnnH+aHp25paT+Vd1oAOFmjAF4AFvALi1E2Ty0OHM
gtpC0hZU4aRuznqiwekL0u7HuaPEXsZ9AInopPZPfRlBTnkX9QWpbrMxxA9BycEUZuQqzaBmJzUE
hm6Y6/XITE8OrDJN36LpAQLSyRZMxWa9BLwTUkpYnlgIw5HwIK2pd6hSTyPJbTSw2hfVkVM7NmmF
N0tCS0nlkk9yeFeyDIepc+ks+7Np4xFPXXCEbRKCO/UNYrcC/JH20O3T0kF2bbDjdNFz6Ozh+Iwf
vZCpFNust74WDJkvuc6sscnjuyZksAj02HDm9AH4C9PKdJ5ulpmZT7kA0pAzBtKO3kEsbXQQ12Nj
n6LMijaGx8GSRLMO1v4MMnpkxtRE2pN8mAexPIUGrQB5tei8DAf0QxpSdA4pyqDUkoqxn7WjFmPN
w8OwzgZt3A0tejWLxtAa1Ra9mDtbLq3CUSzcksBggnEqChN5GMg66AJlVJFZThDmCn3rizpUOBMZ
N5hBv6v9NXVnhgta/VFaiICX+5E3zGNaQH+A3DlBtS7MqECv70MtfnJjVloT/yeCr3hZue78EM6z
exJ2v66LhBDSQKfasklMkUZ/WAUEuKOgbwXeNXVcGZnBgkIMj+rDdi1Qt3hKpFRuOtne4F2s7+qk
HmugF4jIVI0MuT2STJ5uWops4NvnpIgelHVQNSIzHec5C43VwE2f5pJuA7b4LF/2ooMt1bNZq9LJ
ibrbiv4M+BDKEjxspC3ICZoGb4FeS8RvKz1jT/YJSFHKo3SKYZoHw7Ev60c/Si1Z2AwA0BIoQ/JQ
3VnaTYITk5EzzVjNI46vwpI95wWlQtTgVQLTNIj0R14vGuC+UVyCxSCCCRoFjFcuDXuDlnNGc63w
SgDCupzJXfYz3p5oUGXpU80smk+vc9TfuCJh/MXCgnAPXoO/6aOeFmd8ZpYRAqQE5eK2KF7QJ/Kj
8kRZBDA2y5qe0B/jvJBzCayNV1F3yF9AfWOIMNkfMXot8FTljsTJmV5HtauE/0wTkwAj+sll4t9X
pb3ATwzwtBOgoGqvPmOFyGNmcR2UDLtCCNR2SX5EEr1H3tMenGbi2/U1Xs6+Mwhx3QqaBmp0ZSFn
kg6QnnGnfyJUjS+RMh6IRsTDz/tPPZhdfkTuWuX7/smTh9Z4YnACbOSiL+6tn3R3ll28qx0Qnm/H
fN9iB2wAFjsSgTQc1UdXI36Q7wVZ3PZe6CEa7mD6uLtGsxHntr9rvw7BnZc0X2N5Dscg8jql3UHd
tapFoJ4YHLJMjOmUrRxjQoSliYNnO+KiOoJWFX8yrWTZG7X9tV+GXwah/r3uMTxXXmtHlj9ok/96
BALghXM7C12yQBg/q1LVyOJHF1SRbDWpui3zBoSS8zetp5oN+uRMDKNsd3C3xwEd1GbIjv++Ff+9
1UQx4iN3NxDZ2A4b51/fFtEg4TLk+PVCOeuwneTTkr5B7H5F70fGmDwEqNODmj2o4TPBn3LKw4al
Lg8ysR/GZF8wuXsvBG789eYdfHJegPq9/uJtUy7+XK1xfKeeoaMqmxbAB/76xmFCzj2xLfSayBoh
radhXFMSKLUEjJXF/G6MrM0u4wUdBgXmr30Xu/dOC0gwTU9hU+SP4/TsuOWz1/n+uZSJVhg8DvpQ
gsawdeus/icEXclseMP6ShJlEr3lUMRvRb0RVTNfamun69WF1Bz7pAM6690b1wFlVzv+Ny0jAhGD
+UM2MIgURHI66by1rsAzox2lX0JAAN+NyJ1DHEKPDkj0GziG856DboVGwF4Pg9asLS1cji27/CKG
fhuaKdvhSJOeHvdTaV+ZrTIJmzgAg67ZZLMQT3p69QXKPgiFy6Fzx1vfkt1OvfMvIF622NiDSwlK
e+1rCQ2LWvsu7OHecopwH9TxudE5WWAodjdAGxtjtleaVyfHWUuvcIvDjcjKiXdlo5pFBrSpewyF
MLow8afahtbGiZ1zjy751GjZoQFYMYwvuTfvOzphsf8QWw1MUXJj3IAD6nKbtum1oykiNgFSCokL
jsPiuxlOO8/q3xdOZfjdNrlP2zCKKklaHEnjefc07SkJvduo37ojpbYJNIyTZphYxPu5DKHKCMc3
FTU5bGhIVm3W3ReEbTGRnlYRfmfGDlC0tUsxm7dtnB1iIIHOZmlQJ4dEoCXJYc7mU6596/JjnReM
s9rszYMCvwIqugEP/YlB6g429ytDcD/azM8mQVMONS/oq/yxxROdCLHK9FfIF+Eq9iLcWMa2qrAl
le61ORvvvW3e6BNqi7a6iyaAXB42zebAW13p4oq/rEYSVTjf62S4QlN3+mW9EzmDqdRaXefk6lef
RjpNGPvMm0Aj0oIgcnfaye8xC1+GLt+MTnks0EotiG1HMby7Y8Xs8OJiOTUWl4xfaQoyDhZk7VUU
w5dBD15KaCkpDvxG6EXcvsVz2uzzs1b6W30MNwievOYG59YFV9DNDNYj6geJ4F35qXbgKwYCiEYm
AM1f8JLCwfnYMRsRGcSUCfE1KXrXsM4vwFLPDCGYiTrnlgTdlBcva+urDbtO690vGRayoPw+tBj5
rfQ4Q74bUv9u0YkVwJK2re3xcbIIi0kri0H4cKyMaEM4ydVt8l0XTbeO0RHaYb8E9Oz1ODvztj6T
XPhg82mzgJzC9C6DQlTU9gu0/09aC9Ey8Q7l6DkrYL57qI/nYgIlklc48XPSYNPAYostiIu1DpPD
Hmx0NzV96slbTlEOjsDRDeamBqg2Uhxtwiz+h73z2JFc2bLsF7FALaauVegMlRMiVVBrGoV9fS+z
qOoCCmg0et6De3HfywhPdzppduycvdeugLbEHYVoPF+Y7+3tlAOXV9B06qb01MC1En22i+zuGWoK
go6bVy4E0ERPiW0iy3/E//UwzzEhih8ofrau1zwXjbMlyenTdI0bCaiQGmfwBOQak7WxgGY0hsdW
tqSm1Z+ewlb1ZMyTHYQqo74sfnOM6/rBJmW9aIa7EXhSkjxlMV4/nCttaB277tBk5i0NnYesLJ5k
k74vfvwY1ciaTWVlNjZqIIu1mYVkR9OCjll8KHC4G0xO04jDsdEDzMFCZ5+M4inqs59Fa/2OMiDH
rjk+z210RXdvpNTBik/VvDQEPDv53prenfSflb5e67rZZGLYKzhmV7o78yUL/ac62T3Y0y/e+hID
j3A4r74K9zWuMbgGX407g3CwD2VykiPBvaJhaBzQBnH27Y1GLVR4sQnvRhwUkf2CFRagRbw+2/0f
s300cW0bNnGqPPLjCoNmObRguGrAOfFaPgGIIXlRrZ+4AziuRVTYtF5iIFGRxOY39i+CEroWxQM5
0pvEJJdwPo5jfY0jODfovxsQ2HB0UDqtZKaWCfkT8MutkdjZ4dLzQLeY2AOL6FOEb8X0e8R1CBHh
OrjJAVwXPv74GvINoenGGRmc0hbJlvsknT8LWLxl6p89GEEDCCxwRZvZbeFFlpdEDUrQWRnWdAuN
5lgnX120cpi8yS7aWZMFQnTcReRphsGnCy0rTJBr2GIfEfjFAZ38xvuB+MLJG+CfTluwabh1mHXj
WuyHemvGj2l8Rxl56ixI/3Zxy9ejCbmFuJ1HAS3HAW0weD3Hlt9Ta8MW6M/we3aO79JB4Rr0xWVZ
gC46+yY12u0cYMmL0F1yPGUXd4+gKSD+2OG5b2D7MHM0LLnLw4E43JG24kCQ7kTZ7Bk4os1n23vP
aaTDhtzM0xkCIYTWr6a7RmolwSQuAdIE4V/8p1v7Ytm0hQnAJMeSiIIMSysTJs//IxwfqF1zpasO
peXNSkM6u8OmLB4s7FUzujlfHtP1fcwgJxYo0A0SHsxzsHx51K+pLRVkYgtQ/T2LaK558b5vhh94
Wc5W0iQkr5gM6hGlNsOzywDVYEq/UCWjHMS1UL8m5vrSmyjlIhJXuHQXb5KX2Vj26MF4xqj6y61r
Yivu8hQtWwuJz3wgww7PaHe0+mxrEqbshsOxMsBUTJ+jjO2NHXRkR7XzFWLqg+nYf3xO3KbTnuBI
szmTmBCxvThwQKNrDNe0dgL4g+5jmxZ/wAVjgW9GpBl18FYEMcnoi0VYDSew5q9rqhTAut65Np9H
BO9z1LwGhbhgGSebpHiRmcrgRFppWfmj/VYR++Ebz3Jcdnbs3IMicHdt1r+4VvLYY1nmuOH+bSy4
yinxJLXHzSyH4jaZwclp8mcx3wnQfqnzOvl/26m+2hiOS3pudlCAU1HnOuoaIMdWexnqdwG6HmTZ
Ma1tds4D8bzbtWh+OZN1IG/vsw/9HR4MqC8hGddF8QSaZJL5NWQ4ZRPcxejxMXVdpnUlSFe5gzH4
aPGr4WcQePuC9SwyyUK8oo66y3Ad+Vx6xXtJSP426GJ0snktwvHWEAlNGeT97sbwdxeLiy+bDP7v
dJkSGMjYeK820RB7qibJOQvCep9YzwxTScstzU+Jgh55H2XbVAvxlLsniz1ojgqCgy2VgWebrC25
9XssF2ZYCQwrt+6pA1IHAdiu6n3zFyovxDYivixRGV+SgP/K1ykgLbTubzOEMtaOub62Pu32NK3W
c1Fjg2vWpDvZRmy89OEiN4YUywUrbfLD9ytxdMqw3ek/9UsS0MJxvUzVmgxbYwSsMJY1exG/GntR
vJP1giBS/U9yrM1r66zV5vuH8/WfT3DtDpPUSJ65LH74QcEGHC7lJeoS2K20yUFbwCYaYnD6hX8F
m1C/kbFSwo8jzsWZq+rNnMV4Cvt2IWmybIFf4YVaJg/AU0uanv6R3hrIGQDRedQvsKCDZ4GQoAUX
Wb0FOQvaQE7xRf+po8Z3RHtZN/2nUY4Kl4Ao+vA2XLjeid+jxt4Xc8dsz40Jh/QJudis8yl3qCji
zzVefw8m775WPFLzrW2ys4O/3a+ec6ICeBywsazIsESwnmj9wAOpN+tEwT9BxZnLPypTr3siRHwg
CbE9+gTdsmVNh3kg5sYCwxL2O3dyXsJAOpvD4tLNpTH1kaMgojmVvc/DX/Q3F3OpX9Iw7lA6sJJi
jkEVSRr1jAWPmmTDjProGvJfyE6r/rH6Dog27YU5nA6dWWBuaMkZBupqkZaNdge9Tc+bLU/pbM+H
ErC9V5N2FYqKJAwCP/wVSi+ePrL7dnOavEbOcBD2sK8ht2dBjElPkSlyeZka4mrgnhmMvbHDQSAC
xDRKcVnt6mdqHmIh/YNSGqUDse1wRLZhs43hJQSoVLdBi+KOPD0UjNZTBLWc4MS7YIOkkqhM20CK
4yefpEGgICX+Exlitqtn8MhEvNwTVvXJmnOJ5vrJqQhuwy+BKa6PkOKwRtX0BWSP3tTeZy6rLYDH
R+ButjlPCLwHHAStf0cjEvkV3Woxh4xPDZFfzPTd70N2ftpKRAMuf4RJ39UpotsCOsgH7WR0j000
cls08jiazs7F7Dn0sC+wJPXHkiSLji7xjhJ+tDsy4Jv60K/hv5ryIOqAsrTnIS2f8yq8I2lnaxTe
W4FyvpuRaTaggWz/1nvObp09OFrpJjDHF7cjS+Nvy4smrfuPBvEGThdIhODEgfe1rquDnXsxsVHG
cSEdAF1mtw8gudi2sx2xLMJyrRbeiXzzYAD1ZvfPVtlFfZBDwqW2m/sJ4J+K/XF5oBMP7Wee0nVi
Q3NFcT9nDBC8GMhI47QfDRshKEbn0Vh3aBb3cVjumTtPJENS2cRTBBYOEqocnuWawHZDXrh06WsA
gHlth4ubQ+er89w6tm9Oabikdm+AiDf3mSDlU3lOCzu6M3zWiA5N2B2T/0fRPTm+zEmO99YNIQA8
zUjyVGvOt31JH6Dcda3tXy2jxXOpYE+jNWZHq/ZVbEJ6BqxE2hoJPSecKfAClh06xOdmNJr1HI3B
yFJEgqSddpeiWe+0FlEqi4fhy/cY0B82PoOs5sRx930dzsTdxHiDSesqpz7eBYVt3iNv9LepHOLP
Ds0Y3FAjuZqls/WoqLJjqca/leN1d7MgxByWMf9GOo9N0WiNi6Ny3FLOrhsIoy8SYfIxsdru1FX9
dV27+EqM8NXCfcKZjQ424zPnOHamc7UFlt9EEGXIsHA6pRaYBpwvDZg81wMaF7xXXpMTGMU0ODHH
x9CJ/hWQegX4GfS51OcTcVc3o2JbzAr3abaog8TkTCctQp3KyTn2dXLV11TYB2JoNm3lAE91XZth
v1yRurpMTRg/b9pR2nvWsacm3C9t1Gy/Bci6+xQO4gTsU245NjToz41f9RA+1Wv810K7TnMRFZtM
zH8yqV+oTbydvpQtQtv9SqelQR6gOrzO2tisafOrthbo9pWeQZDnCguGUcxIcekGND7VT4eFDxkp
NvaxzwERQsh3F3pueBg6f3H2vkvQFpN9IpCK6HOeXMoUOZwnBeeehDfs/1RanV441k421fTtSjKJ
/tkmREQf4XvGl6yseAyL6TpFzql00AiaDZJ2ExQgmca4SVFaa33+0CNcpK8/3lCsRaqT6qbRiRzM
tyowyF00hn1n9LBLq/BVC1T05BqnNyutHeY7LbmM6DBtqHaOUY2OykshSKmpk/68pCP8A2FbXxfL
/Raq6hY7zMp/AWAl7Btg7jNeTv/les6iJw7/PfjUn7yp8HinzCx0S1O/si1NAxfXtNfvK7dr44eZ
LHfeCAZHWVnKMGLswfFKfyWojipm7Jgo0JEQ+tQ/sT/RCv2emegfSS0U+DJEsRiqXruhpDaYBDoW
uGUbKNk5jm12Q4ucIOZTZd7Wu9Yv30eC/TZdNTxNavivm/WNY57mNO0P2Xz2BAHty/JnVNIBCzHC
t9Lf3KxqCSssjyQslCNKoNlaCHmA+m4Kt3Bh3w5PkJmon9XoL7GTT7sajnqGEuA6wlymEraybR8R
kxguxSVA/rmj9d5u8sAkjhbHMLJGo4dFhkdsYZky8uJcqKI2oECZhw89VBiE9SYHeQV1XH2PGQBL
EoyFZYYQ++FdWxakxH+byztlb9MfUc+ebUzg/Ix51OuT7t8mS/dCJ8LXYyyiBP5OOau/vmKJE/XH
OYPYqcSYeoij1QMJOnZnWksaOagt9RBAyzjWqN+t/cAhJjJJLUYtrKdABkJsJOa0BwPmWVvD4pjW
RjBwZ+/NMJAcaFWovtxaHx5DTUwqefYN1yfK0fT3VRgB6qLVYAjWwAXh4M4nsf4Yl5jNh8ng7Ceq
2yLIPbKUNU+3qLU45ttjYcgvPyZQVFrGjykavpXtdZ8bHBcZ4xPPqGRroL7sndHhJZ4696y2qF1r
+jymCa7ImAnmxDLCQczfLGkZEJHOTadJZdRf9MbDej5UzrzVEyJt+4wF7fq6Ts+Tyf4J34YKQr3q
6DmvXtazAiq1AJ1oFDeMt7RgTDFtHaeB3GjTAlCTVO0GXDgsdR5H2LRF9CFI0LRoT2/1/ZC2+4Ab
EJnyZNHCMY7fkh/fbrdpQizI+5AN7U6LjPSwwTcbFgKg4Qaug+rYh0lxyvrKVobtfEOmdXjU38Mi
GIr12Q+9OPiRKusEfere4K4z6xM0ir/DyJnYzejp2cOD9mr0E65IpbwB8A0frRkPZZdcU2gYWI0k
dkEnOumvp6RHh4EDjeb3JuzYw4bNLPp+/L2Wmn0JYF3DQNhGDJ8IuDDQhyTzxhvap75lLbKHxH6G
nMYqwzL9PSzTk4hiwR+XnrS4JVqGv0JW3lZN4JqIKZzwfoRZcCDchlJYjZiLgHRHo1gwbqwIaZUJ
IZ6bgVksr8lwj2ELKj01PoNpLzhWF9PBZUFR05rvRTNi1mSwE4dj0xPLKKiNLfCi8Ie2uYKh60Xe
7fuOIOFgwKavpGeA4qFZPuhXjzPsgN5UKD6Yj/JsooNs59PfpHE/58Q3YKAQRqrk5HlOjKA7V1yG
5rflyPu2aj8tmlZp1INOQOmb2cyHPItE2sJ5caYqPZlul2yGpN0ZZtueAYzh6kKY1XRVyoF3AA7K
860fMJMK6mxTcup7yATVSto5AXplLg49tZ9I7LugBochbPenSHyQ+6JiONDOLYNM5RUaMX5sUaNv
9Cqp5dl6mdC3eQ7Dw4yxQJqhda+HxynS8J0IWjLJSqC0BOCBDevu4oopH2kzFHFswoG/PLiQKrXh
bSp9h2RLDjmkToQkj7XtVi95RQ22ZQh8LErcwmgp5anrU2ZTbgrJtC3IV+1uWqavBIpHVFGfrSrk
ixCHYYbob5msrzl47aaeFkPv/XGNMeBOED8J7jjUvgoq5oneuAg16CqjeyDtBBLg6tdbKFTNzkt9
BvkOiciSowSKI1puxeIdQ4v8MP1B9OOvH0LTwABW2MC+mJAa6xFFwilKmubbrFBNZDm1iWcyvZC7
UekT8oxbvHe5LRdl14qdX5WQR+CB2bdoHSg8zCGi+dTw15wi2u48blzP31pwpEd3ernQS57+XmwU
+3un7y76+yeq768B3ui7+NXjU8dHKmN/1v5MwJeqGseRWbWNs4fhanCvP4geV6rN0Pfsc4sGFWlm
9s/3PRzlKbnQMn4VSgjR0fpeYOLdDUO30bP7PCYTNqtp4ZGjq5d/vSGZBbzZJCLEkocktT2Gy3hi
uNq4jkMr3kTwSDCMMXrU4r3Cx2tlPDFRec6a7F0YZnxwUWXoEqEoPHavFDJO5nxPWr8XKQc96bya
cJQNHvagabnhK4qaBIkTVmsWdn1zagd4WROvYdKVuYj+pEtKLbyZ6+Qj88SX3mb0qpOP0ZOJpPN7
98HcDtotI6uDfi9qCfU9h+Q8wHkFI7CpZeQfcsk5VwlviUj9qFlF9a6mv0GtcfTL9Hed0HLUe6+5
eCzy/j1V+vN/b8ZjHO5WUh2PeU+3NejnkzZiOMrS6Rc/8ZttgxrTtCT4dp8o361SRXiZe1s5MnHK
R6Ew1DI/uI17p9bIYEgwS5NWAEyc39UyJgSPmzrJLwXth9gvPycMVMeK57iz1vqkr1XeTitii/is
H/SJHhrrJjodHFjE1qcuMr+ahFutAtUChZ5w2c2SiPg/TafNJLbzKl71hF7LCEpiR7d+7z1YKSzv
QlmkNTrQzPGCJWt2sNo5OGE234WOcZ1z+3nFpa2XNk/ZvrVTTO8upQe60n4olPtWYwPCli8aOc9f
MOTp3gwqKAXYJtKKfGrCJRau+kHvzrIXdIrNZZvh0B0D1hq3siMMf5SOKNMG6n/jrJ8w5Bjt3v4j
WnTNSZy9OUZ+tqac7hrcmw3w5nqr7wytdgks7FspieVHven6JRNLM5gfc3LDtWNVCXLlRLUDkfh5
KFJALLtFFrRolAjEITWekgA0N4L8bbbGD51SIf7vciFE0am0ZcsQ7bOpfOWTxhfP9c+et/wYZD5S
DvA2ob+8r5y6baEsI8iYKttAgpIcXZsgq6lHqWQ0f5zRGZ/I6VJuI1bJJEQaV4fJPSb4fWShdp/t
bOQm+Kulo1rxri9IQAYfzRr6TMWHnMV8sidkjq06aiDIuWUu6fOWUuBo/5W+0bRlX+sGIhsfVxUk
krCVMv5MJM6CXh4BbTDb6sU/LdUQqfJCxojTHLNOj51jPvoB3dPcSxkV9P5tBa3axdyrjWkfh7a5
FfD9EGv6u0FJp9VHdsYW1wUkJ31TjiM7YdIFPzzwB6TtjFt9vd1IvE2Df9J7mnpINPJBV0l18sOV
DWuY1RsY1X/qO0OXBvoi6EJ7VKc2/aStjfccxj5sYvUiam+jq0dn+j8ly7aXfvnE9ek/iVe68CtR
O+nUWSd2KJKzldiC1D917lE7gcmxBSSVGfmXLhhfTCs95uS3amlzX5voZXvxZTSUoaun8BmxOM4z
yTdVnA8HBgE8wuh+lOj+ewVTbttQuIdGED5gmPatE2t90KSLqWcsDq7T3lRcrO/Cfl5COgfg5bJ8
fdTnAFK1yLzryLXVT6BewyEyZftu/C77hkzcGUM8oEDEBQPX5MYB7+bn1X2sPDNaOuva+RuRBcyf
fOWVFma21Y7t2fKf0FZ/NMV4ow/wLWZn3PjRxd4x9jyOkGaz06vDKPrf+puzq/m5XKyTY3UBzym1
mDasKytNJBsX/SIwNlVX6WVH1xH56EdE3Y/3zcDgYWVArrQv2iMv1wE0woz3WXl4tD7Uw9mJdrr+
VplrIdU4KTOl2V31uVbf8HoDq5vkUcVsxZ75lkVkH8s3fdfPkqMNyE4S6Er3e0GYQZXEY71/7RbD
3vTq/ilajrt0YI+FUxGF6KBDz5EHZ4P5Psfhl941sBcR2GIxxwiNaq9P7lprFpvVYxzVP2WNli8b
x+iRMUiCv0BrsUzoqXEr7zJ/fOaWbzel8QUrCS87h0f9Pa6FjwQSf9m0XqlUjK0+5MdTQEX9X+Z5
ElPgfT6RgBVfhDCwntW0sOAp6xtDLU2t1RPJUCAqSNcPmaysJfgFT0QRPpEYjA+4BLafl8VVf9TZ
CH84Zf7mpwMA75bpmf67mrw0LwIy4rZX/j+CLdV3w5oI/ferNyKOzvSs9dKv/+8uSqhc82DjNydP
LYOGAd/QmNwPI78as9ld9AHLW0qMrNkxl6Z9AIZHRl6DXEJ7Ul0WTrVU6C9L/UeuzgI6eaStSLJi
5tW7yUu1SPm9XJg2AkhmHd8WTL2wiLVs6EMUXzQk71Dz1GfTJ8ZVleG6lFyJmaa70TL8sF0SlFWJ
w5VNDIOeODpF1HmsvXD0ath5TOyIA70VNgEnEFXpKrJle2gmQtbLuFlWQnFeJo5PdHHrfD96k3Fw
p/ZHMrXdNQ6t51Ca4j8NopwoObeIgVRPPYih1NTruL7p9fvLvTahTOSAEhYuvah0+IjbfRWtNMNr
cIT56P5LZPHZlbH1nM3HZImm71OU5zdPiyRNBrQnqzYyshmVEsc8TGxF7wIwNEtg5hQOPsIpxvIx
8avCzsi6qojpJr0Q2L8cS1QNvmyZco87M8X1sSQMNsL2WXvKOSrMV6+kuaq/LN9ALmMNLSd1bjlt
RxE5Z9IJan/hBnd6v8WFxrFf6yqx9s4Q2nvp/Ojc7DUd7K/UJBpNbfD6zBysGcChDGmBXj7Il6v2
QSqvZc7qXYR8CuyVCdNE47H36PMYRfvkuXwhZW0yD2jZJ32XOpdqdumYsbPzuoRLBNOmydljnP1I
XOcxaN/S2vL2lZUd04lXTgQtn4q5pq7HAoKDwojWvoeGY6EuPxlOhcZyGp7zMXihTcWl4bxaxiJ+
GJXkqyvaU+RMOFYZUFUQ5885rTHJXjzUcbVzSuRJdoG1rXakT2RStI2duafXnIqjNfXRIQDYs/Mh
6njoCjaiFOWhr6jAZkamTji1yD1p8tmBX+0JFnssSZs5MDj+ZSxucBhsOv11cCKliQ1mzn/HMXFL
GGs/A68nyMuuLhMaGNGBeSmMoj6I/oqm/MqRi+UuzOMdk9IH8kJfZyMtjin5lDlhOWafd5s0GZNj
7vB4Gb5HUrorxA7MuswJEc7DAEYmqty1E90VEt/Wr4uL3dMDLsXEzBodszCKhOYuXizCo6/hmkNt
AL/wHCZ+cM5l/2+eCR/tPVgU85Bd0yTcwKOGRkOWrBeEe5ktDLGcxjjb3InbuEaMPoJpsGFUbGlI
keLW3qZG8YiK9nGoonYr7Dbc58lezOZ4FztAuL3YQ/fhPcHnqjj4011aatIpRw4YO2tlmUwXAiyW
9GSdyfGrdqs0Lj55diShOS88D8nwNWb1n7TnKZmsxQUF6z6OS/chyWDZTzPYfP0vQCMMrFtWYdto
DsQ3PtJhomEtnC8Jl/5UtHLnGEt3jgPzUA0WOjucN74IBMNovtqhwhbJlanxgxLXvia2OC8YdKqU
HMwy9B59N3wZvDbABwq6TzIfH6f5vRuqW+3RHLID7H2DbXy0QQJ5yWsXAr9VjnMofoZR9ytKSK3r
gxp5U0mtJ7FO2aIAMZCL8jREtmBC6MVM3Wg5OOhO5iZ9jVZwRSHKEFrM9mNR55Io2BTDUkyQHFhL
5lb+NlxaPN3qPMf46VcSJE+MxFEDrrDE6qEiNSD9i3FkV0YY2Yn+ufagIPcRLivoZ3O5CckN6BYx
cV7Il008XtNqol8oIsbNXrItx2N+Ny5AT3LO2Xsnd4tT2qvf6zJHzUiOeT4RWRTkJFJYBrLdCHn9
MpefHDa8oxT9m0GfVc4AN/rmw2Wkc0Cnd0B2R6MrenGSvwFiihvJU8gHw+UazEP0JuxfUef89ZbI
OaRJ9jszF/suQyNvyzi9f8M5JQknYgQEdg20Eq0tJ2h2Y8jZG+McIgMOLgXjdtRGxKVxfpOBTUhh
kL4IpgDAUTAkBmTSdJZtAp91oh2T+TdhEYw0onesAe2c3TYH+4Fbde6tabN21nRnYfOf4bkVOUF3
eYpDLyLTKWjdj4UezrWeVF9oYEQCsI88hDj/E5VGdnarMbwEzkyoPLDwjCoKQQhHDjJ1q9ZOtnZH
G88sGCynzVcRLDDtK3GmN5Zfl27iY2TkA3SkoNM0U/nHvoTFAKMXFMkmVqeCpqpRMyYkiU+FeWuc
kNDD3NvTxbD3gyfeCL/1joMPJgeD8B4yT3wL6RG5adCd56B9pRV3dEg42PoeOvMqtn08QmlCevM8
3OX06I3BWS9+UI1owpjcm3Q7Ln1Y463lLmRxQ2NRXIfMJImPe/lQRRMqHo8L0cJKRZZLTGSjTkZB
5347Bv8/bvz/BqFEbf9/hlBu5b8/6f+AUPIL3xBKK/yP0DdNNPARCXGm6yPM/2aMW/Z/cIRCHa9A
4kSvK5f4fyHGrf8wPcCVAQAAP4xcRa78T8S4G/6H59qQyS2PX/M8N/h/gVBiwv+f3mkMiaGW6GPd
c8Aq/A/DJIk3vLU8rLddOsH1R7VmjXV9nVXS59giPh7ITvEr5BaGmT81w3tF42BrZpPct47Itniv
6Zs0BXPMkDhLSsgNxKc326qKM2eCfZtWL6OBwVWmWYSZ7jk38eB5Zv1RPCO/+uOJxkLNRbOtKq5E
EpyDMQk46DGpK0KbpKiacTO11ESk2sZHlsax3P7Rk2huWQWpI+XGIUKTKtX8JRKAvyRcGxmkoyyF
vics2BzgsiaanJB0hZM9TH3qPasiKrFphKSIz3dGXPbbdQHkJONt2LakSstmBpNFACFSfWZDBbwt
pN7QBEmvpQ0dgOg7+oPAmR+PhMi2w33QjgvW52tFOBUr+sgou/QhE7DRrxEKJTNmXNhGKVI/hMyw
Z52PpFB53sHFD70vu0OaIgCRx1bz149oxcsh/RqG6oPTsX2cV+lvbdLGCnLdwEQ/BFgfNuTb3DHG
wNoXTvt4JJ0WNVBpBuBAvQhVpEP0HIl2x86Sv/PSeHcYp+NZG/CdL5fBXMl5hO8Ik+ujL71T7B6K
+l+az+giLXrNa4LnYUCP60SQHzljIl+uYadbBIblF9IxURrW4nUoklPXLD9d77xG/i+eBE8lqx5W
4kuu1RJRLOWAYtZ+3o9Rihm+XkHwhJ+hy57QFDRmx8R5iufxMPfVz8LpGZw9lYX1kmUFQobCJgqt
rH8zzMo2xKs+57NqLtEcWWgVb/qIjRSu6XCI4mVX+yy5foF33kXVjl12eKhyRkvjlFW7IONDL9GT
JzN42iW2Ounkpzi6p9Hw2g+oiVEaEQpYoJBt8stoIUnjCk/XijPyhIhkN1cgWWcCEBOPtO0u49hd
NtyVrvGv8XPqkgvqlffEZpbAcBhdpPzpZ/JicpzcxhH89jH5zejuJo2wPot5PSNxXrcolYl8XJLP
thTwAV2JGKjlahfTQoZzx2EZILvd3NPJH4+BNyNVILIrdAhM8Ycv6ST3seeeiAcrzCSGWLAFVJmd
iNBmPJO3H63kpJCXS8yWXW8rx92uJpFZ5IAoMKppbipJfLpRJpeG3CvLodtUW6CLYjU0NFxV9Wen
jn8wMRLpmYgzA8boJjriJwXOXh9G/LJayn9ovzHruk2JdxP4RaslDA7lmqPJYHTbrKwMzDCWA+Ba
TuRrV25kEbwbgUBeOfoPsu2vydzedWG7TTpIP0GBSAGTtrFFGQOJC1PEpupoDDkQUdFuB+XeSzl2
p6grF4TvewO/G03Sg/xbeilK4EHl9XA7kUFwlyQ5BvxQck1W/9Bm0rqLXSJ+YwxxSLr6wDpQGNM9
aYk9q4lAzag0tsbNXyoYC8stMVvrLs+JdwEMioeiuPjOUu2h+sc7q1E5sM4LQYnOKct+gJmu4GH5
TMWs4nOWMVFXglH/4pHjLcKXKYrE0QyUeFRVpYZTE7hj1+0l78Ulm4fp5HnQzCYZof2uUVXH+ZUR
tLuVAdVd75UXE3I2tEzUzHGwPlSVJOKvJCjGrA6TS4MVAy8aq/kUL4DuXOdXnQHzEQ3RRYt84CnG
qheHZ2fByRIYDqUdfA9MHdhjAVyh2kOYBidDvJH16G5L70cd9DSsq/DPZNJ6NaLxJTYlhe10GnGQ
JepLCcJ42oQuwkJnfV3i+ZnGh0IrNtYNXabkg4/Lxb3vodTGrvXYetG94yx/nCwfNpM9E1Zn5Uq8
QbDS9KNfg+HBmpKJE+B4MEePoKjJvl/Svjm6jvhbVRX9SBRdqJDQpoqF+qzCJak0cz6TXdapaZpf
fS/c5QiWGGUDSewcbCosg/nWDSqyHH/QikOsb6EgYdXZgT8XD3nj38fSv03CEqc+nZ7sFFVUjRXS
7t1bAaV/H3jpg7kaH8gOXLr9rLwTku0NveW/AkDdWcqO6b41HaIcwyWkYJS4Nrsegxvbbcdz12BH
wgiMkX8OVmiflKltmUD/mn3jFMnwXy7QQVLpy51d+ZxBP7kviAmgJHyYIP8mqROejKF96ElqRDTM
IXMiantAup/7tDvzAs9A8LB4SLnigQq67ePXjDVRFGF8zOe8O4+saCRUXhbDK/dpFp+Cef6ZDfbB
M5hyzQMdzdRMQdplLZrzHF3qwjl4bPDK1JmCLvUN2o4ML0EQL2CP5Zc5zL8Qy5Sc3S2ooslzP7sP
Rli5By8Kz/GYhvu2C35V1OqYyfkWYUxdLUfcimYqTiK6Rlkij8ZELIZ33wVlfswwdEVOeq7c6Wdu
fHE6eSxdfL8LvbH90Fgvvj+eiVomYBLJqshGMhDd8K0xmmLTlORKYY87WX76HLQzrYCKex1LZs3w
j/huu9zNLmGqXpEXt0yiv8P49RK03o+mhweA4UFxgmL31C+s4wNmpqJa+xMBYVtntORBK4QIRHCv
rMzo+UjdDjmeXkkbnB9ij0chxw+bh4QCZEGw93MMR6tvMLXNj+VYE0U7GhdCbCHHFOEPRk/LniMQ
rRQfbanb1jW9gG49hBM5j4mszX2FwrRaKvs0O7yHBegqFvKZ7O3uJ8ehfisynGk1ZQmb9FwyM83O
zVwPNwHi2SLDeytc2CqzxLFTN/F9bLL7TKaRosBkgUd1OiyzdZZp/QtUIAnZJdYU5sJ3UzbUaJ9E
fXCyhfC2ebqtFq7SOs9YXWfU2Gnb3wmQooc2RsbqTeGv1sHwZhVwOGXhi91M6BaPP/CnNeyukkfA
TKLonLnrRUbmeh6Q79IOY8v28Hg0PmIIxpbbNu0zqjgEKRnbw84rGhLJh1GpJOjohilJZ0tqPjNY
/XKXpLxvI+dniIL8SI+yOCw9Qgw2VeCJ4w3ahHuI6IqANi6GQ5+uxh2D8OMgu/y9V3TblNwmMh+V
GFp6aGOpD6fYXx8g0zIEqKy7JIhQz7j7QhZkjVm0jsJyIXoqDU5WmmPnGWmMFhE9/5z0qO+/ooIW
GxAtsckWfz65o+U+N7LbS7dLT35MoEkfkHlcB9gkXfQO1fqaZ6qdZV7Kqu5BZszlswtrAANEKpSe
PtoutAZP0Qw8q3AyEKgzXZtqjg6+lC/+GmOj6cri1Bo8rUYVX1vy4E9B2CWXovvrN120RUSQXLx6
vTVkGR/rfD43lpwuphOS9kI2L9SDG1KA+m4AYvloJDz6tQhu0qFx37H/5zF5N3TDMSoV3fK/iDuz
3ciRNEu/SqPv2aAZjTQSmJ4Ld/ou175E6IZQSCHu+86nn49RhUFVNqZr5mpuEhmRGQq5i272L+d8
5ygqvPEoiz/oLparN4prHRXndFHFsUTI3UER2CmLyImhejSD1L24BroIRGQXePWl77dB3V/smAQQ
7lvGXllb3xlxeGWgwIiJ9dSFxJCQDHsmor2amr2pMBWaprT36RDynjTIWip0CU32wTeKJ6Vhu5C3
xZmR++9MJO7OI1WGj9TcXhIVORthOVgc7dg4BKL/bMcYrocgWWnI3GMBNxZWQy1YGRG+21XmWZZY
hUqzaHZNbdwlTZeAeCjxQtp+P2p4c+Vvkw3ikq/OFObYRXeTtyzfJoBmGxhv22mmzioT47Vq4d6Q
5kcbMZEQGtWuP6GA2ZRWc7Gd+TSBQysA6TEMNd/LmJElDLFhbxEZMuWT7Ts5Qo4unA6q8axtaHAM
Dw7VEommYRXf4JuNdx2GF28NEkScC3NzPtrQRPaBCDea4SmlA+VD4+zjhXVeXjJmn43yjK0DK3YD
HE3jt2jjnGFmS5IkfUyJVpDdvvjdo1OGiPebejTbZ7w+4pYR8av0XDtZ6iOHPQ5GR2kAvArONpFD
XUCPkL2igkDc4hW/YoGLtW56miS5dMfS6AMIbRamR0YaW9WgVwekOX8gmTPnDfoblKpBIUi55QsY
lR8KibqvIqNnDvngJQVEcIaHlKeB+ytTDZQLe34IKn1XhVO/7Y3xNWhEvZm7+cVrK7ULcpJkjSln
puq6CZx+56RmA+PhRLYSe328FFp4IBpCf2g6DoKqeWKEONOXWYbnbNuqT3bVyG4lXpY7Vp/1AXMt
5/SY3mhciYGOhqclW0PAQXNFDVGkTjd96hqtXicr+qFCscNCAe2KizmzF09YitNEXnpsmiUGfkiU
38qQDDSpkhtRktFnsN+HDxy2g2CCS1HN9uC9krBlXLW6vzBqpEFwgYj+hIomvTWyrqRP/FYvihrR
H6sSrivhv4eocvamRdBhmsz+ZLY7ccjJON2oInnpIzb/sNIVwnZqzxZg1fodTCz7YXeUWJwBnm0t
dMVTxk6s5QewWx1ffb3QpE/Ox2r0JrbKQNjBbHUc1e/gZzK8jhN75nbkNfQp8jAbsXeRMG4tg7k+
qQX3dK1/egMCXpHj+hyD18pMf2U2ddOytv7R7zjj38OR0B1reFg6bnYdAmSPxuIuVKWHK649m9ys
lo17KIytrXTyh9nhKI4rPlhlsG+6+sM21HuTpXu7JuVoKndWV+9RQmKtighnmof5s52tb4N07Cri
z80TxiXDxDrqoKKlTYVbofkI5Snu1tDgm/rFmCXbtl3tbqNevrpYTBYwWVtELg9DQkxoGo53Q5lY
J6+gDY3NIcBhVPmVrg2/1ADZA686uZM+WE55X6fQkLFEF5j0rM9KVAmzQNYHDtCSRJNCztZGoUbM
4atRTG1hpmk3A3ddgt31guRuMtUhjddAsJrA2IiBBBbx5xCTbpXaXC0e813jZ6PTidMo/RpsJtl5
HV8jd+0iZHsTpOQQGO7Rss3btqsIoNYBZmUWRqAaDhipD3YbfmhVQxhU6Y9p8fADqulnHYR0cu5w
MZbqg31AyApX0NRLtqAN916elS9dJL5Cj3LeCgU6+AjkSGhUvDy7fEY/F2w0W/lNbTAdiccMKCQd
JwG8NZ+/ofOnBluRkSOPNVJzp2QR7u2MGUpc4mvvm3YhBVm+TY26s5PI3KHbu59Zgg2y+SiimZVt
XvZ8GwMwPaehgmVoK6AjOZk8uhaO40UcTLt3cOH22c5Stp+VwPt0dz+5Xk/ZijGbRM5tlyS7iLaa
rdywLmehDjj5a4me7TDY7JUcXX9jY2xaBlBpnpi4wp6KQlp8MFErsSDGrK8hQVJZHzSDJiP0CL+2
h69J4DxpqVnJj4re0zRMDrUsTgSC6qPTZ8BW9ipYRsB01rwtC6qApQJFjf+C4I7ipxTZnbZbrKeh
2hnM7Vje8Z+deZNbhdp5MVF+AJGsc0kqRhEE9qUbiIFReFBncwAeH2YlMvAYTZxaN2FBke3K/uwa
D1VMtLAjMYsipu3rfRLxzSzZ9DSlzq/G7MXOTkq4UNLYknOOlCb0lZWR0xZ+WTHc0SJmzLFoWMY0
x734lqyU92gP240evWLntVyWldtchrZ8hZQJ11fPF0ZJjyO5ShxK84ad3oiFiVVH7rFPzdkJHCoc
WU0Y27s//4dsS3zTiHdlCDLDNOnCHTJdbbw2uBl30dggFBZ40+TEB4g84Be3Z8IycOdTbbcVJp3w
iolyPkHae0T93r9k/Wo2L7uahDk2bKXuni2xW2SybK22HnGV9ZfYa7h/TbrNHsT3aoG4c7qk2bKu
f2+UTSBC86rTlBhredtGeOvxlGfoKPsMqVpmVQNqw1sqCk4QZyBSlRkaiWfELdopvYp6j1I73Y1F
cusqdjd2wH5uKTF3GvJXsPD5z/Tot/zONhM/2/o9rcvTECaZ37RkFsOT820OaL/I7OWQ5+F90M/6
1p7yQ4GQR5fCotqon8OMGZFTh/c4Wg2KgiTnVQ4b4E77IUNun7UFXFLZHeisOydPXwGowy+C4lUK
hjFuFE03kVqQdrPYgOka7pxliA+zi6JtAuMx8Pu7qp39Lg2DoyNuW5d7zE1WTLKsrD06wDcOWj9N
7PCKhP6eDCeyEYHY76eCNcy8TN9TbFxmxGinnOS4DDblTg6cbW0AEozhzaZeEM0sqOZDnov7adas
TUuSc6eYBPKkenJ61rkxTQ7bTnhti/mZ1uB5gCFGe12jlwzwYGP+iXzlMJ9RVFpzx1kuWzIplto5
1FmVY605oew20Fng4hMR0+tmFTNmMO6MCsd3R1ahNbcjIvd4OkAw8kmrazDcZ2+9QC+OnzYx4cLI
6c1yy8jX4Whuk574Xk+Vly7F6lhT1Tk26c2Z7XRASmishuS+TCYOVr4wfzMXBI7XvWbcpfpuvhls
900t2A/7eFwOKYSXTe8w1uQedUhXxEpXjltHtW9J2uTXQmJttJPqoJvixpuc9EK3+1ApAJ7dUrwX
NSwxyEev49D9Zo9MqCS3TBZdA90Vt4YXXEfEbXaW3jCDB4zBen7Dbf9RYt3yRU8hluR7FqX5Lqvb
tz4dvls1MWDv0tuEqc++85p3u+xiRtqUuDnJOGjp2y22XCZ/wDQoztOt042ev6RBCcCD1x1UxRbU
KKtPBgpbh/CNpuOnlczT94iq/l6m5olz68wlgXZVjdiREfN66JoigxyGUTDe0jlg8pKVMriVPfqL
xh/iict5qe6Zbz+JfuIaqxDkpLZBgjz0EHBmE5OzrDzrOR9e6EaOoeViQZMhGUw6QZgbb8l9eOzZ
4kObSL55RFCKtw2pdQEOKYd5TUTDwgok3rgmYkTDMkGYpM6243o7gkZk+MOIzK+KLKbHrEu/n6J4
G3vivgjimVkWv5oi9W4aJZSM6iHtNd7ZuDe2bWp8LU5xn2suy1Aw+XBBboZjvp9kdXUHOhVd2ggh
imfMx1h9ZZLtZvtS1mRtZytkoCT2sngCkcmAnWCo9XK0hvhVOnsvZfhn5p2BWRPJTqrDjqgWuE3R
GB/VIpGBM2LYmAQsmniJruHwoWs39Yt42keS3enM1sHUloFTFmFM/pAiqNsa9fQhiWDEXxoifOzN
42RFexMa42aaiFqK+VzmoZOd04SReVzZR6clumx9POhY8uqu88C0dUV+NTHMX5N+FoAiygYt7LwN
DA/NLPPBshmoUhKSTTzJ8jPs0+pglACTl1QQXd5dK8saDqjT72IRPNucUdvC4NFV4acVof1gAphu
BvBzB21kz3h91sgsSgZzSh67IONYGYtqi0CDBEf+0qPhYEvNXReFSKfOUWwi5WlDPvoMlLoCD10d
lehIItA6XSK3tb1yY5ZTMQDGS9pFniwae0fM71VLZrWME/wy6ciwfbyhHiBOVjCD7cuZEBERPPIO
N3iApN4aib5yA4hdKcrHsUYXQBf2Hsq42LvJiCx88rvAEGdtw0EYsYs6d1x41IiNQw7t7CK58MSB
kxvRvJu9IbfdydHKdx0xkpkasf+koGDMxbojPQQWtdvxhA4M1QWz1wxfDbOYNsOguUCwZy4BWC9L
y21nTcuDzCxCqrojKQy6W8mJNflkqTe+Syd8wx+BlaR5Ex5eFFZiLNNb/rSsHubQeYM4ydaqQuwy
a3ggMXWog+K/pZbH7Kw3sWJ7iKbL21YdDvfWS8jrpBCoO2vZSuLY4QZ5j7bUxyxjbSIM/vCCdZo8
KE5bl89AOtGt4FIXiB4STDouXVoBvsqHAvgY/TJVyFRmiQfm4OGaR+I1GxNNgcmNW4tLMhZ6NyAo
2ozAa9wix+iXRNWR7eW+XIoXhXiA8dmwr2T2JoBYXU5DZjebNOVmyvvCd5ZG790bUZl4m5guLS1L
SuShj51hIMMvgp0D78pfRiDZA8gxLAgz11x8wMfAj0par3l3h0d31ZPC+ZzfhjILmK2ZKEakfsR3
DlSW93bLHoA028S775jmm/mz17HCMsesv4hQ5fugnq0tJNx3E6FagLrrHAtWT2R08ZdXDfots3lx
p+5ZzNLZ1nXJXKyCz24GOKoNWx44SABPjNbtMjAVpBOPpt3cm1uL8YwP4IceiWaDORWAjOatspFG
FPnJpUQ7V1ToEx5ZE7XnfuRZHJ38I4nVZ+3UBWN3Pm6Rdt7dSrTY9Qnc6zgyh5pHpanYT3VOYfkj
1hx6pLT0B8PrdwmLJAr36klHE8k44XjPfP5GYyYSglrSxvNfBgFz0MiODg3RfAScvYOBuablr4UU
oHoo9nmj36K8uzXRzhykSt+XyPrmlRP3McmnsKD3C6zhcWapeRxC7ztrposMGFkV+ofF/jIIGiRA
/Y1nMeFL+/GxmJMbQ8zctP3WzhCgpQ6K1SDSCCBHGmEPrVLYWm8mUi1lN9W2XK+rdW5bICffFLqG
KaQmsO21iQk7kreRmHG09IJVOzFuB9GaeiOwQ8UGErs4Dem3mmhnjDGuP2+flIW8OI3A0i58N0dq
VLiC3BoLiJpjTFdVsauoWuKjRzN4a0li3C6m9RZjTVCVSeWxJHcZ4sKNMUfhLV9gU01VdwGcfo9j
COQDoYYW0CPmaOoNswvWPRKktmkNJxL/w2e3tOdxzgK/nfrvrDMaBgAUJZ5OX0xdy1MRPBWxQUyU
/Tu3vfKsZPyG1iYHdCoQn48CK97MXmvk4qNMa7iCjDq4s7qUaFiUV+SAqB8DELGdI1pmtxwag/eF
Ouw0Fjyv2Wx/NsiC1yCuH+BllJ8UK4Q3cjWNQQL3wzIfQrPuIZQSpZMGiMqTBq/m4tQfSRkwPMie
1wuOoTghNzFgwAOHgl9vet39LBTead0z8kwk2K5ofLKaeD6kmDsqrW8YyaFwqOIzB8xnWxApEzXI
2x2X+X+OP9SBeSwLgLeGokAX42uTGQ4DJ+euiooHFIdvyqH0rmQ9HlSZEF7cynMWBlRCyri67FEa
jBlmBxyhwTPuoKlzIxJqWQOVaE3tp2kSBOs2KIfLlKJJYDyWbf5a9MwWUk++pVn2DQD1Ui39a5yX
4N0iIlSI4OTVzteWIov0yl0TIS2QJHqjHpzJlJq/zCI1meCfkrn/LDSz7/rLJhdnazd0mk4jb0Wd
XxKjKo/xkn9WurvpPDSRsw5NgPkg1YeZLipGv8VT3pa7vjP3HHv9aTCCO2KXXyPKKrs3fjSBt+wy
VCpbu+0+izz+Ydm4awBUMJAojybK4I15cmo1YZjskX7RVm+7qfItHd9pwhg2jFTPDYbA0iUYvUqN
s2jnfVflMKdcraH1eBtvzPxpGCM/KEGykKJp5iQctTWDGr+ODMEXxMImGC/18SnsFrGdlCSAptDf
qOwi31oEP8I8u68m5Y8gVXHMah491hhsmUEwJT7BbHwC4bbwdbPTFLmfunfOk812bvRA9aV0+jvL
ZBffA0m4CGS8KT0U2jIy92bbvOggPM0hEjgCK4A3jXrbTFQXMLYvnUNL4BhszYWRfI3asDGU4yGu
s+7HxLOzl4r3WXl5hRamAtlnLh9pRdpRERUZK2TaPccxNCrclnVis1acLkTlBuwaliJO1/1QI/Rs
Uxp3YiaXo7Q/K9vWW07WdJczkdo5dqgORp++tZZJ1EEcFTC/IHIVA/cOh89O0kvvVQHxNS4SP84C
0CLEaa3pYgfXILbQqoSkpaGEzX41a/gYkUfMM9kGMz2WLB3sigBC9D3k620VJxOv31r81EmfislF
NjciW2bQwLVeAHmRbvATNJuu3uaOMZDXUYRNvPti7qCChdbjYgrYclgGN4UJPTBcj+eQC3xHdJJf
JS7BLoXyJ/QELAmpyUBS+oFT24xF77pW99ugNUGSkWaGGxbpXhp5BG1yJiUL4hYB3IfVDA8lgMwN
9BwXtROmXnSo4Ubp4MlhZVmVuvAZB77lRsEoaGLC0DyOCtF/GkWrXa771lV9VzidZrK19IwUl2PS
5OhjdRJi5DoUMly2qCrmbS6Kk2BPfXYMcSsm+Ro3I3CAPNjPxvDJT/agPMNkZ72+b6HfDP1HkDGZ
gJOAR35IlYL0BuevTd5rIW6LeZBb4nNMJK8TskKuy3w8l2zQOqQ+O69XP1jtYONw8e304mkMnpm0
pdvZ+xLyhPw9MjCaW8YTP+hjalSvsMC+lkHvZL/SeegmZc3avYbOv0H+hdQ9eYtsHj0FIJZZhqQ4
gi8xTdZNi2cIkzLjx3Jxobxgs6wtyHFmn94XtnWFG039WWoeP+fLbFlsll7xm7VgcK1TVO9rO9XX
9CjqBRQdGnSNwokPIX36bhxjhndmVPgSxRQML6IbS0shRxNfBmcjcozirVzD6RUbhmVCtZO77GNt
muBo+RrCzrdzwsCF4FtvFvMmqTtW6NZLFxA50xpANd32d80pjCRe03LGdbkNe2Le4+g7WZxDlmr3
XATEWw3dM52U3cKesVEHOEm17VjXGC1h9iajTTlq63kEN9E5YBkDeZPXec7cr/1ARg+l3g3JdVH5
pUIFOuVOss8GTUpTtY8IyDB4ZZiHTSBvSkhfAcPfKpuRqjdR2ZbW/LdAyU3ktaG/TJo0u+QSDVm1
1+yu8Jt776kIvxJLv46IqoRXvtlIeULnCxF67g8S3Zw0zkmV4f0rqxckrp8IRaYLcDNv51nq07DU
E3JBrChg++KlAPNp65OKFcXPmqnLQ8dxwhljy1dbQerrKnBzUSTb7cJmTQkrf0q96Yt5KjZbZV0z
G70tN+nXXJLvvjCKRqkzoOMepnMS5kjvw/7XZDAVZ9R8bdYfEIdftHoZsoPbT5KUyCw7yBJRGJ58
iicOocat3Z2Jvf4Ib2c/VsNjT+IsenEG2Rgq/LLIm607ON55ApYsF6b4iB8pn5Aast46tKssw5Tr
cY9PJmr5fJfZYm9E2J7c0jA21bg8W4Dxw2Y8AadCCagdHOPJsJ6EjBSF6r7Gn3aLemOOMD4aItCH
nqdqg+GAVGLqjNt5gkkV4o8BRlTlG2GXHFFZhSWKM3/kuhWmoGRMZuzehImwgO9evDGaqGhSourT
dkKdaW+DvDD8LE4i0sRT1PLY+XHwPcpEmZvICQWinl6S3qVBHPPEsdC6w7B0ySp2aZ7kr8rHkMhT
mrAAx9JmuWb18GOSrEsK1GAbRBzAaHui2YYaqFeTcypWoEPI7Pq0FULCtFju8mxRNOxjt8JaTbIj
f5oDAhBzaQ8oyuN9hYPH7Itk21FwMLT1/ByC4o1j8oZIvq5PZ413BAiAjU1gT9JB7ETHyqk+gZPS
mXQwGBMH5VSnOV69Vt2yutxHJbkzZolyJA8gG0Q5CiY91dc0WV50U57qxOHdaZ+GIblNqAScaYxv
UKH4udc7pzikfLFsGibVRF8Ic95yLQFPwQAoA0gFpsxIG0KSkZtIJl0vABKPm7TwxAmvC5m/0AL9
NbOJz+N5it9EBHqiLpgG6LAHSgXathxyv7THlh5JX+KheQlG/N1NdEw1w7gcaFLEfbWfCDaHog9+
ymDvz5ONo6n0IOzW3q9sHq/xxJSwRqXO6P7FHqIV5hnE8K7KH2DSWUuG9okQrJ0sGBgrHcOUGyey
A+3yxBbHEStsgR/QQwf6oraeq/ktIEAJAQTaAeasYkLpZnc16HZwQEUU3Yzxz8DV1amamUYgKUsM
75EYzBDPMvYInruEYu8UloxOCZFivDqjx++MZTf0xMLEQbxDPpjvIqkLvPvXOIzuVzQK6n8J92wt
HCbVX5KA7Uld0U/rKd2hog2BMsbF2RU1aQmksFk9diV0GLtKrVqTHvcoaGJUulRYAepdnI0oDdnq
piGKYJbA603ZnWujd5mQhThWC00bCfoDYt1vyJWPtAzU9G17gn6wwUP2mC2I7xAgrVaoAl5WcerG
8iH3XhjkrQwzkwUM14cR2PKOSSHF3FTWWxR7vxsZfTYjyllkERtnZMKcdj2WDYvBept8hQYbZ22z
HkLvsBn5beadY89qSL7PYqRlUG/KTL+zbILFtELZ+r6BX4CEIfVEeEYP+7RYxOqyVk9s7Ar4pNA6
Y2NniEtDVppQ7HKVH+GF0ifkmBpH+OVlPvK6EgMGhsEKs3EOTmzxuIEUMEcIMbNjs/8el3PVOXor
YmQfzZIh/Y0BcVbFSabecGPOGWkdz6MJpsTS/fJI8bs8eqCcoga+JjuTBPnb/Mfl5W4i5h4h2Iu9
tMfr1FvB1kkyvoCxpo8CEtwyrYVW2tJe9v1wit3qV94EfEqQ8o0AXNBZg2zpJuTcDZrJ0CgB+PTl
YTKAfcc/vL690aJy6dajt7FCm9rm2U/hNBd2jK+ZQltSpPMvDa6sA/UaLt214XqzUMXOEGLJVz4F
QU+x1L9nmk1jEOBVSrUHl2qiN4kd76VLwoehwBySt0xf+sz56in5Yc9E7LHd93ocUB7mFSs9Bpir
+6/CV3bGMO33ynhM42QPbfxGpRoogoCQAuA3zOFl5d145aicaKBOSLjRY7Oj4UBtoyNqRt9L4nyX
GHSDcWIzIFjKX4adE56OoLlW7rO2w8dFxUQPTxAGueV/TMSh3hSGtydWvDuBYlgvonXl0SC5tb+6
0Zh3ARYgP0pH8xAZ8s2reVlkX+HBC2iW4/Ze9hIXYTSP0K/pmjOJdKpvP2U/Xh30RojyEB6kUp9l
3JLsZgLcTSlX6QsK3xKMxMPsOmYZI4lew6ZzaYfqMXwzgGzjauJRj9TPqeVDa2iTC8px/BTczLlb
yu8gsYJjQBbPJqkMa7ew69xajsguiU2AxzD3ftVxZKETOzA2OvOJf5A1S+M659yp2a5FlcGU0bVB
qSeaU1rC7VAWZu7Hgu5WZfq3qwKs1a4D363lH/VEbKLTRG/dCJ4sMO960yKjR3a/VRa/B/GkoU6o
cyAHYGjoRCJHIZmly2F8z9RKtWfvNObxcgmR7fow6pxguvcinsa0YGI3e3gATA18FncnxjoUlExa
UwIKHSS6BKM+hPgqsRvkOXa/2D3Mmq2avWyHCs6Gk6MZAPkIRjIwr3aAMKxnnMGqJQtZwjfRwUun
6C37E9exEuvaP8tUYNR2TEuL+TuFaqyf8pEbuqrSx5nQJMIBiDIpw2iPIYEZ1HCO7R4xF2p9V+FG
VNU6S93NE/RRUz12bXOaLZS+riWxLgQmcEUjr4+zEb0zPfHzxrgJS++cJJgkRSKoLTAEsIMNT/Yw
llv8Z9FwndruI4zjRwNH9ilHFb2su5MyaiZ8uxrfbkTFyryaWcacnqjNnqoy745h84QrmsQYuBiR
WgXQbOjnlF41nAiTkw4dywTgp6ziW8cIIkICok/pClZfB6h3uc+4aZdhJ8bOluxqN2LImH2YpmJI
NNBKQbglDc/xRYHdwJKtvJWTsw+gepzRkRHCwAa6xB2fL/qx7dPDJD2Qi2CLdJcsvjuk37FHLV8I
TilvlfhI+VwvCwFD4aEJt53xGgiUD4EMIASW+MyDmK1LxqU01/xI2FY3hzIj1ySK2auZ8i4Xf4ik
JOnJqqfCIK0Y7fyJAIaap7RGizhAaF3C3QKe0a8qzfQ8ldfUYyAXL6/SgvSdM7pwkQsKp9+1lN3A
U/WNBpF+m5XqB9UZZxRF4JlqaXyIUkTyVTAdWTsOG8iN2YGeeYdI+qutMoGtNb2EC0V4FL+gmMT2
qW0aX4hrJhJSGiUCrjkZzxEcgUECoK8IZPB5Xr7NkIPBra3HBDUK3fFXNHL1WAUSGSClNP9l9QkT
lysN7oe/BM5NtIieRAgm1jM3Q9DHvb8Yq35NDIg+yZftrC+jsE4N+VpjitVEdsWhBPccSwgiejB+
dgm1cr+cPIMVXbuOSfAqHVtZLDDsM4DcCekvTiR8Yovam24ydlKiQYL1MW1L8+AIqHuliEkMpUwP
O/vHmMWkbHrfU9naV4nG1WzQcqRgXQ4VwVLRa59H55p7N5xW7JSx/HI0UFwn+qrW8XreZ0zbt2II
gvNSt6/4O5iSlnu8/O+V6+bnP96z/z8evWv82TCQ++7+x/r3f5ZEKVGGdf/zn3/Z/u3XZMX5H93H
P/1iV3RxNz/0v5v58XfbZ/zRv6XKrf/n/+1//Lfff77KvzLp4Wz7P5v09nGRfRRf2PL+fK3T13/+
u+YP/M2kZ4n/gLyCEQ7uHxI1x8O+93eTnvcftulKLGUmbjuT/+t/m/S0ufr3zDUbRmsb+iD/6e8m
Pdv7D5ewW8t11ikyO3Hn/8Wk918yDU3paKg9mAU1PkGwBv+cRZP05BQkCj1F3iTqVNsuwUYsAESK
G7W1QcVT+PiNwq5i1i+JYdFXzGW1r8OBYJC+XZPQJ8oww7H+VbzPX1OHTGaUksvXAezqaGH+JXWo
rjw7txYkJ1ZcTNsG1jlJGD1aHEvAxXCDS969piWyo2jQUNXc/kfbggiCX+X66AvGbCR9AhWD2+D+
ViPAzlqa+cmpovuO8vTPt1z3DKdCgZMrKn4z5bYv//Ac3P8tgfHfij6/pzrt2v/8d2t9+/4xmNF0
hHI9yVuML9kV7l9iMAX4XWJ5ZhuFw4CuasTwfvyj/+WVH8e8ezYxGEU9kIOCKdG+9Ka3pQuqQ8jo
8dgpJnb9fHC7LPpZg03VhmifmyQQxNmQP+ysv69kZGy71WLMgAW/fFrT2rT2DbpwtJOISPnHCzrY
/IaxD+XsBL4UAiEi0AUYTjC56VNoyHPBm4N5K3buMKQ4/yJFV/7VCGoi28CzZ6EzUVJo8y9vQ49Y
k6uYeBWu97PdjdODFY13uXGvWjjSig3YZbISgs66157NzbtwYp/mTJ8MHkgz8qAF47QbMatlVRgf
WVF+68EMrqWlwSNMq7B5pf2YfesSFc5IT1oNU02ML2U0TPf//Q9V/NcfqlS8EKHx1/55Rv/5M8M8
0Cxxf1qs1nrJjuNH0arxghwQJxLN9o/H2QUkULmO9ZCnLJks5VnnMcm9wwytemPlLLJNNxW3MVq8
c5Xhv3MT9a9yMzki/unRs0xFJaKF5VjCtnn+/vJdWuNSUpVjRnLG+JC6nth3SfxhLeZrV5vxwaSc
JqC1IVClkNdS51+hGdUvUSL2ueZSIkPxNdIGZYgHVvq/fwvVGnH1j58Lvjm+K75DGy6Ydv567DjG
2BkRQiO2rZwcYTAcujJxLlWYpkfWEg9rDO5dNDLSYQePs8V49hbFR151le+xCD71bf+VFtGzO/Xx
xQ2QX4spwHpGuN1txco289roWixa3UzRSEQnI7khbMAgerO+UsBfhh7rUZ0Z1qkVfX0GQ7rTzYyW
ybQ9nIiDr/LaARQhLWTezHnxiHKA1PHD6ATGIQwjdeWn7p3X3fispvhfnByOY/71AFzfI4kagY+O
MuG+/CUmrEyzNkUNySublbN3Ak6nfpzjUw1iFNUHAkLi1vPyptYupeT6j6J0nsymdPexV7jntANk
01A3/flVuP7Wn38bw+SXRb16XtL6NpnG4Wkw2+qCFnQ4B+6tKZL2IXawa4y1d7H7vrvv2+pNd/F8
/vNbFdm698bgvA+WsTZM2iQ1g6F2zyl+/4e6FakMK8FckyeGOjJgQUh2NWRjndPcRts/P9zGQFed
Yno6/PmlcALkIfhiDp3Zk+XimI+d65DiIrsBIVuYnpN63MStFe48hkQ8VLBp58i8GTHoMJC2ktvY
ixltLXA21ewmR7eypks5vhftWK1DkP7WpfF7BmmNkYWwIM+cQpZF1FvQJ6sZJco8X9w17uZv36gb
uBeUDe+Gp9rDOEnhE6OL5ioGG4lt5SBFQxTXn5/FKMvyhPNnlSJwbDeDRaqbaZ+pwQE5purWkHPi
Y7hGQZbSZNm5Yd0P7L53HDKoQNes3ixLnxczxC02dvELqqrxWE1N94h1EQvEUj0szCWudjb/CDsd
Pne2N+1JMRPHkd02PZEOURvrr0hZ8ztJn+7fv7VUCUTpoEq2EbKyU6ooaRXdxZ0Z1oc2FeajpRVd
f4hpw91SieTPXTpKn41D4wu7s0BOpvGbbXdPNVrpJ6+2X92l3KlyRtvVV4HP5Bi9VMf6ijWb8TIw
DBrb6HGeFDuLNjAfp/9F1HksN44sUfSLEAFbQG1JEPROolxvEK2WBO89vv4d6C1mYobRo5ahSKCq
MvPec+HHuWVPgIU9PEekrjwr8zw+kaNsmy0A8SQ7tHVVnKs4iE4+xiVPaU3jzaZVmIlmiRJiLpoM
lhdEYexJyaQ7q3w3NSWWAwdBLsVt5RmCiPtsYOVSNT/3bHtUgWYp4X0qQI+gTYeYO+dMizpWgVrk
UJ8JoHXTTPTPdqq6tdCyq9oHqP/70iV7UkZruzHBJkX5W9tJ4B3aKtaH5tqKZdK4LDnLyWUDSVs7
/j5Ug7L9vTkgZOpbeufhJpbjtq6D7BzaL21rqrg5MM/UIQL2BLnDuTKHu8VJaJ8nTACCqssWWNIx
QsrnARp5dfLyY5DpUZVTe0/z/PK7zyX4cQHMtQe90uhCVQitaSeCG/a7Fw1B+nrwY+3UUC7QlGsY
hWnDSGZO+8p6DO23cV5L5OdAhEwFQTJHqN/v6vzeEIFUYaeg3Nsnul7TxcsVbL49K7UoYcS0Y+It
OTIZ+s5ibLFDLqETnBvo69tDeUCvZd/CGi2pkQVyE9iFuZtUu9nNTPvo32bxl0YzR4zze6+yI6I4
cwAD30NRCGr+Kt7ZdBU8g7gmuHDReKRosNdB1oSeGWIQyRnRTNMA81BDv6IUeMdweNE1F7CwUVFi
KPmNKTMJqjOVrtz2yw2PXL+4BA0Rwk6inAYCXSjVQgKiNfFvpDg7Z/O5WY5/CLzEufdlfS97xsVt
r37iF2TP9qkJoyD6yVA+MAZ0on1E/Gm3B3kzXzKu80sR1NMh0wZrw4iE2c/M+EKzXClLRI6o+vZh
DNLidzmAAPbOKIB2tJ4R3iXIYJR+QEPFbvpHOuAILsl7Ok3Rda5T82pMxh9oOsQCzazVOb4maPw+
7FxZftCcnyDMXcJWU85Vf9KRbF9QS6yi1CHyO3WLYarv4xDk+9DW1c+6YYCc46ugv8pcXiuqFEby
EByazPLvo2qRXpLlbC+MnFdVO6AET7al7Ocv30FiNUaj+aSE8Rb3bgSSJmtQ/5XmMTc5j44MEHZl
ljqeCPuHzmqc+LN//H0gQDRZmS1xfKaDJaAvSZTMWjh+qZyyLZoj9tRRPsNUC8X4KMiuoDnhkKiV
/EnDXP3WRfzNtBs6g8QZzgJen5pWbh0D2tPv6gF0szgnxPUijVqO2piGG6hF28GYjdtc4dP7vf9K
2rSIiYbFrWCCKoA+ZR0rB5Pe3IjnQaVsL7Jo97u4NBmwBZtByLYWVbnpx3xgYdDiXeFohguWL9gh
iBoAemxV/vGGaA73ZKwFI31JSD6oM6BiIFrek5uAOrOOPh2ftgqt11ufKkCijOWJBhJFmQ6vEBNl
v8kVxT5Uw7TtIvAWIc+HkYyCGJCmpa0s5r/C/1bKF8jgI2WJSux5hRanmyJNXfcmAUFhH2CRw+Az
YcPeIB/ZdDT6NkZAgzTV+Nmc8/LbnGLKmSMdLxAa2nRo85tcXhYfWhpJWcZFy9ua2CPj8fsSpYb5
k0RovwIiQM64L7zJEMrx9/qJBGnF0MTraykInnEeIPSQK+fVkxFM1nNrLtGV7u99ZgyIWIAZB0x2
1F1chP5pqJA6/H6fxvE9UjJwJOifdYdsLdFTfd0jmSWZ2jhw1mW6pofqziQWmakStnM4GbTp6pB+
oj+f0pQAJ8Z9B3wcB4B1qKcF14dA1GRO5UFvUU36AcPMOvUWebDkaNJiYjZtpijKIRf7gSAxxdyb
SKqrc1k/bAY55UTve4QdIK6hQKIeIj/AbtA/wvEfAs9oW/AduRlqj3g40mEuAxQo0k5WhvMt7kb+
wRpFF4DQBx/VEKSYfFSX1FfdjdSZcdb4p8fLTsc9+GJz/AUAYPRNxUPofeFGFiMShSynIJ3YiOjY
MzIMPpsq/kgc1Dc1JwCcS2XlbDWfo0agT0eW5EPou1DfcFpqXpUYQODKcL5NY3OpR3XY9H4bbzkU
t2uLNvJ+kAyHs5I9nPZSvHGkqhwcylVSYWdIXuzz+xHqo5fL+N1s0ktFdsO2xnW49vtpi4HLxs4f
Q0d2pvBs9hyj6yQdl2C4dtvYboBf5MqZ+pYi807tYHrL/cnYjhRE8HEwoXM+QGsWNdPrqJEjGXLI
R3s98nxikW+HLD9N0FJRGiVrPTGaTQH1bNuOsfo66tmL0mivLZm1NvELCbOgvGRaoktla0XTuEN2
Nbu86wEuyqG8QNovvHQWOHY7VrHwxvmsWRlt480oAEeYPig8oei2jldb4hZmKlaTXnsIMJhOY/9Y
oj8NKpoj2OvL8NiuSZeL632p13caJi9Zo88Em0e3wBrvUp/oq1rjq1ZiLseH+VXNBBlZcug9nbxW
zSZ+R5HZxZAj79B0MmboIH2lPpLWyNYUvohyya+7GgNOiCCVQDlaK8feEJJ9yNYHohokmunR+nhG
YviAG/rye6FECtMKAaNlHbUqJrKqdA5SMIYqcQ0FToUzBFV5Ed8Up9gxTAU56h9n60daw0OO9r0O
Pi1yG1Ot8iyTuKuI6SOulDGbNnNPbWtCLCOPoTIRVC1ty0Vk22fZMptrxitvuxmTn5glaLsGpEWr
IedlMfQv8CTamiVKo7EvP5No/pyH8VxM3dOg6i+2HtevsrYeqlZtOkR8CbP/8xCpBXGr0y5Oacw3
xoaYH+rKd6uVLaSeKdhYlSPuStsh6CFaZ93HWg0ovGhoGWuYous6els8fsIqJTJZWBZkaCbzFRG7
WfzkwH+c/FMk1gEnxKEJwz9jlVJj6OZZQgiyu3LDyXEX6f3OrL6nMiFl4Y6fD+/nqZbTLUZip+g/
7XQciL+R6dYAcjXDg17lafIkDDZ6px22Y2PSrWHL60BuA+hDmaqDIbQixAZzde78WNlh+HpLoUht
anpGoUynPSRw2iFLJZWOR7QN87qbiy/ZVMDZu7XRvwYvjX8S8hKoe8bnrs5cHzQi6QTqSuvp63Xo
tmMWiGVI63AWlO9tksnXQCPyXcnGl4xu2DGopIbsMRs+dH+aVkMwqRwpCAGo+vZmhM0jLpP2I+lJ
PIgUtI7IwLJDXhsLYnw8QUDBglaR+FjOU+dRzN7Hpn7yM9nu9Mx+teyc52GuM4gfXQ7xj6l0b3Gz
BlgNSXKr3ys1dy0KcgMlPOiLVT+KzSBZIXsi2TzkFcrzxGzbgCCiaXCE3wQSXST2ugR5kMceMvAr
gtMT3kZv0sP8wcGzBRFZqq5PZg28yHWIWXjFDpFv8X7tSXs2sUJChZgC5FQNjRi18GmmN0ghSdtd
We1urOd7W7dsMFOXHRRevFzI18gHlxQ6xqa30q9psK5q2u4MveIlJzzOsnd+EbkBlHmaGfD/itWS
ZWFKhCsVB6L2Ky5AocAKQhDm2j1mDFQwHPw8x3ho5Yc6kCAXv2hSpE8Ruqx1V5MgiSPBtq9OZH71
qGL7qtt9xmhurCj/6yP5ChDmM0OqzTtRd9smFeqLVBfir0a+g/ybZLTTUPYtCKoJDyeF6MriILCy
gqk+9KV6VAwAKaQBf1cdJfe8Kwu4PEnln+GcpPzWOdMOHHxwvVE0P3PBCPTfDE6uhQLxaDR0uc9b
9E/UdTEKZRAjZpSfUgG5O9bN+t76807tZi62gGIxFKrttc6LhnJRK1luoG+EAvkCM6k9OC3nZGFT
J+cJinAh534t8YFtBcwHO0U3OE96suBf7mmcfbZlontFEUS4HwvlbhT1qcJIdOzwkJ7sql+KQCBq
4ZlW3RPKPM4F+SPuFvfz2SflwAzXKXQXwZTNWCzXSFS5BPC6tMQJoHcJEEjhP1VRVFEWrBPt4NBj
tElTI8PRi+MWIFIx2KtKS0HzMMtbT85cbwrAcTsdt6EXhct4j209U1TPijHr4y1Y91y1G3mtYvRi
IalxfRG9SJu03inNkR/WE+ZSo9lBBcG+H6HMNZ0YSkBk/tE0rnleWQ2KlgPYhI8vaNe7HUK2kChm
qW2aIJpec0Aze8UPvhtBzJA6JnAOyHmHaDyfA4vlmg3oCXW/riRv6k8//GjOPWJtD8bPNEYKPqER
xzlqkaADpHelIXttzio948eUsLqG+Pez16z7VyhkHLIbcHtaYXqggl4ZuJkKK+EMiIcTmcWxtYAc
BRKJQdNXXmKoBWGWRJ3aQNWPY9JtTD9NXjGY6fBIWBPOqYqZM+0JgBgJ454n+++QoxMD6VnFFb3r
2h3U8+yfYymORiddEsuuA67XwsClLor0lMfG3RrRvhKA7fXuBERsuzwtZzTewom215tRMjX3K1I3
I1prd44C25wGKPgETv1DbDgYoxiWBpQyuQHHqR/HL1Enn7hMKCzaES4YR0iHiNk1MbzE1HI7Vvzq
l5hmfiOAoKnrEnGTDKwVNSznVQb6qBvG+zQtDG2Wvf6ltZ+r+DXOv+Ls3QhN3Bc4pjfZOHS3WAlf
q7kFb5MH3WFmfvrWD/EZcvsWheB4qUSsPyfl4Knc8wj3CVzD+35g4nR2YtFRbiJGaxxVf6vC9kbg
dqOnx3weV8IJ/tQNfU2QeS8RPiLK+1UiBtvFdH4Uid/twpy4INvOYi5O5psNG4RvpMxfsj1ZX3rW
IjRZgjYJzIzdMnCNFu/shOLmAHYQr+YwuHD3MSKAOOMUKIxjxDbE82i3ESb9CnticK8gpmoc7hE3
Jq4aah7jXReFjDzgYwCikJcbw8E1JKIYvVnZ2V+K+FdyV/44hfGgKqQy1t96vLaIVU2TonPNxjmA
3ABx2u+L+EhiKb0LnkH/bUcecGA/v0SQqYybyJjh7m3tuUU9ZmjPavoTKBz9sQBydKEbQVDSQDgu
cZbegCp9wBwzXuL6ffBvPWJxk51LJ/VL3yr+IUw9YkCM4hEgCKheB7yqijeNm2jAkOtq7BuBuktD
LORUYHmPwbv5ZyAP6Au26vqbuE+eIULh6+S8E5+7yq2/OriTzluieIhpbmG7HrvgnUhC+qdy06Qb
ZFVsg82rnx6Fg7RpbdfYw1zyryJIE8VHlD4PLLnpSvByS025ouJ3bdRUUrL4q4bCwcnc2VrndVmQ
PJIC13HHDrkJpg5hcu68l8jmchBdG83OxKZIg2aTmmuwv6RPtbxfBRUXRMgm0FgcmzthLtp2Enio
0Aq4RZzpr2Y7f+VqQvVsjbU7BxAVAST5Uim+03Z5/VLwQ4YDyjNM5Z6zjonX2RyuI5XKFn0qyN2N
BmoEhw1wCUfeGlpRQqC5BwKJtU0BOMhugI+ur2N8GO25s2rTCwcrOmXwSA9jb1lbA7/rdR5xi8OD
ZNPtnmufyIcokvaZCGS57Ulx3YcsOOSh+sWTbzKIAt8Ftbx0joxP8WNM5dnotL2qc0xOg6OgbwAD
HREeARedus2LHtkwLt/0fRQ4Qxi1mfR9jI3Wd94cET5aIDcg7tquH6UJ/T59U1sqT/q/9IUhrrsS
g5xt7LOeHCkkCkRYdEWHBkhd8eWYPupdgmymAIRVhemRwwrq9bqJ7zNtOESatbpDmZAd7O5WjLuU
FF05nmLkp08qIgYgkWRq212Aso2oWrtmtFZRewNh5n5pLXs1my+s69gXVz0jQi2mzNaqU63S42OG
tsE60SCSTynYS8r3MXW0AzJ2UgTLjmog9wRmBhjmGBlZBubkXMtmD6X9SOIcAk9aD6MDIS8H/eWw
fwW7Toc9NGSIwAq3hKc09NY5ssfdoD/jqtuGnbmdfAVdL2Us/NWOXXt5nZlHgNbRoY9z/dGekmzx
OAC8WpauM3PpcwaLs+CYjxC1STLLthH9QN1BDJ6/oA2x9CcN6/JEQ1CV6abHN5SzzLd+RsGfb3WY
EL5BlQCxpuwWpwAoMmVeTfhsR8IOAudEmqyL0NBdIJaNuiDQ0VfxRkXlaVwtWZsIu0gUrLZVaR7Y
qcimQXGsI9SozvwbZX+i6bnQm5UfYsVF1zp0Kh0JkhjwKjccK48SeWWH7VFDhmshM01sc+0g8lTw
v7LFMqXQtmR5enoYgWyPaB6CftHoNez85g/5idhMrRWGFO7SZusgELSGV87u7ETmtoRHl3XXsYPH
mUR5fc+Whya331r/6DOdgPeTH4GCQ+jMu4r9pHVLjLya9pdWhyQJs0kj5ZVZzg5s5HxWZKxRpU1r
Gm5AV8iHVYEpNgTAKoQPxEjkSxuoPn+n8xulho1IjbBJjIkjfFcrD7gI7b1sEKrhtROW4hK5uVmU
QeBymQTNfeDmIS1c1E8OZd1o433hIBb6NpJOwwMj6obBhxE9kirGWmauDUIiMsQ4Vo7smRLOZHtr
iYpQGRMjpd1IYWwq38Qkdg3DjyZ/smS0oXJf5/boZuJBduk6VlEv413DcbtWhYXY85NFKRI3rgN7
LwLUjgNJAFC+HFdVSA0zalSt4Zxspqw+hzzJ87LVZxyfvU7T/ykDH8FaEqyNEflPCyVyU9kKNCiB
ObQquuaolylrJ/+XdrPGlKF3mguDZGsJm10EhpXJjxvatRCSsYCNNOojMRiexpgx3Mbq9H1Q1xiD
q/qcJZHtDjP6PZWe1Xa0jbOYguCb6RT0mokDbDodkaNa6LlBfzE4IuiGHF/cO739TGbUhbt+W1Zb
IyIYECcTvpxLb6invA4PDr2zrolOBS3KEZ0CEx86zn3y8HEruMUoG1T1OpWU3eJs0e3yCmDrRZCI
cAdjAAPdnC7d1L3bWqGRa/lYVNSrWn2u36wuvyoJmcSzeQEPcPSVr0GGnoE2TtralmnuEagXSLwF
6gkwJt/MBO4aCWkQqsQ06ng5cvygJfu2HU90+1lvnutYbPAnuqTNYodhk42uU/UV4AbR9CclSPZV
zsl+uCsVbU2scOboH6hiNiNXAMpJejHUBvtM2YAoDriY6YWDwvirJltqVo6jRLxJmIDdPOurLtgB
JIiuje+/VlAEUPuxOMqxwdCNoOZIWwAdV/nuYOfam302o6OrHVdvLM7SznSPuuIz6xSSENKguIpe
y6+ZXRXX2MyCjWNqOGyXj8HcwtxVkylsjfkeY4d5aPw2upTMyALGp8eRICGVI11zk9NMvJdi1rem
YDpbI0Vma0vfiioMkI7I8qmpum4nLCDU5heSSFCaJcpTGfJ1StOIXRXXf0IGBtee4cKrXtzS0RYv
/NDsiHbvVjjcbaJvoqu08ZFEZXOsCt88cw1jMJsvuTOXbj4U+a0riANKJ4JuTT19cSacBUryEtBq
OM5d3iyFc7DpszbyGt3uNpggPctR1fexcF6CcBeFYh+E+kdPyx6yblPQ1kED45P4vS30o2OFtQtq
SnlKM2LHtSClOytxoIeSzCHGuOKYO+nP4CTTsdQBgPz+qZ3hM3WqchM3vKysSuz9ZoUwsuur0QUj
SIGUwDW14V0nFp1Ty6R9iXw3Ls/QUTxS08ZjbpPZIHoIQA3y2SPPBwC/mkOIXFdJ8TePc47gkUWh
tzwoc7iAAXtoxgZntSTNTyGelBMtWApyYXgTQMANCWPYMwCpADlp2rtqK7fWSLU3xWy7PRTCkrkZ
ZqJacf2E5E1zngncQTC4SjoZXYcx/hvaRstgkxhrkdMjx8Kk0haqMe6hgSzRcymt1A/MWah7R4gw
NlbJEBHUWOJYdvBQZCX2BR8rBn6anTqWt9iz6KmGYQNNS5/f7e6SKi2/cf0YqFPPY2LtjaCbryVI
t9OcyBdu8PFMHAgJedFbqWV30UUF+Bin2zUG5ShSWab2aLvX3M+oVbtib5RwgvtO/G257sloBdPE
65Qc2GqKmyQQZm1GToKhu7r1Cy3oY2jb77Cck0sYB9KtymA6px0OnYFu1MlZWjujMF8F27FLm+Yc
aPYRl8TfiPYQp8ai9dBPgVrWq6+qyPxDoCDgdKKRhh+KdegaXt3phMHnhg/MgDCmIg29Jlrw7+30
M8S+QDCeHgtS2zmd6oQ3DBpdosjPDr9/+u/BiOyapYNEUsFJJkJre6WV2MOMoaniEXyaE7mzjoxD
Xtryzn0Qr6kJfBc4y6eOpfGiJBAWzB4qI64VyofZTBHO1go4cCp3pd1ZtZx3DtZ0QYfuGmrUPY3m
sCKToh0bHKxCRbwCoaRAbB5ovV/pFembuh8N3mepXfpO36bAjDazb8Y3e9bbS2nz+jMluE31ZxCi
iO46u9/B4H4q0iTfgktgoJKq5eH3T0KLbTedcQn9CkYqAYIoG8vUJV86hes779PBkLtm0pyXQcVp
gYmt9FBybC3L2WQB7IBi8Z6spINvefpTAEKNUX69lsoC5pauAjyMN7KhZSTY7ONRdyFpeTN3hoeT
r7sXI4g+bu9wz9YYvJfMAkxnrP+wHk7eWauCYW+n4X6W7eJve2eAAcjLeNhaLj2jrsSZ3iR5Is4x
47c/iR7aJbF3mAJMjBqB2uFJICTvhMoIDXKDlbzWnXIrJHlHdtofdMf4todgIBuQVO6uUlhNeD2x
6kkG9EZIFFXyqtWNeZxyG6B/lN0zH1ICtkSFmrvw3+ggFzB5XiUthSPohTUE9JUzgAosn7JUZg9S
BAvYIWDiU43cY60Rn4QrME8inkPKYsYG6M29FR3HzDE8bBHFJpivQ6AvLb6XQdP+BDtNx9hPJwrk
GW8p7Uex76dyfq2KwBsyDHiRds/UsLug1NXPZNcQ5pfL+jXSyiczUO+6OWJwb0mqTQeYWJWBDGcs
KULSZqDvHQnyWFR7esbSq1+Wc2cUZAfew1vsR+kHS+u2w2WFuRcLTFjgneumncNJAjAY+kx6cSr5
U0VlF5eUrseml+i3Zxq0NAKXD/LTrb3sjWvbWMTzpf+mPrykDPv02qBftHzx70OjopCAksBRyEQ2
Qvrev7wGVtBy09IdWlf+RguDdyDEf0ob7X8WkyS54DiAVnZICzYmB60eW4WHUXjTGUBaSuhtMD8s
xA599TYFzsuYBgCRBqCl7OJwmGxZuDqypjX+iFSHqhWGDO42NChVfKpK7abjiEWwGiDmB9+/HAs8
11bpP+ucBsFGb+sOlFEvrgNTNb6Usr7Vw8MYB99KVe8MpJ3goxiBxAW4PO43Pyq3HbN/ffrFdRJm
RPNP5D52SX+GlZoYGtNLmnehhj0NNB/QO4JcSCWnfWTZjPjkuSTLxmskhhI1+Ycq7JrVmvpicOAo
Gwy9flHfwTQzC0MsUKvbUgERKcqwXyxzbjCO/0yx1FMqXejK2vhOisioBH8aw6Iqcvy0YH5Bp61L
KFdWi2mBG4FohuKOrNcCxs81rdDnTSVqhNKOT2OO2C4ePMh0fqm8Yq5kwpX1DUfFAiKoZBBvljRJ
CK+NiNKiw1Fk2qsRgySI5/AwGTZWdEZGaXaB7Xcr80h/sOUwlAUKWzPCPgkLcUsPjX0lm/ydOZnG
bJxxH+ouD4Pq7FogzXid7V3i9P4VK/DHSBVupMZPRmLzXarzZuyNzoWRjg9yU02Z4tVgoF/rqmYY
zdRE4W2cmb1T4hS6utF4CwLt3cf9OIp/JvMBYbx3stmhvNwA7FnpE5wW82Ynj5BaNkzPYFNUmhvB
EpvCIDxubLrmDMSxcoxkbh4shhe1H323Be+LmiqvWBSyY6vGwSW5Y+UWAC8XJUL7p8s+YalrO9Zh
4lPDY3wVJLQyPPLFjYXgKlMnfQFGc4gHJ1yT2UFZz+TnYMY2hudKOU1L8G9kmjMdR7K+hkanigAr
u88KmBh1WQVvGYYXlqrZAoZH8VxY6LHqEjPfoMDdZ2B2o2Vt9995M3/Q4gGGa/KFIUAB6Mk0dXyH
sosk+li9ZdVTjq8mKz+nDDBQBtgx5r3X+QsYpv2r8MmNi/7ZvBhhQqie+jRZ2Pxh6FEJYhtBcvGn
CWjiRznNNU2hJymQg3d3zF2s4Nxv7AJQcND7PYUlTtxa4WBcKhhG/Y6VCuk7pMu4UvaF1Wz05GYv
NGauwy5dt/QQbG4kAYqJorIVm6q+yMVQV/xtHAP6rljnc0BFWEJV2WOMhVHRq/atjkd5hs5psunI
MEj+Ak34cILxKRrD7IzoCwFIIVsQFEb4NyA9oSe55wWQaLcHM8YxqLXdrAiVP5rTrVoTvURoQeJG
MB6FJuY6eqgAKbJeXSd0dIIFonHzkzdnO/RPSrV1goMvLRcO5MYQ1wVfP4GHsR9m7BtunQHcqSyV
vKriEht41KvBJUvuA4Hfvgp+cqRvtdOtKyhqrfbJBatMXzOT6iJaDRkTOnq9fZRvVDZNXJVe4Zem
q0sYfYzO2j2yANSJQWtv22xUQIRXzZPiP8iozu86Td+z0pZMVYHoRUddY7iFsdjLOvW5VaOX3oAZ
qk/QYnqoUJ/mTP4OfMyUAyRIkAAVworMv3jfCa08tBgXaBlF40c/Od8h4uNbSWzvVU8YYf1+HJYI
kmdm1/hyn5WhOvfLIJTYSuIn1OGjRTOzjasOIcHyv9z8B1Sj3UPrhXGqDdg6vx+fBCqSrmHB18jz
mJJgumU+EBzfYSThw6FZK4lxT8LxjuFu05ObeoSXkdwtkAurTon7P4w4sMB2E33g+lLLhCFHyUj/
lTp5VbO/0Zo30Yu2TF6KkbQErFsMfLxEI3nCG0UDyyRcx3a4UoGbze20doLHJDihBe9yenWmF9IF
yNtlAea/WqMK5PLBjRpwmwl0FKapurwl61w9WfZZY1Bc9iQbD8xo4jfEB2vVyTaVJAOI4b5dDhur
4GRYIChEniVPNRM5rLVrjRKkb2lN2D1l3m1uJEjd0TPI5zEqt6AHZ335DSjDjrlZS6exnKD904Bh
SBbQFFKAEU7FrQh+DAO6XPJn6cCTVLYJEKLiI1QxNPo0khA6re1hXkffEwREcM7rYmnLdAwn0tSr
ItWdrSsE3TUxR6tWwZyYn1v7E6GWW00BTIzetfmkY80Ro47YU99ZJWPtwmx/1SivFn0vh+MWKZPs
rIQ5Mm3o6meQDjxzf9W0Om3rn4K7JK7e2+IvlBOGVLBBhpPWxOgwnVUjrgiUvAkT9cwug7OMFQbC
DVxdX3cgPf1/C8xsCWEQeyfGzXFGgNpuDep21K5ccbHbscgv80a2CddiMEdF6jbEGxTDAwVLzvw+
aTo68AjStbtS0EBuP+jsMrIuaLbtuRFAZdFRH0kgohFrVhHQmSdzLFed+WaJbiX2CnZ4P8l2MkBX
Ejzb4hFAzRtUOiLVM6/kquJ7aWUN55C4GgC0gcNVz6qp+uEKfCx68yWwYUV4HBRVMm/cZXA6JYee
a1vrDhrcF4EAYVggWOqTaXj+kuvIL5nEcCh4sgVHOZH8+KQuFMpAjjSdlIY5ifwK+dUVAqfS5X5i
UDf8FeYfI/iX1gCA3Gh86VrGrMrFSckhWlq6yzHhh+iEiu+zWG0dA0lqfUMxvxLl3yo/WE4KotEE
ygSCQiXxhAN17XzGKkEfGB+T8guososkY4Hwu4r2XeLCF4x3x/AFCtwaCNpK5w0IMwKIkPpw9gDZ
Ta0PAWNcaB/y0xfvDvbZlp9i1oZXNxgnG8JhueIjOAqY9LWfZGSEYcE2Af3Zl/pGpe/DIWcLiAZT
ICoM+LEwfvDar21+wgI2AsaOW87FjrWKDJBbY+hK52kSRJPjxhcFCt2KnKzcZKBCHLdNuFYckl0a
wvTN5SVX2+ZFJ/MG2LYzeHZEJJZfvjKlNRDDP1l+hjK76imGdJyrcj8zdnngMhgeM57IsRr26ODH
F33WjU1Gl2ELC0G++aP2x+cyvEWdWT8cw9pAPft0QJjdwKj1h3pkuNiJ7lyb5g5ci7JnMb60oUye
1CQxGdc2R7Uak6e4ytS7lC6i5mrbCgJ8mPQj3AypzegX2PYWmk78hJgwekKwuNcDokCozqtNZc7h
Uznr6kVRw60WFeHT70PPCQwgPniGpFHPoonKoy6ID1W1UT404Lnoj4zymwMwZ0zhf6ZDn6659ziF
qiPmZBo/O2vUnVvo6KQGRO3w2QR8Ri8qLxp2dVFoBFuQQNrigrO7OmJYZuEWGMzyrGozjWtmJ3UU
WS9VNF7jZPK/WhFfh44LlSk9UIBBFef/HkrVR2aMQxr+yP8//PuR/z4BiBuJsnkxrv/7C/Z21C40
xhfLuXkelod5THfBUM6H3w/FTQcG9PePBH3S19WT999P62ZySLr8nz8QcqSNgXo2bGsgncV33scJ
sns06PP59y+quVLP2N0+q9Cv1rU2ZEjfCLFEyUuO+YiJ1QQYokGzei+76NGUxr9oDJKjZtHrghBN
00mDHprVIv4gFd5yCxs7usX8ZmXnffkBpjTjNtPViEW7bUizDvsfnsKHVSn2W37tx++s9L+DHiIJ
G6i5S6/KNM83LW9+TLtpP9p+3iJ2yGCK6dGHzu4/1PWT2ZmfxVT6m3EaKm90FF7eiT67Xt0zw4eF
hbSWflpziGEO0wkm4igRtD2BXIGhpn2Z+Jr5txHNwRaaQsgcHWeIQwsXTkm2SAKHd10OrpUXINVR
V8R9yeClbK6oyu1tpcC38lGYqDKB9aeaGyKOOCGOjXFOFBxKhIjfyNqCHKRJi1ZquwuL5ntsuv5p
UGhcNCGCoaCJ59MSM38KAzrqK7ifwa7cQe14UrKMtr+DDiCHrhNUojgMpGkz95FReehxi5CcOu80
6Id1VwLhwbCc5jX1FZ8Zz/YGC0+4I801WsGbcw6zpRgXYW/qrAdR6qaWcTa7XsGm75vbtmyc8+8D
lik6GnoFPBHJ7m876PdB8SO6M858oleKlcq3gGqijSDnryVdUF/aRni6WgeQKDkQCdHN6P/pLP1+
sZXSBfFL4zTLhajy+73SlB/UQ9lg8MPnFeGM7BOKyP/YOq/duJVo234RAaZieFXn3AqWLL8QlgNz
rCKL5NefwTYO9sHFfWmolSx3k1Wr1ppzzF1XGR5NBBKakYYFrBpwsHOaxuv84hOKdEdVzMVWk48a
58bJrTvr2bdcpGwcb3013Gt8EmvSUQDbyrKGqo1mwQp+jx2vHYwFi/zz7DCp4S/5RoSYKP9iiPQ5
z/xiG1hossl0KN8CY9ns5+pvvDx7fCpWL6EisaFwXuy0GN+8rPlTM0o+S03ItC7bcY8xJiWUsqr2
RZo4b11Rw1MAsAgqiadejsa28xnxPp6mXJc3bOmnphEYh5YUvoSO6mvQbZMuYI/X3buCgXeyBc3/
ABbi52S14ZOow+RoBeokpOxucBLBHDX6alSoFCfOm8ovUR6mOGTLyf+Iy9nAmPJUDDSvp16iMwNA
gT7T4Lxq+hdnsBWjRbe8e4QwbSZbuy+JNcBIxSTxrQ9rxBKBHr7LjBC3pO/nn16NyLiqNBtS/Id4
8PUUTTSc6sK5AK8IIQAubqjOU8MhgPQrl2ePr2LJQxgx9Fx5IXhNQH5dtv4/P/f48PHDXNh3t9XV
4fGp/x4ev8vwHeOIkHn7//3RwQpLkKigIP77hx/f2NkTWS5Fgr0/3gW++wM45Qz3DOD8RhN+LGOG
UVhisTbz4jG41+1tkXjdZshPHWvX8fGs9vtF32Ibe2YQ0HxF8xwnoXeHLJX6s3iuI6vYw01ZIASd
8+L1AaP5dsr2vSIoNBqLH0PoWOuWleypcwB8zPVcPg+Wvpii+jMXYXhN2lAh4+L2HwwKlmyUR6ug
oyRmJUGS5M62CX9I15jIf7l4I8Fqc0wQ1+yi0GChR4PbFr86l6JemECo7fnaUwEeLUXjDSCusQ1z
SLIWbVbDtt21tTQ1aHLq3Zy4CJ/ATFlD7qyAMf7ysnxRBaj2TGxj+RTOzQB+JfaOvUH3RUyg+WGI
1FuYaN6TFzvf0VIa2yTxz2h0f5EXEu2wiAS459Q3OwKZ5gwEU4dUhk7UrxFh2YfAUuqUJl2zt7uW
QJmuu6VzLG/m3JEY1MHmnDpa/OMobqNbN5fa7vYRsrBd3KAKS2OJWN1GtdPU3xVL9NYPm3PpN7uZ
yeln4KBjdPIsOWTcUU03nHEauGdXAnRGVoWqxB3ZbFJ5jbsypJbI7lnN3dwPyPObGtLYLOKOYkeU
lwjre13DwMrtRZGgAXMmUlHB+Whb2cAMpD/JyHpD1mQKeJMx2oIXCn45I/oQ4dH8Zqx9REgVFow7
LOmjgU/DE7lt26oiZjFp6y9S3VqakobeRFrW+6rwDwNkvlVVtIhS49cWZQQZHOFfu3LeEPpWW7iR
JJQwwK/wf4AjGw7+7OwyYyJHVbTWUXb8QjsazklvFleBK6FVvFmqA1htO1ChrVkeZGoyTFbkIzkw
V2psJGwz5nSWFTtjZkRY8pen3hjRBlg+Ur6i4P/vOVZdc61f7RKISWLOYmO6wzcdIkei0pJbOaPV
IZTlZ6tsUv7U0D25cQP2wyaAtkQqOBYNIWoTdslOE/Vn9+4G9B7tQ9x54+RVzyNH7KsFDmpqnocw
GW8O7SnaocbJnOP2iaLNJjUJRHfAOv9WyR4CisZqlSW5vhDC+jUqc9jVA+PC0YPnh3AaoOFEPx6m
3bYwRH43je5nwzD/4Fp/kUS357wJ1cXGQdgHyXRso7w/lzQuDijTsMpWb/aCEndGRl6ywHag+5xD
bd3f5tDZubKE6KjN7+2yX/pOci1jqv6q+xE17F+jge5AD0Q2VJyJ7WSkQ5HeCjd5NYew2Os0ZjZb
ZfvRAygfz92NWEMDphXbd4FZ2eBg7Qo8K55+dYGweXH90kQgYykFDGSe/b6I2pxIR0ZwDosVYa7R
PXYFuTOG5MgcYHpppZyRcPvTGWRdvPBT2306SOMazul+kA5i40i9p1SjMIdQHXhscU8xp2nc68tO
0J2CkTPEkvVbioGOkm7LDfJlg+OqVp08fbbk7q5ayOgcViui12GlUF7SnPXIKTFG7CgdXXRf+X+9
qDQvyONrpu9W3v9hhl4yKSLezNhUMYTIYTYURgb3d6mz4sj0ZAuNGb0Y2p+6R8gVFBaoq4JYQzsG
lqY4DQVRjwsOMHaP1AoRCb3UtD9Xk/cStU6wQLUwunIgQFOWrMSAL2es6ng1KmzzM8rjvrXs3TgQ
64zSimQuK0dvxKkkXrg6lotUt5x4FVvBuXlOt3g2wBpU8QGBz6WAQ7UtSvL7Cie3+TG1YlXvP0jY
21hgz9vEfy0nGwoPyzrOx4P6OQ6TeSE56oWKt/oo0NDA75Xt9fG0sr77dTBcya+xODpBICJMkTRk
9Zykk7jkHiKt2Xkbai3edefReUlrYxdW9pEpG904nJnrdM5ebJySKxnGnwiI8FYH03cnC+m9Wpa/
BluzFmYCrtb/FjSzALxWEAjXc0Pb4y02OhdjCb0MhUiu0VzMZhaSyTCb55IQ5o2yuTmZ4dKiT6UH
SjpnHynLeykAcYdj8F5pDtgMWt2NplVQJtBIaaeBLA4OgrPg2lYAkG0HlLpocV4m3lse+0t0i/6a
4uqb6Jt1HlQ/h4y4BJfmLKmn4apIO1CN7oLYz2OunST6DaCv3rvLNLoIXlMyANf+fOhFP60TZN3o
3yM6KvB+/eo6kgp6GofwOQ4hyxo/gR5b56oRNjhQ9OVVrq9T5VkYYcebJx3vXpGBHUBj3mYuXZBB
03gZFVBUFoZxQc0r82rhQqrplvpZjtc8CAkxT246tYqd7pJXy5u/0gT6Ouivbo1uKcvsac/9vFep
HA/o2F6s7je8D0I3U9oUbUc7rHQ5o+sRUdOYQGcCL6bq1iI5jfzYvGZ0MXEN0eMbrY2kY3GzuuAD
k3xwZEcZj9KYvxlhjAwX03GPpX4mhRov67RwtvFgmhXa6c78nug5P9jGD7ckO45ctcqsP70q9E9J
Nr3ZHU2DyaVflLYWGSDQmIjPmu8OYMZipBOUd/oIdbDZuh0zggZZyH7oyeOy/Jl7J3Qu9pT6z0S7
XWwjOgEDng/0AXwg+21wb9rxb5C20SFdnj0+P2MGLpFLdEN79sOsQJrNwlwompFLXvTjoVk+8nC3
QdCK6BRntWZRNRvkQMtDlpC0/Hh4fO7xkScC60DOFYPokTCezPRXk7bgdoXyzUitfjPaxc+wKYJn
h+NJ6HnFTRkoKhw5HSzP7iF0NcMptwIim0JiPvjhfUvEI5PjMd1zZ5uZd80TszjZJeJRBit8WEYN
tznDT6TyiyskBSwRCSThAtj/HoZiwFfb8lL3xIb2Ni9yxfJ79OL4pRpVuisHwuQ6kr5WUmcjVYch
L7Wy5OXxEexk9lbFpRg46jvGg+yDdX/vmD5e64x+DrKBeq1bkb1b3DUu95PD8PdPyd9PERB9Dfhu
1HiaAzKzyqyYT1N4JAQnOo7FIJHbLp/HcDz/+w4z1N3RzDhRLDsMKvv85llPs4UQi45scfvv03XY
3iHtyuP/83lb0sxtDQgXj5+eRr+4GAunN+/tD3cRbWbdB67HZcxJd+zxaQ/D8i5y4m5bRJYHq1wl
G0585vHxEBoJLo3IJLOr4T2lUfB4fHw6lxWWgDanpzhHyfW/h3LOM3p37EllGFYEZMMCMQlKGfJD
N+vXxzdGouStg9tm+p11nvuOVXd54YOij08lKL3Hpx4PmWidXZOjEMPcAqbMC+S+YaOFGryEykfF
GHIuMJpdDZObSO5uUZ6638qsMc69x35cQZz/7mko5ZMzx6eJPtV39YVLd7w4IcPKeHqLIkO+U33K
rWVEX3Y+6BNCGPJnYmv6CFx/ZAwUertmeTp7jAtwxvqk8zqgl7ELTdWEDFk7lylAkPrvuzDLoa1i
xtP0dzKzoFdX7YyY3mGjgq+OaHfCBdS6yaG38XOPtVoNhsdoaYqKXTbH1jccqBTmFNUuJ4SYuuqW
Z9R3IZruT4mOZDV6JX6jwRffQANvH5+f6fPswtBDWo5/7NOqFRD7Kn3z6w8Tt9U5SLv/+6AUpIQ0
Eeg5shSo6fJVazL/91vqGtc7mTYM4zkscVTmy49f09XVzVVYHEiJ2fbK9Wl55MHdiQSWbL/W65z6
8lwCaMWRjFQ8qpLd5JfTs14eIvp/KOnz7eCJGRW7Es+hxjfie/IZZv2fybQgNZrVSxgs7qJ5gP+t
CIQs2pBeOe02UoYnybvpDr9i+ZG2ffQzK8cbQby3voUrM8MXJOpGAoL+kF5Xn6Y6Mk/xZCEjDczm
mUYI/WKBYiMbMRoYITqSxwOHmA7yPY6loJ94g5eH/75ao2o250xjI//fH/j3UZ8M6yRiEfvvC2Yg
hmtYrOGaJy8sA8nLrIoXAUP/3C/P6HZ0d1VI2vY8e3xXZrJrK2RRtFyGD5dAtnUx9K8iGms6Npgr
PGtqobyHOS6FBqY9DsY1ysT2kBD0+BAQPR5ofUl8oeO4MhrfPDDXJhNrK+tHOo34FhAYcxEp1ZOf
DT0KCxgJcyjO/K/LzWjZaucV1K9Bt8j86UIYRF5uksEu9p6LhLvtkgN5xNVGm2W7HnwmP6TdcXnr
TDBUr/SWyAkAgBplEyBrRtjh8D6b9qJhvBtL5KrO1dkuuHURk/oXEktG4w8HS3OHSqNYhbn+KpTz
o6PfsDVmg5Ewoox1E1beKURyIoBnTmriPGolt7DKg6OWWCFbxEtk4mAIho5wiWW8L+IiOLo5d1lj
Vs8ZhRkqTAp2BqpHtOvPygApUZPku8m7cRmGEWEQuWx0ud3Gp87McYQpLodS080IOD8/QRZIj7h6
P50EbAsH+l1QULwNEX3VRv1hyp/v3fSW5wO2DY7oUCz9ep3w5q4CU4p1TlPuHIcfsfbMfUI94S1H
EvonP80JF+NkO+DJyZLhohEb24mslyFhXEHw7u9UxsNbwMgIcDaRRTaGOXMJTXDxhp1IvHyyk2Da
19NX62eHyAy7Yza8to5TnzwbC5iyfMrnAl5zJreBWSKWkoQbS9ls6yagtRZm5tHKylefM/GGN1zv
Ob9pS7xzsik5GQ/w9IO6/jsmklH+bDFEadWHyVE3DcJFiW0KyGljj9ogYiDrANisF8UzdvmT4/g0
N5Z4Zz26xcmKURj04PzYgJbpAyKWI0C9lR7boy8FXNWeVTPWCezlji7ZUL6wOLS7uGZ3N6xefKtd
eejj9gsIDSGkDVyuiOqXeZJBsWbnv5RDmmdVYIP3NMK2PHvNPds+2jpFAcYKibAOE9o04Wgg6Hkb
ZSwUANcI8PDDLcQJvmtEjFqyoBNKNO1If9hkdcHUMEj3U4EMSzmE+XoeCawYDCmjxu9oN3Jm4Y65
bSyN/zCf9vS9mqcSSv3abMmiphzk7L0e0UH5GUjKSlxq0wVcgQUko6MxoXfciomuU2RK/0ZCEXQU
38o2pkUUiU8Bt0IfJMiqxB/TQ8nZ4Jzr7oSEIlrFzr4VgLFwyfJn4nRxrxP83xlt3pOyo3xLNtpx
pjI3yYDeNMuOlvl04ypiDlagrjcoEtsVf0u7J/XszBGvWA2DaWyHieFqCtVLUpvQJcodmFjJkj4t
7KpClxo9V4h6QTa032Zy39ZMP1xeVhSzk6L16V9KrzLvcsq/ugLGbC/Rh1TIVbnXdvlYJJuiwHPG
SWifQP67eJ4Xb2iOiTVNDvvq55zNhM9ow8CNZjRiPhvEle2qnrrGQT9oZHBDaGShH1RFsDI6NV0l
E/HMnw0WhDDcc/zazwQkcDaUqB3pgt8JuK9Wna3qXU/c2J2N4bXxmCxzvIhoP2b3YgCXiz/GAQBI
7ndiGhfh5eM5HDgKpBr3McrLuzEFAoUvIOneYuVB6gM7iIkz2o3nsZa/iCH6rNWsN8230kIcL3CA
PHkwItyQTF3cf3keBpesUh91BR3GT9KSAPv4p07t7y7BLjsb48RlZnG1OCO9+HrxKkkUa1UHf1sR
tXaiW1IeMrM4t0KC+TLjHTvjk6QG/oRA+AO30TeOsOnFXR5qam0341WyBL00xwbpMtO06JpJYIrC
0AQvZ2uXiTrAgSw3gtTwoGOwX8XYMzS/0bfU3i2w6NZmXN5cyAOmMsNjGPvXONfO2p3836I1/2RZ
GDPbIywozD8M0db3QMP2INLuas8fY4DiSNlwkOjgv4SkMEZjc6SS5GQfNO2Tj/h6L1vaYJLEXdSt
851pLAEKcU9TyDynE7iHycR70szxPZmgLfae5C/vgW0zGTUOSfk1+iBfrfYae8StVjCFQv05WC0S
UwMtV8Q5pauyXY0DQnR1hv3hw7cnhaw6XhRliKnqWOJ0jJDLho69TebS2pcq+CHmyTs2076ySMbF
w8Q4n5auK8SwyRaSUN2+5UGOTB5FqEQWps3TTDpZ3i/6EitHLwnHhfcTr4Jp0HOQXK8mTJm9SV5a
6zHzi5l7AZaWCWtgc+mgQXB0Uc5KhdiCq6TTWJZpPS/Mi7SgZI86BpVlWR1x9IfHxqEQNo3dSDP1
GjH8drnjrw0eKqs6j21kHyaxgKXB/68N7RJCNvxKSqe5tKa0VkhP87XLZrbGvmQ/BYl/SWKU3SpK
7L1twGqpEjL4euZcgVl9RF6H9HmaPntNdkKR4HsdAPHgkGrQ7YN583sSqYwi/Y2eadi6lN5sEDmp
As5UbkxOpzSpsnHBE5CyMqldIz3AlkHyV9m2Qv/b1ThOcAUnBjy9PCBQekr/lnEWbEmP/8HJQB6W
nre2CgiShMOuZWE811ijdr3C8TQM4bCKgTqtpZU+K2H+IBvbRDzWvBXYw89aVzt0Kr9Sc/wJL4M0
SoS+YBLtdYefHYX1oZh8vUuGoeHQTbfC9zfwNeqDLOiJkgLSbqrEEjtifsm6tStNzDW6vmbk/xSi
WWXsaPw0jMTZG6knPhrTf21EhpelhnWdDZY6uKY374Zltk3oDgOGOIhulgNBGicvxeBE2IxU83vT
5XcLafAQu2oz6px1XqmFQSmQDKPqoAPNuJ+m7lo1lb0dCHNKms2Igem5VfLV01of9pywATbo/C0s
LFBhPu83O8IOaFS+QdpgmsMvYOUhStQH0/2NVMfYPfmFhNlnbeDekU9sBL+DcialWQFTbFttrHIz
eI9aNABpY5Ceh6ZZ02R5GSozABr+mU96uI64oWnPzStcJdaJ6i7Yokcj6M6lVWV3byZmINgqE67F
6W6VWbf1AbVvSmySwfgRVlm7LnOL8RPoEJ/xz1Nnzz81WZlPkfwgNVaig8mhXNS8boP4MeFQ2gKw
JVpV23j9cxugj4ZRn/QvM2M6BmxeD5p/GchqEPIibP9mmIyeLK/509QsA6ZCXtz9dBwm58jd5dZu
goG2HpchWPyzUWcA8r0GkVxKZKDTbaXlQHv1kivTxS8kifNGUQk6eZ+coyw42GTe7LsywMplUAg+
HtzYL+5hbP5pbBKiOtjeftO818b4B9aGsSJZbtwG0t7ZKVOaHJfZuifF267qdB8JlmWo4gwzsgE7
g3hPteQ/QwGGurjezvGf1FP9ZXQMilCTv1DkvKdIWncFWl27HIxTwUQF6tEGHhmLd/Hb1dGubizK
qKT66Q72T6qQdJNhUGc0VunTUDOb6dNPoefh1nHCMH033rqGK09hn54hNkPa96mohljvSfi56olA
l7wTwxstTibF8bT1xRQR71iLd7MQ6I5l/9fO+nxdupeqa4eLYaC257zQP6Fknbw5vWBaJ/6TiAYs
CkG0QiqytooyQI0ifmVsD/THYPgEvHYOFH1hjd5+thtoNFkFQ0wRBACKESnotDZjSSJPi/zTqPEd
Vh2vSMyRHJftOpKYeMLWeunCxN4wkN/rNo42iy+3czJjCVhGJQWnPIZUCxXzKyytmYE8RSK5DusU
qCY2KSI4A5b4Jz9oX9kL4CjOHNUYlb9akRsswQERXUXm+tzyNWcpNKocRU0mqgGQuQqsjawtzJ4y
spgdDnsOjAwPANAnNutO51HUSj3ZK4KnPhp7IFDXmIlMqZ1D0mOsQPizRH1+RURNrz3V+mvQ6pjV
1KRetB0GG38admFpexuUqf2lDUs040DD/Eox318eGGv+8OxC7HTGlbrQJ1i+zde8RhqezCxWOZi4
2ghavlOy1soux3VAfz8fScvpBOw9zB74Zhf8HyzncNf4TbATDl693n+Bc22+PsBoclh4cblgcuvG
FWFYgdh52kJ/N9H1dpP8tzcDhvRDfahjJr7FomqutWsdtd++TIUzrR+YRRus93potbN1UZXnDlGk
IY662PXSS0lAEf9jC3IESu8+1Nnay0bj5hPtTnPEKd7j9tdojeI1DiRUogh4HXBFuEwOtTu2AY9Q
VIfoTjMMnuOCRsiwcJGJj852ykfWZ2t5swXGnSEhBhK+nlcxpBlFUt66Apgr0JEbO1hJW7FK7k7Q
/4DWdxt42Y+as/kiOnsQLn1l1msH88rNi+o/qgtJW4/kaxsXFfeClK+P7xLJPJIt1EanCtNvFxIn
SGcl2xdjQ91lZLcH9m0KjOuDUug5NpGK+BPayegujxedVzRYh7ZEwAen60piswFhCfJdRXhbXPXN
R9A75i5M4bhETfTMGquZ9ZDHWjgomHzj1OV5CrmAgU/bMNP1mvaqZOxdaD6DeICD8IBe1wvTllbN
yjVgRLQiqletTaoZaDXUJz2C8KUC9XCnCv53K1ZOjscqSS6dIKdRtu7JaNJbrMV8lJw8+4YwbMPJ
sgun1foQYZXI3D6zVqX0i007GuZeN7598KwIr0kqxalgQzs7rji7ncE4KkwZf6XRu1U383lGrbSD
MP/RkUN9TIVH+y93hx2t3vEfo1KHabjDXkgnjl33/PgoSnB/dF5TPo/K38S2P7zx7Y+LiESixTVH
Ffd46FkoloDTFkrRzZbBS07E1DGk+/A0DxxmIbFnXMCJZCrpEwYDGr5XpAtb1CzPFmYjBjWe+YoZ
BLsZIVTrpuTwWdKJP83KOvomqtMZ1+lh7kKgT9imAlZTLDsvbeiYhBZMhxFXJBFbeE0M/rSYCcGE
FYFUH4peSIXT1iSQ+V7a6J4Vwl0E2MkE8bfKwpuR9RAd8wWw5U/WdnSx1rdhXGJkZVdJxzK/xSZS
6jj79Y/naTvvXRXoy+MhzYmCYFNWBxMNERR6bCSum63jODDY3im7gyH9xJF9MxwD2Rr34GV5Rmpb
jCCa2e6UTQBGkTMS9SJe5RS8hXCnr5I6ERenODWYhxgyk4DV0yrBHDtyQJxQPxmYO9wSSoxp4ZFF
xb/mSkC+URoBvVR+XDhZ+tWkxSZoxNaKUMqUxHT/e8eTNAk5CAWbzmSfCLO8usZNZH6NccESglBv
NesEnIQb/m1qfMGU5NHJKOtVOllMSEmf14fWgvdIFO+wnS1X0JGpyzUgtWAfYBZ5p+KhTTo61CdV
45D62WXTzjCreZc2+q2X5nHKK/5uB+XmqM14mzG7vXAY6Pap2R6U7D8aJq5/QKmtCE97cPmjJBYr
3uGARLF62tgmoTA6m9rngSPeezMoeq9BNV0fD6YzjU+lT+N6DGEbFWZ6pWaluJ7iF3YS6K3R7LBh
hsXh399vxMW76b60jEaoLRFohbDiBfzXdaIwyaIR4F2UirosyYr9CLudeEDrjt662MJW6DaVnlhG
OgNFXaf2XjVHzxpYU4kHWZCN/pN1g6HA7Ey7ORB/euUY32jqAwFaXi+ozKQ8Ltewbb+Gae0/54PY
J0V8sB24DJjJWuTd+NnDxN04aYHQiJn9lbn+fdnBDyoGjaVCtAyGjfk8MgTla/OnDV3c5VzG98fL
7RPetH/c7niFGTourRzBTt4wH9pENmNnpBE+/f4SLx3q0SYIvs3hazT1ydrSgXyRNVAkJ0N1+ETH
K1wrafi7f3tbhIClXuHKvnO6TvYoeGccqq6/ySvb3eYCJ03DYIuztdfuDb68R3YMuASW1apvUDXn
s9iFBb7IpyU+FstzuQXEsh45is/IabugoJfQy3lXoip+K4EcHybtdmcQueC6THM9YG5Ck1/ezYVL
W1mdOD12AMPWvPCPRRoblnPUQbMto9i+PjIbwg4f2+iT7Ou0grCdNto7nTLWRiqH9Ywt+hZK6w//
OrRVXgeTJg/AhWiMvfVMINYbYAe6yZ0zPOd1fYy19UGKh342ekQhtaV/jjpJjiWdBeV//IMku0tt
NadVeNFqEgTYEPgzBsgTbDo7W+DG/r1TiNgzo0RTaTCYDD3jG4T1Zq09d88m85Ujrv6Yl2QlrBtR
twipwLAuq3dnI+BsVfmtZlKiFhD+jJuVkTqlM+5nUtccUVPJtWl9Jmhw+hUYxlM/2Rny5K8YDNqt
6tH49WPsnyM5oq7uF05YJM+57zEtd2IUmfCg4NxCu0Lj2Ab8Q9k3u4YXwo9N5jbFPbKvE4bNMcdq
UvDG58faiS+IKUOWgRZ0DIw8M+NYgAv3atmS7TRT6yoVm3wIpx9jChAqqcT237Vm97iuS9f94S1k
5qZ3oN2UCh+KYgY6iwmDmBHq/VjZP/qUXFiYF+Bty/6Ip44iI8bJZc6Oe0wc9B/N5ODHM+gsZWn6
mxfa+TBdi+NZC8EZok5Dz+dg2MROmUTv7BGfg7UvmFxhTqzISnquqiWX2u7q52FfmUVH7V/OG2Iv
URr07pMzK3oMDrHjaHaMfTRwUq61gbRl2aUbAdRKSu6L0TWHtXbAg/gDKY1Lq8gL2pMcdsVoqxsZ
BwTTpmkAuppKqcQv83i1HkshDVHzq3BJ+AyXlSGySiwInuiP+biQjrNy0yxcCvoqA/rW2f4VO8Ba
9frBLuZt56qzwwQ175hcVWBDHhvwzz5ethxX2cZ39tQ0zS0wOX33RC5VmbT2/mOl6iy1bZlYk+KG
NydYmLJD48NBFjH5AUG4N8lMoUD/mlSakkBqfT7+VcsW4c61Cprwy3KN6Le/2K29KSLu2sayukPZ
5/O2m4JfsXLfnD7oX7wlxyyNEma8iJ2pxkd5w5u6QDO6qz1MB7upvJ07ivxrkogc0yrHn6obaxP3
RXOfKgRHqdmLaz9EnwZMza8RLjFaBlPvLC6GJ92N5RbgPXCZ5eYZOTJhDMBLmrXxKql18ZI3NREN
qLQqIbtnOTABtErvJbAmoJpLZ7hLMLsGVXzu0fdeoZF/GWbYHxoAZTS5QYD3DWSTyU/WM4DDc+6G
REwtpbczsGlrisW17S/WnCQY74+XhhElCqw5vnTLJL42zX6fY2Q9xTmlUBa7xr60sxo7AwVXyFHg
ZIj6krTQU0cpbxX4ayBg/LF+waFoDC6YGdY9XMeVyJz2UFogT7sMjn2xgJpn3L34LqBlFj6/Ii9R
uLizSb64DSljqArcscty31r+T0CR/qsSLAp2lSzzShDsnrRYWKDFHNs68TBItC4qvCZknA27dyJ3
DMgK0jGiETxqXW9+CoI2PasSt55tle9ikuPPxwrA8Ko5jTh+N33LnTG5zbA2BwTQymb5l9lIMg9G
HDx+XnFtymSgpGbtKnSHfNxxZhL/GtZkG8WeU3yOA9oKD5ECBvUC93FVledUpTOMjQkla6zvzWLi
q3Cnra2g4VeEBtQm3VabIMePlNTdeMn+KhZTL//0u6m/hmnlE9Yoyj24fQzSbKtPIdbhF1e0lxBB
gDPW1tVF/7UiOp49BlDtnr41cWp6k/gcax+veJe4NdZ+vO9NrPMzWgxvO1cmVemsvQu9TQx7JprD
gP7Mpum65lB302+6NvGqtoZuN4+/oQOjZRxIGxAgfrrACDdkJPqkGxE3NwUVVv5YsltExpOJuvO7
6shTHMd0wNM5J58mjC6EBlxQ+mVuo/DFxHS2rQd7vP97taphTBC1ckc4bY9VBkgAQqF/R1jAsYQF
KWS01p7W/0hNAO2kcas9DIX4lAcupdCy95ostGtJ6b557Mf4p/glOCvNfY+clVuPs6VAlq1+JiZN
2mQpx02hMLlKYwnN87BYjv3TOHFpqkK8pq1AdzUJ/nYLHfWy5gH87sxrqqLh0pHnjAUo2j4iCWaX
o/XcNICtgIo8gflh8sJhwbXrGx2ycN2FmEoNvmPjWDoBL71QuszoHDd+cquV3rvKeAbzmjH9GuCT
pIhfcA3RVgVw2xil+5qFzYDpqCMYJymJIm4oh4ckuwUJiZ+xbJHpIcg6PA6ptXQQr8bpq55uj2u9
CnDtat3A/cnGG11S//Q4ogKlRgrm2eewLcMbd5q1pknckWABmF/7Bhvi4hQzljgbpqHuxlCYE0K8
NLdaJ2s1+m8Ot9GLO6TighngpTOt/jA41plebbPqEdwdZwhw6BcNeepF/N7GBMCLCYs3qbDnwBaf
tT9yRSwllDOwvuvZOkFr6E6yWlUSx1ns0o0EMcLJx0zgnRJ0XcngLoCprFwSq1bY+Xi3BuMMejG9
wPajkYD4H72cwOxi4yFNO8u9IoYfUInmBgGnK3fqxTkp2nb9r0PAEMwHg3bNlPWeToTxFkMhrxXz
3UsXeYSbf9JPIaJch8YtmV3MFA4BgwPadRQcIHa9HrFZGytspPe4w7Af4EqIC3s9BDAWUHhFJ41C
FTV5sbyzmcFhmf8xuQ53Vetgg23GRYilNxPYDtEVxr2wXd6WwCOccRTy47G0z0q9j2V5mLPcuo0I
/Valhau0meuDEsJ5aXo4U15E2TPTwjmasfErqM2Pmaj3LxEw8q2IUYxR17yhDWgV8hsPFvbNbNtv
HKzGs1sO/8PZmS3HjWTZ9lfa8vmiGnA4HMC1rn6IORjBeRDFF5hGzPOMr78LYPVtkUoT27rKUqZM
UhQiAnA/fs7ea5d7wio7qH60icYIiIuhd/1R1HI11riwxxRi52uBq+XhZ41n9FNWOtMqjGt1SQ8U
dOhYfC71pL+aqtZGohwgnzcf7Q7QfzOmwQ1GRXsrEnpj7WT7N+UpPS/bR+9Aynld/GM1eXtzHs05
TZ1cLr+rW1ymHY7Mgxd08kar8k+tLsJnoghje+ivY4l8kxQ2+IUA87lojb/X2Yz5YNH5g1/fc9rf
8R07i4Jx1tqGJ/yFB3pD+aGFs3MaAi04cfoh4AGVS0fQ5FSFd5wFoqd44tRa6k92qg4h2DcC75pp
Jeiu+iRBEcJpDOfeGpE3DP6Afq15qB0yZKu+vMeQwhwBryk0C79/ogWDxbnqj5EHcGa5T4SPjZ3g
RlXGGWEKCSDwziNGNva/LUcpGVZfw+zz8jehXTLuM8mS2Lf3QTQJlyVuiC7RWe9pLhkbghWYGGgM
HDIfMpjM0uGSttnw2kBgsguEg5ttlRaUw0ZX/iwNRnG+aAhYD4vl2MPBwzEg8NkDrEfWv/sO6dI2
ibVuZwxTd/e6MAdqLUycxcvNpcEnTVDs9yUOfvS9pn80GqoHRE3pA9ZpSYE7H4pGdxJrShL/Mmsf
ma2t/N7jbJsYL0ED+twaiu9qfgxjREx7kglMdto2uIeBsRqKyjtTYQHh6tiyg/I4WLjy0tL6lPie
9jQ6FBYBnybag9i9tilF4ccJ/9sUPQlieL5PDUuI3sTZnTPGHEunID4si6NOPt+n0cyeVD4kt0Wg
tFuAY7d13tfPUcmYHQuYvzOwWjyHzoCQTNNDcFI950ZEZPMeji75MgKENS4HtPmX3KBXh2bjuBwD
dUF+UZKZ/aUWjKCc3PLJwQuybDNTBO9ayrbSVnFODMFr3Icj9U9k4cJ68Zqtm4Tox8Yk31k1QyEO
kNsl9CJpKusiH+p74S/+B93A44XhrivK03//UqQkFugMuk4oQa9RpQj6FEF8JrnM2McqY3EeAc4C
Ed04HoPLZWOsRk1cUY1Xh9R0xTpllveD+C6AZWMFbryeAPwHsBMdxupnPZchg+Wg2kcuHxk+mP5C
6PP5qkZVm7shE316XByfZL62pwhVBJ1p+wQbzN2bTXPRBaEGiZKMt4waYjvpGWOrAnNCqBfxPpP0
IPKc4t+b26pRb+W0p9qbxFFi37n8NIWKbiVU0dzQ3sqv9arl8gY/fMkmyGRahw6RJjPrjdncRVV1
WfXTdA2sGzBvgm88RCV1wTRTPrDveBvXRHLcuhZ9FUqG5eijJuJ35QSORR9rUo0rj4YIVpHcV8Oh
7rF8FEnXnNrJCTaznRNT7QB5OiMvAV3c1yrX2nWnaJNyr8WPbXLhLvFFWDmB9kQ2FKFCYraBPOt3
2nQs8r543eG1DClso2qcosL4sdxMtYIAF3U8f5beVbdZF31LOKJuTJpwLAjmp5jo36VWZmfdRKYe
PI/ApgJzfGY9OwRWFa39WLfuwag/JGAICGMdqns0pN7FcvOlCqxVWSRPsbAEdHW0eobmWvsqQmaF
UrgV+ncVJweYEBgah8u5Vfg6kcAzC+eRNOVjXUlj43VUwmE8NVdmVN86Zh4fDb+z2eMd/1I64G8A
3boW2LTOdPDiY7IAvGHWqzmW91KS3ckCmV+Gfe4fl4+h0hB8W4NxZoLGXNoxqQ6qHtoMXbvQkN5e
71NvvUS0FSEFGi2EB/hQ9h4HRLBWhEkyJcHSIm39oOMLCYImvasn5lRhrt/6KlPfdVVdtSaolIYG
3Ia6c81JTdzEhBce85wiN+Kc6w+x9lAwpF9lA+IK2KmXceHclGZHizGkBbb0UmEcBtmNrEnZHbPu
OxCrGaPZEMMU4IhCRtUjtyaaLU262z7n1A78L0ZmpotHL/GiHS+SNJL5Z5B+3ZvetvY685EzyPc4
pYuMBH4Ct8HBXCfYeT+6rX9eznOvnYXyJSfR7a6SZAXNNnYtFael6WpSAM/NT7u3Zq9P9pPGJkGp
nulejj35ActNtlRFy+qoSR+8mUC7tfy32C7puCTqdirtT8RRc8ZO/PLoxNglQQDvOAw8MYx2eBNN
+4o2HHgMsty3y7+K0CF6JtX1mYn4OYZH+KnlUIqbcrxAunfCgJvdKKJjbgw2++XvmxyQvGEky42X
6f2N0q0QaRKBBoDNabK1pPCoaAzvwqy4USLAVJi6fFr1rMrV642uwmbrj12+R33RrwiNeEYqj5tp
ZJ9fnmirtC5Lk+wwbboyjFZ997z0FvN1y6ZPOGuhToXdmZ/yKbvDAgzrtrc7ZiTgwKK4QcceZeXR
GqOvcZOnRwOezFXjoXFi9zjiOwVtq9P9IF5w41vNT52O3J2D23BVx6ZBQg2dqOUjXP4uqyOywON0
cQ5svTsvv5MKV91rx1Oh58YuU18nakSfJWj/lpnxAFuFbFFKO9YlRg7Ld1hI8OIEbobjc/IPyX9D
dIVTNGymvdahRwdaHl75PLh7EgBQTM0LmkriLxM6rCVOaiJ+oaxjsvuQCD/b6JbmTA/OkCKrD8sl
pwyADr260GU47V4fT3/m4FfwV4u0i9fL8o6iqTibo1+eEm/uRyPBlOcw/1HZgfNZx0O8KxDKCyJl
QAvFuz4S0UWXDvdpPTxJSsrlGJMl43TVaSjLq53flpxB9cE8B10+cYzh96lgXhp/SsAyXyIK+tqb
aE5fy5TCLeBtumF/k+k8L6rJnmOBlF2FnBu1CDbhUr5i6nUpCexu1yT3pkY4RTljvJYnLuM4jC+e
Nv1Y3XYMBE6jHL+FmLZvsDHZN2kyhcdaGnCP4+FLoSeXoFaYKxjEaXCrGnQ4+cXCSX6VtwPnXncl
OiUeJ0e/ed3tpSPOJiyZjsPuVZ3J6lZxp6yFQ5TG0jSXCdrxno0yTJ1TS5FD5wa2h29k6vrPYafC
eBd2qiuBksCSjqlc27DEHPT57QvPj09ksPF/+iAZDbMjVLGJG5Bq9FCvowGoitLBPrbzxCDKkWK9
zkAIgo1dBgfMtDFVeQhQa9FkR7+Ox32gEbgSz7mBZkzSS1gWp3KeZNktLeVg+iC1lyTptyGtXLd0
BXePbVquNO13AaQy1+2g8QSkxdTkODSHxuZotrgLw+mUETi4TsG7HvPAse/LzDtZobic3HIDlsP5
6jecEtyA2N52Vip3aLO3f35frTnB9tcQWV2ZUpjsY0pa2CEs8+37GodOMcSJIzc0QJyzl0/lHR/y
PWleIWOktZISrfxIBVDQiXjM7VEQfzQnvtK9/BLULhPU+Q86LfjgCsYK0jQfFI+TMxmeRlqaKWIS
w7EF6qLuCbuJc1ZSd86C18cD6LCKCMSHYdgIYPiwUZd+C/nMz0z83d0yXvP96MbzojvPL+tDGlrO
mXMFYYoUnQh3tEcwtBxSOQzRniAIy/tmmw1AaFvUJy8xfjhs84dp5D4RbVdsVeikZ4zy8oOw7d9z
qlFjGKZCRWfZwrSddwHNatDartLhiTuFxgxetufOg8tpaY86XYFPOEd0yDgBkCeDIM2q9IJ12iXa
fRoixaWPgz36v4aM2Lu+LTNMFHn2NYtNfqtcwoAar3pyJdM3DXf2DeFbqW52uy6ov2lRoR778ZxJ
h7RhsnoOfQdGgvYME3IH1JDT+hiVAx7dMCO/1CiAAw7Uz6s/31DGbzcU74LLHUUDl6ON/v6GCgtf
Zp1yYYl7fXoIqvHch61LqUMvDFUDTta5vB7mMUNv43XzOdfYThhegZQvPnr6fls15osxbbLhpc2s
Qbx7+pwwD9s4j+LXTXvJyLZ8i5S+FDB3H3in5SDaIqbzAnkkzZKqVmOm+ef3xPw9upsziRIWj5rk
7l5Sin9ZvDwrGGiKlvF2eay8WRTQTsGwrkNiL+gJnJEAjkcTJqtC1bEz0u6g4YYGHzsLkuO7EZ3H
nWaEFuOZ7xnr+n6UrgdwAMGUDRFznxQIjPA/q4YF2bMonFTXvHBk/NLYg9ogSyFixLVJmKPjutej
6psTkiEVY2C1IU+wOOkTozVxwwTx/s8vXsy3/ZsVRjj6vEzwVFuEkOtzEvgvL94sdCm4H3nxWMhR
O3r9hS2zo96l6T0WPLVq0ZE/VbMQMR0ccrcggva5eT+gfbhoXQa00LJ7ktJIBXQUDm0hCmRfaX0W
4LqumtKtPkjWNuZF780lKx5hV7hKOlwwBq+3lwxqJbFDLZ6FVOi4RvcbAuBwawPaWoct3AMfdCPR
QWC5XGVl91FEgYxe/uRo6qrVlPnBymK8T7FmEzEJSwfYxnbmGPLdW4isN5IatcXGJ71VCeK5U/i4
rYtwG3TaGY8cbhuqbSRq2nNee/7eLYxoXwsDjp7mXjimpu3MkTiHP3+2xvsbmyvSgUEI1m9LCNua
v/7LZwtvVZnj6Fdb0fsbx4fwkgX4+OZg0VkK5jI0sjHPfJcVsWEEEdM36XJyZnQ62xhaL2ppfebs
w6pvNtoWdNjTny/Q/H0BcJVQjm7gC0bTo79bAMpSb31ACgRedxi6TeYfu7ihVzcyLRliDMNWr+Xn
ArfzODZgi1Cr2164wZbTXOcVTlEiPvI9ffSt6ui6NSKtHyuseVE9vGDfK1auKId14jjiNmc4Kwqo
+nqnkS5bEVvk0836CRc9ES6QYqM4Va318sEr/O3e4Da1dAOLB3eH5Zjvdh2CutpJ9zFvvhayDPGa
jQHo80ZAJcLKFMnOQvOFcK13q26bREW5wcENm7UhuybB2ak5APoHGod2MdqbpaM7L++zeY9lKjLv
l4Hr1JD+SKyeuYn1hKDHWWHjhOLWSpF2B1364BJgcb0oDeJYmw4WfYY9qq4B2oLGySptHv78yo35
rn/7lCKJsgymObrpOmJ5an65+RRUZicdZgF4T/Oym9UqZFX//FeBrbIjfvHxxQcCJrtoZLQerung
F59Vo++YcOrHaeJcPp9F4H0ljn4euqYnbnc+D/z5UuV8m725VD4kdiLXNud/lPluQcFOh/dcRazv
iQ191mOBDiMX+WBNBiEQ3hvQ8YIurddudQjmbn7LuOM6w9O51br6bEbE8k06MtLlseKtdS+otIe1
T1d5leoSP27jbjn5oGXqNeLRTDSzBnkum1EAOfTmMUqN3dVJxX3jNF/H1tYOjkanMw7gLsD5j3PU
AZbU051ihI/UVBHE4tHvjXA8H9T8YCSsuxgniOXVADn++R1a3oE37xBvCtwuyUJig5N6fxuPeZ61
9L9w/8zVwlIj4PLyNyMpbWdUh/fU6Gt0v8ND3ThcLYHbLoKxK7T0q+WW9VRy72Wujr9dDzYoJPod
q6l4oAraOrzFz7buX+iB6hBNWpRmcxPNidhAAqPyr6QkcrUmny4O3N2SXR3UWKM9VyBdIkPmRFwE
aWCo/Qwj8T4owu3fVqn5xeOxMgWrPF0e9+0ymiUZo9fa4sXPV8UovaNkDsuAm3GAao2TfeVpfrDL
AzdnxMMA3zcBs1SGr++pLR85ebfNCjgGwKu588Kg09lhHkNpb+jIbjBibC3D+xwItKf5GHVnp9RI
hVxudQvfWKTH08suTudoWQQw3C7ikBrD/dIclgjFsNN3UEizEgFuP36GWnzKvTmvJB/zY1YUn6NZ
FWtEqIOBBUe7mWJ+hSfjepng57YGFyzxnolCRT9e+ECudYLRiJqvNgyH9A2We3mlj8PXtJPX+qyk
8xrA0bsxKPuTI2OHnhailcEtw7VylH4WWeM8BQXmK8M8WxD2Lia/QmM+l79+BZdV9N3Fn+9R57ey
gKeY2B/TsJy5PHhfxqU5UYPpZAZbiyvAPe5mPJ0gmJUOrDvPux84xVajrcVPUuIeRBJFdXZS9sQA
2XAI2LN13l8clyRMOJ/EiJRODeJVtgoILseAqhkPdZo8izFJd7B0aCAY+HW5KFZnDWLN6yAKBke4
XvR96QRFIJPm3jSo7sw+l3sPFNnNcLHMcMgtOGKfTNDmoLcYbPIh085jJtLieTF/JHXHtLZt6T0O
ZAPFMyUKY6tcNYIJJzpbmBW91+yRAq1c2RX7Rb6QFAwEo5rAPsOqb5t5pjhRu6ywCRUnY4r26BPi
3dKv63wN0QXaebAy8qfWVSc3WuVCWc8mIWCrPvT2CfZ4Oi8Js4Mp3ic98l3k0KseHchp2Y/xQ9JN
WQTLMkc6IrU6/GD1Eb8fWqhMLfZRilQpfysTAjMd8iisyNJxsbXpjk2AGHnnu7BBlmentMoybAhb
uwyffR7PGS/U7fB/YUokqjauq+C60rAl91F0M2G8cMRjLrIt4+Vih8olOsVaGJ3qtPtg5fjbC0f7
yy1PGJtgc3m7cuhG7Q2pUWAZK2y6sgN7XOy7AD+a6NrPIQ4Bvvou3Ak9F3AfAo9LQ5DlTS7AKtUI
a2DjfqyFc5dUKc3S6VpLA7XH2yrmreU+uRxE5n/QyjHm1eztUm9INWMTLMlb7rjzY/bLvi3o4sja
BIEfGwrF22TAZ89IXwcAeww75l3zXHDChM7H7nAs9uloH9wSngrAw9UijIuQ/bZg+gyRDjtdQD81
mtT5oOw2f9u1lTD4rB0ObJZN9TiXXr9c6JgSlkZwIj2nCCm6clCD4PYtz0t/Wae63tS2jrO0afMb
i7M2Ko2iyzHV5NjGR6JD+oHAF0+LL/LauCi8zDppUWmuHM0EHql6TMbky4Usvz52FBzAzYUosGEv
gszJjlleSp2Ytq4OUAc3xj4Axu+1FgB5WIIcJu27P69w8m9WOLZgWxiUCq6wlm7WL69YGxA/hfyd
W6u+EFEK/b57bpxariDWIKGeC/wkUwg92266LwxklPUR3bfNoAWnijckD6qaniMZendNYP8YhNDJ
Dh+1y3KaeK7dH53T+9fN/Iv0DvkA+GaYt3aIkFORbvrEbM4628mhkp5zVWY4d6DY4grKPbiPNQn1
joXVHOY3AW7jOUhZEUWlzraaxRCsx05VRuc/vyliLs7e3q9CcUaVNs1HnU7evHv/8qb4LFBjO0ix
ETpSoOX4FYTDFxE77QGt8TYti0/LtqsNDTBJJ9I2RYVINLGS5j61dUhP9Ui49TxpTpLgJY/8S8dG
qbUIDT/7aTOedS9pNrl08ejF3oswyuJOp4/251di/E2dITk+8rniardY6d6+EmscEX3qpG4vdYbo
2/AqS3mmIk0w9gzzDY1X8wj0u9+Hdnan6xi5bBXd/vky/qaXa0qHAwsrLvsCnce3l1G2iC6cCeQJ
ZFxufvmkW4NkzpZE99pwH1TQ9pA1GDxIIMUjauftkPEIFHnLqKQ1LwwXNF7oEpSOs9OFCcfJpEt9
98HIGdCmqv8GnTn8oCnw+1JLiabzPzZ3jrroyN5e9QDpMQrjCP12RUOZdgQx3lIWVKgTpMWUyLgu
7omjj9rpsTY0sr8n7dlAwXQJ/fIHme00IaPYPgcaHm5hIRuoFVtqo+B9uxRIoLb8i7D3D9DSx08f
vOXvmzAmNzChxq40aKHTnJw3wF/u4WywhcRq4274NhxeSTl73rOZ8dClK+DL4gqx9F0B+uZIx58E
Rcs8Nm6M5ppSrAE+lRKMUrUblWbOvnZjwDx+GCIJMg4wKUeytqLLDy75/cF2vmQ6R45wTJdtWb0r
in2hwfeb7VVdRsg0Zp5kn5fomTlDYzZ2H4cSXRZHQG1rmrVzsJyGeBO9OyynVQ3Vp8Uc4g4MQ7TT
AKpuiiTjZsvFpzgb1ElkeObi6SYqPLxUtcgvIyhKHHDt/IPi4vdFFQ2TydFJ2fRETbE8Dr+8926d
j/Xo4c0Tg2kTgpADPUYMdfbD9m40ee+wwW0W4VyGf5jWbiAuXfAnfRXfdmNzWWA6PCoP1RLWAvtA
n0PboxVMDqGwogeMh999nZbPNGgIUJq6uehZe1dEXfFJWSq8b3V771sEHyDvMzdRZSOc0iSOC20M
LutWlFvmqJ+zkdaikEyASaKsZs40hPVglAeRl1Bz1c9Swhuy+w/eHfG+GqA7Q/PCcAXONJfgpXfV
QJUZJpw7sDLQm4F9OT4O84zH6vU5rrrxUBbRxdI4RetyrqPySjIgf0wLJhRtJZmdZP5tMer9NXcj
NvygOM8YwYRx/t41q+GgmbewL4rPiOwNylif5bnQ82OS6GcjiIx9VZT28X/Q9pXvX5qudMVOKtk7
cJb91rYLdZGgQm0p/MtSUAigpUkQz6hqjGHS9XCxNVLlkJGZwOuhgy2/9Lr8shQYxZiPxypAn0b8
QEb9FstdamONoDfpokEEJu918WkaDXEsk2FtDoa87uOp2y5ruo+gZQMEn1awhPbSORXsO1qwq0xp
1SGI6lMcQWXQam8/Y5fo6uRiBZSTPNma0Crm/sssTbr6ZWZn2mWIo0T1XOqUj+aWm+SBDpd74xiI
rQItDD+obJcD/9tdd56ZccgSal54lznDL09N3UDGaYmy20ij/FkPpXmBdi4h9gkpUGuocx/NHlsN
z5TZWx1JpWG5xUv2nJbpvbI8eUW78tGg4D+FeEU5uTHcVkSSDlH8pE1Ed2J8NU4kFHGQI/vX0jp9
3zKLYgROlkKoRefQ4+ZanksrEtbpg+Xtb/Zic1nbWJG5Q8S7nm7EeaFSnCw2E/PzvCcwfGyjc5RZ
+CcdUAGZR+yHFzWwLhERrDKifsXE3G3UAfExa50IgsVpXwsN6THhb5pPLngEVSybEGh6NV2PCpHz
/+aqOazy5vHLb53xbhCt3hQdV404fjspyDa5q0h4H5qcVItqOkYYoYFP9ld17e97VRdnjDJ3vQMz
ahzxVbcNsATXNx9LdVEHndqSWIOktr1cprBhnTQf3Em/dfOFouSx0IOxkpg6U4i3e18XmiUqHF/f
ImQFoON3zRZ/trEZ57APrfC3Ksi+o+oTp8nOHx1NPC+LQUnjdB06eFM/eA/f9y25nrn2kdJwHFe5
+rt6EifDKAq90bchqttVz3dsQ1wbk3st/LDfsVVT3VhlAoKVD55CZKRtjtwQ5QpljhGd8m74Ggpb
HXATiqOYF5dWhsExxXE6jDSly3l9K7CduGb21XFaQsE7a7ija+PtlQ6nyUFvvf7zy7Lfl8nzy2J/
kIICUrcN+a4RjZWM00oDt7Qf64uhVTNdc7/IiYegwAAs4k08Frgnh1rbMI/ujjg5hpvYFWTOtluv
1dwvY0Q0x9Lca0cko5zvyokEehN+WEapCmrpIs1jkjFRcQvmj2tsc/mjb8HWKyxSzrFT9GB9K8TV
SE+0uw5ylO7mpNykxCdqOjY2NG+7pSlV24Dzxynwd5y3zCvmHIxn57k1NBXqydkUiHno59JcTMqa
SCoNUlLWk3riwW3Acbklg5folNmAYgcYwmcmuOiMdu0IHy0I2pedMwzJybKLA2zm/lRP8rMBF25V
hBHa4xifnRq+G0mY8+IyAufJwV7sujlGGWRiGFP0FKQfLErGek2V7wTSCsJIreKD3tZvzfR5kkMP
Ha8wW7All236l+VWg57OXxAgPhndca2XvXcMamaRxaRBh2mxeg2m9QC8trwg+Ty+DjkE+sQ7ag9l
Q7wNGosXwq5exrplk5L+JYQv54NS4bcHmd3U5RTOdJn/s2y+e3D6brDAAKEmfpUpgsfANR14Dm7e
CkW4S66glB6Z5XVF22Vwi+PkmcnWjMBDeiFHbJRF+kfHgt+OzJhq6NupeViooCm8u6gsjfIyrHRq
0nnw59g9CyLIcP7jM9l9+arj6Lqua6OhrKGkym0YNbprY89dwgd18tyHJyMsypVojejAiWaNcs06
W0SsaaCS4Qe4uzobbwNIJB88s0hoWPve7rJM71jJZ3GKy7Bz/vqvHztmMw7RSmdtXjWIzO+sKOgY
kREXhrFfrpfGcJSYz9QV0x1EoFf3naJsBFQchFcDtkubkwWRD4CQQb3EyGvd8RqhdkYVurTtDGyD
yoUhbGW6+Rixq1PTVxeqUInHhEls6iErPhX0ViHYUpjG45Q8LXMAyo3Fnw4C6CtE9/HYYWVeo02R
NLymcoWIAdBR3JdHn0Ssh6Hg53nYlnxU1FfIyDHvL45VzmOcH2efkfIcsKduYiEC72m5gmUgs4oG
erlj7sLcMqhfpn6wgXMyCxk93d7KYQo5WuKLiDMTXa5LJFuRCu/oBGF9doDQuIomW6MNn7HaYN8X
0tkDq8HGIFN9n2Vlvh/7CeF0WTH/Hvtz46ibidj2jHMAUU7hXpTxpUla1pVGq3U3tE58LNMNsG+b
crxvdmMBFKhqIKRifT8YJefGIih6lrVAn2MOLpsYEE9RtqAOZ9CAZnv2ruW/L6tXlrTpOiVhbJCt
fvZi7Vpz5FXZcTs6ftPsa7Y+KYpPojJeXf1mqbBTzVbfimnL5vW3pdMBO5/Vxj7RL3SETOQnhg03
omiPyu4+YxcmZreK3YNLHNUxq6avrwpB9sKSjNykJtUHllFfwMm14i4+I51yD1ZIwnSItP6BkFJr
kzAx1OOXbMQ64Ma+oFjHWyoGkgwn1aYXbT2Ge7Psd7C9MtCeZoZ0EA7dMnlkwlSvWisMv7bV9GTQ
e1na0KoPwNm7U33dguNxggGDZU2AoynD4tMQerBXUedxO3xC2+Nua0KIIMYMBuakNn1orUm/DjnV
53WAFSQUxilo4Jo7GK0v7LZpqXeGJ6dBwS3KrrqgFLkQY0sFOpG0CgNnDtlKf6g+H+6aqIlP4Sy5
SLw7Sf/7gjThbQUVb1HUJvCRV1bvmes+7pyTgva3Ngbx2DdMk0OzZb4uxWuzqfbMT7pPbg6Ccfe8
/K7pmp+9tJlp/nlrX8b471cJplPs74qjOC2Ct6sEXt3EYXU3NibYFJ57bENm4RNo1FmY3RWBOD4P
sNAC7bR8cexw3MW989m1qsOo40M0rDtrOVfWVkmxnVruxYgCchna+mr8RoYt0HSrrw9FwTqix2Xz
sNy7/qOUDea+TsnTECuHDMxRblodHnM22vEO7As7FSbAs2PaoA4sGBsbk/bXDmoxcIzao+SMBvl1
SscnIhysB12wHTvecE+J4qzdZtQ/Zy6Bc9Yonny0kYq4r5PPwRNlI5Htphgx+EsP+LwnzklbjdvC
xmfw57f4t/0XHZ4jXconyXQLes27Y/CMohmNYrI3RTY6R40I0yPs52PMvbzG8g1W3hHcNEHIutnC
9x0tdcMes6riwl65OvE5qzzKo93okl+WAmJ4HlCg/0+G2X/TvhMSUYxrMAP7GzUTvAfTRt4uN7Ec
NxYSizWmzK9TrbJTkXCYMUGs3y2qRs9qSDPD7bytYKoHM2omIV8B2oZ10odoBqX4BydNwsMUV9rO
gsmMwFZ/IKb9ywfv799sdNJA6ejQBXNo5L7r3mVyCGwofHLj0Rla9FSTlh8AczyFqO3XqUOqQTGR
gOlIBaZL/ZSFPszpAOsCrY2XUmnE4TC/3PDqg0sTv+3B9AiovGxXlxKR2rvzCXSAqLTaUgHjR+Y1
CHvf6XG49yeoQnoqqwvUJWo7Tla3HnXbPRRCf1ZEdFy4Jqa7/8XFWNLUbWnotLztd71Z3Y7aSKsM
tSnTmmiharZ9Y15H22m1UDs6+yqcpQpm1yQU+o59aNLY3XZJEB/zIk1fH4t//zb8X/8HsZTJ6OdZ
/Z//wb9/ywvi+IjEfvev/3kZfqvyOv/Z/Mf8x/7/t739Q/+5/5FffUl/1H/8pgfmCHn6/lve/Fj+
9n9d3eZL8+XNv2wz1HPjbfujGu9+1G3SLJfA65i/83/6xX/7sfyUh7H48c+/vuUtHj9+mh/m2V//
+tLx+z//EvPz/++//vx/fXF+jf/8a91WX759yX/7Ez++1M0//9KU8w81DyoN6RrK5dxLY6r/8fol
9x/GfE4DwgMu+69/yxAxBQioxT9MSn84q7qJwNqYS+s6b5cvGf9AGOggzZCCBiYDkL/+67refH7/
/Xn+W9amN6TbNSizaTm/udtp+VMvU4fyz3xcpL/7di+h9zpExBSIDdPI5yTGPKymO3YOCLHjNmx8
tYYNavrE3/kZNl5Uy7Dm93HXXUafbbb+qmieRe8Qezr4O5tR093AWAXtJJVkvQ6g4p4HHJJsoIRA
O/4XIqurS2WTTO4ScQ81vl1POJdWYzzi3JJ9t15anb5DvR2NlCejYkpOgTY4zsOcPdCo+XuG+Luo
+xeK9rrbJa3+M68+SWt4GqIJWYIe7SqjcHe2SX+v+dTVp8TQ5C4kRfEwx1pioeYo6D0mFbFCFhx6
DLVtxeM1UdGZGgGRwz4c4BtFBjzHdopfpiC/jyPMZf5ILGeIznldll4Ki+mi1YsDRfRwNRSEV4z2
nAWf1duc8JAduGjMUG5e7C11kYXoQnWitTbEkBX1Zz/gnUzjEmYxeoySdZdJgFPuPMtnmQYjD9eE
+jbOACHSGrOGbk96V4ZwjBBPsGU/LZoMDLkAQY8awbBUVdvaLl4KLbqnjkTcaUfA+vWyOeW+eLDE
l8qA3lB1R8qKDhB5vhmTiNIylfkm6vqXUXK2rMh0MTLvG1wI3uex2gC6jdaTRtOArIcnFZm3adWT
fDhUMJ2ANUrAc4nKMPZEE80/j9matC7TmhCgguRM2U9PtaBZ2lh86EOyB+JyXaj82HrR99KWB8cp
7ovOu0i9NFg5I+EnxXzXkehnkVq0ZgOmE2uRZpaczbrddqR5h9QTl2tohM7Gd+Ed5B6ivyA4aTYJ
pWj/NMLKko4kq9oybioYh4R61M9dGxK7ghNnVST5Tdvv3EY8uHR2Vrht5WZo5jG7BU7K9uHzZz/B
92ML3PSZrUGY1R5sQ0ByBXglGg9PaPaiAzgw3C89HzxhnBW3Ejy/0cb/ktvfUsM/FV31XNZ6CG/B
oukh5fyZcKM1NoaYsP0KYvBhiPnxIgDtx53+lFf5DRiThyhon4taPVCawnoV1pXTJF8nCd21TOx6
1RWw0/P0wOpBHKz+RKF7Odb2jugFEP3NrVlrHFVj5yEliTXqQMJ1tTxUffzd1ggMCgRPl2MbEIoz
bqNRHX0rOUdziOt02YRutrIMwBT5dOsOQ78a/fDBbaZq1gS8hJ4YNp6cLlzfOdI1LbZWUzr7FC/F
JgSzmhP9qMIY1aPLI0Ndv24i/4RV7wVVym3oBPcjSVarLCS4tCZ5agYHAiS3f2gqfykN4pCHQnzL
UWJ7YjqFvTyjv7rtWotUMDLAMkRIsf3M5OLgtME2L+KXscjQPFokupfczXk5IdkqiaV0oBa26jnS
ynuz5/a1w/I+xDkIR2WLi3Ra959GznQflY5vZ3uvKypzPVZtFleGu+9KG7OTwOubDJnC/2PuvHYb
R5tufSv7BjhgDqcKtmzLtmxLHXRCuIOYc+bV/0/RszHdnvnG+LCxgf+kYbcVyJdvqFq1aq3KgCoU
3M6TSxYeBz/HiazB8Y80HGDCU2wtXxvfcOz/Dyf0Px++vx3p//Go/194RAvQ859P6KvXuvj5f26a
9DX/0fx6Tsvb/u8x/QciDzaItMZpCMorhcM/j2nnD6RmPI9WUc8Ba19KR38e1bYc1YTenOv0Q3Ew
E07+eVTbmvwJcTnmgiFse/O/OaptSTn+yvog5zChCPC5Rjg6jufKSf4LNmT3ZsJ8SxF1r2Z62OGA
NVgAwi9qPysFCCvt4x6qatXWcNonPaIbp88nbSUKn0WJHQrezJhIQAwfScpWVmYmQGA4G2JOp9Yp
5I3yUKInigzh+BqPFeJcQbkNTBzuqokC5IgbIQ3o8bp31avZDh7wallV3U8UcZ6mJrmEg7t3Rlr7
ai+7VwzehuzLwaCvaGXYbHm1d/RqYgM8O6dVNPY3qD+cMSO6hS/7GRvOG51dIdKM68qF5b9Y+boc
KKMTfm3VCs/hID9rSXHWJjvZyKdF03ejqT8qc79rmFmGWXBDx6XI5fJI30FweR0ZKcpJxnrmAjmG
OXVcOqJwOOrXvq0lG88vIRJO7doI6X5wZm3dVvnF9OlIZlc6yljEHoMbOQy6V+S3aqV/zj1GFvHp
aR1rW0Trjk5Foby27ltoRleBNzEwZXBqsoyuTt6H6THG3l6ynrOw3MyUTIB9HuuqQ5wp5PFbqM6R
akMDkKsslfR7On8mjjuimHWJe//IWXfS8HAYTHiBYYcLJ3FaG5z8ykW+YSYuihRIflZ+SqwDPYs9
WkYzqugjHHrPYL9Cc2flBRjxWMGw0WZg9ixEYd/o6ePMfeWhLmmB6wL9XrPOdZEd0CBAl9d1Xz3q
3gG83ZWOYxpqkLi0j1125yntdK23GwoxuxC3tAThjpXiuce648HO6HXJD2auEuBUw4ZTPbkxRnvY
NW72mUZ+ekZj7qW2R1Tcre4a5B37HzM9w1pgcg/zrV8Vzy194hsvab8OlnvuigA3zeKxG/KDxdiE
jfLTyN1j3jUrfSyOzcB8ZEY0FFGpZULPR+0wY3xcFE1JDW/kxZykD+CXCpQv2hH7wjmO8CFRqzgs
qwpt0HPlhvhRjnjg0JJsxxe18o9F6cGhqZV1B9UE5Qw4aG6EBogZXOyeZ0ufRLoiiKD20+7pa6Vv
mlkm8xqzjQONkghJtSxoCNJ5OnyzJk79KUJYrnG13WwWF+zaGAg1uEw5yiSdcarlbrqEnYCKQeTW
nxvDRv0+cK7t0oSH6D9nTXKOXNqVXSziVNWZV4rGfSPR8mWytHuvYWjRA7pUnE+dpWzQLX+Gvf1F
8V8aG6+SOFMvcgNKRK3XREdu1QbqhSa79WDGhLb4U6H/ElwqqhQro+1eYDhsUKSo1xSqiqumju/S
SKex0KLOhOZ+aXHFiUKQ1/XDfRUUL8vc73WGxkCpDDOmq8ko79xQe13uDkm1D/o1li7A33dViyNa
CgambelYCPy+q5qKgtNPV+iok8c3zkAnQB7kr56boe+qGKex0PdOZB8ghVxNiETpg0oPxzjQMJC7
B5o2ghW2g680GojqkgIvO80JRynzF3OHGFLxbD2rOuugTJKbqcUG24EST8pBwI0SD0KoBhGIo2k/
W5OvVGv3IK9KcI+B7A0DIMWyNELt2/O/Z164HWraWoZyntb0dzyONbp+EEThkfTBuMe5a9+V2Wuo
0LuuoJkcu5isJdkr8mB0Uow/HUU7zal+1MNqYyFBh/hIgeK9Cz6oINKw0vqdLw4ajpp/onSwmme6
FULuj/7Og4I62yp3ohv5Gn3wV4hJ/jDlfmsHgzkpnSGiJor5cvc2vXC/nNh/5q6/5qraQuh+/6wM
B9AYegokFfMdMsOw6dEcUWYMSv3kcV8yTNgH7Uu/wJnFPdGWvOsK7Zyik0WUl11VzUwCVUz3VOmP
8mpv5iGhLJ2TfoY3nkrnWq2fowGd89Sh2bpig9LUn4qTvAI8bskaX4OcIe9Fr2FMGC2tVrfO5Dw1
uKIbhXlCsTCn4Z4lV+XfRqWlyKKwlxevmoVMYKKgS+Okrw4SSmvNyV5bw7lRa+crwFuHbzKjN7It
wTjIKNp7SIX4mwbfo5XjM4AEGj7avTdDzpAiYgqdTddPAnsXTn9A6vagu9zp8pc5Kp6svDnMhr4v
4izEC0hkZ0ZwU7v21pjh5cimo+tLx/oqYBbmhXZAzEiMGreV1VxZZpyzr/GybrAP+jTdIKy/cxPn
em7QvoBAWKzV2JnWfuxsbJq3r8Lq1AQUk+iAFHtKWBH4JKxzS//mDEx5hMZmNBkTJIY9P9nNGCqR
IHXbpEy+1mnyAW7n/F7Hl4N7KeJ7mkb70d+7OtVOiaTkra0NhwM6j7BicfH9cA/zzBjZXfHNNZjf
KjgDpmh4XFfj1bLoCuZ0wJFb+jXdfNopZQMoEnW//FGLWIVtzMOyi1PrBluK7Xs8Ql7llV0OfXuc
slcl5SuEQbfSTZwsqA4kXfpatuYJXb9TNHgHo3YOhYUVhRo2h1hzGcuEweoUnrVcQDFpp15X90bI
BEV5kUMzd4o1nPGreajwmuCb2v4EEE8shTHfSsnd20z/xPumdUnnLxYI4y43esSLohsHnjjFPgTN
0ZS+GQZqW3TOOAOrodX4p/f5Bw/hbQTOu2wCiiHUyW4Xsq3ZbHgTm5/Waqd/X8PePz0kuCpAYcTX
JMzv8MwpVxrupNbXsd27W8XvpAvwodXyQ+/kr41TvAKnFut2gjmKYc5aM5mP1MOyhv4Enh/L2khf
ZWeW12tzidevmosheHVtYL60igb3Gxogm5mmh5VFY9Mm5w1UJ+H3KWidfUbb/9nzO/7IsrSziOku
z0Dxk6/wGZ/lWcmGj24RC9JC8tI6oKO2t9EohjGOaDfPCgoQO9xwSjzr1Mnu2WrmofXF7RSQllaT
qr2PbMpkKq7HjZwpHTSIftjobBjhwIaByNEJoeZ9jrtOPsQnl91Ms1jlOPRu8gQiSpmyZ0/N8BPW
NfadKWa+1rCuCnYaX+Hp5lF/xhcWFfmgv29rbGrguOM5ryZfB1BiUog7eX4IGx9kw3ZonFybXbnC
eO9Uc9aNBds5ZlrFptX7fepapzrAF+qJkpnywc5N19jfchf4zdAJKVPQzwET5PdTlgEMBk+DuqCa
xWFui7NaZedmLg9mVhxIXE51SENMrxREc9m+7JWtXZ4sQAbsSfZ+Vx6msMTV0L2P442lEjWMNdyx
qmpPfnSje+ml1LNy6yCApXXtCzELhuJZMF0XCPYG4W2htq9xle8VOz1wzhOBec9oGs7EMoVNiTIl
jKqo1GKtFl/yOrjgOEEUrSMP1bNpmhtuahX6WrimLcVbOWaNeAzYYxsOHlsm4Fua5cXaQO7Y6wrE
l/Gc9JEbVqlrrd/iMr38lIzetd6Uj5Bhn9rARKq2eTRasiHzplBiFX1K111OEmqzVJtzqDMqxJXO
RA8SyvtZt4p9hMnbErGaHqNQDqBlvZdsbWo1m8KiqxRAf9WHAnsSVKzd7oj1WLEazfoaI8OT0qIW
p3xGw30Xov1r1gUtiTZn1tSpKG/R6rHGCstBHzd1V3By97nf2bcTrpCrygm2wyjhopMjcKWcwu4a
qwnE0kFv4yo6Bom9XyJqvyebMHJcq8rxu5Ir614NsPNRsWcauRWXWvy6qSn7owi8VoxWXZkEzRxl
JWFfyKchiErSKQLyIYZwsw/yRmRaYEdk4Ca6XfIKmEs7q3f2ycRJgwxZszLS4kUBL1VnJFYifSfT
RmZSJVHmqDPnmHtumZ/tkRjZle681hjxcEkuiGyiDJZo/Tpujn3g3MZdcI/G9Q4+2j5DT3Q1QfNy
k3PgJ2c8ny8tPCKkc7TbOgk/a3LNY9B8yWzrpovz63aKvistMqwmKZEXEUihUI9udXyOqLASICk/
l0x7FielaSLls53r6eJN2CQoCShcZhPbA78309fEn28GM3zEwOJiR8izov6CeW38TB4GnCqpvBpq
90nLTJnx29sZ1CPI+LgkPPOOY/PNjgHzsScb4BpzJ7o5OCtCcZ52RIeafU6z7FzbztFUzJ1E9z7P
d+AEmyLlPo9+wDU/2IyaYqb7FHZWxZBSlCrWXnep2vhSyPCo2pe4zT5D/jku8yHCzs/C6XHVoXXr
0ADXudl5kLgecNVbyaMxhuxThWHC2goTvM+84a5tnQQxXRZyhBK0GZxznniEeNq6y6znoYs/tzX3
PMjDRndrhQTNF0lplvkmqfcYFy+jGNzJyyR3myAmrGyLcmIBihid08Y9cvYe9ZSRsa46PX+OzHiH
lQrsTGYJFp9k3VX4TNFoPUYNXY70eq1mSaLb8pMDLXYzIJ2/Uu1vfaNdDL/ZBTFvrDLyV9ldnJbX
S/4dmtoB0gT1ArlpD/HmyEZaDzeovL1C8+YTVJxj4SONTsq/bBF0GM1XTZqfR7nB0Ya54uClVHOo
jUb3EjkYFgRecMkDD81euNeWRpK9JJNJlLy0lI94rt6xj9Iz3lAk17i6r4zCwo7ye9k0n7S+OCiF
CgbkfC6CuyhvvsjXYSRyGBxjO7oA/qTNxwA9T+wjKlrSWCgYUV9gsEPWsjR6BWd96znjLsbHr4ST
R97A/bkBImejqhxia3i0S/ml5b9T1jAL4+JOyrEOolsNGwIUaHxUJWKXA1x5EQyoIu2v3GoHWfC0
3L7HLEerkwjJyO7iBLyfblotY5pBKLLWlTxduLQXQYQSFaQFnVnPpIvDnp4TUTVINTATPFkb0UY0
p/xcRuD9dXWwpluzyQ74sWxT5NYdLz80PbATLocyY2VaKjVCalF6UUoWI+ge/Qs4AjYl38RnMIvp
yjxoTnoSEKfVwmgV5urnvrKSjYar6goc6AC8/jqWiK8laDpt9F65WPb0mMql6gaHf9A3PzCtk6tr
BHlxIwcGONtdgerOj1FMyKmSoYueug/2zGMvFLJvg67ITehsMRGd1rPKILm1+r1wjPuhUfVttDE8
JdjRLL3x0He4a3EytEtBDXikvmzSMjkKewvQhwwlD0b2jkhLzkNHIaAvzZ2nM7xd5B1lTk6cETJj
GshDG2tGi3oArknO+jdrKOMFyFgesq7NEKPxPf73SHEps79P9jy6n+iM0qlMvu83yQ2UPGcVvjVW
QpzhNN6h1dmjd4q0Cux6D8lIObonIAF1SM5ZBvsCbb5rfLGoCsmi7NBWqfzuUx0k2dqz2mgLRYtW
YHA6A3EwhWmKhwaHfHU9IZL60Q0sbeLv7oCGKiJdB34DlL53hYAZ/Zvcq0lXVX3eo8hGV16TXym6
ejJb4lzscVYK0g1jUh+r8WnWyDGsmVwwGFwktRoMHEIBGiQaLWx1i2jqRiJRH+k6X32NId2sZnT/
Vt2IHrgxj0cJKFM7Rus4TlYN2TLLWLFXLLjNEjfOGsqaTNKDMbrXfvcwq9N97JGCasMAzd0mIFwS
mZx4UfCZymqfrApYoswhPrkFI0nOrRGlLpmw5NMRlBHM3/gnjqqNabDqR904JQgk+xi2eANsjbkk
Yo+IxK2Y4NXVOHp6U4RPqxeVclAwELvqTXFjjQ4Crxp91yQAlfsAj/EGCAoUkPh8jlGMTtVLUIqy
7apVkAMwjO6S4kvQ2dezPUyEAfWXqSdhsGzs5hCAiIGRuPyhpZsa8Ju2JnT0aFIfFfMk8MDk9y+K
8UlQlwWz0SysaLXuByuTu7L52iXlcF3MYmlBX9USfRct/z8W7kPhN0R5mHLjLnzr5SkQKmY3W9rS
T3jK6u1zmox3MkhO226tzD6I2p1Vh2wC2Y8lY2mt6753bnx4DjRCdO4WZQyg/bGN2JtAfJHekTSz
BdOZtAylYGfJTZTROEWBdoq6+2DKT0Hhf63cx4YYB3MUSQ20EiKuAqRst2LKONwjSnQskI3bDraC
Kuex4kFaevGKY9p14+SPkiEoyPEWBZr4VXElv9MU/+DmwLgDmE6KC+WSMfTJQ2l9LjL0dC3mHpFh
gdmidaC15yVU4an0DHgTp/ukqHGaYa4okq34ET+lKs8GMvwpCLD5II8n2pXE2kB0VfCVJTUd+yM6
71DBbcYa9e9VUKQ/wUZRycvR2CJpK5YMUdLYyNK2U29ej1lxRy8Mwgtsvj2HzrIuYtO6Math/e8b
00JNer+spQ3ZQRoC7bv3dRjVGALg81hfC1i7BJkpZnCuqb1hx+BBP2oIq+iLXJa6TG8O925vPwS6
+ogu21uMPAxZsrH7u7Ih5tejdL/spcXnCBbIau6cW1RVd7QTAKD3NtreyQXl3b0xjPhtqataTg3Z
oLN23Bc+Qqyu0e5GzzzLAfrB/bq/c7UWYIWKiOgueXheeeq7ToLCQEkmCG2+WcK/JP7Rh86VKdGy
xWHqyHG/gP916B97LruhSw13pXPcRReJruVolaQKGeRh5dHd9oLYNTEjgT1+LwcZKBzhb+nWu6nT
6kBWcKiC4FQBl0s9BPXQK5xvdIhigXYtblEwAiQSlfFfAk1ra1XdvRcQb8IKPEIwJ5esES2Y+RoP
X0yrVL9LhVuyScOSEQ9RoPWq59TODiEG4QltbrBUrtGhK2lq9o+Y1kF6WVmeBdJaAM/rvQl713q0
pxhTK5r6l6SxoEVzFX/D/YIsNO/fqmqpjYpDrJ+XP0Inz9g/yeQ4W3Fl2ssVy21xaNBGXtNFaQPN
VFbPET5y6LPHPIRBgWEgIY4Z2QOcwvwaGw8Xe0T2Mct4HgPJEeoSpU7sBXICRHxqbiPEsOU4XwJy
JLGsdUMbmufEYMK49+KNskFh3qXoYG8yjMmXXC0ja8fko4E8liNMo0SXBrAOggBawk7qgkX2RLez
c427N1ANMTVFJG9VGVTDioAp4JTlizOO9zTMuatOI1inT3RtKeEt5CGa0SmY2Y2erWh2uJPFIrGx
pA1eiN1gea8TYQSYehXZNznJJf+2dMx3SJNGCMJviUwWcKzItWG9lmykTBRTeFhh5ZY82R1kGPDu
6DqqU8R+q90ibIVBpOhh8KgLJ19HdgYCmpt31WxdYvvJb6MJwJJP9XTmKhmNThlnKaXZJheLKvXX
zMz2IBCkayTK+LI/ATztwOiHzVwRTC0RhsSA6gzHPhvXgx9+96WoY/fBNVLjmyBUjkuWviSg3nNp
lXdmZ6AMH1y5qXI3RcXJb7jMApsjJv1D3KxlLTS+vZPZSzMWgZU+nJCf++tztMzc23b91XfdXeBJ
xswzMWbmE8vGcayfQYauIuyQsj9a4x5B4qPBunzLkHmpQyrHLPlC6DRLOWkpYvVVeYDeepDPkuw0
ZL+ZcmudV/ajYVSIqwnpqsaNEG7OsLYH66a0ldsmYH+SWLEFyenS8LHAiTydQ5gexSFVBGdh/CTs
DOMyuVqi0YV14rqFeZV6xgNNn2wExniv5873uHXInZCQCWFldVNO609RXasB63CSIV+yJEXF2s1w
f0g6Kl+txIxgJEPVJSj02PqobKVMrNLZVIwG5yrbpOwUpc0Lm7A/2OAigSyaqW6+5Gq3WYLjjA1q
yZqWDEK5Ao/a6BUIJIrX/VsteNmO7bGer9jwGb4JY+0qCWHdM80EXIiJ4c2qffChZqP+8613vsGq
Izuqd5JU5zxnX+COJ6Bf3pHme6nfJSSlMkbDNOxAM2BhBZcWaaFVwR6K6tAjRgP3KdlHYESXhA0r
n/JveZm9FNAKV436XEdWxGL0o91SG5ecymRCcCRKNWJJnLRM/2p2hFOSliEUgQVZiNUr5yk7uOIW
rw5dUMtQdrg+w+jpr5e7xZyBYFrWqTG8EAj8NH36VuVe1bl58fLnKiKpWQCVXEsfZx31+RrZ7ryF
7zQ55ZW3rAalrNcVqINAFsujxEUTrCVW7/rJP8hGhyfkbjTdNeTby7+fXwuk/Nt5DScRnQCqA5pL
jeA95NzV8r8G4Sx68cwA5oztTM/NmF0LvjAPBruvqZ3UcBfZV15aPwWDsTMmmsVwYl9QlgUykG1P
HlOdxY9+MK9GZ5tX9X1YJBcvSz84dK1/OnNd0kuaq9A6gZTyO2CaUcxQg2yiuTZjnYfpQZvZXyON
O7A0hUJh9d3plHVuztiWXGwv249HYXHUEOpsAUihdS48gBr3gVXa4ZeFi4mO3qqcQQtGI+frspnL
/2ANeRMp00Op8ohMtbuz0+6myp2dXWV72ZWW86v1YixbyK8iRId3aRJt2lx7lOWmJFhqONVjqlPN
DVzrKFvAkpw7cjVZha9NhkqtZF/LMosN5xbKyJPnKT8zjy/996duSiHht6eOZCSkHVRCaIQUEY3f
BzCiT2fuGpZ6q5sni6aoEmpKV5CoSEkID84vXvbVtWwSopiYDEDcloqbreeYxPV0GBDGCkejDNor
VbKsSX+ZbOWlD+YThGzcEQaVpKeDfCj5gCJlU6k02NTFlpxJygtSJyIAndPkh9QNaFqZ1s3YFHBx
+l2lTRQvEv1EBVJfFTi6rcwQVWGJmd2G4PffR8R4x/Q1CeSkdRvNCQ+tkb+JycxDV0eIVmlr35/S
G8O6jmZ4gWQB+65ga6SEQYercvSTCbZL372Uzvj0hucKNIazGILM5l6OCHIvmirxD/AwjMN8Zodf
wVGdIrYWt8RdAAoJZloUNx84jBaewBBYsA7Nl7rtH+bICledRIBhSpCCQYZPc+0sRXJ9pH5M9eiD
yfBOsJMbly2AO+Z6PJ1i/7uqU6TWllZMnrp2h/ibplRHaqAAO8Um7VDXQqRs1TuUXizv0HSot/bh
cxJwolghFNLZDq+CLPngaWjeO5rgck06PG6VIhSM7vdtx3HHoeniabKO+uzsJcV+CT8EUXeNcd3T
DrUEckJAwiL1soR5C0492sGjFzz3EK+LCCaSwKzFZB+NqTpE9IH2UCYFERGwc9btx8Ldzy6bR24A
BlVKipF56W/fouU0umh9uAkgQ8ZzeKOOC+XFlwcub59c+Pf2twVNXqKYhdjUK/otSOzGL7E3IHZq
yTk8ARxl85H/cDuLmq/f4gvXsGEt4ZsNlylFDWIVmf6xbQEWNbdBV8N5QHUuXY8JuGeW7zFOtyZa
9Za8KI0xqjRrIAv2aLklibeWHSqKuhv0zUFz5jfIdQljuly2GjjT2+Url3qKRGFNcRVo2IZICEm7
z3mmnTJkEax6QaUVu1ohOvW6UIdSpaUV0PsqxYZgJluQMkttxU+ESI+5AE6aN3yNYbMkRGBU67S7
AFExb7B3sR5+6WrlBi7zOvfGnZU0HK8uvqjoRDJEtjyoBbzMCS2FyoKI0yEM1Rvsz9e2wGjTwIne
jcbZtneUQHdai1NSHkabBVPVofx1Pj5XpVQ0KCcKxOusJYfBE/BiBMXFspJ9SA6AszC9df26hfm1
TJpQCg+pEX6awuZO4PwkAUdpkvtAzS65PjzraI7LMtYFZzVVBO/T6qEEo5ZyzxLhTEby04zMN7B6
SOnr9SEK223GQJlr/EQv5sB6V9T4FcvLeoW4NLGtnCeV79/THhkxEyo6mEG3lgQ2mzHGVAHy6Vxm
OghbrJpSCIk3PfqaCxXIIR8IpWJQYa0CG+2DcrSpCgb32zFBSVI1NQ3pUhoqtPdkXZDS1DQBxdey
D8ax9ZbU8/USpUtyImmA1F6shKRmuLUokugKpioKrjBhvodAfAiZJyOWFAm/SyWra1+rwHvC6Ok8
CnovW2alUf5DCqCWwpEULQROlrUihSlJkkvVf6R3lnKo1JhMzV5Rg6zXI11Bm1Z9Qq2ETi4+qBXJ
2J8ycwbqVN38IsCtbYQXKZzKFbiNfoTRKdvpsm5zFiprWz7u8pZ32yHtmAF8dJsW+4W3GKIthg9L
gm09qHWDf/qW3pvXBOMDvBezs9/kCN+P2qZs5x1zIrcojgtnsQfIWX4IpkdFC75OUX02wQDW5SjI
QH6WWZyZEPQCklgNJYIldZZcBZceykPonspLyiUHJiBJYDZ4fvWMjzA9rfLkdYna7PLFo0QN+Z2c
9NNPEGDCd6kTSL4vS9w1ykPD3jmlUKwmeOLCFRyK+CybUxDiiQTvctmk5Kl1OUAozQBGdV9V3VGz
o106p089cvpbyZYUJuAyI5Bp2jGpX7SuR7tTO6oDPsBSW1tSy2VLxA8LnlVirAsvPTslWiV6/JI0
smPJCxW3u+1zLHEBrfAJIbylFRp/Lbxv3AfEOZaq5LIZZ1Q06a/ZZxJCgZyRuSQ3QQos/0K5jkoL
lQnJkfUsfnUV+PusDY+i1lJK1KSU6ITpCwsvJ6JcO5J6yc3rrmeuMPORW/GdnjNaSL4orD2aBruY
pO2OG5xhPfOnu0ZpHhWPrfGtGF1RxmNh5AFk0rajxyLfx4oUJNjWGCc5dhbasTZpj1FByfNPTiQ3
vpQXJJGMY+Wn1ltAvNiW0BLNiZWfZSr3qv9ce7izpnu5uLmlfIZFJfhnfAco/MmlPCNLxICSaI8q
rZja93Lg3oQ80FKkK6d9bQYvC2E4aTJ9XYOurmj8cFep3JfKa4fi7i3F1YEOqiBVnuWih9Y51XUP
tGN9RX/yPHHMwhvigLQiym2F+Swogzqswkz9/lcQ5Lgd7lfK9zcMxApo9byXy089mfIyrla61WBZ
oBnP6oARth8DFsBkHaFaLzRrNN7vW1O5fqsYUk+Rekvipk8matDR4G8pxB9rhdhKtdYW9NbZVe6q
ESdzwJZlRmkU02cyDynMSgWrlVNvqVy2tIdoanxTViQwUgaWJFnYEX5ndIBQ1VbIyUtOZxvtkwv8
5NxKEi0HgpSJ5PVqSUxARD9z3g7xsfZDek4ghMagYjq6cEsxdDkQZDJLedHl4dGXsV3AtAGEiwpr
aZdnQSWWnD1o47Mctblg8/SMzfFD0oybOQrxdNFIaGXlNPmLmdE+088noqVtnLWPWk2ptIUuzIdK
3iYfHNd8aVug10yewdkllWsb/1xY8Uhby14hA+fLFF4yzQWC6Az91tB518LiHvXyi129uOYPUKTX
vEiugt67+2FZlbVeUpZ8Nna94210PEJWmjDph7j/hgA+xwM+sjFrG3vUY8kHishGWVJfsm2AMuZG
isWUe4xybdMParkCxVi3HiIY7cAWK1gERjysHfcpWxjhUqIt+/AHSjxlyUfKyd4QHMlYJqy+LDGP
muLullzgv+oS+X/p//itS+Q/tXr+L2wSoQPjX5pErn/WUGGnX9tD5A1v7SGa9Qdxugvi77noBIkU
51tziPWHa1NPQlCcLJ2+H5W3/NkbYvEetNR4PbRMCFAWKdmfvSGm8weaTRQRDMsAfrApf/43bZy/
wwUkD6rotpnSYOrwPYt06i+9IbPjoxvZzhHCQy09+KkeXvXo36FYwsHVzK6Hvxa9gGkHlDN73XwN
v8cEPiVqCTT1xsiMqwrBvQj8w743KqAkU4vDPYytaqXiWbJdfnUiP7nu6uHHokw8VyILN2C2rswf
WSwstOu/4rLlhhzV012EmSRrNYVQ9ssNOQMZORLbEX6/zusiYuCJzIGFhbPrdV+ouvUAcA4mS0im
bXDYxQhL5FD9OSEqceJ+69LGHrXIUTZBf8S9c3r0q2bfhjkbQ+qb16VmAV/MGM29ed+Aqb9Z4VTf
sxKVVLu40uxguM+iAitzPbsOycwPv8yvf6A0v+PFyW0iQGgYRGNEdKbrvIN5Cqo9JlgvZJoSo96K
RtB6OxbZj7rp42tMePp1SuW1DhrlLsJJ69qqpnKtiVxX5zv1Y9tTExJ53nYMdzS8Tg+RqVJR7YhZ
rfnRLXVt12XKeIidrCaJEIGXcMyzm9SfGUzf9+DQ0dbHvrVRxf61tPBRvLF1P3jsM0vB4VuE3aea
yKtQf5Z9oH1tY7tDJK/Pd8MYbCw7p/PzIXZsY90PXoFkI7SpzjHGba+3/R2Jzx0sNZhsYW5tzM60
70bfizgng+BL09v2VdrQzr78OuZs2qWfWg8h5Po7d8hE/rxb60ap3CSG/bnD6BGGbesbNyzHB2WK
5rXSpsran8xkv0iYLP/QEn/97w9qkX/7fT7SE2ZaBrJlwErQRn+fjy2afU1pw3oajTa7qg012acl
fldK1KNgouzULkV1N4v1ew4kYoA4nu9UdBOwNI6NXTiNrwQEDlWQoniAy0cFoJ9UHK4r475v7Hus
fsHFZA5EikKTcVpEMHaxG8CRqVi5UaPdOchbX1GSSTcf3JpwL9/dGrIRSEzRAEE79iK0+stSK4dy
mHulidepatQ70wjQPhrt7GGgVfE6rNAEptXXuR4XJZNFSDnIMs7a0LBvlaYtqTkj+GyaUQV93Ss2
qAxn17arf8kwinlQB8vYj0hKYqozfSAF/DcBXZYP4sgueQqPxnYXC6hfLr1XC7yZ6X1eo8m5QSHG
vllEEhe5xHxw78p28laepSFcPZXBnTUGyEegF/7BCAqW+G4EcV2BYaabqgZeywnw62bVjAO9w2qc
rAfxC2jT3l2ZU9reYY97olIFg9XTSWjlp0nNq+sGdZYwEm6O67x41lOo9N5tgR7J7fLTCO709lNg
O91G64nkFv0zrYZj0ds8n64Z5usMMYOPbuUfJoODGjgbk4VUgWG8g01hC5MDlVoCMb2ctu2Y9Het
8dykkXa7/NLJol5+moui3tVFM+0imSN//TPP7BlTDFRSRZF79aeKfbBVhhppfHhEwA4f7KP/NBFY
8Zx7GlfvgW/+/gTKrjXcKTEy0h5jkysBoJNFvN/HY7INek1FazX+kdWad5P56Kzb5kVVkpt/nwaa
7AHvpgHRAZ0pMJyFHPBujwBn6WyUD9C0hKZ2NVfBd7wctI2e24iZtKa69wIdfzVMpMmDooMTVh8J
iP1NtkYENPH4on8RgV64U+/GoZ+irINPlK6TNLXuQq01NkqTYo4apystVf07txBCqJFcT5DF7iJS
st4YnswqN1ZjVL4sTq3Ida5pQenvVIjkiPh5XfJBl+U/DBVQDDptYPSEPrbzjg8uul2uXtIoL61K
EOcM5x5Mfb7VG5kjXbWvnB5x5Bbz9xBbqkILPxDY+5s7nKYyT/hqekZUQrT3GzqdUPju6jBm5nqH
GmX0IqqIoal+StKk+ookPx1hFcyXomtOkx3qW5sS6o2F6oriZtDpmwTrIkwiVr6YnLRuw5o39JAm
uLHYeuyyq9kiH4xb+1ltalTLHM+80a2mvbIsKqFe8cXp6YxEqG/cLgd61uP2oyTFZ7QSZgimM4JV
NdIA0dgk22UbHm1s9D6Ys78XBSQAcSh+icaIxiio1rutq6UDHemQAIIwflXr5jXHT+sqKFHPRvRW
2rhq2tVQetyYk7dNO2PaBEBcd1FKskOX/drImuwWVaR5MzYknQS7L80dhr71B1u9/vfF5RAluSoY
nYq2kvbuQnEcCQosU2mjjG/DyoH8o3oDot5I/j/Q8HzvTWF/Y+GZ3PVNs51s9ajVuXHSEA2b0zq9
dXp8DfQs6N/UJtXWuKVhBqHhFrfWKAq9DyKGfxhYpA8JF6g2eKj3vLveeVLNcOQcf4vsWjGaRO40
QG+6onYSe1+G1l7jZ1Y8pHX/Qcnzd1BzeagqWyF0Ng4kCJRybb8ci3bmm3FsdvJQO6yz44EW8NlQ
gnVjoJ/GJbPq0QP7788OxE+ZQmQTnMam9e7saPMmaKG9oiyFduc3SKKYf9erSu/sU2wgg0X703My
Zs1TrIAlDYbarGulv+76KoaNURfWWs+s9iqN5m/l/xB2ZruNK2mXfSICnIdbkRQl2UpbstPTTcBT
ch6DDA5P/y/VVXeh8fdNoXBwMo8tkRHfsPfaLgS+ZRrqh6lEESmFGJ/0bWHrii3nf38F/h8fFtMl
YDpcIOz7/vso6g0f1ahwax5lvdqnObsBIrjPckQUPJh1dvgPye5//2/+l7iVb4j5Gr0kNRfHNfzB
2w/1f3xDk1dsxcZHuCt7g8PaeJ/6idAnc7kEWRrlvucBCGxhEULT9KsUt21en4TPQMHyMYw0fvU4
6sUTZtuvoJSsBcYs2mrxZkEDQFisJRObq6EoByKLMnYFjvP/ebwJGf2/PT233wF9AYqw23qNl9L7
r6es4OsZiQNEsmFTN66+fRmWsiOETNsTU8Z972dg3LIsqWD0nRWm/v9wvtTexitBikgPIcOO0Xg3
se1sBHpoEsepQJtNiA+K1VXcZ5lDYodRb/u8qR47iJghdIQ+mn1Fxnw6XLaNNtZRwd5qjeBMXX1U
RlPtpa39Oh38A4PALhdu5taWd2UwXiGp+FfJvo8jxt+hDMBdfWwL7VSS5niUImMju5pjbFZkgG7q
ZcDL3jcbme03eI2ryyzh4thZWvGnFrm8M6Y35Qp+4tZGvqUCJkXdZoW9Vexme8SiwIRLBvPfZkDe
aHXZ743h2mKB2zXU3JGeenAWtOmfC9wzIfrxgQA4G15nzFr8bu40/GF/feS1TxdauS4m8L2JOZjH
cJaVCy3SiPRlq4+W2awkiqIeq4LPFBgf/gi0mEp3nZOO9TKzZytqGw1V8Oy+ITfUYjny9BVeDMC4
gb1OHlSZLnf2hidUs7unJqzOs2UVFw+3Z5haloxwJbwi+0oBQ5E0fwPEZQtJuC1G+MIDi22gHWWV
C6oR5ATRRN1JteiiiukiUXniUbQ7eP5iSsTNNTmbOlDtAu9c2nUTV2BN1ziqWAuW16JevxYggggq
JxFpTTHz1XJ4eZ8DrPNhqcx4gVwQMSs8kaoFGQAS7V6etqDs70xT+7NUpDSlakFa6gtmcC2e80b7
LueFuOx2eUApuJ79Fhxpv35JWLuRZkDvrCpv54E/mlyiYOnudsDU8ggAWxeOzSexwZhitE1EXT2x
txHZUS75A346d+eXVObUhAxbKGvQiUj/BIZzGzAAlj1BBxt0opy4itAb3srMWvZSC34mxBUPS8fY
3Kq7MuH5n1glwFKezNOQGqcJzuouC6xfdh/Xeg3Y4JXN3XTnj6hh53K9tIMyzmnAX8AQ+GKOTou3
oP/KOmfnLAR7bvqvyxqKlUTJqqTMmHQuPOKYCV/7lJXOMAHDRaQemjx7x5m5IzIONlRjpDc3R/AG
crSGtUSzKgGD5mGKGnWXWbTyddN9pwWffcCbvDMr1M8NISNElwXlHrGAdsodKxwnwijtib8mr4Bn
rYs246psvuu1Z51XjGiRajNxpumEgW/bAynT99pWAiao1JaIkcUiqTPIrIbSjsexng/5dJmH/E5K
zpMAUXQ8xY7MzEMvx6TfjC3pvPJpqjc9zjIogdWxNhlTaWWHTX6pj0O5jITw+eqQ47CJ9G5GBJBZ
eYw/EZf3pNpQ2u0OMf5P7eEQA91ADG1s0PwDp/Zi0KbWfjGzlwqh1M5z2yGizqtPHPZrRFApyMui
I6VvllM4sLsYXCNlU6U/WQ3TY7JoYGQbSMZrjP0oYmZ8Qt9iDHq4Fj/MCo0w8PXnnhMprBwfFzEw
YCzYeO1zQ4Sq4psR7fBUcsAkhJfoR397143F3VtF8+XyqxFYhEU5sJeoxjpRDNC4fFuKmGLzOWvW
jJSBMXJhefOMGiWW0SOEFsFSp0eqhQJ0sax1P+uyAtmAFDa3EWTUOlIPuAA/ARMIoIJpJBufzW/z
CKDkNOXVs9ke8yx9ry2CYRvlsW5ftJ3fYEoeNK3dBaDfEOREBS1vXAQzcdrDChfKrjAJkBeYddbb
YPF/NB7cOlD3eoB5ErjC93g7KVpezy0dj+UCulVbZugwjA3jfO0+164AGtPN0709uh+OnOp9Nm8f
7KKzouzDssxX8uldWCK1yh9XqT3CLvN3vd43YR8UOK0X7d0P+oPfdvYjW/aeRAMuEOTQ7JYy89iZ
W3Giuceu45ACYFb5VRpAexs/IDjCeRuL1Xvg++Uc3JZoyRhLek75ps+NsS9mMi6ke4E2VkVWhoxZ
a1nFLbmF/MXPo1npr5u5euxAcFvaagN6quGmr66am4mEkEkBg6J80kc2VT6qPszK695nnIkoMHum
yPutPV9eFunck0R9kE5u7D3Vm7E5VWhCBtA0QXWzbtUt+TLNMOxIAoOFtiDlrVqYf2Arbx5Xuw79
0cQvZVevyrmgeUhqBz8osKHjnHnyOLQT70aHGD3IFkTHPpWbUz4tbQUAp88VeqYS0cWUfuPtxCak
6ilpvQ9HA2+SScWU8L6eYIJkponuuEVwnRYPutM82G5pMhWsfuygsy7M9xgqai706/yzuz0a/YRX
3WB15ky6856lFspjMz8GxnQ/FQUOECf9w1V5HEjGxG2P8HhO30iQxJDbAqFvME46dnMmg8i5B+30
SRfgRNNUDlG/zKdqkFhWHf0Px1R9lSAtepOfayDeA4/6fVdrrxlbL5ptVmoi51/z9nAbo7EMbCJ2
jEOZD1s42HM4ljPZbhbpyV1OzYu/5UBsVn5kYng2KueW4gljuNTc+3ISbWIMzFAhTidWqn83A2kD
AfXaYiEWJbjI2mVt8TquvQYum3/OWfFptPoDYMklJvcxyRz8MEPz2dirOkKmYzHbgz3EgACNMSoa
0qelnGHTTcO+ZlUX21teRKbu7Q1vkQ+sw8lxQsOa2MROxiRlf6/wmXfzEpgheCbvYDIq5kU2/zq1
QnzMq3SfVy3G59szSlzCoZ3aT1P7V43KB+8uuZhWZcUEgvgRknbJ7Ne/UqCeN0Nwr44jzl8kCMHt
p6wmp75ooNss656QB+udG6+KG1VQRvQqmr2Cd8Glz6QUjMa21nZTw59l0hd31nxig4sRxrW9u+e5
qJuvQbVPDQ3nTvfZ01UTyGrOrDROT21XvTWW8VSW7HFbgjrZphHRym5vUO7RMYtfPCcHGIOf6ErY
7aX7zDqs3crxtvoIeHFa11Xqh7cEsZ3poK0S0ZgNDndA7UQ9Y+I4Sznm9fLO1c2b6arluFtC1sLi
CpABX3eBuxfYfb/wBK9NkD0CFsdawPPfGw3BMM6cjNKH2kVNEmTYnibDXA/mgOYpM9Lv0XJhPBf1
IU37h6bSSUX2xT112gcAaysmzOOMSeFdDZPBbKk6pkMPyr2lNh2cNFzAWe7kSI537lJ3jlHdb6+T
vR7mzkXPt4z/Jnv7Cgqw8JJq05kBtc+foi7LZCnnMl7sMeYac+PJmh8bDe2fRrDh0nkPhP8hj5iz
p4EkQFzbIZ4zAYGvg0rRB9YrXeIzSEoYGIt111kusbG6m8xbXHjVOxQbqqsGEYE2F2drMZNa96az
J8W7c3slKtP4w2HaJKQ1brvOSU36ovFRTXUay8G9NnAHr6Xf/rVzsz/eXFek2j3OBarUyQGOPvjN
nd5t1EmIrSi0SRI5cMhqcVta69UwmQCsuT5HK9oeXwbHAktmtNmOIAad6rMF5WRYUb1aI+lnDZYu
DY9v5dwyPYqA8ALtvSwXQObGwZ1qOOHoLO7dwRW7ksOkZgoJpL/+NzFSWaqatyM7tD3S/kpFmQPE
mha6fTJkk7Rjtx8eGfrie8o1ovQgzc832rw+1JGnbc+zbX8thvZgFd3ORbLdj9NRWD0ZM3NNfccx
b8jxX4p0TC9+Jae1Lv8A+qGtoR40JxszC3oMkCKlMR/oSh5txJld/+wUGJhde0bhlyeNLnZuAVi9
Nj6Yid0qtM8ABcOufLGUd1lLah/VwGZjSjKNHRW8pV3XPDtbKNN8tA/gA7otbI0NW5gZJJhgFAkA
5VE0LpZGM7/01FWT3hgnKcZXmpJSsXDXaKV2VQrMdJkJWrKC7Y4olVMTFPRr4Ogp6Ntkhv0/3AIa
y2n19qUFQIcqZnZOJPlZscWKPLJkgbyvme+EdHiqcOPtVrFZu9tP2rZbegx4p5WZRfNUov50BD+v
wGU1iL27mtfMhMBRJHqTP1aow3Yd27V21H+y1rqQEZmCgPbL0Da29NAYgJiY2HFHv7NstcNyasVO
OdnfWUWmm8NBTTsRTb2Hotj+1UvnS9cXeAy6sAihQ9JJWPIOxdyZzqfZ+X3Q4wTPL7WT3xd6rmKs
OTcc52tVir+8GShwXP099/wvm4C10jTfbD7ZmkosqzUJzav466biDxL/PNZztE/tjvl3C7/FnhPE
w2n6Sm+5Dv0HouP3vOsu4+giuBqGyB/t/lQSNRDRGOVHBF5YQbaXKrBf69I8950HG8Yccg5SJ41t
6+QNvXFehddDzDCOBmAVq5tKjGj0xI0B4dMwCSDxuPwqjfjdLh+SrQdrNTT4U2oTu2hb6SfNFCY6
6ZuIUXuRbGKcfb4N6XFS+rNo7FNrYEJ1UyCwupn9a3Iy4rR2e1nNQCEZLxLfxENj1clqpNiJbrFi
dHcn7ty9bUrzjwk1ZedqqRs1FH1uu4W6CgLGb9VnL7V39POk6432L/qluLZ4djjnRGu/lkH2DRQ1
i7iv/6xeT+GLRonZHa0HiVMAGYKwWlrAKZrGYDHIk9p6Mj1THmjBnyyE4xPKrdDNkINPFl+Nl+ZL
qFddFzYbhU5NsnmW59dVjp+5OnN1uwpvuy1Eeuza5cMsDMZARdGHWRucmkG7L4cGfE32oWl1f8gQ
38fKgrU4l0QbTHI4trZ77WsU6BWlfndA9OzHdJ18eOV8IBtbkBRDugb51ESBhtuNA1I1+dUnUxwQ
nfe0slM+uDnbh9WrOCVljraRQ6Zekanh2s1ebXvA1tJX6f42iold0QxsbLcz0UVwj9dSizg1dTol
Z+Pv31lTDmmwqOsowzkL/kxdStecD2ZZeijZgOVk5sZd5EPCQMGGOqsRHEXiNjPX1KOtDpmTkVRN
KNCdOOaeLU+WAp4lVexZXI8ZcfOhZqoj+RUnjakt++L8ozfHXzFQLdlCB/Fn85hmr8MyUMVJt9ux
IUGHTv5M5FTeb1v2sXaFQOsknTBRNDHVmEBA7gIrBxHhK5JAOqw6M3mDSzVdyladstadkn5sj/M6
RaQqtpRKRnWH+mwIy47HCGMr3rPCEodpa/9VxrCcMteNUp92YZVY9ZfMfrcLtsCbwedciZeeyXbo
Tdw0GFoRIVdn2+BBcVPUydRwh1F37d2kKswn5KGdxCr3Xj0HR6ImzuUkv5fZCouugNm84KW0JtNN
+lw+2tAYUrJK9oIvZ5dr5mteznqidYUVTbO2xu4PSawIcSGJ7GVpaXQbxXgcauBPmpeh/+rfNLSq
kU4CR+Q76dXvbUSrHZpph6VaPeDO42xtclDQosjrGCd7FCiPy21ZaGcGzOqlduxvM6RmnM9ZXTPP
8G+UJaYs8+DToAIZyou9srWrhM/Uc7KfiJdmLnFrO4PhJ0gZ9k2e+LCsLFGVKel33Z9GolmYG36t
qUgvGLJeqgXaOEA/DrOFi6r2Sj2GsfQBTIqDyDiu7poQvsgxIF6ybTxPbZX4ioD0kqmSPaZh3pUv
iOHuxrri25n4Cq3s1TfYTGZOfw8GWytof52mTcCgxx2Ilx3uV0mR3ZnhwiHlQfWMpOcfC7/7YmZw
TMn/DdmPL7cAdi5RDSxTP2hlPPS+CC2HD4SA0j0pYhC+ibmCNwh7z4RnLFrG5GgeaPQ6UmHSDTlN
Vf6VWx1bJZ2w0zXHtb/1DlAvIpT7KAs1L8zBXSImk6jxDGa8mzT3PT0HKIKkMTiwsqXTCIfpKHzF
Bg5miGqL6V/laPVBXy0k5LcoJIElZkt59ktn6KONrC8d+LnXGE9VALc4N92G7ek0hNir2Gqq7WX2
sn+ja78yH0lGx/wITPzbduCSw4IfgVZNIy3PCbhP6p8qVYnvMrjzcLaFc4+HRiKflWb23U72L2dq
zyiRLw21jvmg07FWqw6wxDFpefqXaW4vTcO+lscjCPRiV2+TTeHoXM2c3yST8tgIlfSZfc0b8aut
c7sbqsbD0UKEmDb5YWaOJ9I7KHQI5NzpzC0qq8alUC/oSgZwRiRNRLzszAPsiT0ptJVlma6z0RNu
bPTPlpY3J1q9FJdaFQ+dc5umjwL0xUQ6b1NgBDXJg6lgruW5Rnb8OTc9hkgAdeJC5PE8kRdXjNoW
OysFzLx6wKIsHsxxlhCfGE/Osh53SFZLLbguCLV7eJGa73XHJX8fmiy7TwHJu2OfmEstOCCg8mzG
eqpL7TUoX93+ebppsKvNvnjGzJAFpFXrtMd6Xl4R+DShGFbyOHstGhbrCNeWf5IOb/SUReiqrGVT
MPztB0Kd5oxqPRvPm9C+LJmCdJyLGPf0jO0C6TGcchSXqTfsm6U9VB6ySJkdmIn39OPj355urHNm
efJaVXMsqL3XwPTpTZ35CWl4gXoNwGScIKQHWP+jzmPyV0w6JMmApjIgdV4HqG/a6Bl8UZxZx5Rh
m/FOwWT8M3bjqzVkP6aDT9q1EEfXveUe88qJnGXO77Hq8alkf7RaPrUC/3GAvqnY/lpOew7Miq9f
WNufrZV9mLYkKM+zsSdD+4+EKhVbtQDaNrsERXsoFlq3+27WNTsA4tp7AhMjmilnt0LG7EvIYz2o
+x64/LRQ6unMdRtDIZxxWBY0Kt9XuCITQ02kUr8vNkksq7GNu4YvaF8128PY3CaSgfY9Uiv0NYK8
rW79XT1Vc9ipW8HUw1uoAnwCda/e9LOoQBI6KWuUumQqoAc8Kt1CYoIo7kh2ehi3Kg1x0R0LmnIW
/AEegcLWd7SlV61k1OP0VczpQutdNxpLJFaOKG/ZLpdImzNCaipb/WWWNe/E4KyJrhtkGm71N4E3
2a5vxotm3+CUZkcnUVfIxktbD7UHXkXqpFsOIs+vP49+4rpFHdvSCML8a623n5ZvIOwNYsz+o87O
bbBptrMczW1O2nl79lqNcZAaj7YwHSTbPBVmKtJoMwtaOPqCcRQF+LZP80bVqwND8DoVd4wxqZEa
LmDSnyNtbdhGWMxbCXq/pt2612ejPahy8eOV2DcmsMbACmrmlZVVAq8Lu9S8VQkJdBk+ddox35Nn
xhZt4unzlxaQkZlnG1phnqnVIyYLKTh+Ytf/obHitLat81AVWlIEyw/b3/qJBCOM3txVsiu4Agjj
YZHimC8uU19lhvNYjWFaiiVmmusfV6O7Tv3Iv1NVpyFwn5wR27PfMUlQ2XrnmelPMA9/lY8HJje1
E8pAIiYnkti7X9f3GEu2r7ZPXZyJFzwBP1LTPqx1lqEmRLt35d26eFOS8mvwQaJ6skdn25O6weCu
4BuzfVrvrmHw1zoWTA6DQVcKo2rr9oViyTilTblvMQo5yq7vjA0+gbm4MQKQz6anSzDT8+LyxBFU
Hoq8tbGcCd7ftf4zGciA/C7kQr+69CIhiQilGp+3Qu2zrAxOnGqJluOpmrMrsYo3IBltoC9Mg42H
/CVH4CwF7qAZsmPejycQ5/ddwxdUmRgofWRQItt+qvWPN9Q9T/rE1VcbwPl0YNNu98qLRD1Q/QKg
LvmpoSrWKRdfhuwwMvybJmdfOd0YKo+VxRCsRD0O9t9xmagyG04krupRiTNA5t9NFmMI9u5nZRoh
uuI2DLXO21Q+dhZBhlamJc3mo6cBqL4b4HXuxta575Zlrw9pcG+rJoiMnh+9WV7V2LNAHLMUTz76
sJpXJbQmudeVFw/r+FNp3UstukMZFCky9vRkPejmcQl+vL7j9xDAsbFpQVvbi9m4isl+mwQnc8dn
wLTxtPLcOnxfxWrpu6LRzXCdyahcPjyPFHPX0OzdHIhIqZiEPX7y5bNhUQzBFn4SeBh2zhAj1m97
HemHmd13vv0yEjZh3hI1WWRApslwBrYIHcvisHhFep8PNT61W6k64FMFMMOBUcuHMpv/+RaHVKsZ
MhLzeHWsuNLI8qsLBbeN99tFGINL7DnzgX6u/G/YGFALCUxmSOPTMpFWEgJTltAUSkzlVh1ErEqH
sMWbHwVSjxeXUaefPQQuSn2+1YKtxLw37Ip4M0fapAr7T507MGgJ5jjzhgnYelVFuegDmIieHs2p
ddXX0byfuc86rHdUxI0eO7V8FaAZsw9paHNi5yP1X6nmfZFjyJWifuoXa4tsxl3hTK9nLKUIXad7
sYjJCwO35gpoQZv1mgdm+cscAoqijsOGRO+etM4loVUEet/X/bEvWOajfOL5dPE6YqqKsWfREmXD
Y2PKJh4tXYREEb8ycbUT00sZjjpeGRs04KFofypmxgfJ0Hg306DtzK7bbwSRw8C4UUCGfdHy6I2a
evBczYtWj+FljeiZtkHn8W/MT4+SLrLBh4RmQLnC4dYzDFFvzsyZD5TNiXSt+HE3tgdON8872dV3
zIIoFQefC5nm+AZyIfGa8fZo3nU1e6pqzPlRYESodOrvbNQprBvLlF01NAGjBxZi+faJL/17ldUR
JTc0n4JWaCqiLAX54FgQkiqy4dqNYfE4I72oYClsRh/6tcP2Sdr/ZlKb46rq+VPuwWyD47TMQzxk
TK2KaJW0s4QfqJ15que5CVc188fmiiWGgPGuebuuhXdryhWEjXZKxcDsYs0iEnBOvsEwi6ygB46D
CKYrIbXtVvPZ8VRKpAF4g11GAYfCZg6cBmAvtVdbjt8O02aGBMHGilN7S2lLat9/mTTx4MPNRFqk
72uitGJkkFRUZmDE/QIgpeom9kUBaofWG+8zrttc60gf72uYfPYfhokr1MgZZz9jfrcronydvhe2
yQ0zrHn9MUZOkcGkcVgWGLENre1gWbdd9tms0nk36xVs1K1/A0H+Igrrzh9yIgnMV29dmcWZ7Ysb
9POxb0sj1PomAipUR5BRnmaB89bLBF1b7oGaxRCsNDgUt0do8o4It8+L7TSh6eonXro8HFXB69IC
MUsL+coI+mIN5sPCbHynzy/CTpdIcBiH+oCOsF+oE/CMxoxBg8SXM1vC9tt1ihOCAF51z7svUPcw
eFoT7OFPisKzqbjFN0WkGYOP90/d18KVri8Bl4udqsPNturFc96Ky+r2n/kAM6QQcHhcfByoj24Y
dNu8sLojFyYjfDhvFoL5MoiuWba9OStYmKz1v1VDM+6k6rio4KdXNwa4fB2kMOIqt986TpHYHDmT
RC8eevKbyPXGUXypKjg8ika8MFraQ0V+3S7Nq1ch6+7kt/8Gen/QIc86TtejUzR/dYW9kQzre8Q1
z0agvaE+O3XKhCzmcDA3kgG7WlzKz3q5rK08m4PuHsqJUZ2qFjKVyp3qn1VFdcKOF+18iVmBjxNM
NAxy+8KQyz2JtM6J7IF04KshEuaaMbLZdqU//Y7rjJShCK5mwdTMqmpwuapEZjEmhH3moDXrp8Ic
fv001SM2BDGO7iRrGDpIqfeYkXjcIHVwhdWHQLpDki6Oy0CyuKUuERexbRdvVTy1TUmQ+PzplGYd
61p7Z1QgBoOS+rRdi/e2HC9KED9FZKjaawKPZetXoVz/09qkkdWKlWPHDj1rsG+rOEQD6/Bk6Ne+
rD6cZjiMsvkrIWjRdVgcx+JuRTkdBgOfn59TewwtU53bTmo3kd1y7Gr14rETYFRUL1yUM8ch7cAi
YGMUvjrig8mfW11P9HpFXdhchGTlZBj9p9sxSGwbBGqOM4Rkow4xnm+Y6ub2bWY/ilUHkFjKqNoO
s6l7AmsddwUyj5pGQNABaMZ1EN6hYNZLpeFS9i2sC339XtHmOSu3BqiPnxI89y0rhGuhzBkOYu/d
5KVb6IBc7+w09SM6OFQ9Jq3qsO7oARKcukmQ6X08je5h09mVrBRcjcjfik7SMTK3CuyK+ZvnNdAu
j03vfUwG/dlgbJ+Ot6/F8O0HTKo6YywiWa73yGOWiK4T6nbBPLvS1r8pxNh9yeKwV8H9JMaOmxrN
q02ybLl4d1jOnwrJPj9g6LAbRXl2GJccbDc/1XZ+s+1a1b5la1tYpIlUQwKsp09apbDrlSh7+O/B
q7uzISaVNvM1R/YvCnB2nGlcZ3pYblwQjlfgM1beSXY/ORGXLRUWuwvnhaowixtPX0MCLI/LBMhQ
drqPnI6fuTQyTJFg3sEM4MlVCiWHHBKwava+FcPFtRdYuMLca8jw+ZAf5I2H7U5M7WT7uY6FwdaH
c6wqsr+Tq7QTdzDsKcwxBoM0xeR7kLV1XjXeM4fJSFf56Prxz+ffsjSuxtyOHC0gEGyT8SckooTt
8W+WiQJO7Pw2NnzXirtd0k/u3ab4vNa1T6nmkQqxaqErgCRXEFqVPv3d5gIZxAuyzbYOaCIUfhtt
j7M+j1vZNPHU0Q5P4t4kSl5ZbI8G3z5UwUqNY2nkEkhvl/mrG+cBXPR6+qgtgqxXtjO7fhy/0hk5
ErIwHtcfT90CfEbP/rPR7uSyuHez+UQhDgTBHJ04q/KXstA/06Csd45m/M742HfObC7h5oMt0roN
7wuCODtoOMS4Tot1FXtvad9Wo/jVJ1Qx3gjTr2/QKFbDP2Y9rqquvV6cyoX6z/a5xwPd3bc+IoUt
aBiwsP3ckXv3PnnNxTbU3lVFDs6G9UFZ8To6togVuRa+H7m9BbmmqxKHIL2dkQasa0wkeBOdulnj
IjUG81cX60h+NrTYWAr8oqlmP+Ur5w+o4Ug508tUVG99SfnA3uC5KzcNDRLCY2LJYuYxTGwpLyA2
p4lTvFvejVjglh/egqQkZ6LHjOFF9zuWPhzekelxbNbEwMgCQHjjGAN/B2OFlk08xVZVhp1ZHQYr
/8a8/tui3pwKQD2jgxRusopXZVXr4xSjEV7uxGgsuyDzikgF/euwOZB6RFNFmlujJ0RIgF/1Jj+y
oo426vaK/Ovy7s0gaeeGz3xMFVN6IMNJ2aunpZ+NaLGUginKGwCXn+9RXvSl2xMwygGmlVXkt9Ov
CDz2jwh6jtK3Ej2XnJBIySICIt6DTb/TK+/e54c5L3ltAl713nHbdsnUrSfddxKDVJDWdu5QGX31
mz0lTdD2kb5ZsGEsP54VzC9NUterob6a60D1t34H2H2YqfPFKYaSC+b+Hbfy3qOGD5eshzZBVkME
/3UMFyKkWUQuQErEbeOxfs6664Yb8sqQsdqee5PMJZP6CrtLrBVSPa7q0urDGFvCE3jm+29j7F/0
6it3Fxlarpo48VYkDPPI/Ia9VN2isSuQDLQG0qlpI4+ADR6DuPzO8ESV4MhBKd9byerwpRZO29wW
6G4cWN0xDcwv2EDlSer+9ti4jf6orOzSGsaLD/wUfsTcPC3O9gziumIFptuoNudTLQGJGISV4H0u
HgD6SCbBKHSgzgGyq+WpH5jYLsJ6mLL5qdSLxGo27V3PxktbZcnmbF1kbSWbLtxOwsn6PyT63ucm
97dygndfuBmGvw5ZHk3NfjCo9MBeMxm3iFJwpqPJ/Im5Lspix2NG6jsTmynVJ6neNIzAa/dhId4B
HtXF0JiN2umasmjv5UvLF4vtUN5vxfoHvXJ5kW26Z2F9d8tHvcsCOYS5XlC/bq9az8iM8OGUrxyJ
lnCZy4pl+/Uoy5dCewKtda/GjHrdZ6rr59ZJdwpEPZ53brZZC9scCQZ5R9dqKYKwRey8Tkzz1ZoO
xw1kM6K5DZ6945Ph7SgGVfbysHjrRzUZ58XEsDgV26ucg/7eZ5UfzilhMrn5NXhbBHvYPLg479ue
CatVVBbBmOmno2OT8xC2hf2cXieGwoM2xzz4yAGb+35r85ADNLuzy2+lOOB7r3q4xQxzBhc6LL91
jAYGvuYjyk8RMyA8blaZhcPDQkl8Mvx8PDmdUuSd+g8o+G8z19yKCocZp8NvWHCSzuIBMD068N4H
ik24drtV07lZxjNKb/Qudg2zPEjabG0R3JN1udgHWaqz7jflw7T1B2f2LuPUUfWVVnnSh2FvjNvD
oA36Xb7W4IaZyFNXksfZLV4kcvbqHZlyjL0YKAAlR+0YPBXiY1nL8VQf/oer81puHVm27RchAt68
0oDeyJsXhLS0FrxHVQH4+jugjhvnxHnY3KSk7pZIoCorc84xy6476Gn83A7Bo7XAXuohoL/K2KMT
876dY9QCk3OvQHk35nAw0F9N2XTzCSCNon7a4clrD4FG32zInbeS5j9Q2BrNnVbk+zZYxg7sfaUv
tmWTWi+GCUJIeVXyL29C2xXvtC3LVYEl4aRGSjWpyn8qSOONnmGcNNGdrOwSWEY1tPdubM29oaVh
5aEmTVWLLoXSalNCj1on9GgbzYmZlyFMDpzozzjPR2LQk3sNxYLbInH3Ytp5vLN//c549Dt7lUZz
/2gw9H0UFqnovm1ax9+X0BfUeiyRijtRrZ3MWEfsXcd81DnuUBDoOiRbt780erJTfWPcxfLw39ct
7954Yjp1FiExvE8OQ+dGnElh3cdLHlPZjmQKtUHyFEBBpgVjprvW80hzmOqELCmzrK9NzdHHSKYA
fAcvvVGPQ6AmINIrXTO51SZW1SC/sG5b19+HwaNZ5NsxbW8GQedGvFQqouyNk/42pkRtu7PVPKJB
b2yFV2L045MW+fMrVjSAvFV0/X1VIN6TURk/qEFfD4vbJI/UjQ3cvqb0Sp591eSs2wCbf7+Z2nF1
yGAlVzYYhLFzngZ3rp+EzcCCF3HD1ly28FKydFPhK320rMh41JviZBPUetWNpDhEPTjwpOztXYU+
A7GqM967p7JjGqqgfCaDR2U9JdUHbfBnqVpvQ9BPEAogyvTB7WQNVqk9sO/T3v51uSNXy8A9T+mq
IsDi1C8zzd+HXE1MN9vGOWREbv86MnVld2cy9rrz78vfh1LYF7LVGHnpgt5gVq3d0gmOwYCXefVr
HmtbjTG0F0EzmboH88N1nfxBREH3QIhKsMvUkgj7McELJioFrsiYvo+NTZRc1oqjIsjgPdWpHP2B
GFW6VveJynHL392HrqOKk2MxL7SS5luB7b62ODteeqP7BnqTX71pDsBQBHJtz4pTs5e8lswVTrL2
I+TkvvuAXnv5zu9D2/f2qSjEG+rcHx0V2/NEai8ltWu9tkVabQZGf/eiUf3O7fUXsIhLPgVyOwxg
dWjTFFiaFq+1H6Mxw0S3HkdJMmu3VfMc3CoaCje6B5Bobp5RBzfMcsOWQ1BFL0O3TpimrJObdNZp
dMUPsSG0kB0aF57ZPqdTUl8Nr6uvPZGUVSCCU9kdhj5GnTklSegxHH38fejz+liNDT1qvRgexz7C
1eOnRDwD30bNZX8U1Q4n4PSJSVALK7ys/305p77zUIw5mv7QGYV5TyeaUcE4V2uJInozB9xT6LPI
gWxtLhiMGGuNpuOLvxBntdwZXpslBTHJkcvMxLbPxAq3VQl6NTr6GLQOet0Wr1lTdQeJceZRm9MT
JkFwgaXGQIXAzQMhYSGxNNmj5kVemAhrZEQIfL9mSMqegJQGTSjx2En/ZjhV8I8+bacwMCm9ZAsw
PHlayoIV5qGZNpGrbnnr/qVZYUPu6+EjGcSe/d5p1FvOE82TwjbEk5eVza0m7pP62ThpyIFagid4
+vtg5TZm9KnA9JDlwW6M3rTEN5845Scv5uhj84ZkVdcGoUyDktvCx72sVAf7sbolifqxWzM++XIU
W68fymNTD390nVlP3lMdghkgvmwSz2XgisWjQinvDW1odjXRDcrJzuY47ErPvvfsqPd8dMkLNeN+
bwslnlAGksZjhoUdxJffh3yqkv+eVbX6IQ2o3bu9ka28vE2/8WahK2VtfSytzDjKYewpzq34XtBB
ZDr+pdDP/OhBxVJKW+eJCLF55xq63OGIzfa/67Dp+eUxxjW2ImbaDivM31tyyK5xJ51H3J7xHQX/
XxI95FUlQ7CN4R5rCPhO3hLxpQfS5Tzh7ahUy502cX4jGRXFa61Hu9/FQS2rwqz4EBm9hwaKHEen
wY47o3vwnA6g/Bj0R3AB6Euz7tWsHERMAQV9TUjVe6QnadgmrdpprkzfvdT/cIq6DJ2FyOw0U3+K
y6Y/WcuzpE3DCE/APea4z6y6+fC8ZNght7fDwEN72E9QRHKfOaIYlI5e0Soffx8sz37TUMeefl/h
I+J2jpNNxtL33w/gYph3vvanjywmqezaV63ZgWDqbyQd9Tc3BXAT5fbfpq2OWln/KZtEMLZO05ch
GRcGgnzstBgGN//IScOCv/G7bKQ6oDGkGt361m0mCl5h/DgxAvoqzRGxt/Z4t/NmvsqJyYwe1J9O
Qpp5UIxy22b2vwIw0iaRDBTXzoi6IxoIXRq9DgaZgb6xawhXVQztwp79nV6uBRtV6pdqeTBzelWA
tHhqqyoB50yP4/dlUIoqZK7pIsqI+5ucm4SRdlUcpbOYrrzmEVNahganjXaAtPJ11fkodhZqx4gT
48lECE3oQMD4bTEly8lMT78/IoUHWclFpcLlULtv9E7fat/sv2u/foZCmDEEuLiWSJ4suzX2lgeJ
KPAilxTwmlG+Q1fnd5VDM4GeoguDBh1zkzyaQ1XsLeQ0+7QLFlyDla+8/q6SYjrRKFcDbRPVn/97
qkYZ5sZo4YlM0J+J3HgtvYk80gSck1FTkxuRoW2rEk0x+WXGa0GyThmxbuYWJVal57ug9x4ZTGS4
wJgdViXt0j4gfaYoGB2nTral3nOfJto0V9R/lyDqmh3rtb2OzVzcnTE7Kp0dQQ5qX0inJgxES7aW
/qFnnbjCwnJ6IlMqoo2b7jsbTG2nzf24bn1fnMFIuRvH0WcGROLgBeOrFbTVPi8wWBtm8YIgRFNk
2GgTTFCye2jFghUvOXBurQqbdsDtdxfCeNV6h/7uwAR78gQSmT5pjyUjfWVQEtfK/GvjCd4mZE2f
UMPrp4JxR2/Y5VVqYwkflcokz7qDSbjFytVcY1fHIj3/PphadZJJOu4ylhiGO1EfTjJ7NwDTryu0
cHRv6ftTPxqnqqGxDqmcXcfeFlif1ixNfzucNbtZpbfMydlAHOdGeDDTZ1M7NVInPrYoom2no043
IZI8TH61s3R1oV4dd5arthna5Evu2Xx0rHMW6lziYTIS44a9Qhb/UcSk0Gm6hw6PMa83okVU6RBB
3JTNBY+AfqjHBibY3PTXVirS4Yspf07U0korDOdaCXS2mja+VbRGvivb/O/J8hWtpgmaxlg1MPYZ
4YwGcI+6KwC0OD4K7GeI1dFKDrMqgKPgzPMkKchw3wgDdfkb2jx6QiQfThwKmua9AcJ16jlNE4PT
TO+jrR8kdlFCklCit5WvLl3mvYmY1gCngPFCfTvu5rQTpJnlgCKAb67yoXCeRmN0nmzjCLtYe8x7
79XGNsYJ0nuy3LSkYcMsojRAqGPT++gzep+pjJ8H1xxuzYAPjquQ3HkecKs8qFyzT/CafPSFMYLs
/1M8/laQv19DMukhOPjbSqN5wM2JGzHNyz+59PcueU/h0KkhtEbOra6TviaLsjgweJfZRKJzOhie
FSYm0Al3OQBIlotrrg/fplHzsS7Igt+HaGLOPgXk6UhL3capc0NSM5i2Tq0DF1yV26A2T4bhJadu
8uQ+dmFSVvT1mC+Vw35alixw1OSQWCtyvOpjog9nJSTnEOZo5BgQTRag0Yngxnxmc79POj6WLTOX
fl/01bRJEaB/toZxcIs8eCn7bD5UIv2unPpiZuzCupTGzfQ1htcJDYxsmK54YIPdNJLgA2ZUhzon
SET0Ad8i3o0Pv5VloyXjLYMlwM2m+A8LeoAu+njyTpvh6qs+WsUGlWCJ7Ogw6LRaTTENHIQw+Uwd
KUHzAkPKuf6kkcDv01DO9rVek7PY1henbUPdbqfj7ysjF8dAL/LL1D7RovHumTCjB41wqxHxtpkG
HjOAmUGikxn3jgiNbZALclKWl79fCyRbhpKLKXlaeFtF0xonkQ085bjy1ZhTtbMZaMEW5aF23fqo
+A2SxG/P/XDTkpbiDjXGaRKDgerJIdcu8MdT0DCAbWFngSwU1gHNENd+E41kEYupeuPtYR5eT59p
lhCgURTVIZKKYajLMFm5izvMrR1EsIP3nLnqXNPR++TgY6KnkPRWCqRCgL/iC4mTmVr5Q5JcPAhk
Za/SjwUtX+pGhVhTL3cD3N59Z7r9UwMtcoXNlSTYBoGQVgMtTRv7OOK5YybpkyTg5h7RIFYSpv2I
maZS5W3uTxHOyVerxdpdyOmztzB3xY07HRJntB/cJnhJsa1CHpgDzMzCvb6VQYBownAYPM6Oqy70
jK/TkGJXF64q9nnk/UWRWIXCis0ThrZ3hEhINgqZhYjYOK7KlOZXPxP9Z0ftoRdYxTu/wMlqWKYb
ls41EPH81yYFB7dCnF55VwbG462+xwJ7rzybBME2qsI5MqptjS4jTNzCO7U4TGjVBPPCTp0+rYFp
fTBZ4pYzkbp5Mnu0lRBfdRNdjSlvPh1DspH7vv042gXIkWKaCGWkNRH5jrmLJwQsydDouxhuSVir
QNx+n0HnkbckmJ+xoalj3dLu9FzCjbpl3etnU53L7h0Eq32F4N/tHVf+izNe/fYCfr8ule7skoSQ
dabGLTM55Ex6zVyaa2iOL6h8qh6j3v//lqZksNVBpuBs98yjjRDvl4yiLSvM7zMrteQOEsNr38TT
6X8eZtn875d9DlxWCug9//1IijqqCVriH5Zexe+v9vubusuYJAGLvfn9hkgpBg2DnEbVRqe2nuWn
YbFO5RisGPbk6S525+QUdcN0Fm7HiB83Dwqo6WEuovGhnNtN3YrkFg2yAfr9VbdD+xCbfH+0HN5K
rQTjzg86iXK4gk04Lp6ZH30gdGsrubcM6s/18pBWHqK4/3ldogAM3OKmYYb/MnwP70Lb9Q9DQHdz
lD1BdRYKrDmZt+D4fnTDfk5S7LeSbTRMTXXwbfsDnQxmfRttiq/r3jqzscZbWcjlzCodOPmqNdM0
pHlw0FzrKeO3jOMHYSbyudfGz5QRxdBFqATbMGZDu3hO8M64Xdsl43ZoPPsSELW7A2rkr21zA4B0
Xjd2ru3LYjSeJ1Pie2OA3JbksVpj4Yaqqc+cb5ZSLONYllfzwVC8875df6pqhBvFuWMfDwOCcrcz
iAAcvuuoUI9VJiCyZsVBNwt/uy41BNUod4iuYwJw0pccxsBHDK2nc3S24Iqdg7HjuF3mkP94hZCK
UCTvNfKQmsAPcTYqpXBVqjnmXXxveqzijZEQFkTfL2nFfGow1pV6GooWUaU+QmHoPNJu7Ma/te4M
RIaw7sCb33yHcaBjMR/MuiNttn+WzkDbLoZx5Qzxa1MWBmv+uJkGgYbSG/KNFY8tg/9u5EjhhoM9
BhhwPGsDQon0MgAeGF/NdYEWpwupbpCiJ3jLNQbaWXEskrSmBYaZKyHUShjlidiVBK9M2W8bs91X
cf7tif5e4pLWsuAWW+1bikP4Qe/LyxDIi++03lq69KzYwvBDaPWhpfkASACtkohW3YRjH1m6RLWl
qxexjFDsHhmQSR216QvVnLPZOTI9nVcxAsHlsL7W20k9c3C8x5D1lu4ZHXVdPdk1c5TOSDHzaIFO
zhTVRzyenQwVExZU/5TO7FhE/qDdKIbt3AFXVqKwLnn61tWkfM4+fQkddVqrO9s+JXrcjePHtmWw
WzG9oZ10og99E0sqc2346uiXbOe4ZKA7TvaWpXu5Oq1VlAxyE0Ec33OKIRCvNv62zs51kJKN/WCd
67I6zG3FSBve1dbTm3tPWNasxcMl6rs/dZ9+adgb1yJW1d5JHJsDeOwjWB7Tdd+532OWYlaQXbeV
k+rwn2UmqdohCuCWg035J56Dk2hSFP3oIlFDRtgaEmQBZc7VOJv+3vf/uXL6ywZPy8B0/jZfbem/
j3TJ8ELRe+8mlyQXlW7yCBkV5ld2I3vGrNVmHIldfkv9g8g+soyc9i4YmKCdLz9Bf04oPNV2NGaK
/Lgb1wiKogOCla3WklYn9OaB4Sn/wmk6ofxYUyb5mAFa5kTt3B+XK6jSsqPWdt5BFKg3K+mcOm5/
1LaxA25BTaVcAnbxbgvGJUYLSZN4cjTjiEIWp/KLr8yHMder3ZS2H7KayMcygI7YQyQ2aHTrTSTC
yvT9K+xEZo/CxdNlBqFJ8lYw0NJgNMz5SpEPY+Ryj/W+DOc434rOuCZ8kFutTDICLbUQtwU8BeH0
X3kLjhAZO5qX+a0z611fLt7HVwl+fI/OMEBk1NjbQFRPjnL6Q5nF11y2EFVkM256mxG5lzMKpJ+6
aQqbdVE+GWZkrTXlbupofLcHcQpkuVNdfZB9yfY/lAYaENmtxgxjKoHPqyxA/aX7aoJHoGkP8cEe
knKXaiQstnKcL65DECl2qSOSqWojegzDvqq2MtGtQ64j7+DQtqVBZ4WxGuBJEMA8FNZzMs6kkftu
aNYdCprEFFt3lJhfdQ75qRM2dnCRUtu5Y8mkblApjaHo3jZGtLh+HGRvTEw4rV4nqM0RVfETpA0c
60GP8y94nRTBJHGF18tX7toNxGegczzrg5Pt2sM+JtnWqJmBc2eziafagE7UXTdFPB+NODkUCmmB
YcCdGCGGr8euIg+iTlAoTSi8CUU7+ZH6QjSTo961ScZq1rGC1Y69BheCycwOV0m0igb/VnRaui3K
npMrtgCB/GoaTWRSVpvtC9MqcJ6xIKLyQgCIbzlDNsAyxopBdemmIGtLLgiPMwk3CVz3YIoHgoKd
ywTE9WIKGWaTsY1N8SoDi34gaH7XbsBEtPU1ypW9MTxnDM3KrOA7pTgel5a+rJkNFb2F01sxyXWL
gRMyg7s1ywUeD+oJtJV45QQKJTfOj4ls2jPDu/dhkqepijSo1M2XzyymXUDyy564yWlxa7hNmWN3
MRI/xeH5o8yzhzzBhyageFMTfA+2ywCnIXSd2LzvSKG8LqfqxNR8N6n+yfLTo63F5UY6dhtOwxGn
KYrSic4zjJDgFHTiOS+993oC/27K56ZvE6QuDkqiwmNMNDQP/kxC76wxjZJl86+Iii38dQLuDGmy
0G1abcJt2GG0oCW0LyuIAwyLqemmZTjCMadOvdugPFjjstVDP190FJkL1ME0jLuDPHZlY1SZU8XQ
NBtDzzFxMdjZLqgNfLAsyxzuYZnyf+g2OAwAHTfbqDgZ6c9kocTRcHTISvMfDQ/WfoTto551Xrn3
kpV3kyrDOgVQjJGIYOrHlxlOzoQQjoK5CjjjdIhay4GRqo2iHnl+Z20bN34rEjS0sf+SalSlI70z
bpNoPJA8SWd1WPUj09I60T67gnIyC3AG27n1N3XoO12bZIwu2YlS14WwniD+hnrL9vfYtx0n2hTP
ROlsgYchAoPVSvYiK1WA3jz12xZBcCK2qdEe8lrF3IskN/gFCB9NvdVO2731ZvVMzMxTIjTG2RLA
b6VZeEbjW1IaMzvZdBIVCmYnY4buT8OFdJDmQj3q4GMM+oOGnUrDtohWdxmWflsqo+SAsAO4Q0SU
/PU3kSjNQ2tg0Bsy8n2CmMhkVdHILKpyK5fzsRUN8BVcfzsY6ONJ2PsOUuMxH4ardHrjEFvjZwfr
WOSBtfcS49N9MsGi3b0xQPXgwjLiTMrOYzzMyM03Xus8aATnjuXsMJYFUZGezWYm8D3mmuq7dGvR
OluT7rM46rFXJkK/w2bZN1+D22k3NmPclw4sgGReMdHjWNB07g7VOcq3O0hXc4NsmZUiem0GdZpa
zz7CiW7XpdH/4Vb6kfl77g/dttAAHMcKgALM62uBiBOr3JpwJcHN0OMANmn2ljVhek6+ncmL2Bho
mze2L8iJaUYH1xrpsCr4Z1baW9nj/e/snsg4O1qwT4yDpEOLFq9jsBGmwE7T9+dUpGLTuUJilpP/
JKvBqUDL1FgSgIDO9F3F6Nm1HoWVsI4kOu/mSn9SDsuUG0X+AgPytimmePz81GuW3+G9MdZWjqwM
Zba10xDmBe6IIhnCGIq0KqxzogsbO/syNLZPsD3zxBHF1t8HE8xFZt+iLHnFEZ2FzgLn0e1+k/T5
nqUfIZnLUMjGrKY5GL2m0C4DcJK1f6SJaWAMJBG5IEo3nUiDj0ltnAL21QFjBOGe8x/CWpBedEyY
U9/8Qi5orGQlbvqUeBiwQAi6EMALtfUzZpGajjZ4lI+q4M50CS9bUR35sAvS4IWUSXaqhuIYUWDy
JQsHKXMmX1VU7KuyHg9FLT/9flh30HxjRjprjlctvwia86i0D0h/yhWtWIjTRfTRiA9IkYtxkr/Z
myM6ItI8VT18os5sEKYh7gSbNrMO19aulHN0IMjtCf0Lors0eM987d9QzXWYpT74GajXUYbgo8n8
j8nNOXKVj25EtPcUp5i/8uLQWcVNBv0/mrsvCasnZsQoCttT19TauXVBTxTNB7DsvXQISJEB/A5H
EJjaUHno46Ns5iHsy/pYpOWE6THdwZI2QiwAJfY9hCI5eiAvcb9SVIabIkpofMgXMS+BvrHVoUmg
tyHixDnPiFjjpsMC0xUWAvb6q7AwcCrs/goGSpNA0H6ZkeVXE8LESTv61UFrfWNne7WJT6R+mzzj
gYhAbF74qci/foe9Z3DyYJAZTHO3MluHj9Ko8cjhnaNLP29MAh25bXoXUbKf8xkl/qWX1a3VXKws
bvNCDRNG2sDkzfO5bfnkttX4AjlLLby+L3QC5qOdyu9Yw8Gre8goU4sFnBXyUEiXgCc76jf6UhOb
TmM9kALy4fclysT+lhJxu27LIdrVmscMo9A/3fFHp6+cGe5bZmB/tQL/u6ubDdjdX7bVs2rFopWN
n31DDQfchgwPFJaw2V1uhX7bS46oSxydr09PABRWwG6JhCubdbaoDtVgkRgaPzk4iJFzARI0ckTU
nFSaAYniFJXZRlnKCWuK5sKDemLH6Fw72e1EwQ04T/gdkJ7iKcxwkgwYl2ScIN0evH/G7B8nUTyJ
xsTK0jtXgl1PBl1FLNAxmDgg34B33LN74v0KBdOmVcYmBwKD06HmUOMHKH3NWmCdJ0NTGhxiRF63
29gh6t5onjQfhx32MqbvKPo6erNUbiRluQYSJtOCWlKnSLDoHbqZJGK+RPKP4ZdAWAjaEVZWNZ6w
rmz49D/SAP7MKLIvTbS7KIYu6GFIY7DwwlBw6xG4goILBXUzf3PCHVZRNPPPd8XRpdErNjEfCKnh
K13DfeukX2rAd5Knx6TvPoeW84qn9YhSi/wPhB9/1UCca9rkGgxnbu6dJ+oPU+DcYop6T/3iKyhI
qDEG1LJiDucOkTuziu9ybI9xLs69TXDy2MsLFAxqZLN9mjV7a2s12nFDvsW4UVZTFhFGPO7zhLXJ
N7lY8BlDF195XvOmAvsSmRTsiWGzUI5nIe04tFW/rM1/vCTdyuY8a096R6vINCuKekTlY/7YqOBc
WNFxJndm7Yj6uXe817JH7DOPlK7Lb90Ww4sLEKGknZT+oT3uIk0yoT5p9Wszcqxp7RdNDHgOa9ol
pq52RiCJ5JvlDnQII6N4qBHArIaR+YdvVo/JNKkN+8MRcvi2tQ8BdVLMp7vRETHsp2F+NcquCnX2
Sbx7VvkwMa/jzt82rSxX07KAQIbJKBXsldXpFew+NAwNznqYdjDY9AJrXeW8aAnOT1poq2BY0rlY
sc/k1hFEBdfQ06nSppbOZLl4wgqsnRdbGwbyfbCMD3FD49lr7mOAFrVtxVeTaG90Bdowqkfytkbr
h+gWFPsABwSfEsYLY7usFhXsMdDhcbcWeOcWG9WS6pLY/Z526g090c+it4khSoSV5YDG05A4ejLe
Um+YiCcwMnaj+zoLQRK0BjDNq549ozwXSXSLW/YjT/8mL8uLidgTHc3zpEyuOWNgICTvTK/Vusyu
yhQEa8sXS9dWsxpJyvS4nTAcLf2Z4I/WYeLMOvxuHe5iuLUmA0of+hwzOc9wueyN9MHCA0RvQe38
Sf+23eF5xO0wczbJ6Blrdv2YxLBT8iRBtVtB2NC78tvX+mCvKsdkJTS+tZTRTM6YeeNM/KWBsn9o
wzSryMJFFGXdSpQcHD3mNFxKBOxFtWK/oQKttMekYhNEo1NvLY4DK8OYQXmnmBHluhy0FI1w9G7q
OBTiDsNM4znbCLn1jbrxWFTyIlt7r5WkXhTBwffonTfqo+z0m4lMcoNc8grO4m6JaUNn6dkOcMal
cEQ4LlfbxiHovnQ1akMDDiDBZKx9oEPWPSF3KNCQag2WGf6YsBi3vgUVpi1QLovJaXeUmeaM/MQz
umvqghTzYrGfCqp3asgJL3MTrI3pc0HMWC69aXdEyUjx+DzH1Q9GFZqjmcR8VhgUOMz3BwBdNqwv
irHirzM7X0YxPHOog8Wgsg3c0nPU9RiMNZw8Loc/vLodhBCueo027aoktMfTwS1NfeRcCw5FNfML
AGuNYfHuexo9M2+HOy/A23EvdO3fXD3mECx3ykZc7KuUfipBj0gLs4cMCcHkDzQJXLlqncne9JV1
95rqD8OCZuPI5ClGvkhSGj19yLXDnMSrwI+tQw9nJeu9t07knw36vYmB5qb0zIsxMWwWqGzUJcWy
qxQgIfhKwbarQd/4yJT0ET1wih0bxBxEyKmJqHiS5z5wbAJxuRFr6VHNuI+m6STbTkBpSPz0NY2q
/DTUDtGGKXxQXXl0E9tbGkRyZRFMu81nLsiCOA8V4eiYAJBUrfaHCWjDv36vJc6+Cobk0jolH0nE
fpxGagNNj4nNVKxtgq7GmXuOguEwBzHzJM1nZpiLN4Kb4zNqKhBWVC+QBo2F9+OMpr1qGZV3nnZ3
UR4ckVkvaMqeVVykwdoKXlM6UltwJsSTLbyeNvhIOmS3HBxoZY/OX1T888pjd91wt4cojNb6rDeh
1jT92p1pds4BxnLJNAnghMGPdsEXSYh7i5B62OstZnEU08BtIVpi39uyxsPLQXRaRGUKB429Hh/W
3jTkvsWFtM69CJO1Tvqm+VgBTVjFbrBL0FTwa3vEnsaWXOIIVhV0BggSFM2IfVj6XN++OL16Ky0K
eVGieccMgik7pxcwpbS2Wj/4QfQEFqbtTpxGq2NZT880/hp6ouYZ9O5HU02Mt7tDY0zyXnfaURmX
lnuHVE9CrGYdtt1yu/YiGI+6sLaOIdhvRPIa68fIHl7UyNXfFe1y9V4Ts3x1EjBpQ+91yJF12JV5
6l/w+MiVgTNpS/H1Wg9Kh0M7hY47v8e2SWfBjUIpnEfPiNH2kX4hS1Cgvi6Ps6afNL+7VpokWFBn
fpxNHLl0utSpwpIxUWJPWJsJ6Enupat/R5IzNcvVkVsALagtLoaoH03drM+ljPeczcsVLYCb0WZf
jtUyGSPIEyzOA/aEZvltBxqdxxypwnYIyI7HDbWpGchd4R8nmJu1766itgn8LWKkgA03XY2dARgL
lqkzvSjPHw74ESJUausMGsymNynyRBGzULuZvXGEc3FxFwDXrOkju8/di5ZVi5/HH4FXl2ddoATS
hORSi8dtFzhMd0eQ57EH+KTMi31WDOHyv67Pr1nrm5cck/5mznO0x8hUMLebD4jDfITu4ycxCQ7z
xxAE2LZK7JFSknvbdBhUjjQtaZmwnuaE0amho+WiQe5qew4nUR5ydtuhp707s/avyuptbYL0ZLPJ
8N95yxAhOZX+x1Bp6aHrQX6B8lmZWgwd1ENhbyXBBTV8wmCZT5qWaGi6+CR0t8LyWeq8c75ePcy2
TNa6789UsPi5m4RmhBe3HLoFenYMFVYoyVeK5uE64ZNyKr0BLda/1bDlt1G6SIu04zB4J3Mct3HH
H6nrWBAyQ5uPbW+hLzV3vjfED77PcbFNKbEy9vov27FuYyw45MoHcNTdIbH8k7ZUvYDR51BiMV9p
g7oHY1ps597e40US15RLK2vprMsBknesJwfDNv5NM/IawyHqTdMHdtXmHOsDTSIXmnBAp8Ec1nkd
/7i9G8HAA5lic79v6qH7Rg5Ccy5jgDWfbNt3SOk01n5c3Y3AeluA0gQ82Qa7jmV743q4JkRMrR0e
dvNg7GWfv/Z+rL9TAcZ4MMhHd01x5RivzlVAZV50+StDXf2S+6N/DBaAkK3QljRfpcL+OXY/kGoc
pAH9DYYw0w4d7GUaJ/HZFu9mYWhnO2kvAKPdXdYnTBWahsXbzLd6zhIcTLgwvBnLWJ4incngrk/v
tWR4k/TEM2UoezdGw5S9supL9agPQ36ockkQuLuQwcEOoZqdd+Nk1ludoC7WlXUSE7zTj0AZoHie
6qL7a1Wywlaikv/H2Jktx42kWfpV2vIe1XC4Yxvr6gvGvgd3JW9gFEVi33c8/Xxg1VRLrDblWKaF
iUmmFIpAOP7lnO/MLCUckxD9Vo7uPoSwTuqS6O1AadVWd3BOoCpZuT2VXafUfRGqTahsd10O4cZl
7FiMuXlJIHXc89kCHFt/qzSUzAkDU7EyUEq6+fvAsW/ojC5MIdgE9vQHrdYijMwGzlePNXLpm2xC
QQ2A3P0et+VT0bkn2X23C/1cY3b2xzL9ZoFuox3r6V9V3rHnLqdX6TNZUOEapNK4MJpuYBzS7Q0Y
wofYfAoaK9qbfm4tSrAriwZ/2RAxEQHvmuAQBeQxwogascY0jJqcQqzCuloNI8eIPvr2UgTBrRlF
92DIrU1F+PB+wBCRNAw0bR9vdVlVz1ZfB0teTurOuDho5axtJcYzImy79+EizM4apUcrQs4+NGo5
i6ZuZUzHmu3QJjfsS165595nICy6UR7CTk07gCbMh0HbQF3wQZU11cPQKOrPJo42/cWdZLbr8vzP
PtFXQvTGGQuzsdQ/UZcmtV0HngWj0pLjChQsnqZNUeMs8dPyGrtt/gSl8sVfCgk4kzYIASxDZr+Y
uDO0j4HtYjPkiqLP/m75cKeaubkOOCoJNsaAZQQnAeB80dj9wtiTh0VzMYIIszBxNOz4UeGFl9Ck
cDAr4S+4eb/Hlv3ildE1Fnm2HllGwFEtHwSTN0QOyQLuwc7X2bFRA9D2SAO8i7vSqNiZywx7FiRW
9WB7M1RgxKYAAQC6TI0kf1yahNfiWgdsoRnxelDVg5W8O2WvLszVWmSW4ZRwH0QAeOp154pw9mjK
sFzX2Y9Cd8113c5SGo6SlDIPIx+nmZnnbFOSgjmwd4365mXwxWNmWowgaX2T2D5q+NF8gKZlzb50
8BlVUw+BiGRHwdm4NOsXJCs4xFHjL/u++9EC81kZafKE0HYA+8PHy+jix4kUKCh5Cy/B5TkUybbM
+w4vKxWzPybbpk0ukeXoq6qYpVbISkA8tzEHiqx5hUJ0K1THxVrPol0PXio1aw93jPVQ9O2S/f4L
jcib31LCTrXVrHVj3FR1CfpmgDch2VvYjXke6hCcxPCsZn1jXbpvnpW/q1lsYSvotRUzEL3SO0Y7
sCmofz7yqbrvpgxjOuOVIoE/DQ8nhBD4gU4fq2DrTDeCu6Ota+ucjaOl1JXItFwvw42pKNGd4iVF
W7WA5FTwoRnT4hWd/BuS1XU1giLV+cvqlXDIHe7RSGrOw6DEn2mn/RCl2oeu2Zy6YZMV/p1tD1t+
+qLRdSwzL4KBZoTDCp3uqYD/zlVjanAjWFz4QnsAOeMuJm1YOxUmlb4jy63Q11h0jmhQMDqz4ELj
Tny2gsjcoUSQTfaR9vPYp0Eq4MgPr5M/Ov2xgjfXsfxYWxVo76B21TLrMXtXmvjhxghodQdtfimn
YZlMer+LEAO471F6hy/hJZZJzXjnkPcsaZ1kjLYlRkGmSKDABpoDRY036NYJ8G2H2JW08j0kC501
DzkcWfzNSyxGTRzZNwByPgYNCa9M+3iBpP3BDvVvitULggd1sZKImzdb8igAZYotJSA/Yhw2IGFu
cn+BfuYSyHhRFh+5vYWLHa5FFb+R18hKuWyRUkx2tXIbs2QBSIPtQNFnOB4sxloCRY/pgVtAIZql
0Fdk46Me64cODfPEYH4TuFjSDKAsPvJuRHXhD5ZeB+yhWOQ1XVv0mvNWkk8FQBOfmd/wXyg1wb7c
CzgdxQB9qGrnka6y11HaU58Gz5Xl3BEPsZ5GJ9gZDVnwKEw6fm5he2xJfYAFVl7yCYyCF+77Axfh
hDyEHh0aYM9hEAFGc9wnIML10Qs4wUUlvLXnqqsoKTKMqjsYLiEMTlheJqwi67BHCOdirbe0Yql3
AccviTQysV918xZV6z61h+cxRM6XY724CVmtsDcvKxDZaD82gV0ufT8COmhBpUBODYwyhvQ3L8Ja
e/bGdfHRcEhaJjAmiz44TjvWwSuz4RqI2l5uAoXVNAuBa9UJjb3E/dwG09LsIVd7NELQ+GcdXPe9
Blyb4ZDhNu69xBkeCxuNsEHC0L7zl7T/7qppeIpWhxXGkx+J7pMFUI5PWsuLWCIdBzD06IoBf2te
ZeyAcn5DZ9w2fXy1E8rGDsXJ0I9IEn2Wtii6lz62lOM4JFu73RbCjdkNyJu6iMErxa2+otPzkUOI
P9GQYiEMm2YZJ4RaBUTxHHJPXS2UQmGPK6iR8odXMOHCz3uSwtO2/YT/TNqpvrTHrL9ljNVU+cFB
Q2hFxo+YPW7r+1umNsONzQRyN0rIhex39qR4m4RIByZ9Qc7fSdx7UXJuCxSzBc89EyNiola+SFXe
jm1vrDI8pdeJ2D+YGbsgk9M+mUx9pUaoc7ivG6E/FJ7fUq4H/XocytfSr9NtiLzQKrnOKau/S4+c
An3W6tfZhZVtuZ/C/NUFZIw7Pds4gfuObf7bBO40iuTbqMtxa4+wlATXQd/FDiuAaSms8bYyOtBh
jAjy0owPtZnuvHOtJ86t0U+HvjL9k4m1a4XRNVlWRdIeisK8gw9d36kZ8jPaFbfDqWNM3ltzy4y4
gKLzmJsurB+h1NoRmbHShZ4dqpysNQ3jYJZxkuA9SDe5qczNQJlSpNpi8tGwTODg1kUwe+UpnjZD
iePbdfpp2deduSwMzaWfrg+mkdmbDhfzSuNyv5HaXDGp/Yy0I9fBOADyBTaB2XHRhGjyG73YANV3
bxAeZ+e+xgdY73nd3IWmGXyfWdiCog6Jvey2aWrec+qzgWfHYapK32Wol28cS0DPA+cVe+yp8izc
l5IWTEfwdaNggLaB8VLxJFedzhBXE6E4CA2dlTHF5rlAy+yFRbecqBt5T85BXHsHK4yfonrYR2nM
wCkFCQvYgWiN8CFxWBwOUfodktl66LpNPKZ3IZJ1J9C2bsIsojWH/OKU0JXcYNFbfLRhTOGkdvtx
DWQNLPDADDtT8F2s4aNO1Cmq4Gx3yAYrLws3npfc9jkIO53PwVKEzrvwi2OvAgmTOtmZMn/NwYMv
HCbVuPNYftuoH4xGvNme0YPMihmHNOtQFDbS8M5YDa0NvrHwP5w4u08mtmTVvFSXlDrm4D65Qfjd
M4nCkQJ1nTvwqcj0iHyfNkTpwnlDfAPAsoh3E+I6O3GOxlgTGCjpVTT0NRgJtwQWAJvqIpODQj/V
kqONYhukS6UzlLYIdcKBeez98b5XIS6h4NX10exOcQpTM1gFBCZtbAp4guyspYfqtrEEYvzRsfZ9
jGu8FsNJz8sDpETUOehTW1bGvw8BU/8WEUdEo207lpyDCAkBm0OdfwoBYyrTaZ+L8oxq6sHlOh6V
O72OKK1vsMUfcpKOznpkuQd2VdVKTNYrZUK3Jde8vaUNuW8KkX9rNJRKsUEyPXkzJBaBZFDwZbib
YEbRGsb3WqHzKQ/vzUrT78DSWpzJVX6SugJIRZQIZv8MGWnK2HiM1TXzmddmOcQg6C1PZiRzNjlI
swsEjDdBNlw01WaLXBfllo1WfSns1T+yYcMGU5RvEI59o8b4tvdQxJXuaJ88vJGr37948t9i22yd
mtcG8S0NZcmvAdGSCxs1joZ2TpXWHKxjr7y8dfe1w7Ie1A+4fx1izlQtx6JG8lBId50hpaXAHPdV
DKJEstBDC+evYy2gEyMrb2GU4baqYgIzfIhGeqh2UUE4RzQwNJU1QrVFmxfFsgSYdGu2JYZpMWzc
VKmDzBNCgHubvWrquw/OqC3R9Dq3ZTuUawdA9l/krwn33yK/bQYoui4NYw6ytNSXqwfNIogWiVSX
NC8cNbklrrkXHKJGC55N1t7MC332eik7+QLLzLcqCd77ekAcFNKu60lYMrrKaJM0wMgr1NQjZ1M2
nmPQLbiAfFxVrYk2ldnhZ4T0BF8Mpeo+IHJmi1G+vg0sHowa/JvKQYzEpNscqSxeZZV9r6v+G1Dm
GQxYG8uh6ku8u2xyWiN67F2Bpq8hxy1trKWr1+1mGnPx0GjCWs/yxJWPhv1GSW6usjDy+yTy7+na
af4Y8hxloAOU4ui7Ce3C38O2SuhhgPFrEBXPVn9jl4R0iPl/bHtYZkWU6DtE/3OCDSaeIq5h3oGn
SRsgR6PX6BfmydNu6EyKkTzrFyV98hzN3LF9gBw4tT4z6oLiL3WM73B/3YuJzNUlE+HkBeM+Jfxh
Wwqym005uCiB/ZdcBR9G1znrwYGWVSeI7PyZ8J4Z5Jd/BrImsYohLnegXjRNYLsT4lzp1GIVhCb4
KrNfafsZ31hKAKmjTQSB17YhwH/nOnjAfEAe5OfAZIEDzPX7SCTYuLZmBn0AAwe/gTh+PgyZJY6p
q9+NiR38yZMDUd5yqsr+0asLa9knsIA+A9bLvPMOefNKJM/ZQAG1JfQr3LDGcV+BrVKSj8hViwo5
wlSvjYIP58q3Df17C7pkoUr7JIlpPbMFQg9v1Bc25M6yD8w9cjrzIIoJRbZVZ9egM9D4tOq7nfc2
hT27mHFe6DFW/yHHQWyaTh+WHXSy26l6g5h65PpMCS3IppNh+MXKLRELgBME9ZaXwW3a6c9hHsaw
XcAbBbNooZpLZ/Z70C0hZZ4cC92bPrDArGX1EE/lDJ0sauaQ0MfBhpR/6hwhcTScy6Ey76cRKXSs
EaLIyOXGCHTj0aphzo9orpdTAHPRlFO9g2iWXesOaHSBo3hZ2ZFOk9uZKPcxDHqqZ7Xi9zF+gDJe
fx5+//k2/B//Pb/+I1O4/u//4uu3vBgr6qTmy5f//ZCn/Ptf8//zr5/59f/471P4VoEX/Gh++1Ob
9/z8mr7XX3/ol9+ZP/2fz2752rz+8sWcUtGMt+17Nd69123SfD4L/h7zT/7/fvM/3j9/l4exeP/7
H295mzXz7+aHefbHP7+1+/H3P1zijP/z59/+n9+bn//f/9hU7+9v719//v21bv7+h+H+jUgg4AmW
YVuOaSpuJ/37/B3h/k1ylUqd5EdhO7Ygipg7VBP8/Q8l/mYT5Kw7Qhk6HydFhmudt/O3pPobcyjT
1iWhbNIUpvXH/3tev7x9//N2/kfWpleidJuaZ/MlddtA4Y67wjKkcqUu2LD/WgkoOvBU+RZZiNAR
ktBCYGnK6k7xCfIYwaFLJsc6gJh3I4AzbZxOCab12UMF84G9HtDoObRv5cvgUgprIIYIvUoC9WAb
FAzmimcbm8r5pxf3n3+Jn5+0+JL/+fmkeTEtNQfHzy/Er08aJQ4RcsSqL1IpixXZfBdgAyDs2cQo
/x2AEcpMnxWGdPqrP9fjOYl7WxW02794Iv/bq+c4iM8ck9ePUurXJyL10nczk0VaFE9I6/1xIFsE
H+jUIOk1FVP+0vpw+wYRves3q4yt59J0p4/fP40v9+PPl8PVDYtKTuHEM768hx6E/9r3wln7OxLn
Vxar3tNOlTm5C5USJvL7P03Yc4DwP06G+aNgG4ZB+Cr/CNPmytHNLy9/59GmMPNjsI7P6Vw0IKQ9
9ap11aXSmtnQHCsCSHzrIdJJi2z98TuCD+84AV3AqM8FwFwbzsFzABCFgTSpIcapV8ipbMwhK0sQ
G2YA5N/GfQG7M6p/oJi/4agjAIY7+dZCAbfismKeF951eolGDjnpgUHdk94O2j4rS38bRzTkTRSF
90ybGY+l1iEsBJkT9dlPPEyPZbtu4ZmsRe3YxwweDd476t50UVC5TOND39grB98zsBNSCs3EfWpI
+lgmIr2adGLg/N1FFrJ39MI0XLKcqZcMfTGZeN1HW+bD3qjv0HT117Jv8HMAsPaiSGyY7eEgZcil
hzj/azu4byKN0bA2wRWGf7rHJrIo0LNEyjBPFSlrXgK8qDeHLWBCJsaEcmwTtCxEW4A+wUV7TtVY
kOYLESPR5bnph35tipCpL+kUSLS0ITjUlbcYwGjdwOrw1w55bMvB8h8IRHpI1KbHmsyIsnyZKiPd
xLb57Bmzt6hmktrhgrJ6crRcH7TL6IP9cf2WAQK4A4LmnRJ9WBkz9CrVSdnjoZFutmdFMC1tuHMX
cygw86bhpsmJVgF4sR0cnCKs8KadtJtHuMoe2nLvDKsIyMTYgOo3aXtlZ6ZnWLEtGhTH2NfPjCrb
pwLtGS3uuJaFO943sJhYaHSCGWzlrFDlPuQ9kXpDVxiHXDMOzAWijS9FD+HD9RaCZOI1qhp/a9pm
sFGRny6MUOvXXVY4G3r4b6nRUaGb5ofnph2NPDAc28m77TwLRWIlAAzBxGjmB9Vr35Ron0Zg0HtK
5WIhNObCut0VKw0C/F90bMaXju3zM+e4hpCCxBlTfR6JP3dsoNPTsIj8hQrFSiVE/7DzYcdHJgSd
OUNSGgEHinllv4QoQ9mI5t6ZKJPbnk1EOxH3SUm3izo3vHoPhN+hSdQpVHjImXIfqjBB8fSg13XL
qYlsSgOwB/SpOFGYh4fW+Ucd8UsZ8csRPp8Rv54hQtctG6WMpUiecebQ9Z/+Pro+qqCHbbRgkpmh
28jck3bH1Cu8oblpFw3lDZkj5g5zJ312d+ztKd9oruet8iLe//5EM790dIaS0mblwKgVizI33i8H
msVcMSGZsWGiKrCWw2y90vewCh4aDhjYPRoGMSDyzs5PjBc43FsbM/AuzFCqiK69TSqJeQbH+TER
JQ//+hL5Y7crnOJHVuwp6NVr0Zfu0rRGRJZV7F5Sh8aZ8wyGaDYvDjFOY13zY4x2/Epv2dN0IdOS
VJbdXpuiPwMvi440ZdldpLlvVUfgTEjvuWwA1V070T4QXZkfwiZzrjgV7WsQYQ1OtUf25wWGjgMe
hR6JmMLIAtKsIwNiZQBkELxHpyyC3wjQzln+/uX9entSkn7JBq5CLjwpOPp8E/3pre7xtgeRiVGn
iDxnaypM6674yFpf25kMkHa//9OMr1cWf5zNAIF8c64t+tT57vXTH9eWUN09m2MrS4z4rVakdKMc
fstLpgxhZ6i7ka0bI+bmpWhQLJrSqJ7GbsVt039271LfuU7O4O2xHRBcopK3Ik5QX/ksMBHPuSuD
WfgtY/Z417v9X1yI1td6QkmmMnM5hiVR2rr15VPRM/O3E5MNpNuII2d+vs+nXcDRea1yYC3chQCg
QFATGAR47SRg2uJ5zPP2hH56PUUGCkJWgez0WHqqAU8bBZRY1UXNfqm9jsQEM4aA8llMoObKJCjh
PHTxTo3thw/wZgOT8kNHYMIuEHFK32jEcnoaQQY1Q8fcUiiyPU6QqKwP2oSop7drd+n28qgM23uy
mBUlubUOU3ajmGQx2ZX12u0BsWUCHCQBFEj9CxKwC4tdlCZ1c53WJOSwPGYXa64NwPhE2YzFGqsu
YsqcJlp3CVosyw7JlVDDX5yrYi6yfzmIFGMcZQpJBSfZxH8tgGOBQJt9MCwtS5wlD8s0JEuBiIGQ
oSexN4iMUGv6PjAIZlFbvRnlVsUoDJlg3KU47/CglazkipzIBro5CgMENuWElqKMeKUHZFDok5KN
19XGwU8wFNoRUmvPYK+K+HKRgBPYO8S+n0zXdR58EW2NSNspK+dcjur8wr4p25lVFW5kb7iPdV3c
507YviW1ejOGeyh19RQJkEtlCL+gTL4bdXw1iCbrTMPdAnLR8Kwh6XYCAypJSujsfENzGTGsRJiL
q+jSi8GuG0MMJDMSd/Q7aCfiMgQLUZBp4NTOHVyoQxSiJokMH3HcVGj7To4+NPxyl/c92ytkdO7e
YrGyS/uwx4ee0t5z95FIC4gwwJJZ3QGMp4cnT0aCkbkZrLQ5Jw3yujhEe4xEO0vyq6HXR3SAxSP3
a3HXQEUyuPh3nQQsmlri0mVO+ChLrSQaMoDxjOPfGqDWOBRzTSD77YSJa9X7NvIuTS8eUbdbjOps
eR9KRIeZHqgHXEeoRrnqLwAtMcaQ+aw5pHdO5FEcfn8efY4Df77TMSKUSgiLg4+9uvq8s/90HhVS
irbs8gx9sP6gJsoVPSJRFnt8Ozsrl37bV1sZzdbYkQIl9hIy1SuzXEVt6ZEx49vnXDNPYbC3oGR+
8yfWTQ7jY6JlRngDoZ1u4Tf5x7EhbCnWBaEw6SJrQKGxf9imumoZcDyzX3KvBEQCJnB5wXR7O4kC
aasKjZc6UuvU3qNj+kZ9nW86+Iw3A6wT6NYM4/7i9fh6PlPKCKHbgputwz/Wl/M5qfMkFAM0eh0+
z8K2YY2C5093Izycy5gS7qdioY7G/MDSbGQFogtME2YLvDkHkLsoemNtiRl0n1UBG28D9aikiGZS
HESteCskzlG4Ru7Vd+m8BmPhoYld5QhHgMPqch1W6tBr7YjU2CrumRBqxyaNUpb+kXys42Faa0L/
sFEbkKvYe8+Gn2InywJrkxSe95wV9Z/plFfEmlKv/P7lEfLfKz1eIBtgjiJVwpVfKyOKx8GZAlKx
IsG0C1bKzrOT+qg1xKb4AllcQ7oBK/ychbxjvoWDE7+7kbmExtXThCEwSBvTvnhoU3YTTXpC/vgG
vllyYdvlLUXkGDAM7WcNI9+5YoZ/x/CVYGNvuvcnPh+EN22LhjQz3R6yu3LO3nTMxtkkIC7uHe/a
4mAZ3wtpWugPevuWuIz+jDhv/fkVMWWvppsiAWWtQdaKRbE/v6pW6OH58uUloyQ54lAiM0Q2+kr3
cYf2jueQAxFY90k/pMs6GlcGCFAKv8p5BSd5myk5vaPGW5A+fDMZdngLCfhSMR7Y6kOfbQrDHo9h
3ofEUTE/LytHbVlVFNS1ELW418F97hESIArH4KgLHpw6pPSxmZx16iOPZqe1ZpMUhb8CujeaRrfv
sxuYy5gt0RbfejF2cLd3i+9C2wZD21wJV/eu/uzxmdxx52Z1dbJQh58wIgAoTcXOrVR5MuhElkAw
cR1Zk70tNX3dlGRaFURnpgbWdYgB8lEMlBZTqFq8Wobx2LTqVsuUde9O3EKkDp0QTnVctihunFI8
3GtkrfDOauYdU0Trzm4I1XMdUonMBjVtVsNtbMLqHpuvs+1w7N/kM+/TcuR4no250DtQlGF9PLEc
Ys+qaJgkYp8gPOi2UR9s2dQHY/4Vmlj7Lyo0Z56K/HwiGoYSFiMvS7iGblFb/lqhgZasx1JDC4fD
6SEog20NnPJIVlOxzX3CzvxAXYcY47coTLa1us875dbuaXKN915XxYopXrduIvMYVVMBp5OwyDFF
765bZiEZtsfVvlL+/eR107N02rucsLpbkynXbUpkpREN6TeJbpStCZrY3pv2Ibk7azvuKZo6j2PU
DK3VmA7j3ecD4Aa0M0QNoQgA91A0B9PpnCP76GLbIZ9a0MlzoE3zENlEMZBkd11ggkpMG39dj3/W
rVHdEFgebAYa/vUn+qjOO2RzYfE0RuxnkQOg0zCcXTloPaYsoz+4kfNkR3RyFjP8XeaI9BRbKsUW
lHIxEk2zyEdy6JKxN1fRAJfM9z21Kse2fekctt16Kp88mcmd0J3qH//dbOttWAvr0U+tYg/Rol38
xeH1tdTnnWUpxizRpQgXBEj/+s7GHZpxg7f9BjkYNua8fbZa2BIDi49kSoMVgWgZJTbZP7XtG1ci
Hqgqew+TJYu7qjI3inCChTFi7SrYctz//ukxbJ0vrV8uPal0Y959mrr1vxyukqTRwLM5XHsDlwPk
q2OmGcmeeJs1hjU8ZGIiYKjHyLWJDOiItfKfgUmGHL/TY2kDNslyuf98qALq74y2lAn/iDlo8g7D
fEOmEMEBmt+ZNd64IfOCR9vgBA7dPD0SmpeeLCxyDmMrFHAModyijB+N2CLri31fkF/GNi0O+EVJ
vvGN8mm0Mww+hMiTtFUdvcaNN4ULpgEvfERllMnHMtr5XlMdPISWUH97bm5Gilg+qNXu86vPB2QU
0Ddbyg/MRpIFgSO2UZEQgBwwD1OxQkHsxsRtTGEJNHxIj5FppSRv2NhGjDS9y+xh6RtDuxcqB6KV
caq1VvasxeVLM2JT8vui2Lco2o6BTsLOYHby1mBStSB/0X3OBucttMPhR2jh0E00+RxIE79fLIhu
Mwb5bE1NxgynZqBh1LeVqWtob8tx0VM6P2b2d+T6WxsHZUOayl1JANoqdl1vZ7WedbA0I9qHZf7D
FAXhr7kntgobyTIJEmN26k53bZ2KjQiZWVkpTPGg9NVSx/ETjQ5BQVFjXlCgbRAsIeYKAnH4/JWe
P+tBWyE3QSSWO6XaQNmGQWq0zpZhfXGTSXBuJIyhEDYxM1ozA9Oz2lPOpNLPKOjSJtqlft3tXKee
N5+SMOEgDE9lT40W22iugyH9mItDAYOa0Zpn7GERTouhseMDcamwcJLJ2NpxVJ7qosci2Nv2KUlF
cBBZc1Asly7cPLHxDtFrnYM/4LLvnuNCvRFKe0s02FPgpvmqnWHpJIhaWJ8dcWiqxDh8/qpQyXRD
Zdo8a2fXG/wLb0GPoMXhbWjq5yAaYCJSsKBYK407ZdvrIR/cy5iHl3pssgMAjeWYz7pfrUKWBNCv
OREGDvY1q96xcDenvm69PcalZOUrBw9x77/hk2EXJn+EfvniH2TjdxuylSpIIIM6s1kzoJyk3ZJ4
92TB3Vh3hitVDqPUhaKd8FmP3DNsyy5UEQiQx1tZj/l328NmrNdTdS0iPTgGdj2xOecbhnXFgrwe
AkveIn1jDdrk8SIIAbj4KSVytXOyHjR1nlWgsnx3TSvm3LgdGVWeCEM8aTDI62oivgvWxdavkBqV
0BbuxadRu5zkSgCMXJXOpG8YDqVrTethrGYJLftYZWIDuZL44QpTBs5jNpbV6F80JqnICKb3yU+g
E/XeAwQL/TCRo7WwWlgNVl5Ag++d/gIAlt2NOH9+kTDCwAWJySdglnVGn2buwAUdQXhl154imXgc
qANGBf2P4Ye/dIxU3+odpDNds8c9mT03tZ5bOEJ9vI3e0O27apbKNqPYaYYFQEl38m2BpIjS2U/O
g+H6S8/jylQRK8fUaG4zX8bbgFUuR3a71QuAUBVTfYbiWbku8pkBQVz1x7hlnOisBgKjdkU6fguG
2D4xgkTIDuE6JKeomFeguGrhU5BD9Ng1qTwM/3pImLDcNAQuLnU9wQBGAK8kzeiiZPYE5SV9tThf
wAECnbLrLlhWkSwPtcNHznW0E1dJDjuzwGSMzbpdl4U5rojQchnmN+4xRpOqh6ZB4TyO64axGfHf
IEtjkSHK77JTYqXhwpAxoB14S5hTKSwnpzYPQDtMZI0zirTdD3YJv1hiwortj8/3oDBZBbi8x8ui
Akffeuk2pm0ByfhNL2bVSFX6q6E3Phy2y4faR1VYG08dS8L9MD80ScjGO2kRAwO22YbZaG7KAQGM
1hOOk8TpDwjY9tlxyH/nc4qxlndhp4qWPLTIHu6csV5kMhueenc0l9hPy13fFPU3l1syYTN3UUVF
PzDre3YyBA51y7mg5LNE8ESl2Wg7ElZ8vyPQwOj1J9xKZ8txxwvW4pCKe7g2tWbSQAOaLkZcRrUo
H6H97VHi4eipdWONfvafgHQzHkifK551rzOIBa5OtD0rRAfTIU1UQcaqNa3jTr0p0ope9by92NyR
L5/gaTWLfzSEywLm2DFMIkLU29xaIRjtjxJJtuGQ8MG9gDhKYS1qwxs2tptqrOG7h9yCEh2TLrWz
Cep4Ypi8Ermo7pUvTpEWe7cMqrAqsaJa26IoDtw2isNAas16chuMp32wG03TvY4WwEThBMupnKZj
inVs0TEz3yBCfM/q4JiofFrBRpBLLymbQ9vHzwakKw7hAWU7Ythw1wzNNyuc3mTYyW8huWECG8La
/DQ+l2Zw6/mFR1lUeMuI1w6RcUSkewWdVRpIPVOCX07N2Fpr2cLyCVmWOWlJ1o0bEhKWofcOY4fJ
XgqaPrM5oGZ0tOuEr54JwsdwrAzwXXPRwc2eDb0DyTKM3kokJNogcOa2VDwVoVm8hFp5O1RNg3MS
cIPdaM5MAVzJmY3nDv3A6eBaYN1DeZtY2i6pRzasFaIkAFCsiMvyfpxv08jOD9HwHPi28xrL5tEI
y4L+kOAVi89LYsLQRj1XI3blpJ5VI3XYOGu3qmDFpqCAgtrWz8rDhEgxeAM9e0Sjmnork7wM2PzO
uiyTbA8pCw9GHhAPGATttcltd69JLCyYRzZtpaonWbyGKJTu666N1lruWrd6yFDOslsiyzRWNSru
iROdHFQsc5APn8vvVVfgj6s5KvupZ56QsSHJSOCyPHFt8HgvZNJH62QMI14RbEuJNWls8kp1dLzm
IQxHjhR6kDnRPB+Zl8bTckjDveTkfisU2nPbrJl41f1eJ1jnYJEGyWSxPAJg869dpbRLrW65Bo1v
bEaKmXdAEperXV3QrBdV3NkyIw3L1TcWdEC7A/5ckM5rQDBCBxqkLzSHO9GEkJBGz1r77VTs3cH/
kUjQk7Ie0m3V0nHp0xhd8sg1EThW9ikQ/nCPiftUwiJY6XmRLOlcIph4JikqeHfXTEimG8tpnLMa
eYd0dNtbUCokAmY/elxZeZNi8VMtjn4dmeBNI2ZDUWWH+27Kh0ujxRJoZA2Qombs6w30qWaQJmfG
DMOz9Wc5wT9wGLmgj0RY5BEyIUgLWWk1xM56wFchXevdQm0IY8flcqjuPqMA/ufBrkNvi3j/EjnB
/6XpvHYcR5Yg+kUEWPR8lfdSe/NCTDt6Fl3Rff091OICu9pW70wbiazKyow4wfouGFuVmHnCyClO
0iL+Sua9v4OE+oOjJqB0KrJT6lWfoFlA3pPddwGE+uHgTzxUFuTyVmZg2VzTvN0fPM07WHHmcR5L
jWsFrGjUjEs0S7ESFX0PhsBO0acBtaPYtZFtHUyuq2VZqosmimaRcxs/pDpe4zhQX1peNzu70eC2
peONaO0fYUG1z7W4PmAarHeqAM7h13hAfcZQz3pdV6jv9e5UlQ7R8YNytnnl5ScvDq2zJiJMNYM/
XVpbGxcSccYZuAhiwmRcEtyEBlc6J3cqkocc5G5CuiKuDxgLRpCz2YXh7d7u0ztH27L9msekwzDl
dcVnJDiGa7S+5v5GBfPeC3bh6IU7F679KkEcP4KTxAuZKsi7LVMyXBL3F7PvI4fAOu0mWi+8sp8h
jO4TJlt2/h1hw6OHLNdDjptJenV9U/WAP6J2ziO4v5E+6rs3iHY9tKI7kOJsbmg326ABTQAHpMNg
cmXWfxtkgncLd7JIfiaIRJvChzigK2smRsC60RGMfqhjHSY4iEE3gMOgl17FvAzunzFW/hW1q8RE
OcGSxCZ7MgGqCWeUO8dsnUdJb2tndD+tNdkX0eSbJExzGt8+QU6mwV7iwstJOopd2P0oMj5oousr
syTWrMnwwMrQqW/3h1npEIi8PVmN9I+ObZ7uysTSsuS122ueDDac0p5UVU6v9rQfiZxe9xWlTGWH
xkFopjg080dNiQ9Cr91hPY35lpS46lYCd/vvIaoStJdRe606UAJ6mah1LRxtM3V5u866Wzk4gOya
Uu3NAc4PZtp3v3+FWmBijLBxGTu0EPATl4hpgYmEKTmKlc83VA5z7NgJih/TuuIdC1/qqhtXRlGp
hzgpjAXB9t2q6CZ/7Qo6DUnrQZceBMg1jvGbptLzDQLwp3TuwWD8/ogkQ53W8mIcWFF09gtC+Qx2
hyoZzFNVJe0aJmX3SiH+CUEFXkE9Fc5bPjblBm9Qur0/7W0Np6ENFKHtKu8oZfgcujU7QiggFVWG
4keugUZncFvwszVOXr+UKdrxkCMe/AKgqFLLuA2MtGgOcR4+MjZrrgh+s+tIHBbGhDhzXXI98183
Ud620Yg6zeK/Jgo4p6RpdOx8Vy1JojZXleGRLCP7s6SzAGoTMOwROs6Bu9qgkNHNq29VuHFKzquc
33ygnpH52NMLWU1lYT8LQ/unA0cbHa/ALpsxJXLzcG2kbAH3jBng1j9GBJvQzbEzh6NVbOyJGKyK
1hUMv/q1CpLhxhsLt4JBZo7I41wNHAjv/xMlhe8mJipqW3+zxuopq5z4DVrlTksT75AEundoUj9f
9+OQLhzH7i424fEL1UTfuIH1S5+FHJKTnI6FbzAU08QVuUp0YKzc4tWJx3dTQKsCymcf2tIl1CWZ
xi2m8gPfsj5B2u6e6wIxo1375vaeuQEvr9klcDyQzubdMWaKtI5zeDFtA4/aih7bhHY3ze9o57uD
+1PZcULWgj1uYpU8W/1YnrHhxRsiL7VlktvMvc3OuwFlSA5OyZ/XEGfDCqsrEn5K8B8duNoIt6zL
dXXWqr8kCTBTJ8bGxeX1EHRocaWecECLUvNwf2jaoNu52K36OZsIruuxmP8OCroD7/B7hHRnNw00
AEA3JuNCkb/T01UEctVV6N5g65K5Ia897cK7YoQ2S4l+NcH2pEC/axp9i0zLV/BBs31aolv13ah7
IjW4e6qxTGep2heIPF6NWpGuXIckzdqGs8oUQVYVKnrfrps3xunqRMaSjhZ83eGT+U3StZeq+Jdu
MpiPMHOetCnCigHtFBItYVR6C586F7sxzR+GMvglDEC7YukjTiWkcZkPIFKZh/kKzR60TphbIZG2
FtfrQ1tgpCsUX3jscPCNGDCO+vzgmT2Hms539uAFMKcTBfpehCDkLe+ToUJ0HZIs2TbVVALgLYgJ
VW596LUJPyLsaCgJ4rFX8fSWtzn1N1Qc3O6SosZhZFrbLVVZUDvXJoIkw9Ew2gHWeRFTbW07NDgh
DOuYHUTZ1tEHY7JItHCkyvH9VcCccJ3NNXbUtU+aEZzNsShP9vxA6BHZpW1mvYjKHd89bjwaHFNx
G2DlEqhIJhOBmj92CbuTL7HwzVidyPuuz2BtTkKfAsTfHg+6/NNFLbemz644B0+ptjq39oSlnDTR
sonE1g0QITtdlKzLePyBWVhuA6n3DwF0UiGzcg/3WV3QYeK0dzV1oTExW92s7Dz4CYfXsB2eR18+
ap31XKNXvjk+Oo8mxUuRa9Nb1XM+lESqT60Zn9jVk1PS6pxBCsUVPaCK7vQjqSjajXrss9c692Rr
br6OPf2DV0A8+eArlN+fs5Yb2RJ9dI1KN7qqMCZ8VM/PJOHtFLK1V6uvjyjx1V86N+QjD/W9ZrwM
ww+dzi9Xw9QPJAECoX3PfZsf6NnzWvkct2iM9QXFGOMsonhddMmJEMZWtzXscawAhyoyR3IzLNT5
fvAcjf/lRiR11hHw8I+g3/w7GC2SKPQpvuni4R6PgegWcqHu7GfMnBmQ5UuekHqtEaEyTmba0ucF
8bqhD1gULMLB43g8X9A1t/97a+fTpgkajkl2dqkdSN5elf7TRdI8VKGjNkSdpNwPn62S9stAPF1U
Cfuo4TCKeGHX9tzERI75XGYIbRLkRZhCeU1cusCM+QP8+onXrtOBzI+4yJx1lmT2frbjSdDPdCQr
tjeJJnt+JvvsuymahpAYJpWjPXlvEX+UjJahpr60gGGksl0QVyrOvob9ki+VQqr2dLh5ZIM3myim
+4QZLVmkBnYm+gpiy6tLhggE2mNd1PhWlZplvJa+JOR42gdOn5zIwebSEQO2UUIHxjr/djqNMJ3C
ss9Wnr1HBlMZf2owBsWVlS/JqJBcF646G3nXndGQy0Osxl3cKfh70dRiHxtJWWOiC1tEkq5D9Mh+
fvVKv3BolfASgoj+B7Utfdb6on0LXOuhlQld3PuNMj/c7Tx+2DuQzeiTDlL+Gl6LcwCm94vhDZjy
rQjijxC7wpjkDl3Gdy4q4hkj5b17lQSECpvr4DZmg2cuvthZIS6kH9Wg7AsblkrK6j9YSFAreMQ+
28OZMNfhzcSwyo67rsPPQPUjLkTY36hPraPON/SwdF5sRhxrgtiZI2AKDh0vPOR+nJ09q4dBOFIv
xpyNuzdXMAZkmNQe7x8lQ5EcoYoJVnMuIHNGmHbpbSogOxMpm56rMbpopjtjXOCUlhZCFA74Fdm2
RX2ivbHJC2G+tnn9jDtIf3SG2AHViveEGzVfO7Rat7lBBWvovPtCRM6zydiF0ep00+3RfnYz3JzE
jy/wHoRPvIGvorP01y6gNgTHg7Pa/ilq3HtxHZmXKcMamvrwRUJPvpoDA5k2zNS8wWLbIe7mCJhj
qQLvh5JOe7aR/G5CD+OgTGD02m5Bx8Iw840xM+ll46KqHAiaIE7lGdzLCHC+xnjy7uW5t6kdk0us
t5s3fXpvEVXpbZedzaENoEWGEPjqOVg01R78MPwy8gghRDQG10JZr7nVU+0n9MMW5YhUoEn8s16I
kDIh0gAzucF2zuR79jGRWCG/TuR3/X6cFJ/quzfNAN4cJ/opoj3zHKfpOhxmggQr8HvtFv4lCGL9
Gas/UndVEYM8PxVx7qzqOk+3YLcfIiPWz7amjE0dRuOW5XMZz33Z+0NmBTsnNqFejGBbwrHJrQXk
pmidcTUQVITdVlX1Z0bHbGvJLHyB685takq28ara2tImp8yfe84+VBTldRzFQ9nd+rwpTgzgKJBx
au1E0kO08fxdk9jjY29EOySqFhCvPP2Yuo4Z3ChwGlrpIY27fostPl5mleWRt6bbe3i50EitObdu
crcNh9JFM8n8sXdBY6ea7u+yliYUg5112JXVsaVGCeCJGFkiYR9SfvQpjRcGsOOtoSe6MMT4nIap
8UR1Q/wTlIUek01WYwx2U6b6I0TPxwqw2qlh4Tf7ae+4iXbJY0UshW28543bnki8pFnUf96f+FX/
Ng3dbupMcbw/aFaLUrvSqwOjqTNqqOzDiqzXIC1uKguOpSbVgxhoghIJAVvVewnyCPZGH5lcbnU0
Z/IY3Q4aM+iEkhhgoWn+IcN1tAuoYWTh5K9hb4LXKxVUTmqEc+9o7wWaqlia8U8YTddxaD5tMwIq
lNh/kpDCEyclawngOXg1vT98eFw2iHzi/eAgVBYZ4DgbleQj2mJCs01jODgDuuFWVdO+mpltdw8Q
ZyFn1XRjv/HlC0ar7BFUWP001bZH+TVVm7Txqic9tUia16XL2K3YFLA2TuYcaBcbHGVQtPERnw9D
bzbZIkVonCrc9gPoeHuWKHiSpqrjPqZO0lzHsCNivOLPS2kCNE68YDG2Zbhr28A+kMw0HSMTMRAJ
8FC2eOEpZJAsuDV0iEQ2h2iiEW3AN+JIId+mCQZcjCTuiIdYnNrW0rGJu0DZygp9BJZ/6gnK4PoQ
OJy4mhwMtll9dsmUnxzlflaWQ8bsXDAAPqBkVUSd2H3qr/KSHmIFG/pwf7Db2ac+W7Pvf6MLuBgB
OvUDwQkDW386w9yaMMeS6RfvlRirbTtkHPEyHyxSOFfb6Rs9xeziZgh+OCrai3u0p5KucdbgLbi0
sTNf7DSHQInAbLUHZJsVVwOB3BCbAabk9rjk/F8uKTPKhzg194yFIJIWWPUT13KuUCLjUwgXfVUx
qF9wSCfaUln6I9p1SVvFNwHT/9K1Hw9JX0KuSktyiYtir1S9QiKdnAWBdcdIG29mI6a1AlsAG9FT
H0onsqGPqXDAEsS1n+30gvIoQcJzY+o/napcP5sR8RV5gD+nCYS6RV5OfB4TaBycyUG4dMwr98nE
xrat85HpNOfikxYKljEDN4YlJSsgKAD8d5RBdUx2Z2o855pw//mOewwwvEaLUoGyr6oPuFmnlhSD
Zc2FcWiNNgdf14kW2Zs7HRx3JKOnL6pl4/Uhff6aOlcbTg4NyI3k5HEou7JhtlClywFh2hYuK/ZF
eulXpM0aoaa0Nholblgu4o2mt/COU/vFvQ+SffykOjjQA6/RL6ijnTkI6xrq5U7Z9jvYix6ZIn4R
7gSWTX0sl0EwkyQMKS9O0J31RKpFPrpP963D4+wNN8pewStXB7MwaPdVI4PboPB3+HEjVIjGdBkt
8SxCwinvz4LaeEtY6k9hDxdEVmH6/t9Ho/Mshtq4+R7GgBFk1XYK3eDRw5XaRX7CYl9GPyolLcBr
MeGXJlrb2RTNmk0w/cjc22yKrZpnVFFx6oWbI1XjvVJx0O1dT50Uc/NXIczo5Kcm7HtiurdVbjLN
d9HyWy2TPn8OE0lh5WFWF+ueDj6tqPKrVmN/sANL3ios7nN703RteYpaiN+ltF8D33xNhWnvGgMN
UMXrOhUnl7SGC/g4/VpQH1/L1HWOmR0f3IQ7UbUFkYNZbBM2rWevhJeQgZLEwYfRx9gSYtiNw9Rs
UUfo24Ffc+M703QFqVcskk48Fr1lwGCvg5ekfKQmstdlGSHEMAnQoqRvt00/3HFr8UWGCJtaKF1b
MU7iieXpbygQ6fkCTojyLG3tqaT7CHi3xiCbvqoZwEzlVVzMpoLgH0C+nQyh7VUKOJ5soOIWsDus
4sqILk3YXmHdkJuawD1xnfbmugBkDFy7q1Qa4boejIAEs8DE5s8DIAjrFOthvYVA8i+Fjb8bEAUv
HU5M224QyRueZZw4AKVP96fVkO58GJKJ1j3do/U8XUABBnpGlsOIM5VyPK6m9pPAOQqtOt13iZff
3GD4YPhOPjpm4bOHTMGZmvGhTa3xwaIRWzoU7r7fXIYMKQbMmHybIVlasUiC7XKn9ETeELbQPNfX
Qa21aD2m4NyW0EUY8/ah2uOs5dn9oYTZLmucw03rVjef9kymp/FSRl1/CYh8sITbg5c11cYYEau2
lTAw+k4mQFzOirLwuwX0efGph/KlQpJ7Jf/k25nTDhP0HkR26gsjU+Uz7LpToAP4vD9TZYGYQkus
ZW9542HCheG2hmIkjisX13VbbKxpdA73hyxs38kOiA5dHyN4M8ZpG7oR5hFg+WhwcgUmsUUaLMkp
f7RylTwGLUARszy6ff5CQhH9Wnro1y5m8qZlRbCB5x0RLcURQeo6UDbInFVTjk+FP3lPE8NRKBuc
nJAxeE9M9sxd3KLircNyl0SeeRKT0T2ZE+oCq3B+p7aDqRdrGtPljJULBhgj4TZ71YiKREpYqS+m
THsJt3gshoxpIjVYOv4/Nvj+VM6BZ5xUXjoMiJvCBkqFJJ2vB6Ii1R89LaTnUYRgmpIo/FVp+mQq
SgxPWPBBg3l6l5TdsUA4ksROzl3Os/vns8DVV5JIx2U8h+VGnDF3Wl25C3IHzqGRMMLXCv1xGKHC
a8ounzMXxTFBfmpbIOWmrej2jwGvSpwb4hRGff/Ycfs5U3ouqkLbMwljh+mYY3Xlr+vmK51YhRVF
nXeiP4dITw+th9SZgt3k0QiYWobfqie2se23nVlBLivJqZAx0r6mmToMZt4J2FhyNhwnPjQtkJ1x
GjW4hAXsbieDHBaUJR4BhhYbhmI/QTUCkw+8aJcJ0H+09JmptJqkNUd4iHJbwiHKSZ2s+aEJiXM0
B+STQY0WupPx3pEzpkajtyXqnPicyZQ1KwMOBDpzNoj6oLpkInhGh1BezZ6VzqrpovTR8F63RGze
ryzm8/s84gceI26zwjEzJDLzhxzXcOTorl9sEtJgyAmN3x0u1t2Yp8E5dzVjW0je4/tXoVmutvYT
/EIrpgMiaCYtTUkW7v355DMR7y0m7b2use5Z5fiattazh3/zEHYgb1ss+mfboL3adIihAXSd8sLZ
RqVnA4sCg4PbEnb0wim8Q2/7u4rhf6oAUqKtWZR29+izIyIGXmrtliEELYR0nxbRYzrk1xB3oxcy
mQXf0/nBIkephgNnq08poF73kmIdlKO77ogjGWgknBjL3wZd+8pRVyT5nFrR2SfRvKcMZMj0Y57V
7pFwkKlzcEA3z1oVCLWkEchxnbvdO9qcA5GCXRZdRYcYa/y0aPAWpb3PyKn3uqPnrXvnPW447CPi
9oRYp+mhVP6lndSuF5j0nfaXX3EVW9bFC44hDpv2XYpPszVujABZcCLYghU3ZXj05YdVpLiJ6Zn4
dFqiauXCv4r7g5opPMNXcJ7qHVnPGyFmKCtpZgX6LJrCdfBqo6ZlEjnySkTwTsInuXWp0SaOH9UI
zR4ZSUyQRUf/v5vcp6b6asw5ITmgLeCROaO2Tfdt1+OBxAuRbwF7U4OHm2RCw0dmnO7PZDP/5v30
NvHYE12ylyl+0cUHVsFdkx2Evw/0YKnnhDmpAOgU8K6lq6aDZ30X/3LyzWR5VnmxSiFV5ePBa6G0
tSffAVvE2882vcZ/8q3XJx0tgPM4YtFwrXYVq3bll0+TMa4ijbMqIlWTcXVrl+cQfl6hTdu216hY
octTNQyOOkAmX/iAdwY0YpM+LqOWyXZGC1ihetNLuSZpBUdCtWHjWMYs/21K8F5sLFOxAH28yaJi
2QZvgTCYBKHehH3FqSRh3eNXx/2wnKJ4n/nTFtXjss5JOoRdj502WSc2rdnyOQb8QUhbyCEl2FPq
eKI5T/SZIQXnCTgHoqAiOp8OWrsh26Ng0nznk0n1CaTIyuzIDqUv9k/vvHU1WRxDgpUPDdtJCH3i
nLIgkvhUxOZvGOThAhe8GDYFd6lm7hxFQWh3Hgn1cj+W6S3XjLWXxJjqucPgs6Xpb8rNghTqQudt
Y8QGxzJtUduYuUjrGb/GGOmiH16nYs71bP4RfbjFJPgy6kxawnM4tdsMO2jNim+nJCcmIAY5V4Zd
s08VinM4MyGvqByTD4c9bZh+UYk96150zJT5WKthhb7nXzF7neTwnPmhceHdWE/GF6FsjFH4hVwD
XqW6oNWBrGndvBaPSoy9i4Arh3tWpdqF/UFu5izugkDAstbWckSkiiygN5NVVaQbpCyQp+3sgXwu
UC5YoQPacTAKWx1H7hgdSilWfhCvk5lb285pF/JpICU37gk5Rq+TYAZLadCl4bmKomWFts3BVAbv
79AMybLrsP/70j+gLiSuhRykojvgjtjqDCDoeE6vIbN0xitHsqcmAOnVXyxDwi1987MAHosU7hzH
4SmB9NtE/s6FvZva04OFmtx1eq56lsjCD7dMMndlHu0lG4zV75jqHfCZQBEkLDcZXxka48Rv7Z1T
eqtEO/CP5vwrs+fO77cEod8EPiesiAF0uJk5G5I1RZKbJBQ4DO3bkLtI6DJeMsVKbcN5icG9C/VE
vyLUsnUdU9uLgX5T2wCIdg+ZmT+DONnQk0DJwkJeMJjXQDJUSUSCerCiHnuLQ4ckMMTkDcWGQbDA
xMWVQUaraHA2wAomPXsKMvHeheE2ZpSlE0ehT93RHN0f4PIrb/gY7H8w8r76Kdv7ObelMbG2dM4f
BMJNB61eaeQR+dOVEecyLn9pFqFKE1u/Al4dv42EYiz8CBtaLb9T8zPtYkCAFuOg8gqBHLYdEXEo
UDeWEX7S3ViGpsPKZBMaAMhn0yWVXLUqYNhFvw7bIuhoLy42wqf13fkr16jXZVF/+TRpd91UEwXt
EORRLDNp0OVl+NKgwalGDUBysya8FWYM6hxiP92g3hV2se6hBZlG/tWzAqH93s4xGp0JzII0v4gu
DmtxKqr3MeDkxknBKpOT5tY7nzG1Vk63UFYnkRQvYNxuOVI7bv9TLOwbzKAVCYIbbRCrqRjoabkX
wOq/meVC13sKO2rnIKJdYyymAFpU4B/Tbtwp03hN03rruAiihysqRK/y/nrd37oD49PG2w6OvcW5
h8+VvQA41DZIhxJdogA+HiOEKfeTLP5qfmLk/ovCDp/CvP8rB2vNKgQoQyVfoEHkCqMObcXCOJih
/zgJhKtRDPW+XgWkt7N1LyYr2Ne0AIFhraRpIvJrmUZrH+BGWRUZDyibQji549IO42+Y53RgvqqH
JMjgvsaUU6xfIt4Kk1Q54g3I1Ly6eeovcgLO6LQtIg3tlkuMaBl/w347TRXg5uhCRtHSAz8ovezZ
B3Rqq5n3XG0TXTtJI2AsXdNUTQkiq1mfzNQhsy58cP0MowySebDSdLZ+OQseRqETg+C9dnr9D61g
KplbBBs90P5S0ZzKsoYcHW7s0XloiWawp2GXmQOhq/Z6jMpL4xFQNHk6GDg4SuOPTXyLFfyNJsao
LtvGuY9nu93Grb3p3erqRP5TmciNRC/ZAp4aAuJtiJkrjV2AuneRdaAfyXnUc9InKvdFHyGmyEvu
0PQg49mFAptpycnAQNJD8Qef8gh7DmkfgFefm8ZXecdAALzcJD56KN94e6xrFUNGV9B2SZxaJ6SR
ZlJxBiqNYWcw49mK5hiq0ll3MQVtzqRtJcJLRIey0SZ+3JykxnEVkB0oU8YbiQtTPEaGg/S2/GrR
Q9JJW9t4DbBYGfa0Ke3WIDys2ti9vrdtQuzQAi1hsoDTd5dG9uVweldpsCpL/1AaLzHk9ADCQx0W
6yp338CyQ7JNyPK1VqV6LQxKm1Dfk9i4CQH0+ra+aWDpgg5mLN1dnSJ8HFDQKFfuUs19QDCMSDpG
ydts7Kpf1vSFDQhUWlp8tjP20dCSv9oK2Gj9XV/ilUrPul0vQLddgkge2u4x8+LHxlXHMEX7A2Xb
BWSDxCoCPtC1Md778MkiaUiwn6umtbDheL9ZQhki6JItiDKji4lmw0r0v8EtX8LJjokULcd9g1xl
NdX9v77jXZ6YfzFfAxAtgcOnj8SnksJk0MwqgMRSIQVtmW2JrAEQa690hgsICE2K0IiRNN6LBcPF
6Oy68kgu3yUPqh9YxLQWBnlNtfihHKQNNsV8DVEjKHhPi8pAbkXMV1AQ2Jk2bQhNjvNyzwcoe36k
JZ9yVNuLnoleOGh7LxrKtVlBVS2bBS2pGUWYcZaIGXtbbjPjU/6c2ru4Sv9DeyVhNQhIQUPG6jUu
A904ihYRg9TfYXu9BHXxrg/eUzaTNyGVa1wvg8YC1cK+WQ0jMi1pX5PMVeQbJETTu8XJQ7a4lGUV
o46nT98S0VmnP2jJw+VrQ/tr1nz9CMLZoakeyIij3ylw6owNk8d8pP9bm/FSt/MKlTcHz8iIlty1
ZH20S8cjUd5rsO5k7rbAaMSUn6yPcdTWSKThPQoS/DDLrB30poYEYU0iHF+n5rN1/QXpmWsqSleG
mUxQxjlQZqGzxqa9D532jzRySqaaAsgawuTAKG4w+g1BqaT7iY5Ct6/fnezF7TRUUiOq7pz9qI9K
OBO9ThZsByl79N5I39IQDNbY+uvTCPBsFZsmzHaqLyQcKUtPwBwOerCZjMMaD2eyWFfEVPlFTjk/
EiYSMeog2HeA0Zu+zqNkc8IHzET4Y6ALvkUc/57xzcr5ZzDC6Wb3nJRJofmNI9ID0qlT2/jUZliO
miL5JK8XDn+xH1wq3ZHgGn2s96ZeX++DOMJeFuVkC8TIzPDjz8a0CrJNbU4QvXgd6/EMlQ4xoEOI
/egk0WrowUMCCzUK21xOGnncaPMD68cZjl4bv8BDvN7/BhPjbDFoRyvMD9LJ/6mwf6yInCdlkJMh
rbo4BJQutFnqQBQRV4X3TmDhpqFRv6CbcCXi+a9U6QfL3E5l5PrNP9QQ2EccLy492W5bm/37YIQj
PVvx7GL24X+P8LaF9aIGFwmZQbJdJCxKN80hdXcAHZrRLaRpt9RT8V0Q7Db36xaOENYmZlir2vqn
6u1yMSAA32copmLbPHpifCB7Ux8IrNJjvN7S+9YDzrqZfzM0/S1zB8zG2C6WGg22rs0PLjBYaq4w
XwjGog4ag17v2kVcutexgyvTqceqK2dgPBH1ePyYsZ4ThRUyrrmxS/olFX3eNsn3lgwoDcY3rYBx
l80c7FqPznYg50okWwUioFWC8i/Xi99uDEhszoc/6XyVBhTS3raBeZrtjwvwnd5byfijSZOXLGa+
y1DnM0XsjFIAUa8OO0Nj8MciZX5B+APT3F4SiSbB1/LwkF1dh6GmyhLutKRcp+EhlghAEIj4i8ya
8FggztK79EJwzQPDp2oRm9ZnCLJ7KBtn2Q0MFm3Nsom4XnUphXLAApDTxydDmVrP7NW/RP7qxN0u
2IExuOIKXlR47xifgLIZDzK3q+PIwMIztX6piWZYaqFcQQfBiKxeXeYHMOphe7MOzLxRLPBUg/DP
K4Zz5iIxqrfSp3gjwBRSTgDdIRv/5bb9wtwc91D3TR0yLKevmlkwp56KCIfC/9L1Xz3qmJbrk0kw
oZ0v9Mrb9Vk08oNhvaksjuqQKr3CeW3xLgPK6nbmSGWB7BPs7GReoRdwITy7BH5lD7GN/a6yWGJE
RK5y/QyX46OL1atvPXQNO6aTvxMwhz6k67AA2wnlVJGD02oQJEHbYDx9czWbnkhTbfMpeata8qli
+uz0lfGMM56vXf3UVmTCYeu5lvO/HXx0YyB7qsAZryImwnrxz3Y4vydm1ADIZU0eU+QeDo0ZEF43
Fdizf+oqaOimCSea0kofcC1HUX/pPXdVtdlxGhC4IgLQ7OFzwFvZ++rcRt4BbMV+zkzQXOtG4P1a
hNmOLN03QsQlkv1+LwYcH9B/kh70L16YTs6e7XOkZnOJY3Pbmu1qEh68TFA2VY7Z1q7UZ5zH58Jg
GFJ3n6yS/ZqogscicNA5WoiUfI6wXfAR+a5BgwwTb+vaXLtztGfk7ZzKusET5wbXrPeata8dv3tP
+7DVuO+7B1DR56HE3ZE4T1GufaVoyjT7pTNoQJjiO8Ak0DuETgeM4wPU1wPMhq6qmczW+BuoIczh
JRb6c+JNJ7JnH/FTnSKMiYtB5xrxEt5qcjt3jW+uSh1FsZZwUC1KuJzuwDNu94ZNfeDY3QP1IoKT
PlhJWJNOV92JrUdcLV9pZj+mHgpb7Pj9nI24LzLLWMUoFsmt+XYINlyEkyK2bWhfHdlcdV8iKHLk
u5DTWxed29x5zKkS8V1ooDelm4Md5zeqSPVbNXFIkgwRtTIS2Mh6Zwt9D8uS0J7I1IBLT5TVZDbv
HHtQlZkmudYqJGgz27cS3C3EOMZK9UXPxUvcqPf5v1S4r1ql6CnRPbOdJ8eXG6XE64w8DezoazC7
z6JIkNWZ6cbV0JD0vbYyEoiusj/5efZHZuClziVLHtHwQ8ER4/47hDlWTdk+hIgps2ZhWMO579ij
yK6dY5aKp7AGt9J2V6/Xz62Z7MeQWKMo/6opGPTBvAUG2te2JfqcSiUVfUibk7QHNPMrs2LvpEkm
4/5Zy+W3yTuLt94mkJIeFoZyNq0nK26vpplCjZuvac/uyCUo1KHVC+YD0iIVmQOOqe+86uF/hJ3Z
jty4skW/SAApUZT0mvNc8+QXoey2Nc+zvv4uVeMAp90Xxy8Jp7vQlVZKZDBi77Wj1vDXViZ+MoA4
eXV+MJDeuEH8qKPqB/UGbaT51/KQw5KRqXi3agqkqcc1DQzcL9PvQx9cB1f+6GMi0ouWFMuk45yI
UIDUFSLdkdlj8AT5RsM6a+9K7reoyr+TpfUXCoIHoGy7rqWZJWdSCD06GcW5qN8hv3RrDFDobOLw
uVLchMBnls8ocvMvL/I/iaEgvL384ZgW9icOI6NZG6uJHD6s3xF9+Y5QGXfdZcG46ssQ8Su1Kwtx
8pdLKLENE4Kvi9is90bpE1/oDdft0eqDfB115Bx0w7jrLbHhEd+j6D4RVLAtgqUtpxq5KnOLeEMy
M0XCFx+mHIgD9a1RUH1K7DK92dk0sbyrvdzSDjHEXW2iEE+uI0lRa1rgQdbme9KxI9wKZr5qbZuz
m303JvUviZsMV635bo7MzgB27mvH2jVGyehEWeMaYsQ76gUagXn3bjnpr9HG9CDxB6/but9g8p52
yKnI1Z3cc494lhndxdQjgQ0+fl7LfrBCesfkKpBoXPH9pCCWVr1u71J67D3umrJD+2bkEE4qnytf
uuIiEg02ZVxgKaV78XvYdImgvQbiq6LwYrKNxMchFMuDur3KB7iUdYcO0Sw5u4wgouH+U7QM/vda
jdmWXkAkNeTqHJr8aJM5PsNwX6tq7miYonNTnLFJ4a4brOhOcEyOHHC8rVd6w84qzrndgOgwrwHc
ITusP82g9wmAbKdN8A0XOUR4Za9qw0ZAMKB7GCz8mpkAt7JgeJ30e5AZD0XHUpTTZUbSlpUtEYHZ
nbPQ6ttG5eua7DODa4wX95a58f3QgUmMbTjYqXomKV7su2hwd42YF7QGx6tp7F86R5mroZDV1mHE
fLYWF4Rt6GNRZP6py4S7D7L+Fs6EMIcVm4kjYQ9Uyt+V9PvWXnbE2sABKRU0/RkHIj9siXJBSCxE
V5yb6tuULM6EnvrAK/lNRmYciZU5k44eU9kFA62Tb3Mhvvee6tlJ+Bk5HcClmNuqpahTofPgSl+s
xWzmUIDluVQj0Aaw9MyiUJfT7BxNHa0zHfyMGbCu3ALHNeHG9P7Hm+0xzLaYcnj8bKKbT3/k4FYh
tKXEynznp3TfGfHz4V7hw5AXKfpobWRqn1kk1RvYW1eOyr7pxn9Fh4uFN5j3EQf0/USsNq0EF5Ub
CRJFE95ZHvqDruVkVYJ+Jn5ElI90rkjlaaaf5HmxZzJ7FnR7uazpui9dgtJkdbErYn8QGf1C63Yi
IP0QJZVFKjBRlrlm323G7TQSdtMBClmZZfRLLNkpVf5iTfaJapuzuKoK4kFvhGQb+9aYTk0hEG4l
02sAdWU1Jqe+o/DJQw5dRlM+oitF1obLrOJGBDE0vBB4x8GWqC8vXgAL1NV4GzXc+uQYmBy8DJsk
mZGjaI4nJ4TmEjJKRRxOSZXnYtsVuI7IWj94ykSFn74NCPbxjsg3zfxYwTcg9N7YWBOgmQJ2AONB
VC5q5JSiumFl+hyKGqKR8AI4oz7mpX+hK3SV6LRLwlbW97ona52crc/Wn06mCM/aCneZYJ5vNQ8F
njbfci/VYv3hl0MbpIuwgKC7Re6qyeFxbZpKom53mh3RSlgqq/GU0k7o78K+aVZ2Ah0YBRpjktM4
ODVaMGw9IYFWsdTv2Oq/u1H7i/Lww4vi7/gJ1jYmxShibBExHusnIlRz8ZfDv23tB+mp6xD75cC4
rIZWmzDxGGWoFp0Oqo2N6XNA/gEZ4L5CdUre43oRnG2+/msk5Q+aaiQCuregZQJWBwzYM4jIqCL1
RgOyJDbopIMINxaCzHnZnHInYFmSL2hHv4vCjDdBZB11HX8SVBfTgPtI0/ogq/ziG/NWGPUzgrK9
ok7sx+ZaWUuO4fwWk+6p6moTcXrEy8rZnOM2OubxqSYxfpOPMfTV+JTRROQxGL45QQiurX0y1YI1
H7DdFiHIfab06z4LcRjhM1pxbPACzLr6iawavbKdDZ5QsSJLiq4Aj4ps6idzHvBRzcCJXDunazLc
N80eqvPMj6fHok+ekjx7USbiRGO5gIOFop39F0YB8dlJ9JnOkikwmk6clvHDnKcPbWu++momeLK6
h+FlrDrzUiaCG9hsMEYV+CCY3uuB/6UU7eukf5g9sUZ16zw3ZYgghxCcg/IMKBXW2eeZ8yH5+vRU
u6a79Hl0VxYj22owXdtxIxoCw0Mc4alOH5uhO1Wtf6ZZhHLh1UtCygO8NnbkvNrDt3KO7ixdnA1V
PZd5fjEDLNxltzOGmYsxQG9ynP5TWR1JPfhhkO1KNgUSzVy6RYYbzUwb2/tGjAzKKWrhejjLNI0M
+XuqCJ7xNsTHS7JuT04RIZ/rIBavNTpaz4bPn4QtpBGqY5LTXT1eZ2rflfFNpRR6Bd4SWuSrNByR
9vNk69KmDhv9j9iFDiwfrAGmPz62nLo1m1buBwlo7C8RFKyANCpOO/TBubmXERuQPRt9LLM9unON
/xgXLNP5eKlgZZwqz3nAqvNLVuW1dacf4GjWWOif44bxHOMc1LGddXBCdNZqiiNMKs4nhK2XuO9Z
DpdvE1QhXIUqeYWOykyFBWDlssLR5B5w8TjlM+7sb10XkC4focTxQeJCcZ23sb8FQ+5uMXgSSZe5
h6aMrzYl+E66LjG54dm06CjNLWekDJVqBatUv8cgqlYQZ8cNOAp6IDs38G+jQWirQ2r57Mh3EnNe
tMloMvyWNM0dZTChKzE1Uhq5J3NghMfOzdao96advegYXeAQ3wOV2SCMuH/LcyIilCzxxpUe2gmH
c1iAQ9Fr+/dEqHprttaSZ11lu2Cav6F4fs7yrGGQb/4gptBm3MtJMpJcmKGgqHD1vifudkdIzLbw
61dAMOjacO2dcywhqHeNI8/dfs6JI9QByWg9WxcmMPrDRGNpS//ApkrIBisMQQwelqPCAog4T5+V
S5NW5/GqXyy0rVXeW9G8qRKNJiE0X2IVUbYkwTvNqk8e2L0xqmqL17enaXUsLKc6Ktm/dTqOD2NY
4wzQJIj5zjkYXBiPLSL9tmfIIuMCwTTtRCzrqymx8HHn5sfsu2+VuuiQibTsUroelfHkdilGu5jy
oTw103TvlinYRg8Obh8+YNhbOsj+M+BPb5a/7HLAcUHyBpHKBA0Z9dnp3DczvwsabqGhoPtUC54N
lC6nonevxB+vsj634AejM8kqlgjD7lnjIoa+Vno1UrIli3w7Q0ri7No8OJM8B4RVzs5mQvC+Epaz
H9yXlHQ+qgJkFW0pPk0ETVFSUlkEw6+qczbuglEKxPDimt11GJq10/NbbC9IV9IRycrUF1ZV2l61
1a+0i8elltU7zhPqfrN/6DOAmgVCBNKo3sYuffTM6IwY6zzHVF1hl6ykmeN3hcq1drhnkIzSZAyu
U2lyiIxpoWRm+qPvLWzQeAAYbesALSYwALOdnpxZO2uvuhEF/zC4Ga7A5rXC60WgeM99XSTkMmva
mF77DXbNN2PaVsifV3ip9FBzBWoWxtYR+P4c9N6vsUzJTPOI1RsuQZwc5jYs1nWKnyUFLGUadMrx
F/mn2kDLJnzqiq//jUzfpkQ+40qgZtfFdQ7MXx0zC+iL2Td6G4CYhttUWx3lPR6baKhefdc6o8rT
OS5dcyQGSWby0QFRGggaHkNyhg8HM45mNhVnewlpCK4iRZAdM0/Hns74yKN1n2AqSKWBPC+G6hO8
hUXjEiJzGtIBv1P1xkDwbqqN72jeOJWgSvLeepzpoec9IrP6HBrnR4meaPbUX8FHZHKYNib6bpXA
fWqZEPPGPcFr7xLtKThG7gPHhNk/Nt8jNngE49FZp4O7RSfur+E1mYfMKGIqKWQrwSaO35KKOzMy
vedAl5RU7d5u2F9Lk9GTVN1fgEBfK00oXxcBrG0bvUt79KAJ9oyuab57jOkN8tQaMs+6fvzJQOQq
AMQA8jkYcmGTWiXD6epgm+NjnNQQTJdDgJqcs6goIDvY/njZxkcGaganMFxiaHYqBC4QetO1Lj5y
qv/Rq9hbJ9zgxj4Pcaq4uuE6xBWbjFHu05ETc0gfSbXutUnFHrNtvAJcmG4L2UUnUsIvAyeqgwjK
J12lSxJnmiEJgk81ROzW7hRvzN5sVpWgPYjAcMNnfyS9DKVgXT5aaXHzA58xMqCduHeKlZ8aG9qw
zUYmsGX9756DMisuSR+AAh5SBBfXMvGAUwT2ImzRtyJhVeEuLinCcjymUx3u5uJie+W3sRywFAqq
9VkWR/qjzGtd0PMek+Gsqc3tlLCoJi1ZxB36bB8238rL7rtKc94M0BbivWcsbbuY4hrK+DR5FIYL
cKOyFqu8sRofucdYLExOMDx3EYE17be+Z4stEjYmU1HOFq1VMB5yvleOukbavtUV/8zA0NXe7MUP
jNPLKtMTKRZAIIFsn4/Rpu3pKAI2o0CU6iSi6NUG+8hU2eSfmXK/GeixSQTUa86wh0wMP1n5IWoE
D1J6oIYyZhYcF8kxTU6BwUw7oOOFiyaeOXwNMw8/ACI0wJ28MpU5sEgUGD/Ip2d6jc6mpBT2q7sx
bwyCsh1irGEO7kSjm2sLqH/VIaXaybjbF5FLMm9LiGo2QjALqtuQee9tJMMNmvAmsr2ttIsWZqA7
b2qk+ymWwWNjrbM6RgYiw+fIU8k2zsWGoFbmFYZAhZNUKK1dSbLcAGC2NmfS05bcoBz2AsWWAcHD
oZ9I1wvVT/2ccuI/s7nsQjt9Mogb2EuSPNGIdMZDY/uw62REtwmrliqfLRpa56gSmL5zM90mVYML
LtbDoXO4FyKnqDn1qe9JP/Rb11Ilh8Ek3KqQ0bTw4wuDv8IdHijgva0V2H/VOYFZeR/gDwnloxkq
shcbHgOMKUQIdB1yeFWisEtnzjduAFGuvstlyXR4oLvgU9wxmjuVbmbc2NzL9eRNMNOWs50/3amc
8XLMUOdEPVBu7RaWv4kIzcmi517RwEAGT6BfHQLNbQNSOWXPaFWCKjONI6XVaoTCs3KaNn9DqtjR
WoUS1YcK4V9Lyng/zdsh/BiRmp8SCV2fensdkwy1JXp1PqO/pouRpJw4POszJKNobavpI0qLbEXf
adyGYsLaMhVnbWxaWYf7PO24hQObZHVlxXCxwvQFhxwTDkLE9yjiu8vogqhAmujH27aEoQTQg3NE
i7GHAW19rzN7XpXStPYVFuej0UB8rRgWvrgVIeSOeTPmNPvFyrSDq6M+47GGlJtXw9XPyUCtO1pH
IT9tmgUNbXNk1uMF1t9vkftk+IIgDAKnumbSSB7T6l4F9fQeVO67Z300468KCOnlb6JpUr3j1zfw
+T4rKdCKsxtf+irMjnBfaSknsOdLp43OinYrkoOI6Am/qF5NJ3sgPlWua/5fa1lWxt3XCzr69Bgm
0Mew366Qh+sXRkclgZt2fWX8TZOusrkVCoJj4fVe+lnZ9yaxCcCmkncRz9+MZtYXJ06RE6ZyXOP4
tS5fL2RUxkhli13uq6epISEb+go6s2p+a8gHWw+5kz8btBt05Xaf3j1C7fpHsxSMtt9i+3XnCTBU
AqZr8H8Ojrzz8U08dIMH+59cs9oHe5U37xRkCPR7bb4YteMfvt4mllntQfeyHnazOgrJJmNapKFQ
qbeEwNpNdZh0KmmP2lcxJdC2dTlee6KTgTx35SWfBvBsyjuiGkK3ir3lo03OHkxHZzkWMKuOV7YS
7qVwwX86bAe0DKnCB2nlhximzsqurP6M9thmdcs/mgp0DUCS7iZn9eAp27gGsPqRBo7JVTbDAmMM
JDMHV1y9wgePYPnvoQ8FJUlSsSnjHkx3xBm5Cd2AENHxqZqb/HMSCOV7F1MSNO/5Joh+ONE17Zl/
he4ZtwSC11hRKmLs+LQM517FWfWQlvOz1BpqQcdujYdBsnHVhHXakDl3hYnsZjRCpHYj7JDCpA3R
WSn1XuzsEFUVd7EX93vPiCGfubTIvSrz7rqFX8jIBPtqgbLJax1vD0LssVBEsQbYkzBhjdUmqcl0
QDZAJnLGD7KDkWepAvWjM4rsZpl+SiDaf/4UZI13pOj4++8tK52PuWaJdIoxPacZlm5LpM3bQE8z
kW38FwEOzwQzICtwzwlImC3L+gKXqTvw/shLwOCmjwXih+1QtQRh+HMEfCNUe093+0nXNAvB0kxx
OBIeB4MnozHAzo+IbeGNDsB0XmTItjYyJs9C8831EZRGTK85fUbrusnae0wr5ZGnXiCGea78trhX
TUnDaeEEB/HzGDiEQuoIuDERBHnpFQ+iBjaq7BGtaVHyMw26CJC0W/Ib7WvW0qX1RnqtCor8CRfS
KV1sUmN0i5OG/16EJLN0EYF54zjtnIYz5QBCJjDiU8xGcybrrQpHAN2tHT37dAkVEhSmVUO+8bsZ
gfH4ZsuCNV2P/s6DtkS/SOZ3EMC3YS263ShS54oHmAw4OeNzSzLYrjAgCE5b/pho/TMM0jMOxOng
kBz96o5QqcpJTSCP5+HVtg3SNRbG3dRHRyhl9cblPPAyFdNCmGvfvEESfI6oee8mfvaGgFInCjmj
GNXasmt7VcWwWcgwxGGyYPc968Fe7C5mWuT7oOf00Xj9tK4ZRmBJmGBkDME25q/OfQPiMJ7gN8a9
MV0cnymO9KcNM6HgZFaM14e0PbZWFe++vp5k/JFZY3hvRtl9U/jNzUwNsoQCLZ4sFo2NUSfFfThc
AwdJGgi0Ct8HPKeJovTA5D6YL5Mq8/1gmEjFx1cP49NT3jFGCfAmH0ZFJ8UxknFDAx/T4ODfNWPS
7/zc8NDfuaAbhrTZdgFJy3VnZA9mPZxHFM8cR3Jmgr5zVWxHY/QSwI97nNAqgVU2P6mLjBcZ8fkc
ScqAEMZ+VCmBeAnHGX/6Rhw4mEzJhPw/BlChuc1s1z034eLNLM0n4SBnmZvmAOAJ72in9X6kSX+0
vP40oR2Tkz/g+0Vv5AGRPkwB4c54zvdCj86ZvkG/qxPq7xJbRupa3tom5GlWTXTVKn/3+8R6sify
H8lWIdfJM7NL5Zb5ZRx3cxlu7R4Ab3tnvnAsbNLLrK1xHxi9d8pd5eFCz1tIDMN4b/slngqtYfVx
RCZDdlP7DWvLcoytEWQ9DJg3kH9MOROqfGMGFQJSpEDhyL5me+bWFrQafKbUSGqm4pZU5hP6+mT/
ZXoqc9Q6yqNntfh9v2JQQ1BchWnSTMPMFFpTve9JocJoKxdXKaPMdnZQ4hP7OBUpCUpeQEQzfmam
qvp+IXvutOy5uC09AM+jB2VYYczWU55MPdsXuCoOh+uKWfTiRtJdcpcXsXMYJzric0f5qdKa1Fuv
BkJa08BAiSwODkGXMA5QC/VVbzPTTortsDAWTA5ja+1I7/T1FhXTsYY3+WDb5Xhxsqq/5qIILzQg
14g8/UC0b1NvT9egrJar5osL9px0V5kF6gd3iDZmiwTGIAac+O5wwFHMN4zTt9+nYdefcUlsgfqE
r0UBQSYLYOZ0kRW8mqPxixuRD7rIJIIgHS5gucRuorf34CN5BG80yVdS+Y7VJPb+iIK7Tp3kaYzu
BlGA/E4d5JlLlsMl032+hwTKqaEBAwdiH4InWMRH6afBldn1UxNwW5nJOF3oqQzHlEIHsaJFH2Ph
TXHg2bm2xUo0gHmdlRXsvC5N1i1KXnDNXfYqOhsZ9NDurHoJppf1eMIabuyYWN/5i6mLVp21Y1z6
64ux1FXNoaYRJewweXOJUDLGebo6xaaTRoAvZAx3LG6XqFyw09XI5+OUVHT+C5h55xFesV0G3tMg
2MIyszQfyRm6K4HRsUXRze4KqGSutxNEfG16ge2yargn4gJwXt1+mrVT3BlWe5hDLlc/fw8ESEFN
wgnDBEsfoy7Y18tDHpK7QYOtcQ4KYvB95h4Bvp4n5lS3Cm4uR1FDncCJPaYl9ZAxcLS0e9rhadIO
z7lngU6KPudGNG8IKtF5dgDYMgenT6FRikXjucB2jOAlbfd9S0tBjTv+XdaVmrC44SP22XZR4ueO
wncno/D69adI8eXR5tBxGb20KsrPgmbIBklJ9o36/42G0mVi0tdOCg6fXSF46+nUstQGCWSDlWvM
yWmE4vHU5Y3DnZ7SlEVv3ebQW2nc3Kq0rtkeJg/WDeTnYFQtUe2ueRsVSG/fW4xq5BQ8hSzqc0c0
K2fJ/tDSpF1p8rsedTPhWMk7EEJN1sEUlxghYj/7JMPikvmfA53uwmuhlzhBTmTeoo6JQpS4wzk2
bH4Bp1x3eUH6m0KJ6DUGEN6CFSG7bJ7VHvULFNC0+Px7PV0W1TYoxmPOiryqInhvNu7IbUfC9BPu
DSgRVvSa2YbNcMI6KIZ4Gz2R9zp5cQz80L11VlJciqJFbIIQhS5tBVhnkbJ4xU8/8ey9Nffuxu0b
IKqSzLYoq55zuvWQ/i1KX6gGyINJNP16kcrHvD25DJJ13l9Kf6JVxtDzYy6ZWdWdtG6yRB6Fq+Zj
6mzxMSGjWztoeNO6hOtLHC4bYmzvB4R992noeHQ1huYdvOBrNMXxp3LDva6T/aJ4enThGRBThywc
6uvT17t5cUeOUfH89Q4GNdD45qWsa/Jf66biKJ1nzClLpo1hXj13cc5i7OAXC+nJPDitZki4IKYM
b6mZglReMxUSXoPTDDVd5qLNKs+96s2Xmu6yonN68UI9X4c4Edcq1e4aNUW7oa1EMtiYJs92KO67
yFU/SdPbcJDF/PngaWP6jDvaq7R1dohu8ONWo89ctq65CMtLjiTiPCLcx1JVIw836/PXn8BdUiRE
I/Ba/p44kML60FDtfqHcM5T5C/PODwag/j3bln/yQ9e/5rJ9A6AnFlKUfx2HsGWwW9hbsGjxHTAD
5zgPzfO0vHMRAqw81fR7saCWRDL/RRuweLXNaXFKhPoQO1HylpagjACdVDfVhoT4MNifDIjto6Gc
d3dKXiirsXMhS4mUMB4mKRgaxGgWM0/xMZgH+BDWMoOIezdMu8dw6L/bi6g5UrWNljER56+XZPmT
oRaJENLpreW1MJdnRhWO2dgHOxfWS50a0WaahX344u0TGRRvMgTuhzQmA3Eaq6MPcZPJoccDlGX2
AZ+IvHwdIGTLfCkpqwL+/1xrtmlyuttJxBert8fHCXyIaHE0NhlYKhG1D0naJofYjeO98CWSw7H4
zG1EohPEjgc3st8GhoErOdrqY5zSTdJGUE/8Qp4q0+o3BAjaH6PMEaQN3YOcpH3ruQ8Yabj90nDr
dpg5gjuvmYJrrPu1YBZ49/WSuZz/dezR8uyNn4njEQyXy+4Bah1B0a684w68UKhON1EldPdIkPku
GHSLlD5dkkB//CpN89YB/kDkijHDsjKEeUJHki30fzr92fThdPUf0kTsJROtSKegyP9OI1XaWkJy
iTgUsGBd8Vv6qSBCACAiAgqvgksWKG86GUOPbFo5xnoIhndPMjnzw27ARQNxx0LecEO9c9bgJC+O
kvJQyW7gKN+/EbE8MfYX6oaqKN4IMjUgI5k/WySNwLHw6o4bO5y6O7uZyuden4SlX9GYGrj4sPdF
Qr7EG05XcgeZxIA+d+/PkB7itHyIBeFhhkRAX4VO+olvAtBFAvG5SpzHIPpAu6+PvudFuIRkTBZ6
eBqFyn/FsnM3Bl24P4TofmXJ/X7dLMsk+0x4DpdtyWn6r1wq9s5Y+n5SoIplTEDeWYOpKii+QcRC
1besSjbJ58dUirNJbtyVtf9UfA4wZxMGerG71hipORq5+QsBYD+L+CPmuTJD+5UJj7ke+l3e5Rg7
W+muOMZh03F8b106rrlxCTA46QFxbyOmmQtm+8yzcFp53YddN0jDCqIkpp54FckH5Nn+FumFjo2W
PY1Y3eqWkRoUhu0ke5yFPawMn2KGhqGV7b3IM/e+dJe+mP5exFZ3kWa6sRRNSiF0/soqeG8ksrz3
LXnrivyClrl57ProVlJN/CkT5ffIEQWawNKm9ATDXjzXS/jkf19ntBdCDUG5ViLqL2PvRMc6wcLV
Jt45ryIU/SrMaKdDO4MNeC6Cabh0rfOZFjF42cipH2RaR2u/SGiBouAEJjroA4KmP0ZP/X+flMwW
hwBMuHWENf7zk9K2oAODewXhYjjixw+plMN15sXy2XfKz4F2zaWrYmdLuWVtMQgda8j4d94snnSu
u20x9CkVZvwNLwwNpi6jeV351h/iJO1/JfZpx2F4IyzbMk3s/r99TJa4KVMRdnQykSMasOFwjkiu
WPVT0G0bkNZHlvn46vo8T+4QPoy9QkpWO4+sQGLzhUIsFzI/jpIIxhHcH7D+8dodSBeJFj5d7lFL
Fy3yuzVYkmirRZFcZxupUYuextmaSR0fh1F+V6HZsKgEDajPNWpVcokIMxqzgfynMDqVzVwdK8YZ
dESdZj9NPlywWphbPeH08MIAV5EIQcq6/YNnr0vo3e9Wf+A4J94MFhgi3dAZ0Hzs9v87CEcta+I/
n30eMzzXrrJN02VS+89v2u4bnBVunq91HFnr0IEAJmQG3yFswvsop1VHFxO1cTbgEzGS7onDaUxe
UZ8/zt1sribY/wfP6KOHwWS8LuliH7SXIPGoY4eVAU7YbiIfZKeKoTibZkJJ2/fxC8jneCdcbz73
PeJ5r5KFxGcnw10RUCTlYozeERx5BFjnJkwLz91IHyHiV4ZhXaniQFfv8+vdEJseIH6/WmfOwoar
hTwAIkNnsKwmAe6xPySzmcuC+M+LBjbDY/4D5gklxe8L5mgUVVTLOmHIku492y6eZBxGd2pGUdiE
nE1jqz6ocRLnMKs+Stu69tyg70Y3Xvy5e++66VLrUd0lBMFu7L6Ccm8qakQWtjDuJyIHyIhphp+Y
MNxv//sLt36P3OJ59hwhhfK0BfjB/C10L/boJVJ3ohIGbknf+6UrWqafJgeAr7d5UR7sKOjuK2+A
DW649tYAUXHUZaa3mqzKQ95jiUxhWX1DCqhqgf6xQGCfHlNn0LfAToa7YD6riSkJyoSHORPF/RCB
lS1xa5CvxggY6e+RSOH+LRYOx2jrD1+Q/H++IKFN19Gm7ShXub9VAj1AsbxMLM5QpZr3YZIORx3p
98kuPrix/362HTU9RkU/bhSGnHOg/fFEHhTTM8lN+b8vur1c1N9vGK1Miw9jawdl2z+fMg1wGW3P
hBa0gy1DB8HdATB6nKoBgEOYhreJhI9bTrLI3y92UA/Y85l1j9iXmKCB4A+R/jp3pmXVb9xe/ami
eYH3hreRZSOKmT0Mzec2UECiiJPZ6Th3nmcwBiUmzieRQmMcfaO6aUN+1H5rPwJYhA3s1emd92DT
Mn9j7yt22jQlk9a53TQtjzvNd1IFgoyZq/cMK2u4RUU+7VPjrUr74hhAI1onVqP31lB26zJ3W6zv
hn5ISH8IopYQJcrCPyxay5r0z6tJVCvrPbNHyxZKL7mJ/7WP+hmuKb9tinU0Q/cRPCwkKJlM7hpi
HUNE+esyw1L0v79D+e/vkKaPbbomv5bcSvO377DMW1VPoBv4XdXen4uQIxLncKAcnSLHhe1C7cw+
LcGCwCTL58k8qtH+AKwEebQxTI7R+Af/8KH+XfIq8EqeZ/OJlHDUbzHBfVzUtTnBeIh1e+ycqrsm
8NuPAX2K7UTCxSGU3Xgs07hFiamOw9S9/OET/PtRo+z2tLRt03Jdorz/+WW0rQDXSKtsncYOLCMg
zDisfOAS/CqFumdfKJsuXNIfOcuTDRaObxx9Dr0meYSgK+sPRZa9fA2/3Rwe94Vwl9pAus5vG5rb
Ic4w04hoj7C7hrqv9nnSxViGUucjrWG0o8o4ijzKrnTknsHoyTeIpIC0Y2VfE2N2TjBF33TWp0ep
EItBSgx3moATzdz2DCYgZLTkAaO1G9ltWxn592P/Ku1wSDj2WdbR0hLsGjM5239s7dz45VbXtlHh
a6St99kcISksYSoEeRvbyY7Tyzh07+XSbft68RwIJJm2TbZR7TzWbuNt4zm8TznE3iwSnf7eG2cL
9Z3RdMP5q/v79WJE7U/lZv5hsJrg8ofv+d8PnZbKsThfKWpCNr1/fs92YkWYbJiZB/mQn4k93Fqj
1by66FOOsMXnDWbgfmVWpXcpWuzA05g9mcuE04XCMRnvClec8gE/Msu9ul3y/X9/Puvfj6emiqGE
oeJ0HY4z//x8Rl4CVZqhgFQI3a+uUzzMoum24ViBMh275i5s82BTR+5fNFC6nZtbixOuRq2wZOCM
pd1vdUfGrZv1/l1BQRYC3r19vQBGRnw6ieLw9bYtXiPofZaJkryFMv4YuB91ZnEOGQGhtWPnHaOS
plGm5ujmCOfModS90cj6w60uf89YVFpbpnTJ6pTEhbu/5wlrYrdZ/52IuUp2YoGI77RfedcBqHB8
P2EROvhBccmTxr8BZjqS6NOcreXHRjl/4iV9x11BNvqYPvzhu1iu9T+fQU7iwqEgZ6/DVP5brCc0
AAz0GKHXHY3tq2E03i2mTw1uil4584mtEarxwiM5Hz3YSpuK7lubf4gMbA05GuUlnKf50g3CuiHs
yOEzRmpdU8NeoerY12WCTFPm/zg7r+bGjS7a/iJUITUaeGUCmElppAkvqAk2cs749XeB9v2uLblG
Vbd8jKLksS2KCN3n7L229He5jo877+HrzOO3uOtnFtTJuI/ySDyNjcRFCR93A5kCjIkE4tky/Pn9
e9Xeb5UwFhrsnNmEEF/2Nuiyqk2zoeEfraVurUljo2fa6kikdKlcURzvxq52nsIK8CSSu+MYKiFs
ky9JZmy6qGxOJH4Zl2FskelnaC7QUhAUqkX29fc/pv7+I5E6q1U24ZKfll3+vy+PLDTLmrMS37DE
08CekblcPbWvs8/IJCPaIZgK/U6vX7uncUaAfJFsJDelVZ34zywM4pNTFADl7USspQ9uxZzmfQcU
FcouB9EYM/1EEyGBQxLI73944/2JLlm2Sn7R9iLhVt888PHdJGlVZ+m61u0/5lnIM1GtvscAWINu
YSrw4JxyV2OAvzuFbpKsOPafNYuust+JyC3KkIlmXS5JyOjJ+tB+VsTEQFJ8Jc4mPSfkuq8bJQKp
s3w5RIU8gHDtniwNedesZvKU2aL26hQ1WNDopdzCnt6SSx6a2ncJ83+Y1JOJlrZArGh+0NbS/uOj
Ixlc1Qyeajo9hDd3XiVS9IguEyp02scwX9Fmd934qXWkecJp9KsxsB2zW+f3T4ZdGKraOY8q0rJj
7JX/H5+ExqfAs95UWdG8PY0SM3E0s4WiVJ8zNMurInWm1yFAiMA+aPjEqB5KYJEeGltLr31gyyMA
1VfVd2h2xpF+Sipb3J1Og+Yhg1+Qa5S9lddL8HM4b3UthepWdadH8Js6cwcpdOsrMNlT1qOJDWUf
fUk7lbA5A5xHUonxlGXWV2iu8tyVNfBXBHs7lUDCXZA2zGp+//bl+4udlsjSZXy0cVj2/Psqmjgz
QvDk+drvYBjOJTs4GXzB0ZOejAyau83TzfUF0CZ++HGtl8UXiEDtWZ0L5A5NyoYqBO3fjnH0xekb
pCkiPYd9sjfTyUHODjVaKDjmEjIJcSVEHufdeDRbfwbPF3UvQ4FuqSlJ29LX3GS3BGLAkvcNHaFm
QMpTpjn3HFH8RshSXholKA/kOAQQjDr12cyMhnzhfNwFg+Cm29r5JTBbxg241lWCIJQmMF6x2nwl
9fpTb/iEl2CZWlVF0yDT0+p7JMvSsxF+DV2zGLGaT4aayH0CZGund4k4TJj3ZREaX0vDt1wr6YgR
mbKMHlzIXIwh1TYOk2YvsoXIuiU9fd7yCwwhTjg9horBenUiuwdEoM3PmlKaG2zl1ge7h/+6FVrc
T1jCa4ajW+aykvjH9qGb6PZYugr2lbREUfrWPe/rX2qOtyxH++Em4pbNeuk28ZjgUISmb476HaiX
8WIzK+ry+oB70n8awbgDC3ZuKZk5x8JGOTZgBnp8pU/lvPr9yfcfKxyJTdGxMWsauny3soX4iC+8
A9BnwOCtkcQbY7XupibYJmoJIZCPwsthKO61QuzDEOBA0zBYaOCirlXFco7Ll3L5HJPe/4OG2JIP
PxEuVevEbeM7W8dTh7ZGJxqgV1vp+gaWJWvIWfNxtrf4Ko9aYCc3xpHDitCjEaW6/s2I0hkHSSMO
tYmJ4vdv2np/60caKpeNM/0WiUHl3x/WKKy6HJlkI1WCgogreKGtKQfWwcrNxFm7VUNpruPchBNb
I9qmg9UcH/j0BniZ60/YhDppYk5RiRefYuizy6JUmdvoZsy3VIFwqWh9RNvJ+juqK0pJO85EfySm
o/krvQslE5ecQvhRwV3l+P8Ok5EPJJPdO0YBKyPLhq9tXFnrSiKTbYfIfmlj1iSoir/KCHAEsTff
owkJMR6H9KkaIF+CBMdrxxwzhhJ0BHNarVMmo65iODA6+sChD2yfR6SEMTHBW7XujG2i27jAyjDf
sZzQz8BHaaJwFTcR5L6pep4h4pHCh7/0o3Pw/W4PpQorGea5Bju+tyMWW8l9xkt0j+zF5zEZMaL5
Tu8vRjT2215O+p1xKObIbWch5MedXnZDdVRKuNMKHxf0CG32/AkB7JzAa2wH0lyktsWIDx2MyDts
UI564v+bbcK6bHbFpId3iXFZ1HN8bXQ6R4itgmfY04CtEGo1hcTGOgNqg9z20Z7n/V5y2UsI/rIF
/aS3d4qkJZ8pQ2qJCMpJ75bd/IgzW34l4L3ZhIkjD1kZLQaUZM9pBmwL9dmhRlx5kMZqbDpkX0YX
Auzv5PaDy+L9moCGrcMPRxMPkJt48yCibw9agSiMdTXEbtgjPm9aZXwSpDoelR7sDzCip8e3AmDQ
6yayiFxIG5rIUXBWSksjbjQ1rmqgX0ccmpDfo5tmm3+WTHvBMabWLgmZrmi2MFc1vb5DVUK4I/vq
XCUgcI1Zca69qhXnEe/gOpyz+Tub6wMhOumrPiiq15IxtCKc/jv5gePdWA4ysb4BIAuhfg+viRr+
RCaTXwWAYlKYGA2l/oZQEYIaygZ5R26/1IClDyCZ621oaYWXD32NzMUOzkXU+qu0Ud20LJaVRNd9
07oqugA+2ZexxVQ9uCpa8MHihwUXN5t/72sczZLC5DdhqZr19uznIhxoacISaKa69xBl81yuw0k5
Q4mag0g/24mTnzK0iTZc9K05K9NejgWkVzMaxEplfambt64fYExWleGN8wbdOqCcvLd2GulCv4xK
+05vbuRujl51LgNkI3atg23oyuch2Tgz5INR7YyX3EKEHXaO+ssYiBOFO7x2OpWlk8XcVaMTRAg5
2sYMyotrt2a2TXUEi2VfaW5TZbjhxrF8avj1sS9EcB1gbQYJ7mmzj7UjmUmNyk2gFS3A21NG+xZs
0nBvUN4gyZSISVW/2Rid87NyaNzHZW3eBx+daWWc1ACy0KrrlysiAnKQhPi050idWJWM7ZPfF/65
IP4ALc8PK0ssKJxCPDm4JuC+zuBHJ68QncoOnFRExrhY6LspVc/pIjGFZSRXxI2yxe9ixy2Y06JD
EYuOV19Hdmzi7FFBjIC7wPhQR9sG9NSNduCwy0i+OCRg/TIG+EDUOFihCo1QhfOoNS0zKlx3r3aX
f5laXzvjIYoYXjadS3j7vLbYT16JoEM2Uuj8x2r9IMD7cvNqY/ipcboop9W1gB0AWmpONlGq5Ydu
TgB4NWq168tJuCOqTNfMtOii55XHyeacjOUQLamxo8mpYKT5dIhq0X/KFc9SkTqOULs+0Sn7ITtW
/2bndR0TheF/h0bVvvz+9qKZ7x67PHIhKRpMChybLuub+4tKmJMCY7NcD5pe7kVrEt4p9eLKDKwr
tsQdEsNRWZsp3UoFOMAWcCKVjSCetjSsqJoh7Tmq2Enu5mE38us3lupJM3F2dsLi0JXODtCAmfCU
do3ataelUsuNHzWEXvcoRbhO4VE8wKH+DYMnCs94FHkO3BjYXBP9VAzeWHg9WECwn4UXDV5beMHg
mYFXcvMgDynw0sJLhTsF3vCoULj66GrlhLROT35i32A00KRXwY9XuwY6y9p1Jlev3cxyxeQmFuGu
S/UhCa9L1aFnF0uVodcPOFe8dvAwJ/sbvfBoLpWDRxITlQ9eSq+pWAouacibCDwF4FPgOb2nEfBM
eBUXQOD1cJIDLxAu5ZtLzdwOKhd8vcDLsinoaMYuQXq4cKjEhjO31IS/Ot8N3W4Id124Yzj7+5Pi
vUxAkmBiCQbjjtR0R30zbSVFIM0hPaAfb1mKqVmCtynO2metyS85YlkP05L9vCT4rKp2jp51lQZM
PUSZJ3i8HOKKMz7RcdTW/dR+Q7h0bCzEDGELjGGSs3YNg68OVmfUatOlnPr2RAZGcA7nSKzKwgm/
qMPABxTCyuGm1q59DfVNr9L9R4xnXW2WX4eqISk2cfrkJbDTn8vfvTM2gI9MeWXBgQs917hYVbJg
iEE66KKE6EWXo8zU5qha37VFh5+2Nu49aMroFpeslikwvgZC+cVAr/1Rh+ZtyJSfYSzmpwKs8srs
YDmjB1U+6tm8G29LeuoOj3c2KqoujGUx9o+NisS1mdqdyq8zsXqvW8jIbWXhQiijZ4EoViXREUDh
/LkIovJYke+9hvDWszyMEmzVTrepDAsVHiPe1yJskAYLBK698BnNh/1ZJArQi9bwP2j/vW9YoOg1
TAbzhkqL3HpM5/7xc4d8mCVDtWhtmxLFzxSY65FQlY1iVNUB9RL6jjHeE0PQPzGscFyteJlH27wD
p1E+0La83+yxdHNYwOnMjjXNsN40TzRiRoj4JoUnKRm/pWFZnCHs/1QGrhuRGjnsPsSzEUBXL04B
LOFLyNxoYvyWoosPiulbbCyIwS7BByrnFUJS/fNUNNY+tuB86vHsfCU98m7XTvlBa5GJ7Nv1BsNl
RvKGSoIXnV7rzU61DfK0yUdCAYYZNhoBTzG3pEyZNmRKEgqndmgCi14/OoOpH5Xl0BnDwGoJCtzj
HxQiNI5RxmgB4slO6+WSo2dUGFwLWOh5liMoJZBPLOoFYzk0Vd1cyeD8hb1S7KpGtkc2gd3x8arT
hi/F0LR0OLGiF1b8mcfktO8KOIhlycMJSRmpor1/bCHxw8iPh50FDm/fpqmD4tQhSujxkjDJ5qDK
HcumzH4mXGgs3KBUQKx0usCaXYoTHLUco23SYhBBef743jTF5YYmJ4m5izp6LCx2WppNzz6stQth
VehFJwsTdmiEtwonwDqoewyCrLBuj+9hV3GutGqU5v9+I54h+/YFoFvozeCtcOr7Nndajfe56Wiu
I1jlYJXgVJXFbDqP2xhj313NAMVB/xlwh8N4zrrmUtPfOoaGVt2wU0DkGOErpg6ZH63WeaZftJ80
A0hJX9gMU8UfUZ5N63TGiVJHyegR+iJxgzYGgNDeINdVWxJxsfYYxqIMbt3AaAssadhaZAp4iZvY
YQydgwhm8znzoSKbsR/tUouFfKJAIFlcS0A4AHh0uo7kzyGlwGriL9YwyM2oN1hbJhpv08xjMpHq
p8aug1tuKPqr6Xw3hZW9ZMjkg8g3vMRswsOA7O3weNV35LY+XpVZBaS/7aH1L/timdHgr9rS3pfl
PGB0QxHS6m1/pBffHTuGgMcMrwSW1dlxcTiS0pfE31L2k7semfJ+Tib/WQ+UzwgUzlkY01/xe4MN
buMjNTKn5IB5UUUEjigbRlz9Q3XYdTaTfZmiGDhElrcXmwXJ46tqyuaNXSEts4CgEyVL33KlilYD
BACEKaxZzCnMqNpg+iRVQDloOG6tQ1fDIkNxJa2mWDU09GCGdF96oxgOXRAMh/F/r/RuHA65w0lM
1h8PXN7tvW/L+W532k/FbMh+Bqd//+v7aUPPunBOj68e358cc21HLe5Kcz5IHwBQ66TTLWJLfNB0
nuOTxWaIJ9udhBWcGJoF5d2o/EMS9BBk5iV6lusKIGS0fDd6fDfEP5xqkXl8dPckZi13KlSAVsvU
7a9D08+7XFlkjIVorqU1tXvUCWLdGcoytl5C07m1rdjRQ6grezm6bW1dqz5rzo66EFkHFb7owPvR
P8++yS/O0tvFvSAPVbV/fAEgmEGG2KtTZ2peYJbWIR00iIjp9JV0y+xFyYMdD3L7S40KAtj3sCcK
2TyN6j0OKudIYwQb/eNbM/184sg4dNG3arARjlcmsegPc8PQSm5ZYvTyBTCAQ+bodOXfB3v50nYw
3laJObgkMxNYWBW/iNZunzgz820DK2drLTv0obZxyWbV9WFGUIJYd/sIcnhLg2MfKIjprQBQRGsB
sY+4Y67s0Aj2rc3zQM+t8qZCsovSur+wkv5DVkr1VBlQDwF0NqcEVMGBwcOzTDsYFGwiXuwc2V7c
KOiEDfggxMLkrsP/0Jt1cBAmkAkC0eNorTNd5jxXjWmV62GwarC5YQULkBVV3XxM4B8cZqAkDKam
E53g+fR49TiQ/MeqdjLmbRDJz7YS5R58I3G2lZo411w3DnnRv9gaMUiKkOiqhK2v6TXMR/ng4tgz
UQvEJb2WWfa5spyKoA492YSGb6yb0gxvzRgejaKpD2pLaKDJsHODjhQ2UutH+ra1MXRiWmPtUiwR
R5Gasws1qqspqwqkVgrcsaOtU4qAjR2C00ciX7DMs/UWflJBDp6RwZDwcQdf+rIvLoqZBBcJNkRb
w14kwqDchv0w7Hw0zJ+ioS/3CBCaNTto6YUx8Ti9CV7PV+q/Dx34ATDrPb4bQT6CHdTLkyJsvSLL
fprLtRDDx1y1RZl7gMoITxQZuDtWFodZCZ8tWmo/5Gj+wV7O/NqbFhTlYApfq2jvl3waky0nwsHT
+a+DkvkwbkVmryXXwD4IyhjaVblA6RI0sXNRH2esXfMSOKzjTdiYRs5JsSaFIhm/O1EYQs5BgheQ
FOtEijiUYvCfNKGTkINdWlN6IrLDebyQyphvpmkmBKEDBWfP6h6pEfYPG6SskpASj+Sg2kyymODA
+sY5ibO9lnXTplD6PxyFzRgBBiWUBoaDqE2fNCOARByb/qEIaEgwgN2OMXv8pIPPoJlB9IwVxdhH
0zit87Dxn5uw+qEmsfwhgvxn3QcQ1XrA6+A37JNp9/ZJxwe6qUYoEGOofitbp/jV1CZQSRl+IR25
2/oW3dJUELJZIz1kLeSss0yhMfC/Qwka4xiXQt3Qjoa7HRg/Z8ssn83RNPaaARygwOvoImCySZtU
JCe1/jRqmbkvIjld2Rag5beg8TLqm7zfb4z098s0xzEtLivDcpDjvJUeFNrc2twbCDxcoHW+TL8Z
UxDRAwo2eW1vhVHrt9GoPnd9TsA8vRVC6wrHJUpT35ZpCkhodLTVbltbsbwloR3tQyuUrors95Y5
04tm0g4VgQYokU5CeOnSKryUKaD637+R97NsngDsypgt6Gz8zbf9Tlz+lt12uN7DyiwvYa17nBvq
RkVIb0cFE5zuaCBDXvPvQqZyFjibtIGuzghwtelcxfE3oFOklfTOc9Ho31S0gB8t6N93oB2dv8Qy
EFDxQL5ZE6tJrcdNbzH5yIyz8JOaJ3gqCa0bWfM2RIeKuBtfsSZ86gU0oXjCbaNU1Z8FEsu7SSzf
Zm5gkgqRv0SBceCGVv4Ad7eaI4Ajwn9tddJuFu2vWZofTZ7e95OR7KBXY4JqMsKRb3722B8XU2XZ
rDPk4TtboZ9V1oTb+wwxNl1MV1ljyrETc9Y/xf04Ib9sQiAAubMPCwvfLb3xbsxgyPvwxAkzT8FD
YFKMlldKMCg0RbXUw6eXnqt8JPmll3tzuVAbNXv64GT5D5GlQ4+IeaiOCPu98guPktAQDPBJhNF0
to1J2/sh+nScmOF6dOx8X+dmfWceqMJOg9oMSmTf2wnczkk7dE4i70ZfxZcRaduaULUZORRnP2MU
YuoXsmLtfO+S9ikM+/mCg27+ZKWIfG1rcDb8l68qa/ojSXXGMYGYyaUx+Bie+dLyyz+AwOVHK2O7
HCpR585h8acEWHOr1Uutwqeuyhwr+Ric/EnPbvFc03zmmYlxCAulrek/kG3vZkWxvorxdejy0RNV
Y+8MxYrhaPVursaNF+kJucdDs6U/xgKKQNUr4dkGiAAJex12AdTOgTk4rMvKAwnYbXW7wTdHkOm+
CXWIDdgiWJ7x5M+j/pbPtkESUKAw1NKyjVE52rPcsMubnrXlddXnLeaU4lRmc0oDH4cKcebJgaC4
/HmsuBwJBxU75lRL3Je5Jcyt/5wv9m80MscE193WqSP8OYqJorr4FaKVvBBJOp1SCEfrLMqXOBen
3s6EGG+YfrOd6Ukmh9jjRoAxsY1qZEga8/jdjodVPwh8C1OokBg2ILpRQvY7y/qGhkP9Qe/94Y34
V+sdGzA9EClVHfGybb+9dKKqSCsdlqap1/1+yFnEj8bnKo6CTZrkQeUCcxjcyalST5PJhMKoT79o
Cxi01UFNFCN6kQSgFD0Q4jSGfMi+J2XwWVUd8TOoxTEdxPinYsM5jEtAoXjL6dceGx7xxwxo1mpp
AW9YsnZeU0QvAtzPV8IPxxXqMXHpIgZfIilvMrtAY5sPKupG+p/Ly5Be2MFMfQsKnsoUVcTknDYo
JxwkAi7gzNLNM0tZcUsbaQqnKnvwZibS0He+GWLhWMyCQCCrO8yc9AebR/ihwPSer1SyLT/o8Tnv
W07EgkoVYRltvkXr9++WUwgsNu4ks4SiK16QNGQ7RfbNViD1QuqfDyetJS+6KPovnVr3iCnH+fQ4
hEWIgT289zzq9FtTL8euvvXBTdWulEOsp3YdLpV5aIKr1C6OdglAVNwaC8IWN7EQfpOAOlstsKWD
41rhdyVUoF2a2sLrqes/wTEc/czB9BwmFmIcxbzxp7/3VYfRLC+HTVwhtFrK0p6M8Nlsl9IfJcVz
kn2ietaK2adA+bvm+sX3PzXmy1i/VOZLnr5ShfmSTa9UnL7WCk5QuK2fc+WVgj+2UuqsHwiUZCPr
wMW6O2HhEvzpfMsy3dmAAfhimWm4w8jcfuo+Nh+o75cbzD9twZWA6wXp7xuFK2tA/AcJTkDN2ov6
wF4c8gD87SE7js7B4JdkHjm2BHlEbAtOM6mczalRTmSZiiPhzHV5bualRuds5RdkIJRpX/z80udX
yraxXV+pGayGcy2da1XcaiZ+82181DzfbH+psrr7Ph8D9OJ7y2vtHiCd2ab8Tj5ZUO9g4GafmpZ1
mJ4EJwUnOjkVVrUPShlegyLBMSg0t9D3CraQg7qggQ9Kz3Z4T83AvR9Fm4Py0yNlp8fEPLZEaplH
qzrV4SnwT6W6lEGUV37W8jPg0AnuJ/iJ9EIRPaCnl866NO5gHJ3kWlmXqb/KhN3vdeivOfHc1jVJ
b1SU3uLhVsilwuGWsSCTtza7U9Z4r7O7OS5FGnCrb/Xxnjp3dbxbxVPs3Ftt6cURbpZ0Bk4fv4Gs
KlKihG1CihIl7gmRFNyQpBq4ehkkd502JDy8enDxoz6p85PIn4xHafkT5Us4r0+2vHOWYUIEvWHK
u5nc02EplY7Ho3Jx+6tScXOim93e5OMYtlcjuinN1TTIT72yV86ia9JekugatRcqaBncXzrz3HZn
jmV3bpKlsC8zPrCGk/moFIKrc8ToQSX1MaqPYXREx5gPhyFnZ39wCFKMD79fX7wXciPZR9iqYeNg
yu3IN93vLIC0SrOdFEk9LJ7DIrG3fasO2xHL6/M0dfXFbxzeTiqeEXkS2rrYEeuh64jpMjuS5ENP
o4l4fHzrcSAu0TibNEQn4Vgb6FLdCkbYWkn7+R46dnNRum5XaZhzQ3qCqxTOHrg1WsBhU68tLbE/
xzUaG67MaPewbS/flxnBPVNrWx7z+OivP68y8wut5hBgCt0lxDysTFn27H055EANrlFvBm6rN9Zq
Kr7MrDQvtVGlN7YPOIaTn5ZZpZ+7san3TfZBc/69d0miA8XGYBkaAFmkRG/u8I1NhzsKirWYxSfa
bw6a9nlnLvDYaGCqrtKot+e6wi2eX8K8b5AXkAo3kVk6ZuOzbokXW4jkDhwgEszejaTbmmUnSIaA
gjoS53DFMpgCVf7g2aS9U6DzkwOp0hA6Y7t7N3238fQUXTbCROzCzm3nmqdkrb+kvtZuTbNkJpmV
1o1EO6ImnOBVVDM0TFg9K9lnLRqUPt/lI04+qeN6b5P6UC25S78/a/X3D1CMKShGwGGxJWT48e9f
byzniR0FaMh2InChsIB9i8AOvE6FMgjFT16mDoEQa+TtoDLHy9NiWidLEgckN4Vc5y+iymp30DoT
Nl9POtWQnWLHV5/0yf8K5u/aFvNHLsD/2PjpmADZvLL7g8L/Vtw/Q2ch7xqMbMjM94UsEpI+hzpG
LuAPW7MxsCKztzr7tCChJqkXvUddFjc6EjN7+qZGHexpHz1PYVpI/CB3eY6wUTqN+gdbKEY272Yi
TJVQYEp8FPyK34reR3XuRax3XHgWnd7ZD/esQ9VTTObSo0I2+qSQYfld3NxLMccLsqVG3519mPdu
YbjhsJQDvDd0w8hNwISpS1ntrs53U7WjBa9sLGNnGjswU39Vk8LTIdAY+JZLxLi03CryBH650iNn
N4dcKDB9elGIzHOpsPy7EOVRKNNbsbfCA47u3Iyd3TArEFL1CvBCru2pkk5Ru0/afdTuA8cLyZ/l
7aB0hWnSeqXmTa2npN7gu9Tku6nh5oYb8EaKpfzQhXdGNepOMDlpdyDeIlKPd5TgjfC2jB0G7L+q
a1xqnpdyZo0tpD04nwAsh/bHp9h/rFoW2RjuKWyHwDffKIcx0QZzUxvZOlZr3+t0eN62IKisMVLy
sAHgr5GfDkgNjnkDXtmqJlfQhTgWmZxOua14teOAu4CNvksGll6/v24fs9R/7y9YSy2aZl1dfGWP
6/qfM8uMcNexBmMfTsuzscLV7tDYwukqagAMZp2uaPdmu1prdawu5KQ2aQ+qqge5P+vLgxc1OiLC
XNu0ZQ/eITSVbe1M8qyZ+uKEtCHldT1C9DDT1G02jDx+M8Pg2hcTkEllxe7YfkUWhPxV8zX6jbGx
6SdcsroSOSS+iXwnQ/aWv3/j2n/csAzDMLEyMWo22c7/+4alZkg9mKHla7SR/bErYptE95axirrK
IuNnTEtwB33nNGCQET7v1k6hxP7+h7D+49YO6p4nko5D4b2JIsUiYqdatnDjwp2qk81IEJPXinoJ
ByyDAwh7pkD0BtCiEWEN+WQnIQ+8EHn2M9TG+hdAtUNDyt6pUcGrD7QmUBkC99db80dBtOAdw1B1
XcQ4K05P9Tgu3c6JbuMz6TFQA9oND75yW5pIqcIGSP9Ylxcn6MgLz0A4TYsEpy07otMIA0lSBm20
4AmFjMq9bbfqzUgN55NSlchkgCkAA4r9T1Li22wMp9g//qmptvG281dxm2MIkT4h4fCPPB5qsRcQ
m7fxR0Ne51BhVFVWr5JUHS0L1SVIEd1XpD1hgTgPKgODSc0qj1uk82RV1oT1j2Dm338g2ntvkdQF
Vk/QZ7SsEH682QgSusAsdk5KCL8I3efAOdsm3qLHq9Ls7pbBfmOptMd6tCdKmxrbpbp0P7f73vFG
x+PcaXe65inct1pvMFyH+5axFIteogGIJWO/qa30klBpDYX4WrKTmBAxMuz6OpbHv0oNjoZxEI9K
yHLuDzieqMjfG9pSQmPIvGeUNTje4tzTPMrnxt95to/g0PXJwjPcmftl6VqNazYu2eSF5L7nzsjs
6cBEHlgXZknRz7yHa+4N5Z5qw70v9vO4r6ODLSDtH6zqYFaHfj6wr8/spRKqO4bpMSJEtDsOwSk1
jhQmvL+qmk9GuVQxn7L5JIEQzktN2ZmCwhcDff7gI3ws5N7c0Wxm0yyZuLHZ78QDeROX5UTYAm6w
ZryignEulXYI8XRc9bEjRBt57h315W6IC/vPpkc30zE/Cf0oOQlNFofYSomjDdroOfZ/mWGVndHo
ZefHKyVNp2OgI9yp/eRgFdFXJVPNZ4u4200oW/VpnoSxqYge9CqWgvfy1BqkLlut/nmAk3YrClnd
psapvDBCZSjToboFgXlXJxJrTGfGZGl3FvnEzc84LudrGynqrYcZyySzNL9mMk+R8qQ4ETI2wnOE
fmRD04rpE28Woiwg7sT0ZN6+6KQznMENyXMsWwkJ0bR2We2gHEK6A1ZafI+twV8zx6PlheBo9QA/
aNBrVvRa2nsP0d1PZ+cWZzVuqEUAWUSBs0nHXGBgJROl6fXcM++p2kXZWg1yxW18coutNpGgt50G
EhlYsSbSjZ0YiTiQfd3ime6Lm5Ypr+1sZT8ju/yJkxBIru7zK/loza++E66iIVFVyaNGMILkIffv
mzycWLhGmcZch6hp1Q1iUpo9jZtI5cFrQArQEpSJICDa29NS/rQv5R5Wkx0fIAqNzWFuDrl/aLQD
uUNVfuyHY5PTblgptGPi0zww9TpRJUG+8anXT3azVBWcZ/1EldW5C5aqMcM+qq+4mS01PcpYspTO
0j/rj6Pjkwx6zsoLbFmFATuUv/ISK2eqKS+RhtvnMpSXUjlT9aNa5Uz17Lkt8jO3DX/mUYN2piZS
q8OzqnH6nhEXGPVyTM2T/ziim6XQp6B2Lq07o9ry6yRjdV05TXHPyLddJeoUP5Nkr6+aYdJvsyg/
lwa42mNOE7o8dcHJKU+SF0xhMTA6Jy56xT45j9Kzs/qocViu+H5Yqh3YaC/VWOcxuXB9LRmY1jmz
zm1yiQfo7JfEOufJJbLOgQU9cKk7DjVbnK1HKfFliXUf1lp/1sV57s/joyZxNiSP7HOX/l2jPFFV
eiZurJUn7Jc6DsxiqbA4Tf6RGvxjijpOO/r10a6PMjoKwPziYLDbZ5P/KOQBM9lWyj5hBGjsRbcn
1zP6DCqCeizsvJl7LovtzisB4fO0NlzTIHn2g50A64L/2AmwZBEmuy2JkWc56f+xZKs0qzcV4noJ
zaMDvZ4gu+nrHoh6gC51KaPaBAyttE00oLPeENIUcEUG0Ma3TFUHYjia7ZQhIFlKM7djszXMpcSj
JM93c5so2+xRhbKlMG1TZIR2nGLKVpI/omwpcoSpWmxbwWpu24ulRr5sSWuicbEdGG/gcCNGg91q
vg2ByQDptTdxtAX9RbHco8bm7+qjDQXzFpmI7qwrlRnO/2HuvJrjRrI9/1Um+h194c3GnXmogimW
oUjRiOoXhKiW4L3Hp99fQuoZkeoV98a+bMTpajpVwSQyT57zN1hm7BWax1tE+N9EIugHSbVrZ24v
i2i3qCU8lN0w80qJX3mo8RJr4wEPm9mm49c1ebj/UcQiFttraUXyQzwYbK/bQqH/kcBt8QQ1w/YI
KjBEskVEX1MRoW2h4NvO5Is+p4faOz7ShJp6I/yc1FtSz3Fcy3Er1E4Wt9BdNOu0BYEJN6/cBJfj
1E1DVp49+OkCXULhgQf6YZ/TYV72dBjDA+gErLNn7mvkrrmrNy5QLUhlKc44iovcI5L8Kiq6wKAi
Dx87Yt2C7szSeeVjBjmwo07gqR06S562eOTdOXdw4RJ5kYHzoAjMygls79h6o1pHNFuUq9cZmLx4
g+F1vYh+xWHdQ7Ne2WKh24boWAL0wU0SDxHDSBOh4MU8u6DJaNP3pTuW8H5d+Cpo8ts6+jg0jcWr
kH4B0anuSwuKhouPp0PWl2HE7qajiE52GyxoDRGVxK8Ylq6VecTCDZ3E60SoXjt5w/Y6cx9VjgQ9
bI5KBN1ogvIVEI2FIpbtIUlJpPwlwqOKh/yoqXi64jmWp4yehSju6MkKCzECW95Uixi2WFPPdlwE
uGHplbqb666+uOri9r3b9m5GGsB95e6GCCHslSuqH+icDfIeVN6vc9WtOPEy0QFsCisJaLLmUNF6
tbjVS50XmA2glRKqCIzpcnwHSCu+C1vNAyBSHHCEipE9sWUPbjSrXKdoT5J1G8EQCUMW8Vxbb2kO
VoEt51cTAi4AGCKyHXRXYU/G7/7zkkNa3VvWk2M9ZcMTuDDJelqjp2Z4UqInbQscUxGL3/TiP0j5
B1N/HNYPWvto6yJC/dHi6/CBiJcH55jHt+ny0OUP+fIw5A+Wfk90HY2D+zi6T6N7e71Dp8Io76wt
bOt9PIlIp/eafttl7w39ttLwEsQWoq4KyY8T077LFgljsSr8kppJ+YBL9KFFReYG9gysraEHCYvE
2vtf34i/qdjCCaON7qBzplP7erXFl8cOGfJQVLxK651eozawvSw57nxVDgupmpDZmhf1Ua7B1QH0
UU5Nk34ESTC5WOJp7sRCC7iAxhsel/jwZenT4jjIxOHnepWDA5fxfmlVTfFBYSF9Wgmv5aqQb4d8
ZUV3slNhACLbftTx7c5CoXu/JLFDM8HGBU6CbGbZiX23zLOx69lM5WH6WCmTccJi9ceXRHFLRr+6
NspuVCfSGR19m7WPjm0v2ff2gMt8PrbMIWjMuojwH4yuLh7aGU/oX19X6+fdMT0TBGcohoEaoC33
cqGbTTXM5HZlgDc265yQCqqsbrkCjEfMzlWhXK0OBS8RFMK+RYRHggMdXwS1MIJCWJiLVwphhG67
wzXVMGn8XgqDoJhYPqUwQsdFcCuFUQ1LM1EQoxAWz98LYWPoUwjrt/hWCKMWVrGPSg7DfNBqUQUj
cuOQEvVVtNXCwuh7FUxINKBXn5SLjzIz2pZWfN5eKgntq9BrBph/9iK9G5BNvbxxNX8uRGmUOql/
g2ij5LGJDfyQNmRmgnpHg2ROXgpcIiXVc4dq13mxb0bIiggD18tT0q5odlljEGFdh8+FvZ62l6HN
aYOk2QSqULYPrZ1MqApAgetyVf/Uq8q+RiLd1ddqCCxaPDQ90dvgefgzzoWI6L9/tP28bdtwX2Ez
4W2/wNb566wuWK+lid85JQ5FA25o9rQqp5LbhnzOgl7ck4N9xb5I50cnSj9XnZF6awpwdphU/MaS
lW6DMdnHKGN+W2bzZlSBwGSpXD6opaSfhrFABbotywcZlurF/mx2lFmqxsn+kBusQ4el+Dz34Xmk
Dv/QgixYgIee6hK6meSs1sFJVMSmevVB6dTm1unK9qshN/Iu00EIZAbOLnD/Oq/ui/r+17fO+Gkb
Q11OEVp/MtxTlTrRyweht0a8So0O7Z2IhnvSQ7AJV1o/NkJvT6WsfF5RbQxqKTXYUUryXYpeXg6X
3kMhSSIRdoLEjiPYjreEUjBvYuowIjF1+s9LL76ljQHcn95UoIXJXV4p1h9KRtm+klDl76fBuQVH
+WWq7UtkPDj5Y7g8WvljinHWFk3/QTMRoBDRTVgBBEX1lFVYj3zEEkhTnsb5Y79FO3+MyHMcKHZd
dW2NVXvXGc7Nr68bWhGvU2UunMOkTFcCNjX6DS8v3NQg/20s1NdGWXrXmvHo4wgCjclQpo82Gn9o
/EPSz0YFPbc5p4Vq5Rc87I5DetPWNoiZFksERa886PhQGnsFRM+CEkicxM+a3UU3dQr9LmIYvOsG
C1XaEqGAVoaAbRjW2VS1+aMxaSa4GHVXN1yP2CKbQwy3fx9Z0h8O4A4EBKjXpGrRIxZtfAkph+5X
Ex05CeXVTOmudbMfDpFWh95ctdrBCDE6a4vwbu1T7cOgLodCKuXPiv1syxZcdxurzUa89FWznIvc
tPCKUAuseXAlWbLkgRU/fnCiW/z48l3e40ugYmtvzm35zhlIV0oEo/ejOdBINszpIidzcQaev9fV
4gtSxfN9VyRNYGRajd0f7DTdlqIbJUUnEYo2hDKdCjcyhCdtqNfPlV79MfbQ1YHR9cBUYizMBgxA
W1FExsey3g8SK8o+zUt/HpHVGOrlDzOZKrYXkXyYybtY6jal4O3FVLCnzyZmsbeGyuuRQqOVKgHt
FXCA1k9NNt58qCenHfaUs5vDEkqP+jh9jVcY9Jh0DBeoFJWErWDmYIxcDzA6fn0AP/cngSDa/Gfw
fBu2Yr9qoEVZEnUKjdi9loTsHiLj2FsNFaK+C4V1HIJFxnpY0zr260YGT2VNbjI4HXVikCGTGrkj
5gCQU2zPHj4WPQWtHJqKrvrqFH2GVF9Aql/q9wPOIL8+8p8mJw6aKYmdqAFVC/zky2csZs4cFXpz
e2i0cNxMYD5JgSWdLRsYRGl/QnNYLtJABf3Xn7uxgF7mvw4cJ+TwTE1jXXvdclyTTAst+it7CFBs
kqT82jRKcMQh4BZoeQ+znsanCcmtgwmgeTypKsaD1LMdY+7e0QrxFrJrxhY0zRV9BS8mH3azHK+2
BL8adHqxaK+V99EcYNIho34On6soKgx3klkHBJ3+idQZKqnatEMrOPHkXv/TdkJlN49iL9SkbAVV
FbDMhLxHbp7jTAHUCKTWbayYzU697EHPcFNBkcEfTaoAAZc0sE0ovEunBoC1Fk+pAzWhK2XF5VPs
MDvFBuBipT8gj+WZXfOghPPnvF7kw4aQ0kNUtKelxH1lQq4UHvLdG1dde/2g2FBjkaRAztEkO9Nf
TalKmSPEnVnlvp4V/X56mFfta+IYxV2q4S9klUl2qRPpZqg+Q8TJztuLqkAsxPdZOZiTPd40/dds
LgFAdsZlnhWMbmDKh+wS2sXIr5xJdS1hbIMeEYRgoFJWlchurvV42qxL7SN0vYEXI1X5iN+VfE+K
C8EKAYbnZbiJbYDVSo55zYoM+F1aYL3B6kptL++/AkKb/G6sFa9eYvW66PBJwUF+g6xojQ3FaILv
UFhJco/+c1BVy11XZOdeGqtjrCbzIw7NHoA766GYso+SId0kXTTeb0zlMfyKKWH3Vvdf+Qk8a8us
/PQiWICBWPy0zbMjPZLwrNsrrae1nqWJcLZIWn+lx9mKKFp/0f1R8mXdnyV/KYJV8jWm2x7zOhEW
VKrsUCCpTk3OW+0gyw6IOxXZAYUDQqV53R5IdHBWjjvQhAfNOtgrsI+DmV5Z1oH52LEOYXolWQci
tvEyv0rtAxSH2c1teBaH0j7U+O7KJIh0/g+TfGBgElaH7vTB6Q7AFKXuYDnBkB8cJ5C2UNUgDoNx
FAHkcthijGEb06bwVdMHqEF0vY/I0RL5PTUkJhpvbBaMHWfZQR+6f4ijrDivXe1WY9BsUVYBUVdB
w3uZfre9mmhIr36dDfMuTgw8QG29+3M5YG71RsJNifmnRwWgCYohYMtJupXXaVulRYsULQ6SjM1F
ly8aIoCyCKu5UN51mksoi8IuklKRcqG2m21Rj7uu8wvErFoMqi91e2ko4+ZH2jLxpW8vY3tZqOjG
l7kVpV1JO1PajeEJDeeUdiVKCMN54etcRI7MIvQMvHqWE5pUS/095BpJmxPNLCIdRTOLWIrjt34W
xA2TrdXW0pooDeRXtLIU7KxFS6srRAzFgZaWFIp+Vj8hNRbUVmB0QWkxXx3k5JA3B3s+mPNhNURM
8dVcUw25UucreQunOVrGlcVrczQaDAzRDKCXeczoJ22RDieCPVNOafMs9acxOvfR2axFtNEZvbx6
PZdb2PYZNR5TEC9EzMVFtc8jleXi0heXtrhg8FcXl2q6lMUlm7wEy47pkkyXvMAG4BLTjcIBcLzY
40XKLw58ISTUeRgS/dxB0DhX+XRva2clBix2bodzpIvXHrtwvs5FKBaHfdas07ScDK70cgIYSttz
/KuXRyOPoKNHO49GHi6zdPSi8Ipe3rd23gQhDZOrv9p561+9vB/bef/u5XVToOHyvrXz6OUVqDVt
vbwMrnnz717et3YevTwFz7L6ezvP/Lt2XrseUXKgl0dIWEdooqNHL4/6frp19CjuN9GLdt5K3d8+
G1skK1p0F8U+EwOXfQnk546rziVHYrzYJDWweLf9X69Gm0z3ixyA9r0F19qBeU3L9rVCnr4CcUK8
rt43RZzh+WKpd2WB+3w819YJr430GvxA43VZXDP3zFjhqfAlBuHGjTSU/g4wg4aTX43jjAa7GaOr
GbHzOX9XOtQwkfqNfDjjBiOOTL0zTOfdEmNc1FdRC9KOGTlyMCKGcKGfLGmmlosZ4cUBRFhnIa2c
NRp9WUJZWh6ryjULKX5cLZK2HBj6GwQRNvM/TzcmtRJ2POSRFv3il4kYLba2SfsOR4rR/RYLShWm
W0beCmnrKYJR1Xrh7Emt1yEwstCVF2FlvrMFtPoJh4fFt3U/1H2qFJbkQ+QlQpRS8HArYa8GSRmU
Q4DyFrEoQYsmghKoW6ROMLP1BMWsBKUT2Cw2W7QOaX8QQS90AvammRoUagD7TyBAPLsEahcg+0JE
VRDHAalQGgcwP/I4aEx/Ze5HJ2b1k14EaBRliyby4URFspfDdkAhQfYqaAVbhJSmbNTyRBT4yHUi
YFERmCMbErxguGTiFfsBAv9NonI8FPsRXx9TvyegcWMTWvt16t8jpIJNmAZtTPUVx18yVOuDKQuG
LJjbYNyib+GMBi0wtkXEsATd9gqmRzGCFFN2IyiWYDaCbBFfJH9FJEA/OGwFWiNCaYIlDdYmQOSI
QMZ3tH2it3HF8hfFnygEDn5V+drga7EIBOQbyyNSxYuJ2gsHT6pEpB+w8uwdQF0iWkxjexfnY3Rs
usZVRpeKH7GaIvBhIMLWS5HFw5918fC2IkZ2n1v0LQqDPoJEM6bruo/1uqT7sSECGF8UUTgK4jJI
oiBlsGzRDEFZBsjJDFu0ZQD0eSKlVYJlCBwlmMtAUjCsD2I10IcAg0d7i0WlXrOzyoBwtpAwU+Yj
GCFblCZQMr82sSzzAU5cp5E/kSEUftr7MG1r1BBNLzG9jFEyiEi2AINo2S6vEpVAuk8QBBc8YkXM
o6vLInJ8oE23RRpzC4yYktZLNE+avEgD5+0NqU90KXUzEc3kSyrmhL7DjsvxLdWXHX9mkDj+yDhh
SLTBwNhgtGCGxfQQYB2CTQwzZdUGuhG0y/eol4BAa3wygpzhw8BZRMRbSOxGmsCZAxXz5yaQ0UdJ
g6UJRsZICrslGGyfYKa1wfTavjmAcfXLijKDj1oiIbODZH6yPGnwqPRGtefARGSYpCI6xwXAQEid
CMiTb8zYP3UvgWSAwdUtJimNLcSrom66FLPULgCIEUw9WuwZz3VMKWiWZyxkTNfsm+y8/TihMvft
K2CRc7cDsfV+Vathb3dk9MYUPTZdE15GFaO/HPvPJ13wX3ozQVzBkPR9LFnUte2yvZq51YtmIYWa
L+/TVj+tcxRfb/UEIx4i+J5uiULdsYtiyxu63t4ZpvTRztThZnDS8k7Lhdb5+kZV729ktWzFEtLS
7JwpO5AlvpywnTaM8lSyMFxW4wR5dYUlVgunwDTMh0R8t/1IRQkSjQEi049xfBrHY6Uf7UIEPqOJ
ejUKD1eqU1dmLsJyDiUVI/WANEWGSYUhwsIiNr6y0DSqr2rzyqd6oybYgouw16O5Hlf7CCF/yk/E
kJ/G4SRrIpzo3DRnKzpXjYjBORfNuXNE5OUlmS9peenQGa79aL6E00UyRWT5dbJFBNF3vA6zaztr
Y1yoLQnx/VlFuxZgnothglSfwugUxSJy/TiMx2k8WsXRKdhyXQ3QIVDvTFwtv7L7K/aHpoOJkIgK
RahGBMxW2xBhcnrxlTSLqMwrJTkW5lWBZsMWc37CHXnkBO3jNJwUkpsBMrKIGtpCA9n9rK9nuTmm
SJidixJ5szMRzxciKS+SMBR9Y5fwN5JTFHuQFddZsdHw+Ek0WlnKKaxzbMJh/dIAHaWMJKXQ38Xh
JLljVWt3cydV4OohdpECPZpggFc7WW9CBCvfVxgraREO1LladwFc6h4PFlQrJ3TovRlQ+7shUo+l
YXX3MLr7+05i6tK6/tpcS2asBHAsKPZDZa3VB7vJ/XTQv/Rt8liZTnSPOUmLI5MosYQ91YbkS1WM
43NJq3QxIQ3OgPwELwy2e9Qoz1neXRk6k1o/qc1NjfXHfh1bCSRaU+wSaS7dzNDbex5Tk7x7eqys
/gFbHQRHVFjzkMHBv8aNiWSl1l+vRlnvk3I1PtlhdR1rj7D2sI1fh+HY5NGtak9WYKnsCYdSM26W
QprcVkk+ZGVrXcDWAiNuIRfUEgpUVnVaII4Bz5nkxzZWjwhjmxi5FUjVLRXQ1Do2/1Al8G7Ror1b
5FE5DbE832wvaYOjXE2ByLP1EJufDMOToS1P8bLId12jfOD6TMdlLJCASQzQIJ1yRk/qbjYXGcJa
h6iqaes7hamLTl4ruvhDcdQmOHTRkLR37ddxQRrXRhztZnuRlig8ansKqut+CPX1RF1J/1CbJzJg
/anqw/q4GLNNTzlK/lgq+YNcF/l1H8/v8KSpmVInyoOURLDrhsAmj+2tDXf5NgopPIVZAxcyDod4
zyqpdtU7darK6yI0KzBIgHFrvTKfdF35okha+XmulmOX6hF60sbFscEFbYvBf32e/1f0pbr5lqh3
//pvvv9c1UubRHH/6tt/BV+q60/Fl+6/xb/691+9/Df/uq9AlxW//JNL8rmtuupr//qvXrwvn/79
6NxP/acX33hln/TL7fAFhcgv3ZD32zFwHuIv/29/+Y8v27vcL/WXf/72GbejXrxbhDfIb99/JSzb
BP3wv358+++/Exfin78F7Zfy05+fXv+DL5+6/p+/SabyOz1/6p3o4kAmALv92z+mL3/9ChsAmnzA
WlWhzE5BoqzaPv7nb4r6uwEUzkDuRKcXQlP1t3901bD9Svmd7YJBSxB2CXMRjcG/Du3FHfzPHf0H
fqs3FazYjjd+uQsxREGWfothIDDsGByNaEP+0Gak057lpdJiHZdSBG4pw1mH2Wh5xowDuuHUj8C6
TO3OdOj4p29kF69YEt8+3YAlCLBbMQ3ttdy7Aql4ZObAfVPvgCFRvK9l3IpA0uENGFEm0w1arPkc
2GPr5Xq4m1R5nyjPP9yv7xflx4vwsvDz7SjIbLjQdFppQL1a2JdSMYp1nFN3sTHdaUMkXVoEDkH+
Gumx5OSrUnmjgfHK3+jbZwqdYFO3hBiD8wrPXteKiRZtk7r5ZNCDXhGFBDoVAvqR5D3rzn6MpV1Y
AwmKPodAUljTm7TaO6S16jC4OG7tizI5ShnicO1hlG608ZPRIxiSKnuoXDuETdgPd352p5kxhT6y
rLLzxSVUoU/9+vop1sss8dvZkB/SuhNjnb7Cq1FU6j0m9X3qhhrq1FwxnPDoWB+7nratfhB3N9I6
T1UQTjRajz4ZiDMH92k6AeZzKyt7cky/UsPdAqW7XQYX+ECgWoMQmKIpPLp20e46TlqpSgzKp0Cn
+mU1KCdjhoZfU2HKe/G54kTFf50cgq3toMaH+GIDXYrDHcJhftO0njnfdGDoFK3d6e3zlDl7loPt
r6ecCwdDZp0Qb1L2lTy4obU8Com+oWl2YnhEUu8XaYtq/QiYKNxZmXwyF/M6HSj3IoiqJ4MvbqH4
vTggKsQ7cf967cao+NbQEb/u/I5TzHBH1ov0aBqDO1rlJ3Gs6zAHLccojZCTGeoAzGIBH+axSCp0
E3Jnp3H/5oVHgTvdpsP7kUeCYVCiU2V2WLv2z7LFidegmzi+JOEdnPQog1UQz7L4a3GdxYVIGeqA
fF3DhDjXMMqFEh/XMuLDrJbqw7pvhnangD80uH7YR3jirU2od7G9/WkOBkaogi34dAHsKrkLcsRf
4zxZFGIs8+Z87Wjo6Dg3GjjCCu1krWNXw21meAKuue7YJIkTnJreb8aMLQJzACNDHP6AkVdkTxQa
Wg4wBvHOuBDXXS6w8604WK5xC5irr6dg5va187O4aHOqA+jQD2q83jh57w4GZU3OQy45fc5zu2js
G9f6WjGqN56HbSfwnzLX98cBUxMZlT2LqfVV02UwZRO4DbKPYujJMR6wTG3iYQbsQ0cawAqXFaPX
HZiFHRcG2ReaKriOcWPI+lwogUddfxaTXZcr+5gTeuOJVXkgfz5CanFCQQV1xVfT/pIhy+xITD8y
DRQ7GrghCs6eva+wDCzKzTJxf8oQ+1eGCvepdt7soP7NrKuLBJoUGxFG5ANfzhn1UtZ0KLlI4hDE
DCHmtm613eJ9Gz4bFNUH7Ubc3iV5Fk/jX8tCtd6ghGoBJxU30eb5MqZDlRtgDR/FMKKAGQK2L3sI
zTJ67P0bRcxXXoTb3cXmA90Bh10A5N/X1642+xbNDA58Aacc3ZocSmOhv8q0pJqdF4et20RIE4BN
ajsvFPeZmUNhJBp03ZnsxORg8KyuPMYdGlPbwB1ww+UKRPFBk6bAkrSDeGZXlgK1Mg7iOa4NfRdp
5l48x8qUIFz1MSrmU4Zp7lxrQOc6T0ydkXD8S6j4ZFTJb0omsTcGz9/duR8vwKu1K7bgNipIf3HW
lPeYtcTwbpk5xNIi7iRbcVdMgjmUv5kJPc56dxIjqlghIo8uM7DdsDZR3H/j0P5mXOuMaNHapun5
Ex9oVR3NtKPs21IupnOEVFlW133NQBY3Cv0zobHvicOINFZPSz/8+hj+Zi3kECCiOioMYzRYXo7r
KJ50HBTBCouxID5WPOxizkeY6lh0jHFJP+jam+Z9Wynm1TMtMjh0MWwVFfjXst9J6CR5bePHC+vl
6DDJYvuyt+YbrnYaQg7TlkCiMTXHc5BbMgqYgy+SnYpJ2+y+DUox+RgsR80yBxZcecasVufwp5Sb
guLvKlEMbbGOMA4L9jk1gnVWYRxY24r1GZWAoHYYxCJpYQl2KJo6rHziMrQtqxCDImx4b3E5GJQz
tvWj0/mG/hzN87lw7nWeeQ1n+oyJW1cz7MOVbQVUVWfXcA+RNMOHOztmCcjmtLhIJIpLQ6oWebZm
eaXKVMawajL1BjTISSF9kI31JK63bEOR4+AQ3zyKUxBTq+VMAdlVzbkmFOwUVhTxzC6qhkyycRjS
zpek+aT3/FNS0JTlumX+Hkeo2oa0559aGFPJ2l3Lo2vBzbOmKRCO3+KpF3mLSm8qL+dA5AG19H5g
vz6Crmv487pDo0AlF+BCiNMWM37RUPyr5BuR6khT7oGnDgY9orz/MWpWBHiknRitwwKiZe+UzyIv
NjmHWDIOOk/bwnCXSBKqmnUzczvw5yKR3LIrrv+2UjIblqD/DBbmAusVcZ4iDRFPSs6CLc7RcMhq
yKzEUeOjZljYaYOQ2pYua9/Do5DDUxmFvkOfUORV2MRtmTMXRCy94m6JNEdkRsjobZlSzbKe94wz
xpZQcUMHnRsgRoY42IR0ULyROBKRGOU2ro7keibvApt/t2CbXnXlLoruxAd0zHP6wuwijWh6s9Zz
P1dcQjIWCblaApFu1cj6oqeh/9FQYBd3TaSd6dLubETUdd5zS084GrH2sfXH9YacgquFQv19YjJt
MTpRAj3iV+OJKyKOTyQngLroyfQUXqgv16d8ZjCItiH5hRgC4rFIQBWI/+cyDxqnMk40Clb92mFs
JrK807N0x6Zwv0jLaTBEQZl7KArepGki/6tWmB4JH1twM3B1WD+vjXHIZbJGdQoQfAYHmx7Fp+h5
4TXdgBpCcUnM/IIE9bU2rCJ1PI8lDiyDsm/S9VRTThT/FyeJwAA1JGcnhr1YZEXmKZ4EcY8rdXkP
MCMQA1gkAipe1agAbgNTH+kDcHJpeoxxvFiZRUS+K058gexRxs/ifHiYRQYshrC4LOKJtZhbGBpi
WBjmbZHPexShTv3C4A/HQKQ99UqiyfIhkraEftNSQtF/Esms2Ob0nLSYsbPZwT/AfBqn8V7kA3Uf
H3FoD4zps9rZ+GWxxWEGENnkwDkocuuLN7VS9Jbm9CJ2kuJrLJmOrYy3D/jikhmLnHKmQS9OtwBS
D8PCsha8z9JjyuqFwj+TZXrU6bF04bMePYs9oXjfpWVqGNPLqg9ej6sbY1h8pK2r6G11fqu32CZ1
nm0V7oQGcuvnCRkJnQ4xB4opSbytSLP1GHiI4dk20w+ZqcijxfGL5KaBlmM3yfZnTmY+9fiCxWG9
N8zoKP5GXCKR+ML9oAyOgCz7DgYc4JzdxMxaMOZN8iNxjmI/IGYAsRcQHxXhwyqOkTRzJu0TeYP4
tXhIxSeL5VGk2WLzIXL1rBaPirGHbgwB261M1gmeCJVfaWxheJdqNa7FB4p3+WsXQTLOWnVoaPeb
9kG8r1gQxLgWm9Ett5zWU6yT/9F6FhdkJReEyggFNL2kqA1K7UPFKiOm8oURpxiNUFanaY+Knv4s
pqhMyT6RL8YmQzuDf0I6JTYPLHrUCcKpd9nQTcgb8QNxecWoZL0Sc4jYF+g82mKfgzKmrMUQfuaT
uD9iWg65SuLijio9tHC5ic3+fdZeFWbui+tORZAOEaLDDEs55tlkxykurLS8o5y3Q815p1ZnOmNl
AjSH1FBbU3DwMwqSOqkaMiUYS+O53TN7ikGz7YC4aeL+i5vXWfTjvs3CYIMvYkIQNwcXTlfkhGJz
O2TZcYbXKuY3cSnE34iLLA4lX8dgf5G562IXLdZ6ZWDbM7IFshGl4NFy2M0xLC1IDVeDrqE7mQNT
4cpxX8UniO1SynRrtxlGHVyT/jMe3PsU+EjOf2Iob4nT/6i8+P9SOXxRkPw/1Sn/PywvouPwQ4Yp
ypcv6ov7tvrUJy/qi9u/+FZgVJzfddV0DAexGd0wwC/9VV9UtN91dNkBe2K8a3/zH/5eXtRNyos2
akW0L0zAToJW/728qKu/Y9dD8ipTlbIFEPt/VF4Ue6H/5KTsjqgq4gnOh+mKZZive2ZjZM3riA0y
mpeFxxSd71O7qv1qTapdilPO3qnr4gqVIpNlnPpWZk/1cQ3H7JD2yZNTyxDPVMAg+FfdVrGjvGWd
9HIrw/GxUXCA61GchaIJMvZlsk6/AnFDCRv4CUn3fdXrrjqzGMjpiryldVUNuUWDTln3nMjzug7M
xzj2oI6aYP6H07VtwZJD9OmPvGuCrs/rfRiNbxgs/CRyIA7SpOvAAVI5gEX68iDHakBLW0a8Jlyg
bi5LAGxuYRcTfc5Cc9h3aRlSUsPZK8Q71hvy+DlXIbFrzdVIfujqhXqo0uR2NN+qImx4nRe3F5w+
rk6aoTP40ON5tdcJVZyc5NKM9roe0dOv0BFe4zDF8VpC5QoSXHmF7+VDN0QPsQHORMLs0kOF8h0b
aP39MEvRVePoMaKY2Z/zRE8rysJrM5Wf0qjIXKM3W9e2QD5YNNxQmCRfi5NCAnNdxsc5URCcnrES
q3WlPVR2mLmqlNLhGhbwup0h387uF3rHKktvt7pFOiTerJXRFQkr4rCW1YHuGwMlryx31bT8ZppL
ZZdhDlc01nwZLOlGFPavNCuzD+DN610IW80xQDWUC95CdruG/rIAVtbs5BQas3JijB2icchOIAk1
+FhIO2FSiClLJIX+MNfquyVFoT9fsSKaY1eLkmZH1673sm44hENRonIlWuZ1dSwsA/X3UWqva/70
OGjVPkXBBRcZPbvqIoCxSjMsft8XJMKaejZHNiDCZxHRgMJP9An2TFZTGqah6mTyo5LLlQswFS5u
b6WctdpelebS7aPJOUZGBvyHltFRtetnJGshV+jLFzu3EO+BROBHZHUkt5BHcQt6jI3qnGFterKG
/C0rvZ9sORjtzGgoO9IBERtZ8cj+0JFo5yGNKedGiDwhdzC259zodTZC1pGW1QrqJsVYZcpVmq0z
mJBw/rOaEIKCN/iWv9CrIv02O8AStFQdXTeZEM2THw7FthFfi2wK8THgSplpmG2DgwwRWB6cHU45
/mkhxhf+MK0UQuLwEf1yncygil3FzEiPnFWFOT3prrbU8/VSfbRhZh6LXOCjBuurBBEA8dse4A6b
5qJK75sVXvI0QcmwSOrkpQHTMZG+Gal2l5gIvktT+4Z/h0IH6uUcjSS0DBaP5QC7HOc1RJwJEuLM
bJMIRSDWB/gdJ+n9ZK6aa+N/TOF+DyLR7E8ZoOJRbXJwP3nkl8hI8Nzaux/Wtr/pxfwkn8btxzpX
wUGWfhTEjldlQaua8FHETHanN88wBf7UYku7HbT8HfN47kbsGYNQ+F5LuV2R8aBSLEthQuE8d/P6
oWuq+Ijj4OoO9agzebxxeExgf3O16ORp1P0AdqDC83JMlFU82JlUS9ThP5gwfAJt0Oydaa8Xa87R
Z041BMDXj0Kw/2BZLBEKJqMuwMfYm5g1PqaK8XkIC9QOpZn6ryQf+yFPYBWU8TvG9r7rhvYwFTks
82qqHnk+PqNA3wG4TVFNCBcUPaGYZDSq426EEpUAlJFOjT5XH/+EWMvENkanNTeix3m2bw1+jaJu
/mRb8W1CQQJpENoQUZx/Xexs2S2DBqygXi4myPF2xcsozhWXlG8H6W/X9Tpwc7AtHprtdGvYutFe
PzYpxO10rT9WNHE8+v3ACDP49tWII1Q9j8/KnGCcsd7xUdmxWprcQ5FCMCkNA/ffdEDuuo6POhpp
kOHtDg69ea7HSL3IS7tcpcjjpeP4OVXK6Mh4g97OVO+q4UTiYMDlkDVS+kbtTvbQ3Ft1296HzgjW
AxYF0GG5jK0D7U54Ies8/W/Ozmy3bWXruk9UAPvmlpRkS7LjNk7sG8KJkyJZbIp98/TfYA7wY8cJ
YuC/2RvY5yCRqGLVqrXmHDPK5HjKMdcksjdpv6UjgNiWVAL/1um37Lq1GfYbsf1psjJ/5xXOrRYT
2MzSsj4ryo6dD+ZdeWRu6YHquXVIIXDsxYiSetaHMoNjkBRDEKuGmMtmSp4L7hwuAkM4L7gQw3oP
MgISMNP9nn7RcZmnYy8ehHbHm75dvxU89UNhhDdZQ6uyQo2drPp7MEziMxlVZ2vFqkJA7peJxRRt
UbWkz4Fy2/Ig2AU/95V5Exg9EojEuVYaPSMhFNkh7PlWcvSQeXMQl53RYRjQ1YUKkDbs29xOYDxw
Y66bxDtyCpLYl786mjSFdtbcWIfSjDK3ATfX44eb0rfQK7vPc23f15QBUZUE8jwbeL3MsplvWzkm
p3C+67aHFjTuF8ccv0i3o3vAn2i1/o8iMTpoqn0TJXTkr826u53NqY4DtdZARlceKaITjKncN4aJ
ft40I4NVgucqwfvgTsVxbUw/bJjRqRIGGMfMiKwVmqrjJxQE6Yn3kq7CcrDZnaIxlbAB/emnNKx9
uRj8JaVfRqQY/iCFxIoSetiRmIMmQsEjT3KigZAgu629uMiPy0Rlmsu5PjljAMegz9CkMqSH40dD
ayxKgqyF36KGp+2G2ZrLkmzbh5QvzKM178e2CWktph72P2xVMMd3WD/9i6ZtfqouPWJexENej/dm
CGNH+MFR0TK+HavEicIcQCC91DxKvGz84Tqf3CS9qcq554rw/1QKf9tp/1L7euygpETjhfgzNnRs
Q7Pm3RfR1Bn2gfsoVXA6u1Frps8toO9dq1101kmIhnKs6tjyCedEoQIIurst9Ur/n8lca5LnZadc
Ow37JcmX8YMd92/1gMsUx3C5PxjUW+9rTC+Zq8XqRSQ9zFmQHmNJjHoU1tmther7s8fjb33vUeV9
sssWOs8yYxAepDr7YPDxBzWTs4l7jE3cVchd5o/SxA3aNpvsUkR9ORClyTsRS2tMKbWnfJ/uKs++
3vDgN0EZiqMB2S1e9GfLadevpbQeSTCi5Gr7HzXcHrRS5vAcwESPiswZLxs3fMgnvRz//SP/qpbe
VegeNzmEHRvR3/XfPb0We1jfZ6OgcmmHYzZ0HJWrNe/ageFSadfdznEaIHSGdxhD+doj7ysbahEH
Pbgh69ckJ45I2N1IaKZ/8+tC5rEWMcB5FuWpY0eizA4Wr8PO70S743F8Vh7pz2NQXfdO0+K9+P/6
HbxNrOJD+IIR+65ELD2iUTKHZKvaCKadnpP5ciis6xwA1j6cGFEjT033vpUTyOulNE4CZPWN+UN3
FcMRai7Bn03LhB7LkNkDDrLmVY6qjpvEtNHSz+mV4w3f/v1T/G0hU9ba5CpYm2H0veDfc9O2mxti
0hw9+XFRM9oOl/7aQdlh+csuXRx2O1chc5dYIszUPvLmV1ETyOL23x/lF8Xy3argymsgMKJzQIjD
uxvlXFRigR4lY2sojAtSqoNIBPi5iJ0YV2YN48Ild+hpcE/BTFe9mvRt1jIs4L5rw3d0dxXdswej
C75zbPaPWTh/WQtCvCqrzR9St7nvMKBoE/xnnbFHuFa/J3+0O/ZkXOZZstIXndNIhQYUxEZBz+xx
V4IPrQeyg9rAKS6BykY6nPrXOSWeJ2uk86kSyjpOwfqzUJIgSTJjPJP+5CAxKHnoB72CIVDY33aZ
MUZyEBqex5Cchnnc1XpoT5Kw++PkjDjZ59I6pH0B6a4gXbyoz7LU36eGPb1TtXvXzVeqMYa4DrX6
7MvwWNjzY0vz5WoOCRIw7eVVW/qj2td+7x1kfwGBx/CSAEsWyHuLbDnp2ra6VdA95EAlYjUaZrM7
l6PqGcl42EtrsIva6fetjyQ7q6afIBzwQYAiLawV5Yawd+vg1ufJtvYdBzznDuQdt9xbHmds4jz7
w3wzWFCAlAfhqbfrGn5cz8ony37fV7hpG0g1dP3Pq56ZMvf+blS6uh5UojkLxAdb6h9p8dtXZlAa
4ik1nIAV+Xs5nbRFITMDf5c/IruUuQNkURq3qEjuWi5mQJqNOu43ot6Iwm4/O0y26tRT14rKtuZY
ilSSV5CizOSUW1SK44tkvP6gUrgea29FVW1/EmUj9zUhShTckMHyuaYKHJkMjXPNWJGO7H5yq/TY
bQ5FrzK+iLHCrDo9ddJqPhhRu9u79fu75zCDNgJ/o6Vw3Xp3gQh9LVReE4JCXBOpncruLtuyvSd5
GCi+zm7b8kcV6PGYj2Ang7XySDli3TrMbp+klbNzr8+NiWokRRF7zoTl7SZljYiu7fQcptmjAGx8
ABaenKaO6EHCm+bbZaS48RcsPWowpgsXVgStN7hbbtrs6zIxbhfKgWsL44g1rT4J8LYVTbABY0u3
5k3vSLiwGG6DcvhMZE4C/OCg2+xBkjQS18SBTW0y7Sr6TvseinWC7Skaainj1QiOoi2uQqMgLXHT
B6y4nRVaLA7t0fjoLrsdZ+8fLvd0UndQlQDheLexBWmqiiabwdSuYMkyk0pR6iCLpOsNkcPdUZA/
SSiHpTjURhkLZO584+7BXlj6/95l36kbt/aBA9iSH5lOhs99cbt4/6d9UC6tYbUNv/RC8uldE6QH
wBJxoTvymoWkBbDlAlvWp97lrq2TdJdSLl4U4kcJ0vWDTuemGP3zybDoEK+bBj3fd6qVQawjcWYp
Nd5WnC5dnrNZS4MkRvaBioAs2Ikh8550kyHNHoN3TPPjluTiVeuDYW5XKQEaB3HDqZy5+7spUw8j
N8vImAn2043B6+V1r1WH50cAdNoLwuFyxe3w38/V+ssbtPWmacrgJQwpbn5/rqGRiKEeGIeHhBaE
1WXfD2RHeBXqgNC8dSfdPLtJbPQGTK3UCGJh+phr6VvVHmdDctB13iOZpJkbQsZBUuOKU5OmyS7I
F4IhOutpZBsSfWUdhFlx3xTtz7kI7GdSkD/4Kn/0x11n65Aj40V26v/q6/93iVjObKpx4asU7VAi
bgsnkpJzcl5s9czZr7JQ3rSyeQr1ZDH97HdyGMbHyYMPn1FEuk4lzk6SPlVtG560KRaC3vML4JDO
KS9zaDe9dA9U+eGhqMCyhdV0o3zypvqEKKd/fxfzj4Ax1jsdflgWAc1+xG/v2mUeRJtyGuhTA1xg
ul/UNSljyZPTzcAf8/KWoB9gbjUuRdLOYjoGC+Y4tJSI4YPIMKvsVs1vfr5bzaF5sSwm47k0OaM6
oHrYiZjP1vte3VfqsdrQz4ZRK8oEEuEXc7j9gYuJnKGk+1roFCfa5JS88LI8jqCr7y2PFRvmtvw0
9+0Y1bPbXy4LRCl6nezBlvfZ3fDVQJAKGCwPiWBvWN1uZHIb4gQddHBVNevzqIglSXp9vRIbFmwY
HD81HxZZQ7MLyU5MiG2nwmkNp8KxMY9Xc+u7O3/lkjs7C0hki/snvehg7a6qlFvpkK6bxs94Fv60
SUuyK8tvjUPjunRhxNEWZOfUhlFeYDd8SHN9G4agctFWIZestR87BvCwnK6OxIGGQpfYgJ77uVcN
1mH1FU5MsWQ7bAR06Gnquk1fozKjaeY0a/Ap6+Bd4HkHVDhTIlvrUL6ILZS1coJj0tf5sc/eGHiA
ke3r6YZa/MAcIEqsxnnx/JL2kSqnA5FXFplDrbEXTtDcVlDAUC237m5MNSG8HKd4RYznTs01WsLm
82D07jljplL6UJi6siGpgT7Z7M71B7efP5h724pEjEUOk+0Td/A+VtkvA2/qFjY935zXKOhgGop2
cM9I2e3doPwoD+m4RGZw13dgFAgke9SrCE6JS9KBakgwbgLj0VlZwEViZwdDGkfHpxvDfPxtIs8X
sC9sbctuWzpnPXLlPO6ncHnJ4N2npmHdS2XQ96gX/KqGcyELlMbKKMNzRrc9JpV1vWgKkub1PP+U
VZ/fmY1JqslAym8JS95Pk6MzszIMAGhomoK4GCtwPTPuJ986+b0jrgu6CTfSIY/IW4aDkkb1zbNb
+uTQj0gP17c9gZqxlfrjVdYDmhGjEJdIWGAJNF+GOmyvXU/LvelX415n8nFdHfu+IYiU4qM/OWkn
nudmDmM3wxPZTmwx8LbJJM+qcJ9nvvq6pM/kG+C8hBHkmQmKj8Qjm6THVJAkYXGe3fUuCUrzymZs
8O89569bjmtQO2KUME3jvX2BYyuvOouwd1svhMHadGukzEI2GKZBw7gt7M5/btKchnp6zsZC3Cyd
tuOkJi+yLNzm0ixcEp4X3D4j/QWr9t1bLk5rlNvudJhItov9AkqFzWF2cPOzmn5YM+w3MRgfxVv8
pbXseAH3WZxBLNzgV0j4f+qFthTzWDI6AyhRZPu8zxH19F+qvP7aOwj4Zjtft18B8mjTZjT7eNlW
okiRkCYviy3SO3czQ/qCVHVVdmcr9OsbsgKAgFlHnPPLy0gi8164xas0RzzR/ar2ZJWhchnSnchm
LqVt9Tz29jeLsxSdGG7ENcNNNPhfhazGYxWwt8z0rZNJVff2SHxI6UImSbqaO8bqwoJEdFNZCvXt
bF/SXIf6sBJJFA7tjsrk2C4+tu2umPb/Xgf2drT8Xve53taa8TawgIuV4/eSoPcMfxkDrhEuI9is
mbZQ7uAYemiR+hDNN/e4Ll5ISqD74aidILL+pkrX+2GoaeRrfayVeuzh2XwqpENKLh2MY6OyBb0h
WuJx5RwZ3BcMMbsx6J0nurPJQaUugGyTYA5ncGJCFMZ9ARf72p6/jpySH+xlf4BluBeyhdG4Bi3j
+aSM/f4Vs5QOc5czqnZp28TT1F3nnfssxapIXFKPDNVO/4sEFhuAObvr91k3PTrD/KLIG92XZrh8
UL38pcDlIzE058aKGxKL8O8fKR3TcbLHXqKaS5/IPXtKNbOQdiKfUGUCXBJ8dDkpspHCiaBbkdLw
DUfAt4Xmg03eBwX3L+X1H6sAVxQTeYcey/t53ZgIV2aqoC9k0tLmA3dEvVTTk6Q7rL6CBtzy0MBx
8W2GeM3TXbnlB3c5H1pVxBuKJP1ONOB+7gN14YmljkS23s/0dO9aUsxWhY7Q4ohvSlSQMim5NrcB
Va+waY2vUVYBPhqrzjx4M/c3K7H3aSB2uVvd9VZ792txTMv08O+1/0cqzrYwmEVREtN93S6Vv/8K
jDOqjNRBGbeJ/2L4dNUXb7qZ15YacWuVL6t77RByH7kNx3276h9Y0er/vd+iRmQlG46tNhyG/eit
R5Hv3aHOPtAK/AFM41NihvANqIjb/vY+ELVrG0+GIy2nwh0/04G4SA3cwcpayX8uIiV9FRtZRoeR
ZVpZgRENy/yI4frJ3KboXCUvRA3tUOXTHE/K6XHX5PN+8O/y2kcqFVgDoQriKwfaBwlff1nlPi/d
NgXedmZGpb8/X0P6KwZUVvlCrMTR38iVOahWYBFZgdZ3qm7KFALNWjrkmmLtn2xnj+MCJUZ9Ijjb
/mCV/0UOwucJ8JbQDMdC9ovD+p9joswKF/IkBeoQgvovOcGJmsGbx1B1t6rZvBIpkopJ+I8F4H/q
EeslA+Z/8eua9mvSD8VMzzDBf/WAPliN2+Xr93cQHh8BTds02WEm/s5MZwpnKiu8t1E4JeZVasxR
WPhNzBz9OaEvcsFtJyFjEtk2hU99BIjRyM+L4T7++3P8kp68+xwBTXoUUHxv/vXu8o2mN3enmsPU
HprnZA2LNepQBC9Tu16KEj6F1Zl0ft2g3GUjCWoE2VRR2nALmxATRxm2GVDa/f1kbiMfLm8XOoHV
sGooqODQ6N644YUKmyGSjL0uDBNick6pT9wARypsU5eQlcZtdwhRyv3QTF+EEDSXyVYAp2hf6UDW
Z6PzyRQvuxVKShgeq9J5GC11t2yVuwk/t8KnswvsQMciIfpMVPoxSFyDG6zf7/Ok66MwcT0CLMDI
lZ0tTmOyWod/P8m/6AN8wH3sLP6mJgveCzKQ3SRZWjIn8qqqOgZPiW/NJzfZtR3tUtqs9c5p7Tiz
q5MxGQ5O6Pr2l3G56dKEkEf1kXPoV6jLu5+W9g4BoFyYWeq/KEP/fQFq0NGTAeJ6zkdmjmrHGGNm
HAMcxGmZNvgWCutCKjIwje0wV0tN2kpb7nLD5hZpDdkLraB7nXlvsqmmI3c3eWevCMUJbz/nLSQR
n3sZQ/0iOc9VCSdonNtLJbzblr1UEbdj9ot16dXkcPh236G5ua+A2d4tKeJ8JxdXdsDmvwg//ZwJ
XcV2Ub86oVGi9dfd3eYwj21rlBdu6pU7o0g/wnb8osz9/oj4rTC7WPAqNqnCu9WfZ7O55K3GNw5L
4ChWJzn3ppmdDdfslqjEznXgIN6uIeXDunjM9CaHM2wmJ6HpEbGmM7onfIGdr+9l1YWI1LNi36zt
HNtVF4fWazAWDtCgyduRgfSTRpt5NIrgm10F1okpvXFH7jHmtsyG86+G50GjwR6VnwNSM8mI7rb7
eDYz8i98C/JSlLZOfz373RnRV3mZqrE8J1lZnkdj8ehR487N2tK6Hz3+xpyO3Q1Jt08r7aULX3Zk
DATLW+esFwMUkK4jz1C25s52FvjJQId3ntl7cdr3z6rfssx9wCNWGcFhrM+m1T9pADtaeRH3DBHl
sQjnk914+s7P9M4K5NNquWR+0gJiPI78KSMPOfQUsQMpEviC6tLOSXB14LSL4UwDCp1M0FxqP29P
lvoq1295u3Wq67Y+hFs69v/+EdoftGD+ch3aqLGhh36Tfc95r8erHZ2HGoIo+RL3RDAF2B3e7FoQ
5EioiluF0VRM4rzWady2PSVKVl1l9QJShHtDkINiz4bljHQs7psatMr8kM15lA5WclfW6wWAPKh2
W/swKLMhCqyuQ86pPqgU/gjMIHacYsEyOXKpZ9Ch/n7eIpCxVAM4PUbwWYMXoheOVfTCnwlEhFUH
+MRPgvuBHIsE08InRsLVYbIo5NxrmTnzFR8z3Ck6vvG81s9oEksiX4LvH+yKf55zzGc8RufcOvDi
G+/OuZRA4KobWC7VjOzcE/NnuaAGaobAhcYk4ddnzH/hPpdRQV8X0p6+n3Ui4r5iBPjvD7M9kXdv
O3BPgnYD1KEuQtHfn5jXOAXcwlJSdostCwbCUfVR1fHncIqtxNiO1K2/DjNgeyD/2XWboFC1GkCh
BqtBLhMXS8KyEIhdNVk9R/Qt8C1UpN3atSt32eDxYtIkMUb4MVmBvcBMip/h2CRXyiYKt1Vcukqr
wDrQFDpKK23hIzNxjIWij2xe1St5MVLmXHnL/KYzZlI9Jmx2Wo0Q004sOonT8p31mcH20AwyJhza
nW6mqCqm8GzIge3f0+MFPA6uQqQ9guBYh6dl6XaUVfbJGh+6RA1Xy9xnB7/qpmia7JfJoXw3cbIb
VbYCPSpePZv+WtjyATKnT+NE4ZZisTlk2B+9JSfLxHuCEb9GutQna0WZ2jQJmR9yOC7N9M1uDPOy
KqB5o+Vz3Ny5nouebBdEOmxoyd6lTLfnMj1RJsmznT6ma4eICNHUrgitp85ndaVJ6e8yt4evI4x7
t6BTWbbyuq+40ORpD4FmS4cvwvWuacnHXXN5VbXLNQ7bDEuDKg51wwcvXIyoA7KuUQXXYwWuJlgc
tW8V08V6VOzfWZ3eS+/EDBL2Y3YedZh9GksmJ2JMHsRslFin8psRzdOx3mKDfcXtoTHwxjjKMc8Z
dNU9fYQ+i2WX+Ae36MMrXgrvUqykHcPBPfsbJH6qsGNYRXNKhTbOVhNYkWMTgUNDzT3ZFE2nlg1Y
Bg52Q8uV/I5T+dHr++cus52Mtm2Y/NYbaOOdhmAecf8Mvkxj+gqv9iKzG+iEX1vft49csXRkfodN
tZzGXNkXCRPKuPArcVUsXb1r1MrPhQMMUANTNqBQy6bto1lg+SRFSlUQTd9dMSDOLye0N1Ca1i6e
CN+NnaD63mlEgbQOgn4UFAseZh3d+hfofj6lSnfwl/Kzt4LPHxVKcwj6xovZl9CgCr+8dHrrU+Zn
xqU1t5+mJGzvROiuFwBvK8uF+Wn312TRDLmTnAy3lqe0/MHoQxGNO2uEXEbO3Fu7JmkARz9Ik5Mz
bZlwii2UYxkkfyWsmzxv7Js5zCHF9Z/y1liiDIziJ9Nv60+rpb/JCsMxXUJEUHNzVG5zB4r51ejm
5UI6xF3kBa+2m8moMEGMcipHzURii164/CUhCkd5zF0K52p2UScigCKzYNfxDZORDrPVbW27Rqmo
QPqzU+E6XmamLGh4X6vcov3YUvG5eohDCRVn6WmBI64y9mvrTAz6tYvowx3J3fLvzaBGmW3P1aGk
8qFJOO1cHVLUtV5ynBglp43pnjWXxzPRTBLZ5bmYvBIJiCy4DMjqgyYOgJY/OlU+cNlNyr+xRqgn
3u3VfiP7hZSDDKw8VqS8PZqDu2tr8wsxteNh6PzYW5fvaYe8KjD0vM0w1D7LuKs4pf+E5nuN7S6j
VAmHoz3B+hGEQdhr+s0C7BTrzPzu2yPPTsjXOlFMtzRrvE7JHOrEulc1I/E2FbvQqg28PM2tqZIH
ytC3Kpnv0kR+1hWK+nW45SCD91vcddM47yEuA5tY131up188uEFx8kw3R4E/bVA5u3Q8QpY+U8I+
SoifFQu/gpxbES9OfdCF2R/mSbx1HaMBb2XT8FCdFVOBpq9iPJob4oALFkucSg9DOmKX9dw76tso
yYCFdeXD5OPdAldkRb23MsMkqbycHusk/GHB3o4U5JRNqaaj3HO/+0saLb2XR7geqP4d4LF2w015
tb/ZejewKqPR4PEgGWgaFBMMMd0o6/Cc6PphLse9KEiRMP0ETuOcbc/SeNU9uURDZ8lIpP05eMyQ
iRGDjNyNtE5SbohH1qs9xrNOqSQTnCxtgHeFHldqO89dqXed2cxHl+fYmyQtzXWX03w1XpYCyiT+
3shogD827kPL4iBPCQBw1QYxDP498i10gUxuKsbV+9ytDTSI7sWw+eQ2E2ElLWB5qoqMXL6gaYR7
K65F0HBIaR4O2hlSbNC4MMfENshAdFxoxBUyj20MFlPFTGLlyN+ZWnxlB3peSpinTls4cU9ICGix
LlKLT1FIbFXueTcIAD7lTg2GMEdLLCC551lBFzKz27gW6U1qiVeGlueksnZDyh/DXa6LXD3velEn
cegj1x+7dN2Jzds7HMuO0luXA8npsniWo/+wagAYTfZNpNZtsUU0Yqf7ocKfTqfuWCTPYcC3TcxD
G1L656UySau3PycdUISyJD9CyOZtImw16tjuvDTd5SPmItsLEfcWX3D6XeYl+XvCGIt9VWsrHjzy
6PNXE75zM/FVQfVbXPHHH14+YvHjJuNJ/otZXNt5WMdM0FRU2fQDM6l+Tm3NA3aqz/jVO19eWzn/
67A0ZPPaXr5LU3kjzfw1XOuHLAFv6o8MVzp+drtjOfDkR1zWd3O2+SApWeI54H1Rc3JKZupFymX0
5av9Zmn3EMzteegt0rYyC5bCRLyCWefntGuc2Ghf0rW6WntEBn6R3CrbvZdmyeUnOCujqZlemXQ0
O1cdBL3LaHUuZe7XkWnRG2/KNWXfFGtMp+TSn9xvK9oG6teB0Z7PrC4cuCLdrOyJ21CsIBuMpmGV
PK8Nph9jrRGqVT3i0RLtSZ29zNB/yCh+/PW68gumwE6D2E9zXEqeS54hbxJZULzK2fgzTIZo8Fue
eI85Ea4D9UFybzX9Iy/PJxah3PudRssDG5OcCUl6Fj+GKNob2fSvGunqrp1/bPi7aDCp1rAgfV/B
9LGsM31b98Gba2OHXjyAkRL4vGeXeFiJmmE3EVHrwoZvZn6W8t5DtUlTN3wVvJQh38elUotT7DGR
unOXwYCSQ7ZwavxUmugnnRXPZcpfO2frAcoFAlVFIJMMs4tR5fukUne2ka0cPMhkUMtGcl1/dMNK
+t8lcpoS7UF9nJXDl0nmVwBvvMNW/cX3yvNctq8zI7oos7+YonsduoBQj9CiYBzfpGbH6qzlU8Vu
VdQoFxPFD41TDFKW88PVcBrEGFdFyYYp1YOhzZNfpQ9hIR+awHbiomOXD2bub3lINpXQb6Sg3Jd+
91SRpDYGEAyblZoWXfOVZWRXzRZ0Zfg89XzlnpiE/PWmeGq07aKepPetA3Fnaf9ymdhuywXX87Wu
BQvXCDB3r7FnNXBrAbNEHs3TaEDf5iB45CcFP5ErsghWumsFsiGTib5g6IXXmCIp6Xd1WQNJKNnh
D344M36uJUM5EuA5HeoLR0FgUbeinvAWiorh9Vo86E4QfUmAkG6SZifcGzG4atcaqYPDsPqW5ksV
0TMMd0vr7+tg/q5Ve4k6HUfGmOK4H1hsZt7ciqD92QYsWcMuiV4c0URJMtHLfCcWVmruTw+J6h9b
NvxoTDRSDM2ItqfNTm/oexb6Zwxnh9kb8cW5oiDX54seQvgIBdq+dBCwrXtGVYv9UFXWV/xw9i7B
bhFXzXTWjuJwqQ8LfGrwA6yZ1qtjGciEbAZ7wsuLhiqYw709HrQlGzA4fL3Ul160oGVRIz+WbCQJ
4M4X0ZK/2VrqrZxnhPQZmyk8jckYcVFt5vlByun06x/8XVZX2Pt1pUTZFKlWiCjdZA3wKz1SSX/3
gkbFHgVzLM0Fz35aRFTp30ctcSFOoOtTW27y+AUlxApqYOsUlAPIU3PYg6kgpqoOf9IGO01G8kiE
O65FhCquYC8oDH7Uqg8+mSVc/LXdzW6H9D298RPjuTWgxLp+h25/dJ9pwtE5BfRCkxB4Uqu/MH/4
ai7YpzCLwHIQgeZdAsY8vNZVmsczMO4oXDqyGB0Wd19T5dB2UobH7DOkoVuHxY1rNaxnU1ZxEOyq
loZJ369Mrpz83in4hbMvRUmTMXkKSuOl3bLZTHgv/CHWc8LbHQDK3alAvzr0k0TdooLGtAHk5Gud
IKAzFvNUOLOOmrWMu5JdVfc4YobG/tKXywugxwz6tfw6tfJxWTj8nQra5cCLbSRWxzk383PRQppM
g9giLyXpKpd05hwZrb4o99wlaIaVl0m14JBr42pYf3oKxMtgrZGluTR6gHlzL3fixsN5uFrNeVaT
EfUubsUuG26E3nieM+o4yiFUqLzd+VpQoVEiLHb41urm2QjBXyTJbRfgByrWlMuzK2/yoaaaA3+4
74v7cmwT0kPFW2Ewecc0McZOySnXlGcfAgq0bONBDTZmmvZ1nTgni6L+KpyWtdEZ0IKz4LPuMcHx
+mFVml6DiWwXSBPVwWbOPCHNUKrYZd7NkMmHrmcKWy9llE5TupMOs05moZDFqOFqL3/oUYDE5fAD
4t74aQzTN2u5Kjvev8R0LgyL3Ywl8MVLGvY2F9uHYAkrJv5marTg38yLkkWKRqcIoqVE/sY6zczw
iwxFNLgjYPqF35Dr7BMt1+uqCF+HEC1GWRrBboXpGYW6PfYhLpzGKl6nEFmcyTcey5yqCkEX8xCX
hcMhYeXQ3cD1dlzRdZLToiQMFOowYdLGAbU2begVAIQ5e2BxSsgebZYfh7Vd4Vrk92ZXPPs2ZyiB
dI8VrNS0qdpdRlUZudKXzCwXMGr6TYLERiao7s3Rmvfh+t1pmp82kS0Hu+xiWK+4jMjl4VWW5F8N
dlwZjDPWqqviaZ7Z26PVWzRxr4u7m3p4Aab2Jcxmuz1UNHDgCbCjsaFHNFJoFtfOS4m8LmVYdLIC
gruTrM3i3qjAF8ohNhdS7i3zTjWaIB5GJXvPdU8dPfW9nAo70qSDjE4Jr4OJSkYSNB11y0iJRrGt
yPYgeXfzT9NoCu453qHFNrTj0thDoXjReiPiLdwoxTIeyhHBEQaTHFXI90am6U2jmy1UdFoRoiK9
nFW1azzHjXv8JE3agulrxnNtWcCHg+l6mb+hIZAHZ6MMYZ05mERbXYrZ34WkGh1dJUE0IJq3FpdG
UoN9x3Par8laFBEmhTru1uXSXEFM/NLqJtYdQ+MvocdtjkzGMqI99cnMjSe6aifPLH125JVGjg9f
KEi/Lnl5MlqaERaLLivClNAO9b1sWPT07aOQJx0Nxvcp8ck/tSvnADHssZqztz5PafWu4ZUDxtnN
uis9e1TslQH0F57/tOo3bkI3Wlkd+0yLynxWlIht/5X/YxWVSjnRUDwmhTSiDkNb7DWsiBpj25I0
X+cyEdzf3TtPpjKyW5FHjq+ve9mhHuOn9qHAKD98EEM4RbPJBtF45zTFqD5MHfXIggrMopM4lMPG
/mGsIHtGcgs7Fndoinh20dXo3jBXgjukqtxXdAzZzVLFpLpnhM3L/kj4UxvL2n+Zc0wEWR/Jst/T
Q06vE0Y6dTM44PNLzojROwYlkr7VlSNviT6KhlRx7WQRzoTXMfw/js5jSVJjC8NPlBF4sy3Ku/Z2
Q0yPgQQSbxKeXh/aSfdKrZ4qyDznt56LCkB9t0bORLSucKkmGapXRpSEKlKu+S9LQTOLXDagXBy3
43wC1NrHJnxhNTb/uj6V3AU5Tcbt0eB5Mwtzv5BpzmmgPspp2uL37PdU0HDLxXPHZnbqG5zk8Zis
hfGfRZtarIAFksagfEyIb9jzgqj96DjfvQp79kkGl8U0fwbyxtFzxzanRk+RIzY66PP0YzH1H0Nj
kS96yQdLg9XYrHZBDiMUgkQnz8nfngTCSI/BUS2LzdeefTV5dvTcnEyV4WVu2mftko25hHFEPFED
2ePjRybw/ZolPpI/WJCkxUmapu0byyT1b/hwTAh5T6ujYelTQrLyRlb9zS/NfCtpS28ncp8G7t+c
ACoWsu1IrNiGCspsnww9xo6NObv/Wn8hoKbO1Nad7EvuzsgtzMA9jLU+zOPUHiXKaXdpn3KT32OM
AZgET2m+toE1bU3ZJbEDh+xWLGvQJQl1Z2Ulznsdhn8HHq2N57eEBrY2fy5Vpke+OwkLPAFELc5E
gJ17qJFloz7AWmBwHTQayaa0C4TkwV3UZnhznHFTtsoAOf7A0cq3bWf+3TUF38r/cEVV3WkqcvVA
BenMXZoaoTqkOKhFlm/62RS7ARR7a1tTzqos3hKrwW1tha/ETugoduefLO8ek255t8asOPRoXzdL
ijQ9TltCqyz/7jN+AXFD0o3zwgvnxrdB0bytAkpCWn9NglEvITXMjOWRt/6fi94UJYUXtvcsJqZb
mT1AGFZRJTuKbef+Hr6aNpuRNSH3Bwg/Ts6aotYMbwmdHnFiU5UzL9FY9H5UtcCcKS9tU2NyT7FS
HqlC3KYDsW2OVBh5lheFVpye6/lXTgtWZySoN9Iwj4pG/WSFkKQBWidhgkaK0T4Hji4ZXORzU/OT
aUrPNpqyBXsgEytEP2tn/waHlCGvaQukbf02nCpF52V9mxoWcWcW7YYBKVldPeYcIL9Nkt9LGs6M
wy6prnUyX2z/1+h38pyL+Ltj+zzF0DaO4JTVVQP62g5PXJjf8QpJ5G4lWTaIFOP8PgBbvvZl8FOT
ztoxLJfh8j3V8ROTfb+Z1pJdhAH7Qb7Ccx48ShM39jIiHqDhJJkYtQJw4vhXaTcXx82nTeFUedQO
HXPOcHBKCSLpU40l7BtL1VtpzBP3S4XbMuUzY/SxJFJllsu0f0j9kKJz4lI3tkXlvZD7xIWL8TPz
1vXmE8DZu5eg0uQxwQuU+mcOSBzkZNTZvuSGsP84NokUyGC3aYkXaJHevTbEyanVA01vPwpvc98n
f8I119LpnxyjYPwqdrQ9PHl9E01eR7resBnT6bsikoXIwGYGK1jjOeddgJzQzJ1HWyxPYJ7DXlXJ
L0y1hGKW8aksxYNW/mNttrS1mTRmCrO6TpVsgWEiTI/rmL1dSr7qhdz2xA92Zpz9TLL2tl2W3Fqf
KDPoJe7px147FzWNzg1m7rawXaAjz091SBQStWu4KJJbqf2QQKet28btwTbiO0mny5amTZQU8ZOR
VtaGeYiOwOCQDeup0z205FAfuSWhcf1AI7nMToEzy0ORfPJ8FfZeLyZbfEOWRkOJX2nq1ffYZEyA
BSWCzR+qyXh6Tc78MNUIa0r8qF2XkQjlP3OG/TTFtBn1a1yCHqicfKZsbJnay+FPVkw3X/nHWjXf
IFXW3XHyHzpOf8Cv6WArIWe81lrQZOcM2GUZmZrd320ZH+vYoIoTWjQK+egX9YWqjRVE7INl+M3i
Oe0tZ/y2WlpfUDDWl4q+8UvBuIlQzjrntbvsR3vNKTH+tes/bfTD32bwqElpbL7SFmGJUUewtLj2
e/k9FI1/cwdC9Gq7pTgL8QO8BMmNo/ie1qAZ2yc3QPR9g8Gm86Ksyt5dBGW+UsvWs3l3BUNbiVT5
gOEXnrwNkF1+iJw2ejd2JPlWW60phhnq5pdltMW2X2jvaTwbxDvemWFD6oOweSlr7jarySJLXs0G
HEx7w1tv5QBiBPrgXPENLOl3Nq0UK0I7sWGGydZzu2lny5Jw1KHQu0KO06bW1tM4+OKSVUUWVZrr
zI5d+6iSOd/ojEKOFsQ4S8MySlK4VdT+tMoTV8lY39+sueBaTZl1haX3TiNw2vsL+K/xAg7eiNV8
1Xby2crqLYmyb3TEkgYcpVMw7jxUVFCiFtXztY+2lLrVBBRMoJ26un13lWivF8VhgKIE83k2srAU
OnuaS6TBRiIQ3EA1teo7jHXDLyG4U4NmW/jiyycUBxV09sOUbZzdqdWKnZ5kT0omSFZ3zbvvNPfC
KHty9VAoVB45JguWx6wAp2Ax9DdN59z4QwfnORH+2bKaP9rLin0vFN5JnGIRlCtQSloBdNSDt/dc
68ctFifqNrDmikYM45mr4rpQ7LlHud4E3tPgyCeZ4qYJkCiViCXA+bYofEqQDrjVvl7OrRkeMhnO
z6FTn3yTk9jWMxGHJkjZTILAjkJclrtY3P0cuDpLHubBKfbCcJt92hbgkGWVfTulm0W1X7zlqxio
z7tPQXiwUhtbmMjfbUZAN9zLwKUkBI+t9n8PHsWgoVKRtWQ/+DKedU+q3wpPcYm0VxtvG9Pzs0mV
WKuTi8XNIXun+tuPRHGSTFiM3yQzKNJ3YeygGu0rJ+QucFsdDfhexbeVVH+ET65jZiO1B712VlV5
ewzy7NLZLETD5Dm7lFhTq6GFQ7qkmlAPq4A6q9SBK+kRzvnKo/glfSjq5rwwjcCAqGlL5tzZ7sf1
QwYhcyt9L1zzrz0PX6FkUmsKx4uEMR+B3t8lD8/dauVHXXjfXBAeAdXtg7K5KtqOV8yj14Pu2Syi
/2QgydsH+epCfB2YhdJGEFm5eO+yGG9ITIjCGJ1y1zY3SVNjjEHTrHLOAlrmy0E8NmXyVvi/Y8fY
hPgB4MNRuvnKwYnjMkHg4AUvloQhxeHVmB4CamA5TEtxyDLj6CTkVJQtoq7WF0/12FXR2PFfCOb0
dzW399FuxCEwIDDKDt8K0q2M9IESLmxQ/4SN5ckQ2a/EAOEuiUDiNXgsvFIhiHamXT8ZH7lDeZqn
gp+OBBpmGTb9RfJf0SRARQxYf2FsXz1LWBeUOtxMpAV2voPfZf5qZsmwl3PLNtzjY5g3JPT0FoMO
4G3lg9cWl7gNX9x+vPbBuXZGRmD+25ZQmkG+YiR0sE+biiI1PJCD/7YkCc+EQ0pf/tZ4/UuVr8KR
2CVQwMSpP00y4ORERgeDBxUaOt8J0qpdNfl73tNz6w7iHe05+Rf4lDGAtQ0RkBirNiZOvE3SU+w5
o141hqE5uTVxBfXIviyJW2QxIkq3Z+TcVA5tUjFuuM6xym1qi2JbW+JtZmhPwtIlCqgqdhNNEZFR
c6/lS71zNHAJp7fFD6REelYNSC632jh5NDbGy8HkkCEZBSaUstOAUBdtJFvTgwtz19wDu8/Oc+sl
yPKwvemhu4TUSscdzW7DNPbwrzJq0yk+gYs/OKl5M2zrU5ZDfUlFoje16z+LtnksOmfE4uYXsDKZ
sc8mOilrX+0noxY7zuDTaN6yhFPZTGayQ7gx0e3e6Ij/UC1FZMwzrgizq5zdgzGHyb5xYHOyyfhp
gQWPpg4ywEnMNkM6nDnifiV0P+OPdamQnLZ65SriapW4a/0dOOPj0My/4lI2BDwR1IYCjNhpJ75j
nwCN6jZtRVPdOIQf2uACsO3voRNiA9FqXGDpj55K3GOFd9lvliOpeOF57oPfvSxereCm+N891lVJ
bQZAL5uUVZ9IxKUz1T8hh24IJbUvfY+yLe8PJpwTmRlgzKBGe8jYdEcjzjMYO9VqITYfmmOZPEsd
XDyPBFQxLa/h1Fx75YvDZEuXW5rM3Ub+dXuzwnXg/TSZ5zOyLvc8Tr40ZSEVGw1ZKryymFoT5oLg
X5MqiGCH3w7yDtzM4joJ0MmSgVkZhzb1nmIv3Rda0OzbtjAMnmEjHMpYwOcH1gMCWICut90s8n03
TVzUVNGZBD1hjKVeNq4zHGzu8B7i83n2C3EN9XzqWsO9A4seBxOMxnWXDyugBSwRHmGf3M/dzPSM
RutMrRHSvbp4q6vcP+SF+dYvjUlVKX7PqmPvXqo/Tm5fZFUT6rL6CHP9vRj2T6gGxkZSTkhm+kqp
pjw6wE6bkkwDb8hcOK/6Vz6TJsCgRYOsc1IE0EChHa2abdJJCEytyuk1D8RVZHQr6OC1DCGNg14A
bYE9EDPHMx0yBiHox0TRpFfeL46cDBJfB1a+16H9hjsP75L3jUYCEGLMX3TKqlLwsPDBYN9haDKr
v4Gl3kkf6rm0KvvU58Mjlyekcgqb3sTB3RtqggPImhLMUCKjnGhwORaC4VQpSsHpbu4jK4c+9VJv
62paF6t/ARqPQ9q6CWvs8NvL8uYaV8R/kIKIZT9bKR12zuVN5z3VC8nODiC4nQIjqG0Tlh1Sh+iA
MGCafB4Q2URObz8Mdf+NG/ERDQzuVmMBc5s1VBhrcpsGfwyCMU3/u/BBfDHH7Wn8/AM9BptLeoPZ
2p+hUdOU6Sf/SJy4hvh1jsxAII8WBkfXCjqcUSdfE65br9lhGmLYI5EtGp3ao68CLAC6lYu42ZMU
8oZTL9xzgdzSRK3FWhb3Xu49MnBdNKljmz6w8ItygMBQwAP2M/l05Yrb+ibbC4Yohs1gqaHmkyPU
GcFYqZO9klmAj7l/QDoJCvR/DIv3VJYrJQ1TuUvUMu+KZnrLGBikQzrVIsvP2kHKbVaDjtb8+KkN
jwZD9GYZMdc5GjAK0+SuMGvnVJAf5EP7RyD4W/Qr+4AKd5kJi6fNihYVv0g4P2yoTbRU61WX6m0g
ZB0pPeMWsMWz7MKjGZwlVz/hJfkmT+Ec2fyOgXK/CG/4RxhSCj/eUQ+q/yD2Xly4IDv4JjsCaxjl
XlTl3ICzvvi3STNsxb9uqbKNTMtjSK9Nxds+U6fpj8kAfy5BMmKyHB320CZWO1szVs8tUpCh4H8u
vTfeusNg6DqCALMOo873tv3Zpd2rMQBEZ+hFN04FbaQK/ytuuow4iH9l1eivdnZOZBK89s3snOPE
+tV3ybnPIWmKSv9qbFIl/fykm9sCXLMKhjLSuQCFYKqypPwuMk06lVnZUdo5J3t+VqL7QKD2p+Lv
o0IdiNWtj15GNotjm1BRuOY42UAEZ28GHUnGo67rrwIhwMmWdbVRjHDrz3BkmNOzKQ6eNV59U2DU
dH5MUo0zYL+udXskJHQaxj3/fJrlfxoH5+EQp9yt3UsbXkz+qm9JCKhwdBhTH4XdpTONQ7bIR1en
xlYYIOWpP8vN6NsFbjV72Nhm8dRSUDeAckZE7pWRv7C1pIGNpGjs/nCJ/aAcc5D9rhgebIP7jQxo
ozKx68mN3LmWOEi3JRt++qAcjcQ1k81sWIpD2//YE++1WXcXScUdCiQn2YHZv0DhI4gPtkY7dlcS
xCqZ4Rc0nJQA8PAkw+V1VsbvuFwdGGZAycxkPIdKXDiqmPdk9k72yWcWdL8xR1JBWtGuIT/GIHzK
B+AiA0nvJrfsaOlmP0ptPglnfeFUW9tAEzkMO1AXRERL7W3abQ37N/yTCeoSr6wIa3KTEbDnFQp0
BZ6TFBZ6InzrxBbLytOuLubYC6NpxpeUpuUuXVreo8lZqyhPuVGAhcNsep2xG1AvbryRWlDDjhoL
JMQJE7j7xf7MUqKkC0jBSuQQmF7w5E/M0fgYwCwn2MPQVixNgM1Dk+74OXDcNl9x7egBn0FzdFQ6
UAY//0bu0bs5erc4p6yRtIMsGI5Op/A2zOh78wBAKtEYQ4eZXZfzJSxINPFni+Ma6FGuGCEc9xln
JN2lLt2gQTs31Ibnr4U5ulASJbxc7D0l2ty6wwCAFtgdI419WALvinUaxexUR/ak+QLT5benqj1q
ZyABFEBb2+zdbRMu/FP2BEsEyjk5GNBlR5v7og3KVkPUYH3xRXxhwPNFnGdPqpRdurwyxEhSsMB1
aqCp7buCWKCADCQfnRsrNFO0pXly8rcJKhwcy/xmPxK95L7yeAGngYYLpEU73cIbydJ4VzJu6H7O
N7PmrG5aqBhiqtQmVvmDEdvvnL+H3iTRLS/n79oO6UcwF3+LArDm8eQ8n1y0sJYB2FuUwfNor0UC
KEbYTLsZ0NdDWDBUGUQiIB1iePd5SH323IVHqw7ujGY9fEER7rtQ37TXkBnYMrFN4Rs2LuJRZLNd
epz7NjWoI8onWfGrFuxEq+/20tWUXDbTp8IdFPFc8SaDjmxqg3LOeDF2iW+kOy3M9T8GON592YUr
dnVZHSi+qdE0qC1BfCWSJASFoyk5DoI56qYF9L6DufYI2S/rD8jVhL5jmI0Zdrxo3s2QUmIGOQx4
Swlu2CKnar38iB6Vh95CT1l63CW9AIByUMK1zVwemmq8h5ooXJYsc6uJ1kGSXZJ2S/Fkom2Q4pTL
PsbiqcAJYw/Jj+eyJcU99U8T320ylH9tkXxMdvBXxaxEZr+2jGbVa4dYZovi98uDX9AGgIoMxN7L
7E+HQqVdPre7iaAIGHgjjqoA/Zgif2on4cG5s+wEn3y1KUhAWVuzgk3iVIQipdaqxuvHvVuOqBK9
kjVZT/EaLovyBfmtaCSZ/byDccAxM845U031UKSDiuDDXLCE+rmwKvAe3tqUGBX0GdCq7Rjf+7L5
9BMUG0luQRrUKNhYAzMEHzyaJ5i3edMgkN1bsJKU2jUOZQfg16QyyV090dkzgSRa8L4xhPD2/6My
kBPvfZjRoUZmdpq6f6esO452DrNO86RdLR9ALWY00NtQAKhNY7nespJvuc7rncp9+p7NtYtrTSP1
7LPmeKxsqBvS34jEkra7JRYFumh6sFi/NoZvAzew8XN0M/m7fnOy0WewpA2RjAeAy9UEnnLzXnjM
GfQA5zceQivUvGW9cfvqUcn82qfufGnFiKs2QeNgo8kqK7HNFdcqXbI0FwwED/TjALjrVqhRrOUA
4Ib0TPbFqTQpvx5zlNj9AcV8GoUt2jg2jz3kf3ZFG63C/IKYIT7i+H/xhtAiYQSBzEQSXzmmoCWd
bB+45c1Npki5Q6BCYk3BKu0WJbw2zvTSHuK9lQBBeVO+xenGMm43HwLtKp8/6EVldX9S0/omrWAk
L3o2tgnaOrf1TuXAIaA3noQcJvZXRl5S3VLK9jaqQajQWx0KE8QEO3OwHub4NsWkVsp0xDBkZPS2
EJ6299F0oFTojjgnum2pk18FIiwlsIuaAzsscNWnZc/UVZdMacUKpARwUlnQQvo37TbxRbWhumPa
9qYF64FUbYf1nouzIpETmfQ26HR7doXx1HZ5e3NCwlfThCXQgvNHmv5pkbFZBUW7M4OuO+GE5112
vxd/ArY1QKa9Wr82kqWD6Dw+Rl8/OqOmqQepEzGsPWuIfURP/2xZyBnoC1AHr8tH7gTGcJKqSBTS
Q74ePR8qYDGczf4lnJJt34Y/a9rhkO8M2l15se1pj4IVz/FSb8e42BsSpCItW/CgajzT6zMyIw89
Edsh05UJyqpHfh65FewUTAuvk6bOmPPfGsTrAvfoDhOMBKEbOZlDQTUejRDXGLGGBesHOwk6XA8W
e5PnKNBQur/lXf7RE68QYbIwtnmZIAkKyrsgay9xQxgNcGgG3fQg/LiAhD+ZyfDHnWtkVivg6xar
9Mis/nhqoatVk6OV09tQYU5enCWMNN6F/8ebOCTghSTWPsrK5pXHcVlbFzZZRUY515WHqKL98bv5
K4gfeo+9q1W4l8rloWyTECQQXrcqCMetk6iX6Sv+DvNQNNAABZsFHbsAKlL0xGzxsRLsyGLJ3xX4
OIq5p5a8IpqmCA2QbqnTfe4PzDAxRLSKG4HMTV2EqL8SusoTj7UVsJwJkIsUaqrgzwBcU05vopNH
hwl0t2jkDnHh9Od6LYloobEFhcEbGdrlVp7QUzrRbCcvcwcSJJY33yuybYestsExx41u7d2+dgnG
Jb2+Mu1+V2juFS8nSA8R0FPnI+dQwiWHRkkmXXUoxkZRpTaIo91WvDu2+ovQmtyUXP4Gh3sNEOhT
MVzffFE/NNr/ZM37R94wSh6Iv8gaFkyGujZ2MqekBYngthLNm0rN1z5F+Dk4pOQWyqVxN4Nmzbob
ajEZmYnXsOwA+Voa8MkFrLXs7hAiE1/ThIeID3A8ZN7wLKGFjiR6/ypC94/vWVFaupcmn37KIuu2
FhQ1CwL2HBMcGnH0L3759qzRoW9Y7VFEWC4ZYOa/th7SayHVtxcDP/oo29CN6eXRCCmzv4B9BA91
IR/TEeQskETO0mb1Gc8oiUelKCsQv+yYrOs+5C7LipWuzcvHNHPdVy8t75gk/kkLdMbFEvprDLgC
XaINS8TPu0lM50XUIbU3KJEokr43Ur3pxWhOA8Pt5Ik/aWeqCL9+vyM0B0RA1t9TY9sX0GjgVyN4
IO7DvZRk6YhMe0fHORHXSsWQB1U5WuN4SbryYCwpEYrAvVVmE0BDJBi24Gfp5qiYqjE7oI7hBCHf
ZF9n3gNxB5jtVw/0SLjugz30DxMCpC1OpLceUwOMPworYw2ZRiux49TK9n3rvf7/Ayx3uIPNh1vC
ceZL2vJrQA7u/dieTliJ693Skw6e4jrbCYbbJYi9+xpCUBWUIw1BILeWCzurpEDe1IPylsOInYlf
rWq4bTvt3PO8s57C2DqNasgPFiTkXltzvl+8j9x3yNM0hSTVl1pvzU/dBKBsMSotj3haqRV77IoB
+d1hdit/h1pjO3YlaEpN2UXCjlQGRndSNiepakuPtHNgIt/+SGbL3WFJQkPHzgaLSGFS0GT4JZZl
W8v48H/KZi1UFvn8KMZo7nZNQlMUG7mzbSVzs2XK9AjeDCKWv7jKcHYFaWn0n9rIGfrqSgTstbe1
eK1+CUTBO1RA8fn/eMm8uedpERzndHpJQVEO1uL7e68lcoVqQuuESvSWGbHBGLaQOdD0GdZ0hDQk
h/qwu9xCYdMyydO8us1KzeRFcH9i4GTLfcxJGRqxWhona60lWKSN8qrnkIvLFO2/DkNiXRu6++D8
8C9QZQuW4OLtOcWmNnb+0HMnksiDDJLw0tpi+E+XTB7iuAArcUy1b6qWdKNsvNKiNsCyAObVnQeT
QOO4O3mcENW07BwrK1/TUESh+dj2E+92F37L3CQHOkvew7K1cQSbX+M8Gvugqd8H0vjvuJRBfwL/
MQeeR654m+SsXzB7A56Sd5YwYrw7fvDyf5h/4wb/iG8oIwuWNwGRvw6WhamRuJhRB5wJlB7vzARD
Td8CKGXJn5z9975UjAXWwOPSk+22iyek+bMZc5szzn4SCH8qzPY+azKREZgyQi/sHLnpQB+mbfYt
C3UrxTqRL01wCRLkIqFdHwvb9D6mLo2A7OK/Tq4/RcYm6dlPjo2sxMBGvZlb03oIrfKvWpO6QU2R
/2s13FvsCXK1YYP4U32m3OdeUp7SgOCbTAZnf5U+coeZD+iZ6Oac0nBX98uVzHX1zm9m3MH6DpZF
AuISBJ8tFC2T+ga+D14LGc6lqhgCx9x+LwffiXRuJbxkfIkMO/3dp1Q4sR6p/OgeFbbUrTXQtZWq
oN95qqe/bporOuqSPSLVGmRwsuDznVdvcsaI3N0OmdhwFTTpPuaT2JdBCuo3BNnOrp5xKIzvTJCk
6fktbgOvvE4WxHSDINypAYWGNwJOnAdjVJSRsC0m2vmk0i+IahI4N7Xywy3rt3pfOjfy3bh6lkjg
urQ2Do0li0OTjeI9VdY2pAhiydAQxAacI34YWD4AHHHEUx+8LDlb/dCvM5Af9jvUMc7FRKQwswn+
Fqt1wE8VrFFn3PtQyYe0Qm8yVlwO01QlR0Xs2mMxOOU2hpah7Us8m4kYbwL/3iHRstiG5TX3EYHH
3LHXnNwrBKNswlPsjrsqodxTCEttLbt59hfrY+nyu1muBYa6IUxsfUtD7M+PZoYObvpXAGIn4WBe
EvMvheLNpUPNtwzoHv3JNreFiwOPo6s9SfIIgCa/7LCyz3SA7IqxDz4VquzahNE0StXsY+X8rUvd
PPr9iOvPd8ROT2UPbOXq5yFjkh4vUwhuWhdG9ggIg1M835gtlW2gUfro0pISG172jBDkaob9tGEh
MQjvGl9n27nkbDIH3cKYkg0XWYkw33F6DceCgAPHm4wDIumj8X+OCuU6DrQKmg617OJ5/tUgYL/h
j6+OxijdXZpB5I+t8SUdLP8rmui6Y/6UV761sVJDXf1+KVgtZL8P8iQ/WeRfMQfF5YEFbNxlmRxv
IatYLUJxgAJiOXUgrjpjvIwBytKezce0xHHiXThaiOTbztsGNNAdqISwdvaqZOfV22NuQEiXBPX1
/zTP1s2o4PM0Kd9JgSDdjG1mqjq9ko90qpf6qxzfp3GWj4ka74NJ1BVaGHSqjM9EJ4wfvAx5S26G
gpmZ5BoFuD5cmewQXlWx+ZKLdE/szTnrm/rC23f0qDg9dQ7cgBuH4lHDAFISMicP4cAJUjr6y87H
B+J4z+xFVB70hLSL3g14iaioxfhXAUleAOC/szzjKZDKQZqwWs/y7zYWNnQ3zxO+FfDfsPrxDfON
MDpeV1V8UoTmnonqB4Lzbp7ZTDdUI3oX+yv61qMI52ixH0VefhkWN/lMcPl14c4+urNMDlk/3kH/
8msZzNVehtZ5dhr/WlYIwH2wxSGV7UVMhJwi36wiskCoNfLkS54V86mZTNSmuiwfjB9voSAHDG++
JrT5fgFJQbNRSLeprTF9oaaSADQ5PTkOVd0+OUxn5cJy2R14o1MWAmEAxqksbgASx5EJY7iOCzKG
VE/JbSDV4RAOOF4Zvml22wxUGZTZFO7TGNg+NL6bXMFoNPna9BqcSmz272WOjRIHwHrt4aoZ6+xN
2f28swfSrroCvse21iQ3D6Ivmcf+BuSQRiqtrylcwMYD8NiUWDnzbmJAqLzyuNhLfclU8FszNG2J
ocbUEmbhdgopqCH6t94itacUwWONI+X4dz/iaiQJZtcZQ/5ryt4zRixsV9KMiDb+6WzyZoc0dnYz
ICy6k5Tp3M6eKHzCpshux6tEAEnS9e+4zjeD9sHtMufRDTt9H9YMtDqtUOIxrPvstcMyZ5C/gUaB
AvoazED0tHuNZ/U2FJX4Wwl6FNvsXxhaAwOJQGSq+ulLzDxmcXHOA7JShu6jawpNQxKUB9kxfw1s
FbAkPmPHrJKtwLfHW8EoPM9I06sXXwj3SXoajMTiE4IjxYs08ooH31ZP8LaZp8veCVCDhy3InMxe
XUePDw5/Aq8ZH/j2XpMWoMjsB2SPNlGgdDm3nOobQmR+UMJtZwyZ3w4Xdpd4P7Dc5puYu5+UuxZv
2EeKfeFD6/x1bOrw7CJAw10wwKP7wSdk/XZWaIrIuV8+p/Wv5tpk9Yjj4ZwUMWUO3mJg9eNfQtLK
cSoY2gyMHH8E+8244N4tpyC/J934I4uFwXgW4W4A7rw4FVnaZJpshS+tb0Q4p0JUZ11M8yeJaDsA
3AUoKMvJbHhJrRBlvpt3pyqEvq3qYxLX6mpYoPImjZzsVMTx1qN7qwAunxbot6tBtIwHUDMAJCYl
jOEKNHrcuAOxV62zqs1d5sBF/y5E7iLahDsV9QoXuuG5FjI9qRHLijwTkMst2ZE5tzDcbVKTcgCr
Hz5ZxlNUsTbpf3NTnwiX/IzLIj/j66kOTddVexRvV7Z8/tRKmXuLMoeN79fg75A0onyXbp1Q9cUh
Az+AEyztP7JkMa8maeOSyaYqKsUm6bDu102+W+ixMoAmBhGcsmYKLzZx5phKqNVJk+eqc73XAVkT
Yq1yL6xyJkAgXC68q7+U8PxzhmRaeVLwEVY3FY8vfRyTEhvzxvbDRC2JU34vZhns8Me28UwaBoLb
uVXiLGjQQm3q+3wKXX0v5oPDwPKkTL4O3yHHMiNAvgSWOcoSgDXJjJteIB34Kv2tnbdo20z3p7QG
JCozaByVJxvDrLCTywDTrp+/igbMnN0TfWD9GdLKdEi5rA1Jgq0ggHWvOG5aHLroBdNzmdu/eS7g
c4H9M8uZt31X7tw89aNu+Agc3KUEN4Ey8JtsSKWmCWZI/wUMEkYbu3dv/GMRMhFlZq6OpPwTDySp
aws7JMj22nyqq9eBqL6D8uY31jWxdzFtbScYlIjkd3y+BN7v52kVvHTNOkyZ1yFJ6x3tmQt5LqjD
nbs9d/Nxqaxv8paxv1jhI9cLMEzQDoek53HTpvaRx+fNxe++fBx398CaAWbVfJbIEdcpOIsaVyBp
YE4iJnJvGIZEXUKgoJ/OX2KSL8G8qi16DUcGkKocZB0q8Xa29x9j57UcOZJm6Vdpq3v0QjocY1N9
EVoHGSST4gZGldAaDvX0+yG3Z3aqaq17zdraqioFSQTg+MU538nSQ8vLTq8n4F49PPZfr/TUZSGq
dHAorb+b9F8tE2UhSoEfkiTSReDmMTcZCxddMCkLDW7XnvHIdsyaj16Cl2C+eZBG8Ug4bHzQO4i2
zOOZpOvBM4npLAzpWB4lFQqTvJnv0oymv4syqzmqsjFveoF6Q7U4nEP0DrTUnFEFW5RobOzT6MSM
SjEIDHQLqyGGgwMc4NfHViudzYlWPFQFjwmPbkJnDLJexBqPNPKpYxH3GwvQ/m3UuXb6AAY6QhiF
921pxSpf1nzwS3JMpgctGvEThhvGUB2iwcugj/YpLtFHIE0NL+juWFXohLL0U6itQ0NeSYCaZXRu
/VQ51sJN/Kewri+cQ56NeLuJaPJDuphlKTQErY4vGBYTmIfHA9k1lnePtsmzjmVKKAXy1XhAPWXF
xXpsHW3lI+TaOlMjTk2a7DtSerSqs+5rMr2W5XgYRex+dqjBnPqN7eD4leGunkkV4Jgodamd2m3X
+fBDwjA7GYnWbar6Oaqy9uyTJEPClc+LRrDgTy1UWEVSi1sx45dHswUrhZFsxMR4cxMMoSb3zwmG
hWe8dG2b3+llmOzIpq5nOeadIiTioXchEk4DmqWKKeW5jo7SmtZwftF+z3WMKQ7kkhgfsmf5pPEF
0fpp9+18fMS6UV2quG+eXcRR8CxH564LuVG0Fnyu2dySKGC1DJBs6YdZcKcF2UGL05e8T/OPyDcP
dQoMRx+CeyNnaFI6HrRhYtzmRuVfg5D+GneDnN1wdSJhTHpm41ei3/+AFKEtjVwXA+eSTR7DH/b9
Qe5RLIVrAGbFgVY02ZLtwEGAwKHEvuEXmBLqsd+1htiFxL6tO+95nHSqSHSXpSm3tYIzGUSjwe7N
vrigoUmPBx3B+2vVUnmfSkQY67ZpeNNWWf9vfiL5l7w5FyGRsKQJh8bzdPdPiQbocTwjLhhLjnr9
MJjuVfNwkrDotAF+LJPBZXjK63uvkSGXajnx7ira8qNVnhMDydKri0cKiJ+vzSG2iblGE+pHDBki
xQy/aWBu55P1hIbFOiC2gzKiDdo2yEznGnTdnDRZPMP9bjBR8H+azfqdwGeUoLGdn8iJPMh961jF
fZMF5SGzuA8IkMmO7OHeJOLKA50JG5gKnErXegxuodAHo7jWGf5hC8nZKnPt4BxqA6xUHRxMlekf
nZ0O6FWRiKYgHHcR3+XBHM3jr98qrLcmlc2+qfDsshy9r5NxuCB1ZmtdeOJuwm/iIOI/ZQHqKwPk
NDko65Zu5Jg5hXF2m0mu4Z1FS8I/9KvDfmoj7ZxMOmnuqxGq4KhQEv/r+9L6C+efTxEWn21CLLTm
SNw/wrNKZj4xI8poCfTsrrVquQvmaEgsJCctwBXhEyh1MmW+BaHVbtqQRz83rJmqiH/c1qH88M4o
OrT3KWkBsCHlwDma7BS+/4tPPEgQkcnI4Iw0uimETNi/9rn9iIer20SqDleDrR4qzozaglcqrBbl
fwPnr0GdZ09Ze9VJWYdDKP9N2onx/7p9pUvike7oUN2cP92+ohntGI7p/GHjkae0KbZTWSmSXkYi
p3WO2SlktuqmNgUoudfLzqE9/jdX35thTn8ApLkO8DIykm1DmGQe/Sn8Atuk3ougR/FWJxw+gQZ0
FvURdGf9adYzoXw91ak6uUOtP7fd9APHBQq1YfjGNf4DZ7j3mrnh52CWYju77KBfVxise0CAe9SG
1aKdTOxpTLcRhmdLcFFQojQK8ElTPyKzeBcT3lrXJiSrhyhuk0OFtxP7aYnmDUs5c/G58Gu8I+89
RBM+OY9xD24g73729PCExANAEsxuchvjH0pACjDVXFAILRoR4w7pI7Blw5qE7n5v+RhWFCqtCTvm
yqnIZXI8rIBGxczBZEJHIyaWuNGf0uh1DNDS2lg+l0mMM6f17GcZEpOU8J99ffbQs0hrJwZRTqG9
zx9iQRbTQlGfL9CXlYwgscKPWMonbIIJpwDRO7eA8hFkCkzeSb8ywGNhHLKPxgSO19XZ1Q2cTGXQ
GrEu9gudTkDaFpPbJx0t1cgPsM4iwnhVFiIM8gGm5cJbd53WrMDBzOG970if43VTM50Jvf5FOYQ8
QeBnXl96az0Sj7i9kQxBeonmoNKmyZZJMwabdq7mg6A8IWw9YQq7ZQaY8yYgCBc83IsjcQDNJwvV
dgupCtVgSzUoOe+VRMiJJKgGgHdwE/z2YmAOH0tQFWb2UZr63dxQJ6aS4HvQF/m2O3ArdJjaNXGY
zPwuruXI2qffOZN412uIPkFXXnuXIOM6/2Hr1Wuk4bgbeijCFir/QPXR0nT4uiYuHmS75dWEzjHR
CTe4GKDX5Es4sw/NYKCdMxHoDsalyrIBZWeYbehEB+VyacW4JQ2k3OBNQsYIyXWwIQJ0TsUCWTGn
7UnHwa8BqafIwnrLghU1NSkPvGNaeS3iJ6cus22miIhi9LjOWpTKquJ7k14x3WjFppu08eOOaRwf
QDOjjQwfc6Dhu7JEpVVqun+sTD7PgenTBt1FQca3P8BxNKEKRcl2CjrviM9Uu5gmzmy7L/al8LJz
4E/ZuYvv49J0D9z0+rEtLAAQhkWdKhJuz3ZgppFHDF/SMGHr4pjm3jHM4OKF3PaJXb7EBpiHvmAU
qpzlfIx6vKSAggo+VdrvtEByVdqz9gtQ62y1o8zrMcnF3rWknbyGnftQNGgA/FEgu57VFHoiWLml
zdWzEQpEiGLWuWXnxyiwHy2jD69mmP3sxkzuZUphFrT5tSW2kAlkuHRG85KosNzGmgDO4oT51jAQ
RURAEfbYaGd3NhJvDzis8MmkyFFcsG87j6kO55nV5IbVpFhLq/vCxo/sJmeYRBSISXDmd5d1iF2U
DW7fboTcSEQGRk7WCcnxoluYw9gdcwAGEAiwGyg6CCNipELmwK2RjCqGUJxMczZbocRaisx865Vj
nYGOPGl9Kg95lCL1CkBrZaFd79FetuWwJwV+vhUoKtpubHdSUgohnAkIR87fBlETDoRiD0YCA59s
8qO7vGb75keWccKNLh0l2D3aENez7GejrGgfpVq5lH57F1v0YygyaNDE9IgVvj7mqIAxVw7da1xs
XHRHqd+Nd6UvkHPHDkbBtI2PUd+Oi0RVw70ug3WLcOIBSIaq4/TM2+EJwmJz11TTbYJJxInY7rVi
ohfGZDK7zrmC0s/OUVe+UleAEY2cdOXqwUPdxm9TUcBxtN6seT3GvBZXQ1iu8ljwgfUxkISoJpGo
M1KGRIyBf0Ehy2Q4lyU1S0LS2sDGc+02EghgVTy3ldHcw2g7jjW3by7CeBUPTG5JyMmXasiTfVSw
u0W5CEhbc5hGFbxWdIgk22kkv7ATONJQ4IfPGK7XrgOSXB8sb9eUzM67EuBTLuLnXGTWWqtc7mhY
ElGMXgPQZ7jOTebdWo8qMq9k9ljNWZbzqPVfv3//ktc0v30tm3bIQ+xGmP0fi5++lSNp2F2MiBuM
SUMYKQDrtMcTUhs7bEv3IqIE+vU1/9fn8B/Bd3H3f17uzT/+k3//LMqRPWPY/ulf//FYZPzvP+c/
89+/549/4h/n6LMumuJn+y9/1/a7uLxn382ff9Mf/ma++j+/u9V7+/6Hf1nnbdSO9+q7Hm/gndL2
13fBzzH/zv/fX/zb96+/5XEsv3//7bNQeTv/bUFU5L/985f2X7//Rh7R//hw5r//n784/wC//7ZT
efBej3/5E9/vTfv7b6b5d4nVwNXhxwuQ6XOz0X/Pv2KIvxMVS3YYCR82bGGbX8mLug1//82Wf3fA
wkIIN11KLDJaf/tbU6hfv+T83SXsztBpX3Sp66787b9+8j98gv/3E/1brrK7Isrb5vffLBwwf6zj
gIR4UKdpg/gn07H+HFUexMSW2Tk4+bRLYDWVVonW1nmxhXnOyuqa9zabUGA/So50tJhT1zxtmzRS
R61Ihk1UooiOfdhys/+ISQHqIwWttpLyTi98ztfZr6RfSGLexgM+pJySZnQUmq8KaOdEADtWDr/D
7FWtURlhv/9VjYiWhOt2lsPyGxB4/zDsJFs1rpuvSL1EoVeSqdCiO/RSHtJ4dl5VswerzUYk5GB4
9sEEWqVwjN1ATOGCcgp4PEP5lQMPSyb+fujgQuDzKjF85Ri/GHFW6xArWDR7wnwGdYtu9olls2MM
JjzesdlFFmndQzQ8+ZjL9Nll1lnekx6gRSKnD/AjgcYV1eSAYCZ0Q6TbXnSwU4RgDIq1bZJgJNNz
qJ1REL1FvXvC49AfeQsvGUEDoTYOwkfT0Wr9bmCzdSiqLNwNqn+VdGUgY0+9tNaF7TFcgtnCKZUx
vGARk079TobJd9r2j1aPcLkYFVpGkDahgCqDeh2v3Ld0yaYcuRysp98pNGFWOt5PBPoXbkP2LsW4
92yPcCtT38IaB6oVBIiaBwUDwNFfJ/GZWrG/9rNwi6c3R8YAD46AkNWYH3Wf4WVtcFhmcE6XaXhA
zL4uK7Sb3uiirRZIcPVG3aO72VgewUCGQ4hSUdVU6q27H6S7jyDXoV6pZ/ktdGMF6HnKWOYFFtO0
IXTvLZUmi37sni2R+5iwPDLqHFxFklUvyzomy7x0sIsWACMdKu8R3VBt/eQUlUujDp/a1Hwx/Fc1
M3+09DO2WjTgOtuHUsr16JtE8y2krmUHr92aTjlshMJj3XmU4kaWLuIWfxKbuB+e1j9FmnfXlslj
XMFkGAf2JZkC0DxYbynJ01iSXWOR60QhCoQ8aOwxWLe1uVZpfPIUKsYsDBkNmCPkVOis7fAc5ZI8
oM674Cv7RnCbrKZrhwp1g5CVeG2L/hSxCV4KYa3g+jxh5khP9bwRwl6e3JnqIx5qxEUoxWZNy8rG
RkgMLzlwdNFbiPTnxH41dQT4Bqb7Ui+o3QZtTSYqhkSn79dJ27AyEfVmCoxnomcpwQYyUUfZuniD
IAaMbbWLUGuVQ/8hZXpnSsjxRpxTa3jOMjNzRCIVL23ty/NZV8QNUaBTzZ5OkbeXO0O2yQxaiMGd
tI0ZIlitBn1VdBGV4ix+Nswx3zH8XRoZSYlNC2sf2VoGBVR+p4m2q1o/XY1eBZfUSxDqO1OPO9so
N2PgIezzxAcz+gc/LuVG6HqMqA83pRxJ92pkuexYqgFZC7uD7rGEt37YOaVAC6qNk9hcs2dD7J3p
9+3AXjOM1/nE2M6jIMQ9N3JjNJLMIxn+sAlNQvqdv6da+toHko2iq5DiDu57Qs67om4oR1zmhSLq
u3btq08Rg1I323iJVlEFQ310ItafZchVnm9vJG/zMrnaQMSqgBGgxcDWbo1oe5H8TuCsN0a8dUMQ
kd0cz5r3zGfzivxw1c2nGWTlipT3nBhQ7k58Ch0dqx3VbxY8rqVF+CzqVALtTHLoWCwx/+1ZeiK5
YtOiiSfNao+JMuHX4F2LfANHGZL4eZIo9ehlzCHPTBFTBSeTW98MJj5NVsM+4mzhyvLYzpl8ekrQ
e5e4EFTuWtcfT0n3lERCbSqW0pggPqaEIR/GKMwrBWwHxYIsd+8cHcJWqO09A++brOx92I1MaJqU
6wQ9aMvgB2QbKvSdHYVPykbakQGHglAMEPpesapbOgPdloU+bFl0TMogQgSKM0BROGKexK4wmvdV
ql2G2IMnGwHArbXoCXT4NsgpdWWEo3zKtWcjzbc5D2nA7keaL515sgyFc9LVYJrgupYuirh23+fu
TmsF4wkHzambgXqLC/mNZ4MRpvOltOYcsaVdkEJymdRBM/ESWo5TLTG7YH3sLmWLYDTz0V5qxBuA
+mC7asijx8AHudlgryYR3QPXjSAbLnlcXqRQ9IgBT/WIkrYwORcsJ2DQ4pgv2OTxESOAhfvJKKh3
EUYW8n5oC+ZunVgrKy9WGXCvdBAP8AWoemVwMKrhyHvyxSa+adGor8HP9FUvX1MCTdcSYEBpolxF
tVMvCbU81Bb3DUQgQAdDiCsXVPYySV/80HiQMfadrgcv3+R4vRUJpRwn6Qp00M3EmkOzzGyTRzjV
QUAmXDGOA+7YIfshRfsVOGjVPReoZOh+jkYd49EmmUgRGRzg1l6oJthoPZEXEtNTrwYOa97p6RBQ
LqCNWJSas6vKfqfb4FQQCqAhVw158fyFIzGLho5HpsSogT99dgFCiolTDkfHJz+CWX8WHKIyuTf5
KKFadkgU8qcuYv1O7iksSYSldetbOy11HcioxcY0QI5UsmOzrcJ1UAgfzbrJRCXa5RlvWVp+sBAG
uuvCI649yCeUir2/kWF7klb0oE3Wt+fGdFZMp/z6HNT1iz3PDnRzNh957Y3UmZupM2By6mtPncBT
kDJiiOBpaRgEvZwkndZfpvZZODbeZJ1QOcB6Bnzbt1ogYwjQ94KQCT9wkV3dgJKJdY2FSLIjtHPE
Qk4uQJwhNLYhg/Qlyu0hr185DpZ9xxRC6PtGVbRnflsvzLq9NUE1MspC5hiUOH+6PSkjPDSW+wOB
gA2HTWyLEC2XRSLWKqzxB4iyXqrm1vVBhxHc8KHTDPvCTMclzWPFih+pgKPdwTTh/K+NA/uocmF6
9gHBerwmZovVAiOk0SMqoDlXOSWGZ/kubql1OnM5XMRUecGB7AoQ7G3qP1ST4u+1Zte4IisBf3Pi
a/tcFibaofrqsGTxZgnnVENYlf39iJUSoP+KelhflW19YuR9G2fvdxuaZMA6nwVET9r5OQcbwJYv
z5WMioWXvZlpfIUKOMCtcZgyF4xacg9XRjdsCqfhQHS0LcNHVsiC1SD7NsQaBQjTG5mPFXbBriRy
qyVKBL2cNjehWqaR1GLuEWis22l8gQzIvnE0NegmXAlIeoM9+CcXItgiC+ZwkDEFUGG6yz5GoVXv
C1T5VEukBQmYDbhYsVIaj7AoJQbSYmchLr1O2pvNSbWUQfBDqmwPkXKi4CCXCc/0EobyaRaPWgpT
RTd+QWXm/m1uHsxUhi4rcFjfJGoz8OQM8eAsOtpm6PxXQqfq9VhqB2Qg5RIUXEjZ6yLCM8oHv49W
ZfyeZ8W4aOA3reayBkrmJQ8xO7KMjtGdIGNKIa+1gAYd5Adh3/5kubsWMyJTS5C7l8PRacUHJRhV
a9gcgt4I1mZhcDWRI/Wmdxr8RwTxM7wqeZ+seDPo5q5xx2cdUD/ra+PCIcn8uK7xr6UuW1MnR4fr
pdb3GDIn9iKXLTcb6SjLiFx0UAuJB7dkM4Rz1F/lhdxFyE2I6GZz7I7xLhbaqWVwtSNo9sVCVN5Y
eYIQiOc+KOJPj6nKmIZvRA5YSwqpmUqbzwJMrNiqeWSd/ZoiKyYMJ93Q74Dytty1A5l7O1n9LMZ+
0TtktB2KKL3semYJ7meSz+/MEpsXiN6uMd4B0z2ELZM4X05f8SthPxEjNH+ru5yNFV5+nq8I1EOm
kN/ozdka/GPD2BV6ZEaYVeDirkwkLsJo1fjO98Bsk2yl2to3Pa9FtBhCUPOnDjCklKNBKz5loH85
jA8Q55U49XxiH5lki9HHdxQ5cKCi9AI9PNoUfb4rdDQ3fYbYyBAfQpY6l5Edva2pbWIzLgTKxFuo
SPp1Ry1rjmEFkyglTyNVvCORVY0ow1f4edhVgzxD2SS0LGK7GZ4Kz+138Kxw2A5cJjUbQlSTHcPh
CA/V2ppNfwxA3HFZyRCy4/LQm49x4ZAeY/gQeZuu2Ka5C9tPTu/OWFBdV9SL4PmX7GNXVS+fLSpf
Yhbues1ZZyUbf1PcG4PzM8vqBw1vXGqCjyDniH6AZ9TBabRgAnZt+BQW7EfdRZ8SIJJ0/aaU/Zev
2SXqWf+MXDxe9Q0XT1Xu3geIuioYt5IYjJkvIj09xxNXDT53TXsapc/Iy8FUL3HNJGYE85PmMowY
2hbpQ5dyFlgFSD9myg/A3u7CKntKeo9txdTv5RztVOqnYfJstM/IIbqEGICMqFqvPJlZcIxt5xyX
2mPj5tdiit5Mvs7CX5Y+VDMjzLRNVvq7LMHJ2yieDSdCtdMJsXC+sggSsiuyr2ZmFUl3epCWRQqC
i7efU1D0nzS+nNNJ8ThJwKWMqD7q3v0Y5CAWZuJiPQ3haBQE0Yh01Qu67sFjHqD8gN26GZLkEx+d
qjn1DupMT/LcR3Ye710cwojHigZcq1KrMWhngJS5m4hfySfAIB4/H/QS0W1iMwBRZ4JIQo66ZsUp
sf84vPWskyyVuwFvqa+bISJVoLtrg/pS16WzjCPhrDHMcM5kuJURp/maROzk6OaK6c29MaeyeE3N
1Dvb5h0vHi0sU5SPE7dVblwRQrVLorXflIl3E13jjDkCU9+QAotX+NXMvY/g2bJ6i7o9jJDHVS+2
osJpRH9v1Lgm3dpbednY7QeWzVT4WJxsCNlLXL8ogJmPoF2ErZ44kD5z7og87u7NySYWJbxhS2Yt
w2iCd/VkQr+LmdAjNo+CH7Y17CQUYgy3u7Q7WhYykiQ91wUJrDwe4c30U9ZPtOQ5Zkk0P0Ntb7nu
S86/mzVePcmknOwQWoxmWOsAhkXq7erB2Z33dsLAFU8kaZj+vjEAFGndelLdfW+s/EY8mMN0rkJ5
Dhz1U6g1UbI3LF4IXcjfWAgj2k89otfiIHUGOqIo9yXW/5UQzRmf1mOGhsUbwhWaRnImivBFH4oP
3wQpViQ6BHeGBNocAMaseSk176NS0toaPhmhw7XPaYcxlujpWjcrqEtzzlp79Abzra0ydLcek0Vr
OKaBi1ZG/PSobVnZrqtBHQeZ3efE0Wlleuj6bp/wOiSgYDV57V2Nkn70b6WrIU+HtZE231SBF8fN
jxD27oTP7KlOsh/kaZyj/uxZ3d600Gd2eN507R5pLxq1i+u5J8445I6lw7tPn66Oi1iqrfxPmxjJ
YaKwK+tjEgf7ihf/Kh2aDetBG75bl2W3Sq+OTlBBTWUTkRXus2GH91BjHmvq3ynud6VNh2mz2V6M
UiNyjx45gw81wT/Pg2NKkZDUx9DYuiZbHL+QW4wxpG7blEemJgGa8v6rTYHhWdPxrgUZvlwdmpcN
BRdnhlg7Bod6g2VP8U+U1PHRIKV9VwzJLTtz5NcgAMaT3d8s1riZSwPuFu3BE+4T4fMz3qSgMeC1
hVAr8hd41QIyDrQPPdK+epP3qYByvmw58ibxpRrrFBTDKUSaC9yyW9UqO/WkYFR6YMFBCl5ZNBGd
aL4NXPwid+l3TUBj6bgJU3djVu2328n9lOZHFiKbmK9ahf5H52U/J50Bjsu6TNf4ltnckW5vLZwb
hFVwXSbxTEV7LAkp4bIYP0Ry1EcyFwZDnkWjca2ooFa+8LdE/607LbpPE/cT0i6ifm1P47bxBe6T
rrBfsVfvHQVJiswHgRcMEFqWJix0NGttgYwbw+nOkAaQ0IjtBkkycfMczETdUO93QNfpfTrAyLZ1
TrTvKX2R4S2xxLoz3WeWA4Ch8m6lTcWvxTIY7CjiCNLlg1kymUQ9FXo4TyAqrIEd/BhEcBrFXdax
rg0p+TGWJAeST4YJwm0r8Vj4LIqsgjypmqYwzjOULnIZGljcLbosHdO/BGcCwereTLQfKK4d4ARj
eSczVFNNYZm7loFSZOs/kapzFlfOc5167jpjQVUwg6dHYRBU+0xh5PCi6IaxztKVg+Jb6Gjg1yyO
MzbQtFFOXu6UQbBiMFF/0idukpi1ONqoH42BZkdSX2MM2cIguwlyyjtMI8QETM5+Goy9SXGASNhl
uTy/CqxqBs5ygennlmn0LCpnN1ASrIqmvxGVsikMxkVNMXZvif9eCPhexH3fN1akL2SFHbijP0Fe
CoeXb7bFEsY80rMKgBPgveLuHSwK+300jBygqExSRbpZx3ig9ph4B/xM1mA+NZl3yRXNp+/8ZISC
qgf4RNu0nzXuyTogxiWwqSbLAqOEhytozXvMXalaDSusBhCPxjxknT3ylVSARL5hrI4yYnL4+InU
41srinyZ5+WXkdRvMaPbHW+OtapHTjCO+LtUa8iSAw4VW82dICvTS6zHEmklwUHMuDMPS0kVu8+w
jfuzzpuucuiGosC5NkWdH+n1bMJdGOfAKowuAn8OL3SUP6rsz44sIJUkfCuonUicrNGV8nFcsiG5
OCmhJlpaMlkmSgF++kh816ynd4iRQGU9Xo3KYcmmD18RM7lgwodXN7yJa2eGozBDRZfKKKkpyZNW
1jbCgRFP1aGh2L4r2QyjWNTfIPF9FFnno0RiCGzG3ldWORtyMvC4gSqqOTM0QVMnmRP1qV9fNPas
lMq4IEzq2iZuvkbdeGwaTi5fiEORy2TFnhfdFK7ThRER4EP8KHNJGow05h3iNIO/SAUX1amVgIHJ
AZaTtMhWvcIEbXnw+HxjHedrsA1nKrSfcTe30Mkk4EczyPN9JFsx+R7A1oi7tQhKQmss+YxoaxMG
FNsK5cSiTHpKoKiGWcPQpE9meoU+Mnw0rRSL8gQYU1LkWt1TkYT2vcYNXk5Acsfggt+6nH/2Abmm
ri0ZrLIVZTCkMZUBS8Y7oiLUT2u1FMc2y1kJGClEvLdJA/EeOASveP64Scvy3cQ3Zul8rWlEMxBF
9rcSUKfLKZg4zEMWH/j9se5Pa6eMHospT3eFwprcdl26MME/FSOjhgbptdVwR6qU/Iok+KzikARx
0W4wNFpLcu6mVYTup5HDhyCWgOEDZuNcYbGNbGvpdQDVK8nog9gFta7s4Ep45lbHlLHh8eLmHJmR
OXUjl4k2ootuGodmZPzy8sClehN7YsMNGnG6wgQ5I6PlS8gCgIHHDFtNQiyWpC8BKljlofoyhDgn
VXjtKwrNXuV7wdv3hEX60JQwD7S0hRGK6p3IlvoCOI8nihHfWgl5qqzwhLH0mvgUfuikLpkz42XR
hyE4WPYNDzWjny0XyDQme2HusiLxN4KGEC8PF2DQAn/TVumdVfWXosTLWicsKDjh6WQ1wmlC/cRU
haSeEpWrOpisukcdsDy1trcrjXv/qkdS3bE1U4uUD3BGoj8CabRWaemwLZnsU+EknwEm3V3vbdEi
oAHx7iOAKgtLj161hOolUgsyltDZVcizJhfJZzQd/LaqllEn1KqFfHOohJ7sEjiRV2MS0FkNBMSU
2gB5hLFv3OgeEVSPrZWxPlF3oA/fIj+/FFo/ngrjSICMvASkDBE+JcGAsUthsEBs0ShXjtcxATKL
iyYc5NsF8VLmXKpKwNSRHxHAx1Zz6bbUEEZdbZXKvaUb0R7XgQntAjb4ogPK2aYPGHXZhI3jgQzT
RclUlSjdM6CiamnZzhrReHJG7ryDNi+OI88eapwWnjxTb5fhP+AAdXW0Wp9nZ3dNmJygwPT8sY0M
VpPhwy3KZzduPRJIgJISMcoULquO51SF2r1j8awiLLEocLVN59XJ0ulYpoaJ866I1cK42JEL5b8H
FlN4pkXDLtNrQm9xMPvkYQDh4VuyMjIMx4Vmjfaqm54JByG0LahNJrYuQAGLRQE38aIa0mtWQtBE
GlmtBhPStmrn1uA7acUAZCadKb7uuy7IBxk9hcO1Q/XRF2o5VUxIsSt8oVh7KqP5JKcIxFDsLWPe
v0MNG2fw6l0dU4rDHnjlRCHGmiB6jNRetzDQubtNyZ43qQzybQCv2K46d6BcDUgvA8aGYDggcUEJ
ldgvCTDg7TSRNzO52OWyUYcRXF9h6ASIVMOvxIq0bUsHVmfxN3onAryw9lQAzqaRtHVrlu5NIzks
CBAvMQmeS5ar5baX4VPglgwAO4sMJHAF42jfRtF2vI4zjzbc3GBQpDmLYWuZhXxLjIbmDlDxEoyE
DsssIWjdB1XU021X9ZlgIdhYNiwcgFYYC/LwGIECwrHFCgJ9YRz44PsN1t9Bh/HANLiUvVyXzLoQ
pL0YgrdB2DD3tWgiVas3h7huP/OWqQmUIY/BTfMU+cTUNUYw54gN5G51QKRCCi02xuwpO4EIOGBD
QdLKesxbA7u2chZWSCvAPQvazOZeKOluAgbzTn1vYRywZfXq9Wn7o9bUowwDWno/Q75K8YThSVtZ
+byt5und+co/cNchlspwyEd+QhIZp4EqWUnoZAV3gsoLshjBrUIzEEMynsSFBq8/JcT9lyNP0w6i
MMRZL3GbAqtbVkjLUdcGB1KRH2TQCPib8q1LmcxKp8vJQAzWUOjRSaJmYajkvqKwWvayeOxS/+oY
dEW9fIIkCKF4fPJsdR3z5OaGZLrUm8wkmIhLsNY7gF3C5eDXAIQtyGy9kFDlleIWuB+jdKAUE5sK
FSq64cdW0GUQAqCero3+Dht8VFPphVrmrEcX1WwBb0266rNoCPmOiqdEyh9kZ82Ik4wIne5IOOHR
SNtbl+EbKuKN54W7qsnPpgl7MMo+S9H9RNz2NRrVK+PpBXFtDyZT+0WgMdOyxVStKkau8DHTc2Ax
Giwde9WWpPjFPZagyjRo3OgyqAkgXlec5gYrtBDk2lKrI31rpdj+/Pw+0YMfw1TuQpkc+xoZM7ZC
zH3GLa5Ik2qyGdI3et+keh3MkR4UYVto+/RmuJe3XXVhrPqgzFHH2EwNDiXc5O0MrRAmw7TuWlBl
KZvpZZWVNI4ArCIXfzc5dfull6DRdZMeylQs3H1oISgw4SYhNweL1kRh9NhUcAZZuxysrPPWlsvy
PGMydTVylr2FVkKqG8b22KBFFTqRqH4z56kS0IRwsGPe5UKlRp70gnlVnFAyP+oAYXcZrz5sLKW2
acfIuwS6IKOB3ge9zEXgqczatj/AFZPbVo2PkGWdCwfElsRAoCYB9ADH830sqfMGTqphDUW92ceg
4CziWxjUUoq7Vjae4qieCJIn7yPo4YW5+hPpJpkxbsU4PLsjdVLjggdhnntjSzRt9Al8vD/ZO8Eu
g6K02XgZxcWE8HNQ3TGNYNwUrn773+yd13LcyNplnyjPwCQSwC3LoDyLRqSkGwTl4L3H089KHn9O
xD8z99MdUS1SEpsqAYnP7L12FtPHT+707Gp1ZQlNn6sSCExKYBvANrUfhqALWQQyvmdPNTFuWXyw
vYwK64HeARvsQzLYmCha8ZG6ii2tHX+zKI7cwW+ZtHP3QFOin9SeZs2SacmgHGcqVLsokSJwZ0JB
wmswI3TZWbJ7xwuMrUky3kuyCEFJm2f7yBu++hlFoN5NmX1S3jHyMkEqX1BAHxvo2hvTCPNg1qRx
BLCAI2cEwdwUrMF5ksBbcfxAkTPH7nRsc3zqVvQaRf27j4w0SCeZbUNvfKqSNWJYNL+ylGEMwwLB
K7M9rD6UOnnlHFSeXKbGKA9eqRZCjWePqXYdjF1UvFXRb6Hm9TQA6RqatQlMsHY7vjQygnoaaaEB
n3gkfY7MBzbNJMloNfKV48YAKugNzcGDSTi3EMZ5Yh8BOMAzGdwtXOJN7PXOvhX1ERRgcwh9StZ2
sJ/rvN7nndtfJim1Ty9GtoCAi3E6qiKYl+EuytjstXPzGKagGptuWW/2UKEyJNTj3K88TdPBLI6R
MgMb4xN9XHTxoulXOrFPE6uBxSsYoJ5piRAJrKZg6tIynK2KaT7PVf1q4N3Fsj47pzxMN76KUFAt
RAPXMFEIIkGFHMfpPl+PmW2LY12+OeH8hUjjLzZgHk0P4Tlp+89RjUHOsTCBTeCalrAfNo6S4jpQ
O4DZoTFB/biNqJIPmUpujLHHYI5LghJWeuc0YpdUt3G9d9YQihXFRGGlZ8ssomthuM5BsmW9pKO7
XqIRhZa0DcHmMVtPI/j5zzx5rfLcqXBgLNWxMXdBHT4YU4F634DYNzB/TNN+RZJ2h2/NAdhhrLDt
5cvUsoAIm/7Fsn+rljzjdIgreHxReuiIIHgoAY/mUrxlGDnQpjJXnKGoZgCGd9xXA2bm6I1kJUgM
a2Jc4P2GwKYeJua1B5+r7WC+C9d7wxecHpj2Cm5/JtSDlRxJUfUQQiFBrZj6LOyeBeaWfcvtT+Gv
gpo8y4e8AVlhTs7dico9OmdB2AWYGAbBYQhYcrEG0p6KRw6IlF/GNy5Cx90YDePpxqGAHUMivBLA
KzRfZxdKDtPU/Gao8KEZe3e3GurYD9qRi/0DxdLCQFkg1jOqu9sYl3AqP2az29mLgsjqHhcpDovn
QgLwLjYVIeKr7mMFWsXYxP6ITJ7MzSh26JZPM3hr0n3nh1Sk767zDr2NKZVzAZ0yn+xaPkQQLfZp
RAXqa9mJ5RCGQ1bKD2KjgqnMo8Aohi/42ETNHNyuoruHr3tnTtyvaHEN/MtQrpeEPCGny7stWZ7S
hPW7TFazz50xPUU8nAmsJzSBaTggs+pLl6JEX60ELJ49MPUjWTJni29Uwg/YTh3GYT7m7teUk6FJ
Ih4jvIVcNdtqNUjRSePi6NNBrQLtn5UgYk5HUiuUt7BBjr/6BQ8vCy7Lg9PP3jYDHbRl1RiQDBGE
SNw2cSIIyKkIIW+Zc8GEAO6qgTjmN6r+GqSH/ccAahlEbvYYzwx4ymUlglsg/3eYuzCKK82UzGuV
bVVvBSh2ln1YcoUaCWM9ogYYJwEjmwlgJD6CEd4KV2tIF9anWYqXPLtMy+KQhLnctJOO1osiJn1E
eENmJR4r20CCY9rOKQPYcBp7MufRX7MmolisHTJj0z4QGat0wGvbZRY/chYYSH/4BoblsgB7pG7z
mq00yz+97TyPJdSzVCKEQzix7ZboEud+vx96YExGA303R70iOR5i9W5CiHrDerLxsoqbwpgl5YR1
Ui1EYplSiJZkeMTerWvz5Jqz6d2OxnrF5wk/tMNr25DXRxBW4mVHW+YQvgYfW0kFIr2V7juYA4aw
tnlVJZQ/J46dQ9bHpyxhYaxKsHl9jXGC4+duRBV+dWq/FdcktU5/LpRlnfwWmmXFGJXytGsQPLXJ
fsCVWuDm2HhjeS7q6sTvyiq6c9OGTAkY/SmmotiocT55vv9W6LqVwHc6yWz88H2qpiFjN4eK78Eq
4nevZ5FvtD7rPkhuyCFGSEqzBo89kuswHieUgzan3rlhXkLhUZNgldJ0bMI5y09EdH14ORR7olup
TSvCsxxAvcAYk4PbY5SgitkahTT2saduIR5xBHGMWyzZ8kRX0St1MbRpu2NJTH7U1PQrkeYxdpD4
l1G7CRrCKkist5yUMDOGh8hiC8Jv2zwDWXrMOVH37KZPNmOpTeaLbucap3BQ2ujrj2DvPKoq1m5b
Lq1fPYQqIJmmDj7/2sK53FEsQj3wKJWSzjW30qbQE761S1ckZD5bWL+1qt3qa0czIvMgD21YrfTV
6DVuNZNCBA3Mcmuf9VrBhKA0oidVuGlQtijZkz75YjZh9J545bNBoDF/qM0wTjNJOnYV+GrAlcP2
eqUT3zkzR5MXl+F5VWw9O/uT8Th9y1pIBDGpPPgO4bDasTNtFyrCzVhxl1WZIIXRH3eFT4o53NkL
lhn2Z6jg6CnPlCr9A56PYYtVHO9yPZ67EH4SkrR6Wa6YKsa9z8bCIT2FqpwBN3C7YJ78XbcYyG1Y
E2RDv4VIw1zMZE1dhbGzkxVekTwLuY1XnhRT7dwKd8i3pQ0z3rBzVhlzcaOQrrd5D7QmT7+aWmjc
IZlSznCAU34VaLUfWME++kU9w9GlaKy1dTZLZ2cLmOoDHtWyAWSzw4BV7YrWY9XE8Qdy7lm644h0
xn7JVhRjkihpBoqjOoiiAoYNx7PgpA1rdYYZ8o0gwno7h9N3CBXwFTJEpuCKmc3jnDKaJxndjIjV
Rjn7T6OitM0BxgYJXjTZwovtXD8F8tQHdfhWxkVzcRMmJPaYP2ZDZWwSk+UaE5Mkk/e6935Umaac
mQgDLMfbqhYN7pIhh0oLEbCazwISAFCXNRbzB3s3W9Vry4wdFVPJiJRr6SEfdADuEr0OS0hjDCAC
KQykN2W2cBHNu8TygTh4Sc6yGNLnSNVPtY16OMIklYsUQFQv6ltl9BbbBcYSCeByx6WQSDR9yAdq
vgA3N6Pr2KfHpV6+Oubw0THsf5jJImOE9tFpOjpm6Ff+eyw0N72M//iao54DVLcryOp253Gp+h0U
lXJ4XVE9mkgeNI29N8AQLADaV0DtPcB20pWIZetrsYk0zR2ECbyMlKuPv6ERwR1uNyfA1YITad3E
IOFbzYanI/hj2dDiCwoeC0+OpsgT7MfTz/u+4Mck4wC65vyrBzs/a/68BERP+UrKbo6Ajnk3LhPe
15V9mHeKO/+wgLLPNdNeW7oBfUMuHid2UYDvY03Ah4SiM5YRCsIzRn/xS4zFXgLNB5PLnaXbes3T
bwHr25qwD7uxeWCmUtAT+IcKDL+hefwkHogTCTBfY83qF0h8nHj4InJoVHAccrQRkP3zolVPOZtI
Mes9B/T/1d25MWkA7OAhqBAQQKQsSQE6M0Dp9IBC5wh0OlGg6MHYkSmFKFPnDUyWQuZMBEFIFEEy
MJSOdDpBSEwBRlFC1wguUAQYDEpwEBJpsE7oQJl+WMhayk2lcw+UTkDgLTJbZDK2zkYYdEqCp/MS
IoITKgIUPJ2kgMXjqxCg7SQF9Vx1v4h72mcu6Qud6WJ8+hA1mEuDOqzQOQ0TgQ32FDH5jdt7oUZy
4ZzHXmc7uIQ8dDrtoSD2IdUKERz1mzaHUcF4s69yeRiKLz2BESbBEb5OkPB1loSjUyW6ZfgZ6ZwJ
AijWoJG/8xmeCUEU6BooR7S8GZ4BC6dmosKEY0SsggtXN93o48kh2iJR4S1U9XKw1pn6gPgLqXMw
PHyNQOTrNz3x6aZ8WwCjyIjOmGJ0ryFhGuDna3Zv9veQrzgRtzF95m7oBA6/7JaH0uQpmZXIDHRO
B/ZO3jKSOzL6CP6oFDkesR4h8R7wLq8RXf1Uocg3dQLIghkypwMy5JErt0YaR1ZIrdqPpWLns879
0dZ5IqwbxwP8gu8wp7hwZ4tFl00c3Px9RCOQVqSSOJl9Tpv2V1h1hLby1rH+Mc8pUSaIDVys//kX
7PTVziHuBA1Asu90AooIFatLMlEk4SjgA6L9SFxK25Kb4hGgoghSQXGXPOPGe/N1xkqm01agnNUQ
oIagnVAqQrbI9plOZ8l0TstAYEvPbs4WykbFyIg606kuPnd7E6snS+e9uDr5pbVwmYc6DQZDcr+v
dUJMxQ1d6cwYNKbGIVpY6fkY64wu/eZa5g0MKIsHImdkT/aMqJPf0sPrqFNpCM4m/ImgGlZRr4np
xVc0oswaa3kd3cNkiteiYlVN1A10xnhnD6DRUgqYOsJU09G2zgzZWBGe247srqpiJkSETkSUTo8K
dCHUarPUSLf75RAWt7kqX+fe+1nDnT8pLpaKzzs6pYd1o263saTqBB/L/j7hZ9oOg/8ujDXd4wfi
YcbeyUnEjb8BJOkEqFCdNyxJlg9XjnfC2L/7OjsIxh0/7RDo5qhLBI48iAv3A37sSerkIWMmg6jR
aUTJZPyogZvSSJNUFBNZJHV2UR9+t2LS/IANvyc63Sgi5qjSeUfY5vCgX1cmYVPIjevZMd0eEUnE
rBr7UqcmZayB9mHb3CsClf6/Ce//yoSnMQj/6+9Wt/8y4R1//s4/yl//ZsLTv+P3pwkP8/JfpO+y
YDTYyCuXf//uwhOW/AsaUMvC6URpj+MOK+XfbHhK/cWRBj+FIsdWNvCTf9jwFF/QMG0Dc55rQBMx
1f+LDc/6d6SDI4k0NZRhwkZwHORPtvPvds5U5rFPQl27i+vae4qld/UXmV28lpkJlc7Od4bnus5+
5Spzz+HSl7d2tYx9T1ExwZZDEIPirKfauDgGuWFz1rw0XkteZIGyZcXPt/+XN/dvPsJ/9Q2aGq7x
V4OodkTyDYOOVLwDQA4cz3L/E77hq0wpqq8Mz5A9nZx6RBilknMsjTe46vWDZ22ycYy2rh8OW8SM
au/66pZF4JrC1JEHlzyi//lb0n9P//EtWdLAIYdW3Ias5GrL7L9wahiF+9kE83MnRlwv8Yq5wvSO
jWc+Omv5CDpo/CZG90g3QOMRjV+Eas0bG8a3ofOCOfXuKyAv2xq+0WSc2T4uu3Gq1z1I9HNXKECs
i0CF19of/4fv2/qv7xtDp+1KS/GP5Zt4Pf/1+2alkg1r3YmtO1MEqrZ8HBbOVljMzTc5Fdi081cp
xp4RCg/kSE75kynp7M0K5iUQZ3TANGNjPrxKzZsarD+j8i+K2UY5iZXVQPd1Sabl/D9/29L77zfc
MpXLlcvd4Sne+/+8aIfGr4sc8FTP5YskxiGj8R8vUSn7IxaU4z8/tbiJvBj6RVkA84BB8UOWDeE2
ZvZGLfP3LyBmAFge9lgeAQ2rar+fz4XWWtQ6evjzR5+f+/ywr1PCPOMKkaD+JZ8/QWOFlmp9bISd
3OuqbRHtnwTGyruvXz4/bTNq3EVj9WMejW99aKxPIO1wf03A01xZPHWCFW1uj71z8IG42mjIz8AI
2R1ysT+xAsG5slbJ99LEcOENgRc35leGQMQpWyAjZFIAR5xDMp788auZrNYl85gEYQxns1aOYAuS
f3xsmGn3RFP2p+kL8+C4Yrh1CRvXciXmsYtqNuZzz47LyNzTzGD6gme3fZA9fqvIqxoYYXwuop2t
k0adFjMeL6EyxsvnjzjsYDTj8TnpObUP1Qefmyf909xDS/B8c95yg3fnOSX6Mhp7TIN6jJLpF6ti
krhroxwh1+dnx7YEnpN77ygE8FcVgLtMUrGrh3ROk/PniyOEZBolGE13sXVmy2v+y8voACKOlseu
abvHrAcpj6z63WbNvhMkp343rNckNsVXiOLTgRDOav/5aZMM5d4bm/fFsI1Dav8mot3YDoDH31bg
VXt8LyBtDVW+iYYuEM4nSYH6QxwFIaKhkeQQB25X2NoX8MLZtrX8JsgS0b1EnO/XuktZ6LX9y+en
CuYRGrM5nD8/ZN6SHidXa2CRGVNmzs+hVc7PE4I6RooUAn/9XFFAeJrk9vOjWP8y0u2r/bSGy/bz
NzAQU7hdmRQi/PmCjgAkqcEqcW5WeS3m6a8f9YTFnewlfG89A0lNFq1EDEN5PNdUJ9s2ZjDJhuZB
xwvdjcKXV4qjbaaXXaEUeMYGzEmfH0ZGz5mrf0IIvnjcNlvh6+lbCvnGJUwdAexaIwrRP4wmEYBk
jA4pCjGWOYlF6KM1YaCrZly5bKXnjZsyDfH1SxgK3pyW0I3Bbbn14licxlSGRGc28SlPvvcsdM7U
ulpHaEaPwA67QC4AfKjHnWgTIvRh716T7ZOYl65nVAmQNjuvE9EjwpPbJBqc58LRBt+oezKZ+5lT
BR/XF6ggEzzniz8BwZB0pnVaOtfZfJvMxKUslOoWtaNx9IrqZ+/1aTCmZbSbojT64pS4LZ0Yv2+u
eu8sDmUaShhW5CglSjgbhXL2vKQWff/nD82FGBcX0xsrsQ4//Jg/QytmdVlXt6JCeNMVGfIsMw73
pUsEEaoRUtAnd4E8ThKAY34RToc2vlu+6XSgUeW414jBuIQO/qG21vNsi1uAyPuUOa/M6E9swrVp
1x/6yHPPdTg+FqV0L8gUMDHI7g5ZVxwMWzGRDn3nhS239diULpp7Wd4QOiLS7pMEurM3XclrIWgn
ZHwQsb2aPPN5tuKg6nChwhdIjmRAjde4lpfM8Z/B9lZvyKFKzoDxFgGcuwO40aj4U7beO8sJtxP4
8HTKMlQTGAZWIsFDVPgPuQkfEBbz1tIuk77u8YlYhzipEzreeNwt1njxSKffJlNBmKNZz0FuFj9t
1GMVm6ITyW4XW7BrtWCft/DwdgV2Ke3FIYiMpcm9CsOt0Uv7iBE63oE0q3fQoLKjD6zULxrz3kz1
N79S3cGik2Fg1o/HeEimA1AiFvcjhL6zA/awjNOEaXhiwacVqnxyE5oTWchXQ79wE2y4VHNUnxyE
pj+E72EsSUtfndeWE6nJaVfJhkNdni5vxpK9N6BaWbf4WKRjfXkg6TtlI9qIDg17PRbd1ctQtpak
vuzAvP1o6DCIhGT4EeaMP0mg/iHFNNyUsu/cGsnr50sZWYcQ4hWau4tgKVknV6tmouOyIb4262RP
D50l35tlXl9TT5083cub3fSSz/MVKmC6i+fF2VAyNudwdWaShBLrIBbxLNY2MEu5PKkpwN5gXsLS
Ny44cw4xz3cCTZixbrt4jK7VgM8+G65+2pi30EIXWsnZuxapgsECLJjedyRUNezE1ZyMg2AVBG8I
RDSpY9eKfPokbaefIdrb1jayi1mG31ply72B8A2+aFB3xXqvpqV9Gv35oenH8BSr0QUyv+JKXxed
Ez8Y6LFJcp/SedsAtVnX0DlbkQ+vyqlAXXVGfOv0ywKZEdV3su6FXB6XylWclPONDZ9AQD/hCbFl
t618ZgGZm9OCqg41nISntCTZQ0iKkYDp9OT7a7xszTkUu1BTwsl0ZKCZb4X+M42opFhHVSHs2Xa5
wJz4CX+O1FKkDzCMyAPrBDzzcJQIGFS9sey7zaJ9W8vaOVYZYz3RdrEeBfyAeLZSydjLmTCZpk4u
1K3tufJeDCKkr5hpPqYOt6GVNix+LW2m6ofuUJQDOpwinwLc5nfoszgE7SzdiYr/i23PXmAmA9Ht
61s4DxHP9toNViCtO2Z25nNIMcEu51cWm8mVvJJtIqGaMQ7KprNrIvnXsM7B7J8csy/Rd4iSfdmC
OHD1/iQMXO7hfNH+7SFZvsauO+I3RbmRpwPS7D2STmTVro05U5jLcs4mJv7rHFd74hoh8nMEr6pc
HoomWXf4790tUnCU5E3/00+igpjxdxmvmobpb01bqT3t1kXVPw2LbLoYtC7RIn10Nqv2EkO7AfvT
gt4lHJDYn/IAIS/cFvZkoV6v5KXnhgAprjnySeA3FT5mGVuXXjpvi5eLs2jKL43sXDS6iJsakAoR
hPDSjNaNIAxjFxKICJ0aNf8iHvq446hg/LNRfefvSXjClRu3pykfo70756+ZvXiAtQFE6bkzGX92
d/Xn8E/U+EUwd+5wHmLzvVSJu3cWwm1q6opamjeakxLbGi58OFDhPnZwxOQusU2ob5BoDCX+f1E6
LHNdS0A7QAjSmE23C5sfEwEvYqy/oyh3zoBTfezSUrJoxWoZWqjvvNQtX/0Qn1o8M9wzO1K93PUP
UQXZuRUyO9eVi6A7G/0tNaatA8A2ju2qYxS7U4C++rn5vGdJnCPcbzj2I7CWvkaGZuqbYIQ4xEDv
7ph1fRZooVGGND9Vu5Y8qpMQ+zqGFZacjSEstDgUkShg2H+6pyKF5VSP8Vm3tdhkfOpHtEVudfUg
rJ7Wacw2PofiNptD2IHCPWYzuqPPsqLXtUUi916eO6y6m6HckzeXnGIreaIK924zbfVD3QjvMVp3
blhmH0ghfuBtAdr5WE/M21wf20K9pOWpjoduJ5sIr4QB/nc0l+5gJ8PrQhYfD9jwkvtje6jwPp87
ZWebRhQ4PfRZaSp8i03FWelNKzt6jwg6IG8m2VaMj//5Al50Zj+Sis28GEcHBeDeMEOU5n09sRoC
WcG22Sbukhso8+31gFMbzgVyAsrh6QOUn7qw+Xy1fSs52EZXHWd3uc+iFOSQ7XwXCRHQLmQilqWC
aUKkn67ja6jxOVMUf/eqGbyK21a3uWC+jXQMH7Fr23emYghvvUPj1l5Q6/N3GuZuYzPPT9AsLVfo
2u0lya5OTTNmkLS0TzIdzpdgfMvtR0GhKAF6vqJD3jamxGAmkp8dzokAMnKJ1w1Z/yi7r7UvUONg
EaaaG5jQ1vxRaE4V9mQCNabtiC7gpYpCyMYm7iU5nD2LCz+B+RoMov1Wt30ScGaY+YChBnXesU7T
98/HUQE85QpuhQycubFPtu08GiTxXKeGfd3apSpoCYykxyf8j/BkwgQUuN53adn9l7/dY1K5TyGw
Q+J91bpvxjG55Z1f7IjvvKLn6oiLK08r3qBTUXyzJhIeY1t+2Aw4/WToT1GaQa31I6ageUPps0bd
o3Ax/y1aho4B5BzzpOCv3sZjH08lMWszl0xvD2AKgQ5vzVhGewOg63Nj1l8XK/LA5zwjKZ+pPoHA
jllDcnzOwjjupurRWS7u9FvJbv3upP4JiyPyc8dgc5Ml+77D3tn0Qt5UyYad0U18Twj62a510b13
qv+JYqL66XrZfI7Qy1+6kCSEyoETbiHk5bBPQRjyzKiuFpoljC6rP29CmDTHzxrB7Zt3EIAysCFj
X0J4EJWascUZGO/dZAkylJxMK+oOzg+m/l2iG0Exs48GSvYHcF2N3jpEYwakhxsGxCf+7ubgrp1/
TCz0+KGHGUDtVeyJN5EMyIsjDtymDi8eb8gdnSiyr2oUgAbIsPKQofFXooLeVd5RVv0LPW/C/CZ/
xQSA4rQtOJDZEA/07jtwQPnFC3OMc4BshgxXPJZv99qhzd2CaMdP0zUxizb82qvDmRxpEx0xQaj0
W03nQGH7JhyJ4cNV94jsKNyMDW6XcKDnZPaPVKU0d7k1MhqyI+uMrfwjyszyNXLaWzRj2SZAaL50
hjdvZS6CNZP2Pfe5eyxkP5oauh9H1R7LPq/Og4X5tGpkiWeYaITRdfJD0p84lsznzvGpqXNvP2Eq
eLB4tD9N+DpYGwF2rEaizWP8/Ek3tVyBGEqqSrk7WXREa9dtdgFK9Pl4iawC81dPPmJpx9k269r4
sbUT89TgzDvOg+8czOxLVzjmbqjyP0MrwUbqe7HPS5/nsIM2vO1OfspaQ5+AVYZcJKnYNSprBWdk
rs0ezFGBeBPZbATrYxVud+696GAL272uaJyJ79TnYWsR07143ytrPKUIaq5hZ9hXW8SnUZTAJsup
Z206nGrL76/dYISP2p/SRMhaRazuY18bp6b+Vc6l9xTmaAzU8KeNNXgkggPWzmjBmzaqcfDPTmCL
CnvEMjy0IR47cPnzcSHkbG9PTIGQiWS7RteDgo3LMmbe+fPFjCHhZyF2Jhu39jM5IOnWbBL4+zKS
+6QnG86Ys/6c25hg0ww52ucgp+XNDWV5srL8NS+xriHaINLXWQoQku2cX42U8CjkIVcuixcgw91B
RWb2MoV6klBMLabYMeStNaotCVLdhnS7dTfbE9ejlbrXbOR/HlnJuXRLcY26mX2dA3Zgq8ixgOgl
WG7Dz3wbmxdhgh/p0W2dV2lh+6pqCKxoYINlil4gdeRoBNdrbkXRU9Hh4DVbZJNFg2HA7H9awjF+
mGsflE5WPhWZ/VTNbnhAaU8m5xrWLw3rwrqPyHsXVXHwCCN4xVGtzQLF+bMgCLGb8BTgVMlBTCEU
u6JdzDliF3wFaYzTuDD9Uxb1j58PK8lY7NT4y90alfUltAHToCRa/Ln+ZjfFKVlsEh9yhsvp2J/b
fskvVa3el7ojBTB3+dqusyVrKTzEhN8EtetPO6SLcl+HwzO+/GJbugbcCC9bzu3avLadao5Cm/x7
G5NnDKjudP+8W9YUCDA01epoZCPcR3QoRpy4uyn0gFzoo9J1q99d5dzqvKBhyeQrEYnFqwPhs/eb
Iwrh5m93JkbehvXTNXzN8D+ospivmUNqryFVHxAsZj1NsR+YgpOYcjo51V5lPwFE3SBqxUOWG4/w
TE9WZDE1y6oND2HFVzZJLEe0EM3kadH4c4gU0H7gl1GIL+XHwKiL57+sDlEt5AvozwlgfLeHu3c3
kotorPSqCIZ5sMqxDPzYtVB64aeyM0bQ/lgZ5+VL35CvMOJsInvOtuLljCWKYJ2YWcmQYbDrK0Fn
4naPka/KHbFhSfxQsl978H22016YmF8z2JrpDFGSkIPbaLQ5pNFouNSJCZDGd69V3QQEe7infu1j
ElaQ15ppe02IeTobJGUxsphRm1bW3W3fPp/9fdZB5EZXaBn+vmz8cN/m4jeFMo1keG8nZilkhHWM
EusVtiBMM0N0LaU6xZJV9MaN3pR+Nnv5LO5QHOOpcyLk0CNnl+9uezX3t96FTFu02bCJ3E6cJ0J8
tt4EAVjk5bLHZsYfMgex/pCwAX6a8JTCbw2Tm0P0S2ZlP7N28O9q8clbG2a8h5rFjRwPtIt4qFY9
estaL8Bve2a2rvfiUN4NkW2kCOcDtPOfhV1/q9CPXvy27U8pMkavQkjBzRft62leXt2SdYRT5mSk
ELyVNt3JqyfnTFoeg6u1GF99bEdIhcbLZBtcmzzdEie3t2uO/6gpZfsU4wu7ZixnB6+gBajiPRO8
8dZq8VeomR75WIJHhabHLt4ZLoC0IGfHVRPQsS6Pny9QRpZH23/n/TIefGKsQCvGy8XSDfJnlwyH
i9nr4IEpLaORm27kQpvC9UjQRwTSShlnWxTWUZVYNDvyUkovsgMRZy+SfCVMHDiYSLewMOWugAiQ
t5M6KJZ6qyTAREKoF+IAPfmYpSYewXy1kLGRmUOQ9T3VT/mhIPGkLR2KFCyLlHn2rWhH8xbJcULd
Mp1qIHhHznbvGJnUB4kbQQX7LO489cW1IILLYcrwgnfR3SDmhoSs6SqYfMa52Tz70AqwxCbP1Vy8
ddWIgVCfW0u83GprbQ8NV7vODYrOdpy/oa5MAqZy0WWgzgexg5N4q3wZiM5+/2fRRD5uidTH+dlT
RlDELtM7uSUv9njLy8F6GmTi7+fQdTeRaQ7HSMdYzA4QZdME/pxJvzzBT2SSOew+GxY7mpB9RuMd
VamLUPZn6Zh3+mp5J9Oh3cfsnDZzb3FjcF0i4IziIv3l5f27qMMnz5y7y7o0Kee06zBAkMaFYAvs
Eh1EO6FHwMqdiv284NWWVqsuhXQ6CGSIoh2XeYnsjOdctX9Wgi9OYm1KhggH7G3GkH4ZKEiZfEUM
SGFlKi9OXqDPIK31J7HtlOOcGKvuWDVUp95wQ3LspAexqsvPqdHeMLJgP6p69hTJGAbKxv9bo/oK
oqnAXyNgoS+sYE7x3OSBOzolT/oN83b29rLCcWaRLxEybjAn78noWwMFVNQT29AHg9G/2G5N9xH9
KcPuWdDF7Pkq5rzp4yJmSmLucd+vAUBR+xztE2ObuinpgmqwdkbOECTJu/bqkjkz1PV7DWyA79M7
KNVeyIQb96uXmbfEaLAFKPkIstF4a1fHOTsTM0a/BMExFf5OqjQNwKJMD7kN5iEPnRNK+O9rWEKj
EusxLl9XA1KKP4HYT0J5GYSFNQsJ77YjJ5Ie2ngqcIXfVlFQWM7hwXJbYn7xxj5EZsxFlGA1zcv7
Z60xLC0SDeDYd3dYkURohhZak61leOnzND5OsSTZQsjy9zOYzYJOU5DxPug9GKzwxEs+liEeg1KJ
N3e11bF2IAvE5IWEWSkfWqGGYKaxClTu/WiT4l4LUjztxjiWA23XgF0CbabZUFwrVGrs1pj/rwQZ
eao7T3YF9YEWEeGnhA1ZZ/1hZbedoKnepGzVg0TWMH2QxgcjFql1PC0QSIya0VoOCgK/1PporzMO
OkFOj6p6ZiQjMnrMWvGtH6pH3JT7yGzlk6nzDFRHpi4xfV1HXuBEWnjceFxm1srjsimTwJ6a6pAC
uERyjK68S2FYQqEk73SZefpyIB0Gr5oeKMqPOJqIsZn6N4if63PjziR15B56rI/BGl5ndFEPZbsM
xxlK7t7Kk/YQFxkeUnRPiY10J66Tr0Rj4nOA04CbgE2QLedhR5QAtFmxeA91mNH9Rfl5ypxgdV1C
eiy6LYorJ/jdVthFOup0GH3huo+hVCDFLaFS6JIQuznJrrgtNpFidzjRoZ8j2T5LuXhH07AM3ubs
Qymv21UjyWv/m6fzWnIbWZvtEyECpgrmlg70rrvVkm4QcgPvTQF4+n+Bvc+52Axpj1EPCZbJL3Ml
2iGMwcI2YHxk2aahvmE9Jd4zhd2yFooag0riUczoMFyrzBNnOPL6JlpUfdvUJZFtCB0JMfONO4/J
zUsX27wMs904F4GfMMFNhsR9uIlxqoiB5l3zIWdK7jGxpj602vIUG4XaNi5mQEyb7bWrmSGGoG7W
dqISntgZ0a2GqpPOOa7kWucuCZvmPpZfJ8qxvBpz4i4o3oaC2PgAE3nGqGgYj6puDpj3gY5PtEty
7j/nfcPgNz633Hpn2i5Z0RzQXFP4qcUh3LgQMl/ioJ7G6YF4IVkV09vr9vBDGVzQ0iJ4dByL38TL
G+667+b4jdxbdc4JFJMkoXWryIjRBm256b2+3aAFjUev+ug1mtUaHoidbavYT/F33JJWvGmJ/IdR
WIL57w+A+C2+aSHplCpEpg4NTjqq8wAOeCMZRs5BGRgXP+N6CO+kUIfYbo0DgYG/VahS8Pnku508
OSZR/Q+4+b+hjB5mFWcL8ODZcUn0m5Bq2TIEFttLdQ29xqKBtKHzaqpO4G81v6/EPZ993RiuXpV9
q5GwuKnECm8VbdC8oeo46iktOlfRtX8jAhHHYYAhH2kqfBY2vU2yTneNbZDSpqFlH7sBQetg81Id
jJ4ZnLA1VmmpTmXc6IcG4Gg7CIJlqoBkEI6Zj5cDs0vTQIlsxMHUlhRbXQN5aiwH6V/fmwzBJvys
dBAFefazGVW/syQ8Z6uDIeBkqtrWZEEfTU8PdYjPYIUc1j17XMFW0mFjt4zxjMmYgQeEN0fqvzSS
GDFVVo8KNXjVIt1vzS4jmsgc/WhkOj4yPYa54eLiplVuumuzE2Dhnod9VUQOknRkrJsmN8FSDZa1
E6L8WTpY2MNBewROiEw+RcGVWwmtAPQObxFD0kuHQx2Oa3tK8LKubRJni061sULR+XMwNnvGmcgW
OgrfMNwKJolHovX0h7OrazRlMf3ruXKZ+I2Zg9ZcUlLnEbtHJXrnhp+I6DLRRGh7rba1qQyy9Yo0
ngAsicP0x1Ak+aWO8WjoOds9q9BZV1N8M83i5liV+VSp9x8p1n5dTzGz4TQLWdMZtaWVOZwoj4k5
wZW0BunE48LQGS6l3X0f28g7i0b79EZRk59jGQQb0Oy1oD0WZTVek4a0GEbEA/a8fx0AWMaBIHzc
rBWH11kkcrlzfN08ktFGiG/1Y/Kh46FEdDN+2I3S1r0ZjLwz3rmh3ZPa4gjbMCqUX+swWdH+P2Vm
cPCcK0LXtHcc5xx2A9hIDiKNQWYdITCf8hSzM45GTak3/hCIdf2kUThg6seZkerK1srp2LbpznK4
9ucRJ/uQ4MFLm2nCBHN/WkV+VRAAZNFMz2VGUgJQcu6mC8ERCJIwAKoEo0YDCZ2HTAXINTehatgC
3gxXVD8iu2z8GU1rQzmK5Wfkc7cIee0zJuRBbuYcZtVbHCckLs0qeZLXcY6xW2v7Gezc0iISPVJG
uaI15kdB0eHrztQkEyV8oWJ3Nk2c3WqQ13jSv8FtLD5mWl3EtPAk0ZVB6A+PxsmtfSOxBKfcMO+v
U0s2yp0aY/uUEiVee2aqU0GkehLsgJsyK70g2rUPnBUeoAbnkEsreEvz3p/SRxKKTxKH6pp2C+V3
Kf+gYvxWdbm2NQczukYlS2ViA8mKIs+mDs6pzsFoNYx0SDSYRAv6oTR3YSweGdTrLT4LIlUGoeWQ
S5tv9aHFBxGdVTl6t4haNSY7ofKZnopbnP4YQkklUNP/NhNQH7PZtcecZp4fFFRqRf+U+tA80g7c
R0UBTxbTcK/ZJvaHLOCK5HyXSHL3tawaeSLKlW8dZnKMasru7tXbPq/eu+XPcSNpwajx2HODWcOr
lfQXIbSJCAjVQBGElBvuepM9h3H61NOD441Jss+cBikjYJlBIm+c+K0wB8SBETIIjdegCobFPt+X
+S2j/3nVVpyM8LElW8pAJV1AtXELXQS5oGoObTZMPxEmz1r5adMWBH8wvItpmPHb7gIXVrSWRD8V
2bKfbcd2YRl/6UHTdqEWmReDtfNCMxzkyIG7RTRpF4W2v/KivkSxcOU3rx4M7ONQw5nSwhKL0o9B
47JZh/3o88aQ7FksOT0f05ZwsI6NV0dgSFuIwB1+mM7uxls+UnoNgZ9VscA3YpMXk4RFPAzJO3Z5
mOFVEGFXT5LT3KCac9vNdRjgVVNNG0CN56Y2+yudm5DRA3EZvQipeE72s9CSp9ZBzIE7bO/SSk/O
UQu6vo3Vf4Oeqmdvefs4yopD2puYxR3vj4ub6i2M5nwTRiM1USCMi9R712ZGDqF0aCoSxEssfVJ/
/JcgR14p3iDBm2guGKk0u4RKM8TQqJfxUqtTrUiOHNXRAEtrGBCuKns6iAEVJ63xf4OqyXcmGuDK
mfWAfayFZty7Dct3XR6Y0apDXgwgep2y4OdJ4aEsc/1ueLjxewUq4Kg7/d8pmIy3Apryqk2HJ4M+
76ZBG1hrCYkLldvaKbXC8QxF62pjwcYJkAORAnd1cjMTdwokRrnNZqcl8l0pmiB19ACrfpR82kHT
aDeH/Y8TtUW9FA00PwrCD6c40w8VYOY72+i9DphT0lAIZnk59LG4kHTqc8xJTIiuU9aCyVimA+rR
j413tOwe6KZTGit9qNCXDC710OVNP3ORm6SlVavM4wHRDKfwceE2NH4PKD49/F1S5fb1NdJpu0Ij
38cQtxPdMQ+ymmiIh22qn+Eem+5fAnnDFfA4tXg5Gyu9Lf6XFo5h779xEXvn5QUjY7pPVHl5PVzz
l3OJ5JCnmda5hqq1NiJG0WLZhesyXnYsrfpR0w93sM28vFpq+BhHT9uJebKPLToiSGdGBTSeXoa4
5GLB4Lw8dE1HElgweySkFL1Rd5tfvR6Fwpmxco5koI6uU01rJ4OERGlkc3aEyE5li/jrtANDDjBh
NSCsGPfKmoGhdgEm6fl0TBIdG9XwlrYtZhhOKUvdkpwM5FkTyMlLtpQF/1dj5fvMaCBJLfKHpojs
8oyEnNQzeZ0WeLZdgkDx2CGvtAUSncNdWDNSPMeVQHgiz7IFG8hdgItsq+lglswemFCm7Au3kEOX
xPqpFcZvC8a0NWbcFIOyOORRi8tDtR6tSuLoafSr07Wd7UfPJeWvtYDP2vEgitjaVTMexVGHAVoX
kf3ZOOHbLAHok0Sd/CzWOatOzq70JEBRjUIEgkU7rzP/hggbahUCO3rpyaTRMrzQur5TrqOtHWvJ
5ylrupKsAVYehxSHJPXdbUdxQMho9x2L6TrrlXds8/ZMZgeApSzfKya/WViLE4LMMk7Pudn06wQ4
0qOajYF4QXLKWExOailfdfXaWQeFnC/tBLuqz9MH3Q0n+JoYImiRV4n1MEb3U+Hc+IyMKDza2DcY
94N6rF3YJqB1mp1Ixhw9jDwd5RnFLu+Kp1noIMzKCARL3md3RhcdDfej8AVP/wmrAj8FtdHCaTm3
tH3iq7Ims5J6oES9uuO9Cr/3Nhclp5PJdszLnWVXPvWnx2IpjJR0TfsM+8uD4UxiVdvYWKpPbSwS
zgRReU3qN/Ae6VM5435GKN1hTBM0kFCSaLIc+QYDdT4FaNfK23ewVPZezYBXdqZaeHMezfUpySQJ
orFfDth2oCrqkGOTcl7lK82IviRzJmSQOD3eZ4M/fBeNGM4Kral902b+PovrYBn3nh77M6z4ZpvX
RYonyQbnzX9JNLIn1CA7lj0jBOezGecBJISTncTiqjPNofc10oS7KeIzhKnoXe20+YbLG1Lfcv20
etJiuuAL1OD8+PqRPER+0DW0kGELcEtIxO3gJ6GDx3pgC2Ng3m6LPSJNvEYcBn3thuVJT3A4vI6A
UqIbgWNGn6GzsDQolFs0WAus64axjo19ZbYP8/K0JRlGiKR6dM08bu3vrytgS4r8bA+pOhuBnYK+
YZTohNXnGIx3MszRfWoXAzgDS05w8q0rOHuEyJ9mkuHJU4jKowZ7xAmsa2xsvUUpJo12koB5VnYM
n6t2wBRaWm88eq6QCRM+UJFpuSlEObHDFvXaXcwPDccE34rZfiYY9EZKyK7S6/8aHifiRD2j8yo0
d1mZ7nm0p7OwJIaTJL2/Kt+GiIx2yVmQoN1fzhQUPC8vzDXcraSEC1QW3Dd/Klztgl2qPjf9urAg
T3WZfOPgtZPt5N1Vafjm0rlIBapDTB2bBDT/+NQWoXanNXFaS9x5vq4VuJiXkWrC83wK9XDcTBUe
KJgIydN28GUk2cB3o1rsfngW7TR6jBDn7QAhzsgyDGzssz+RlbHxTevcqYJ7XZp/ZctZvXMtbV0j
ta7cNqivgGp5g8Tw66vnWCeUj5UwOAGQAAnB7MnX4jP1lsW9kMGnFlnmhZMvpRJu/SfAq7sLzTIC
29aji7D8r6Ve4Veq6wFRmtbdWVp4y9NFO+baIHn7j1nuABCZEcnmsDnxtxc+LOc/s87cbVxeajPj
KFf2+CzJuDayx1yje5T45aCFKTJeUegU7PtIH+9mibfZTVW6Gh8QbIITQhN0Yc3UgOc5Ys9UUL/2
Md/Gl+ZkpqjOmlF4u6S2/hu16i+ICH3rYrnYRr1hn6F4AhMK6mpxvHag4sq31nSMJa03/gWVHBE+
DdDOpo65Q+46YhXrQm24f4SneXmJF6+XVldPgysmBvxZR9GKw88cnYD0/hV/Hun4mPzA7PbTrkN2
pRJQzQ+Htm6vSNhGhPs5iSlisFW2u+8gW+SlCv4alOxdRMPiYC4vvSXKGft79J6Eg7vvwkD3AaOD
nlnaBl8vWupgxNb1Wwjs5RaB5OREVqj9y7gYI42uhFDeAedIs7MGHfljWUfjxkBUqhmkZIOL35kq
x4QDCu+gCwLPjBsM2MWEP1CUD8tFIauit0hyNI+1LTZbcZV2H+27HqhrjNhgaOH4zUa9WHudFZ1E
00NyMyzPt6am21MiQMq5UlgnRnHsZyf3Q/r5KI+SaDtu+cH0bPQnQ9IEQISEFLv5MwNkGTdusB/t
Kt8DoYU5OtTOZz99YrT7TVZO4sgxxcOzGL/qTe9sdXpZLlmHc3mCmw2ckUsy2/xHa+HQKBjJbJlA
2/4gTN/E2IWlT4pHrhAgRDH6YNJzfzAFDNixmI5zjfZtVDnBEa9mNF8rdDVWx3sqOXwS63PWoyL4
PaKf7yFLLguRV5xJBCCXeDNMbGmry2DIRx9mb9kcGodOAz7AUlz6CYY5jC3RtCo7Zdx0RZiTZqqP
2ZE3W+YWM6pupJsQbEPTNBjCBjAus7CoAvlpC6s8JOh4kFHeOWUaPl6e1Kfs1MKvhZehnxtKqrga
8J015pVj6sG1rxU2nSaKT3ISPyhr0D6QdKPdlJKMDXR5ioA+nAn9Z9txgkcECUL9qaTrnGGqKxpi
eXsrZ/in4v6nqqW3YcwF61Wm44WTxAYODiJHL7eve3ftaaB8p2k8Zq38RYIfzgGQkR9zMVNPltS4
rGRwN73Cb2T2y6ERaGXYpXZQsXlj2jk9s9mjAKwo923PPhyIWL11ofxv1hzrTWBEwkkg/svTD2KP
3RlIf7AtTfutY0qUDIu6lLjmzbtkmU3/CVe4XbYsz1lkB2R6/rnAG2Nd3/IAeSCQuOTOpHfXZWqP
+H1oc9Qb3TpM6Nxb1soVIFX73Z21GhKiKfCSd9mRJM2wQ+qB3Kw1Eiv69JvhAf02DPJX44hjw/BG
d28mWBwXb7Kos/3AycFMawiRkeu3tob03ozFIXFd+BbjGPt9wPSwGZlnsIePOyaeS99LMB3acL6P
YGBuNvYlWlXQ57j7jNuqTo2nhpGNvqEh4rphYt790deLe9Oj0anzNO0Rl/27lcul5430bBQWjl9m
PvTAilrSYvqIZN3wqM7zcY4qBFY3eJDr+kjn1NhYZgkmVMvsp8pRWLgzvY+cJk4RgJG8nYKtFwX6
FaQxreqLBSfDR3Ul6y8+mBTKUxFzEk266cr/uPO46iNQcEOGXBsOL+P61DUnOXPyzqcu3nrc2MEc
LJfRwW7V2X4fRJmfIy7t56FjeBiO9B0TGzDO1jjUUOyGcgG661eDbvuRUfa5j7DkgNS9xq43+yAN
KOQdJiwHbmbTImJSJ/V6UNuZ7AjT2SOAJxoaQiR3XQEPz0OyDiXz7tPX3ctlyUhjsGlMMINNkmp8
pqMhbp7ChsCfkSwBXnsP2foWNMo950ba+trU2IBzoW4KPeR2LtPp/roJx+Ti0VQ++ITKU96Z+0YA
KsB4DJu+ZxceZhISc7qIs2nv0dWt7fMpxBNRkJLIEgT3jHz3qkm5K3kuhebLC5Y9Z2dXgEWcoDSo
fOnG+ITpDJvNqI41l6NZeHs1RPUNf0FEZYb3sxax9izS8B0ckDpqQ9vC72YtUB1etEg3P/CRd2vT
rn9Ro5zSHO1q7xwF9YNHMQSBLrhlmXDzbd6NIB4lRfJW+xv+cvoUMI/XXk/XuzM7AyuGox2b5aUI
wfgMIIUO1DXSQhuGb1/bb357GZAzl2fhSySlHHWvhf3wZpKQ3TpZnyLuc7AOgYevaD/2NkrCB35N
bPQ5vFqNHhwLlyg8bvJD3MGZ0bWQ5uyQk3ZH9dRx6tN+b4ZbKJW+WDxpHQ6x17VSlakfx1jSQ8vN
969fFeT894WilKmvQLPi3kRPKfrqM+A0Twi+q9FPOdfOw8FrvObs2fE3mtldXxtRH3F9UXss0VKa
uu8u3fJi8ZCdFtmtCrt/E8TqnTX1mAr+/0toW/opBZq5c2LaJl86Q5NStfb1y9fvsUooguTxYwL5
vxGYFu6xETa3lDBL5RbT1e6qDbc4uc9V+9PWfw+pEf9SdiNOZlXqK6dG17Dsmpt/oD6rsMYm1FdM
0pknl+Bgvm5s6VAv5CH+s6qR1ZTVB1tNgyvaHBz7aBedcxw6i9msCwtgaHoirJ7MUxZrTBqa5K7P
qrV0nVcUOmTRcAk9Ws5UDfmJvYKBH0iTa9xnH5nRFvcsoV+uZyTxv8wLx4Tgc/Le8aPYtR3s5TD5
kTlAPVheSOK0RAKV3BZ5k+yLRZ/1OJ4cpsWMGgvX2mHG+2toiBNg2bdmYHIJjtofVYJsHjHaXFmE
KPSiOscJ55mXq2KRx3TYXaeBYhIPDscHh4tNznHkO+kn8C7Nu0ONDJTVCL4gKKCbJTCzqQ1WcUBB
eaDfVVsZ9yExNrB25jXwDlDuYkyuVugm19evNMDMK1tZ7sHtL0Cb6kcEMusioPKnU8hXF6XG4bPG
J6vJY2/Rxrl2S3ZczWM+Q8byDGjAIOvJiwwV+49u4mxgmamETI+jY8gDX1I2WVrxNC5MV67kGl9g
ifiUeT4zaIr6rKi5FKr9CLnwTclI1HRABtcwhIDBSX93TnhhurcbwrK99ySYT7HV/+k9vlexWTGc
D4wbBeRYlgfD2/H8Rdc+q6OrOTrnrAqfQ6/FhwzN4k1lIeqZBrtsTCC31yae93bJxLYZxr5Kt0NI
K6yiFjC5sPHSTe/iCIyW06uY7fyYa+61CiinSHP03S/vml6QpAL4Fq7ZJqrfDsMLN6/CfUVibh0v
Op7lRb8bCr78OMetnw7FM0/0Htt8+yT0Ex3gKterUlp4CUa/TUv5iJmSHdyEMUCVad4e3+24J0Ts
wRle8D4YbjZTQ0WdEfDpJbI4Y/MGn2yab7GbPEDwuTSuELl+aaxdkOjHMcunVVakXB+0JoD8Qt3J
K9w0u5G64y7mK7GSYdMw49TaZwd46KhyvaJupW93oJRg1izXE2NwOSwI/AaIjPKSVRqkM4uHgtPG
hbZT9peRIwKnrv3LzCMRTEDL5SG+Vxsrjj3MF5WH/ybiMVy53fzO/Fnbfm1q0mPA02bA31O01bew
ohdmboBXWz0F5y7faCxmseHIO8FganRJfGX0iLy1sH77ieyEbQ/WubPw8Q7kbTvrIyWJ4htp7p6F
O7jEQykQabQTMxDjrNes8GS+9o7DrXxIzsZkKpKYmthpjHfJm0wA+e30ljIN3XNh+l1lYLQNT01E
zZdIV2wQwhQuR1Qh1Tvse6b+Jy4MNKtUKCuveFfluvsgBBHvINhR9KtKfyTcyD/G/bdGAmY8tHhq
hjdiVTip4/EyNwuzHhxKwlT2lGBKOA2iCln7aenMdfBNdGOZ3ann3kec0jiGhBEZytfttzCjn6ht
DWImOAlE3U0QrwLMGHhHFezBqru41dxdguWlqXA3y5TiLEStAeQcbcE0iVfpFr7dRsjSOb5ezOVX
KeR9NhKmTCtZxh8O5PJj1QuPPC2dojLs9lE0/SsRMmEwxExVPbDnL/YCGcZpzRzse5xL5+6IzIaT
i2czMyIk0DJ8F61ZHrn2ckXB8EZBzvKoLlqzC1aomM2W8iFai7poOfiFwH0yV8w05Bj6DiO0dukS
yoes2fRrGdMfZjgfslY5oVj9DVEa0peDk4cnh0qiieOEdmjzZmRiSAtvvSy1XugYD5osXIp21bzv
YtdYicmA4xTTFVxXLfPwlvpAkxvf4hvxguKjS4DGynDWH+iJ59Ds9q/0JdlQkDMM2QG9L/2+AWF4
nH3az4wiJMhHM1EAVjVI7TUpojudiHM0VPdujvZzm02naDmU2s2a5iL6YEuRHDRZfOiy7Q5Ik/We
tDp9t9QAWuQ3nzJqnhrUz/XLa1o0nX3A/KCejUXtiTWfDEIq+BChmuIS3H2tRdGfUsjuTjzhTztX
0QlRLlzrYvD8ICJynsXtj6DSHibz0W+p7vxi43Gu3DhvLebidVHph4G+9if6AMSamcRLT3ZPYWpi
kegoOeAAd4lncs3sH/Mhp4SHww2iIor6n7Exd5HWHqK61XwcQAL6u5vuS/r9HNY1g7iVOTUkW0d9
NfiDDnk5izvieYud7KW7dYlV+q4EtSRm+b3okhw7Qs96Qch9izBCwBQP6z5UJTu6JI74Ov2/PjUg
Qc0m9Vrhd8k0PScgekME3NG0tQzhYnjPxpKIZ5/esSITjStHGinMwtoHLHnA24L5B8UF58g2tG+8
FeXu9ezQiqTPboDkC6jUZQgwNsV/eHarXWc5+EtrxLzZHs5zrO1p555PKHt/Yui8+0oCpc/TNrhO
C9+nV9hN9KyNDxwmfd50Z4UjsduFbe4+ejzeC3RfIUFz2YaAPlpl9NZHNmlpvDOpVzJKGprmWary
bxLg8e5GrFa5ubGNYni3p1ThaEOEk4bdY5/gzih6W646OJf3aVmBv1xBGM3/ZIWFSbM0maLrDhp3
5Pxn9CDTO2tsKAFWahcR5CXkUv1gsFAcjCAvt8JMo10B49afCPyuweVOR12lvzUto+YyimAwa566
98RXXcE1SOBmp41LaGcL3OFaFD2rrlq6JwJYGG1fYhtrcmPjWXij7BT9K88IodYum3s9UE9LfUxN
gUzeACMz4Y7R+5N1Z2fim62NBI5SBll+OCht3y7mwKZKNA4RRXTUK4ZSCxMZCec9laF5ZSryPcWH
S79D7HPOxTy4MBde9IU5ZIPAg3gNZ6O/c3devTbwhp6Jta7lOkHqivynTSqWmMTFMlIA3phMNiPo
DFpa9k1GObpZPAk+y23stNGxXlbc3lWnJHdHIiO44b0xTi7T3Q0aRhBanJw8O4n3Y6xObjUQnk3r
ZgsfkJx0y+2RrjZ9bdJtd2WEtlCs0maRxTiVdvTd6AltaK8Z3OvF1OFIWI5a5qP/alWJpzd51pP6
qQ9Bj0I12Yzyu+Fp0nOpG2wI9K+k+69Qk2xTvkuaeJdSd0Hso4BBY+xGukE6or2m9p4Hcfs+MZee
S7VTuYgZndPza3FsO6cGlu9Kn0I/nuCRtJn+TXdb6StnIHqGKk6vioe2VmpvbhW3x5d6qptaAY98
LNex8Q829ZahmPquYfbdWMAfq2YZmbBIbEPyjYgznW76qaFfdYewntFyIuHmeAHsLLEdDY8h0wgO
4fjQ/SDQfxXDQxE4uhU2GGGVw2xeDQw22S62SY/zts+VOMq6pPq4ZORG+wDUZ6Bj+eX1Utre/35l
SL6sRPrPWdfp5Ov5DNvMwFXC7wzZ0fOQY75JRN+d0KTQhhN9eNPaNL72TfmDiAjb2l+zo+qmFfwT
CUcmKzJJwdmTecYIvIPEL95cl2N7n0lcLK1DeFK57bPSWnjO0PHrNrwU7E5UEWJP54KyMtuge0rG
XZtRQCHhK0yGcllgLNKME9Stl+6qz7p5W/pMpgaVoEshI5aDXX7m7KlzSTqIICLHfdvGiZtj5z+/
Xl7c7tevUMkIEvFFEovO+zobx8zQ12bq4JnmQn7AH/Ihq3I8BlP29zWpkWb3N7dysXvNZ4dlSBub
NrahhPkZwuAjAsZzsFRD7HW5SsxZSwsf1a9+X8OObSauqK6T/a7s+ntK7fNRLOyOeALHXfIt3C/x
/ZupsSiICDOO8i6v/+6XE+z14jaOwS7FzzZ3lJpi/lsKlrbZIlbJjkCurBAo9CDa6aOCoZs0+0Cg
FltlJ05KEoCgzxdDOWvi6AzXclLWrgRcsv5aNh1+HJAhYXtrFSPGEFhNN/Gee51zb/vsT8SAZpsZ
EiMRzPnSq4CGIARfM/r4Ni05Wc59y+Q1F8+XJxM/4v9bkQf4aS9ruDTNak9oi0FUbp/70HH2lV79
mr1s09J8+dBN9+xx394lnZ4c6K3/IbxW92WKJYwcGRsm8gIlMs2O4S0jmz5+Ou77PBrGDyLujLDh
E9CFA1dPhH+CNokg1cKiDFuzfms4121DBrsAHhJcbJrWcpBmFvX1n9+K3sd0hKOi6/7kjAYqTrJW
MKs3qEqYEAxqwEjzgy11q2b3P/PAMszXhwPBq49XdJG2X3jh7tTv7K4QRNM5W062V++qsOToO0yH
V94WGMV+Ul5AiJTFFz7lyc60x7SMh6jR7XE54t6lkw3Vkn62HWiPlAEB7P7FAsUCEpTctZJ0OcLT
tRAXGHBM/fQad7+mtMt0XaZczhym1MvLQIk0N/NjTCoAi0vwIGw5nC0vu+DcI4uFf3NVC5XuZtrS
N5bKadDrKbUxMvt9LilF57Eht7KEoQkuGfscj9hyZR45YDXJ4qBW0aWqf7/+DriH9Qlf6QrzSHlo
qFbPRpflnB/pYDFYOg5eiTOoHdDChXOjn/D6+lKX0JpWUyqtfTIbjJfHbPaL7qfUrPSYdnQG1MNI
eV8/aCAiXHULrPF/LzwsxVZ1E1ZB4A+OXoM1ybxpJTiebOG0eOdXmjxNgWxiIuL3bIDrMhbcGasq
+CTY92PI6/qbbmIuQ5HwJc5KklDCvvYLUEYtL737FphN/oWs6LAoLHfNCO+/szXIQJ1erhBL/wYw
bJ2V2DgRJT60Sn7jB3L3dAYgx/IvOL1+5Tj4XswypcVkGau+XpxXupw6LEt3i6PbZYt3a0F0KPoG
6iQ2feQ6+/h60SMLg4k1PQHXIXgvQ1A4db9U36J6aBycV4Yh1K5ICNAtkUkKq9cU63TUVJsR1gUm
4MMUvHf4Gs+TVydHh1D61+9QNXdJJZAxQHp8yIEiSaPE3eq0hbmj4R2PYqtbF11J5yBs42hqyAXK
9v7a3kyyIe2LfSKsnwyUrc9Ao3ozbQFiYW789xqJ1kV3rd12OnR0BWydIiswaDMqTe0HITYCTEhA
ds9UIINkvJGWe5NeR7HQPGH7UaLbYenOKJj2qI0pkh9RBSyPRBrj5yAE3Cqy68ind+6Dg2iIp8W0
VW+0mlmFZM3wYb2CnKfOYuMkgcGAgT7GNrbDDY03b0mPvdSMst/O4roO9JJ5KytcK4JdyrO6Yhbz
HusMbF6rQVl3PN56Rxlrqi2cMwFcFmf18/VX+fcZ19e4tJ9cCGiC4lotHmaicph3WVI2DvO87VC5
6HsMfy8qMvKdNAimhHJWj8Eq3yWGnyoR1SW1aNR1W0oI2UTNWwkZ3v09Y+mqJ0d+J4d200cckung
TT/7Pd9I4h4WzgbTGg9DyhfGjage0sdbhg/4YqeAwypdz6DuNPbx5aDC+MF5e5HqgUg4KDgcH+ws
IqElgYLLZatydV9IIiej0/PXKcaIvYmI3BTsGxtkZyhG5m36oMNJyfSLazDZbIkUFFDvp94Jt2Fg
f88QZiDwkqomvrhY3G36upWR3STukGPYus/ORtIIPAifwtL7/cui2o7TT4eCrKOrqEHtUkDiGp2H
os2nQ6pyg3xXQ2+3RBzupfuzZhqsOtl+m3IuDwEz6H0VVDjA6eJCJg0Pjklf3YtehQUt3lUpn0Gu
AkKqTp4vUc/+TIEA74dL92w/pgPcEca22YBnwAtLxfcH+xQzN/hrlvFHl6I5ISr1u0xjAKqV1T80
WW/j6HzpEkovfKBPP9GPrJXTsmtiOFFU9poX4BBrlUxcr0sCUe3M4T4ACVSP82Z0xLfW+0Sx6zAz
t/tGlQ6WyNE5TcvL67dWyrlvFKjELjmugwdBA85QYjzAJBiPpqEXz8FOl2hSR2kIvTcPiYVTnDz3
St6cKPYeqdl5j5KbnhdwTfI8umWiWbMeuVvhR4ZAu4tn19yGJRfslls+fiuTepDlKZLU15J0AY2b
Yf0nCJSDkJ4QL6cZXpPvFFbm9wOHfn224EEsobep4BMq8rnYjwZlgulIMUi8pL5x5n2OEwOtGs/B
Sp/Gk9N7gNebfjcta0OTzy5ZE7yXJrfflZ4HRHPo8DwH5wRkMpZCpw4p8EF6e9nlgNuu8jnNjy+/
fOUIDIwYf2Jhx8yMJ960Xj+/7ONjyCEzsj2s/lG2e10lMRUvBcMtmlf3f5Sd2ZLbyJZlf6Ws3nEL
s8PbuuqB88wgY9YLTFKGMM8zvr4XEFmVSl0z3eoXWjAiJFEk4H78nL3XNu84duNVFADcYqoVntS+
PGGEWdk5EHA1C59U1TKOuGuWao4AGYkj0gqIeq5krqEB/E8ns6FSDclG5oy9G6LOhlBo69qV5c2d
Yh4h/tZBfWf6usRlKu+QgtZBgXnJf5jt9XmlDhv0j+8EqYRYBHigazstylPZmHQg7svg6jWmeld0
fAaGWcLbUoHGc13TaXAZG5Lcus9RerGHd/oxpQG1nJXbno1JWAyafvmsaOiVvfkNAT+ULjgfwm3t
CedNV6J1H7Fug985x+4HIwamQO6IbVH1n4hNWggCKo46cg7aMA5cph7alihwD7ECHJvI6K7oWCIa
q5nLREjEp1b6/VXJwn1pMfKcpaK8v3dv9L0tKZeXWnP0RZHgvJ6LbwnkdydSkPCcueOzrwwQhkvt
YLae4GiY6jeTeXjeGQWMk05nXK/gCGKEsrGEYe5ILE6OrHPKmhS62Ar3OSx47JK+/dRHV3vM8PXp
SfWsKmq97xmEokEdq2cHlfDBQq24sKVVPmt5+kWo7HpGbpWz/H1pkOF4pMu6NqLKPxEksDAQ6iMD
r8qVJxE7mBjNV72kcWlZXbHG9asRZVClO3BrYFARF9F5YVwoIeN5qnqqSSg1KrxXyeTzMnMVSWZE
3k6hBQ+y9PxtHEvGXX1toTgFZC8TiFe5bzB/tZsNxzRmjFWya2VuHRPqM2QQuo32w88velHgoiV9
+2Ew0j3JiMakQVa21Ah0WbF/gj5ahlqcQJs01WVMuFyh1gocAT3D5UO6UMOF8NBzM9x6Gwwp/EjS
aSa+IwZGtIR6gR0gC3ZhxbylEtN6GLn+UtBuHZhEIDG2vzJlwmySoG8udpnQjlg20r3UYIlrDrmq
NgrtVT+tFfMDr88j3JJkmmTK8qBXeRqYjxqTTSBlFMNBb11Nq3LihFNwKzHJ2I86LvPadAkLVbDr
Maz1EmwIdW4vbIzAR98K5KGTrxmD4sv84FfqOwQFTKLcyEejC0ghAREaDZZ9bifagh5y/i0CTq0E
xFJNDXQf1YSNLU6zSVagDeUD/fhLlpTFpZp6v44PWNaRkOHxCxdQuBD80fRvL+6X0XKym6lazZ7N
fgEg5ovuOtrG0VE3GHbUn0LObydNhuDv/AygkxFqVyO/9YlJKQ2x9oUG0SqLqzfIYLTV8QB7C71J
0aIUE//IDZ4Rh5AzMjbkBHjGhzfkDSVQkmF94QEQYhRSaM3V3vxgKGq/K8mism2kShOeoJiH4nbI
HVtUCX3LNLn1XXwdrTI7aXx1m78VCPe7rk/yA917Iaeh3s7a7gJ42dFTKHXbxNv/NbrgkjjkEgVW
PISvoCKAz9G6vwRVuJ2LZ3UCafQSAacBrsfRUQUiKVqhehR89lp/l8ay5lz0rRXxzvVz7Z2Iqz/c
Ov+RRumlyclnqHqEeIhYh7cYHAjOQmoWpTsj+YtXcSOoAgdUMkoxRSt6SUa2Rx+8JVXEWLaGYU7x
v6JqCK9aD7vcKI17TCjIHROUJORVcWnlTCkGkl5gRZ9LTe0JQ8QMJ506pVYxlnu9UKNtPcJiV1W/
2XUBFgYuEPmIhbu7GdawzD+fJfIxMvFQGwmubLWcnka5gTSYu3b+A2MqnUs35Of5h77G5CdRi69h
XLggAVHPSmLShm2dORMyrJ/IRkSb+FmsX8eo/trnWtsidmBw9OeXrgPlTNKRnL8ZukOy1YP83Y1c
5xBmWAiEn8oDTAgyB2WkbjUcRNsioRQcUAt1gmOzo2JH65iqLWxjDAAY+MaOXr/ZddFFQaN6qStR
6pw2qSYUUUIbClWVBu9//9hVtTerCbSdOToF4wQ/ji9pwFkqUxHQzX/D/D0vsIkBjSZ8XuKQw8Km
ViwVDWgGzq0eJWyRgZRCl3man88PYZxfDd9sdpGafxtmIF2gE5uHDR91mnlvKOdoRcH2m6/6bjoZ
N9ND6ThvECs8ZHN1vENZf55PJFYuOZa4458Pn6eUWKs/Odr/8b3/P95H9idIu5qp5d8z0m7QhtW/
PP2v7Ud2+Zp8VP93+lP/81t//zP/9QQlI0t++yvn4HuZVdmP+tff+tvfy7/+56ubGOp/e7KeOey3
5gOWzQdtnfpn2vr/9of/9vG/o7k7P+Gm/5nmXn+Nh7+z3Pn9T5a75vzDUm1HOo6jUok4Dhzw7qOq
//Pf7X/YGmNHaRvEQ5mS4vd/SO6m+IcqLV0Vuobs2DJtINtV1tT+f/67Yf0DAYNUpa3aEliYNP9/
SO4ar+snCrnARGTQdrVU06T6Iw4bZPzPNO/MSooROxtWs4zo78h654DnwvDtiN31RvTiKdecMJ5I
dxKpAF6bIDOJbXsrGvPVURGINt1jaY5sG95HRTD28qc38s8L7m/k9l9eoE6nWzeZUUBI0W3TNiey
+0+YdBLwpph4g23KbskjNPWQ4opjUqhqtPodst0zHQDvAnP5unWrg5+F36s0bh6DgiNXhtSKBYgg
WXJmzANNV3cJVUzfZ3n14/ev1Po70B3xpFQJbUVLoRmCz86e/ic/vdIY7F1Ts65+zmoyT7wD6Ozx
jsKI88sGu6hX3siJBnYFKOB1dBFbUmwzGuqcmFTmTN9pcE4I0TP3fCzpzYrjndmNZPg1+fAFe+VO
ZwWsYPAI20I0YKCbzw0E4M2ELAmTCuyVHL4VHJ38mKYCqDAKKtzh6YqzbHN1qjfVtKkji7DeCDU6
C5zzR6K0lE1heIm/SkomG0JhcJLiOVaJtTtUvfiBH615+FSLp4Siciik1aiEtBqLeNzMp4O6CZt/
AcifLv+fL83p/ZQOkqjpztHhvvzyyY+Knmt1x6KY58q1azDCs+nATs+UfhM5aBsDV+7Dwt3XA9sz
/cKnwU/DXahp8dIN7eHGHv72+89Y++fPWCMIzTAc21SN6db5+2dcUBPjtBpouBVm/9CVSn9Kx/El
78f60tUgslKQCTGR4m2U/xiLCKDs5GZMMvU1azR18fuXo//TzcGqoTkY3VTVNjTV/AVpD8ylatqE
mK2+Vinla98/J7AFNp1GUptaZ+91b44PwHBoJgadjfDMTOpt0KfQeVw077rTUkTCozmgF9tnMPqc
rpNvZphhBmyy725u2scaZ9PS8RLScsZQX2iMHvcNisy1lgwkyk2IkxRfzL+KbPjnt9rRDIfbCl4/
C5D45a1OixKRbK82i6rIX0yHnZpiZNI4eN/ITMSnRkxOmjTDs+N+NTsFNxNY+E1q1IJJPjOc37/V
UxrDXwES083taKYqHN1wdJ3l6JeLUQ6uzTl7EnrIBF6Z32prDL0owSI1eTA1SP29Z+5//2/+ujjr
mi7YAoSmT3eA5IP++9WG5ZXuiCFQdOJvViaJdWYUtKlaE6JEPTQjnyKxBX6Ay4MwzvYRwTfAfx39
YBC/WbGXnOYGX2Fqbzp4mr0PT2KR2Eh7fv9K9emV/Pz28Ep1bgjdYG8yhSF/CbNIBy1IcWaRzm4Z
r2RPch7rNeOsae17lSK4WqgM0rbMQw1iN6NV70n3bne1ewib5h0xwbhMK7Mjq1p//dR+WnE0riNn
gs4lxqFhLHuh6ro7E3UCm8ShBAlwRV/9Inu1upDGQ2uSVgpGCsT6v//P2eavH77GvWXZQjen5JNp
0/775xCQF9dHRs1opYzkns7FtquN8iEGP3CsAxcP8iCe3ERPHysENpCYXQ/Waf6hDol+m37W5/hK
ANEqx0xgnkHgqaw78nfWVVkXDyrN4wZM4mOU2R8NFt0TcHax8jUYKACgDvRi0SRYpbOWSvbmSuYz
ih1+6dyuemoduMmgMt1Y7Z+lqjGPOpU9CJREDHJnNpBQIR0CsMceeWCCnz7SkLowKRS7ytWRG+ik
vrcWM2hfLd5nlUFkYz9KorOSuBlEDYhMhRlpe5rrxlNinelmG89xVwGjNfxzlmA/m9e40kUSmI7k
01ZaF+3yqmsPjt2xM+XUv1L38z1HGeuRjsETPhO5idH/0UGUxquqFus2EsEiL7L6zqo5XkM33/ea
re/yLJSrWS6fE5x3ETpOrYgDft+26mYcKiIlONLvQqvXQcf43hmJLpq9EjC/yj++100DC1Rwbdi5
MY863jnX71KrjXOjsiAGOXHaIHFBXxuuuXdwHawb24T/1pJ07QQcDtrp4sNGkkFM68jOiKqnWhcc
V8isOA1eYiPYM5X8UJeKvjNheuMTd7tjPuhvxGK5xxmwIFOYi8Uk59KtUl7nh2Ls5VpxKWh6fKOr
UParPk/VD4qyQ2rhVPKATdbZLZGqQ1Yo8/giKqBMughL28JJX/SyuVaNR3aAzgqgW7px9pm7c7PV
q6gGV98axXvjIIyEFOWdMvSFIYG0RxgdI583X2VDhfivyW51+F51Mnmq9K6BwT0tMNiv/KUMRHmD
eVfsrKwCuWARIo3C+s1z/B48YDkioaZFXsGZXBKDqB/qQBp70erdRtQQ6hVm0uXkHnTyJefweDvx
QB/jzEyuUmHq6xp7fSzad9OkajFkzUxSrYojozM8vMHwLc8M+4+EqOw4Us7zjeBYjnevyM8j6+xY
kZGNQ8tZ14ivVupcCJkiEFcF+gkjkw7qe6s9hx5oP733iMOzkatbCO19z30A0Y5BcYrKPUSZyzyH
c+PCIQqCrDxa6hNR0E4d/SRUZjmpmUZ7vXTA7Ew6AYpVVrWphpv/aIGa96Y4rgFv0rf3BWnnGOvz
l0CidGxyAoWywrW3mTq+ef7Ek0bzuO0Z8yM0CTw8RhaNOelZ/Jp4R8VhHW2KVA/2TTI9DL4Rbfoy
tE+ei3sO2frj/G+TmGGfEr0tuIahnipx1S2CjGZ/gwB2g0bmQ5toHJED9RJZCjRNJ6U7OH2Fyg1l
4PSnZmc8Si+bVlP9gQe9WyGhzNZBRwhcRjuaXig5uHPFYOg6+IZRmI8tB/hE60a6FnZ0HvEULEt9
zDemTWgqzj1WlMl83Jb+AZJw8hS1RvLY0/01PVrYUWvBEObd85rmUVbNZvY2YAih9W2r4gENbrgY
Ldd/SV2o9xz5+7WhN9+RZ6JXastqi6p9GuSOxya1ytOop4i6gAgsPaKv9645VOtcg6ur+LdZz5al
yTcPjPArve33wgv2ZlUOD00VYnZS8Ii1PmHBFYanIsMK4QB4l64aX8YMAkTooooLUATdvZraE9bP
rlKQLhpJj2+yls3O/U5sn73Pg1xcJ+WymxfqMQ6VL2HbdjA+EIm0dEuuESFCm041QBL0zkZ4nf9J
mel6C/u9p3Xv81dV4ncv1jAF8exjVWC0pdl6wSM4kSoncqWTVjYewEpb+yJFPTICURSezBF3R885
oc137r53YQ0DtLoa0xoWAfBPxFebtPR2KmGKi3yits44NQECb1UG8KfAySebtqbo1gUbk9F/CywT
LMaE5fQRAZtoLfdzsgFtf3juJJMu6nmDj7wDnSTlwNEIUVpqFWsFwwZhJ708GwArFtWkkMOuhOMu
7/ZqEP0okjFHVzDUpLdowUVFvrkCrnqPlPZFpTDae2Gnky2Noq1yeu9uFuCTusYoX1wRfWNMdM7x
HS8zKyeC20hzQjRQubngCh81BRNg30MygQVjE3CxsQ7zFEEmjFJ90xi+BMq1b7qLmzUPZZVwk+uV
vxWmCqwB+toxI3rEjFvWQV/RqtN84kLn1CygaS3pK3cPVWyutVCrLrpK1jZkBAe9iLOTZRO9R4ly
Yc68g7mXovNqiZBQjMuMaPHZUSfweLZpYpxKpnVE0+CusfvmK+m2eNInxzMGqWRpa0a/kokcNuGB
G6J5CDBqPSDsrjeOCtQNm/PWphm9KkiKOSDqYizkINUQtXHPOSetYk9jvhJm3baB3tLU+c4X/TRY
jE7zA7g4LBe1ay7oZPlgBpN+Z8h8ypnOI+JzsiOOuPAcq8RroGyR68SCKHlIQ7865dODpQp4k6LH
5zappSxPwjmAjUV6tFL6q8ptjeckzJ1dYrjXT2+gLLRtZKJVaxvpPQPhGmXnXZiNLbgM5bULq/bK
CxSbqs7HR5jG11Jpd23mLbRMl986iqelM71FjAwMQsbG6OTTAjyVRHR6hj/Cr03Q6uL4DEzVf7Q6
PK1jIaFOh2gxk04hftJJzp1F3GnEjv7kFC6cozKGj6blyuoT2+vbIcxwfT8P6BFFlKfSs74jbEmY
9yjMcRrzseoyD+jrUN5GxXtG+lItiYnW7nktunWEBWyX2GkEib8xYdmKUsOn2VPlWQwBjSg76tNf
awtLW4ZNXW8ZGCsHWC8IaBIACVUfMANhlV32vtsco9DJXrmhN9BakrsbqE8wEpJr6ebaIjOqabUJ
vVsSGFwHofGMRRrOd37vezu6jap4RJ6TrObTACIhC5SUR7He5R2uFf4Jqphx1eSEsTSEO70kmr4N
UZUHVzz/4x9MRMn2EAdqGwpebxiXCfOtT32bkXr3GXncmoC/mBBR/hT2xQllenXH9olwLyTqoe/t
LCmrB90gFD7eKLSZoGlW7HfWkKxzFyw3mdEwS4aeVBC3I1TDRHY6TRvHylW4/5A5hOb45oTFH9Ax
0o3OPNxftNmUmDSZm4imXrWE3qzLiFtXm9CmY9xXNFADQCfNm9FLGOBp+lRNu1FFSG9W44iXw71U
fXzcgTNhegnItkxX3zceH9fvzxG/pCbSy7M5IakmwQ2OsJhWTsl6PzWICCGkaa5h9deC4ICMWd8m
TMfunPIIDFb6L0bVw8VQnENR+OGqdapoPVOm5gcvFuvaMr1b1ZTf5jfcD3QDojjpszoU9TAe/0Wz
45/OdLZgzqgKXrbOqv1rP0vvCjV2HczORR+DGZkG6To89F2ViOqMQetitnZ7iVBhrzNGmg+/f7fm
HMG/HSklybl0/yxpaLZwxC9HSgcXkGRGXC8iYreXXR6gX5Jei1C1KdG5quXO9AGni8zxYD3L6iIY
KjpbH4UAgVjy1Apt3DUOemU6MLT5JybILFt1w8DZ/v7FmvAxfzkB6+hPHdPkFCFtRzi/fri6mUSl
ibhy8QnPIYGgX42dWZ5gQJt7AF2sAQx5GURPmTM2AeK2Mxh7EuWGI6Mgq/mmUDS8jM1IrLJA1oiG
wLx0fq+iqXpTQ1NBjZx4X2s1Xfsm4n1tPPVt2RarNHcWgun4xhuSGjMUI3FKB0Z9jl2v5qfw/v/8
gVl12kbV6pemGL1D1GjJ3vZd/WSSBLapZWJeBaHj66CGOS2rpGAIH4NsEs6uA8v41BUy3Kn+UlEN
AYEDQL42PbDtDetewNyUNhU85LriMmSyfdATDHedCXudJI0vgWg+mKJNrbBOQLcF1mQMJJzR/9yM
Sp2d/3ogDYMu9KAWW1zy9d2QY7epG2zBewjtIt2bzSC+y04LEWSBSIzqaO9KJsGMcs3nAtyViOIB
PfoEb5kOHJbiSCQfIylR8Lix8/e4CGGdzld1yv8o8Bp5G1GFTXFLzjJH8/bEmAkzpzs84JwxFkrb
Fe+yUyEhtqwycJm+znaC+UEx/OocYOXuyPZYqDH39l9vD1X+V6fooB5O4CWL7IMiEzCyhvBTBmU5
ob2HLC9uNqN+wwf0UefVExjR/sEMl8p3q0QhIXQ3u2Wt1R916DSIWDCIZvTzdvNSR9VOJdSfE4TQ
x7w2Phikjg+DH36POqKMG+x/V+Tf/mfZTL1w4SRErRyA+UwyjFB4HDFlObeRVMKLHzY3YHbA54nM
JEOAfcoVZXkQZb8jaKWNTeVL1QoTU26EdWkgAR769ZMIhXxJreDN6p18r2Ycnjnysc9I/GF6CNnQ
DgsYer04+53gukkkGQTc+nslCcZdKHG1zx9X/MdMaZ8XviQCm6H6gCcqLcQWx551Br0C7LsZCEDO
VPNRhjkp2RgIL06jbueThE18vG0q/tJthslUgZcZfzJ+hxAcKaXWt76vI+J48AvCIXGRNo7bzFSq
NQSW6EZ1Mg7sf0qrD695ib00zIq1hqrzwhfELyXW9zY3prz098+CfJBqw1ABv6zfmVAbLFPVYWYL
YKjTvxHErXJQEnE2pP0h7Xiy5gX4baP951k76mip5479NgY9zW5f+wFPSz3ZaBH2iprsFBSTZEAR
y7ute9nhEVYVxuB8xSFg0vsE7pJ9z1t6auIcW1KrNpQB0UWWzq7RiIvQlbE64qgfNkjPrEdTF8Bm
owHoJfjt2xD0xqtVl89xHQw7IBTW1lIAH8LMflV7901EyqP0k/FLiYIIEnOAgT/SDkFgEfCId7Sg
FH3CPkWlBTb8iugSefBgrWDKwGWMrA+V43+bDkA6GbEvFTxfH5qNMTV3z3pmBw99X8knpVyBg1up
JHYwuCUGYtOB8CH+CH5gkIU+nFPV2VkhNPlhlPs5oadiooHwz7PWjE9RqBpSO9gSv0800Us6x8VT
bA8IhUWbIMZAQocxyaYySpxNFWI8Yp6CADUuxCJuWoMG627uUgE7Rf2WKt7ONCv7kBHfsrXMoOU2
5B6OkVWn3+LEWvM5DG9RgiUyRWAcRtP0rOwwVAlIQo0T2Ou53GhEoe3GhELbzaeb7b9JACrG3q1k
dosL5Wvel/XdVlMg5ql1LyNMplXUiEWDqdwhT05vNnXlCPRkk4W7LgtcENxj5/mrQNfPhWlqh1lx
QriZfsmMPURAdTlGnlzXWAIfmlF4D3E/UnbpEFrmpwHzas6CKSiGKGvoGw1sol39ZE7XiQrSauEl
+BOZr4G1hj+zIwSleABP5C4jddj7paifMsP6NhQN1lMQQze1qteFRaCSWhvpqgYtty9TRokZohSE
BsT8YfyxZL9TUwmsq2mYapXRG5BVkvy8LqAmBB6QV4n2UndrwwzyV90vNnrUOOuSVBN0nwHgRA6m
Ty79gjwPn0NU+k/zgwNT0yvEmRfhn1sBgs73EkA4QUJJrctXQ1Pi/YDdf0AWYNYkB9EZMr1gOzSM
PyJI4ngg/Jde84t1Dal81QRwJiwI3CthdqCzDc0AMKiwGuotDHop02VgaTRziAG+oTYjq97lQDp3
K73sUa+U/GySudAZ8ExA7IcHH5h3DRbkEGeevxhMn6gG6Xl3bXgtXd2kN9R5K92haWmH3okG87BO
VSdeO31EBh5e3J0TjfGVmKkVSbHGobQxw0Ei51Z3ctylo8XhCV8vAV24FoWiiXXmFSTDcTCCCDko
l9aL04WAF7cMkQBeUG/XJxPqCMY+jr9OPX6tjG5RtrJ6LwFqb0bb+dFnVrT2LDU/hrQCXVoy9h+a
blhsezhRVKPOnhgCIIQ4zxhwNmF0f67pwxaMwjfT0mHEJY+Tn/aIuj156r15VDpg7IIAtGpMP3ko
uhZQHXF8c8KhayfFO7Ri7rLiDtAvQasRoiCPauvQRukngrVJBmMdhIAjQxSKg6I5z1Eeh+s0UuBj
JdU3CLL0w7AdgmuoiMLoJjWjGak/4LoUhxo2hpyUPexK9dWhKVdMqh9Fb17ClLemDqpsiSRKv2Jf
wsiGPi5bqn0yrLoYaHyvorWuGOxuZjdDMTmWrcmOCWhJX7UWaL5B9x/b+Q7uqGcWNMzR/nsTBokA
zvP8FR3IyWtVI/jy66MdROZrn5Az0PjDRlQuuV1uIs/+aLv1vgZDvemFYTzQ59wS9dKedbLPL3JE
yj/Z6wYZvelTj56ibNyL1H8FtYDOVreBimKT1gIzvAXTJyCUOlp6UAnbDsg5wXPhfX6oiEcwCFN/
mJ/VhW2y5ldvheqLVaaV/robwtpeSArp5dBZ2ubzeRpm47XSmy9ZR1pBJ6tXNgMXHaxaS9zfCAjM
VrnSzwXNOX1VFK6y6lO/4+BZ+lvoeEQeWIb12DmUBV0ix2M5DQyGGHQY2eBvWZt6ywQMjwuuF2yC
3YPNDPDHTP9b3UszNIb+517PfRSf6h6uAFngEB5Asvx1lJp3ZHvwcDOxQ3EAnMuDwqXt2/fDXYur
5EEnrYcTw0NnuMYk63NvwnXFg1Y8AiIKdl4PF2WYVpdSwxiBzzA5xGxbO9UDT1lzkRx0t0H0Pr2p
aQfDU8vtgYEWfunM/ahxHS5C7uZ+UIa7ALtxgZu1+Rwm1FOkI7Kzx8pGek9Jqq6IUnN2WopO1MCZ
tvFKkFdC1tat19HCC8IE96mvyX3U5t6GZtYiyVzQA8DFdyMNvIuZEHsYh3LdqcXEDFGis1GDApJj
+KaEbXWrewIzLJuKVBWp9Wg02UF1MTflY5u/A5n/Ek5hRvODn4LhIOITA5ZBui0MAgjFsD8lNIvO
VMcFZkDz3L5qWpa/aI67KuoUTW0Vb+2JINoBFtxZA1GZzTjKa2FK5womCpEJlkcsdWSiTb1Oa9pm
I2jjlHk14Quy0Y7zg04++s7Qh4Mdj8Oh6S+fVp85GLpwwTZ/eqQaPS9XwTOzPqBujhoubDCLyIwn
r1PJzxZ6ChNDKMPuU1s9qazbGvOK/6OvBDmYk5TeLhRAs4n1rWEydyw1ywSLSIaBnqi3Vovxat71
YACrQSpUodGSmh+qUP9qdQ6+fk9PhkNGosd8xc0XoJHQdtIHJdz7tsNKknExMf72IWBa5i5s2ENz
xSruiUMIrmgLC7ku2RGTT33UguEyf+XkKvbyzF5bRV8s5sVgfsBsrK0rAaJfE+3XkIj3c9e03aWt
mndZj/EjeR1Lypv6LmBhQZ6PrjHmR5FH7oHw5T8+51Bo3QE/g8h8oB+YrCNSCVfQ+STIHYESXs89
XAyw5cpUxwTekloVVl77RG+DtBEdJr2afkWIYb5NpdWyQSSxNGoylLpQ9Y66Q07IULqs4Gn/ZtSq
s4rtfLwKJSEq1oDYAXXdIjvLtZatz8HMLQUH3jFvMeho6jJziM2Zn9ISPnrkwW1IDjBWKH76Ox8l
/AbdeB29SCGtb4xWRoEUwGsJbCzi+jX14+GphXC263zU7QLA2gtCllOtxh3hdin1B/JlRn+wlVh1
I8//sLvwGRuW+CJhUTFINHALB8RUTPvoETApccBTv+3Pp/SQ5qdR44udAYytMKh3zaAR77IkICcR
gXbpY4yxY9d+c2s7WCec9TahHqUPeZn4G9mYxnJ+6hjGY2Ba+blQaYzDCCrI3Qr9pzb0uKpazJF1
lDJvAakJVZTGog6r2DOjkSOm9B9zgvm2EdbDNmwqCOCDeYdKYt61RLwpQ5+e5m9Vo2etWmZbhOUm
ZF5M/5cS+fcxTolWnJ9mjlUwt1bWg0yhqwcWx2Czpn87KkyqRzq8gBnXwGTyd/4HnM3oo2c0S/Ap
9ESv1LV9Y3Ndzs8CrA5P1bKQGHAaQRqAD2L0asY5wRhp8F1OUebzBVoBojx0o34hi+coKt3+I0zs
tV0HH9Ac27vtTDlzIDiP6JgPw+TOL9QQCf+4S/rhY4hKCOlzkUf6lr2UlB2sizU0TpV1YV64vZHt
J2WxgVjLzj5vmQGk4hNFTbowLHAm8djiaw7pYU7L9RQmXMRFvs6Il9l1k3AX5tZ2sPLyApHhyeoT
DEscwJcc15X3yb27AGrSXvHslRzkgetWIUfWrONUERQ+FtWBHQNLdfDmeRieBiXaaR3eUAo6edIQ
b0FgiaqvNiC0IgHR1lQNomffqfatXi7nQgZWXHmj8k6vScv7WqWkmjionOe1FqEHp1YrrtcNKKMJ
8fHXgwFREXnvV6upFTZwwYdnMAHQ1OS5jBt8Q1KUy94KlJst+EuJg9rMs1iPcoydbRNMkQUj/amV
D4v4oNaV/WR2U9KYtia0cPDJQQGKbI75D3hDT2poV496VD0Ai2TM1Ob+LShMQiaSAhMlAr+HIujv
pPL6a4AGE5GbGyKeHiqvKc4m+qLG8LZ1YbTncQogt/3EnMBXPvNrTPmDn+xN9tg3/BGFHMm0mwfz
AfrAyB2yc0POLKiAAe62blTf697x6Lr7QDAJlU9gdvv93vVeg2mSYNdFdOp9x8G4AftjsGPtlAya
ty8M963nmLwogzR+sIIuIx6svs5eNDuIIU5WTOtxTa9Q9N18dNpbAVroaBVwA+ZWUzy03mpgUQ6X
BQNHUCruMdVAlFNCGfu5PS+wAgDcQ6gzpvmwF3LcoJEDXmP18uNcVwPgi7YsNnYoxAnYJx4SkPGE
CCSN1j5Re6t3vyRJz3MAt04L8yBcou9SbJEQzJfou9TTXKzCEBQ7l0Apmo84pfUggfTPWYv3a2li
yl8gvyMYLpLNyk6G6PjZqVArJ7p10+rTsx/tM9LdpoMiCthyV3aESwxhcvQScTLNoThzdHdvuqel
4J+7RUrfnq6FEixnoYch0HG6eX1LMhivvJ3l1zgM9oS5p7egCfNlarbPQ5Q3N2Nkoj0zM218O3QD
zYc46ndA6KJz2ErgpHq1sdqxvzDsfEsn2oPSj+JWuKm4pWAiySYgtTJFvyWn77c2jQcEOPv5t+Zv
hUMESsaz2XEqHAm91nP6BU51r+XVc6X1WJmEa3pxAWSeLZ/JrUdOB8KGuX4K7OySa+RFRzneFr1M
jedOpd7KBvBbn4d2gdpfobRnjNuYl2lZXFB8skyJMV9BdlFfhW69j2EWLS0tKi+W1/joNsrsnDDf
WY8M44lQotvahGgxXDIduc2W4BPtjYvUqppEkKBqCD5PueJaFYtgyu635I+0q66NVklMVTpLCvy2
9ndEEH1xK6PcD4MdkBVmuPuCftfSjWm8WDWJSVjQvs8EYjdVgDkF6UPNEOvQl0V3LjvGSXSBN7yz
X9NY0xZhFUM0mDAldZ5fZ5u0okIm6zRyHS1JMYzCbriojIbZjRLvQNmDUMRubpyOfvhRBhKHIddW
1/PvMCcJhMDdCjlFLESu+d/MdLhlHntj5BP4Qe25TF2BTiZCcZnG3B+aVbKdBLR46dxJIqYn1jxd
bdem8fI1a6DqpwwUlknrHbBq0DO3vrX2gBkTeOb/I+o8liNHtiD7RTCDCogtEkjJpNYbGFlkI6B1
QHz9HPDN2GzarEV1dzGRiLh+3Y/bU4qyJ9NzOzh3XrNISGblPl5idfR9KoS3lF5FoICYIDt0SlKz
EK72O8ui3CfRSph+Ry12uFp6hhMjp8Jxqu4pwuJOPYQOb+2mp3inpjOwZLrfKdGIaNVWWJc+HiSb
kyKe/OVJLZPk/oeVQphNRWShoZcspjzToikKJCtmkBRFShbUxdEFtSdYxJCWfpEspk0rFg8dPaa4
pVyHWlg357TD1VtL84MrqVKM+3C0ugskTIwC3qN3Gkp4fMOgvbPPoNrHM+nvLfVTEuc7jTmVVb0/
hPjG946vbXVmwOM0iEstd8p5UqzarOEcm1UdTWl27gtaaOaq+DEa7ldr/tLpiMMWAjB1m7AxpPFP
Ti3rQdM8illsD2UbR3lDsYZDfcxIxXELLeYeuWlnrsOLPdnvgFE/03lXahnQMqvq8aFSJz+of338
S3XUQ5yO/xJrgi03VC3DZBry5JSkc+8cPa73caHVKMB+dRrWzYcRa/6eAfqXTidS2lnYLvIIVfeM
TlLdlqkXFMX7MM100KYIJEAiCIfNOfmjBBf2qi3/5ZrdXAigkjMGp2xmOWNMp88XR3tcM2jAysDz
VIF45z3rtUB4yGf2W6RuSHM6B5PxEafreKVUx4v0HD/93LFkmSni5qgv40tP1O7ArmIiIJW+bDr7
jVPm8ByXT5EgA3mWc6k0yfLFg8Pa+Oi8ytfJjaQdIv9EoZjJc1akYL1aH41Q8ZbRJ9M/YNY2rNyE
VPk4eyV0F0s+qNTuDrP+r7a9fxDrKSaxuCspWacRhCMER8KjMG/3rk55YezitLZmkIuaczGwHPMA
dTDYQq3TvjKdVrwSMFQZu1+1U9ohehsAaaLg+siFa+qXH5+SxAhXGszIlcNlhjB7lH02gG1hR+4m
dCGmULvk4rlnALyr8OnM9WXQrW5+gl3/UhTVAAOaWyyMoor0aONjsqnM2A9W9LuknG601YAKUyy/
5IQoEUJvxGOyS0yBuKmteCxiShFGDmNH2NO1OiXaDOReq+Sex4YCL6HG+5i0mye3rXqJ31Fh53Nl
0tALnfqhnhkySLQcnHjtPOH4KW78rDqAcyY3x07JNLFTjSs9Iqlf6TuDq0w44BGgEwiqEuF4ugWW
oWIRv/T5qa0Er07gZEarPS10rU10vKW0o/bUhOKFFA0t5MXjwG+YhSdvBpOC6AA98qjZ451e++PZ
Kk8NFHRSfwE28B5nGAA2QVO391MbSYk2N/MO0ss2Wlt+YpNjL3sDZWrVxY8gMwroduqDBTmTN5WF
xOgocrGk7iON1GMeu0/cAFu6hpt/tePkYTHRpm063b0xvpKPkjuZ0183aMVt7vifnj5tVqP0fiyN
DN9DzMepsUkxivv1tjZ8O4DbWLBPQntdyx9wB+ve9h6rRuaBvcrySNib4g9OVhYl/dheMM7tCsfd
LTScn8qZogVRMpErW8fzkNFPPCRPGo44aL7Z69IPIlCJXZw6p033HSuOaOzcN5wD7p3gM1+JZ08b
bYRPvDo4TfZfM6sicp2UOqd23nMr84mmYyXOWrDCsj1gsSXvl+m8vyGAXazRvXFy60nGNVKVgUrR
UNHhZBTfE5+E7jOmVmjJ0cJi/43oc12Lut67EiajmYzJReeKwcHQHDUPd4GIuYNWsj9UAJSd1X+E
6Lee9Om8pHp3xQDdBoifd7yzoBnwAZnmagT6Ov2YmFKY2XpKJGfzt2ApHWY5Mb9aq66mIBaMKE1a
UxL/Suq0pLlidqKh/aaPqt5mH1Q8Wm4COAFeYHtLGxDyK3aTZGHDaFqyF6nKgLgJfDRUrpptEGQi
XLSNS5WHqXranxJFcbIBhLO1OzBE8QSDwmvJduqosQnk89Bthtti4EtAtTiv0nrvhePK9sDRSkrD
cob6ZeqNfQEyvkmyY+dVbqhiwT4aHmJKhWZcli2JcOpayjR1rpgA2+Q/rZ/ma7xwbU94IYXtRPWI
1bAPl7G3L4s1slufIo3sXaf/au1M48AJCHupYp+ddsMH9kUq4Jx3IZJXIfzmzvdKQjg8ONyXQ0OS
DHLmB12THzqL34Bd4LcFzXbXJ1xfbagwMnHEQ6a+FC8rWj67r9KgTL6UCTACxJomVf+qCSLlYs2c
seO29jDW55Rqj13mp5HwqsdyGTVGvEmhWNNv2QOOjJ04mNPOJJ/Yv7pbTNwi4TTHd2thL6FTsFOm
Ggm6XEXhOxI8rKthqKLM/rEUFwzuyHEoYeMZVsqWK+eQ5SApAtp2JVwe7RfvOI7X2LitvbSiKIvi
5KY7YuYid5q88tsmca7P+yZjdIFfj8GVD4sRbqq6io8oNUNkO58U+ofDV3RvEggxsZPyQmJlwp0D
I+wsCFaprfSUNQKmakEYWJa7tuV8W3qUkGQeTiWBod2QZd9aDU6aVtWbOfa/xt6crwusksz3O3ht
/U2peKH2RQJF6UukXOI8h4Kxqv3nud0bT/4T2/0ioiENx3kscetMun3fUd9jptzTAH0E0s5w2y7D
58QN60BjVI4uyTG66juLctFdHaf3jgdiMW4aqpiSsoogklBvulAvIOPSuM1WHy9q+9ysCaKQVtFo
L+6NfALXbBbPFXQZADL8HBbvqzeHSPZeaOnDjxwkTzVTjNaVvIn9J2zD7m6IsUbODQC0vEqphSlM
buI5OLJcsm8dR2cne8CCHtwGcJVc9wXcUNA8a5iV4Pi1iiUleHDzpYNTCDjv5C3uj4Jtpk+zimJ6
EbRunCKTNo1g8kbzOKEs4swcbrDAxwsiH5ySt2HkILeXcgo9H7pANgVW0WpvQr2aMF+A/+kPkyig
cfK192jMaWAlhLLmDoEb9JXACWnfFLCBavHDkt1iTpVq2s+5fDc4cNOsPi8Ldy1oHhW398jMs8dG
FUNQCJ1VPca9JtZ4IrUOVVUvmlttOaW90Qd2XWC9j3kvcveTKTVAo0l7iDPQZUpG7ZiyMt2+CDan
eZnaPOO9/2AnmxO6MA9siT83TaiIaSpwvQAAazgrM0E1Xlm4ioxIwsRdHI4WY3QMX92b2mtXJj7D
TgEvosj+FXrpBLWhGfg3vf006U7IvssMMkc+2Nac3IzmLSuJdL9WSH4DUI/FKPszE5PPvUvhim/c
rxgoEGIGL1MBLy7UKP1Oq+6hI3FeVE4LSeCfbCJKE1tVGNC0YMfLeQhdxz4OSr3RQZodkMG5ehUL
XxpM51gOGrJm3dPim8U+TdJd2nF8276sAs3aHhYPGve03agLv79wB9agF/G95VTPEsZ6Pin6YPSW
kEHchHY2PC8VzZCGS6zZ0rV94Y9btYvPYMxovs7zQWAyC2Rn7Vm2QVoeDmJNfwY4d8fWcA92qwya
t8CrmCvfJSPXHfp8hxOO3DFcMl4F9eoQhTNgjfrckLILNXxZTCH2gAeQ3STQgTnBsZwJypdMa0/D
Rh0OcNHZJCB8UmZYCoSoTh93Y5VTt4Xba42HH136jzo0Twp7TGzC3XSy4vadoAVCmOX24Zaj2vkL
PTMY5N2MinnNFaEB8iBDjMjxWQULtY5Pg+BlalUW9AVr+Cz8Snuc2aGl5Ioc97sqe/9DdzExDSnl
M6MYmF0oXorLTmAHTtwdyQ1yIQ4RQxdNLWX9ksSxw5Ig7piCDCA+2L6DuZqnoK+I1+faxRmy+Jxb
qU9PDXYtgSo+DORynDWyYmcI0tlIADbFMioKsIJLhcKMRcku1WHiI7bIEEdVB5ffGWFU4As8j3Va
BB7x6h2hvvvaxWbSTs459YEKFhNdDTU2PTW/JVsPNtF7FZW8WSVxrKhs5i8fyFzQZn53SP1fLlry
UM7uPZJ/ACWftQm8PRqcS7JEnnHf81I+eGzSUYO1qBHqzI/7KnN32omR0vW5fkuLDmyPDc9YDtGK
+wSozCRJ564YhNrQM/Dye6P103hoFxROw3GpmUWxMCGuZeiJ1Le1pFghJ3S45Ezs0GsnHG4dnuJT
OeU5neMFsEuSi0FW5RtagXyGah7HOKBZhOINH4EjNfJdak8Wtg+dZyrvPi3pg+72c8DWhkfjV9WC
UcS9gXxvenwfFZmAtn+rMMLuGVRw2GQIfgQVoh6SswZ862jHI00tDKqjB1Uba2qEL3L+kiIcDBSc
LuoBKLPgqE92TPoZQtQtn+B6VEuLT8F/Edz8Th2M7MmNv91+BKsHooaNsdhNOjNkn0DBbopa8i7W
BG4o/tRDT7gMbAXxZfwoy7JDFHBqy8aDOVXmoQNzRXYw2dXrzLAPWoScw4L0e4VteGnp0Ih0imzu
2+UGvKO/623JtDnkCa80AhqJXkHt7qsqsrrmtx6qh3oAXuMyG2Vu9YG3Lzs06fpBZ7rDzwwUSeZY
u3j72MyeMyNJeGQhIQtzDVPGOY5C3oG2viB9UmLkCuZ9SDaRWW4Fs/ZxHOvqOqhZ7reI8i4tjQtt
E7zSL/gPvSMAtWVXu94KSUIWu37u0LG/ctMARDsgzfKCGFBNnFswx9NuaKrpkgBvy/QJxp3n38h0
ebVWsUSd9mBo8nNxrQe3Av1Lopm+0B6MK0A2EaTWRpOwzZ3AaHIwPTxfrf0vN8X00GjOC/Y+66Kt
6knv3lMbQ7qL4YqFJxaPTrFC12KafIGMtqnkiB2ph5WQCG0djg7mTMErwWZhv9zOo1beikpHEV3a
82hkLmXCuox820Ijy966TtoRN1/wODNTW4stZN/ZXAQxqx8Jqd8Ws5wwLTP9ugCfpvkvfpGKg2Hy
UY4Fa1B4+lqp9/d44jB8lXUdCDM/x1K5kV/2Kzvt+bOr6ief//NgSnE6Kas/dUKIQL4XablEybHe
9X1qshcYnnXSF7f4ro9sK1PsffIlbbBgCHugR8HQCabhGW1tKxpBfrRkGEGfz8CTnMcaNTpqp+8V
S2wkS1gyZVVd+haUyDiudyaRbeEL7sJ298j6B9a81weioU5LdV7KIzW9pF3jRK42D9FsFNWeOF6o
GyUHiwvdcclxPbRmHKKaPy0gmy7F8JU1uXtjUDRVxXS4xvOpn7ENQiVsI7SA21WC5WlEcnZGE6dV
RSu909CWZNP0zp02mLL2oxn7V7sr9kth8u3YSg69vrtzk1rjerCceKc2hz4d32MljWOt5d8scpMz
GrMVWAk2SzXZ2OZMLVrhgzyNrnPGZksG29dlsLqXlNDdWA3n0Vb/RJH9joXFN8YfGRhmMIkFvv60
f/armv7S2S4iv9B/i8l8ROatQqa5mVnKvYO2/e2octyXbTLsDvSstOgc7RwOhLPBK627dkLJWO1M
ncWYv9TALXEc1i21s+j8WafFFK6NfAWwVelpcWicdIB0tRyXjcLDxUkch8q/zyQQrE22clw1781E
iCibB7FzXXxJIsO5QLHMQQqLcj7uhDaNI1e9HI+WJyw6O9DCY4XUxAC6dWCOWdg1bn2I54XS+wyh
p21gnKq1PpmD+Y6tbkT/ofzYsP6lCkq3lT4tLkWLbja/Yu/7aWzJrxF4lmx0knTAkO+YjwRJr41r
4EVfSwMo4or9c/GX26V7ztpbq+eDHXGy7GTBZyRSE5Ua0lZgTd/z2t8ObNaCfMJmDyMqDypMtQCV
SLASOwAduBwHlrtBZwwPMfYIrs9eKCC07BCFm0roF92tvsyuuHGbwsbEa1xHJf7rJcWxFGjeOWPr
I2oGlUSNq2K4dMT3kOvYxJFe+ZzLm7bHhchMqTrmW9kjfLkMHTJvK9SgmDL4ZTgkKxtN0II3wi2u
k3qmfVsLp0kDQhuzXxOlSAOOhA+ny+RVlBg+jLHgQsH3k6wFTPio8TKLFwcGsrHTfhfLfFVSM/fM
30fDmTmTGxa8hskkYfFfx15zZYaMMRLzjPBYf8oYcm3BN7/EaV6fMhNxr2218Zw1mzAbsBdCG4L1
eaMby9eoN/p59KovxBidYAtqcWUs3YOsbrHUvQhft451l32aVk12bpy/FbSmHfov34J+fB0rzbnx
soPF1zAjXxdV8+ihHq/0EA4mvhP5htJIWRVNl0GckgXpkOcPAAH+k0t7v7KGbY05v8Q6boQxdxs+
R+3i6q1604ruqDd2vJs0VUWOnfJ1KalmFOYjPittp43J16RP9tGsEqCVnK+7iogR2z0dQRu0eVvo
D7mgurfPwSD6S/GZkkIySc2ohclFWZT2xQAWMpdnsa2M+2ysCkyZ1RgtVn/VBnk3avU/Si9xaHjc
Ij2BR7BcfqZYp8W25AhdWGm9SXfI7tqgYhmTmJ15iIVfIjRltKyR8wpHofZdDye5U+pUWnjHBpuK
BbcEsTdZb5BNFiJdoKxbrso5Uy6DDiLJOL11Wv8BM5rS59VSG/hwJ6aifEpo1cqVMV8r49z05BBX
MeztrZmbA/6nX4mJj6J48GJcQx04dYiTRGosMw/FikKnfG6nmC2c0OgAn3cVGEz4e2/KSi80x6qj
MFMufJlm8I7b1O5cpfdeCo7exZE0sB2/xJ24HdxR56c2Kub5LkfzaSWr+o7+a/AKu7WOvyh7VDvC
uibCiJaeaTJ5nOpM25e2SzixqW/7zFgf6fy+70o95IHPHnJvehpcdLhxeV3U2Dw1DkG0ZfwgyVDf
4Cl9dbpwAOV4nav4Wna0ndR4i5w2fmK9weBnfqUz+nsuuG+rr7aX6FOxUd2M78rQGeZNnnGZMg0M
iR713jIHbtrn8BVbvJyKqhEichyvTLu8r5ffNgaKaGbWzYg7W8zdp+EvaOewSsMyI+iujPin6tL+
MmX8pPyVtFresTVI9aqgXSbO//cHfsTBwMqH8joQhmOZ/Ku9bLvzyR+r8osDzXMb6s6HRuW5QWpw
R6b9NMexzjjHKnMS3XFtej75vDzkFjM/VkCgOd+dhXePMhSBiklfmH5PcKnaVbX5mY2/MyIA9G7d
uPbjwmHqShFgNv6eLfVfWjLwWAum0+pnSXqMARPCZ2E775nPwJ0bbTBZjA+qsD4raXnk92lr2Gqf
RJWgKqLD0khNVjw71BsY1dNTk28TXAEsG1E62fJoYrawV+oxsbWOtKI7z4CAcUF7jOMJhWIKrDUN
kGDvx7lHB570I00xrMsNqAu4AoJ1QkLkSzrZnHP4abQQkqvpMRdjyvaOOXYh+ljsqO+s34Ftg29Y
3zOjZbDqffSHeB3RSFlXKO74a3JSjY7UhRmIkcuSO5QqVHq6dLvOguo3i2fs7q+WlbzaGi+1rH2D
n0KPuan+sF8vsbZy4MM5jqzRxG/vGQz3zXh29ex3kHFxLuvqi8nu1VvdlHoHUM94OR5732sPHUJ2
qoNNpXIZfdJGGFJfi62ITfBGhwj3Mi14lMxfKYYffuZGCCuYGSlN2s8GL7M5xzHDFojHuukP/pyJ
h8KG+E8lZDoSplqbAyslqCa9l0T8j34Kl+WFJfw3n9dVl27jNhYtU6NkAw/O0JxJ7oy8B7aVgtN3
J9S3D69BZBYmc/HYLpGaefB0hjAdNVAKiiZchzsSr8qCFHTe2ldLcC2gl6Yg8lcMe2bcz3gZyNEP
n2mVzHDvUPFWQSg73lC/XO8ADySZt2f/y0lDSLKfFpqjVB32ouboUBQTT5p9k2cTP9rWTMO0l6Ht
IZKohcnKl/bT6qvi7Bnz2+jJNEry+oyeVoRtiYmjVajnrrPv48W5glzna8mKTGHWigzDwCnXH3R9
aq4kldmOjeEqcVO7BQ6ytl8p6TB41whZvKQK5YQ46RmzReDoBbu3uSJCKQhkxVTOMMTDXnX4VKiy
g0DfB74CopmvZNeJZZy0jqe+rzmQtBSRwLcchDAWuTt3om3BQirgTrTxP+U1J+cTWerbtHx7c9CV
JJ6MPExqRHinWZiEDPnYOuaBzW68Vy3JhYErY6qXBlM9BM+axpvczNn8i7dGTsAG8HlbFsZmXRkn
9h7kJlY5hr7zVHU29EGvOJH7hYqwg3wAfTMRv1QAu/70ETNd+LpbnozSeTJl7WPFMBBVuXz0MQAS
lgXNd8uIv6Tvg95NUestHVtcHsSE14muuJwqDzuHNi07MCBRKW0OAJ8xPTbw98deSmkc+rzrcS8d
a5T1aQVHiv9mYfji8lm6Nv853gZs0lSQs5fbEftEFhjoQso9JrZ+sR5QRnDaOQmD8/hWYp+sRZw/
dnVxnMQwRhR1cfNpvNOMAMAg73NVIyzMK41O1eKzWXkqs9j8SIRVnv1NG9xkFKdbSHZMLY2EmWex
ISV+1UCTHRQ9IzijAiyoVui5ecCw24YuOemQn/vJq7Q0tBuV7uQK9b6nOpNNeDB2kFUGRqldXaK0
oQPKOS+A5FOEtNT8m1yXnwEBEsH7TjxqY/Xjd5yx3nxbOQnWIB2hfMDZkmarw/V5/lfGBW1m5djs
7Jptfm+/YbzAs+mO+RXxJtt1Vs2XrGxreo2Y4AZ0ctoCq5Dq83+ZtWLd9mghmhbit3haR9rTdt62
NcIhUF3xkYettbT80zktrjoQWAbphL8pHkY/fZs2f7JNrMzUakJwB9xRD35ixw9OYbHJLgBJ595N
P2u7Whf1xRHaFphu/yv8ad0JfkvcHtbyUrprUCYVkrCvfSWAYCDsO6ygfHUkFYn0rNL1IpL4UTdB
FxgEuuel1bj/uylqULyhJAwuEE0MGcbnEqG7Z/aadYBzPFj9fDxNCwl3iYbWJR5m5rUCFFx+zw44
9xgaHoOQ3kMfSoNSi9E1iZyUWN0PC3dgwT15MbKOrCXFhoOiGGKMG3YXLk+R6J4x4FwMJ3HCdSVG
DRDCPdZEqHluPAop+56pbgn8rH5oWumEWsVVOxnMT8cs0EMfvVHT9lxxxJ63XNApCEGjpYd0y677
zQLnLd4L5zHMZK4CndVarOn87rLyRrAgy+6MRMynNAXsvSy/jHJQfB2eWqYTWiVmaP7LBfy7E7Vq
ieyOGUQpAT2IM3ggFXVeQEL7fdNS/VU9W61ztSxvve222oXEn/IdGuSpzCTIOG0pd1xMaBFG90gG
63GU7Yy9Q+R7nAHDTriX1pZLgMMwcirLPpNd5Ksw53HkTfPRVtO3PpYYMZu6xsPk3CE5ct9EMwjL
2Qgj9tnrDczlDRNq0WrBD7cb+J47mXVcX4pK/5xIBD3FW0Rkzr+lX5R3BMNvu/wfkNV7pAp10zhI
SEAACUnNBREbRB3MN+casNi+Fa6NZi7fs27FuFl9TCBDsNhSvkSECX3DdP5joSYQPKgnFHN8cAYr
Cf3OeNEy/5pn5dWw4gYHp66F+JofEoI/aZZ2F7tEKy1041VN+s5b8g25oH6p2Aa0XUxAxOnGWvsP
KWIcKRZ+atV9Vjmbnp539OrwCKcFQ7oP3irhu3RsN1ejs1oYFhCrx76OzHZ57j3dYZbgXpJXzAFx
U+wkIQazFLhxVI+USIArSUQNi2F9jhMJvAjkBHweOejggBoUSY/Ijp0gz+DY2096seMEShmfExIE
xa9d+e4OJ9enVtdDGK/GXlTUJTpm8kxyFmd5Udic+GGT6ioi5dUBEZyEI/YJ9lRPsmgw3K0iJSUw
AMaVxdu+2Ho6FhYdg5wejFojH6hbGEcS3z1b9WMHL8kdDrmrZY94Lz79v4KAtbXJLuphpXCm65ax
OYGzm4wbledYe2v+r8jRf83xSd/KX1se57ntGKp0K3nIHR394a7QsuWAFHejY3wJDF9rwhRD7L7s
HxuPDlXu6CmFYM6ZKHO8JzQRxKNRHWtD7MmkOCBhk4gFDZWPpY4AYC2R2M5uZyzVjacz7c+OFtUZ
+DIXfiF+wmnU9gu94pGp0ZAiZ3drdoJUzo51Vd8wILaA7FBH/kKuhQvngRTclMDrW9JzWgwXnjc+
HrUWe/fsanp/aYX+aiAzQv6gKHbiNqjIjt2QZHulkaDm6DOB5FMZ3xnozZ2qH+ZBXafOxM7O9aFB
hMICLK9lLP0wYWrPzAYZY74bKoAy2hYiQdCn5HeGJ68p41OtOyN9mhDfE34xyjeafk2hQQ9MxOi5
ZRWzpm4TNMfzrDePACWplJvQPBU87bke7g2DIvfWaqh4Uu4H1+kW98lNm5PZAJRc3zggnK4t1tag
W9St1ozinNg2yWxnuDZk3/Zudm9q94aQ0DB0dDar944Wd6dgpRaTgdHTibgBSxJzs/Dv8Pz9X7ls
rUMuNjuZ3BPyFQGWDFx+vhv1W7AvXbg1SVxxWJOoBp954Kx5BWUkTdyb9Cze9W0HwTtXnF0Fu08U
PL8lsw8lyrm4mqUhxGgMQNARrNZ1jp5VJkFF7++B4QmXJRj125JlP6LL858v1Kh4dRmZZh/Aw+FL
kf6FHoNsl+AQZ4GPpPf3j3E7zC+4gL3gL9+9aVcbj2rIJh7DtSdRl2J9xqv2gj0JQA/4m57wFKIg
jD1+itzM0iwiVEU5EaPZMyWm281Ffc8VtU20FOvccx84t/oHPNgmIhvUciRyaPHbD8ISE5LrihUQ
6yscDQzrObZmZ5yveepRCdEYpw7H60tfEbNbG9rOheawVidmmUjoBhIr74ucMuaBVX9Uqnr0oVjf
mRo9j9t/1KDWkgmqVzdxnXmcHDmxTCWrZ+V/4Wbm4jnXPbQw/gr35jSUPRlfyS8B7H/k1sx6pvWt
t65OOryOJpHrDArs3yfmpJRhQSy8F/O03PxZUmVS2Dtuicl1wgIB5NRK9mQdy2AxBoRvfL53rtHa
d8TZu62GoyAqtNDxQ2MoEoiZmTuzFf/+1xle2oP97HBl3qRcbjrc5kkWg3lHLB3/17fiImrAKN3/
tX3//YHC+2MiB+tgjN39yi7lafYP/czSecoq7QiV7KQDaX2sWQLvAHmyw9SIBTuVe/379WOBRcC3
3Fcxk1lM8CFZ9Ci63HEUEnv0xwxyF03tp3qGZefFh7/frRJrfMCgyX/GnAkfLip7IczZRYXMMZn+
8Y10RRATdDR5XA5q7qSFCDPkryP3qd+KtkictnjX8OQsh0SD+5l4Iruh2O156puJEKvfk7AjiJO7
hPz48lgcYD2hua595h35Yfe6fhIzJipsIP5zD9B/i9mNwMX+2LEl6NsoH5OYCxKoOkSaJmjAF2Ke
zq+G3s+hTfjhYtcu+J5ljnfpwPtxwg+nqVr8zIVF0g19d3Tk81JyKhUEhUPDqH7Xak0uzRbBI4AD
N2JdMjyicr4CXjvIvklvcSniPpXwCp21yB8n29tTzxhfitV9Mv5ClH3Z3lX8Wd/hyq3jSn/Ah7Vz
ddF9jxQ/bm4F+VAZs4XNio8uc1i3zOmwvlN5jK17uq+kal6Wip9s08xUGVfvyMLTddqAgoVZxdhg
x/t5cj90y2aCGeem3I1pPWU70RvlTUPz9n3Wcs3uKEfcgRG/EHfvHzqby+IfB4ZqCDjicY2ztiiT
vV1htuLV41zK9Ufjr0cLaUkCujxdWDieXEgAIe1c9atZ12Ecq/reNPMa7l7JgTQo99JgQmdJSk4V
jx1rbLvxjpqWYJndNt3mloyhl3K5h1XIOoNc/R9xKKXI4c6R2dWgod6gbzsDLsDpm16wq3U3JpsF
qipKLewG/Qu1qTwv0pqB0zYvfwA6d0ntE6sS+7aL25Wzy72njJX3gGUUl6XvdnGFeLMsEvtjn9kE
wyYDyZQSH1F+dOPM/JiNH8WGYJhwJgbU1U37ogBURQ7unLtgL2taY/a2ATArsSUk+MTPzqLiSjzw
Ar632BdvGei/HyrWhKhpsq3WysXySa7hL5bYSRgHFnrzruYLePSWSR1x4paMyZtT0Aby3qNVyQ02
k8QXYVju3bSFdUG3yX1skXaeXM2M9IKy1L+PJJY9gfUcVZ5/jmwIi9tbTZP+vqIn4ZYoiDE7Dc2D
idyPXcwmeZnOtS2M4I9lxMXOD6ppqh61rHP3VY8v7///6kTXv8EduHfdyNqD4bk4Fpb8wmp+yom9
p3PdHWxUyGiuDXB5wNJu+Qv73G8vfzivdsNxVimCTVmdUl281nLYQ8dtPjobh33xd2KWJc6IYd3e
G/Jprujc2brK/16IBCpBX1TF3ukLrAMN4w/YTobk2kOzIuA5Ufr6h0+sy6gtlX7zd9jWqf1PjFJB
8simm2H7w6iTgYJWZtDYccdq5IZDenu//78/lN6Ha9b6XTPVjxNaAvcl/ha96v+ayS7Of3+2WlSv
tdM07sfjX+2CFXsdaesBO0LDQyAW23rUqj5qh059VgN3XMyE1jWpy/QGDwN/QyFoCExr3HteB+Ov
dWl5F+bFodr2VLljvFuTMnunvYFVraMxWXSOgSixIWwL9U/FnvWRui3F2O9zG6e/EG3wcRhI1P+j
BvW1qE8y/k22kvnBIQEA/fdV02CsYUX5QONVbkuqpp2TvZHjArCxGv5VaQ0YBAIDZd1y2vHG3Hgn
YjFe87K0rl36+n8rfPzigun33e0yupZa17+jo5b/iSq5z/pGPJpgLKbcjpQlOfSntrpiKnuA2aeF
tpXwmzN6+5a2ms+JCMiZAGR8rIpkjf7QCTQh389byC3Llub0V8hWLf7jAqTudqET5oUqBVQ2NwN4
p9HWZm15OMGJPswtV/WVF/cgtOzi4Ta/1nPeoL2R6l974Faa0hcgYQaOWhes7FD8H/LOq7dyJcvS
f6XQz807wWDQATMvxzu5I5epF0IpQ+89f/18PMruupnVU9XV/dLAAPcKqZSUOoYR3LH3Wt+qhm0f
9fEdAViEoik6uiN3un00muehplRYRD0EAN+f8SrJFokItDKPFkFYdjdhhVVe09EbzPadKRPHrxt+
6XQuynaGVRj9tIaHMhgEFuFv/3pz8EvlHIp5r5cxkImEqENShhDTZO1jRNMRldtA1nmAYwXtb33y
1VSdwvjqsp9ofjbstMhWOFZcsdeoQhYpC2V3AdhNozvt6VNwcGgZMdpxGf4AZ3Bns2MRpzdS4TeV
sxciLkm0sKGjYDsn6qoarsrk81LhpNzXOL7CfZJ9Y2/iRI+PX/f3PLbH29wpnjpluvRv2Y0ChTEQ
wUe5JrDlTA5vfu3ISJ0jZq8TeVFLVyjSsSdf0qxp95ZbMa1pDA8vw2jTexy9PRdltWxdL1mGGExW
DI8PAkXVTePlzMVnGxCzJOfu6yEgKtTQ+3TFzrD94nlEHDiL7cC61EVx0KKZOYvK9WAF6snTvGSr
h8wd0Qb4Oyh3DwVK+51LismOWyyNJ2BGvJbzD4GivYWsO0Mo8ztLw4iWxh7CErZ/fMRoqYi3VtAI
mrrNH/xKXCEBtOgBWXxGAb/UcMY/ZD1nKy1S2NyK+hRZWXmD640zA8uBvWT8hsc7/7ot2Liq2k7j
sIbdfUO3QD8VubXqpahOF25MaxY/kT7Z5QZoyGjOFPHTZdKjYmbCz/jGJDKLABCEV+qtZiTAslp3
c6BdzETIaAx11/kF2ILU3CPzuY6SoFheMDJ6F6lbvwtQvaL0Q+v+CVCE1cEfejMg+NcDU1GZN5eH
otNkL7YdvjW2VU9bBy3GXNpJqM+I6freBsxu07q+wYVj3rv9I6SD7ZREwauf5N0yVjr9ydByN7Fg
ngK/ZnsBwLZdmG6Iybq9hBLYM5ZRxx9ZYsBeTJj2UML9PLJgnyHCEmknuSeDvY9yYi4vu74ZUCuX
vr3XUSLhpQxB8cyHLEJQ/bVZU05ezm1FJ+USsQTC8fmkhpjKX9dJSNIhYE3MD+Gn8Gmlof/fDCkl
LRo/Y4cLGWX7zGTsvF7to77DD2VbyA/LZlh3ZEGtugt3QI+SfU/c46w5C9e1IpyXczudsdlrDGmA
gUY5/KgFopYslkug0qCCMw/KydcfNZwh9F8qss1K88lwgOa6UWjuUDiYT0SYM3eV2UtW2/EpA2HF
btTmizazjJWO7OtsYlg6emH5Nii8Txee5VihYxGERi1k7tj3Y00uX1V9kluBJVUmfCgkY8JAsePJ
tmeI06Glxei3cdI5ud7zHkyIQzcVe88lFAk5Kt/a0XfJe+F+Ubp5fSjREYOEGL0j21SbkQoRuRaV
Tu+hJLocCQrHFns9vNamBolpP+jnzFN0UuPyR1GOGmN4uBymgHdWccu57JWXXZPds8hayUj4CEYt
X3IQhI7fUwg6OY2Dr6gmPTgi6vVXTWG2O9OGldRrhgvrSu6E7n92tI03yZgyXL2Qj/sTQpR05yLn
2Y6udQqLJnxImxMVffGtUSn1T2WFDwBB7K99R3EBzD/ZzFaPkJTgjZO7asmytTeVU2eHQstYTpZx
r8ChlA3ccDuo3nBlnnTBrDzEyH3Te84npjNJI84issmbbmure55C1W70IaA14CnvIScGpQus7YSQ
ZYkyur3JG21H6pIiEpZJKLMjnJ5JqK6lz4EsDTyk2i0oubmA1xpwrZd7gy8c7hZms2LpTte+nBgk
spP1RA7nXTBus5KiarQwPZsBHd8ss/YdApmTcocXn0CAo21OzpE9MoYAw8wrYY+9L9jPPALGHmrJ
IdVJ1BPbVvQeJu2dSlMHbYh/YLI2rgq6+rux0Ktrh8t2EVeMzoa8tVeXu/085KbNNp4uj3ls7jNi
Rm/1qqQ3rVMXXCiwhjZE+6kR+8vNzJzt05USLGOo7hKM7cxovfztWPrfoel2V0Ho9rwgtrMO/eqc
673kXXbcg5n0dyqRu3LGfpeFvKt7DROA1RFgjRfcmU4gS9o16tP0YfTGCVAEFVTC8c+c4SIQjgiI
u1zCEBfPeltEBxYMuqippUY34NKaoqvu/vqFOPHMHcR52pJlcOvNLYUx8T6Ri5kbDNdvtFcNslxz
M4H7GhIliVN3aacOidqt/doht2E0zt5F8i8o78JD7TdXFUHmHKwQ7ALJTXdGFt3jh2vgzfjObBZj
O6mtYJW1sAKo90cayF21zESyD4Ya5j7BT1eti7yodOLitvEZyUpuGs1yIHt8hfvzG9pK4znGsr00
jfJzQoCwT9AGct/yHU5yweqCi01djekvLO/9FGGN5P7ob01Vqasi6yhzmGZgSdCvVOEFyOWGjciH
cXcJoJ1ZbTdBld4U3uRfgSZxN20QA6Gfdnix6AFVtAbh/KBkmqNooO0Es1uBgzWoK6YqEYzpsny0
4jGiCefad5oeHXhhoFG0eFkvfzV67aMJnWZppjr8cpsTcu2GL2WXbZM0eW4ZcZJGab7EFn3BImLf
z/R7tIH9o9kBiMtbCaXvspHQsr5OG7rCIjethzgSV2Gg47nMzIiIkD7d/2vBPx/Su9QXgVuW1Pup
sTYwWG/+Vcggs+n/mNzu1U1uYj3XkoMusGoUyn8aSGgvaDOXlEED5sKQWAwU1eUn6J9wCveoXXZ0
oF+EO6tYK7Ur6xECZuksAoPeQw8ZujTqJwIyGE4GOPpQjN/Cb79HTLnGMsXtIJL3JLX9KKS1znJg
P1NeaMvYN2/rojlJ6B401nkUKtolGDj9vINXZ5vpgnHiG7KhRwIVeMlniLOTmXvDjvDKS4WINu7P
QUv0muA+HHnVPSc9gESMcrEsN27OxABLeoEGpwobOiHjWsM/jQa5Jwl+rQfAlcGX6g7jxtJgrDSR
xq5Sfe3rKM2RU2qGAI3u8JoSfbLLqn8QAGP8TlSFWmW7Stdd0wG3Ku3fALCIQlTXRHmFroVpUxdb
1LeUp0PeHQ3b6o5oks6IQw2mnH73OIBhSibYLzM5/hRnWCVsmiWL0gbM73GiQWTEwJ2FM+zdRrlb
RzOx/aEkONCKee+ZxtxTDZER0XnhJqiF+b2yYd44lQYXfsKCFLjqH0Uc/e1TBEpqKapp15RSd35L
3+rZN4c0dnhD50P1NChBir1GWA8OYEb/edaQ605nUbPrEj0kAmBTeNHxX/7yv/4tC+32C6n7S8TW
70FLuusqnEiWY/JrbJS1v3KJA2bLbApMWAmCREzHZsQQr6KEnnmgXzilS4GCI4oEWtLCVp6Badpk
WBg4VvlOiC7rOg+zf0DV/Zu0pfmBWRblmTLItJOXr/8JmDy5o9Qy9hzkrik4L+LF87kpgmW1nNGl
97mevLU6jXotC/GmVhENJKTssxwAyauNY/Pvv1KWmgOV/gwllkIqi9XlYI7hXTN+vyaDPLNqj70F
caSzyPPtBVdK6gDJksWKIU0PCKqttz5Nz++NU7wJ1+7ua7zRe/Ra2YYpc5r7tM0Ed6ZGJslBC2o8
fS6l0DQg+DRhX9Dw0K/cslsmidlWqKYRqE3CfQqyBGQvIx1fq6dbCKcfYW3Fh3Jw7i/1c5PSYL/E
ilkvl+PEpeT+alqbGlsTHSB8Lbp1HQVxtLusjEv3BbhhTbQHy2Pygx9fgT1fWNOQvgcpuFp1Zzfu
d17bc9IQdZXrXk9+x9HJiBQXYagesP/eXKAeDE+TO+l8E+uvUhKiSwPSoNAf/J5DfNL0/f4S/DDo
5g96qgxG5oZimMW3eTHVe29OlvecDnlHuRFzASXnD7kc66X4yvfoAmOPQNJc2KQ3rIuhIRSsGmiY
VjVGoDbETIn8b3hT2Wdt2M1HD/pgAWuSibibhkeMd81Nh79tYXESh32Y78fITJ950RX2uTAWzfny
VIBzMmnw5MGS7Be66RmLMMBsEhpmcXQalyFX530mXt1smN3m+0zj3gBepTyLRBCd1pkWAG8bQpXS
GS0O0feSqImPxiCBObaZ2I243VQk8zUJsulV5VZnKynHVzXSZAT37z57AxNuv0qHhx41DK3ArLkb
cb8N5IwYRKJxD6vGb/7IBs8MI96ICe0V5+7sbsRkxXZtjC+6k9EWJ07GmMpdEAvzvmZ9SzqzUNhb
JgEzWL610XXldn8yRre5UrVzNBJAnbZ/blNtuLWbZJibSs0X4rZpWrViyQF10vOlO0PVL0hHkKBf
lw0Tyo0+Q1DmbLFTaSECIRAcoXLgvsR5COVef3MLvWC5KkE7rU8XE/CBAwYfbru8eXtFPyWbaw9h
jf1eVdH1JV49ZD5XuSiijNFUK0TcXCqBsXFlQ9mRO5XEyF29lbhoHjua/9f//lmT4mqb6HKB2nTd
W8QAxqLvBvvJqVsWhnToF+tUC2ZdYf9F7Rn1ecOFOt7FtejXfZJ/WAg5gAmFPs1F43w5DPcEiRw4
kIHxJ3oLVSFT3kokCpU8jSE5ZauQSd/WMzqUEIHo90E5QXJtzYlTGnLFr811ohm0tgUFnYHvZ3QC
1Daaf0KzTHEZ9AkLkPEw6xMJnTmZa0Sc3bNZwOCIVXXrRQz0+ki+p1I49wGGvl3RKA7Svru9dGjT
zuPu5ervZWQ+EKairv2IDyIPn0H1wYvBNzDqozh7WgdZSm9hhuiVj6KjCE9TnFzRtB9uqx7qAcoS
oOo6gxbHaOqjnTUjXAmSM46hNw//4ukwzCS9Sdk/uch2abfXiG/cZR6UDs+E3HcZO8dLXelBdyCg
+pS7fbsXmrhqIie95a6TkquGj0uH0LShwegD0JvqZSuS5hz4dbfULHRGk+rvhtbPry4f6hmH6xNB
gp4nkXthpeG9lS3T1OruhzGyCf1A0qbbVX6tpYjSDBqeW6Yyn2lr4z4uNLnXnY1JoAfzbdJOnAnk
1OW2jAZI7PvB2Vod8zWhEXZ8efTpJDAf5Onu8lnmXMeeu4zme6bX7SPUBFsoy8OTI70DjAb51eie
eg9yYgVMaiL76NDZfQJdlTwrx7pOjIGmmyb0TWWCWbhU1inUhqZ1qObmOga3MGN5sD63QcPoEOP0
9qtAdxxt6/JuM19HsWWIdAtj4xjOY4gycO6EGamDpbCWVW4T7YoR8aZGqCNIl4ltC4RDZlRXaHEr
nInY7gcCC1fuaI1bbo4wHlV8rfATLg3ffAVvKh8jDM3X42S/TthEjpXANTBe0qdZI1eGDjRECsAW
4whyIZljac0KNGE00KhNvIIet6qyXWPGNSIEjPSy9otTEJs1tOB23CXJAFcaFz46BHoHXNdANHMb
3oyTEMhyOTSnJOSEiaHdRo0xYeeifips9rSparHlDUNGp9vfxubASigb3Hw4QOfMNeNe6MYBLm25
LW0zww9oHMc2H18yRf4NYdR0FgexxqAO/7mLX2lyOGsOyto2KeIns/fk2oldgINoibelj4g1mzR5
5OAIN6iH4NpH+i6UpdzVeHAVLtkTIJt4C/G03vhF4dwZnEoXftm/GbQ6YBrpzRrgG5rnBMGXB/Hg
ThKrtOmStDy54EG+RsoITeKVy+AJ/HLypo0VJuN8oD86/9Ia6MQKC5Q4uUX7TVo9nAkT7koTGd1z
J75hG7r+6ovjeHS4ij6S4WHsugfkpM2rFk3X6AizYhJLUWbV+oKporNAqKgKs/p7M44UI3qd3VZ2
vTUzGg1mIQgXnAZraSBB/Wa1xnncReXgnWWRFsvCh764G0vr5vKoWp43rfV4wRw+3lTkbZ8obvMj
mhOeci/ebJU4h9ro3SNNwFWOoX7jtF177EKYkXbHmNVrUWxY1ewDM1Owy90El9R/QJSNrTO9U6PR
bclx65aO681K0QAzXLdrzTD8kY49Hvta3n0FLaOERng0zwll0jXbtOxbRCpES5vhszDq/YgAdp31
un7UFA3GnpQKDBlMFNNIdQc9h4Ikyv51YisEEICRT+IRSpYTTLd6RCxW6qgb5tmxyoJ94sCUYiq3
ExcaoUF07rKpYF3pbknIXq8+ky6+auTEfZ4Ix1miiKEFk84SwCCamHlKVkMY2YdScARlOaRfhG9s
hGSyUAlvOsyRq9BHfYH2k7GjoFcdtNmjRrEKdGkIbsbEqfCTKSa78+B8wrHLPPHUszBn/ynWU2uM
8dK6z0MSd9/pvQU0XezgQc7QMiMfHk1B5hBsDVos2PfuSmuraZ++LlCCZxSkBFDaDACN9jCJvN/p
TVh8DYWj5Am4IiKFGTAI5REybaZnh+aCMU/TfFWaY3CLvgB5WzWL5tnv9t2MiM30Yw/fYTnNr2Sa
Dxgu2gQC27yZtPNDa91ma+nJs4aF7tCacEEC+jOVreUP0qwPl7iGFMbeZRahGzQcrcmCmkaaAdLF
roeYO0+oY9s3tjF8h40S8fdZMbChSmMqVcHPuhDFi5YrS7Tl6e8fJuTvAadSmIYudBS5Srd0/fcs
2awqC7cZohIpVb7qeQ2ux/lD7NzGNTOmUo0Fikk+2HrBB8v++enl7/yGOErh4r2oMF9fIRk6GD7p
7kstSzgSGALehWkad18fCkYqec+s7fIUfgZu/zw6/pb//dun/3/Ggc/v5b8fsf8mDvzwUdUf4y95
4PMPfOWBa/IPwRGbA62ac7yVbXPG7D/mQHC+JOmkcdS1LSElSloieTIi+Ij9Vu4f0qJBYLsG1m7H
FcThznnSX1/SLfp/jq4c/RIJ/s8kglN6/XLGNdWcJmzOGbem1G1hm/PX/3Tqln6VwSfGheJb030l
Tj4zgDFzlwESn0L26DDeTNqQsBUXY33S3Zk2EO880d9WTfbEAr6Kpx8hBHVOYc4ejeLCxi8URiaj
z/CuNK1rQ4Me7FozfPjH6GdItOjD59xEB/cu6Gj1VE9xN+7AWdbtp443upzKdYkuNM9ayF8FtnJU
sx8G5Dib1nje/TA4UwUtq3YhaGEkYbD266f5PgueE0/eIsWpoytYY57GXR0drJ6ipgRM4uxl2y4J
g1w2/baOwoWZAzWi1dVzKs8QxpP8sJyfQ8BPjqJdJQAlLHQ+GBOSHMcLMW2elS7DmN8F+EEZ7+zW
y8JkU6xITB6hYrTtKtIbQCr0zODeOrq2ljwp1ySPeXj3h0WVZ0tJp46Gv+pX3WzoxkIIww5yCVRY
ZpkpQZw3DhMku9KXNXotZvsmmFreKs6klBMmnSIBXwuvHrwdPqugwgWo5GL3HeP8EkPasoU5RcIQ
SYPz6+fnNw2GGwfbE/2LlF9lTMkO9T8kvmTVoluNoFk5o742ecWd+CmcDCgVGxm1S815KZx6kdFB
bvInnrMX3/ZzgEy6bGwk3P6HGvbD+JQgM0f2udJ6fLYDHEPU7mZN9OCsR8ZNE/pqUfHqkd6IFvAU
9sgz6wSKHA0VrVj7Wx3aVQcSuHgZzffCSXBPGeTNCHI3WlRuFFiM+/oQmxiH84KyR8hmmaIenP2F
+gTVmPgZF3StD5ir9teO0nYgqO/mpztxvUyev8ZlhhlHwmppFkGHQ1x7T6ZTXr/04cntznF5Nw/P
CHfjeANVi35jWK698qYA62gxssuy9w7FuD7Kla0RDedkC7e/MbRrmb+gkaC0ZqF48WqqnzBY4dFb
dBlXog6a1//QedstiPHQ3nsuE94XUPJLy+DtJGZOC80FDutlQu8/Mkga4Gs9XKH5++b3IaShg7cH
RdK5zm40VqTlnbkkPNjNzOYXg0TSbuhrzQ/WhCmsDUQW82Vio8QQAxec6a+JBFlnZN16TnzMh+1U
TtSUiP9wmAwzWDHV4FHU3GvO8zPUo4+Adxk2DQovD5CvBsfG3xaCqHqmC9JcNom2UTkMKNYsHnkK
jGQFnGZZA8IeG59ESJZC9FFxEaf1VuthjfMsw+5Dz5nBvGMhx8XnL0MuPrBi80uJBnSRAoPqKCQy
AVhK45WYvHVuF9dNjLQNzWakklNpOk/saGt44o+FNrzp2CAhnZGPMjwauaLcUleNr7YlalFPSoTo
6QohjO5yACkADiLm5/HOXxV6sS5Y+JX9vS+wdXJ5Fia2EPkREwEcYwj2iYEqhpVhQGIrn3SEG0VL
KEz+TgYQ84819n9H19dqnrEMd7a65yzLAXnOneVB9R+yaXB1UcimJJolXFO8S0GNgLXcRhFivLGC
QGDB2NUxhdPDR0DA42ut+C7wEYKU+nLeF7tUsLXhcrOow3iFSBljrXAt2pcsZfytH3HF26yY0LxE
8WtAgEKRU/1mzg9cXQezs67pWVx6+17hMJZ6wZA3QInIySiEETdfu/NCZR0Iw10K0SDAJa8Q6gVq
fY43oE90tLc6G5gVAwBuVxokPrGoa51VjcGUtZiUkOUJ5hyeyuGpYhGF7KUy/RhZgDbCAB6s6ttl
TbTWvI/j4QTfxA6GlaEcGIl560QjY44pvEOCb2SxA2YccFQDeYlO1jgttKpZauVN2fobt5SbfgDE
kAYYoAlM2jiZsalDf1Mlw1tVM7O2pdzgPjz0RJEzGa2/uZa2arGFzYaTAXX27Cuh0MYgDpCFxxqm
H0wNoQFyBfOmGLwwqX3OyaFo5bmKeHn6m9k/CoplhbWePMv1vAfFvMd9A+Hbt/ayT3YziDipwZSS
+DjfgLIA4yXvXMweZsH0YU/E5O+ixcxdUNdhtQf+sROasR406EWV+73ghCwadWpTNLIqni9t/x80
3ecs8792uLn7K9cRjgOOxIa2rmzqjD/f/ds2aEwXbdUizz705CbEgeK0i5q7ope4i/l6/lNp9B9M
H/6j36fT36dysZVhWPNw4k/VRjzMqV4D1qYgIsT3vRc3U/c0yvchPXaIT//+L9Pn/vzvz063HWm7
OgJwoX77bbZVlaQI2Igz8Pkn05O/04qb+Wr2qnkVfczBSq3c1+qehJs0yw9Jpm8scTaEjyD7v1I/
P+Qp//3vueZ+y4uxClGBX4Y3f/3sKnyr8jr/bP7ud20/8uvX9KP+/Zt++Zep3n9W93PV+ssnbElh
M961H9V4/qjb5OtR+B/5/J3/2S/+5ePyrzyMxcf/+Ze3vM2ICj5/+GGe/VoOU/P+nfr5NfvL1ev4
8bc/87OEtv/g0rwMBi2qaNMRzM1+ltDuH8KmTqaIphiGQzhfAT9LaFv/Q7cExbVjKsFuJf5aQtvi
D4fyer7cDd0xGID+MyW0MZfwv1xm/PPKcajgdYZqFg7qXy/qbEBCmnQgjQzuaJoGlWsK6Wfimbmq
p5zAG1diSWXYV5UMamdPEsoiJuhj/2wkOdJfdVXNBLFq8B5gAr54RbVN2nJTGvpNGU8A8VBdOhWY
EvJhiTIhnCFgj2fqtKhR4tMpHY/TeA3x+7qags/YTW49P3uxym3iRXfMd69Ly36Q/nCONAjOZvyJ
L+g6xSODCvZet4B9RTjUOy/49OBfwJdSiqlTs2lrPDzKmASqILqJILe/5eWb2uqN++Abw9nR6sM0
Z9JUYU6oZL6dXIVZyoNnDVVVuwKMtPapVjgYJ4tAmdz82gTtssR501ylyjQIMq0ppYcppg/QEe3E
0iN1yEpglLXMSTUG34ltXoFL69d5R5pa5o/FlRPmxVVS+AlVAoam3Mcl28SE2vhyfE5tlzRoK13b
zvDNLrCbzbOcXg3Whqd61dSdt8gKHjWNuh+B/yETfWVZSJGq/jmeeXFmnp17aK2Q8rfakPPsJemJ
E8JvumHpU6bTg3NjeNmBM+yZM1en1BnxcBl0TgZvPEkYzSerOhPyrO/gtm2tsqKunngJbQBHKPRj
sQBFoC1HBwkdaI1jD31iZzYpIbZxQf7g9I2QtXdirMxlYchbHFM2EVTjbHOPd1GjcZtxG2TX7rLs
1DshLXjbh/RFVm25Stp79K6wlighc+SFoGeZkg7HuuFOHZDBZqJADhCvQeV+mGINI4YQSykAlkbD
c9Jg7w1IrXQ7WFqlg0O3RVwThuFbMeanhtajXlx1vvVMj7NcJo7/VhU5Qh1mAxNR7z5FSew+OTjX
U/+dNhijq+5ZxlIs/cDE8JEPUJNUCRU9zpltrTuJJ0sfFYg+MmZWU9WxNw/JMYQ+thpD/0ywk7FC
HQDTF1feKrG9DUVEgW7O3DkEGcdMUjn/rIJ+fDM6atJOiFtD9wQRbgeC6hWFC4e0LjbxyWFwtdwO
w6LBfSfn2ktzGSJpVleZSsWmnzOI5EysDJ0Sv+oI5o8h4NrDmbI4NRFnzL607ocaXIFGn2oRqR78
e57up1rESKYjVFxDtLF8caYQsPcJRyO0RtVuZKSrTO8ZnBQgBqpo5lPFk5CzaM19oDVKDyhygXXR
cKtnXGyRvbWiu7HZEKQLA04LcMinpHBtI4YKRaJ/Awn5Ek0cCAiVwb+o/EMx8zCR/Ov8fIxpHZhX
vp6Yj+FsTTmPhu3ZJ3J4YeJsnP8fQkPbtJN3a4ScY5K2iTaSrUV1hbsuGC0UKejSPr/r1KQfwIP2
RxU5O8j4Bm4/Bt/C9I9GDCgFR+NL2/iftpetbWx0pkpu4XG8uRPPK/VYxmbv3Gs2sMwyVQC9K0iO
Zsk7MsFyzQgb46RosPSs0l0IZ1+JSFsG2TTA4i3StWfBwIDPBarFNDbhiUgedx0Bk+0k2AXDIA/D
VcVDj0KL4TmzVs0Wtw3EjoUIxCOUAHhdJjvbqNoT65iBr2/R1NY+sl7tAn981D39WIxLhxwI5N4k
LUApenX9ATpBzeuVDRXhPParj/ceOhkdElzroFJSMkMg9ajUQHRWSM5NEAVXccJBDE9anJBK6nkO
vGr4BdwhDmlagBjEBCQf1chYalI8DyhEH0P2yphILGBdsVPOa00kL27OgpUZFUWQfdNSuvJeYSCs
L76HpeP8F7p7/7nS479Tw/xPLE8U9cT/uzw5hWxpr1n4+ktJM//MV3kirT8oIUxArYwHTRsD8r9V
J1L8QVliW46lmxwyrLnl+7M4Ma0/lCIkBcETiiBJQfGzu2cafzgurm4hdGoXy5DOP1WaGMZvbWdq
XkghpjCVSYliAen+tTbhVNrIJqg7KEKWWsZPUUDCELFMbBPqnpoZP+bAeMpeiDx+Hb3ZTI87VQ6y
XRgQMPLarA4IXLvEf5i3xtAABatNJw3sxwC+ZW1bH46NUcKINlVRoIkcbnOAGZgSnhwYvl5DSqOK
N0Nlv02Zs89z+xq1NeM8AhiwWrSE/QxMuSJSWjgM1tBn9F6tk1Kdzem2zY6tO5wnWZ04mj4EvbNj
BhJDtSgOXTGefGwIJTD4RcPctDS+j1m/pfBjSJ0Y38qheZTRHfXYlvjy17Kvr6uqpuAg/cyricKs
Vzn9Gt8OS6CrN91MfhncZZwS4eK+2xDACKLDvpLz9IUHOO/c5e65oVAivWUf08eak5JQtl+7iA0a
ztpOlz9NZCB3WEVtbLKQrZHblTDq/Crat2O26ruQKoZ4VXz9BM+sLaunoUJMZ0IaJrkNmX/AonqX
NfFNN3lkaVqbKOx/GJ14CGqO1y4xAk96WgJkacExeCkUD6/d5IVxcmDYO2NxN7oEvIZFeltFxLcR
OLCQSXMdUFD50apNwX2oOFklyCjyGPs7uBgu3+8Sq1c+s/q6muSYcF90OpmsIQJhYl4yZk8IDh/s
5Dvy2vuijZbgfhcJ1cfUmO0qJ707coD1CoUZIDGJ6pQbiOR3tHUB5EL4ZLAE4p7g7xx6B5iO99y0
16RAPxo8i0lEK5JGkcLdt9Gzp6aT5UT7skPnVAFDgFQSVu1DM0MnSXi22/pHHigCRuzsOg6AArma
WLuTu/Kc5DgApe6C8rYKkr0BYmoEwWBPz6HpXeOvpIe7iHX3xq6KtXQwDfhqbWLMRxxwEOBcx75f
pfhwI+O1MtNtSfBK3L7ilHuJBrwLAGQP+Ot3mmEQ+cDgrezobPhwdXPzEKDyB2gD5XyJ/e0IfeAa
neMpF6DRuO+vOrUhX4zbCZOcCVcmDJAGJJ95H9H2yqX30M2umwreDsgvPGjk+JZbNYR0eMf7sTwF
Xs+Q1AcSgEUpk9O6mcBdFf7Ryn+0xP6i/gfSYBNupUU3gfHo1s6jSsYDvq+5dZueA9k+1rp224fH
0t9VZMiReWHt3TBbY5e5DuPk2JYOuXjVa2CWewbwt3aQb+rxDbTRuxna6JFnwZTmXZPE9g2lRYYj
wnUeaE9u+rLaU1KScSWZO42mzFAPVI8wOzieeMbeJTPWGR/zBoyR3Z2MumEWyTsrTIKHxvqgN/ZN
bZLwEmdrZnRrWbkARCvzW56WO6f395rt7yQHPhRtL7J4qh1GYVa0TtPmqbQQzRbusI2KYauJJ2si
qs+9iUn/0aZbGIAfAUZNpBJXuRSrNqJBCh+wj3ZOEpxdXdIcBTGiGf4P0U7fG91fBpb/EcBxRjOU
Ax6BU1uF3ZXpWY+NVQLsLQ86ARY0dl2dQGzARmP7jhr8rqz8Xel6bxkqaQqXap0rka8VxAzXqF4B
O1CClda1you3MtoXtnUEUh7TM8foETW7cSYOdC2xUJRWIYqbxAAli8OE7ICx3ck04NYMUS5Pjqiw
kjW1933jZYeyfDe8eC/j+kooulDiYFb6cx3Hd25Zn+2eE1Jmd1R1lFxxvlEDNWGCSDgXMO2L+zjC
scy5DI4xBjHgTD0nqio4x8YwNy13kjapaNxdZayBVL8qLaf+BguOKcCWIQIHe2V0I93C8cn2gpOR
J1Q9xQJg/HIwSJULUTmHT40BZMiywFzqlfGeOSyDGDIoFf7sd4PJtcHSsvCH10yfI1XzQ1v+yPx3
t+PcgIKkZiGMeLceGg5eHgIr4GtL1JEbaTBJYsgsTCBc7EpSBnd96VaLlGC4RSSOMb428LHg7xIU
QtIciW79JhxzmUUvHTsbxsllIGFTo3quON2kZbtthwgVKh6ZqQZIaG4tsyBfVnyXEdISVZjfbFs7
lY23tuvqMDTyHuRpuwWivaCY/1FY42dsGtc14gEoc5mz7Hq5tb0IhzSXMgkhdLUDa1kMUAOYNIx1
eyVTOGJB/pzibqPzTmIlwQyS4wDtA+rlctS3AV05rBMcItXZoEnup+G1n7BFT6C8CNle2EP13XDy
T61IPnw7/QY84sOjpdvHEP6auLwXJBAutCB50aviUCW8jsbZC5OStLoYHNCIKDBOgLM0ryRI/3CB
6K1sv9up0I6QPmClcULOuzgP/y9157EbObBt2V95P8AHMugnPchk+kylvJsQkkrFoDdBE+TX98p7
L/oZoBto9KgnhaoSJKWJjDhxzt5rl9UHlty1qKuT2cOqQPU2Md4nPOtl8rGOQasWrv1IDsUlbtTf
gYFGYJYPKn7O06RcSQmbtI0bvTEb/ReN1SWdqQ1a+TMorpFFtyvl/F1OH02P6x0wppMQWKU0IYhy
gwCWgUCb3USo2Aqr1ymLBG6A0QsitqFjnV0Xf157aUc2qTK+HB+5vNrLYrmJsLAV5E+JBaBrUT+V
S0R9QsJyHRjnscZNj+1dONPaT6HX1013dH0IwEm39wHLrh0uIAQZbJp2fmznZlMgBU098eX31lk4
+IVEfgeElHfEwMYLuxkl0wnl4hkLTqQw2PV1tWUzdbdMjIkms75tz4oZArgnI+aG5Lol2I8aY0Tv
+zQ6vL0HriixE0mmkCNQQhW7qXWf0lTuA7qVlVs/w7m7Isjaj6K8xn43RTn8+wQLA3ERITFG/cmJ
g7cACecmeMC3ufwmRnAkkRQPiRb+zpvFhVSWk1d2rF9CUJq0gDtgqGGVm8XzbSP3pycxOGRCuQID
EJPVTP4GiUJRUUQISQ/O9FjH8WuqRWTG453VFhvgJWAJnRp5Xi0uloFjoQzPmSg/oMC/tLH9bOfD
pwxzgC8VuWi3bZLUzRePEIWZJc2qp56ljhjXrcD8b6XrKnyZHJ/Jq1rr4pYCfQjLXy9odimED6f/
tWisONzi5y8fq/G8kAA6F/4NY7srTZKqscs4DSIgGe8xb/BsquxVu+RUBO590SwHZg5F+NLOOT2c
AEiEOHX4VIYxZpWjtmMxlWAAe14MMk1bT9wNZfbiMGheXHEyRP/QcJAoEFM0zi94AI8pIbtPRo9m
HKy8Fz62jjgbBYrlZE6O9QQeob6nO/zhALPahHGy9SilfEw4pi0/FEoniIbAmpQ6hFmzCW4mcycw
Nv20DeGBs9HUmEjwMbbElnnViO/K2LrkiCM53BU2IfBu88lHw+/yF992v0ulATzhWzSWEBvS8mzd
Rnax14oIXNw/HhanaGES4WUcg1S/hA2Ont7Tj4w7jzJnEGtjpo1HBx2yaiIoYtNmsedhA4QIDi0u
uzHdViX2M3DHe9Ns12QdsslBKi28u5I3/CB0k6/LZecvOIIrM4FMYQOFVnb85sQLGUuMz4EurVWQ
PBdkqXUBmZdx/YjXiUVQ27u4kJeKnhFRrZuhgmaYRNqgxMXF2eBfQWcgVLoZCqpunf0QSfWNs+aY
Wwi1UmUcpwJQPA2hdRaMfzJs9nLQt6izJ7RGuE1tM71FeKwVzp/KFTcH0NpuCAIbDEaUwh82lpih
s3L4knkT31t76QcvNci2qMSEHeTDb+ub61syq54vTLT52DtyLULae8nD7A4rkE5MaP+2HDcYBZkM
hhuFA3vVtP7BZc9ZeZP4cefp1vrsqnUt8G23emdJwMCayRWmrP7dH6rHuc+ORek+ptS8opPPfpCd
XQTEcsm2i/8zMlXy4xeDYG+QY/FaK+OQC+aaHGhMQ4EkA1CKj45Jh7RfqEwDwgeQbZQCWH4+ebs5
hozde7Sgx/cY2feKa5ZBFg4k2F5u4O+BJRkhJjQUpZbLIdDu+7Ky193YH42GLoy59F/OzZQYzMcq
xSKBVr9Ei+DriViYgDYTQmkH15YOtyJ8t4ilHcMfvchzrkkvIxbKCfpX8t4RURgU+7RfzM2Cg5Oc
DzokdC1VmbxIUGYLuSozKECG7izDBTuCt9SkJ6TnMh7fB1k/AbpF25t/5A+JrEGyxvlDMwLvzKzs
GbIF2ZA3/gov4bPf+SeZOB5526xlMnL64dh2FQVKHLtH1/peKncve5JRtHbhD7wKSOdZBk6SFt0j
gy3KfLn2uOQKjHqOaSA5QYUPbaL3j2qf+ktKzMFLkYhDH8qDkz/1ASk1lHjPwy1gUcNAulHu7Pwa
MLAfy2ZXZIj2UXewXJWJ9QD0GgQs95x7yUNRLgdliYunvYN5ExCwWfsbzrLe41dSDS++ded0rxB4
rfB3dvkArPL67zRmR7uFps2CW4SMgHetO+fcjpeagZhgJxRA+31FnJ/71hGN6FPODmXJJi4j16YN
xhY9giKZvWnrztUagHkLttT7Lnzz6BNvIgeUm6SLGmCGHSS+jUVxUIxbfyQ0BJYa0OhGoi50cQPD
oBrz+S6x+0cIHU8xz2CYMKPneRQIROc2nfc6cvtXLtGrosH5nf5hprMj3wwTvvsgtTx7Lg6SpLBg
yCbuicKAdnhLAWalbMdj1HH9rIxhx1fzP6mv+z0c5kjm31P+ZFd4A/rReMBHiRRzOTSumVPrk4lV
kcYzVX98YmEAVJ5K9K3atj/LJrxOujz6ffVc4g3pFiiUbt1+WMo/48iFCmKdRuYGaJEWVgOWxNWC
F5a3EBYguWRbuYxnEJPROMY7uPr3IsfOB3P/Cm/9ag51HPnLn6ZgiND6z/SJkIWY6ScNcRShE15R
mNRCPw5IIU/l2H8nAU5LtyxIKpIJhwHiWp5LZAIkJ4x0C7gQXjquG8Oisu2dH+T1EbnM9Ka7544G
uuMusNS6clPO7dvYmB9eCpqwdyILt20Ipyww7H0KQnwZEROEyw5Sx74unCfP0of+fi7DBVVGf80G
+2QVFLUaau3Yg/8nAk2zXqeGX2q7kejsD2VXe7GMBKmbaVQ27WNb9pQS3aWQbEKp7h/qCry+rvtT
HKYndwJJ1DvrMJ7ve+QfK8wS9/4NFGtQDGLnz98nKZ4ZClHyGF65g6uG9fI2e7IQMJHxSn8AUKqK
X8LR2TV6Asxlgv1GVyD7I5JmNt0A82ZXgpeFfXqPV8jfp41HCBTIYjkjbBvyqz1i6SnQjFUMbCS5
PllxJPrJokQ7qTr7FpP/hEWZDNUcbEG4J1o74eAjZHlwDejh6NLxOZg7wCrU0ot95y/DfkwJTKzC
X1i+W2cpmm1e5juQHS9J/cdjmoescBWoZi+xkhMR9mkpDNwp/IFM7TxkB0oyrK9hkmfzH+g/EdBH
tKvnDpE3uqqJmNKw64Eoe6/ZErCO6YZJINuD4/Tryra+s9wgkUsRK0KIjzmS9yXp3Wn3R+m+izT3
M4QbwzMsDq6i4jDY7BCmY11y0/gisLyhGOk7vKAPQoqVa29k7wART0nWe23IEssyNiPnvcfZioJC
IfKJUe2gryAxfjpnodxS/m88yZMs3pv4szHf6nwk3yatnnQubkbsqA6BpIgSuqVjUnqaFn5siqft
GB8DWwK6xnzMT8QP5AwvjI4gj4/qMXG5ALbusOndFkKVOLuqfRi16vaZ8I7gRkiO5TphWvWB8ei7
rcJrF78ZVDhcxo2XXE4h4STqXMTxX31o6VgYA2Zvn/B2lCnLoy3kT2AOv0HDVKXN8N94GSTblH0L
bsza8DM6P8xi5maOV4tc/uY4bExln4fmnn1538/3cNAiozUivBx0WblO011dkLvliFw6v73H2HZT
u3zRv91YPD282wnVrP8CH+a7IM7CJvCiTI/5LVbyFr1jXPtBRsMoL7kbPDtZcVfm/irIzD9QSSGX
U9WcC0j2WFawfZojoC4E0XFGrkfS9nsGDhtCF44kknLC4fBY3PnadW+8xRecY/sCHWUKZHHO6xM1
XVBPmzYj+lKSOYH+S3hU/SDtBw84pntJACNxHN0vyyXIR8qINpoltWX6k7P/Z7IDFIWaDabsihvm
bWaZOYg5n+jW+CsACxSV5macmrsy1Nu2edT4VXvUe+HCUZinNnh+mhQpcpqxqc4ljjizvGJcOorC
+RWVPoY4BCMvz8nqyvMLcJCNmPXRVjR7m4R9Hf7UuiSQtNb2782+PU+RDt6DPN4tGa4z/EE+vzKX
5Wby2zU3jydizybVE4TnU7iojUr6fU5KEethIz1IlsW1x77vk+dgNNwuy+xQKxsjAKRUY90EbmQ0
53F4gZe8AqqyGbKQcmUzAmxTmznvDiHp2iiElj01GDGckpK/gSOyT1MwlEtMngHMEQU3mvH1RMTW
MKi1RRvNaNlxbiSfrF0PcAc18U2VUJvJMbY6GXYgy6EC4zWdI3WrRGhc2c2TVQ+70QGQBebeZJhX
bbrptaUjwYlGqKvHJavCH0N4t4nmT74U9Y4FuXdj45SY3tpC2apMte3KCSryvTYfBn5tGb+DZWFu
jrMkriPDNXnviJUJv2MUl1nVcbELrs14ioN7WG3bGcqW6X4TvnYoiC1dL2l5ack600q8SFxSqmov
VOdLU22acd6ZeC5uI1JeAQB3BIHn+a7wgDUi6ApCvbGG+GrZfxVQLyN9BtC9Typ/wxUjqrBUJfIF
qfYTvtDGgKU7dI+TrVAEeFs68sdShvsif2/x/fsNV75+O9PHTs9Z/e0sd0b/0gLQptW1T4v7VBW7
FvdM7y3PPRo5TK4woFY24aW4anco4wSgb9ssPqqgPgr9WXYz2VpJjreFvneF8WfsnEtd0dNZqmfo
Ko++b9+TFHYX5/Y5nuIo7gy9sS2kup5pi2OS+XeWsDHdterD8lKcjoQn64HtqJlzskc48pOmNlZM
di5xBf+T1jVmC9rVyQozxB3sm3iTDElzJDme8SgDoOYWzCbjV8AMX6OcwCHNIcIolHIEZrBGb5e9
uPyZvJS7j0fxfYtPipN5P5YZ5RV+MZI2ot4hAcfxQPoGetcx9rhx08kAjrIGmYu74OSKp5WOnQ1s
cqyHIQGWS/ZZZ8uujMttw/aBuWFVLWqrxw+jvwTM05sg30ER3OSMSmx/b/dvtfS2S3MMSb4M6fSg
CknpFARrzs9yatjIL17/GHym7jtlxEFyExqV3tZpA4+8y+gpMOAykt1C3Kmgs5QVDybE2tBqIy98
szqw8Q2ogwYoC1OyEcK/ORFW6UEJYl+pEtTxojgH1Qacu+USOZsHJI9mEJwXcesk+hKUuo1QuDPa
S5qq/pyNhjy6hv0aeOpxnCYuGZ2F2kKCn/GN4+LmBARbBJMzTc5WjIqpI1nilqVo5nULwunQ5+qI
AAQRD3YqknNefe2R40iPZEWCBrbBEdIt9ZVEDEkKVowVfR32UxP1nqAdkDTo3ohO2QfZvVsROQBL
4btGnR6kXX1WmUvrj3B6Jva3YLt8fq5fBpeg3lGnZLvl4nkS1feoKZRnpf19MIC+GWfe+rSd7mfw
Gk92zoaFC53wRZAQpp6KB2nvtaids8HHelax/xxntbqP7acgNg5u6bu/jZ1eSDDqPvBCvqIJ+gmg
SI+KBNbGTnjFUNUPc/1sD0t23zW825bgJQnd9kvLXJEZ2p/DbCjvYnyua52xvxWip3PbU1kY8UNY
22yLArhlKs3PUoH1Q3ARrANa+Ud4K4hku0tYuOQe9gvxFR7ZznZNQbw8znDy9oPFddxOx2/XHA9U
0hMQbYScCOUxsSVo34iBcO3wIyb/im7EQt6zeBsAlFDrq6gbwXT3Tc9kjkyIipiS1O645AZAvNp+
QK2jpmfH7OJ1fgiVTwIaCRCDFHvcTvuwysxji6GhK4fgUBLoOFvpkUiSCUVAaJ1VcswveTsOsD4M
RfLijyNCiQ3+5uTv/8QBYWxmJvC+V7ukL5lC9tTruXxJPdON/IoeqTap6C2Ps1pM9nXoTLmdZpdP
cfckw6a72B4da9e0Ngiy0mMWJ7vRD/+YNknSdVPmUZ7D5jW98bF0Kpc2JRJtaMCf0p/xxbUctloh
KQJ8t53n24ntTXrl+NgUSHxHVZ+2LMPsGRYS5tLWBoCSIcN0LCyl9YXXZ2Y7Sax1PaD9qvva2ogU
JOZkYbYO+zQ+ZrzdfXlQS0rIr0OvsBVYpfWNLzfE6o+1cCiQjIk0pMu22gPG6E9buo4kWtvxbwxU
ZAW7Wp1t91JynVVNjb5kiLudX/EqMfdkF3tYWGsRxvZTPC3kfszVvGUqhde3AMyoC76voXG5rUix
DDpkX7Jm2BEnv2NW9pd6sMQ2wFS3SP1XLucUgJmYayINPD2uGhL6kmxONz1psqty6qatVySPQs7j
oamQ1SuftYeiRZTcYmZwYy3tEiwGf27S/7AzhkixjjcLZbNhdniR++xUuX2wcXrVrgaHUoWtl5vg
VwI5Zz2JnnLHadojOc1n7c3N3uOFXKe+T7Cl82MsXJDLJdwqor5mH8qoWxNPKfFhI3lEj50HdFEo
bhGyHuiLf4dt+dl58TkJ+1OpbHWFhPjYEUfn6lGf65u0KMtSDS6135ThLc2KITF1PF6eGdg/ysRi
N0/la2d3+pCbpt6F6LWkC3YSssxF6C1RaunAJx85Jb3eBTIsrvpqoBPlIbQZgvh5QZcAPszYkYXH
zWru4g0MtCffbkqOTg6E2SyC7dD0W7vCxt0wsdZZatHbOqd0GNdOyYIftbxLx9C+nwmR3NCWhLTI
X4km9kPkliDwJvpK8HJleWoRBhXT5KyEcrZdh3Zgynwc/jZ3kZo0YkjcNLKIQWdg2XOPyjk9hwV9
gL3Ud5Tx3lpoZ+IUe/J5HrYYjb8IRpgKv8HjlK8jmH1LtOpglpa59i1iTW+bQAi5HCLBT+HxPi/D
sPXCimiHPkAF196N2oyMFKRCrz0CfjICKHzU+aMZZjRZAGQRC8olt0utTdsVG5Lqb0CsxqOz/1aZ
h4aX9mqFQ8Zo5CVv7D854Ju16MyvNpsYwMRpvbWdX2LGuCpAeG6c4cMrIHGZi3l2nmcyzo5Bg2iQ
W/YhiB0c3iog1G4h7BJ2MFZ1z9gv+YTUUAW45Bt3axeG/5BgIn/o4/HvHJb4lcMuWeGd5sJhNWRj
VQJU1T63faQHKuw35Po6OzX1CAaJs7jGLR/X2cwfM7JX0ReUmz5/Ny2xXIahFXe6bAbChDAVYcNC
vm/XZ/h7z21C7AG5FPt+WXLOx5stKCNGDYndxPx8xvtC9ls3DPrc3P7wvFyfR7KvGk+9xNr2tqNp
pJAGhbWdMaqbrItHPNV3BAegXLVKMBKmNlaun9ZYCZBvddZaI8BcFw1BEGgEkZ6buTqZKQMZr3IK
iLszg4kEA4CF5iFMLS7ATB83ivwgyvvW3RleF3GxQycng5eBWpUOArakRvq8IJQZpNO6UTjQTZbp
wHBF+HezxfwyxgqmHRd1w6h/A+1fZdCcM10zyIKuS+aNG+MWKutzoPEWoY9lLpUGNQFI14HstEOe
EWuQaIY/diZcBkPWL/LIGXHEJ0q7/lQb5ZdOD0FP2gwtMOaZ40OcjMcGwPNhMZNmJ/HIAysOR+iH
57YQ9e0Gt4MccZiL3qTMTqmn52CbaB873ewnq9H0FAZt42upbXIJrC+v7uxznrtbFssJg0ew8Zz5
zit6JkiFtSblrDrUKSRA6u84cvrh1uuMc0Io7wYaQ9fZTa5ErtPC8tFpuAlZOJYcsM70rb9p6QZt
rJT6tyJX5hLK51wG1NsQEcAbOdy/0ZXA3CimTb4YHfITYstsaT8S0swkq4oP2G5XRNdzVkEcYhPE
uz2XdL4DFMqkTrL83MI+64wWV5CxuaQ4pU45UUJbk+i4tdJvZhOyTQBVRzO2GRviJJo2W/k0ysxs
uVnA1lYTiE3hphmer6Q/oEaf/klccJpwO5Ffv5/F06i1vM9zqhP2x+4IYRIiPFcLUtPbW4dDE5w2
j8HwVNjeOSeoau82/aulP2WXug/m9BZKk2QiRViG1w3Ix+GPhnLaFZhhuDqTxC1cGRmJ4YJA4WeC
X3HJ/tzxvNlpB4fWP4GgtxljFhVojHc9SYEnGU4k9QD4XbujRhNleCyFvtjIlqQEQ00MdFsTS9kS
exG4bonAa4Usxdn5AddyhrAvREZfMvz2a9KpFTR68WxUNEDKqViOVtJ/dGVMKsVI7UJwEiu5bw4O
ERhlU+A8Lzw/mjUkHp2GDxbItVsFBquvnvrI0qnz2aL76kQQvEztAFuKdp3HsJBRjHW2O/QlY9PS
o8+mV3+YP6y4/rIt/60GenStuvk63Aw8AVkHfTq9g1IBRjowhrYbXuvMox+loT4zNIc/XzUwynS4
vDXava86+ht+MEStKzneVZVtDSkeC9Nlk+3HbTDZEcI1pkYezlH5aKU+VL+baI/FHUg0yS4pV8mQ
I3pI+IM0slWf4RGf3Xat8DKuWy5NUe2k3XHMrPeRlv3BjS2+J/7RldfwWiP/G94Kaf0FskgEDuEu
dUEijFc+LjNB7HVKUwlCE/cFjnwm6riicDINvnkqCnIiONwvdAuS3H+nyY1QaCxREdp1fZksihk3
oE7opCaUDH4eySUD9xnabRbo/xwZQMqjblCJrXOaKnBPCJucmUqjQaq8E8W+JOXjyZNNc+c5agZ6
fYImkkVBIvoNInzxIGf+YFvgzpd/hZVqTy3C5hfPzu5CK2YXhrGN0EnE18mildsZU/mVe/SUK2kU
EeB7B7dYHu95jP6uruJkbbs3OOHcxMhjSrGOB7KHi4TBUVj48pxQAv/zb//xf1yQ9EkjQOEFO/uM
tHkj1Z5ALFIjg57rGKEI80lbnBWmS3jZKFn4iZi2o02GnUf0+8FCiWMo9FXmaF485QCBTTtrz8S+
1NrZDI7VnUN3/qq6m+cxdbMDChmTKcKlNzNycRhEE+b9TnZ1TiFMSoHdEvmkvBSIIKEAqMOaCLGC
TSn7EmqM2wv1NYxYZxymg8DPig8B6lJeJAiqVQHQ1npZsrmlc+1/3u74xEwigfQS+MCJSnhgCzDk
ZLwA3aXWHsb50sZJv6rt5UgytHXEAnxxZK+PpgXBBPxMZ+vwbpiIpnRJd4qcMG2Olqc3IR7Wh8Yb
zyqtmHuaTLWBFIDIFJqFFC/6bAvzmjBqMgLrMua2cRl7c1W7lBZMxHb/AHh3Y4tThOn4UlfwSC1C
y5MrhmLaWORJUFQFybYpx8PS9ZEnasQatF6BTAHgThTOYa92sl0blAw7bJcMhXkYj5kDi7qwRBS4
PNnEx54GPStHLh8HG0PMFQH3eb81coOroes7+3Sp9m1QfOYGFbWEL70XM0aP6bykxKprEliYs/jn
BuC3ruNsVxgH222pxRVZCMMfERYGfVtzog9Dcogp44d8qd0tpb1cNRMgm0pOLmPx5tUgYg2hJJLc
Gl74LqeIWI1j2z7E9CYoN19j7U+HTnavGt/SXt0cMp4CbFy5w2egqAYSeVeZam+2yn8tC7O6DCaf
4nCgOQ018bHSD22VuNsgS4wzmeOoO2vUnLP7CMSQTWH4Km/WjIG2V0lHjWY2SJeEGB34KMvFFcbW
IxBsTWDJg2tBFVYFMgRjLMDHx807we+/3g3xYnEvFiHD08zmXtnZPzZQhFU7pW8WBhXHNr4N5b1O
9PzaLs4vc278hIZ9v4TQaqWbYH+s3SeHesckzI74Ps10i2kaXZl12E4W40zjb9v3EPhLHBC56lbU
/8S7sMh7vEhji7hVzBj+Pc/eGGy5ayMiJXs4MukEEOqUW9lL0KgQdmqdkuSC9FUmyVfitFuHTIrI
6UpsuzlpTtQrz2HRnMFx4JtCjrwaajZMZVAJNz2CYoQo6YIBY35vIL4uSK5GZR+ourPE7iJHV87G
oXl/A++B3Ib+WVfqyx1FFA8qjMoKAWKFKhOI59Ru6u423uG2UhHxFbm8DR3sxg0v48loHb0dDfNg
40hCneE/ZFI/otKeIKNqYAOreO6uGk2ufXtjoOv7yiEZxmfMxdnbVvE6E6ygwrx29LlVNtzPjqSn
u9QSRVz5zh35R9maY0hPbwlsXpBn9R+ZTT6TS64ekrTLdDCv+GF0EGU3Am4GpSHyKmhYna2QG624
Xs3AuDrEYjiHaV2S0tFTEQqQ2dKzTAC0zTGPA4Pkau7RoxgtCA9DsJWe9xrE6RA5sHwDOdNhGRcA
ehO7Ip2lcycwvnByX6cSZ0nYz8dcERRowOivMuvqFyGNq5IsmomxHxGPPKrcOSeJvicIhLkWhFrf
yw8kr33wNkFXaZE6NdLbzKmL4cOd9m1RPVU2BmY/DdUGGTjamo5wr66bDBqXKCr0bcpWjR47xa1L
RrMq6PxqjXsqWNchnlMp913V+1Eo/XaV9WInJlzSjYC5X7hsw9Koj+6AQLe9ARzw7aMCwz1UDARZ
Dly+Izu9r1J3oiNqvSpWoABxtFIOcV5xjfPfREc85MVvRzr0KlbuAvE9x3Fs6mOXfZtYVTaJzD9H
Hj/DCdKZHAnBz0ivJPT1tfEchGRVKvrbY3EIgoKAXiGI3W3z73DuGlBnNX2/oLnUfDDRqIu1WZHy
Jo8yZfJftBMS6FtSedx712ri+VQM+3GscAlC3DPBLu79XTMlj6FzNyNNffSJ1CN+pTjz5CYCLDq5
8UnGueRz8ppPdGwphtdWkOVb2i4shDlu75BGIajLzmNm+vfTwlhHkc60qXvgz8HNGd80GqqZebOV
tS427HEjlpwcU7idOjBCKA8+S7BCm2eAzKKxkuZGuDPYtf2lC3bESSD25MlclYEAe37LddbsjMp1
T6lXksMCb5YWP4SU1GwPtiPme4xxwI3BXjMRzjms/ri0mlSgvPUywEbJ3/vKJ3jCZmtvX3qC7bJl
U3kfjUE5zXgtno21PZLt/gR/7nFgLwW3vaYX3PoN/WiiHuavLv6yeNQL9nYVEFI/bI3wb1wgrNIb
Pxzvs2ChvD3mpRf1wBMn3g/b/xt3j4FNXmr9qxPaLeWwC+PfmqneDZAchPVBhy1KcXVUSXbLkzx5
yse2kB9LCyw9QrpWqsPDUHP+F/5W8cSJo9/IGqXoFnmBhzK7mJ/7Gvaydyl9G+jWHE1CXB10H+mH
IGLC5XaJymgTJ+LTF5jabirvnEuS07yoBE1HZtwFrnnvafGaeIwdemxfZeX+WDPdxD7/NuzumATj
u4eKYKEbn43yT0XcXxDfj319TbCZpto8LDfcX14/eSH9Vbf7Hbt92b3mxY9Zn1MmIaHz2o2nsfEZ
VdivjU8M5sR0vSD9xMphSErm4A10G9Qn5P0VGbJnFMkAHlTwVg8JudHxFg0ETrT8bM55NJPcrVug
CchsoHIPoC7GAaTJu48QRuXoZeCodNjpwuB3Stv7pBi4dAFmMEFGp+pIH+CI5+bSS0aexo4g4svN
ROEwy0g14IGEc0KEWBtQHZEmiC7hTlGO6uyhUu+V/72Y/UYMaJKx+DJkIcZd0jK0vPgp72gA97gP
gyA50I28V0VzdJxxK58KTdFPKBNDSpeO4S1Iuk/3w9zviJOl55d5n33Qn9h7sPmVxl0l8YfEAUXE
YJQ38Rd4e9RWagkYlloPMYmf6DYMpBNe8McuAAGTAcmFb0vxYDKI7hllLvF2se1rL6xvr2XLmEPM
gox4PXs8NZ25arLyK0b4bfTvLiVUQ+Um5MVzIDs2FtaV28ykJBKA0QKf6c7bugP/9JxPXSF0Fmps
UVOtSYZCy29W74lRfE3VfG+TtjndyhKuykIV38aQHQMSMTMV7kuLD9aI5jX1HkYqVDCqe6GkXocp
AqTU2U+GHzAoZcdhFnhCPjRQrC/TCtEQtg8kAVEMzNtMwoe+bbwbeZpFZ0/rzp0OKuaUDpKjRrTf
z/WVLi0IWLl2y/lexfLTDOeXwB8iGh4YCgj+1V13kU7LQqPcE/TBUmQkHdNpoZNDA4KtcYw3I1R/
yQMzCpsAz5zuJ2LJm7qla/dh62w8FFiC+JAMKiwpuuhWmXHkzl4p9pgBnEaIgLXuiCscK3LXuN9i
TTDql9I70r899UGyIv3tUJHOCSe44bDp71Mq4HL0X+2KOjcEYdO57rnvnPd8/slILiPw8+AKxot2
FMbWM4lcJ5OYCPBRH7kG0D/4F4O9njvou+1KgNKxtHYmoAfkjusSL2Q6j7AtjBPxVlsvKLbWjBPS
JRE7846OTRU59uOdyelIMuk+a+ovou/o8jTA3GYCxQOVvv8nJ9/9P0kQ/ycWNu44+BcwsTw3sCFt
ef8NEFEXmZibCsM+Uym9L7KXROK4aWPEWrXxmOfpR+/w5tP6BTOIa2242I1PDG7IijfnNPrHw/kX
guFfj+e/EdX+2z//x/+LufK/QCX+PwJECBNX4v/egfnU/9sp7Xv1b1/Vn3+7+x1T9Z+tmP/45n+R
Ijzx78zeHHEjyAMY+Q/UGl8IUMgLH8YJjdrg9qV/WTEt/98dy/dEKByIEDbKwf9lxuRLZuiA/0bT
4QiPv/zfmDH5jv/KiXADz/Mdix9khfgu+bH/1YtJNdYKHSfo/mJxn4iYqQLG7PITuWiDDSgZqDJR
umfgdbz2RZvbLnvx+UfoPNZZR0pStyYKPDLRUZjQeeGlWDhJ+p4a7kN1zW5OiARuavRs5AgaaxKJ
V5ncjQxyOMBoEvNtEhgaUqQ+RTCDSGi6S0qfi9BzwucrLf/WXzElLfs/58Swmjk0Gv/DMtFJGghB
msgcSwzq5AAwUJwzGln0Xm3ijXzzzb2bxFPO5mh3HQgp6qEEkUuRrxDRWXfW/DbGz2H3aJbf3cgl
SgmceAi6YFKG/rPMSG9HGEQBcQjyhNuz3Iic9jLPL0sZcEC0QkFJV5KcJMSoiXLXBc1rYv4uFIM0
0lFu/0/yzqs3dqS7or+IBnN4bYbOQS21rqQXQuGKoZgz+eu9OAYMfLZhwM9+GUy4I3UzVJ06Z++1
e/2gYkU1lWhL8Ms+rXLke5Bt3HiNBS+/GuMjJLWavICG3x6R38wAY/C76q1PPjKbeqD7GOJrZ9Lf
B0KsR8MxQhcMNRghwkpeFCctSrZqmqMB+MTB2o5R0CGlizptl1H85SxbFnJeyY62IwK0WGMiMDRX
RV62HexGwuhcox2PtFz3SbsayBQygxyq5VmL7uFEk0Zom7ksb41B8Ex7rPvqukzJfemaaypQFRVx
gZQxumPuoJ1huJyU9jXKhCYMzxb6XM577UQ+7EwcMZWoVcOe6w3XgvRcOM7zekln0rtn65RW+um+
ftiFpBI4uEdHGgNF13cRVgVijD7Wj1ENy3a99EWsMrZ7T0d9a6Lb7qiSwhXADvlKrZ1TpWW7Ov0o
xubaL9pBkXi4CIxBodLzrWd4s6Xm+H2rH4ZeOgknOZhk9TiKxrzZ8bXQ1xftaoHn0vv0I0W1NyFW
ERC0dJJKEkaNAulfbCKDsuctkhXkyX3ANutX0eLRF/XIJPM7mT7CNBGSmlN/TlsZni1hUX5RhGw6
v8kwbSMTF1ZKexYPiK3Blmrc6jySuzx2ErMRhqyk1eaxj/6Gm0KHLjkXi0wHLH8RYAlys3RtNdvN
6bskjsQcuar9gewgyLPYh/0hZ5gruo8yUzo0gTx4EX3sbMZDYjyb6rA3oM6OIQ1359gtzl2CoZ3I
gF1U0kjbva5r5wmTZW6TutkNy1tPXntOdZjie7BSh48DG5r3KZRo3zaPTMLol9FaMcxPQ/+jEZq+
/itR4ggtGOsUC59LQfL1EtMta+K3Xv6rdCW8O4C2hgX5ecDrzTXu/+Jb2tcUJnMNXiXrXcsAJohV
tolUlFMAxRhbNNqfZgbGTFcB3JZLpAAWhb/p+NSlyMV+h+VhLYx7k29DO0qw/xiablIsyxGAwJUt
0fQfofyngNoypWeb03CvgTU4LzHQxCYgaGub20D5ZBzBOFWvGvESjv63LnyHgFQtBZrbxN4Y9/jM
MGiUQMm4DwPlReyLDHhMMm/AkeA3L8j4FOTLEzFJqxSnCaXH0+rzM4ePHoU3sGEOYF8yLaKWuZot
U6U24PXEPm16yGcKCs4KfdbyFk3LEXwIi2Xi0i/bks3EwM5Xp8kfacZXA4zcGQtb3K+sL8T7xOGq
CxYLBFGcy5Us31rSQKgTv6XKz4NGcr0awbdm3l5UeFeaTaM3qzOBg3YNQ6zzySUJkvxN7iktqcTN
pqVzrO1KEDORvMBHXmMHv4gA/o/Kg4IAotP/WAj9F1TWP3uTQdsJCimYAHgF/7o3qRGWIGog3qc0
3xl0HykeHzpKXSUvbgkIPglF4qSS/srNLYbYV7SIBJrhaJcMVMGkJXrKVKHbd42xw450rByJCRk9
RR2hTBMFlo38xNTPiQxQUvqo1NrT7PscR69JsgA0XrYZ0l8Gi6Rrx3RtWch7Ni8l9jn0sOAzPEK7
Milp0NUo01BdLZhj8aL5BSvIqEMjVEc/ZnRVL/21RsEYydF9jjgXy3wK22Sm1NMuy5G+o18snEMZ
PQulP677RjVi5+wdYt0JBFs/4EqYs4LUoCPCQgew5yQPw5oAiDcB1BALX6kynIMTZsewCPI3CvSz
TUZ6rrF52XebZt2UcSjKJCIcJJzwaZA7Z/bh07rYhjkSfjpdSpPt1oWsbVmwWhZti8WuTQ4oh9x1
sevK3p0G8apGcJ/AllnmwZSlp0WP76k8XpTFepDLwIycs3mPYD7Od0MvnthVT5HducPEeo4MrsMX
UmU7GVqmmGFLZukhKg1agtpZIRA4TbmVYbzVZy4kZwdys3Ji52o20cSOD7m206RwO2s6Fo/YJ1vK
tbLy1lUlJ01uAQLRNpkuEev5/70e/n+KJPlficPPJDJ+iv9KJPlP5rBKFWwaJu8xitCVPMK7/h+8
NMX8NyJ/LP0fJLHmgPH6zzIY4jBKUkX/b0QS3fo3C6OvbOmGqqHGsf5PRbBGbf0vVTASed3U5JW+
ZhiUgfQT/3WlqZbIWoamGgiBx+7egOIjdp4QgjQ1L5VCyEK5jk+ESrZORTg6BKJLTp8oIgYkFp1z
0RTar5mNwnYpRb4zM/0FHK95GvvhrZlreh0m2CCWMnuHKZFQ96jtLq2GxnuauyNnW5suZqKC9jXL
q8rPR12iOP6SG/LBXrSt3HXJiyLYzXCQM4XXCTurpsTea/VS0nQZyn1gEeyxR5t1yjI+wcpFMuAM
U0Cao1vUGt2+GenBOJH9nJkMOTt1po4Q47MlX5a8hhWmQzGtBvwG1FJ2j/54dv52OY0gUdfC7ZR7
xqh8M617bmKL47xUu0ymSRoWJOalr8yy+CEZae1qZ8CVi2S6fR1xWYrNdFthM+RP+4boIB3rhld2
tHXJqMjOSVXTBEfhNuL5+CdgfYNY5dkAoDKL7j1K+x/cZr+RVn73GnuoqM6hA5+9TAMc3mdEIHec
YMcsno6Eiz0I3cI9btuv2DAeVWuhYu+/tQ6j3xwTzZ51FJsNMoBKIKOZb9gnSfqhc8BI4y1MknuT
VRRLEaLsiHBMFs58JKJQuTSrDDwBT+XSsAo3SjiA4KJYn+Zg9YtMhbjben9V9fnRF1EwVq+dxBSf
KD2yfkpcTTaTL+s9ndfwgprVvMQ8YBlDwZGkVJHhSB+w5U20zNVzlSSHRLOsTZms5q1K/2uUCop+
STooQ/ws4owNe55gdU7wL2xTUgI7Zy/qTZykoidTgFa+l4cZVVO4QlkKc9tAn2HIFh6ghcmQRetq
AztKom/oCGohlM8WDvNa6l+MZe5e9aZ7X2TNs4zmKYmU5yyq0HRKtFkJfrBoi2wylQSk2R4V2vy5
rxfo/a0lP4oC6VEUIZLrBirAWZ8oKhQ4zMk6vauq9sGcB+2i0SUBkc3fIaOMQ1QzSMtixg9MQjwc
2W+EBnszyRcqm4Y+Yq4CWFoxfGAeYTLGcOoYtXVDKDv57rPt4Fwl1gOgL5tFrZyJ0OMoKjLs0lN+
ItiCppqMRsMuRjDTpf1hpxYpYhL4ul7WgqLonMAs0UMmqnkPQeMpDY7QCI7CphTikc/oiJK8AcBn
RwQZIJtNI9pvHL5yHM4MzHKyJ4lWORRh9je2zCemYYTZtfGPXZbRbkyJP4DRs5mt1QiOuoqBI6YG
ob+1FaNRaeS+1uhjUKTyQMQkSNLWmYJU7xWGp2gr5R5nWYKGyTAjxKRAOjZ6V73XKdtyNte7DOUd
fJN+7ZBjps5kk2cHpXk8PdCM/gwO0jjDaTnt2QyPuWs3/iD3RISfwJLgA4SIXmbV/Av5oWMi94nM
Cw9M1eHumLKrrHKE1iQtDkrV2mVRo6J21QUc3j9NiS3PaOjX5m/T1FNG9wyUmgxEiCq1O0XM0y4i
q4Tv8YVyowd3ko8H9GGfCuMV34rh7YAP2C6qpWFm5/v0gI3mjH09kaiVh3a1G1fk5wltYC0js2wL
h7tCGasjiaJ5zZC+uCnLgFJGGq7agll+1jricqwMwjcJDLbTmceWXqROD/FsWaY/acxYneZcm1DW
ZxZRfZ4PKuFa1P7Fc0o7wkp7VgGVy09UBQk4PLK10tRbs+Nw1vIoJToBOK0dryYrZgjlgFmpgIDI
/bw4YsFBPTtr+hIKFgX3cQ39hqEc6eQ2ST2ESxTSOIPQgRg0fshja3g1Y+eqcxiVWuIpVxJ1j1uY
Cism6rCiMBVzEl/rdq3NbWc4zEDsycHra7eT5UNZCIo+fllNmjBdZ8BJGUo0OXlP63bYWM4TRoOZ
f7ljPOzsKkN8a4t+ygH+egmAPZwrLUCnlme65NAh58VwQ7oe3VWwczt0dPJGi1f92nCQ7OZP26zE
a+VEPBi2Z3zvXiQo30ibdJdsvoCrvGV2EQZRn2qceNY+QSnCgLJNWfSNg6yX/ZVAMADWtjK6rJ+Z
gT2/acSFGbOGy0m9zm16ojl1muDx+Q3HJ88sl+ZSYaBI2VU9u4LSyAkL2Exdn0a7BBAEWlrkwIZk
+5zq4w+SszxNkNqIGMsRP30TVWDqOH5e7RWQCNUG71W+klBwu8uFtTUm5aecZ8OXx3Xul/EsFYtJ
h8uKWfhBZQZtj1pDTq5JGnLct7F6M61iF9YxG/UU6phqEH0KfE2NPX3FfP8mtBZvikYaENHAYQq4
wmgk3x0tfbXFlNisUaxzpqO5lf2pawER9JxVi6WAaV5hGwKtpDhgXoqETCAlY/7bmdUK5dP/FrEF
NqfTEWEhW66s5nNZsiWQ9GQrIvMz6hQzsFaBeLeaZzqJQ2I1MHxeHRtoQLe5WZReQ7t9KAfJNZpo
pQ+ELCU4dMzWro/N+EdHZfy02A+WWgSfNb8rGxxYPzAsXdpha73N8JbpF1nUPL4m7ZQNrmCxjQuW
A9rdnpqFuR9XDdn2OUgXBx07rEoihwSlmSeG1U/WLb/qnJ2xEbDRrhlHFiCcjkUoVWKIPWgOdJKV
fGG2JDc3QEqqKpqPZIfD2yIpDNwSQa4C956tgO+JSlAgeWcfbFmt6Q8oL03a/jCjolOX9+MG4ICL
JKS5WMP0gnKFZIIm0pC0RKVrrlIEI1BS56ef7NIrCDDj6Um+ukz+KAdIHY2o2luy1IeY9E/R9pRo
bfXdJwisSMCxNkU3fhXosF1prplq8uY38vQj14aDm0OZyUinacoe2mwI+EHyEyP3zCp5q2e5TRdR
8AKRw9xgg5UyFa21KJGb2KXt9X01ntOuTICya+g1ootU6RAhVHx3XlM2BawA41oZeOEWHhMIjSPJ
tdafjD4caljEkxlyU8Znxsus0cRU+ltcpJ+YNyLvFQV0yqWdcRCZ/pCo5HQp3YflND/DgIU0tBiL
DhFLBBYCNFuoUPMEm3GiToQOdnGgFlLnhQov9eLIlmeMLW5XGmOupPUsgMSobWoTWXI8fssZ2FL2
gOMUGr+ktuOgly6MVh9TRNSEtKqpaEcix6lbtrTZdRzQYyJhj9KcT7W0Ck91tNI3rac661KXblLm
0JfFfocL0tw0GlO0NfVXN1fBZ/tFC3L8YAWimxa/hs59RjGraB+T/SfDXKPbV8rclHadGn/U/Que
4Xj+pkFiGNcyu32l+leafdrx29jcllx2NZaNJEVcStthdDsIIgYiW73+HChzygaghvpdRUx4Y1cx
ie77qdX9qGClB+XmanmgqALAAEBjG2FEzIt+mnomVzjCihRaKLxfjPIM5azbEttbSYMGFBGDJO4N
Tu1OXghB1M4oIC+tPe+s0djHYqC9+ybhr2qwLZm+zM8QaCHkmCM3wLAWUExWYwTqcVYf2wIz2qz6
8mAHhlrTvgDzkn6C2d1Qm3iDmvqJiRc5Io1e+SDXagq3VvSV9ixcyocELt9pnxwjc1W6P2X5BVOp
Juuqhg2Ng7Gitp9ugFvROF0ZSdE3QnIXzkFXAYrKH8UQ4XhooI+CSM2DRf4z6FSgueGaUnznTgXI
Fr0iEuc+I4dYdG6wOLtGvYzQZtN+nwp25nV7gJWfP6zedldamW29FavpEblnwZy4+kXvS7mu3hOc
MZrZ+E4R7+jF65Q3WdF7/LBjvvbCDLAlrbovumVPnnIA0J5R8gJqhBsj09QL540p3ZKU+md+ru/q
4nY3/ZfMqRq0A4kZ3xXAZFVgPN8mJKP2OGpdehDQSpbIw+Rmkh9nBZXldynCWW/p91gsYAawMj1C
x8fvR9WnKScZrzugWdNj6zoxrA0/THQhd5qelCpZv23h9xBc0tKK9suqdNOT/VS8weMC7jhK4Hqu
EZZDktQTCrliWy6+kHcDrvjGi+ULRlBbRVaI3StI96N5FMawKdP9wJrd+nZuB5K1x4e9KV+HjCLy
PFB9Uq10mFoqnWQZ4crTvYyv43zWGEMn1kuZHvIR5BhYoOLANL1RvKjg4ruGdKYgIGWlm9CrwJ34
k3/ysDS4kB5G9cLS2mRBnAUhPENYzM2uij2c3OzvwPYOGakelIpRx0k20DAOi1OPzCkn5i6wl6uc
HdY4xtaL1G3DNg0is/5Zs5b1vxCVNZXN0OeWVaoXS+CnOEu4kdgn4Mm8Lof046pE9y7+EvuNCcYT
dqFP+Ck7x6k51Z/qwW420nN2G64ZuoZ3FlayQdBBdB30TLh7GxaJaKbZdzQj1zB2NQMwK5A4kKjI
EFxsvERXs/I6+LhtD+1WSHQkV8vTn9B2jDV0/9nVJ39ysBHvWuCRAK9S2pPHdtkV1Lh4DLBpz/iv
Dwb2sgEDbIbfbBsqB9liqeL8QkBKXn+P5U/6Xl3LZIcrCCPSgFRuoz9omsMl5R1hfLAD4GLofhGe
6fkrJNxDDHGe5TULZdnRi/SEeuCxqtsvoWzHEdLRT8WOzdphPyXZsxZ2G1H8jtyvef1US/tGI3ST
qweeOtGd1rDocNmJ7FlVtmQE8yB2N2LLwbP0HygRRc3ZKOD54xWNuzeeM8xmmNCnIJwwQXh6fgyL
25qFOeuBxKcBOr7skT0gr0vwWoEUnZ7zC21xYm1n8bwgGURKMiKKPfb08RGfzgBC/LzYomJ0rsY3
bXEMdRiPEa1R4CDLIO7E6ySYDBtiBUEEmqBXtLu9/pUF/p1pDIMcG58me/9nGJ0NxbNBKK/a6bv0
LbAo5e9inZsRK0NTw9NuGX3F1wiT47fjHFDfMBSKLAY40ON8VIqrqblAJQ2GfDdJBwzBAKbN/pP3
XAM5NxGyctBQKZJ7A8ONiWayNysXLTJUGbFAnUOTfx1EkGCwUd3iu8vvOJvghqrxtVFO8+DVxa2J
PFJeOH7X1D1vtE6SX9aO8pW48agJZApXLHeQ+mCWjh4fkOQqqfUQCfUsL9z9ZB+1J7O4dIk3f85o
AFHNIPKhW7wGt0ztEzAb5MUiChJHZh4XUGQ4Bp4tt7zw1bi3GGQkw0eeUZuknVCXEEB7GsttWR3N
KYGntE2lh+ZsaapRuA54QRJfdvzZeEpIQkU9kjGzu+V87Qh96cGxqdGCHI/gRlTHSt1YAXMhX9wj
yKO2J81BMWwXdGqUR0uAGIm3P5KeKz7xHF5mMgEG6WzFPlB/BgIW9i0Wi2JrqgehHRZnOzevjr3n
dTdJtFfO9rATWygJTumhCgGJN0p3hbU6Tu48PzVj5F66ZSlV6fSMVEtVX2zLw4SMct7et68d11L1
NHHS1a3MfhBv28LPAHjAcOtP7BC8pPQhhIz7CjzAQUe48i6bF/FRa8iIkIShfvIYYY34eCAC4tP3
JPk5r+FWbMmNCmd/YZbR0NCTfG4Ibg/GtgtLKmsZGQEe0hdjp7VH/il7tuIrs2CzCOistewxkHJy
JYDDuyYbjQdBcYWfuWRI766ZI/qOV2OGUGl44FJZM3oCIVnd0eF+qL8mxRP5WZ1XDue8u8ZXR3Eb
mlqUvK7CxL3GgelVssc5gaH3ZDFC+CH+Okufm9R1Sh+gJ+0kAZ4ThNEfYVHhoomEP6LtlMXDKjif
kRVbDC8WP4HJ1TJDuU6dT1XUKnt27rkNFNiuhs8orW0DLm8+eYq9Cdh1Y+TEt0YOENUy1CB+Gg02
ds3NnMH8EereJl93o5sXUnAcgQvBzxkNoFwmygbxzJ968avwqsqgE4+LdIijY6r/MofutUPODNUI
YKe2ylMRo3l4okKn2PWq6DshsInU5kkQbXjlRoeMMsNn9p6WfbnzaQRzBqd3E6Op9azuIMs7uWRA
vJPY/rCLhedxgBLPpd+jO0c22v5Jxalc+O/BAGTDvoo/ZK56yBuy1u/Jw907GhT3y3qsNFG0mzss
TtQBw3Tka0vSWVb2Un9oZpbPrZY+AHGOIEg4JX3zKlaYCEsSu/LATC8k2GqVP/0x7SP5BsoL12Jq
MGm4VvpAzFm2oLPXL0QEbDR8AUfUeLsAlLRoeHes1pqziZiKin1If6sJWHLV0GfHZvceh4ciBUl0
1nPKTcZYAV+JCCoMrhQ0RGlajdfovAF+jDWS+XV+xixJAwVcN+IDY2+ABVCIOzqjD25p5OgPpXW/
aPlB+VcnN/tmz5UdaNLU9aj9IXJvFPpf0G9P2QtdGFYn3hs2Wt4QKgRF+WZ27xYISOZzpd6pYpmP
P5NjbfB39CL6DITejmnd1JM7vf9qbA6b7nCNxwmCJ3sXXe5YXLNyPxjXVbBCYP2HHD3jGSaUAfmL
XqGAIOAa4Ot10R6qcYloN7B40TnFbH+wzSPtGMq1b6U+wycwnQvlFbUJwR5s0OYI0cZLhitmfPtv
xEpc/1VZUZV9f64C/YPyBDu3MjD/hu1zCA8NCCjjlC5HrdtF2rng8KjudemScyqnqVkdS53sb93n
VFnR0opORAMqXOXMT5VnCWmMFtSlzzNiIHWhNuoOiDByM5iIjSKomT6W45LmzRXFYYwsUwMM9E8J
1YDdYMHLEd1gM6ADh+DAj/OPuPML/hj7ybAR+B0AJ31iYFj1JQwOlVfDOUPVwfDHczygTMfKuxKt
+mKbM/8GePiqy2cKEupYlSyU9o3Klj/Fh8nv7NBEJiiylxGMQk4vej+JZtZ6vysgaPwfqGUv6ivh
t5hhYRJ5PG7NN0XnpMy/ddJXVJD6V8E7g/mC0tGhbZbRE19aGX5lA0VXRU1ylQEA0nCCEpe9QGXh
Gbfbe/I541rCDVPfw31/B5+Mwmd8jd/4YbgGO5/Hw/xEsUklSAoyLrP5Ib/SeD7gVKVHx56Yhtf6
AlEe5TAUC0akWBWBMHuZNz9yxi0stRdKRg4Z5baq0nUDmfC+l0epYTBgTZwE7wpryKIghybpPEL/
bkEELHsA4CUgdb2E8I48OGn3Gtbezu87oh+yRt1Pku1zxWIoleQ549b3ABYjjGizc5FVLPc3NW33
UY7mkgNij/kJkt5KlTNBFusP6i+IsgqecUykG/MMDL9608bncNkjkubmObp/n6ZA+cneCjQnua+e
V5LY66wcFhFQPBU2RAEXJjDnOFaMXPIp8DmGI+8a3tLknr6HNlRl/ODwx0iaXZ9MKedQs+GKwO8z
9cBY6eigL3veRcxOpbrHrIF9UHNYayCDeeQMT811qM/O82KvH8kmlU315uo2RiiyCbpQEM2nw7M1
/CnpN+Ip21nqby+craonkKXgMPQPhaH3q6Z9O1PHs8aidwH2itZW2WGZIqv4CEN31K/2fF+SbQy8
Y2nfSUKPZGQzCLS9KbxKNFIQ/NokFBe/NvD4iu5V3UkH7FAuydSb1MJ/YzDLwJ6w9+Sp3/TIbFtp
ONV2c0E/FANWQ4WC6AWzgu330zvgPYq50rVm5at3LuNovdTLcCR+dRNi2JKuTXaqKTSwglCoEtX3
JA/xk2by+oCse04uYdW7nS0gVC8vU4j6TSHxfDk6CRr6cgD0n56iOr0qjb0ZjP5kTM1dI/ekT/cG
izU+dVT1OepmN6d1ycE/IMY52ijcn+kuE2OESt9zLAstxQxyCvA8yufUr6koDQKLKQ5Ehd4If4Ss
9r+h0pJEON2JrcfxVIf3JM9fZ5VOmGFIEEPfuywsKHIcxAgo8piDnRuT+QLTDkL/QpCnaVH0KIsG
A5I1hk+TOWwk5edqGcWp1qloRlXGEJCq1Rbu1K9aaVbg4Nc2f7BBIedW4d4OCccmBRNzMhHcSZhb
09/KHlxLGj+6Gan+rKC2KuYPQqsgvBcyjH2LcyGJq33EilOTRMhohrWQKlat9jX9S9r8a/lj5gRV
4iPSHmlSqTtoahLP/bAEjJ18GnzGcTFpVWqzwCQ3V8x4kr9kC7FoGukD/6wB1DxmL1ETT1dzlFjR
LZJ+m7R+WCmGH+1YVP25698MLb/1PYSBctFclc6kPNTqtnesmwKf7aKr8pY6EfZPXJCZI+DZ6Uuq
ceRh2tohJ6lyk+ZiqDBeNnuciCHHz8Rima/hrMtizYoYAK/U8S0cOse3BtyIJPmkbu5QC4O5q+0J
NKL4HnNI1iZXgiFZ/xvjuFr92m2MXQwCLwNdm/ZIKx6ZRsXUQR3o6hFunSF2S239FTEh6/OMFr/P
IualIypTFJKDgmpfYL1xyww78ZLZj7Sig1oXSMFjSiTdooJVnEYn1CfZRronN87dGp09QwSylcx8
P+iWSdUV4xtvcYIyPOKcOM+ctJqcanw49Gr6R7FIWZwlGd1aXo1YGRgbqDkoePitL8aKqtF6Q2e6
1FwWEg414zvvkPkDQdZcvxHpydHoe0sM5oAz0AIt4KnpofahCONvVpDx2NB2Z2hTfSyJzhaCM5XZ
bsnrpfa7uhqeNJ00gD7UaeYydJVWKuFar2nqlwGxLU91yGnzPzkQJmZAOBxKSj+bdHDiL/s0PAz0
qglhC7JYvOJafCTkToy2jv98tnD0Twvxu2QPezO2pLp06PaV7astcPqVJTsGzdKqy+NDbbbs5xKP
82i/jjanBafhNat74320432oyV9yQjVBAkkNuGsvupFjEDnCCwOeoMikxYvtlDBlU3lENxOa+KaY
BLUGWIFQpWMbQ/GEFyAfbUPKIcotFSq66cUQIb3hfP7JmixlMxWH1LbUQCjW7MGE/xGZUgTWVKMn
auNgGOYqaMqMmqCnR1DY5I0xtH+EI2lznRJyklHeSNizPZkBTKBY/tyhSuw7FfhPVgTjOJ2M9btb
U/Ox5PDwm5S9uGw5fLDNiSHHRm88T+QrRA6bfYl9Xh3TxOu72lNjS73AB/7ta07vjsjYmVf18ljg
KbEmxgpcrBClgsT8YWZBMfFogrHKP1rpoRIsxiL3C+Z9r2C4I7+mzl2oZGiKB05gUQZic0i37Ry9
TA1lcpNe9VyFvxOZeLAXZuhtyTMGEQoiexVk43Czs/k6DTSZhEWjl407ySx7pz0pSfYqFQRYZ06M
9ZsWTTjzkYZm8jUn3ZsRfJ9Omb/wl25HoAB8M/liDOj7yllcrHb61S12DthGwJ7au7Gkx8aChwze
qQ4KKX8zExoFjPTD2XwF96gnqCTERKlfCVaSeIW4CRg6Gm/hxhyy3ItVusWWBSqsv4UZrqs4XvtA
VgLtnQopn2dyVKSbVOdvYToBPFhikOkllbVzJpY2pB5rGyA4PEJmA0RuzJJTYQv6O/CUSAroEUC2
pZtXFBZxs8H7AfBIVIFZMBmKjfgNLj6rtgJ0SK6axzKX2062N/IkniVtRnGd0NjVesHbbtisqtni
pjV7oGqOV8APtGPH4pXsmOoQzcVrW5a0BWnT9DrREjGbm04u9TjTOELof7FNBhqaQkKwXtJ5N1Jf
rmFlqM3ceUmsPkuOhAwXkgyn7pCSANjNQSBe2xhCfyVv/Tpqynvc9Z+GlR9SvNDGRD2U62uyhqvZ
enpa84xHBK4GHeAmxiBcG0BMJjvdrkEHENRRPRYfwBcQxXFYGNP21hR0qERNsnNVPWJh/HzackGu
wsyUSnkvYqB5jkADnlbizyQ48oOD8IpBzwijoxsP7RhXHIdtkwhgfJrGjuyTWXM8pQbpjgoqkYvs
NCbdG1vIQmBJ+ZUPziNSa+nQYx/qwoz7ib0OEhyvjMy0WTcim+F7vMcTb4NqJrPBGYpTqSWW78wf
Pdp439Bo4hpGs+vHHNadDfZlkTytVMR+Mp2vosvAW7OSJUSElGPzPYcjckB94AydPjOHfBrn6NsS
EebpjP5erdLYRXoJfszCeqAt33k8YDcuGy+Ps36v6NFrowigBzgeNqaOYx8G8qWC7kFs91WwYay8
FaaEC3vAbBuQD6rvCZF0UyJ8Umv6WHk0XKy87bcFr4+ux83ewtHcJE19U4rutqiqp6r8UkNTpW0E
EhRJBKhWpn1Ri9bRKpVdwjkpb2wOHwuI/d6adkRdEsGRx/aG4EWGU+Tt6rdaDWVO8uZHWEikUWnb
rqn+RNHyF0mFyoCFgQW6Khsr7FyL2q21BoMiYx5TQfmTdUw96uwZ9QwtEoGgCa7TZz7pOuaFkbbe
HDRGCTKs47jB0P2UydbPaMB9rvgmpCFajANluDRgQDB2kDOAQjjW0l1uhKpn2tOLEzGW6ir1a4yV
eAME/rNGXOS3JY3qdh59e4HK37b0cts8ZITO6jaFielXxTwwPilegXNrO9VoXvR6iIJJKi+wGtkn
62+5EIPPNj+6aAb/6I1+jFOTUYmSgthXOjSyoC5qtrSdUTTSZhwL2GJIBtd6jbkNhPx0gXW08sRr
KXz09rGM7N8wyu5LPZ2sxkZ0AifPBdVCjGF7VCwyqsTSr4PebnGH2NrqdJozBi+aEX1kxU+OmwKD
xz6qH3FbxnupridfzSqUgdKrJehZytiM2WrZtrGpYWFQTXtLdpfhwkZOe1p/0bQrHSCmMCZS8C7I
/LuC4RzGwWibfem9mXtjUuyiJJHgR7bosrVPm3OvKikJ/DveXU2sOqnIHhmhjEE0Itp24jdHqSH2
TtFPtXLxzUiTGSDqPVhPfSdJHGpOhq1E3iKolrTOuYV2f7OcSGEW8qbPmeIzGOVkqYd/7Mq81J1M
vyIlgM152AXt1qbrvownp+85ySTt6xIbUG3mq23N9EhV2G+TysxcToN02WkGSv1h6t7JIOJThKAy
U8Z/ba0MO8uo/bmi36Q1D8jHp6Ys3kViXUeTaM+2/6kl5OaEj2TFsSvoxtY6nZLIGF67voSajqt7
iuo3zaaaXITauZn5VhkDeh6GpuTtYBzhhD7F2IONga1bSiNwrjiRIx2mEzGnJpJj12l59dKG5PMO
e0NZ9MRC4RmkEk5534HsVvH7uLwpEML8NkTsVYnXuDiWag4qTGbAZxnM/zu5pejV9rWxbvGlnIHi
IEcCPaXbwTZ0BypXUbTwiiKs9NKyvCzNRI6AA/Kn4vCcgv2BBugbidozpK0wIJKWQ94ccBExb+Ve
e+7nYZsv8Apa6O5c+Pp5ntpHlVuHWOXI1ukMi3K1DYim0zACk74i+/q/s3cu25Ei6ZZ+lxo3uQAD
DAY18bu7XHLJ5brFhKVQSNzvBgY8/fnI06e7anAGZ9w9qbWyMiMkucAu+9/720b9BkFrbWOt4oGg
JtyKJnBYpnesIf24JsOVtvHvmiYPGbRMW6NCDKpHbtBac5kIElC/o9gLSk2HNE0fQOqzV8XttjAY
w7hiOg1G3559DfVKSiPczI5HlhWDjGJn2HTt+KUaGe6xAZfMnQKmNEXd3bkL3xhvEw1r1L14RVee
QukerdKmuqzNP+ehDjYCtkRmhEfTG9ydaZWI6UXb4s3jswbBYeyd2G3vptHodnMbnvshbi5wI7lW
COiAvhv3d8DPoor72ZjemWMDzk/Ku0yVV6eaj67R1VtnatamocuDp/PlHn7fWfCg+fY+MR7WePrJ
XMY96DqhSa50XlXvuNbuSp3JMygEFOAseyQTVN5rVDo/KB6yxOxOQZlgyPI0mkrl7sEin40mjk5N
z6jN976orI5ovWj1IZ38O8viFhK7QXpwaf1DqJghAEP3HiMO3DFLOv260OqLsTsMognW0ehAEekR
2mx68q7U5bKHx4l5wpLW5y9R3W8iZ6QEPnHn/OD5AwTnND5ESBkVmPur50z6gO2YIPIg4AqVxr2I
pmDnB8gSecL9B5wN5CzTPZgCX2dlY5tK5yzHTmxvq0BeQsGEn0H4XmZ6utTL892wLLUVeA3W64bg
AEdFM0y5bNli//eXKMeg3bkJ40guj2JXZGdDODPyawp2YqHLd1057vPO+qVrSorqrvlR4XjFoOmy
rrEtpW4x7KwaYHiSVyC6ZuZYFPkkvJUsVrZnERTiTzLRwU1mttvB7CC6FeMpm2jiKWV7ZK1s7rw+
2EQ95OQSOjr9qDVHnVxmB2/wP5uQApRhTMNdAmm00VG3rtKlcN6Sip1ZD2dpD8TPSu4nRoEiSGkD
zmwbUUZVRzFkn36BfJtZwFZMqrlMygCNBdNbVeFD5M6MIjOwn3aV4sKg08qB9gqjKT5Sb0+Ya7mP
DYsFd1Kg3sLmlzFifJigDuJPnDiP2CEUJk2gSgMqX1gim6QDPu7WZbk1Jh8DLyDeTTkyRvMSR95c
5AOqpqmIctRn1xOk1uHe6w3v0xPIEbR6fwrsCEWLZww8k774JN/v6ggwUYTON1iZczfkHY41WLe7
CnkpJwp1GAIOpRKJd+BvIFZI94Weff6/RNym0Ryek3I84NPn1Aqlilen+ZFk5dtO/tg40g+OOpgF
mRWRqt+eEbwFBTphbvs0BzjiNjTiS2OjzTS4UceUd+5IazD7F7bq5MSHiL+gqfxV4+tbW1IGgwHr
0mMSMCMSbVLp97aZyq0tE5D+jgR0S6lNxlkFr1G16trsPITZtLJGxnkUh/94Pqgn4FAZeiMHp6qv
fuKQK+LEoreLSL0lxpvTER1qcRJCHvS3s+L7bSDyrEMb//8Q9AfV0poGREpw9l8LrzoFHmfiNkMQ
gwQBZ5cAD6iSfa6j5pBwdI89Cd2dbzicZ31JHfxJUrZfXcy/A/qJzpGOHPDjMiZ7DpHEtsySxJyz
kxkzbRMJJOrsU2CgNEfaCPZGKIkJue1qFnfSSaZdUBRA/AMmJOlocT+ywObYHYBdOTPltRPFCB2r
sAIZPjO19oJquPgkcYTJYLV1eLSCEG2jDHkc3fytC/NDD/DH7CHpQYbY5AYTAqq9HmcD5xn4/jcP
rYKjlnfwYVFYMTu3x1wsVF14SAgAmsuHVtVgc6PwbBb9t5eY+bHb6gbmhRFOXFbC7hLocLrQBEpL
VGgCE5DoplOeGFsP8RDjCo2JFec0xH4f80uY9ee8oYa+h34Y4JikcaM5NEZ9JFvk7hxD8vRhPctK
PN2dFx8V0p5kPDj7fXNwlwqwxsznrUeybzWHPhBYridbrGY7N6LsMtEOCgacsK1q5oaxYb4KvXE+
ldF3T3j4lc1sb9H2tpKlt3gPTRrSuafaOb3fecw8UtJ7UKYez6zUT4M13spkjp4Cf3jir8YlbNkR
A7zujX0/uvWo5KHkktFvyiAK9+QFQK8tlYz5yGzUj0eiezwHd6YZ5vu6Y5FQZnJsp4EyimpHDKF8
lLXB047B05D9e0AgmOE6kTAS1syxQ2KvltO96Ri9PMPkyDWudjZzqtptqtELwha8pKyxwBEc4GwI
TYdhAl1ckEAtLCQDvV+JBNVH9O4z7nlMzaEOV7lwaG4heTkrrhqm2DY2h0m/CnASWHsavzzsIuwS
YcLBwW15MBKoSYPU1zSOQPJI81o3XNRVMt4ZdUdzEYa6Mh9JGvKt5MSFDl1I8q6aKFOsimsrQwf5
EfOqO41vsrCmPaMD84USbW8BvSU4Ett57wngizNTAKD9xD0MzMDUEXVHgtTYLgJCL/i/w93/PBH2
/yIhwXIAFvz3hIRz8v0Vq++yU99J+a9whL//3Pdnp/75D/JdAvJBIF3Tk5agxOa/UmHBX2TCfAJZ
ji2dwLTFv6TC5F8EAVzHdALPZ5eXhLX+d1M1uTCUAqQ/D6M0AHFH/k/gCAEt2VBLp6gqj3/++Q9p
Wp7lmaaPP5mvQyHu0mP99XlNyqj75z+s/9WbOvDMtmHZWYgoRGu6u16KncPMNqjKpwGZhru66ndT
Lbqtg52qcAv6zlz888rhctiNFaUD9tqfSTng/JwC3EIaVcysJSJ2jQ1CoBelVoOJcqL5tAIunM2o
lSr6neTlIeiHrV9E3CKofYgEC2rhuZfAY/iZQSZLFXsbmX3Dd9xDFMwCi4p3KovibXQ5GKVDRg5j
5kDEqWc1u/reaJhyQOGWB9o3yhx7RQJeFX6mnT2l+OIhLFnkxR0ft83gX6Oi+oGkzGR9xqE4dI9O
ySFmLCDpdbPBOIq2tGM/GL+bHCFdKswztjzWKZx5T7oe0w6upz7Kq8j0HpaXc5ka9L4440JoVeNj
cDKMCgnEXCiVlsZtIJArKwOxIei5JIXLjddgILSqjYNrAFEqx/Ge7Oo6j0Zr/f/fY+4VarpN9fc/
//FV9SXW7St1ANW/v48uL9B//x7jFvhDtPPf3uDlT/znGyzMvyxPLOlN1zdJZLr/h29ie395li/9
wCOq6VoU/f3fXKf/F++0RaTbdi3Hc3xe7v96g92/nOWtDoTjW8srZ/1P3mCL72UBmPzrS+wu0qJt
IrXwhUyi5P/+Es96jGqvcZhTIbfAPBbGxlYD3dSGKjAw1LiFRdrgPWqxSgY4EUwBrnessagxw+LR
VQEMAFL6G9k20JfGQTDLwDtrJ3RQepO160K6xvmJcDqywQUmVQWxRkEhnnPvxVEI07rb0AoHTHFS
WKZs+dgK46Bkwj2fyERaB+q+fWe66iE9L8IaZWuhU0iUhBVUYPAaLmpCN4xHI+zg5rsS0w49CG2E
241KpzfjmQkkfqxMciZ3TCKSXDbWMD/Z0OuIWB1xUX5Px0AZ42HMmqNiLOoNc8+oQ307LsNDA6NY
aJV/IEUsE6X6UAb5PXLR0lpJ5y2O04hhuzerm6eCJ89Srwn1dpYV07qWhqBlw4d6nt75PIe1Mlp6
qZrkJeUIhuuGxtFhWo3QD7dLyXxk1ztY9yDlmRlt8hYz9N9tmKYBaQSh7zHvo4vtUwopSL7x/qNj
IbJXafnexdWHn9YNDoMBhAoihT13TFzN4X2oKbErIVW1EUxmEXi7OMRi5o4NZkhaharePpXy2/G3
0QygAZIKw4nxQKfla8E4asX4YoX84ZAv0+2Gg8Wtr5v8AFqJW3ODY61gGRrL9o8Vhs+jUf4IyqOX
Zfs3sKrPqZv+TMjL2z4+ytCkCCUcyUaawNbaDrZMzO0BewspLT0xLgKEh5rMqCfZLcEGrpMjNmIF
tTk1qKTG8WH6JHIE9ahDxdRgHim6MEEUNy4AvxYtJbOgruYFiAK8nDOHdIid3j2NaCChusVqBhZn
n9njsU9ncYwnhV/coiZ15E5zqKKI7ws2I4BNxpdaEno2Pds+ECnr4E7M9MTXCNCBf1CqsDe6QoDy
ffnoNbQ1qjn7GMQ8n5hEkTOq2j3IVeqp+LHWaqY/xPDfpmn+XbrIX8oq6V8ogf6CV7bXjl1PbHjQ
4F2q9bYwZTDcu864TiWsvNxUL1AlcGvURYn5xBtwq6TqDXbKV2pq41IU7HaFQ6flONtIPHPeXp2w
/+WkD808EmNBBKkQong+AuZ95cRubJdyl4zEX4O+fS9U8b4YbBrTEuAqcw6UIwnGInyb2zbYmFPT
bkoTvsBTA8375DA4we/Tztd6qg6RT72Ho6eSIhQzfRCD/VSZeivD4mpp/WojwqVDIrazvdRXK1nt
spBav3jERuhV4mzVw7ltqh9b98/ow9lmTpgpCQ+AXebps4zxsmvPPwmmcbskcU+G65dHpMAEYfNo
aCd58FW9i0cXOFFbbPOQog9wKT0dpIwoKQIrS5YoX+bQ7/Og/8//UYoomZx8POsO7o8eq5ddVi+q
jF97wJshHhRrEj99Ub9YUfKdh1mxTwe3+Rs8WKeBv/U1KEh4N+GqaEl2kSr+paropNu/seG0R5En
7C1ORjLD4tDofcgzv2pH0nbOqDa5Jy5z7T0Hvk7WU09EIC2LrTe7zK/LhS3OeKOjZQCJ+lIF0afh
dpvOHM+zRRVLnJuffTOsCR7X2+ZP2hEa1xXJxoiiDTe29UNCSKqr3dewb39Lb3rtSfDyZbKT9FV0
AiFwdEgohKweQlm/8eaKivu5suPxVMf5pZ7iXU2Ud12BGaBdMjwUbE1wCwv84+hU6xCPfk7r/arO
aY0iITmsiDOepQ/QeUSTG8ve2PQ48YKgvxDj/BySEBTnyrWWbGESI2cMsBDd4hbbyS+Bdq0q9aMp
4mAFy47kKC3NWalMnH4Ti/mOyO29HUX47338dMxa++VKxGyUhBfmIIG/XqRfcxpgaCtjRckHuTfL
MZFa0OAcNYA3IVpkwPowGcYmlKNNKtwXffDhI2WuZUb9Ykr34XZC4lw5Q/QIm3Rad4LCEZwzqGoR
RrEoGbj2OlTqtV763kFGDmdo+aLAxkeUU61GAoyEvm4Q/IJgrI5h1PJH/fRCuy8axIxdfsD9mAjq
A0IDx4Ktip8xsW+hwBg5RoTlCTWI8Ldj4vRqB5tWF9ZMVeQ4VQOMMQQND53El1v0T4YdpTejz88U
l5JgdDoGJTKcgXLSwzXEBvYd2911tXyth6JbdwqzGaLRk0UijrOoAdTSwEwNP6r/jnTNST3XaNG9
sKgEkDiJEsYJk60+jIHT/dBk2K/cL7TCZlNVHUo9yShJox/3WLUBMX6razJZtOXAdpQ0TAjxPlnu
U98xPUx0/aT69sVjalotpwVqSJuxOBnJmK59h1qFgVWC4gzzqAT/3tG8gj7tTyoO3sAuGko9an5g
3s3h7EzmV5O1B48f/oC4kNBgV+36oP0d9eDp4zssL7h+xKcXoc9nhfmG5PNRK+oMhuDqFZBni4De
kj8pPONjMri/few0IqWA2Y8hQ9BbUm8nJrVt/OgqO7kU4LatqLhgx1gjxq1Kzfn975BoU2NArQU2
OYBMeDF9mm7smKEExIg4lk+xPV9carPh4MvDWN+mFqEUJ0u47gNv8eUQCA0UCowYRyZDkllN6Ytw
PcAUaFqnOIsKBU8U+oZM5p4YtO5glhK1i49eQkg0EsM2nvHNGPOjMdQPqYPwOD+4bWIx/iMY5w3T
iIWPSAdz5Z3QFLnHmb2OKp1ua7AUXtVVx27qD37cPim17LBR/FY15DoDbkoW+lYUEtlWMCodtp6l
f09HQh+GPIbSbc9PkUfJd2YJa0sVCThrUSx5fXo+3RacHNXcZMzWukPZAF9yM1rr5nRQn2Jwy6Vf
70Zl/qbo8087N3BYh0fbq/7Qh3OKGJVtGvxRQdJejLm+VrAhNwTSeoBC+6yh1yrLPXWMsvqx5NeR
hupgKVoZ87gBF9fbB1cad+nAFIePtjuU4bgeSn/b0LhJ1plMsrA8jreto3htWIUZzrChFxubhPUs
X5gGS6bI8U/QVvNuxuKFBT/6qMNhU5jpN1QHzoS+kbK299doQkelmIGUKJocZknLgRZaNY/+gmQK
fR0enDQhsCh2k99thYlBVQfuzgsbnlaXk6Ch09vF7XBgjpZzhqoQrnR0YdOjVZq+0pWMJmcPQgPD
iZ3iDoph2hIjpC+G3K5S2DRbQ5OYkswvq4aGXP1RJgHfXV29CNBVGJSWsxXeQGOoaJNIjT9VyWyv
ky89NS8poDpRNL8D9RrZ/t8kr3AlOklqwtn0Ddj+1KleGNUZq1bLH680KaOI490oCRwunepuiY03
zipIvTwl3P3Rri79S5/Ut86tPjrcFTkHHnesn3WZ0BFkf1DpCdst199zeYo9JVd5b9YkQ5I/rhxj
iosDxUGXF6RJ6ROO0um9xo52TKsvChjyu9aiPdrk+QWL153zAuNVzSEGW9ZJV9MdNQnB0v0EYjWK
d85AvqMzSwtJEDxuW29Sk2L30UKsq8O33sYcWSfMP5mO3HJDEMIo9bAnMeAve5JHY8PA/WDOemsT
jJomvrLfp5F36gUY2wHfpZj6T4ofAKrdTAfqAuNkBmojZt/QJbMNs2mtfWaPmKXufCKVMN3SPWoP
/hCT/phWYj4ArcGgWifbpg+/GBoVd5OQgq+KUUOP8buTpM9T72zShkVhQnnctXbKLzGr2N2ZAhtz
l+08Ugxh553dqMNZYJpfWCZ0W1aUy2Oiijr9lnJLY711yI3r5lh4Le4JQJCZkV1kII5u2izM9/GV
Nk2Lvph1lA73LaSIlfK5PjEB3VEW4x9xhF7VyLFlRT/hojbCrIRbAmW83hT29JU4C9XHM3e6sTLm
23zeOuR31hQOxIpAHs2uhI6gp1ssckq5En3WIsjwEntbkMblo1vH4GL68TS71tGp6TKRshk5OXsn
28D/HjOHXwRhxNOBo1Kf0BY1ZD998OgE0++J572acwRlmoc7CU4gyqtX0yYtJWkv3GDxg9RcynXb
pQineX1L0bQ2uBnxSfstfoaeiotmye44FyGoT1flCJNHPJcdmwPoSQy/aX0csQbqqL83ol5tZ42n
vM2o/O3jcoftPkngcVctp51hDj4H8z3NYHyqVkDYKBISbTXdlaog0+5y07OZ6w84T7XXT5QtL49D
wZlda2zIzDTcVB3mojNZ0Dn/0g61/BdWq79Ncmi13rtOc5396TWkKN4M7Pdp+WtmUSOgE/1xhZg3
kN0jMhZkVvpmbHe40kMniHA2SAQ8MyNCNX33Ab/OoCZkgDSwKuoqwhtD9rqLsztcY/2+IFQb2dDH
2Vvpw+FpQzjLLoFR1hvfw9JTT56LvZZVUBAW1wBERcXFHfvt1+Bb16YleKr5ha40mbgY83gNOYZL
BVNLVECiJTOjgwo7Sq4w4qtqeJlchD7Hb+8Vgfv1VBJ1jOnc0fGEG1qdHB9H+dzuumxyNjYntlUQ
zwRFQdVRE0yMoYg+zQmLRIBeXlSVRaaHKMVS/eOEDp1To/PS9+n7FJT0GwtyUCqiVwdPHRt/c/bS
HwAW376L30DhIhgLEnJZfFNk7UdXHybdHyWT7CAP/4z2TU7dQ9aWnyX+oSygqgVuP5h3ZFpAJ6dJ
VvWeQ5rNsZMVOjXSSzGuzAa/Wehmb7ljrFuoCbsG2yHntCk6Nir9RpBgcaleQ8QdUlzcdgjtpB2A
V7f94DKKlUjn14rxa+YYLfGBvT23vHbx4Ow6EIdhEb2MvvU9xaNH0iOtwHIp0ofVVyYBgBL/Cwvy
yc7icRzad4AS8BvT4maYoPhyGezDGZurmRm3Ws0vjLkAJtQf1Kqti8QMD3Vm6qM/ePvKxy+PM3GT
tTlIek4MvkFYo1ePTVpqPHn9n6JIjNXEMTnmCWBGuAKpwQPn8MvQFVW6Fp0/rUtVagmeaBOxRjVw
8PE7staNcYEkq+BE6jA/jeGtYSHHeZzFTLvCHcXQX44vqFecIyZlixQso116Y1hX7NgcDWq+yo2X
tu8q4iBpMfHKbOuJKfxHJfFqzvVemRG95ymzEoxnJh4T/NzpQgNCsV97Y/gqFD2mJASSDf7cx4JZ
zVoPlDbk8Z1RMJrDiFiQZMk2rr1NpUlDkRDYLbky2fVCIL3jwk6x9ZT+hHP8nFbDNsmolbJNGBnU
qFAsgQ/KKq/4Gbm3zsee99MI+wtcpntux6s5uo+Nt5CaD6b7p5J8UUGUgRf3HinsHGhGpmGH1O2a
6hYPEJDm5D5uY7zlQXNxFpMq9WzbpCe37fuX1shxcJglSk/HgB+HSbH16TPFlTxDXTvIJnwSXTTt
B4N+14ih6tjdxXHtIYfzSnPm/+6xE5UW54zKiihzWfgAvuD8f1OYXTY6sDnY1+Il02Q+adTrdFFs
2u4ZpQaeSM7nqMNx5IiI3z1Bklozmf6KiJBNzkPvWqx8bf6YFc57GuhqNenW2aZ8mEDY/sQdHlLS
DdhB0mdvzmguj7FaWZG5q13u0tNE5N0lQGma9DFUZo0Ijwmqm8tXlQrQIs6EdsIlHj8yKWVZ9Jum
DrYDwDZwSkughcEI4GP3kYM+OdNBgrEg6pUNns0Y1bsHjPQzDlOzxeV6j9HwB38vrgvcdNnk0S/Y
Bj+l9QWE6zMQ5mftzV9WnQLGUtmNooVDNJMElCYO7QofRtYDfwmm6FwzW8fKL7aycr/KBgODkUwv
E1YH6t5Oo20+qgKLJgfEqB6KlS4AjeolQ5N19b4Lva+EliaS0HgsZxxDVaXtTcvazhtEECe69tph
NFG8p76ZAg7dh0l4F6Xg5hv5GrsJBRcNzoTKd/Zh6AGB8bn7Fq58WuyHBAh4LFX75CzGPZybUwuO
Uk2kPVqbNkUuaT+FTWHxzB0lS6duDeZm3kZZ9GS6XnD0KoNOj+CkMuuPSMablaOZRrl+T8bm4laU
Iw6Z9eqx04PKDBEas+EngytCg8aLNvtn3A7xbkLZ3KHivSM8lbgq5+EoCyhsi6oQFAEeEFteykrc
eh0vdY2MmMaGXP7Io8j9nR8pL98Th1AugnS2qppwJ3uOwGYrmOUENo+QMi6DxTGrZ/0tRpxB7cTg
JoPJRWjJ2g3ECmVVZWuKfzj5tgUUAkud50nY+06gCBZ29emMHhZFhytLF2jBloNsmHkjeyvmEtdn
aCzK6uCF5rWvcZgqXlYsIP0x4WMNqBLeucuJeKTLl86X/tpIdn9cXJkCzcvw4JS59hMwE6B8aVZi
Gq6gv3UVWfOCEKKIHnHzjkfTRj1DSMeHzEaOG7A50l54GSJklbTBVFFw3fS5iUHDAcaUa0JSWXjB
IfNR1KhEAKaTfW7NV70QH8befGr54bd09sCNkdF7E5r+NkWF3B5FUTxW6OJHqwpBKQhADoz7uBMx
UJ97uGO9J8o7a2QxDcvA289S5EfENxjFBv8JyvA+6HgZMkN/eF6RXbzYOy9QurPTTvO6boBM5A6O
Y7qvUUVGZ2907AlFE2PGd7gJ9CbqcZnkAIZrFhnXgEAgo7rdRzibATNmixv9nhRhf2fEF6zXcvnN
+GutrHNrQHMgB/VoU859SniBYCMb98SDjik1yvTuYH/hfbI3+Ak7qMxB0TQP1Ac9VD5Wfx2wsViB
cemt+FZP+bDpMObFRX41cHIY7FoWXv1NF0F0ymKY8S6fR14T8OiKDDBZkONC7JJdY0z6SBflNqnj
Zm+NkDl0v2wPVvGUCEC3U6A5/lbvNG40ZnoLSiIaQ2+NTG8Mbj6YLVGpMMPxlbOGDWLS+L3KCutu
332x9q7DIA7w6KI067a+JlZ1HVz7zhwgKc8I7WFpvp79JqMfOXOTg2NxmIrjgjGP6Zc7e5EeAHrS
hjWzO5rO1+CY5bFvnR9SONPB65u72Urz7WjgQO56nA0ZcObzhDt5CMvnIU654/mE0quCKesYLqgH
EZysIgY24EJdacI1h6jGYT5UGUCOHCrJppjRcGTa2zoiApsRBLJbnvMSi1VXkTSMBo6ahjF89rHP
4CD6aCYknJpkGCIO1d2e01OBKPc9KFGvDqK7gtSIrmnADQQBidwRxTryvMe2Cs84th1OMDC7GPze
jfZTUBL6GgVeYbZMtELk8CxRySkzjrVNat7D29wr0941c/AtkpR4aG+kEE4k9h10W4Pi8F2raIIF
S1IYUKhw3i2HEKdf6yTgKkExDQTCBy16Dm2TfyypSObyPe7n0XmsexZpEUwnkTBW59a4JbfDpcQS
WKMU51CzEBLD8y5vidfgNqIg2Grh9IxsfQIaXt88pvM+k5PcdIKV3sWmR91nsTdT19jAg+4wrHI/
VA5RdFMyqLb6URzMyMd91AiuTQSHySyU9sWa7B834rcEbIpLwSiJLZflPc8/w5uy/zYtsjY5Pt4d
ZwPCKLFc9Yyzkh1WGF5Yi4SjbdcCtlpxnxULryugApTZ/dpe+K5RDvwIxbmP/BZbM79vSsPIFPXd
6+QhkvWJ+WhWkGGwk++YpHJSXE6PAXfweikzaYA5e/W3msXXyPMdZg0jkvCzsJ0XmKfXKQVOir+8
KtjUEZ4hCc3eabbc90bZGBaQ0CSXSVBp75RWvXYldj6c61iAKjDqoF2fYzI+xB1ngBsU7MZfVfvc
gOJWF/Dks39OyUpkF4dGzqZGh/E/AvuZnkpMoNRI3LzsJKJ9Npw1BlmUUnnXg0OArNk8EAkcTtqj
C+uac2OFUuE+C+tKu6VkNOBFT9re82d5CwamSpZ79f3nCa5J0L/F1YvFx0y6xVriYbOzhpO6ZlLC
TZaM28jsq0EppRL8Wnn3c78V1VMppxXTBQSRDz+2VzaOv+zV1N59GHZrVKWtCF/m8EiAYe0MKA3h
Q5lcO0RQ/TyVD3nza+A4XkxfpQOqYCYWfSudZ386985LOP+Ezqsr35MWQkJ8COZfnmaY510NXMfz
XT+ssxF01dkDg02ouk3UPvbPuBub8I54cVjcBe1761xNii89oplzHeyyYjtBKUu7o6m4i73FutkF
4rvOXlJYJ3AzFHpP/Wh6dzYhiepVWt8LdJJYKqa2h6n76dVLZYLjvkb1T+q8lq7HAkI3pfWgyl9x
9FsBRzI5QECmgzdTkrVn36PIQPNIRx9u8dsMb7b9O0QCCp0X27qKsNrZiJVps+GHHiB+ZUy1rAwA
irtOWKSSAgYQPP3YJcheIsNbfLBMCaCts5ysMMQi0RFHqX9ZXYDn66WA/SYz3jKO46P3pzReKmp8
qqPtBysM8Pi4gSiD/3DUtVHnibwCFIPsnmbVhMfNOUPX9Y11eco0nunTIN6UvvdYtbMS40h89Okb
Tw5jchC0CTkP/MnMPUl5mf3LgEKEEDCsiXYE8HeSpjlEQ72pNYQShBWtf2G0Z66tQT4E+Mi4XzQM
s41fLqu7ifgfwEOhMnztIF9z91vZkUd1EflGGpstBKSZxt8OzUly97DTA4XJlDyjgnifuCU4kfJI
Nx8jVKcEeLrFUSqW+VYZONMR2wNDEmLlzIkFl3of4rfrhWDgT2rfLDAxf5/OjzG2I8T/ZXi2m613
Zb/HHDYuJuSK7DFvf0VmvB/luamOiix9ApdsKfPYpv0lTcH1PzQkuK1bHl0Ll5eUrDW9llQMhCBr
qnM8Prnjjd+z2zDUfj64FKym9rvZVpsKVSJO6Xiyr1GwatoO/yb/4hRml/IpwsaqSZLNxW9eESu9
K5pnq4ay+zyaP0X+Y9l/MsZ5Mv3VTqhsiA25+DGZTAK9mMTTpD/HpmaL5TNhQ08QYQv2Yit5YeO0
wCxNv31CsDHTnIwO2hx7hef9mvSjj6BObxQAMRY+e/oZOUsvFRQO9xX7yv6GKfurZIaNhXrFarYJ
SkDcIt7jXOH+A4QZ8mNmvchN4d8S+xNA15aPkTnxho/CJI0hTxla4py+wjDk3BGv1MQjr7/xk2xJ
lvsDeJIxPMHpXIcgZLAtL095zS9peS871hzFPxMKXscWRASssCNHM/AlzvAH+LVsX2Tz4/rvvvlW
dfd581rjsLduafkQjW9O+NnyWcRZyFH9rdYUaKHb9XC5OvoJOEpVJjTkJx53xLp1b/02PiCzUhVJ
7iKYV/WLZOYk00UCNVe2KQ829/USjsFM8LctsKxzr/WGdDUOPMWfWn0yg9+iba04EjjXSZLaQO2u
Y5qioTz25ZdfMCpo96bh8fsP/Fsj7jD/r+L5zaf8kaJQSIzrjEkkhy1IVsvE8DNRPzkzkZyMmN38
phVPoQK7EBuWtcfHgm/SyDGNwT6GD9RMVwWxiNtL2Om14HstWdynVDPb5JibOliN/Q095CBdKFJM
vhv8IIyXK7EdiKvwuglUyNqE7cRwg605UrRHdAB1eJscTkkGkegcZy39YeQzOx582lYZBvV9DceA
kTOFPBWFGQ35ZppBkNnXFWchrzxMMSaFSQGBAIZBvaYxGNuehFuWFscEVIaSw2bhCet1AxspAIxq
mi+TPS3RUh79eVUx73cgKAzGQuKqd0q8ZRWIFIf3HLWBYdHWc9q1x64aVu02DpHifRRd+CHoE5us
+sBX8uJAiPaHZk3LhWs025S/kOwuwgYbhCHrp0KB8yqI8lNDC/AasJmb7ZNY43T6oKyJFYcCERzx
FSJEnr3itutn+p9/ZX7BuYStCGNw5GJ9edacu7zQICQy4SXn6R3PE85BzQyw6P8EyZ2UZzO9aPeX
4D2uhj+QlNfc1DAQp9uZE9PkqP8g6bx2W8eSKPpFBJjDK0mJytGyLL8Q9rXNnDO/fhZ7gAFmuqev
26J46lTt2mE9za9J3aMjJLxvi6HzBjTP5eUPEnI3y25lzTguWC9FxQCDoafnohUpoGVT0BeBNzXf
aEp19AQiQGuGNbcVQHOC4i4p9F6UxzROXStt+Gd0NyoxDELRXaIIGkyo+SA0PShgDd9eN04NT2S0
8JqZHDP9IKYbudp/j7edghWyhE3bGfB9gGZpjAuMlCwscAT5GIwXtb4ndK8xrZT1U3cvE5MaE0lA
wWpc7g32ofCDEl6tJHMsXimNdWCv/JQlfHbjzRe/RfWryQ5hyfujB7wS/l8GvUmhNPvAyB23A/Ac
bSieJ7zgEVNMulDQc9lhF80+HlPLGhwcX7BEUteF313FBJlqNF8FrgpWJIA6KcK4aoU5wdLOHiBU
3YdgPCXpsu37IOiVu7q0GUYAid+1aCc2wpH8XgeDYSdFVDNUEElI6MnxWiCSdheQOlrMw7HTtUtn
xXySDI+GIuEOWs6cvG4N1E4lAJgM+03TXcjjKPG6XQEBQgywVCIQlQAuB/0VoTPRUTBQ/3bhqS7F
nZj5G79nuyp9NPL3DOO8BXWT1dKzxmjvIzhOomJXDLxF00hcIwwp4BoMSRwhrHaljJ95eQuGkKUS
XlPSWo9Kb8yKbUjkbK8m3gRCGywSAVk9mpl1NRcT6nr4GboJ0jnJjNzYpCOsZ/h0YmsiuLozqZ/M
RRYDx6swDTwXiecdZ4+0oVvSl0c5FA5FEF1w+lMRBg1whLZq4990S/IMrTm1cnNayaV0HMDpMpVc
mGbJWordjvWfNhtO5EOyEnOE/viU5dNBis31OC6QGtbaXDN6Bs8gKh6lP9xakWSlKMdYOZMeodh9
VLLBtjQ7EpaKmUuwNyoDWXrrmSF4r6k8K0l8iYl1qhv1LmrYg+SaV6SfUZp9a/PGMppTVW4bC3uJ
UNhLcbGXQ4B3GtNUJOIgyOZ3WbUuaS7+jQlbEYaAoypIF4G1aCo1m3TX1tVnLcR/lYaB+RC8pbqr
l/Wt0o3fBg+9LBhAweJj4E9bSYIiUunVV2qBIlM+EJ68wVLToSwutX0wXxWpSbL0JQH5ZtArJYXv
eVslxaaovsVFBtOrWH6dSKezi/63jvd+s/dnHHTXGRwrC8DS3OUprInrZG2bEPPVe9SxHfHIg4jl
t4JWAolpco/UfxFREkhR7Lw59NpHzXHJUIiHAdABVi04dQD7mOWnamesC/CDOTXRO/42eKUgfkEM
NwCokXBlh6AqI80Cf1HLWIQdpZ0teZL8Ap9xM/Tzfnjr89/ShtDGwj3DaEpGjvygWxkvYr/LxXOs
XNmtOnroZdk5WrNvIPkHWCL8K8drOXBLwZZeiTjLNJ+cagrxUbEt0uzW8jHm0pZaQG7lZEUXfQUy
5QXNiaPkzXRN6sCiHEIpnE9cFWE04drX0yqY8JYUuBhK8GjkDTKxlAKckUvaKQ+53kkApAlSTG/o
0LYgsaM/OuhaDO7/SfjJVlwzjhR/SvLEWJ5UssLcQDuY421YvXNX2ov/gn42q2NtI2skv8zBCqba
DTbKcu1IdTHxknQVR8HWA2ad9C8FOoEM23sVpkYtUeGreFW440AYOUw1N0Kn/M3lhSz71ALgoUpK
yyOiMnic99LaofKAfCvZEarm0HDIsENQsupbV/iRwbwtNycsS5++lf6KjY2dGZ8J5SK6LpBBx1sh
4uyxhCLsdX9rSWfsArgxLnT8pv5Wj7ssfI3yXe3fq5k58C0TXpH+znxUz6tW3EzWo6Sdz6Vjjf+Z
bTLObNjs22Nx4zdfh9olS0gkWZH0Oq47B/dbszi16q0s8dxSZ6ysz6LTukiUGESm8VyVXi/uh/6d
P5Yo20k75+bFFF2tWWvTuTO3ogsZlINAn45TxAptorxOPV6cfBuFh5EtJUbwSv4vm38F7V4Rge08
JkhYv6H/3ki3MPqjWR8sTwmvSYvH4a2jl3oE6s+A+5/1oA/Hr+6lSydd94TxjWIsmlfDFXjvf0oX
d1TjFG/bNc6HRnUM+F0cQLf0zs90Wgtzg1/UzrZUvHSA8XHduiyKI0yE2ecUXNld+W9QP6b2txY8
A+mzetLGnRDvZ0xGHPyvlEeXHbtuL/rX3HlkmAQr3bBqm89So7valtGu7f71NGpGe4t8fPHhwpn9
PVaPcrVJrC+eP6auMKGvo7RdvgovWQ8Ql+M3ktFSLPipGeYqJTp7rdn0pezlfXTaavHs15pr5peZ
htWwqUfI4yrDRayKoNW3a/0Xv1HoNgHNYmc9pQ47hP7aMOXKpK7MUJIEZkhPFxFtVwfNYqG8YY9j
G6S++KuMPhHXjwWkwDsKP6zIrlgc4dFjR/3Tb7wMVALmsm1cE3LeSbuX0o2G8yjrOD0jWYX/Oco5
sgcOe/3uN8cxfObN1/Km5SO+ClHogibQubPgcvi7NCVl9SnX+0jZgo3Zmv0Dq3xJtMnVy7x8Y+iV
zyWm1fl0tYZzE1xCubMNYUVw4VdQHxmJmJsK/m+3qbZlcwrbUwfDcjgU4n6ybm05LiYsdg2pcSwQ
pW4n4c+Ai1EjuROjn0H4JXDAS43XRIfZKZe2+Ld8wNdFlN/rCp4tFMuxuZX5paq2Btt2T9I802Jp
ua/rt6a61LRNH7Cxewzfqm0jvIcuBdeV+yPzIp/41FN1k+7auAjYpFfhH+X6A8oNfD8bXymbzoVS
dAqRLZLIR1iBDbylvAfNMQY94Hk5eKwx6d8wwgdnW6eMxZW/DYUTTyGcvv7bT7PTk72KSBT5oLCN
j9N7oPzhXN7futqDEZp+FGCtYFbtPrLWIs6Q/ipaG2QYptHF13bRspRhpqZLXqybnGLCC/BN6q9L
2LnOvddBYKPhptkr9F1UrWYCR+Bcx+oefBpbBANGaaFv2+5bxleg21nBtZv3k/0lViuoDQwnO7PZ
ZyzepuyjTzxCKV0Fuvm6YUHlFhm2zPSHzV+zKt06xJAPxoagsXYlrG6WTzO03ekgaCdd2+oZI8+u
Yooc1B9mJTG8oezjWd7ICi3JhlJZHu6NdC/5h0J7VxIArs2YY+550sJniB01nI9+NSBb2seFB+df
6s8pb2ioPRNyDsdwl49HiwdfCHux2QvMzXH8L5j/5QKokPpcmOMMKA75g8ziT6pzclX8DXrthY7K
Bxhd1aO9c7RDypmwurUGHXU2MbRuuMElHB4YnJanqTxo0AM8g8qzwna3Hx8Tok7L+9LBxOnaPGtb
egifJ+q57v08+O7KYNtDfy5vVoFf+coYHjLVPBigVHt9ecGKyJB2QeCdLnxqLCeduF3j8kAih1Gy
+0bdy7lbWAxeVHvmCodpGMvCpg82Dc4i83ulba36lAEpWzZ9jh1eAfjI/9RsrfhkQcO2GP2XK+Vv
Q7Hj4LasgrRdlxC46SHD7P9BpLKRQKxnnJHtb9NVWbqeaaPJt7M14zx2mAMAo28F6z2xiLUiMm9H
1gExTs3BtDEjWcPq8FkHuYB1zFZEBgIbXSTjYFGIYWDxJAosJVPA2vNogIIUFdZIzza9dP1JoeEx
nrpCh0QeAKmS1attaWfB2j0IJ/9HQxq6RLN/7zRAWCaquVh0bwtklTOneVFyVswVZTF9M+ioNri1
ouZomJ43peaoLEshUa1rGGcXiWqQ7PWWlLkVAztDDHTuUzpejfKBgpd9Bu9l9o29IjTlTSF/SaF/
MkHhOm1HUjBujRT4YXJFDrmyrc13GIwjFSM/tNGFkwm7PlPIko3e5ZsW7n0RSR53G8cjq5yl1eiM
lzDvMRgiE8Y4aPGp5FebYqrzHrm9i3kPr2RCVBnH12RvC+HTSbA9jTTCcN+McCek2zB9tu/0Mava
WvFKY4p5yHGJYTMsrtX2zmIaFJCMmIl+BvRChFCn7yCYV+WOZIKE6oRIITsJHBiNA8IiXqH1FcQ9
flIZ/Y6cYwi1QUdC04vQlpcxydbwTfpib46nwdphbgYIgNkrCLkT8WQNfLd6AlSC8ccYdxYOFjne
9wScqwFWxxDRff5SX3h6iIQqWiWIyDOFqlIZZ9Nj8YSCbumHhuQNVqLKRuGH+Bu99MTxX56Krsx+
R/T32DSY0CVIkOicqsWs9ow1h63DwmgYsaqV79Tmr+L/G+Vni02oGZk7uICso27ZeG4RXmNIgO4K
ZpWc7aGP1HyG9JUh3kdXX7HkWoUrIfjhKtc1rxnWebVWcYGIXD0n+aP/MoenSLuqLEAZmxNVvXFk
nIEcTJw6I7YrpA6Lx/FvpJqHX814F+ajET8nF0OU7L40cfNn0FzNkBXMmjQnOybYeSdnR1kiPm04
6/kH5VJTd8uB1/2X2AF/6J/Lgepa9AeEf5Dq1Jj2cvPqOofFB+zqn1Z4SIWtON1U7bNPlh6yEk+T
eMnlnRYcdfOMeEqZNrjd4DfkiP6RMcFuSpb5RLkkz8BB/AmcFXggnia3WT6fYxw7QpkIYFBkJ11h
f1p7dINuCsxNGVG2sfIsGBk1ljhddF5mKwP4nSEhDlo63+cwHc3yPvJlj/3RHA8YASnxvlM3IFQd
/JMME3FUJgOcJeTZEsw2PpvFAO3/TWjYecMifyNXW+1aC5dEPC0RnjxA1V8jtAgwUO77l9VftS2n
Uc53pDzj8orqv/tdoFOheyXzv05lGzy+WDA5endi7FHlRyncoCugUeKtdDFl47PJm+VyUJTbiIWJ
tk/0D1V+k+nT+vzV1h/V8BkL27mjYJJXFp+b4UTBpcdVGFEIf2AzPznddPEDHFPuFmq6ycntnono
0jPFSweGwcbfjbATjfApsjB1QXAB2vPzvDNNr28PRbMFg3YKBTUFiQSYZFGApug8pP91yHKHG+Yu
SGH78wS6v5h+b8MuVWaXrdFVvEvBtk33or6ahRM+/XYnvAXrcEV50elJO+GDgZdZeXLYssKnEHam
dUrR9VXXUvlR2QFgb2ZPEhAfxGfZuqvFScZVLR72fvldqpdkpqN+QnHOh5WUrrQcWI941O9a5NV9
H+Nd9U+3McWot6LBgLdvNFolVAmi8guUOIgj7V5HmHNoW8Vvpv0WwcmaiYpyGNZQAnGVW8GvEf7o
6mZEd9bv0hIg/xrV1yo5PJYt6TFoN7Vy1VDUJCmJLEDE0yHqT1b4AxNA/Fa5IWZpbeGfsqwguSTU
hknC7czXrGh0kgdWiU0KzeKsYwNASzqnTzXYy8J303B1UTKLG+1DZZXgKBAcioNc3xXxgysq12lH
x43aeKn+jFkOC8JtuWXgDDTZFsNQk+XBo8fepoQTLgJlC+NJEA9D9b1o72KQQXyPQOpv6qhs1fS3
si7J8K/ObrpJm0DGJG4EHuAypfxLyWBRrzD2Z/BxSdWkMZVtfItwrFD4JZOd37g47zvomSgaMp7k
4RGB16qAuRbex2Ara56gXzAtYX/CRocXSQRFRdvFRuJBOAwRMXoM520PWtV2x6x84tCB0ociKEIK
cMDRVPxj5dfsQiZRiA7QrtEKbqf15qffSfUgKd5s151OIvBeUf6G/A+uUs9ykT5WU36WgS1Ldxh3
ER6A7c5xyHaqf6qne9J8a9VH070P0oMvRAkwdfbC+iApu4hwIoOoC4Z7dgeqeIngJlTveYdoaXpE
7ZURKCiATQYRF/H3rNzO5WEwdr78hUUIoh5YowdMc+Hj/utWvMfxA8c1bgtqhnKVcUWtJMFmaYwL
OG7kza/cH9B6svD/GzDsFfedTneKu4hVQ9QafqLaXCkdESvDD9OVM2NWlNg/gv4+rmG5y+8jKEiw
0T3L2soRoaTsRYM7QlMnYDzBaFrkD2BkjI9nqJ57Tiz3CWux5GsEiV1+Db4O0p1TbDg043suXoFw
GaSrJh2qiZpFm48c1+7BjKXZy1DI+AvpJr2EyloirEL51k1yq1x8z7PvROc8POcRhIpEmLC44Z7p
LcOagnNSG3YOsYleZv9JJDRQV3yO2Knr30lzZwDA+mp4N33YHvkDPw41PTAUQIPjWr5O+pkxnyZ5
8XtdLW9SxTawit4y9Wht4vJoAC7SBkO40CGZspQhFyesjnQwhb9Pxh/OZT6+CQB0zNeacZkUV/gz
53XyyiJvKjeNtsXjB1m+i1N0JZ9a053/MnPDJqJWjpwESd7VBKT4Z2oAVWFCoCExsTJ9YX9lK9U/
edgb5r0LyZw+DvqmLr2UK9FQP2qgVtJKllFOyJhltQ+TTdZQnP1xzw/DAzDQNxOzXEULGvx14NJR
b+IFA63MOALYVOvZ2E8M/eUJK+dU2pbBFcIzNFm8qrMXqWy6ghLINpwAp/CrYLhwuIUJbJ+V16qu
D//9cARfI14ub/F0DLN/FYkBPFotiOBUk2wE020sHtrgJayAw/xmccFo2A4uXT5b8o5m3fCGadPS
29QUGRvUA2dLPBid0KfO8piEnZp5kXmKJLpczII+5Qg6y1OVV1XvNdbji1SL6kxFCVdkAZhXpkiS
JjZD8jGzlMuplUb6PWwwe2CLWWDTnoEKbpM3PV0vz5x9UGTeELM4oYhrAmLNaZMHd73/bflduTdw
kGBKsH9CnUuU1NThiYEDebY8muEhJtuOtQyxVp+d4ZgtlJkPWfymZe9Vu+g23KFlsmUzh2Z7u7zN
gryvd/278Ek119JNK52VhiZT8WBPU5KJBIcHeFhgTUOGvLg2m+2c3kPpRa8gTRsZn/zikHcXeEus
bh+9w6hYf3faP5MkiYxdybLAgL04CqtWuS7/YpH9QTy/+GaE4m5YB/bFEytQ5TqKZzjmPBEgl6XK
tmsYy9CuPg0IPW37yTU4GoQcbYN5jVmx80UeDPINeAa0qm7Pus6NJ8I60J6KN1U9x+UDQLkwYJaO
F8SGkXCeJvA4b8oOpQedyid+5rpASFXyAVinK8cSv1rpJeUv/1iAHNTXNDTWEszIZv6M2cdK9ZuZ
PAXrbLS44h/rfi+i5KBDHuD4RKOTacFyVNLwGJc/k0q6S/GuAJWkzXeFlJNsRNuqD7rdOzo31ie3
FEzFJ1+7Tl4JM156GjbReqqey+Q8grfRG4RgjXDJFnMSHJZMyuqu5tLLxs8Gu06gBCH9ivMvX4Y9
gzCnYw42dmQPceI2/XjluuaHLTdnvSb5z3gw7KD/JRqGhOuEZIZAPC/lUWs3YXEt8TMhe8OwHglx
XP6llciR2ujIrHv8FtclFMnkd0qwG+0OC+qihbtuWQb4xyx6NZ3N0kyk1xG+av52Ur3M7BNyMuvI
fVGds/Bbh2E1xsccgMYI3rBrhGzxTxC3hYDdHygaexQ6FbE5ivItcr9GVpbo65ymejb+vnMMF9dG
ApSWO0GftxnY0NwR8ERBV3597SPyn3r3sPRtJW/a9LsN6I52Y/k9d5+CAPmXizz8D8smiC4UPzX/
HiI4X9CBRHouo7yi3oNqVwd3oGYnj/fMhytzoal+QQHDjKmhoaSvELl4uG2zgWiY8Q4ujyVzBwZR
eT4pgVrFep73JqL0nzCv3KJDxR+MUISaGACU1T2drg/ugV0cLcPfslPoRtpB6yFOT3xpSC061JBt
KHPV9xDi/lc+tlZ3acudHMK2Sd8EjiukXQf5YyfgHAs78zcxl42ubGsEtMW4Svg+NsgBryc/XgiO
A9nY2VpO11itRgid33s4+OQDPiRGjuV9m9RPubxnzanIfyy/cLCwgrZ8F8WXhp7P1668aCOkHzng
F85vbXJJ7vF8Jd7CAmomymAqUO+4GGriCesuHLcANJ9/fSmzDQEmgbZO3Rv/wWZmrQq8CXGxjD1V
ehCztRiiQmV4wuyiLTgb4S0SURJu0UCs0vwaut+pj0AERywAj54STySveDJgPI1julKVADWv5Wgq
6Yf4YZkOCoYxvAAMMeXq1j5l3q5xzK8HBIUYc0xHSaHW8LnGfVC8lpNYkKRnAeExazZApsn0xIHN
aYKT6m+XkXsZErgmeBG58wFyyImECYnYCEO2l1VtZ2Ed+9g28gFkUFGddfOwkMKnR2xt+ukOVdlW
yvM8UTSg+OLBfsgyL49X+JyX5iFbWgK4CWV3xgTILuRvJfkHbG8Q55QfM5ySETqKcu8ud0OPlfYY
bifpNoI3mKvcYzrMiUDXD+InQUOO3Nyg7q4smtoSRU7GQadDM/SNPm1L/dHX7I94/El2Vdp3RUck
uU7Lkyn/LU/CUN6U4ZEHH/VXpDd2OnBFC0dGQiqVIG3Z+8jPRNgDTr7/jREyr+vkF7YwkPFiMHgE
P4GyqdG8JunHnB94biQfkGHLBsAeIFiSVfdRqetwWtNZEOsj6J40nMjPQPcIi8/AyoummH0cduY1
It8W9+DdRMANbAY8+kzE6AlCITW68vVKcPgaxgd28TPky1z8CKyrX99ZMrg6zOV+0+NacDSPVrNq
ukNr/GTRx/hWVReE+ERsajYCRf60BKJxVffjg3SE5af09FDMKXRKlkxHhqVy/Zm193EiURbe1Ajn
gOY1Z3b2qs1AYV++d8iFC7ZXGKRwdd+GgTSzvRrau2ju1eivcL7zgcF3Al4YUSkfK5GgJPR6x5BB
viZJS2KQThl3jODs656576eC9+e9nr8E5dXpf7Dy/X4n+9+kwlLhQf+0pzzf9P592ef4/gfwsKKz
eYOSsiruGJfGo9tWPyUaIyju3KC1CknAPLa4t0aUKnVZ5uGgXLvczaSEVNG6o4H39358hXG37HyM
hISn3bTSPfhuIpYq6tuYParoT2E1DPff4g2R2N/MbEGSmmPO8F3j6tfm2g2KmVNLhw7ZtnSdUprS
Vbom0SV9KzCtWKzGdWAzccZUP//My9dSXPX2S+KCGa4y6VB+DtkA8XDXEMFIybByEvNAokW7jeHN
YvsWQYFOBMqCI7iG/9OuuSOSPwMJ69xarkmCRouL4XgO5Z/KsOWOtc/R6lkcfM0h3RSla8Lzss85
qP5Lwj9Bw3XPIpfGArBUJpTej8C/0jLMJnsMFFPIcVsyAK4T9lZC+VeHb9Zw5PdmxQewDJ54H9e1
OybRblG89IhEMw5Hh1NLsEtasjnZkpuEWHG9opwfSCg0/snQewqd0lWeGoOIAN/DwlJgJam4LQRP
JNdsPgndQMdoKM+OTUS08FVA3SFd8B+WYgY5MzKwqahANplv+GP4bLN6za3HbYobZ45h0E6Sripj
p+p/CtV3PXNNHgZ3WMfdQWT25f6O1lwo2n+zDPgXZqRMGKekvywEbX/J7Cq3lf7eSzO4LSE54zP1
n1PPDP9nCR8CGUIVtsfQLjYk/iWzR8u8QfjaQF6atprXrQXo55AxkG9wBJ5fFF3tFxYgO/PFqR5g
a5FRTai/yD3dQElS66eKVyTsPW36WOZClIlWfV7mzqr+bv4SKogGpDXDFaqLs1IzQ/Ky7IXiJlX7
tP7V/BNYVIErUH5Wl6t7uWvNgcutcSvjxvpNqm4mJN7VEst4X4Aqw0zBJP/JVeRIZHpLI2ny8PGH
Rc4HaalVoPz1/3zxy7T2oSIhcvvO9RNPhhkmotaiAHYX+g+oXzyvZOsxwkgLuQ0WRwPyNXnSKFjk
ZxatVeVcdkc/4CdCTfWLZ4SGPu8LbABox0VusZAOUAKCLJDOTgdV3yny3qyB1D1IcSp8WZTuIIkK
STPRQxkY7fR/bKiwjfh9wEc1Pqz+K9J+hgran/bT0WPhBuNMPvcXm3vNEZiRvQmbT3cWPDVl3boC
oaS5wjaoh8Kuifbxve0qtwRjM9jp+D2un9UdOVNrkFi5Zk0vIdWDf9bNJz288Z2aMys5WqPYwua0
JZ9UsatXTsUaYxzb+35dTb86jJgUlLXqLjVTfwf1TjJZxKZfdXb2swtgZk+TF+JG0UKFGkb4a3lP
UOJl2YXFb63wp1Rfc7CNuRAlG+WYAEKT0G5MRKSBssYStzS5eTkvX1BxVLXRCSRA0n0jnoo3+qAE
Uol4b0gs9ktiol5SyAaZ+SHHwWO5qOKCwvjCz64rEQ7kmGL30yqmUhMgbqO9gf20wrkmDDbg6nhx
hRKJOCgMYKgp1z5sqO1kLTE9zgsX1oRTycI5bg/8IC/yvdx0h/QzpZDYPto0BRsvZ9I2zdvISKuu
Abgtbd/SfEcXA73erB0tGr4KrTiBFgJO8TbZbqTFMSDzu6CKceCf0tipi5cJE4Y/naTisrzvKT4d
WfVW8eVjTG9zV2IWwLvk8eUH9+VeXvgm7K7kabt8+Z3/bHBBi8j5y0LycODV5yA71l4WGdlDvkYD
UIduh6tat17ifFDKWyW8FdjNkG2XvygK5BnI0fvMbgOjdR6lK1pAmGVIHpDBf9Piku2edS+8ERj2
IIACZi6qFxS0SnlBjudq6X7pusJOczp+Z4MbGnIGkUe0ZzOwcL1Ik/jgBUY3hN1Z8C5R+2k5aXQB
IdmRBTwubEp19vKk8dQmYyG7LPUgtLIDyvHyURDWExfUynbNVbBMWXpHyOABYRLAWCnoex8M1aJn
GleWSIjQFvibLQg7M9aQggQz+iavDU8O9qX2hkd+7nxVtefT7LQgoOix7Byw3iTlug1xh1teGxBF
wpg/TdRAcvGjS9dqPmLZpGI8H/epu5BSU5nvCBZ0ZRI27QHbkSsDNUzFuKZiabzlX4Eius4utbqb
wXQtkdtP/8foAFvJ4OD25r1N/gKuBVYH2iVIL60K5gpHFS1TaHxWSPQVBCnW9L3QogbihOGtrrp1
IeyICSTh+loG5znbRNN9tO4TtMSQ4GscaO1LQglArgox7292LCrCfpLe67p26vpf8VKqh1ZCDQFJ
00eafOiB+JZviWNyc2Ax0cQTIuGUx7k7XmriezN/34OZ9SDEuWFATOnAyi6p/6kBOw7kE5ExIxu7
VIOUuniiWwiL818/FZFPbST/vhTT5Rd1v8SmZqEjOqKEV7NlARnCjIJdlbHjppZystUCV6MvGURe
KM7fiKCJV3GI4cW9yW0cM75MybsqnSe2zIucJDT/WrwRhPDChTOH4yYgFopoeav+bPy1slhd3RsY
HhEGOOJwjxY9Aet+E44EyJajQYlfALA6qu3WkdclCZWADpN2JNRnVctPDvGmsk6d/lFDzpgI9YgD
2OMckQnv4jqeOHHRCq4BjIQ/QaeH/w7zLxYQjbqhexB8VkoUl1TcNuO+4ZeQnI6e+KtaIDtjrwQM
XbUzMEoM9AvAT6p+rYZ/nGQxdZFVy1ht/rdae3TGVSNJUsSapURYV6s0o3MKDDy4qAkx8UHYxa7O
yNg7HBsDOxfYKnB0MQpwsSPuV3C0ahegs/UG61kTNC6QN2hx2zXkQvAkk0+ayGgmTO1SaMcgYxnF
26HQ0Vgz6fRl8y+AkG3yDSZxiUXhDznL6yjf+l/awqXct2DLPM4Ymh+0F9EQwEteAvxiI+AT+u4G
eYLTCRlBCLR86FGUgs22wg3DhmBYMQZlJK3bzGPmBzWQzIZ3rFhkAPML3nSzS1Yrjkgcclb6s5sv
mNs+IY05Y0SWxJjIunQJZWDHdTS795aPOotYoNqpJDFCWytitVYSAGBTCYuNthuXh3yGa/KPwBr4
5EJ9IkrDFrg5Sc7TEDuURW3/+62bC4tZftYrRQHSF++TdUxQpiX3EOKVCXtD73ZLtZbjNdeRrUqO
gKgEhbr1p2A1hNUlzXow5WvL/ynEx4IOSfVEZ1WvrUJedSo3Ab+dGDpEXmApCwHiYBCP3F4HAjzi
Zj3JINGYQ/7mxivrV8068JT8spSCMDzi54hzPcPYup92MiYW4VWOXDE8LRAbGouFHwMzciPhKe+a
JP564I4hf2ty+2lfGR8NELBOcnCQ7iw42mb+buUwEvjyoTT5N+yi4RTSYR5l86oX2yK9yTVpsNIt
MQwW1/BPIM0PCgEa5DUwCIVn1avhnG/k9sBHYlJZdfIxowQ29JNy+qekXz62Gj8VV9ryPdCEO4jZ
SOmTJB5mhvGKK9GiF+elbrTF3aoOy4MtE8948b4tV0DaXTPx2sqnsh5cw5y3YVlsjRmP/plwbVQC
pVys8UwH3idzhQRWTAAqlaYJRuBCOlV/ptVIrBQ7hP08/9awyAxt2wQfZO3WEJ6TljTH7CUqn5DO
/nt04EowXi0Rz9Jpy9ymFF8V4hQcLASQ6QjL+xhsaTSeU0vANiuE7M3Qndzj6JWPrv8VIAhNCu1S
uy7K92HVrRLAN7QkeGexLj2XpWiPOsGnvEokfgBkVM84+Ms76j48Emp0Nr7nHPYUL0zCy5xxhuou
bep8VZmPotlJ8TXs/xRU8UXQ4imBc4/Uuu0mZtTA+J5oosgDobXlScd9cWSogpzfHipyL9IZTUfO
tqzw8u7QXwvO/XI/CiYuei7rGiDxZoX5h2R3f1Wz1kXykFcmw1znhPGjyn/08C1IPyaUCjP4UT+8
xeS1hgSfFK71K4mf4nSq4SmUD/yBYAtuTMxd/9TAiz468/qDpEe5B8YVpx7EHqdmuhXJFWNKtRtd
olCdCH5534jrSgdTsH80ujsdRUr+zgUgCTvgPorFmmUcsty96VYYjXGIGTeTeYehRiF+EvHsE1bV
nBUW78iWEbswnYkQse6+jzJe9rR4K9dbhZU/LHmIqom6NfjoHTJYa/zQZBQJrMCW14tIqp2Kt5lu
BvyzMC6WiZcsP5jiUCE1OBME0k0iZGr8rM5gcIP/VrOFLl+qcFwwK4ssDegXcXFBxWaX89lvVlAx
F7qQIK+DEE8YXEOvSwUz/E9Rd2G128ki94CkwZhh0FzpaNJrSmAa/9SkhHF1k0HhEJEI9JCgAn6x
i7V+S+cx63jjrEo6phkmw8mC+qDvA/ZrlfpTzRcjf88RP1aYPTcc+p4KmNP1IPEGIKUnd0xMVHHR
OsqomUx4F3wtAuMqSkcyZjKgpD3MyVreGaij2Cx0P2bzYulvIXy36fKA/xsS6L9Mas4Royoyng/T
N5itodL81s8aaYKqkOQ3wldhP1hlRPby9Bk79OYv5BPPDTsggRCWeYsHFRI4uDFcrt14QRaa3pQO
RQfsTriBuN3+j6Xz2G1dydbwExFgDlMFUlmyJMuWJ4Qjc858+v5qnx5coHHR7W1LZNVaf2TgJI/B
ghA2njX0rTgE+wpzGWJsc8c9E8RbR33MK2LtK1qYkErD7E/Vd1V+q9km1G42v0kJfIu/0a+PvXbE
GsjtxruCFBThj0rTAUt9tmmb7xkbZQ95SxYghba4kc36YyiuQbQxio29otlPZwta5Ih23WSbjwiL
JoCef6fZCCoyFs1awqwX7aDikhG1ZccwpNwr+xzpl2CtjkAjrlx/KgS8pM0/ItUoduZKWnYwBWt9
VZJEVINT82PX5JCBHySot0jMw6xDjZOD9IYhB3cyuOrITLI1kFVlxU7GEpwcm+aSKLthOBAGTF7S
K8k4Rz96GTlW6Vu3WFhsBnQHFyGjfKEgd+0whEGiK+Ddh7lxx+EVG/8ihc0PW7y40BBuhDifzgvK
Mt2Mf/eXqg/6UJ9iEWILivON5hlrXXJ9atglVyMk12abJq7EDQHwgIwgROUO5pFjC7assNdF+Hyo
wM/sJ2x7bfSoyrcsfQc3zEklZ9lV1lx8Jn5fUBml5k+p4JpMZheS9noIUaFfHhgu0vr71cT3SSOF
dh/Ywz774TPT/hwi3aa1ep4Cgro2UvfbQOLFxgd/yZpwqdUBWvxmB1fAl1Vovav2plzCK6Zr+Q0U
w5A2dfhH1s1yUCncuIV8H1XkySE5yn9x/yMjpgcDyrRbZV46Bm8+kVWqbccrdYMcaoBG7ihvCjpa
6hdi40jXvE+AH2JWdNQj+bzLpLkhGuFuNPFdkZsrvxraBfCPJp8JTS65vIQnyyEKovDzkxYu/C3m
N9sryFQ4rlPgsugU/LVQtLM08qVgJEPTkE7vWef2ziOMH2H415o3abjm/mGSGQ3Pkye5lbEv1UOX
Yb9k/CIDqQZ6N9k4aW+EGnNLfV0qhwhrKvcaFUeTVyYXUz+r8nVoSA26lOGf5hwAt4pqJ4KOv6rK
I7YLY92GMXYFR6vGWzvj5C5pw7q2c4Or3Fj66Wnqr6SL2PZbaR00Uv4gPKGVsFjOj9K8O5REIeQ0
7gYgl1HujeFzAriv1At1juIPZx4b8hch5SPBt9RPtQaocKUYGED+R4VKpR0wddaU9xQRvMQSZzhN
g2n3sPO71H72a3ozgEyTfkJJiUmMTVvnOY0IbE1mYuH040xvF9m57tTybAeLbvCc5AhHvcKLiA6J
6l51JSbGhMUMuGUoASnOY7pBI8VTbkQXgcbPhAMw/GnhSe0mbFf1OsImr+9V9exEOAJ2GhExIJzt
lfhYQN5bDDoxq3c+h5UEH82E/zu35zT6UYl56qU/p98glBaa6BzAxh5+/AyE2figmo7IqpU+kjbD
ReEbH07/VKiCXzioZhziBY8yaa1IWqSPJBdvyXLmrWbaXAHLIWWg9XUtqPsOTxcSqlj6S5kOwGaX
lvNT0DhYLzuddOZjKUtidkFRqnJgiFg8dwo/C2hWlO2rgJC0IXnV7Hcgkkh5i57T5A6SGxSvMWno
8fdA/I+jbXAnrjHJkUD6i0qjcctNgVTMeAe7QhfWOMym4TGHG2PcIdesqY8IUXlhRsI3aDv6l04h
n/hPZGoMFRPZNnaefvkZzz/x/Mv7t3KafQD0SUMwUO9S4U52S2xgjAD4SEVoe7oRmCevUPohG0cq
jJZsxfB1CSG9niguDZmuAyEmVahjALXIKMpO71XNkVmge07PUbctjENFAIvjn2bthV9POVpI5NEc
RM6LDKOuDM5BML8lBA1IhFntVZgJLrRQ4EDVQ4epMuJPx/4aesZmzDPFmkzczCaTYDH3R6SYvfHM
W65q+UFa1CJWNlpEBWh9VFRvqI+ECCBV3Oce8nl9W21iD5q9PVpafWmUVx4XmP1Y2wkRv+GcLkp5
KeWznH5AIiE+lziyrWQvem9r6Y9ar+UkYY3kYlHQGVf23ZK2ZHviiMZsvB80G2V0j8D4Wzd2Q/Iy
FnQ4rXQN4TNGq7H4TI8pczN11cQ6pFdxBEzxW+8fG5PqnK3hYIZc6cqaABswcf62vL5Ud1v/AeBI
OHo6niLULShKl0a6Y1UQDjQPitt58l/3IlICe3S8RXqsVI0MnG2C36DgMQIQIKdbSsEqZ9J6jcyz
tiz6hYvoOPvTi4v653PUOnukklP0AoK30BT2JOcliX6bdK9F66DwYFiC4pEh8J9HDvSK6RjEF2kq
/QIBiLb17UM35DW2Zpy9unEmySf0Ylr9mHCRviFOR2RCD/EuViG51d4NKCAK5GvO0KeNKM0Gl0BI
BQyOTzRgt79K/QNhBTfhHW3kStM+HDqOKF8BiGuMryHiC85AiyVXTBhTcoBwWnU/MtJAAWNM3/Si
UnyNXRv2knE24SMH21/hSU9cZiCv1X9bYACBeXJ94EBvIMQJE4XFRIEeqhvbf637Tyf/ScDlDfDR
dTpRrwl6AsFCZeUiKLfT8Nfp5KOjAiDjJXkhnitkomCw6FEzzKiDcfXohOLLLVhkUHuDuo2It7Rf
EvVLsS9mhq+YOH27BgH26SOJQK+VUyC/OfVfZy+6zbShVJpwnUT2hvnYr3rYi6ssvlpmup5AA3qg
KCnkuDHQD88rgP2QHiRaEP+iH0g1Qd3o/nlmWExvE7aMAFjBdmnqS9s34XMJMhT+AfjAkerAHmRo
lhDCnYYVlFGz7a19Wu2r+BoH7/0AR0CXGxFjfNZ+cGgHxCkh7XBLbC5rBn+mj5gYRk6qYV+b/2wh
PgcTBBjw/S2HbUY2xTXAZ4525Ohshw1CvTReS3x6/iXhWafsb3hjCbSLtWQSwAEqCOZSTGwa6dYy
6Rpjbd6AWmgKseRchVL3AFlfmtWmXVdYGvfwfD3G5IR1iKhhyrQWQc0JRh9O+IIwvmv3Keyo8Uy4
EUJ5P04XIXGMuePCVqLX8g8aPmx35N6TeAGuSmePisC5I8GFXTdysNgQiZkjRUdNU1t72do0o0vF
m9AnE6rWztvG9szgc0JSEUlHrpQ0e1OjKwA8sni2S9yKGfPOIqpudouAkIzlRuO737Bgp+N7Fp1L
6dqFzz49xbwbzXwA4Wg2w0Z09HDvFOkKpVdfHdUlmvbcy7Vfm1WmaD/bAT6y3qfkETHFNxuzV9dm
c7Q6/rjK9aU9ZzcUOc9m6jmy+07o8UIClOeZBGdfhME2JHRfWQ/DYwDuGnrkGsFZZFlo5skxiYXb
JeTlEaQ5+dnKUp8pHKLBCTiSPVBwUZeLt3b6UJt33XU8hFJCtEI2P0AnGisg8phGWGPX1+gXzWxt
8M9jp4VXBht9qdmy5yrAfLkJhh3whyWd8BoDcvHIkVQRN0SJI6dqD/UDDxZBh3WLmthNtFPTEYnF
weXND+4iMfyYoNMFIkW5DiEFfhm8cCkXb/GW/1W9Cn/K3FgaPowrAjIsNQ7Sn3aVGcLk+CNMTET+
Z8epv0TdW9p/kxmIeSAAQuQ9Q1fZyP5Caj/i9nWcNT7xo9/umOPrF/KyBy67ATaFsaGE/E8Wf6GG
Go9j0VO9APR2ZAcLsreA84bBDYk7KRWv8QruAWlkf8lNfKvSJqIfEASMnSi+MTSScxrjX7QfLXs6
bYRswEN/0awLhkBR8hJ6uvHbprsUbEVhoxB7dYYFCjKNqBF/gsBF1pL7j1DhhJh3IWcc3qL2o8KG
q3kjBnnuXv6MEHgy20z9elT541i4CiLqL9SQz+M6ECz3gjdwPY5wsbAf+o16D6Hx6NPvqmIoD088
5oPCNNuPi7EZl077EaCPkQmQ/ZGNDbvTVLOpDavO2TAmjM0rzkmOZ14ARGTk161oIA5LeHK+RmyU
ZVd5qX3gJ6IdUgikBMiyP+326NCXV1r+atIubDgyDCKeK2YNAQoGtPryEIjRkFTHVV1zSRA/EgHj
9sWVHEESSE5Zdxs/2tTjz9fjK0OD2mx5n6viKbFc9vVXRaskF66NsIAE/QWDQRbueb7Ebq12p8S0
AIv4uPzf6ItuEyHBkiauj/Jl1GNaTkI6AndNd7GHPywKtIRDiXth4r0Glif8lHPzoZIjRBBpx3xv
o/dmaGrMv17LF6lF5AG7kHABMOzGCcKUq2pzABEh3ERPIeD6NKNsSa525pzDZGdnz5GpuyljtA14
AdM3gTrkkMV8EkaMGTVYaRWReAOdf9G3zOPAxVXdAI9x8qfRG/U6i8FJuMewKnDXRLitlGfN7dXk
rCHBi24Q5kRSVYC5XIycggJDAqmXuxhbsNoDq1zj6lVVX6XqoNj7Gc2lpq4Yq7L0I2finnn6M+Na
QgIV+RO+2TQ3ssPgLK9SbicGUUQG5QcMv7HtNkpHZfUeWCxHIgWW2v9oFdCBQZEQ3NisgKSIMTss
T1HJCqDomIFrrLGs5d3DXHVNtrR5ZirKBCkBWczmM7M/y/EjhzhbwEU04MfTysotNCGwxJTHcjLz
0pgmXqThKE55jjxhFi64hqaJzu8dMwwxSfT6qG5MsZ+248xp9F9Mm8IzM6r6qn6Jxt8OmSSvK5FH
UXnjjF5qjYWXzWGuumLTwPiXzX/iLUFFmti/hj1w/XNZ8XDbpP6gl66Z2Adc5stk2If1njlhapEp
9YB34Fki7HUSuXprfyUxuwGMp8qL2NITnfOOcKsIND5ARFBOyToQscioOfB/LPl/C4REfKn9g1+R
idH/4laGp5na3WeD99AbEZ0Aq/gdAMomNvcyD8TElYakQsPlpDmQf/ULb3J0MRCBK1vm5QHjIOoo
4uXNQxHB+VzFnBOD6NyF0FN/G8nOa/KNre909ldU/Ig6CdiLV8hZDA/wqELkybAyBl5XXAiTbxV3
jr4jB2cfB011QociYz1CqJ0X3mzvoTWHfhdichPiIomWn41Yypi9QBAwI7Ia7/OYhNgz0D8sV+5B
FXTySulWz+a9IJBEQ06uLkPnXaoxThDLIKNyNEbEkGPIc0FdgMzjf4mte0fCXPQTKl++TXq6G7sN
QfWw/SuBaKjRqRvfpQCUlhkEWfMAL/7kKBWyZJ5UrJHiiJOs9YPiW2z7CPAIrYseMRURJqhbaNxM
86y/ybgDFG2fESIVkwZUlteQZzM+4uSuJGws27beOxXNvkW3zibP1ldVfDGjPXgi2cmLwbWWwEv8
XrCvtzG/xfzVaigvaeQarGylxyK4dBsFJxPAbPnJ8Ggg37DczrrHhOgAE5ggkOQ7MH6QitO6qnmV
sr/ZYPPO1qS8EEqx0Di6R9plSQYnviD6502e8a4ehmnrzBqiJ2JGXjoYN5YLUOx13+1iUb9gckZf
bOkim+8+xL9zhhSgMMUZdwPH2SQvoejb7GTKcPLznvMtMBC7ycLMGLN5/+MirJVlfTr0agUDODcx
NKXnNyedm5WlTaQarpTyJMXAFEq2znSCioDysDCjDOHReK0daZMOFAXNhxgRd8QFR7RbuGBPDsJr
22CNpslAVQ96cWbVItaOi5S21u4sow7KtwQTiEdMh9uHqix7DlijW9bWOgan8UNXivERQgLsdM9c
A7ga35PhuyXpHDFYSEy8WgoxkV1lAfRy/g71TQbiowZxvhLzFUjMMMkPj7tcngPnnPivTfhV9A3F
bO5J7/EKAFAZlxyUJSkpQ+B36Wb+b/xuMLupewM1akMHQMPOWqEAZ7vH3ldpB4MvDTdt6eElmjxk
2934JQ7WlloHqsxzCdcHnRU5I2KBdI12lwOeW5NUgbL6SbRHhf34YQ5vlYVum9ANbX76UGZG/qNZ
cNPqvDqprbKwpg+xqJaW4dbqiyPvwDcsL9nCd7RL3S0poWQuNcbtOD5FbFuasCMiKbdddgBET7xw
jyF/+HgsM5PVTeGf1VI3JClBYtZVN+GwzgnzNoNlxeyWtx+qZREsxp/oc/i6g7zCFTgyBbHbj2aG
rIRg73aXs5hQ+cEP5e5+5XGDXxJxXtrwNJR3wnl463yWTLQoSNG6K8j1giWPA8IgxYs/hd5pTiGs
EbwKNiE148c/RDS7xRJlXF8ZEeDT0bR22vREZVrZW5z+hnULsmwxBcB+YifMPoPoWxPIbvAIkUB2
jYMnH/o7O2fdS1cuGvoEChIsxI/G54LlQG/uyYR6jFlwaglriVCvvDv6zWJxMq270Pk62VmXnwP5
R5ZXVSSXEjOsuFp/pIZOUjx4o8j8TjnTpkiHX34lSBctS0aDOKN39Wb+YKjXSetvIhqC2K2HQOah
aVYUmC0FlgSCIjGuKfI776GYyQAw0H1wPxEMRu1YiQlVtaBh0HbN8Uep/pEu4teHpmm40jZz/kmZ
PC6wnv8NMAbQIZJ2ymquYGQMi53wkW57egMLunc+aDPG2Pxtxh9+9TJNqHgZrzrmZNnrHeAUOtnw
37xF7IvVQNLwAuKzW4n2YBBFjgQ9PFUmX335NhWfJa1vMTpEtS3PSv8YBD+yEaejAr8TDshhrT9g
FFoZUYNEi+YrwdfvExfrp+16UikmwI3Uc7Lu+wE9P7PW6c3y05WG0IP/FjcKYtgXpdzX8rIEi7GC
jfTjV0ww9JL5K+CY0SvqbS4Ziyr4zmOHmRiRFIL+btOsHIDRo6DBHHIS2vJS6L/KSKManWJ674Xs
6P4M61jdE9tTL3r/0urnIpcW3wVhVN1W+JhUsr2dN0C7RVOcecst9cWseyLzwFBuZrkbJXRfq7bZ
Zd1nRVxblhV8T4SHo5ukVK4QZvK1LCSxe6N7xfAhPMy7N7h14eHX8TSPCySAUMmB/gEzQdyuI8xX
O0hXne+/HL8rFMG+9K3kGwEAA/6HyW1yNS9gwrpT4yXo6zj8jYZL6ux7b4jxd5oVBhs2oUVvrcGH
mmQzcsrGlN12XqS8qA5lrydWHg15CwJmIhZQfeg8vpHtc2mDdCF1RDAPFURGtU1GIIeuP4s4MCbu
6KwS7EV7ZoLOA18UMprko18QP/IFpOdXq2py8fOQCXShPH0x1r+59l604LsydbpStI5w+CFoIyKC
4YyBg++9w3lWi+jw8iaJlm55r6kKjv0Za+xDbkn330tfoPCEyETNNSi+aafkn+IjXFq40sj8BFVr
T7BE/MxHmf0ggENiQOuSRJbUOUDJwMPE7NvcWMEFAe23F8GfBgAnY3Rw0u9yvv8f7wuxXYfxCiiW
sEIp+TK1bUB/VMmloDwZlePt5FnTCcTUgfyZvdD0mvSS685SMw5ky3UzGBejlReynSpN6zr9sDJT
sizUC/Y2QO8MQExogwRz1Gd85he09oXkMzeiv4p2toB+uZm7oeHbu0v2QUpPpF3AegqzM95rfV8p
NxXx6QxUWJftOkYQRBsxQFNMehDPLitYxzvwjyEcXFEfZa9KgqskxKgl7sy2EgvSkiWaGQjaIBbS
c+mbsFwE8WxAsMEZMj3LZtpPTukLAfwpGSEJROdwEzo+8Bw1IbWElYPzWBiwGjgsJmDUFBoXYPyS
LV4YITTab6JvUmK4wvvEQs6JOp0kKD5fMVeCtVC7tpKqFePquij2ApempRJ4KfW/1IoX/nec30jH
hRUiSSPlF6myd6V6VdjrGgoEZmEJ4+JOidqCcc1xDx5UfrB9akms1oqPAnNmeYDRHYtfo8HI6cGa
NP7s+tlHIuNlZOmDpbN4o7VZZGdSFmZiLSYMqh8JPERNqhCG1RbcvCYLK/IVlYvnnwATNDN8Ywnn
LOeUIJFrtOSlqjOL0bSTwOkEzmdZfEcMkc2+NY+ZR4BXvqUez+0tgvg8wcUBxSiAr2LXy1gKJsJ7
cp5QpIKKK5w5huRl2nZuj7je8QnDr5VH4rPwgJjFOhdRz0QiHCQTqY3bVYQY7FL8HrJxDXEAkXaK
oNRZ9qPDonutSM2AMAVKa6wtOVSY8tfNtO9u+EZt1rDUuhDbvvC7PeiSgQnJ5qzZxMi2pN9maDZh
mSzpGQPXQVGORwOrQ3HlYOnUe2S+56m9VfkCY4hyHk7gQq8rD7oMTGB4Ok+AhfpJtR8RVhUH4vnK
2Z1E2UKzOE82r/Ny7K9hSBTzl02adt6oKyq91pXKaUfdgWxywLxPzQbcKbLPGpdbQpZBXXzL9lke
PElB5r1K7PeaYbjreMa0A+lzbgV2x3jo5pS1rnkvXad7xOWNSgqS8NplSaLnHMPDkHWzKfPj4Ejo
R0E5CeeqOBqJc9468uv8T8UlbhTdOUMVTT4yIg5VwYwjLLVEcqq6D3DEzhMwcPESEZFq17hxsU7j
BJGPdbzRZIsH7CdhBZRInanP5vje5CTLvcNrSzGCbP0v16i2AYAEnoqC96E8qZ9huSFug/h2rgF2
kYJoPLeRQoCwA0aehd/vn8gEvqL5AmU4QZw3HI1OBFvXvEzl2U5eB/sn7r8Hed5QDsCwVqbIvKyr
EXAOKMQyneTOY8vOfAZz6kN0HAFIVv67YHq+P5/bUVrxQJAwEDcaUbncfLGy9u0QZ9FL5zLt+ReU
4KkGZM1MD/Gg9r8Z8S5h/lVET4kQuPoTiJTkOIP64hI04cVa/Ez2iUS1UPkz6HB1brE8r6LxwyD7
vD1Kzp/RHVVzp+IJ8B+OdtOkPx7UOb/GCaKfrY3r9qyqa4yEGv5wdWUNwVZLGQJQIVKmuyJwJMrP
mvUMFN5wVETytJPWsVvFHoukuFDFVsdvjh5sLfm3GeFG0+PJQq9vCLq9fZclV5gkVGkHt6+C1CgJ
4b1n6QWzb6mMUOjvmXqQLYQ+RGrsy3Hg+IUWQqBE0wQs7xY5XbQsniqUZBdSDbqwYUxqAhk+5Oig
D55GNGQW/SgaRnTlatYdhBkuqOk+whLN3ripPMQZ5YYH0dwO8PpR/CqAs4lhNIL2tFiv5RkZrU5K
WeuWSIOJ8m1TwI6I4dJsQd5fyXheRsppkAGhABmdkYSDm8VNUPCopHjnuCUR0zCWM26B9TjbacMZ
LXYgLXdxRotgzQakhOm13HEn9NEGkD6Z35qGMMljrr2k2a0jSyA64L6RKtfgcYfOWTseW7lYjQiz
Z5JoylvGxky5D8a5Tz1P0OptStZthYcSDmhFCAVy9ZH8TZa6Jn4l3GUs/kZQEYs9QzhVWhW0L1vZ
9OcovH8GWj9t2+yzaVPTx0bsT2tzdsOb+O1X1nz35jVcBptx/glDOlRwHyRrx/jMUNHW9385d3v0
gZ24gBg7bc9PmT32iBgofgCI/A3Z1Wy6LrtTw1Jl65ukfA/HqzIXvHm7iocv7g9K8D6HR/tdd7by
HB5MtV47E5VYbw0Zt4KghknmoBVxiXKDmtI8SQ7CWpHkxoc8iOAnIeCE06JBijGSZM7gM6O9rM6Y
bzqT6Zxvhwq9GIIidGFrDeo0wbITRgui9kgVwP2PF6afLj0q/gJGrKw3IEaG6urwO1lX05ldUKwI
8tlsXskF7dZ8ZWV1MTBokZZuHTr05yqfaMYSL/d3mViECIXf1B7Ruy571lH/IrYX0pGFvNnuPcG2
1JRC1gbPIfd/rZTARMMiQYTfoNR14GQTiReTuCfgwNnloyKLQG+2OhWFxU+tE5shIbzi+pp5JDSL
9zLUaUmXNt8g3MDMayIg/4vJ0a0voaNrKeBATwIOnbS3hGEpMLQFWz4Rq8tGwyAcYCIiF6QbEWCw
hlCW0PZPDcXQ+KIRGB5Q7DGMj5r4/hJH8FZ7FASPxTdDBYebLmr5orCDl4wKycdMZCAaX+ZONNz1
Y6ZnhzkHnFrjTHfijV6vx/aiCyJCDIj288I/ppGouO8hcdWnw0uGY07ZCOIg4QIj/tE2HhRCwjfv
4fPYq46VTd38qiIvVCAXvs5Wy1KnTfdU30M+yDRb3IPy+e/wkSfUnoeAJ8kRCQ+sz3xTxAumuqvG
gKAELA5b/1rjyHdzeY/qtpNf8m47Wa7fki25qXx+3Io8AFAmLd35VuIZ5alkFxk1GfWzC/w6k5eV
H3o+zxAvIPYQlm5lJX+npAqS4UXC91FINhQRUB8aaPn8u5OerPG4kweX4F0R94I4E4VGWNIT+RYw
wfgv9UTN6iZDilJt5lfwGfqTxhXoO+cRi1wcnjtevSb5sobvKF71GLcaYId7HR5l89qUz7xCL+WJ
kMPBZVrr4J6qZiCKj0iyyitsl7yqqkR07vr+ETBkSD404bWOYJox32oyh9yfMV7ngbgNCVLvS4P8
UDCGbhNrKzhtlwjUdFw1as3IAHgdHqfmbmPWIEudxlOfx4RghpQUiV3Ag6gfG67BNTmd4SfgUAoR
QAUHliFk+hx6OnSuiLgpd5hkovbeKKdJf1ikVeDtQx2a+F7AC9sD5W2LcjePuzx66FO6MfWPQn3l
6VQV7FUoOcUGOyMVqrjbLVwppNSM84bYW+JKznBP3KZi5ZrxwgxLWkMWk/pVK/i63K58cWhtjtTb
qHyqaE0a3u2oW81mtHTs58QgmFCatPH9XRseNf2pBC/Ev8r+rtSPqbmL06MZPRzrjoCtI6PiOStb
xMhheEvA8RXrEvAGaDse69K5hcAqAaCo8Q1XNNVHqT0YjM7kScj+FjNzNdOhNSluHiA90icgUVSX
0rtNdeqIO9EF6NLJPKopu13pLEQpchlde4zSZZ63kv6uIoZJQa5kCZQ2fY7Fo2TbKvaEpiWdmC/6
MFhDPy/r1xG5sDz88IFKHS0S+xw5kkx4fU0XhB2RBFbcQ/mPvm4iHBtz14cbv1oX+pKk6h2xkCnq
vgIFpylffEJu260QfvnmORpOM0ITw8uLz0lZT/a90JnEV1yyMFx2u7OVg3wjCFNtnlp0V4vXmSgu
CBbJi/R1SvYwetk1/wDDbhcQUv4Eh5pTCvw63yv4rjOQ5Al5vtN/+SFvwnpOKeh42sQSmCs5cwcT
UwK/Z9Xj7SPKAYQrHq5hfRnxTqHU7FHSsEYSNmxOh5HS6prIEYBVqcNIj+EqvhBvEHQjXtq1Y70r
KSPXMUxwbOGRKMjQsLEuBp+6+hfzuw4Y8GTrC6iFihxXvPOlRYbfJUWhBNi4trVtJr9SFDm1F4Kf
G+MIjDWbFzoUQWDxUpF1/0+4Hf6lAy/zTBjsZzH9pCx8ZkZVhnxFPouWpjvmfrtcNdI7QUm4RPLi
KpNzkj0662fmKZCY4DMhYRxe0SdEEZOOsqMoOVEfQlJnE636yj9JDycZy5BycAKQ9ISwlP2aiPWV
P5wFbZFp2TJWf0VPSKw8pvCOlloLkOeSAnDslXOdAosc9XYntUzaAqsrfjLMLQz6prXhcBCUVhcR
2PnqkInKR63M71m7cJqBoiAIGs7vMOQycIB27YPf7umh4dvSO08s9er9FGZkBJD2z09MtANvDpEo
PlmNZ5FzRSRWK5iGtFo0AGRpYyxbrpXYOIHwjIQeKcMzi41FKoIxgj+uP3J+xphukuxB9GcwR3Q0
nMz0JZXf9ZmQr/Ee7yT+uGFX0GALiV1T0n5gvAqrywSW1bLkFuaPw3A1BKd/Dw7QX7tXAoB8Xnnq
Lu8pUvTR/835swYi7AXB3UoPiPsKzbRdIW1hIwdn7dXFqPQADYRX3DK3Ho9VTpuUyxbHcdUxWv2D
+bpVB+6REYZHEC5hO/sEdgOu3i+3kB50o87lpR7Q83MTor1O0g+8X1mKGNujc8fXxZdVBQedDIgI
77c47wKoJD491TwrykZlY8MnjemkJtOAg+Ooyr8CCCYYro7fNfvE2dYQIkrGr/OhYqVsivdQAn4n
pH38TnWMhgS/hZsauNrZ6/27zW+mvAtq0hJnp3EOraXBXm3uM6Y17M/NblA574Tj8sRjMidb2CUO
NkJEmGhoywXMmYjSpM8GkSIZww8MbYR9KiQ62Rw5Dmh1vlPkPR94MT7oT0MKFPKpv8do4Znuj/rw
OY97paaucc0AaMsAcdQ9QPXVAz97+KsG0kw9QB6/Qr0IQbZLGBjGvUGo9mEe0SkwPgNtApQ4iAw3
1jbkletvRfprKLexX5N74vyCvFrFb1Wck+g6mvup89r2gNJ+QDPYoAGTjqN+d4BBKYhr7jqvBZ7c
+E+RAQALYKfmMec3/9sYVnYE036wwwuISZ9vUmaaDtAkoimo+KbGFpo6ZY+CB9J1JInkSkNs9ORY
oWwkdiDbxpQOpqGrZmgydzHtJcpLOwEXuXPuYTroJCQ4JAcimdJec8Thza1PLlH8nJCONAmAw9wv
auPUSoiC7jmyBwL9CgjKm+h6AeaR2ms17UVYO0PPSEHRDtbPslZ2DSt+joKrLz/a6qvRrpH6I0Vk
pSO0L/cJ25fLPxnGFwm/Xt2v534T6JvK4rVNSIs/+jmxLa9phWISmyaYdb/lhSQzDAacyGLia6fm
fWSgrwll6TzcGdjjg2UrfhGzD3c1MRa2fO2JyeEwmkBnTn5JIvLWpKub72dctHgmXNHs2/rjJqfY
EYgIChIQBvOuevBpeZCPUYR2lJoSa2Op91h6czj+iZoVcsOtAqrXjLw0gzdRptH86XHp1vAl5rSB
58hwHQ6EA21U/z4W606mc8dLBomwnqMV/c7o4frSHSceg2VZLpn/8BKV6ZbT13S+fJjJ+NVOXYpa
zGpHbb3bchdHpAiQw4jcFjEY1RtR9FmRdoNxf6iOUefpJtviATOqmV3HJsOlJaR6bh66Jdu5xZw8
vbbZ96ByEVsGW5OIhoLrZ9qKqSAHfS2OVn8zcbA39Zekre1R6DQRu9RkXpj9xVRR0sSnSufRsvF7
Yow6KIQDJCQu433EWk30FC+djxa+R1Kvb8nRZH3Q6XXoEUhiBSHWRbCO2VmSYjoYDyMMSYdXOOpf
W3792cDHuSK3qn+NE4pQgQIbIvpmy+tJ0K68ftwRxhXEbmJdO4fJh/lCwVmCC7AnQyxEjImpxTgS
35tZnkbyQ98fJO1edl+ZQWDo69DspCllO3+HMIxxx3A/pSeEsK12NNDXWFdqCCBIBs5OkseziEeN
mWRPkYs+fdflwQZhrvmwvGHca/OxHM+T9C2JVu+v1HbB7+mgn+WNHn+i1bFkgk2wcZPhenYmr+B8
zDEZaBi4nUfV3KZ9lL8PgBZg1DLoOw+U2f6RCWkSrFmvuUDRb4AYpSTJT2/8oyAfBOFGMqvj8GcX
79hJOxCw8Mt3eNB3KQEZOkovtzT5SeRoMFjGJ/ozLdiOeDhb48tYvRbDI+eNaUqSjaYvySKFEf99
Gn1n5ZrEWovvLNz57UZSgWasb9u8GsCK6MhZGZDPUC9bssiu1PA6d58GwS2KcqfxoLX2xbx3tJ2e
N0t0snKzWiIeokpGRnwvIF8C5g37THANT0OO5IKilxaRxKkkqDcAritZ8Ez9Mci3Of+mbk9MOYO2
kbicRKxgjC0H/rqGFuVPgn7Pg/uUvJrWl3hlwWLjN+Gjpv5xWbGvQBaBtRv1tTb2ivpC8dcszgg8
MlbhRtGzQ2qVccN3bP9pCC4aPcUUiuuA5ZeMs6BDcfHns2aTcqGc+uAtm35TM14NESDLaFO6dzZ4
iYv1SKBWmhECfikNIort+jZN1/+xdybLlSNXtv2VtBg/qByNA/BnlRoEb9+xDTYxgZEMEn3r6L/+
LURKqsxUmVQ1f5M0hdjdiwu4+zln77VJds0J8Ejf+ATgaRPkMDCnGSmscMWhCoEZinLT3WaAtvkp
Hmzk+oxr4TRUPmG6+4FYYw6kafimkOJxGkXuzu1KQcSH0ljwYbyAtuc9F51QN07PTDly3lMnmTvL
JVLiVQe3kHlzzWq3T9W3GtIWFBnrR1M8VowpPOS04oG6sQICyWS93HODV84Trz6Lj6Sg85zW4zUc
6RbjYfiSEwEWQFFmiv2gQpzvuARubdzmwG+XKUryrocPLmM33Hj+Mc6/CbWlKcpp04/vcuuGS+Ub
ZxqkUQjY41woqNZn7JjGpqxva3q9wXDsjGu6ehPdJ79ZF32wMfQdiN+O2qq8sBQTjE0fGLFwo5dx
C2bn5cYJsQWyBtg/WAapsENiUuOVlkBT66+dVR37/HWmJYklKdzNA3iFUywfTdopHQOGATgPnjiP
HQxq2iVKQQo8G+4hD0uaIRQwQH1tJg0Mhta8IxitRvtt6I/zdk4O/Ols/LacvniDMCgW1gkjvRrQ
/t5ybhrCkvsPczoFxmPlXU/qpKuT298yRACKmk43sfUh05Yn8LbRd4m+s8RjVdxkwyqlT1UgaVzx
jIQjGRGfZvDo5g8D2120NeYdkPmmeirTnrKLsVYIvBcTScsM0P7ml3eTf1PR8U/yW4seJDpe5y2C
/TTjoaYtD2f/ez/v0xnR0o7qB99OKe6T+rJk8kqS5mb6apyqUDNDWTZRL/fwRned902i4+Uqs5xm
+UGMN5Z5IeAnTL45wbxVVbWx0oQw3esB6bpNBy3hpMDf4HsiiGJDTffRYiuKD6V8zXLvKhj8i6VH
KsODCRzb3sv6uw3CXjnG3uvozHu3NbPvCrMcux+VF1oXonpZSZjyDp+9cQe4y4muJ2Qm2HzXdXNf
DdnKaH0G392eNqvb/wDeh/gq7TcdvfEW+Nc2BbhkNC0Sph9j9aOy4UJsWvuY4aCbJqxYnw5CgCL8
QJVvBFjvv/fVS9fSB+at05K95uAumWqhlEu3KnoW8PksusMcJtdzsWmSUwtxy+fRBjPquRTWtyFV
6XTFgGKEk+zshUlxkdKNDW5hatrpBRuAbk6Z9+ZIolLQMWanudoP7qWmFS2s5xR8COw9iJ32OpNv
hWaKRXcRMZSCcctxPn0Zs0fTg6KO183hlD+RfcfYxExoySKjN++i4WWwdmqkFvqWvpY+Iq2WVScC
FqXfZcehxXidMR07aEq8BQg0HMklRszkN4h3NjEvWTbs8w3Cn3cNdzXBPHRiAaoqVH9oLllk9HwJ
69sSSJIhKYmM73n6HaUZhUpFxwLJHl0YRfIAszkMdqgS6mQtmB+JOmPpOgykeg271t5M3aEaXuul
d9OixevugBzaqqfJfGLvC2hcZ5zfOvs1oA0207e5agcG8JRRUfo44ckIjn6+a7od6Spsimyq7F9R
gUDDRuFhcRuaT3LioJjedRBn2LcYLYfispgUC6QizGp5yCxa7ESibxZAN/vmsr6GaPYXnX0u9xHJ
FBwg7AM18t3gPi6uCLGDFQbnhnko7ywcb93xUNVPJQcTo0fkM74t0ppEbwhTpPvP1hCgax9o4rsI
xPtoMfo+GQsmw3hPgk+PdlaJ/uhc9s8zJimDbmrHchSM94716Hn3paCbwbUz6ciwAJI8WiOUY6Tk
XMgqXjABAX/WUy3iHETICyWJUIDsWRvkwu2T/CmfnxhWX+Z8F8qKUvSldW45U6Ga1uy987xxWO0j
6BW0fyJFUOjr3FzH7oGbaRGbmyEubpdtl9Qz3yBzHPlpQ744N63dLiCNmpbb5xB+b2Jatwj0c/rK
aqMIACDT6RuatWR6HscDhZvvXBvD7TD9aOpXFX8E1CC1S3aBdygq7B33JV8nP6RXAJ4FnxzC1WUX
cwmo2LbxMWwvwnylDbb0xIie/mruy+Xrgb1STkjMWYrI7cloTGQ/1JoRkA6DZhEzESZWyfOXX/7j
r//5H+/j/w0/ypsym8Ky0H/9T/79XlYTLz5q//TPvz4AEijznz/zj+/540/89Ry/N6UuP9t/+V3b
j/Lymn/oP3/T8mr+8Zv56397davX9vUP/1gXbdxOt91HM9196C5rf74K3sfynf/TL/7y8fO3PEzV
x69f3suuaJffFsZl8eVvX9r/+PWLKf2fF+q367T8/r99cXkDv345l8Xre/lPP/Dxqttfv3h/caRp
+wr0hfRNS/n8quHjb18RjnSUVL6rbN/xvC+/FGXTRr9+cey/eK5tSyVc5VuOZaovv+iy+/uXkHBY
yvIQDAh+8Mvf3/gfPsD/+kB/KTqS6aEB6F+/WNL68kv12we9vDPPEr4lbYf/37aUcEzFi6jeX+/i
IuTbzf9Dft+UJNVE3IqF4wglkpGghWuDVeOOq/4+u0dbf1VUzFK3+bDWGfNJnEWk8kLY8vDbPFni
0wqvrBpxNd/V3fbVa7iknD4zdHI07eBb092jTRZgEkgEqqnBfdo4W/leYJtHGJDss3c1HhMJRZaH
dpdOuObuh4SYAFxccbQT0ANY7y2TOJ9vnndIsPehErdndqBN61/KWm2Ev+5QLs+nnDiOxbakyTg4
ONkBymAN3J8NO53PHIRTfrJeHxE21slHjHeQWG4XHTon1di/yr8bnJyTh9B+yYaNfC6MQ3yLjnsG
UzR9lU88qRzYcZVA/y0XZglPrE2oT0LlT/Nqm7348miYq+G13ManYktg9P3ACkjyCxY5dIPN3tiR
Eux875ZUnq/RBjYfFvlo8fJcUd+W27t+R/YYDCXIbyf3M0BcSzuguIANp/+HEBLmCe4ejLIOcnd1
39hXmJUWgtE+1Bvq16PY4S3y4QgRJ7CtTjbqambHCVNw6HH4COONQ3Vs7Ed17nk9qM6IIXpzs4s1
vsj2QNhXQG3d0uF4cOSxROUdbNyciKIV6gvnbal4SAgFbP0VBwoDfROncIfPeTVxBClWjBVoZnom
HVQElV+7V7YZFi+ZnkyaUPMFFQ7Qejqu47ShvKN5NdEMPPgeA1yKF+SSZIJdyfvqh/M5ya/mO46g
S3ZTRtWpdzhIk1liOeGHr3UBVzGH+dGXm0Q7clWhmWWLjYj5mJNPVemBXTg//v9F8H+0CHruv1oE
Lx9t9NFkr8UP/YeVcPmpv6+EluUpW7lCeibJ3oKv/LYS2n+xXUtKISxhmctCKf+xEkr7L3L5Cj/o
SE+w8P1jJZTiL560lUVwjW/6LJbO/2YllMtC97uFUAjlOK7vsd6idfdtwZL7+4XQ9Gd6Xylm6q63
x40pCv+rmYk7o0uTda2yc2FinSomh/CYJUXdLRNUey4+sEFw/g3zjz4n2z7sNfkWPoo22I32lSt6
JJea3LyMfNoyrDBsevD962aTpLq/zqpgC4WJwripqcKcViIIyG7M2tqbJma7viuPRTRS8EmkqQlw
D8M0ja2RGB+uoeMbR5jjOcxK6lyPdPcgnmC7+lj17Jq2XSOOcxaUWy+Mge20VvPggq8wXIUFW2Yw
sBNcogOZD7uSyldVgvEH59g5m/v17+6Fv+07v99nzP/m6kIrlChUfDY2yxJ/vLrCmfza9hvoLmF1
k1F8rYtSwi8qaxOdGG5VZWPMrNetb6ClahNmeh3BhRraKyl1zU4n9qsys7PFgXX0ivHfvD6XO+zP
n74khcJy5bITCuH88fVNTl3mzTCx9aknWRNbyfz6OmhM59iN4aEN0c0CXqPWTpZitMb/nqaVs51d
UIl+dVL+gJQj7IODl4CRkM8GcpXKCa1T5mcj2CpxSlX9PMUhnUBv+bzjjqDAKv3uVron694FwcQd
kPfzaa4ptrp27LezVb2ISDBYhWpGPk9+mCHVkloQVovqcojmjYH4BU2BSXVB3aVzq79YCe3Jkt5h
2LvZvXQjE2MfxaaEFDU7s/gqqvjT6VvjUsoGbl9inwPPs67J9GCMSncpRHljBiBgAK/zgXnpvJGc
CA4/b5Ain/urf31zeH86gyyPnqss37I96XAWcZYP53dnkCL0RO+lNZLXJF1V8NcrqOV7NzTBeubj
sTeRxNjaVTtTkAAQROAb6gnhuvdoyxzLa8XJQyd5ftW7SbyVDrwwoBPe3k6KJ+XN7kqXSAsnqF3l
THCWr1A92z4UV+iC9trW6FIaA/tOn/ZrYZg2oNP2R+gR+VF2M11Lf+B4HQOamVFF5KCXItgnN0L6
ezemqaVinNsteOp9ECANmroU31pWaka7OZkdQweTsqnLcxPC6VMNyiGsm+fScuJzOocvTlcD3Szb
91AVelsFc8jQk/+4ocblR59gmxX2wE+byAphm6qOpKRGm+FG57m5zjLvW+TOaucq6tFAZoxUzBCt
ZiHif/NB/fwgfr9GmoLPyLUd33F8kw/tT09x5YbxyGNLsn1NM002IMeVPR8qqm0k9ISwFK166OY6
PxKBIr42E8Pd1FNno/CIoKjIsbFq2lpBbB4cR3CwqvQxohejov400RnmfW9Zmfpj2i3YgaCyNvQh
/WNmh9+l0uMlYdUDCWubZzuhz2KFmA3c0KGZl/WSkjTcxw0BGl6+Vq2XbUpH0LqYu3bdL09XO9Y7
xfWC4ngau/ajk0O3+df3Mtfjn1YSl/O86XLct9joJLvc72/mwXb6zGypyXUZIbGOYBPpMtlIRuxd
hPKtUTa+AsLCQnp/k0lFOcCq8xIfT5TyoPFHxDXoRm/EAKrEad8sBcOmdKtLMCL/qay+WZczHCuD
eck6NOz2yJMANFozEp7JcdlXLOBXmK6aPWBRc5OaJboTJYznTNRHztU2DW0XwYhkturHyUBwn+qO
QWpAvtAF/0Mf3KHhiF/TSzJU1uxiEy15N6MlmQtyFgTBFili1ZVfPsTC2jk0aPZRsNYVAqRZ4hbK
UzRmE5sXzhHXVMU2L9NL6aU0fMZu5YsOwCLZEq3jf0JsXEC5prk345GWWe4Cti7M90k0DKa8/q2U
NA6agFGt8EvawMFF57htq8p5tyXyPNFg/pGJJs99CjkNWjjXxHTMiYAeMokXTvnchQBTmHFhIld9
Z67NBQ8dDZNaxyHdUgRz405rcm8qQ5PzammFgQ6QgJe1482cnlkHxo1kbOcbJCzNrX1XlvZbGBkP
acRXQtd48hwCMfgLHHanPNulGreAI5x6rZIi2feLUzoa05cYIttR4lpX2knXqRHXV01pumAC+ZuF
1eiDDKyX1AoCGv7jR838bWlbsbYFazKaQU0sL1PVNMbT/GW2AoZ1rf8hKnqmXUOoWRUQZVdTpHk9
XU3ifU0vpIVn1Zi4o9WwZMe0chBMHBucU3B0ZwPB3zjcu9q4jux41/V+cR+6JKNuVVF0Lw0wdVr9
HPmzBPlvnh2HCliILhXqzQRxWlsVy7Ba4UtvQ2pImL+tJEdhILwm613wmXFPDh5L/FUYiP2ARKM2
5bR2FmlEkgGHZNyNriYOfhAdd+rbSGz9uoRIaZ/cFktCFaXPSpBvjlwriBW93lIjrtxzLrTuO1lT
OSkPCJ6PWx9fup9lDDKZ67WTgYfVtbojaUuWA6S06h/MLmo3OgqeZ7d/dwIrpkVKcgXZ8eNIMmHV
77PWdNcoyPvaQ65h4/7uBsiu/pweA1VGaLTam04BAwpBx3TGJPZVVRfH+DMvzWrfK/XooDVzMp+2
fpG9d456SonmChX2dGkfiuk1iRm6B8p/MHRzyewp+vqvV6GlP/CH4wwLtWu7dB5c13Md8XOR+v2O
6vcoJsseLk/EcqJ4MzYdR4ZaPMhRG5IX2LArdYk17hSN0sjpEUigywu5Vzcaqe7YvbWWfJ1jEugM
VK6xIyHp59b537xQ8795oY60fcke7prun89do22UnDLQwgriGbx6nVqF8WBaLJ9ZyWirK7BjO4td
ySgWZ8yAArH/NxdrqS7+dLE4lXoeO47JSmVZy2v83cUSphtaRjdAw2jqfTum/bEKnG2pJrTDpowu
XnlLhvS3om+K7fG300PN07OSVZiS3s0kr4wNuXYDSe2/uDzaBCBF3zhEmS3bzuQWMzzU8LoIQowy
OfOmNC0JNSqwCuG6MYgD5T8//xf7rob7k55FLsVhWv7Tt4M4VONMSdELUKv9wpRMxus+JkDQipIr
0jsBTXKixOBMAxYJfuoozg/MZjIuICK8eG3QhMJoDXlrCIneq8eVtLvofm6J4ACxtP03H6sv/umi
mpz2Oe670hJKiaUM/P1FbQbPL2Kj4WLMLk5NsBRzk2/mYYTaUxZ3doFjp6caaYEstl1PBqSLoqpG
RV93ych9y5i8zs/eAM16CdLM2RuNkR5CWvlbf4xuxwDPaQKuyFHiyqui13qEZTr7D4Gk+RCrb04k
FzzxZJJq5WNt8u5mX2G/mYYe8W82ABiNsnSA+lF5+yYdrtMZkY/byVe3sTh09SHOzNh6rzwT6KZH
YVT2yWEaVPzVzsIGmwYoQA09pXXVoTQYoLpbMKT21zBNV66uIWEPSCFinHatcHATI8jQXZ9g6Ige
oZFfj3l86HP72a5ADCwBmEa5qRmyV2nhHKG/oC7Hghq4I9xbo3mHtg0yI6UtTrsXlD9qDdfCMQJQ
H5yL8Naux9pYKhYlWxNob9nMe+UhRHBHm589wHcE17yy+0NubBtPYLpQMFdcBlJJh/bT1fqUq5oU
VwkasTFpxwUZXuJWQsnSjp7o8vXRthPR8zgoSggovdUIVsAHOGwJxthCeShqUNqVDT0py0YGozRO
QOIB1k1BhoqkS5ZX+aXE3xa5Ac0+OZPjkT63s/8jM/W7I9GsjLXnHErUmSPTwYRo3Mrp0WcHNxbE
txyg7LbJVL/tYPHlZfnCi0R55VhMWd+1LHZuIcWNx1kiSkPJK+DjC+IxRnbC5uZ56QHD1WK8VVrK
9YKi7rV3a7gyW0UxdgXVoa7NEnWwI2Nvpdq9QSw62d87xNQ7wxnPkY0RWWroDW174Sx7x8fwxtkY
i7pS6zlwkhuvmSeAjUW+HgsXxSCNsrGvSbQIHPAeeVndOsiMS1HgUx+5jnMeDCszUK+BV2w5z25D
V31l69f7YuYDKZ28Oiv09pkh8B7klcHZWjCNNuddn0Nl7+Te05mmfC6z0zi798KvHsqMoIyumZ/S
AJSAlIhjJz+EbKOhKhcdbOa+JpirwdZuzRDmSYAxOqhnUaOXQegVxi/EUd1dnmQuQpSshRqwECEh
zI1Ee2WX2lgPSn70ykMLALpz7fT+95b+A7OrZR7ESNTOF7iSR1WUtUDLqkdJIYgJJXlq29FeS8mT
WfB4kHq/RPcp52jjj5nlpLGWAfKs2cqDDutZMuAWL4a+WVnuTTUL/84J6CfTJV8PheHfhb4F8g69
pRUDLAmyI9EoNeicEBf116ZJFhAxtW80uYtOI9vaIRJ6v6/HjYghfhSoJEwDOLxp3mCKbQbmmBkd
oB50Szd42Htj73oYGD5nTvJQVIzQiyKCMEbzJOUpvHLpsX+tzJVOTPxniRGsc1TrQ159CoNugZpn
i1uxrW5dog6yVBKZoms8Z1b/ULH/MzV+HqcBYZVQR+1bNfc5dWltHWY8xBtpMGl1/PgwD5hVE455
GaHkw1xtbDW8FZWPuNxhmWzmt3728TNxOCNdPbuN8u/RNCIBa8gpmXOb7C/oS2Pmkv3ikDsGDzIJ
9WudEUNbUWvn4fBsGlN98psqpZNKvHVtfhWpjSNvoHpx2IIg0LQEIQ4MCyBohauurFFu1tV4tPKY
+XFhAZDwJIjzFL9K2JSXydLIXEfMHAPVT2R1j7aw1jmugHnKgnPXynMwhS0HS6axdPoIicpThJ5u
jCXeASjtebQmGmCuDAA3bFwkxCVXqQUU0bDqZDc1mG7cjkdeI5nKNZ7GBk+xav1rw+uBAFOwM51j
sGD00HT5VK/oU96yJKUrPc6vDGmwCZn8WAkUeGgQWvOZY7Y1yfGSeROvRRjx0ITzoSeQY1ywnIWh
8GCUKcbuhmOxC/sx1eroi+osVfd99AfeLdFP7oz6JQrVozlFTOnD5vRAyTFd2Kk8HV337EHogy25
jktJB2QMb+cWjqwcOa17SDvUaJzduZKb1BInSVco5PqtYe7Q1khAOPS+cRi1fMjjBGD+yDIvJxvR
lrH2PQajSYsY20el0uqQ0X0WAimvRHSI5/TTHbz5XBsML8O+zLfDYVB1eOebzrSza6gYHToJ6kVr
O+fYVvI2N7fgfRAuNeXe7/Mts9BjqMUzm/1K6sS5Mszx3qzd+940vZUA/8PyEm6lhKutm4FgcD/i
uBsB8pur+9TqHQ7F7KuJG+Y7fAOPAtAMRIzZYow9k3yW1ZSR4ABbkojxhZAuEqI3BvdZmlT05kWE
oIYTI0ef0e/igT5oZ1ThOmh7gwOveDcKJJF55z6YNjlyVIY+oqSNHRQQZDOJ8gLmD2PqiViouH4x
cxZfNVi39qi+DWvCxnFH0dWJounkVTw3ZcNwaFhyY4amBCe66Oj11gNVEBRTjKIQet3cZwcvIrjQ
8DQNiVkf+sb1dzVqgMn3JiS46Ik9o7r1ovGHGfNn6iHYR2M/gmdwcObiy+00Ft0iqr7nwoX7beub
wciSbedbLw19gjDN0H7ik3An+nNpyMA/muGO241/7v0FyVcumjoRPKv3sfc/WACY//TTh+d/WjM0
4U7R6G0VpC4/VXjS3RHTdkFba0aOEeTvXra4VuLNGCXWapiGZjv2TQNVCpdf27hvQT/CHehzf9W6
vgMEwC52OHKX8i59zePuvQ/q9uy7AgVhc6PcEnJxjSe6yos9LV2QCRwZrhq5pfL9KINeAB1s850R
tf1KYdoakpgMdGtyIOLh4sgRfFSmPxz6AJ+V2TTXUSmP3oKh5rhEBWkat34DKGp01r3R/+wIzbg3
k0dfPI5dZp9Fw1pnNwAmXOyxyVybx5KO9NFNGOBF42mK001TtO3O1mOJeEvDLJrFcD/S3mPLiOdN
VcZ05Vmgi5aWqc+kjTg36AZ00YUp8ZE75CtKXWRXvY+JdfLE8M0A4LWrJ1x1bj8FGHTu6yaANotJ
e+ZwTnQz3VafuvgqssazqfNzQoV7G9n1U2ck6hrJod9ppOr5mxnpnTVrjXOXaVpv5ogsy5vOrn3E
qxWOrcVhAiNeuUjvmlo8EqPHyVSFwrrSiJCvhiJivIiDLmLYjJTORfjSjCsrZLbgey0H1gxyu28R
o4QehLZT+GjT+yBJzJ3Bq5WfiZU0B8fesq4T2uDNT3MJ58KdUbJX6B+9iB5L6TPAG3EdRdiINpmP
psmGkl3z5JiRsSq1JnmhCW+iYaigdLm7JJvkyqqxBxi+epRNtDPjOTix3KTHscZ/vfxLeH5wGg0E
PekIQnkey/6onZHwGKOyrjYiICO6HHOu6cQcRo7DHVvJm+miiSjDGQRiVsW7slo001XzfUQ0fCw7
dGKD1tPBZjTC4b06JVpzTYxQHCT2gqk2AYYwenpQtjZ2Xd7A/fWBi4SYiN0EWFblOQhA15XnGZCc
1TMUbnlO680oAQ8kU7ZpIXv0VtQ/uEQKpuNt6Nn3pjb2dFOglBmIAaNayxsHMKrNcSNF4kioSj6C
MfbJSXGcFzcl+cGxK4SdGnmv6TyItPiBjXRm8ctebTdqd+EyUqEhGydsKeUynvbs8a4rxnjTp6W8
LSb8+jEnsmEgzIVhA4XNWBtXQsp2P6z5AevepPCKIzq0Y3GpKx/MGjOSvUorUGteuO4Lkhs6SScr
xgO9Dxb7Z2IN+rocaeGxj344yaXxDfccCk5QbTbqcx5Om7mVT0Il1iEWPtFBbnHje11AIgc+4eUl
yEk+tkXk7h16MMxkQDsQnWUO0XW6ePBHOy6P7eTsWkUfvHOwy5jdY4gaboK5cBwA3oym+WmoEroO
HjhzyRFw2yQ8yVSDyMmt7C33ovSUasRtceC4GwlzaDQbfWZfRvko7WSVtKN7bUR0SKd4mezoO6dy
rUsxBHeu0+c7K0LI/9svVDOgsFF7HSMhegQF1vyuq9WOHlJzdHthbWu7vm19NPlohx7SuRckINTe
MSxYNz3e8vbn3GDqzlBDgIxW+UpHUb8Ps6na1plh76ekfCLGCFqG6N5jEb1KQur19L0IQG0qwo3S
JiDCr1ACKR4Lb8jePpnhteZGA6OeuldliQmkyEmp+vmf1EIzMCGQ2kyMEc+yNb5llYsjt8ge6mjC
n+0VqFeprhEXiXRT+8V0ibKlz6ZpFI5jFSLkN4u7qKuegikvjubIbJO3baBJnd5kORQHLRPzRkTG
mv0IEVeFts5SbncTtABY2iAAa1E4zaUTvbMdognMU8Ja43HU2tKMYzoGMWKnszRaOWOLn2GsHywc
8hzFrx1FyS0IxTWbwsa8V5FGNdFXJd9rHUeUbqaRm8cIBkcWIqfwcyZmlntXpNFDKgX23ZhNqpE0
sycGYB3k8wHuTzYbestK+Snm6dRaoOk6qx2vB48T6MICstjlNR5qY8YNpNPy1KZu99CEPfZIHR+N
uuqOi387LBvi4+Mo3gWJ0xC6hkLdbit7XYRGuq1zx4SYSvU52+V4SJME4XOsu4uVNUALhuwm07Um
wn4393b+tLyJwjLGm94Uq7ZvvIe5n+P9VI139dL8zmQVX9lyZlv2JJo7Fy5DExGo0tM8SahzYJMj
bMyTqFvrkEUrFPmHsB+HyAMJeMVHgEVtJpfoZwPZ0i2973LAr+ea1Yo4YVZWKNDj3F4S0iCv0jii
R93ihLANLwBeUVC/ZB1mdCQaNtGeW6+fvdVsBsiXHTA2DkK7Dtqe51cQuzvQkTi8mgGsl6RYIqQE
7WU4VUtQJsX/UJhnTUdwlc41D759bmwfLOLMDVMJ99SUw4FirzhTzlaxw7KqLDjoLZSHSaNDQBh1
cjJNYELu8wDZsG6rQg37zqvPnjQU4B3sKMrHf5pwQmnVBOHYXwLCQr/btF7dnSNlUU93SIeRwHJK
HAycayrZJ0HGcI6u6dQm+bXtwFUnwABsEkw56iCk5yWNod7ph40uJ42AJ49gDYVdfAkTRIERKaFu
25HjF0SfkUUgex9YFzNTLOFhAB7SI+tHFjVFWtMjscqdCrjhgI9sSvZzXNnfbNxV9lTXuOT4/aRq
iGdFfZBIE9RWH5d3akF0e7ZFG80yAYRE4BUcUgiqJg/vp4TFb/GpCseZXlvE8VEecle7Ir/YEb2g
tI2KR0ZhGCEToCjMYfZVVHd7U7lqmyW1gPPhNKiukk3VzoR5NhrzOl6vlTFVOXSHLL1RvaZE6sfN
EJbTd1355zidxge7pxaRnbOu68TfV4GlT9qyKraiA+JY40HUNmXbJF5w1tjruEkPomC81FeCyjsc
UJDXj4xnICFzeVnMvTcjHg61W8K4qOjr5R6Hj6pp463q25dwIaJWNk94JXJ+i1ezF6pBb3oW+YUE
zCx7Kr55TtLuheBPeCGjJmE1aGK1Oi26oeMsvlXdggoYJoo58ykPxV3KG1CRadMUDIEASW8fJ5De
xxFejudlJcR4Z2OURbXPxwY1Ql6u55SxWMMUNKYzti45Si/7caPGbTFGLkF/9UG03eHnHd+qAB60
Cw2msOTS8e4BhxT9Ka1h4qPzoGVq+DkiU8aHTe4lWCbpc8XYu4OpoLzrB7nGDrptJf6hAT0I1oWy
2rQlbLCsrPtLm9XXQ+2jc3bqdx+uY5QqzMjsgsJrmt3Ph3CcXOR5jbWo7nlZI4pYhoLotLznYXkf
rijEfsag3txpl3+ztPU3ple+deSRhxUTvSFC4stvOEVmZtCAXZqf9bATOKKMgikMFeMsAHdGw0p4
wqGBZJM41ZXvvbegKYo4IskHc9wQE1pK38ZP5MrJjVOFd/nQS1NcsdJkSNfaW6scWL4nLpshCcjs
IeKvS2ZDbj8zL0d162dpupZ22F3CNiAda5mljT4zyLBZVPFVebQXD0BUIDkLcvz0i20nr3S1czRd
WVrU2TbPlyuGW8OykRMEfcO3Bn69oudD7qYR7kwaRTQeu5aG/mdRRoTbFCYINCtqTg4CuKAqnqtO
mNdaRbc9/JTN5Oq9UZKoGyKzxOpKr6QekVrm8myYlXc2bfOFTlzA1o6g46quSJAvO4wkw4DLhykb
kknMZcly983ec+HazXXrhfXaLjA3YmctygCqKE9QCxKhoOl0HHa2SdTaIKmUpmU4OAzfjeVGb4zi
EudFs5ltl6wQT92EtjWuRptpYizVeMfZMt0UZjCd8vDMjkx9O1sMOQprxMw9Y27BDpp0Wb8TdQ8R
wUVt0ji3hp2eGGU3Ox9i4LYbzW4t/WneOoKJXEfno1F3ieAFxDZSR7c0D2mdAoFqSFjtrTg5+F18
RuVubb3I/kGLwdsTKXyYGurgOcZ5msK/YKbp0wiiuWAbZxpPBIeWsvx/7J3JctxIm2VfqPAbAHcA
ji1jHhkcNWxgElPCPM94+j4A06pSzGrJet+bMJKZFMkIhOMb7j2XolX7Ws4L20Fmr2GAft0oK4qn
wYu3xLNa6ya2wFrUWbbN54Vfo7tH6HUul1fA7N6lQwrS8a82R4iVYnOLJWYpGnhsoB6HB0BC9ECF
+yabdoLscWlUYR6KTntrMpsVefMy5r79aOveCxKl8upGugbQqSF5JJI0RxXCGbPE+ECTtRoTTGah
FWUPTYm0bAbf1xUHLrLtbRdA0cyc4KUOYQTWHXv/djQ+Syg/rirjgxcLdSryAWYgHlLKDdtHGJkz
itlYwxdRj5jU+Tl1bDHz0/NdrqtbWlBj9X0lOANlvxVaHF+WB18nU47ZIiLyLuLCifAr27N0PseI
cWDkdoq8+N4ggxGaKLqhfvQ+Gz1pFrYijUFG1tvE+OIux07QtCZFBCs7rMaJtXc1DV38THNjkU8x
o2Z3hflVkh01tvV00Yi7Cj0b42TIOYxXv0bjntGvQg4Rot64Wg7thd+4JwMchizhurmZj1t9cC7c
IZ9izgmumVYdjF6MV0svv8k6IqO4NRSzCuOUelCWohwSmE47ahVmc9eMQXryOmfYWaT3Ob7NT5hC
SWwhGL9s0iF513hVvWr67MXmQ+U5lyJLq5Pe2M3N8aofsqqDL5WOekCIyt2jDHqzfDHS50bfTT0n
raARm2Bq3GuMBiCBxuNW5ZdYS17pSdWdF7ug65yVa6TZkSDKUxjb1drtMUkPNiqIMnLrbZ8GQKe4
z34WgrNdCu1Tak3PYxKjNbaG8Wx0DEQyfhoqOuP5qS98IHlDfRCVTw7loGXrbJoLYqLdK6anF9AD
KGiSfZp3alXNOaqD99OrovRlMqe/kjyUTLsZUyjFjtVX22mG4SBE3xsEEBG9lzXoQ1Bris3YB90x
y8ru2LVA1jPlgm92/xpdhYqBSmjdFPg1fWkSlmyUkDxwoitpc+1Y/ScjT51tKokan6Jg3YVpTWCe
9wRdzbwIg6F6PlTWk7Q0TCyoEteENXHy2U9TEH4mZdUnNhlMesjzvj7xlBEPOxTt1qTS9dQhHgM8
eDH3wGqo95XQh+MQ1C9V5sHxzNV0msQTGnZSrBT+onIsAFfn+YoTjveaydJ2XpdtylBADkU8eSsb
NdJrDp9ay7xPuvHVr4eNoSh9g+a1NcNrM1mMB50BZ0b8GIYQAiqZED3MOO5O7SNnxh64wbgi4ysr
KBVKg/uI3SPLbLLHgknWuuuxmzShO8eKgvJi5va1CQ22bDVNmxSMY5xhRhSWbwz+sJta915BNeM4
p9HDHMXFsZp/mYjizk0kd1+R8lsWCoaN+5QK76lqbPx3xCQNWJVUK2AttBnZZc79MMlhh7yUnPPA
LfZmO6WQmD2itnNAHZKQc1O01xbNISy3WNSXNm+LVWwXxFGEDtEfWuxvJKcjuiFUQVFb/kzKjsi1
YNC2ldce2iE408N5V79qNCThZA30foz9bXor0p4rp2HAWAc+gDDGPYFuABypv+Y9g8JiZp0735rQ
+pwFh7KP1S4Y0H81ZTdeSlu/xhUU7Mh0iPgY33ybbUOUko7c0VCVWffg9r5/SFQHWJntEDUHKbEC
jQwUs6kAqW7O7Un3WvGctBYlX4/ipBqcp7TyPtu1qfi1CJjX+/BNa/wnh+EQ9HqVbZtwoswmW1yX
LGdbmHUiF9RYjI2GGtyCpXNfZoIMdK/O8zV1rwKDybmYexkWSRzFlRI3reReQDWJgZ7ReT2j5Ao/
R+NeQw9iy4FqnkkMf6CnmN5o6rkm79oBIJz7pwBJ13/xQd7TxWAjT7MviARvssYY6tusMHNj1wN2
7njrugRZpuGlftwp0SPkGW9ZNhwDP4CXcxzOiYY92qSlnrrxmxmThJXLVwnzvFDtuUlN8GQ/ZVDv
Yi16FhOp0r7er/5Ll0xIy9SmtcZLmgzMjIvCfnJFfuyT6DliUWgm1rX1sGgsEoL/7zV6/oPXaLYB
Ycr6v3iNrnlFtNyvCnu+4V1hL4z/6LYStnLZr0hh2KiY3xX28j+OidUIpa2YzUP6LKP/22vkGP8x
+AbdRf28OIr4pr+9RpbzHxdBPNIYxyDbQJn/b14j8YvOxnZdyzRM20Gb5OpKGosG+586G5P7ptZa
sBXKgLDmIKwxPFfZuo0peHJXUZb0vrMdSXo4oJronry0QvSityQrjQEVuj3hMO0sspkyJuFKnAZ0
VccQpSCTnzh9oMhYl53X3bsGLNI0F+b1H8/1/yZj5y/+p1YIUaeOtlPXLduZn0zH/SBrcVohUi8v
zHXqdl/tKalwZe+QJTAFR85fMed6GNg230/MCBwmHWwufWLD5r81YLh2GOzpXp9nWfZok71Slu3J
6Gzz/dOJ0Sn+yZFknH6sHuqSrpK2OoHMZt1EKQd2KdmVIhVEs2d71L8Q6qc8/2zGNanvbHfbMDRo
yLqGzqyZbqr2KeAymvvlu5Uewv5Nk+hVgDuBC4mTy8MTLRkwn+JGJxqxQ9QephgFFERI1rb6vukk
+ss0DVjiGFH9oDzjGIU5HqwQn0Qo9eBJp8AxXcJJ21IET6FKRyIsYHEb0hMkKUzpW6W1BMUWpPqI
bwVCoItCXnLOdYBedvQ9HIP8mkW0DibrK2BpaX5t3ekRzyXxtak894WlP83NoTJYxczi6OVBa/2j
iHp+PYSymd2+9K7aNDg5cLNlOSR9mTsXZj/OBfWDPLGHHd2BWNygXnG3z66VDxfMh6I6ZFG3MufX
QTroxpWRwUByh3vGUAA5PdSxej79zCYNw6mTw1ydX+eoNVeiq9hAFlXw5JfZRSVoxIuuzTCL5NMu
aR/xAwL+KaJ+U9XatG4igrRM09RuZR7o26gvSbscHPPQ+or9MrefPyi2DePjm87SecPpum0bUpiO
0D9ItvVJd4duDDBHaZl1acsA4WET1KcotfNP8LqOAYoUQ8niy/sLHdiJvvXMiWFxSPcrY2mcloep
DsyTEYNVrfRx3Ltj9YreNDonLJ7PaA/ky0A6SvNjCNHsIanJwF6ZsyONAenFU948BUkAuCPCck5u
pzFDG7BGNGj9vRPzRLWrEbved29FUhvnTgOw7QTVg8FS8sZEttzw7ODMrbrysHyas546+EHN8trP
W9ZWlXeYpp7ZYugj3lkuEE8fmWTbafnFSQlYKxJUpciBq33hVXjMurxi/uizycg7iMBi6tcuoiCM
jb3aLBNnwngChcdbxcUMDqJFpuLgtc/dxtxbqCpYM+QBySKFiLaLWJjx5LptpH6u5wdtTtYqukTf
DYa4opn2XweELjvMI84uD6vgNbcJnuvIxCYUIubiitc5dPyO8YahTYi2ihZ4uBxRAfsEaWsu0K+A
38oXrdi7gR8/s+K+92MkfmyEh1u9vFsZlPpgoUYPMRwwxDR65P2GI6kISUI1ymtb5bBVwnTTjYN1
8KT+9KdzcvbL/I9TgHPS4HwXqDx0dJWoUOdz9B9nPRsV9H9dC9W8rkZI+EPzSPWQH1Dj3tq2+FHK
LH2sPeaJqbDmVVhHbSlpvGpDjw8Ki8xJ90Nnpwr7QomeIh2rkdYNJDVA2uPhpBuh8/6hTMkjKIWP
YMKKrNchYBRqWt6wKR3QWgx99maRf9GRtlybwSeG2UMXkZfm+DU1H6YRpVYcGTmt2NQ9m+j3Ie8W
xSyO1XbCqrli4yy72S35qtE0piv8F9pdNg3ltijz5jGnOz9MDlwA5pRveSXkQYImuB9iugUcDAiG
6Mg8jYiMcMgYGkUFqadW+zO2g4JUvVLZx1EgOO0JoahsqyHGl3Vh38P4tIBPN8njNJ+7NRO8a5zn
R4cecOXLsr9GPWcushh56MbW27oT+c9ubiQvy9eQFV2CEqmYlIBalvcDweYML+n4368tDEvj3eCV
xRfwZ31n+Ni/Gg8NIvHlywO+O4JN9OjRt0la7hOHUBkdGN4QQY1IIsxydAmkj4z89ZjbQCm2Qfjk
1/tsfnYDNNVWbxr7lLX0XRxZ2dFP3HwbTOV9VZBy3mUbFKnFl9wMs1cta6BrxTA5N7VWn7zaSQC1
0B/WRZz/QfJr6P86Fk3XdR1HuAIjomvMrux/Xp/NmJdJMeigw7hL43HllrK8TjF7sotehxMWAQ16
vD22YPwEAQZsMrNVFo7QV5x+Mk5+GuPx9UzvbHueD++/Zn5WhcraxaF0znbrH/AG+LsqI+q9pj62
nZa8gVA+J2mqn5Y7vOZaGF5o0O+sagxJQfTtdYK3/8r2pdwsr4zK59AltDQn26s/xSo/cgSczbmE
SMbmqfS962h0YisyjMyM8eVtcMDXtL3bnicPmYSFnWQ+TGsDQmBbtj75CCZ6YYK2dj4mDm6ASC78
uIDbsOwgnQFleByKvRckKGscwlwK/uqVM9+Wa27Ly91Cdwi+SLEbGyp56O3yASVw/bg8VAMXaOJ9
Km0R73pjsJ4qGeRHrT6rlLqhnQL7xcAcc6odk/rAR2WE4ucZoxBZnKM+aGetcbSz7eju2mBOYYLo
Notda5ePmkf+V9sk8XNoIds3nVF9s5OYASU0jphEa2eSzyHDOGzs0fDYt/WwXj6ah1G/P+PUrwpn
jjg0QzYye1cZ1IP6R+k6GQh+lbJ+3MhaM7EghBjYlruqZzwUo4xeQ1Rzh3Yyo02AEprNsEYyhks0
ilRBvxtEZRD3w01iShloapwtq+VrdkyJvDz3VtLHF8XZCNuLYAyr4N5SVGV8yiPhMn1C+MDdH7it
XQG+EGm7TzEFrcY+Tc8aFHDOTGMtZ51336Q1UHl9l/V2dwYUerXCdkTMHv/zQZt6AneQNhy0UqPW
juzRWHfBZytvuWCWQovr981O0x/VfK9u5gcNm45N/Or9KJsNzGHzJYI28n4fIqJI7NK47Z8oiggE
bU78+SFz/ybejRF8TsYocx3lPTgjYyIOVWSaTt1eHNc/LccuazWEjFNq7KuqOTQc8vdoDqtbPSEw
iBE9dXJq7qocP4WWTM2DnmUKOiEo7d+/2uavjorl1abo12mScCtId26t/nlguL7tTY20jY0aIS+y
PoglC2VEYvKpYwJPkC+i/fcDHqPwvWqin6nmiXNUWYAGkXmyGA8YLPiAcMcyumZTkJ/0rg2BXJtF
c2n0DBtMBfcjpG6Ec5UimfkcGOPFMFFVmFzuLyMe6E3eml9//7d9cIvQmNGU0c+YUnK/psX5cBi6
aTRLvClAprk8tpweikir59eucCitWVC8Nj2Ic0866f2kD/2m1APIKkM9nqtUdwg2gtNSITRcSd0s
90orue7r0rjg/OqAwe5///uaH9958++rHCpaqbtYtj/+vswx/X4asmaVZsTFh7OEw3Av/WBq1+WT
oU/t+2psikOVpT9UU44bvQbM4IWM6hCMONc2xZ/kemQwWIF3XB6UDvY6wEKw9AFWmNpg3Ed7o4WZ
vU3GMDpFOuvbP/wpv/pf3p96F20LDTuXl3Tpy3+5rDxROJpvkyMWCySBrXdXMrr5LDrzmxX79yos
jp7Xdd+dwoNqaqAq840O85MfpW8Mwrkjp98nFIlsl9oOT7lrHKLGta+1GkHJ28aFU+lP7wUBY+RD
dTczSXgRhNSVjVjvg1e+NsYRlXdAvGuKkGK+L1iziIiBWLRmFzRcNNlBcoZG042KulkCB8tUTznC
1kfPUjIHGz/cdESjAIoCSMjaEQ07cQitzHaDxInUd3JEIXBd7nQddcytCLOraUfkwXMrJm6hxJoU
Zj9YNRNMX7ZIHNvu7yammj1y+ojZWpYs/Sl+0wM4FbLQ4pEuvbIeQ8YnqCzm1lagcN1a8z3RRGdx
bQxvx5JTrU1ZpvhpPXmsnD16jAKhAxBSbyjemtqWAO/m77apqWXZjIDZZ6kQfoazSNI9rW91MBq0
GahbMQj1PmTbRqYPkmz49XuxOtuZPheYl4mFqoGxLbcRw0diz6TEe+Sy+Fn3ZfqmM1TWPNTA+G3H
MBcvRUREm5AiWKecpNzquprc8NTcZ4O5YaFpnweWohAMvLNGckkEif8Jz3y8Sci7nXvt0cL5GPQU
BMsNaJkaZHpK3G84kWpDkwSffDkMWIa0q1SqLSvY6kGPG7BubpqR8T5CpJQd8rCkHz8Hpob4w40v
fg1A3CcS6uJjyyk6bo/gWXRICbBD8tDKtobB0NBJmx7xRRhSDozuPldddhwcAJzlNOjwrE3ztjwI
HySuQrb7P18KzGheghMM0zSBeP/fFL6brSwjfRXZtkWCTPeDinW4qFIa22BAehrr3XSVOvNcFQRb
WRTj57bJTlUuvGfLmuq9hmibf2Jca+EUPhnUeauwTVpAiZtlaBBYs3/c4O7dMDx5bhrEdeFlafmQ
koKMY8a2l+MMZ/LNPl5j1Lj2pY32xHOrByW4AVTVKDZDQvuJU5sct3oCO4YlblNWUPu9iCJCM/qd
yah9a0ciXzPI7c7L3rvqYwqk0LkNRWLvwfRE+7Kvyr2Xhz+cdBgu+sgGZ2J7YGSNeFeIhV3UbWsn
9U/14PzMfEtdxVBzEXgT9P7crvedjM5hwsZvkoSQYWn3RjMljWr8prwRAUsAGK7KScBZHsRYxbDD
zJth9Q86uvBD25BLpEUNubph0qB2GzTsSGmd73g7+d9JhHyZxBh+n9F2jNPGL8rp8YJrtC/5xPE6
/7Tl5y4Pps4fO+X+7n2Cg/pHO3R5dBBjK69FiGtoim159ZICDFvXl1/sJECBP8ux/U7zj47pk0ZD
KXIXv5SNXV/Q5IEKcswpOwl6uWZ0hs+O2f6w+G4QMq5gaQFvT0OESqaixqq5zcZNUZM3aw4FgGGP
YG5t7qnAtFuhmbzMf1HnOUwmXf8b4vPwexV17DWLno1A/L0PlL0t/J5UKhdRdme5EB2MGlTAZLbb
MuGtZPUGrnRWZmkqpnOWBCaYYTM4jnbuAUcVoPUzB7AXqhZmiu8ll9XUWw3zytlhanBsWoMXTgaf
Yps9sh+n5HYU6fNAqD0RoRaqAysJNoZO2103lbfPQ4RlXtW1h9RlSbU3+mJD+i6+rRqp1TpAorsa
DeD6htQ9tlB+URIdUYynwvoe8oZhVFFsddAFG1LR0+cKmcRZTN42K7L+NXK7YaNPj2k2suImaeJi
asK5LB85HUJYKSMI1vpng2HmRkYCbzb6vCGtxqcua+07La3qPVPD7J3S8z4V/18mtdbHG6tlWsqZ
kTF4h13BhPvXG6vns1/JStIYeAEj+lL8VMIf0ze/wLOLMeKLZgT6Ruq6dpR2AhMyAv5AW0tqxYDw
BsRbcg8kKyEliI/imBWQNzs3l/+wfM0oSEpZWiaKZbleXjZFT8l0sDql4mesVdOdQnxzgXw4rqMh
NNbMJmBqG5ijqvl+6DUWB/ZyH+nDjoCayUw4X100P1jVtyksP8547O6rXhRo1GoOCzTKYFd7rGsp
opS2MvJVgA5hFbJOvJVFnr6fV7+vU+TH8tflVm84jBEtZdu6+Eg1UJ0xuElWzpKC5o1xjvckZe0e
PMvBaRCW2pPfiOYpddZDrwPOg/rOyi8ki5vOSRzl6KmdVHpOpV7XD05lVA+oiipiPLBe5mn6WM2E
DtvK7bUVTqzNFc4PL3SqB8mR8D6jSBIkwszO8QJY9SejtnejyIMnVVKLuhX4rHgYUL9rmTpaRZbt
c6Q0K5XI6agin4Qk7ARFF61kXdQP9sAS0dUgfPtWhE26dOl80sibNk4Db7AKxe33T+C8F/jnPGx+
/kwMljSNM2Tm4xjWLLVAS/FqryaDVMPJY486Ztbsa0W0nrpvv/9p/1pTLD+OwQanmKWz8vlw9dtT
b2a5CZDeG9A2bNqEsDlOCWSdgDg9Iaf7frzPRs1+dtzwgXOVKISoSnZMI7UtvrjSY45ag5uMOkLy
4pwqGvf6frlonVo9Y0MjVWm+hE2/PWDiQy6JLfI2oVO7VYx9N8m8w/zDX/XxSbSEIdlvCYgRBhXo
8lf/Y6joRBp6bpy476NOzEsWk3tkzSPzbBYJDqGAU4huO5c/LZm+DoV4CKJiZy2veCSw+anhJsTB
sEbtUVrCehrBQdol3t/IdoZjY0/fx0Tp5wpf8KaqcL4VPqnwv/8z/vVeYmtkKF4Wh8PJdsTHVtLA
gYAsONK3hdU7h8U2rndhRoDqBAYBk4Lx7iXvItwRkfSY2CcTQ+ZRO7vGSDLsJL2TyQV1miV9qWu+
f6XOJ/3kxwcYLvaTLgN/nQEBaiVG0nkFsuxBYq3l/xlGgCR5W1bXoBmhtaqOf0jpJRmWEg4G1jXu
PSgxrnmBx4/CpNjpLXw+VwblXa9L8QldUXUObKu9LLOlIYAtkBrw3ghy/Y6C/Q5aVvx1gH2+YRHQ
/8FejtHiw9sJ+R/6Zlom3Z6xhf/iG+Qq0/Auagyq5NuydbPpuOH2BBlwJJ0VIeM7uPVtdIuM+H5p
IkYDaZFoUlIJ8gYz8lL1cpKrPT/lfRKzfClmM75LXdb9VqaLlwkjDhOg52VNR9QoeFDHRa1VWg8d
hMrHRiFByZ2R6o0rV5Cvx6klkhDBrmshgQHQJVySf8ooPWUJFuSQE2i1jI7tBiFOOqjgnPOeuUtH
ANJIlOinkYHDiAdjr8hNbQOQxKM2MS9HVqKP7kNXm4z/0gqDO4dO8cUpTFD8szVcd33x0sRBSEzA
hYIHVaEmm/OE8vjRm+wrYmyQfSp5C7T+aRoKYpKWX31BQc1HZGLJCdDiPAgYaiCi/vDTjwL3dQJC
tXq/VWl+j2qoayvM8FZw1PDp4itZdZFKb/Xs4md6U8wy79e/l3NJLfdLCVnMxaRDwbitUWftZWHq
myiMyOcI9Qe/zW5mGotPVVJcHfZwku48ZIo6b2jGBCqQiCby7cPhEQj+3mlIzF0eiBnZv29+5n9r
+Se0UMvInaZCjqvs2qniLxuTDhndk3PVOqHPYtXB2OlyKnZ+5+gXPUNf29gU2bGTbJSqprWyNPoc
3SGQxCIAHGksAWik+SzzgRbB0hr557GJJ3aqVkI9lTO0Ks1+2I4V0XPojIJ7bUT5aISvyyCbaZnY
9AxR8L6PE2bM2cfhzYVdoqw1yx/zuCzLmP+bWEKhUTczNsqWgGDIOYCllA99SE5ZSt6vZ/9lTP13
vQdk2XQtHRjGCksfzVsREUIdh/goY3dkaxVb/nPahz3Jz9rUsdtT0EDmdtcJz16spmtFW0aHiutz
GblJu3M3iVu+WjNAYl5eZBXFfgjG9v191EvAyFFfnf0+Cjbe4DhbMVXeyg574g4LgFDvjfVyEfkD
SK42pR6708v+L1BWirxfK72r5uWM8KMYbwEBHmxcw2KG5Ts261lNs/u9RM25NbMJTWuUZXBLwmaz
oLCYx9JSx461Ek5CXW9lwboeq0/Mq8pZeiRexGi8tgyHr8vczOKzGHA2v+t8N8zAM62WGf7yoMPc
IKBzzP9wSkl0GL/c8zmkHECCymZfMu8ZPsx2pNlCCQG5DfnBaNatyPOtM+rRdjlJtCz8+9PlSXVM
tnJJDIivDcm07Z0tHqlvnnKKms0KXxt4duq7oRHhOZhiYlRQEx1bVPiFWxSEqfhteWqqiVg6LSnW
zfwpVQCu/qacwx6/l1kSXgyvY+npMDX22doM0wlOk7gfywC+SNU8qi556YoY94FD9GpV9+7KrBId
iv4IY0JzUlLMkOLehQo1Blry/Oqhvdz8/vbozE/Lr6USJSFtL0+74Bk0P0xaJ2alU42abZXCjTsu
rYjGwIlhKU2JCuhZYI5Yq+XUV8maFbsLrb9jScttaF2Zpjf3uSjZggIU+vxpbiBMTxObLECDFBfN
HsbdJNmiLp+6VdjclUUJAW5ECMA7nXckCnzjPBB3FbZlfdKSrDo4zHpJfkXTMWqGu1vqfROBGbtY
GlWjZf0o8t0yl+oJV6oGdK1Bab9YBhymPuqdhwCY1p30A5rS/16WxP639xPYdT+ZVk6KI76TnaOD
hrjry/CTYQAt4/UzJj3Wd8urqOVvQUw2e2VBBliu3ve1lMrgSBmx3qzq+eVv54fJjcvT8uny0Vj/
oa791yjQlcql2qTTQl5kC+fDq9Ui7yxo0BsiUIQ86xZsyTH4qYey3RaFo5AHR/4pT0WPzBczvYs8
814MpL95Y6xx9iImbNUwfkYOlG6YzeJOnj81pbMNGJpuAHV5J+GYl0CG2+XJTclBvlZwIZSvWydV
9BYpXUFOXAeWZUtAmM8I+eMK7k5BPG5NMphvwZwbVNg1W2ifsCrBQPEPVZ362HBymbEaALvCOx2S
0ceNt9+4vtYXBaw/xCYnM3bIMOgMc9+E/lvdktraB+5leeunr5KrYWUMnfUwOeaeHbd+C2ITVfKg
H4VWgofRAf1JTWGdcQEJ6pXdb1oVaVBsOE5ZbPaPPi7ax9IpsDZ26rZ8Fo0qPXT6PEcIyJL0xKWc
cnlZPiLSV18NcYs3IFDluZ8uekNS/TRFfw8/a4O6Mw6Y+wy9nICFRAYVVeQ0zqUDqndyFXGIRZA/
Zn5xyovBvNXt8M1SWNh7IRD0Qu48+AYq15l5NCSMEeq8P4zz8nxAl5oWnXF6HwyMij7Ibb65k8nK
sPna6aOH86zWrn4u3zIWxSdXH3z0p2M6HVQcHukn4/u20F+Xf44XmZsZKb2+i6Rg7MzyprPPff39
QSRmacyvBxEWw1k8YyrYpa78IJ3xOzHNO1vYJJGZrwOrpd2wEQBAK9glZu7dOlhU1IDlzo4xFKIy
R4bkJfW9i+Deg4j2UJl6i8W007+T4+cftdTKL2QCZGcDf8HFS015xZ16RYkBdTnC0TJ23NNATFy1
bBuafX2v3OasBib95eBNf+inrH91ItyhXMuhguYNJG1pf2gTVWAPmeUSOR6FiJ3FPLqhl9c3ztCQ
SGxb5QXOUas4vO44c7/YWWzt07jGdMLSrw5DBnbz+dopgrTSHjttWSlu4V7ekBBR92qtDY116Api
3JcGx3S9H07HRnIVaZn+ZEhc0PDLjCc/R+vBOSL24J3vdTN3b6lMz4y4zFsfsMPtUbyWlfN1QAUH
Tbwp7sfAL2kziF3tvBgvwsCOUjYOwCMBLGN5oxl+cNK1CW7QvC6fP2Nm4d7M6TAExIJZGvhJu7Af
IyiWt+UBV85fUTbzpB3JQNXAqrZUMRjnbgiH1AXzub1773moRtfLn788I8tDoDrilRCVqbbE6o6J
5mtL/LnVFSfDLglJmp9hY37A6uAf+0qdelF+LtHvPdhFUu0w3+Oj8OvmaYq/AiO58WRjSJsfcASA
xYpSa9fN0FyPiltvq/A+cccHjmjzNKiWnmesSwB5ETKEIuESrTP5vS2KaNtFDGiBFrJ9Tkm7jjML
bZCVP7kqKZ7EzHKqgIOclq8ZdRIS+zmT4+b/2qKswa6REN+cR6/Z3DdOGUXmUS8ijdM7YckRltBT
NEPDlMeE5n+WBe+bDiMw2m2bFsi9SMAx46q8fxfVTMWRi+u6qBO7MmzvRe5edRchjgPvjbjEGmm0
J1Y+FJzbMmd/b+BYTU9AB9JwBhqGt7aDQAGt6L4vTPJvgCgwD6rvgz7u7jPXHW5s8/pNMeIaVo4G
2DYQwc0Ng78fYiSNZTmFcyop8bxRPOzjIa0fSiwcaOspxufrJ/BI77Isle+Xi2tSwbdK0y59lLqP
KCOjO6fJzxW8/ZcaC8EWii5AoFa0J22AvMKgH2BrrtKbZrwuQsoGhdRqXgxtFhPOMgdg3m0j9OAG
snwNVLBGSrjx6f0/1uI4VNggdJOsB38+HsaoaQ8Q+nl9JkM+JtZbT2jQM0yE5Ait7C0JXG8/uRFz
Jt61hf1deTM/guSH+8Cel059HXVHCyHD7AGJ1hYqgi1is4bXkn0idqx87ffQowsPtUsl7eBpFJ8K
4s778jWfOueyvHSR8p+iCOjI0peA5JzjEg3P+sspGqK3hf0d/sRwoW5UWwtO9pGDsOXfnEV4bhJ8
Kwo/hSnAALPNSGoDnkE0IwBHE20mZLLsuU70DaWfeAiT/AasbPzMsKfbpoAo1pAMu2uVxf3V88ej
a/fyyBiTL81fx75rbbO2iU6N3Vv7ZspobsGo9lZt3poBbIQDW21dWHXNpNshiqgsxoNekdqea30G
QniWl9YFK7jMqquHsUNA00EX3iTQw54LN1knHt1622BS0Sy/fghMt107TvfQzYsfqpB0BnuBfIj1
6BgbimG00OrH5aNMEY1rZryVYUHRwmM66la6itgmTpNm7qoKeemkT8OGE5EAZkIA/Rflaw9F/iZm
ZaYPrOz9wSzM6dgCelzEYsvvii7TMMd+PgOqB4/cLVAa9Ta24/tBFulf8wc52tV9APkZBBzJFIyu
vXYz5LMRvGmbk27lD6givQe8d+HOyHqx6nNFZLObaQ9NwSKa76lAwJ69sCeyK8G07Gsd6QLxgA5l
Hga2LhbRWCMtaHL0s6+RcBXajBKxez4ulfbkdGxsFKgA8HQTCKLePsy/mpcyzI3rChzEfz8EFnJG
Wyuq7fK1LiaAKc3PYhD13rZR/KHFHD8nvp1Csa6j+2qGEZk2BgkKpetoD8S1wxe4ZF96oU+rLgH+
ASOPjEtmfTtcEd7NUt+j8AsTDpbR5QRwYvnINu7CMU6fJViiDfIN9gVVUx+abIJuN88nlofWwY9q
Egud1BnuZzRlsNBRVSyq1GVTsOwLrSkRDKiEfbMsnqV5iO0GU7VjVwYMrcNXDA2PsbrLq5LYTnxz
MLremUEqrzJPjnIK/W1vJuZ9zIGLLDYK7v4PYWe21Di2bdEvUoT65tU97rDBQMKLAshM9f3e6r7+
Dsl1Tp6oirj1osKyEwojb+211pxjqnZ5jRmZP8HPAipMo1dXaC3VJTospn126fmH+ati8NXlvcfT
dURKzZvpDLEX2H4GhTAbceVZoERkiJa+B15ctMlzQed141gOhIaIURFwiB4hjAPkbyxzBu+D57xU
hgyOsFUZ/6IxWjeSgUVR12gwGoiUYWR1m7yv2AlMVz/1wLNwOhPOpRIYe1zqWzHiJu0Nvp0b1BGW
67rdm0V3m4WIOuq2w/199CS8WihJ2jYvAUhl0tUupVYAq+1c2KxqeQ3MsT5alXVy/OBmTpfvfMi4
ZoegaY/6dKptkcDrBhDw2uvWYcxm+j53tHAy7f6MsjAoEW0eMV5w7J4Ad5OhgifYYWSads5l8YUQ
s7MWtlra+HqneQ2G1QR62yQLrh3HXvl0CH1scJhPxSTP1wK29WkJ3a28t40C66iAyWIldQ8W3rgX
jL+/w0/aH8pfE2UZaD43XwRWUak9d4lZ7G1hFDiQWpYYMlojN8qJVsuLE6nnFtEkXr1z8rBl1+3V
9Ar8eAJ3QD+Y6F3dlzISZzwfiFy43dWiYUxjc5JymBrDCTTB1pEWbuRFwXskOofbIq5Ch77sLvaS
/GpE9Q9FE+LJzqbE2zHIuJdF6ur/34Ob/5D6APOmrNJolCP00/7eK8dRkifMcUd8oQSOOrlw9vPB
+u9X80Mz7+jLCrCSG783L36L83m+M6GkwMhM+2CDDh45tJre2PGlJGETVT02NorkWElpicM4HtX8
sdFKXOCTOeDuEBhPUYeN9H4bCGGqP7VZCujRxWlwP1noRrlrKyTcfUPRWg9sEswJBOAD52o08yUP
9plBcR+q+kuYIgMfK+fN8NPsX94rJFB/K1gc9ESTGhGdmuPC7fhbw8k1WsEg1ia/cW4yxjQANqH6
bZR4gr2K5q4m7auXwmCYmyfYkvWNQxm64ops0CyWrvlgAAbdlAbUEo1Wynqer7gVJpEZ1KFGiFzn
LnnlQnm//5xK6dCVO9I9mFY9ZXz5XIaxd501NXOnkYw4BdjlUhReeVYbfTiVJPD6cM9rLOIqvvQF
nPtqM2vmZ/V8b0r1OH9V+s2ucRyPAzcbKFXINHSzRwg5lRqQdIC1xKF9r7wghNfnXP90Bx8uRgfB
aHCa9pbIMThgye/Z+njjBsKVvrpXO1N5W2AIPmRltIqap/v2MlAQ8+WuIy+oOgpCmpkceBONgD6u
eOqdPt+oKd4V2U+Sznl0j3q72M3dSb0i8ztITjNxR471btbLFuhRLvcdjzXqsKymu0ZIHB3eyyXl
Y4/eQHX/avzoOXm2slORFxWosudlY34zIis7adyfslo6V19RkHEm5htO060NqvAkNJKw53kmJKUC
7bnfNcq2zycGbtfRoi4b7df9srXfSU60T26XcY1gv1920mZfVMdJjeq9dHy6idGEDetP9aTOGRT/
/usx9esfUDv8Toe6wofz2w1bWo+Dru5m7DACG2NpYRF/D4eGPIN01HaWHw+kcRr3KYuilLBkMDaz
0oPNw9PurkhPZ2mcD7MkaVbCdk7ZrrXRnUiIlDj7klVSdQF2S8KEJnR2QXUydwQ0ryCTqfP0XZbF
qz6InfO8BSqJcFnaeYQl9KHaccfjPRgtdmNsUj5paoplF/UZYdVd9nDfUFfKZ1j1bIc9JiDcd/sV
sN/pr18o654FexmwMKwBxhEPGRVHS4NcoI0N7OXhXz7Pxj/WPpcEAc+xUGXaE5ra4OP+P+POVKkG
LSygOUAcbqZ6JggTrPY6jfpWTcWTmo4/9TYxHzJh7a2cDHQPV/KW8kciuurbhQNX5Axz4Ot+Z4sa
2HZuKfEvFXyUusZnGCTASp3uc50+G5ddBu0ibbC1pQDNGOiHn0nrvjLQGR6GkCD5blKXz4docOuL
D/n0X3/xfzRe+MVZywyTVCCNBe1v6xiyXoN9s9qvALH+mn9VK9afM0zdxyoFilFbqtiiiOwOVn1D
oCW0JN3YBn+1wpbaok3U8dBO52qIOBs97NMrIK5uHXfBJjb8juss3EFvlRgFCf1zOgnqpkqc1zYi
dMzPrl4ZbPUOxgedwqD+l7nA37JmWKMZyNsGukno2Hi2/95XcgAAWgkWI5J4HmKsLntP+5nXIRQV
WE7OslKJMqCCafC/oUnpQQtik1B296EKS+zKBwdwMez+Fxbo4dLqVrk3XZAnhhpry8GXz5mW5/Ri
8+JRdAMkN0K6W7LotkGpmM9ZIh475MqkoaDU1Nty/dcKJhFr17IMjveGdDmodyfTvPLoIvGW3eCA
uy7i91nVj+WtOCLSfWvpSoBXBEve4qs+ienQ1IW7HfL+J76+eh3q4qDJSqDbzAEv+Gz9JsDDeE7H
fjzz597O+xkonE+1K9zl/UOfSl2ekskPYQUmGWQSv9W/7C/+rmT1DENFJIT9z0PX8o/9RexWZK67
OCfvHQ24cMs/PpD5q/sEbJjQuYocFrrojrPEdb4zzgfDb0hb8BvmB4jAj52dFCu0JVOia3Aae3bJ
lhJ6W4GsDwUyWjbLNv7yLRqjeJrX2Ao8QMb+4cQV+aj53JDEYASL3Iv8XTiCGJwEeUlrJ6+q/5+u
t+YmV43b5rsI2WpYqYdMaETzUXB/vEpbF7Tp2INPjwZbyx7//7eOZrv+jw+qgyRIdV2LCb2DyOpv
wnE9gyKUMGcgI3WaNLauyrrcEwIipwRtQhsXuj5Gb6Ed7zLsqWe9CrmbBT3S8tR7iY2la4mICxJ4
Ces6SqwKv2oINX03v+uxl/bLu0EQ29+75k752vzjTHhfpZXHV9PMAiz1TXnrpWi3fpEkD9Dofqk9
Ud+JLKJNB3Aod3RICnnybYChPOMiRKEexlerbs8jkL0vJzNDbn/JXk/kzeEzt9LMIHoWhC1Pw8qx
DSEQSSgzoV6+YToAr2WL/MGqJ08j4lvgikpGukYTOIfCSg/MwL2LWTFuAjbGTar9TLgCX+jHdRdm
zTfpBFetLcqX0iSVPQ5zsU99x0cETbZslFl3GzFZwMWyQ2u7Rjv6cp+8wjRausBIdkggZ08dda1J
cFOERoBPjV0ksMQG4T6ZaUDmRFY+M6e4BJVESxYVLIVTH6vo3GiNvmqZ1r62rg2R3zJLUw5VOSYL
nz7YUhZ+dmgnspdi4krxHFpBtk8kjVaFLvAkonhzT07gSdRV4J+9R7Uv5NLkPrRKpttG7yghXhDa
snmLAjjgjbtgl9HWpRJWWzdhB220jr6SXmDddMO3FlHkFR++7T6Put38NopHJLnaUDtfU1zHEsIr
dVQbVTt8PA3KLoVaZtYwDrp7gdXFVjTNL17lGW+5iTQORhixFjq70aIMS39uiO5Y4XdwMrU1yGMD
37SjPvauCmIFk3E1TaPLKOuP1gj7pDe/Kxjj7iI0KcQmDTkqq/ZYYJrajULulbjZK0VHM6J0zhoo
yGVqqM3+3nWeHvImH1IlZUw6t56nU1OopiOUaO85VfWcR81tbhA7aAJXZZMjjGjIcIs1Z1iY/aDt
NJ0Em3nDCfSXtJrU/UX2pn8X+8waoMz1PukYHTq9bXazWCVJ+QAVDprUXEtOTiSsXeVMe3LyWu9d
TLskHyBnxcBolvnnP4dECW/ogpqV79L1zEof8ym6BPfogZz/q69PCs/Dfc+fxy5GPrMb1mD4bJRB
dIvypOadF1385AzeIU668i1SbPjsSuQ+hiNBt2FgnOOpy+aC/hr8tvM3QROBgLUr800pjWWUO8aj
WRQYcafF0xJ1uzXNEsKMZylfFD/wU2a5ZKzXr6N0veu8ufbcnsGpn/vHJB3hf2UWzf3Cfpx1Mn1m
XDzhH+CiY3WvvPA5VPqYjMlCx0IUPfsCQZPWdxTb9l87IVutg8fZjkzQEuZ3pxh2WhUrpEaFFVAj
K7uYeRPvsIagqO2wazZDkzxSRdLJG81nBaHzKw3/x9n8XmUG+/1hNBZz+8cFXE8wNgJEMVYU0nFA
ILgsi9dMJZ40Tar3uJLhqoBsRcubRmQYRuVfCqMU2sg2KsOYhJZxPVsFkUv+VJLYePaxXNDPIAND
HR5G15LflqH8RN3s/EANEwDucJQDwubsSI4g+M4ePyMEg+QpITfrMHjiVk3ynD/qshQ5JSMDOEJR
K7nVvKOxgC0zK6gYZaMrQzM9j9DFiEpq/ioZjQfLIb6FmeGwcXQui6yNe39jJRXur6Ajn64gCNwF
zk+uzPBRGzF5FSalmQwITGTcq7z6PNk1jrfPybVYpFqlHQEtqMfKr55jJwBkEjeQT4G+HYbJGjuk
uN6i1hZbMoyig3Cz9yJO5L6SCTApKOUv1PDfYISQJUY+aauzB4LxDg3LEy2P7jgQ8uNhpz4oZcwo
G+pOHuTdTTG5JpE7QROnJ70yAQL+RCgMYTtzR3S2KZOQlDGXjANt2ZgWrXls8ptZ38olINeJioK6
mxrBCR8ds9OIyK2zj85U/KU6yvhUg4p87AV46NLJ9s7YOLcpnq8fXPy8vSzXc5cmt+Nu09oB/Va/
Mt5ob+TgHV3tSNwb1gZr6jTEGxEoL5pMkRehDFC/W/TPB1C6LK6lBbCi1128eME5Jjpup3RIUpBS
1lAYMaW7sfHLTOCH2TkLV1CoeDcmVwM62WA3K4ujoC25dSsvYMBgWVdZeEqNNN4riMp0w4qvGfia
kmr7cHfDVAOonr7D3Dt9n44/0QHlPAW/JwK47WO08oA4gd+xf7p9+9bHgKoR/1/GvI2vEb0ElgRa
bRKZ455M3mAfdNnbXeNMUxHNogSRM/0d0wIsdXAiEha0UpJ9j6okf97DSGh6z3cxkFIcM+nD0x67
E/EI4lzr3lOLUmD+8ZGa3ZRK1/66snFDnefFJzGG4NSbYIddJHZdqP0GwzuC4EQLSSglf/YyHQD7
Zv2rr0rzFnu/LWXEBj7JYpVIS9eiIzPFxYd9nHLzkk0GEXxaWvNwHfsmcRJ0y9F6wfkkGsU1kmVa
3HJbuAfXDZbZWB7VQgex2UffWVyiy9XHs4ZHYecjMifxpn3QdNJ349pZm4Km+xSMk+MdbQMTmDyU
t95qfsuEgnhU6vcOEnDixeaisIkylq4gzzgZf40kApMWtkUE1i0UoeoLbB742xu5RnY44ksLoUD0
+ZEMVEhJmqMRUTd50bo62gwGhg+dVhaVvJYwE9LCFaRuZ0WeAIwCzDKRdaL/uy1lF++QK0N9aUKM
LRCbtpVmdyBRi0NMJS8AZ9I3UwDQOUvD9F/HtuoW9J69hfKzTkAlJa0XbnqSjVHUf6ZZ8Uig/S9F
SiqNT9LKLnlEIS7Js2J2qZTmI64EkjM+7Uw5qWX3q3RyXHPJhTS0g+dsmXg9SLAtHkWktMOb6Q7W
uhvF15iQaJyNbLR0kd6yfIScq4EP7sp2kVc427SMjToh9Kxv+wnqOlRPtuD9trcMZ45KEH7l/sAF
akE2pgOTS3R5Re9wO+jOvYbe0KkZXNepCQDup6+QaAMQNASjxLTDHSe/SpHSnsBXp6YEJDtYK3Oy
FM3G2mc+IfQgwpC1m2A2WzPEc5Orz/A5M2kGa11o8dY0ip99oz9g08JuOlrtU5qOV22kV2OHx6gf
3pWcmKs82MY2GRvkjCJtqIEcCDB8Ql5CUC1Kr772bfHYM1xh4PjgtR79AGCA2OYxJMkjtNebIZKH
QNX2duK8DwaJUmw+jj6UVmIfMZCycUMS6v1CTrhkrSK2RnJvig0gHnXOtxLphwkvkb+msvTLJsFY
xzvmjzo8v2UdIkGuKnPXdvlbz685KN7RUaufI8NWD5fzwupMFT1/+FppRbUxzWQ3yq5ZGkMTLIfc
4c/CoFNNJQlTTsm4fbgiKH6LDXGu4sC9WWH2Wecp8ZzCZHSA1XwRNhmtn/Zq1Moaw8IyTvVdI4oH
tchX3WTMt/Hp18YYIFmglnBRIJWptyozMzmWF8Msnx2f8YnkdjKG3s0s2nrx0Ft03F3zHFPaguXD
f2qQTrfik3IIMKZthW6SIDyUAZ1N7dOFFiLMroLSD8wSa30AOFBluSVuqZU2gwfJ1ddp1zbXf4Kk
eUvl3rOe9ChSFhAv6O8xcF0mLRxoBZorDioGONAsm0ndUZ66NiPsyKjh2qmoEXRCA9daVJe7JhDH
UFGGbaGoQOu9fFd6DAFSIJVVjkesPFdGwkepfIV4dJV5/K3DiF+2WkOa+3BIFIQHLArhEh1Wv6jY
s/SyfSkbIpEs3f6KY5Vhr3pAFk8gCcVvodJowlo0ItWLiUx1yIRiQl4+Oqbk7z/QGykFAiNfPJHw
+Q7mJFmMMSExEJS5FGAMNcPK8eW5SRnpYWKPgNY5y9yml9f5/cF3dMIKvF7deGE0rLVuhLbcdi8o
ZtWlFNEvyKFbrbYXWuk/BEH/IBD3LYM0EYvpl7TjgY6bhSYiSGx6zMQBEmeOzu3Y9WrI3bXSMRTH
x7CsDtO1UJOV5IRncJw5xIOyVql7q+TLqWIkqdlGwyq71FrigNIiviTpEO6kXd6MJGIEBNOUX3c9
SPIEiZFjroj4V1ENfuEQTpOl7Ooq/m2F3o+gzxg8ENoRJhAkMy1epWSAZDZexwKTQm56vwWt5WVQ
jxooGURYXlw+899xm4zQb/E03EYkBKkVbdWRtXcMsRfigDpmVkrwyrCp3BQWNzsWdhEwxX3EV6Mu
lv6QPkHpKfZuAYHaJ1iDnCmP1Mv0We2KbajX4V7wWtVKyQ4IHHcZZ8OxpSmxHGK07rCsz5blrkua
aSuUF7S4wvKlGMnyy/KOvjBIds/61s1EX1sRTCB6uMpe+65qNGTCcsgc0AhHkJTxC8N3h6VZYTo3
auumqB7bcQqoXeGn5EHsVehFRJtF2RZkJRVBl3EBR8ZpNKI3eyDqlB1ovmvtSG5lpfUr5kHhHla/
ld5AluQvtjLc4pCVBZZLhFyOHwhmecuN/8HSku/G64ZTOnS/UBlUKybkZNFovLDNYBfTT+dSye11
Z9mrYfDqPaN4RmaiBXxr2XJpxNYWWnE/AX1ZFEKKBcfW3RXvOrRGnfA2X4sOjFh87jlGtdQ90mkM
QdZpzy+TmSz+cDGIHiePocZVuyZI7tE0q9/0izKm7SlNOIl5hz/V0lUFqRt+a+6xA2LxiIsdPUSH
4Z+29EBjTFV7ushV0SyaNsWIJUvijWkhBxqMJoYhBZQldWuHSXqIAjZrWtLs4MRmOx+au9sk5Qlf
CDNE9Suk28qsvljSKvptWcH36CnLwZRIKQgsUjIE/8CkRPgypM7SzfunrNFvZhqx+JnhlgBaaNh6
9gQwhcxnPyDyzzQeqM6GZdyl+qeOz8XVY+Wls1mEcYvvddfP943OhB4CNDSZ3PqIBpGtCVGMN3oS
XJveDN4YWdMLKaHA2/G4sYvqI+N/ZkPP+4vp87rmf381IoSA4ISeTR8w1YdHVw5foUBmnvTP0qfn
2JZ9ucoHcmmy/gdlY3Gs8pB33rt5aPXP7Cqc1ZChJ8CUBqlMU4B6E6VnJCWVcP6jG3P3qW0JMag1
M6YlEvbMDvX4rE+HBOPoalT5VLA6eievdMN9W4XH+dEIewDCZfcgyfvaqVy2AeX3KmNjyUQDYanf
tRjkeU89hwWIemctuLgfCKomoRWMXoap0nUawqRtbAcs9aj31BUzMWTkpfbVTngviX5e61DjC4mw
UYb2h7DSL+F1CDDLbJ2GzobJt14V3+OElYerlyxMb9K2KeIDpba36BN1NwTdrssIwGFqtzM90tkL
i1pIy6xoQze7OdVhc7NKPNeQMqJtniv6xpgejmO5RuO1DP3SeqH0006mCKnLjNh+kWKoGD1l8WJ+
trYa+gEB40KbqcFLAjaNas8w9oELzxrGK7GNur8P/LZ6VWg5g4MPEIiC3fpR1+hme9v6BAnBsgZv
4OiNanjt2fcs6umJ3Ap+52k2PJmEvu0jM0/W8/lRXugH9h/QPrONjYZyQfTdL5ex96HzFUGPjHwm
KwULl9JuPRjQ0bgh+t40uSAuxqQv3Nd2+ZLLsbnYVfOaBUb7JqA8PyRe1hGwXrZvJlFrTBIZsBTT
s1lTPded4lxEJcxb02APnE6PiECOusM9a/5HSDbIMQDAsxrsOkQC1MEcB/F+hkG9AkgSXn2XU/P5
Mf5U9JEW6H/PREb16AoJuVv3EzoDrsYyUGaovtBcL0IjmFKIONgi/d0aYb+3qZ3up3S9enSIoDne
XzCdj1SfcNzUOf85peDZjERxUMArsQuW72hpjCWkuIIYo5SQD9wD/O8POJwANFPda4wM1fxLR01A
FFETEWTl5sjbJiYEi9dX7gTH1Mzkqyqwm6M4NEHZ+OOrpiBGnl6g9DJZCoi7upFMiSaquiPb19i1
rdpcwlYhpk0PnI/Cs7YYVuR2KDKVKgCllexG6zQ2o/omaOOxC2Se2rQIcyHs+l6qvjkM37Y0ebx1
YDOUskot2mEkQUs4inJDFSOoH9OcERzAZ7dOxM1rbOMSqOlW+mp34grHbWYMh5Cg1A9WQ4N+X23v
AeFpN91D2j6d1ws6DCO4VVIOtezmCeWRb91QpCcI3fwmW/ZlNL6PcX1rCPqhCe1t4tDwAqR/Ax/y
IPkMhtZcmKUrbmpUJGuh18Y5dbsWzW4bsFHElzuxngyFvk3MGkkbIxMnGEbKBjedd3atlAGZjLuL
U0SAAmq3fkhouB7NHItJnI3Vzya2F6NuKL914ZwrVSc/RcXB6nd0WkTq1/Ruuo5+rfCerdqWK60i
J6UEEbd1PNw8Ua3QllQl6Ye4DB+6wnKOadj3m0Jzo6ul9PpC2rX+2IceLH9DVgumo/mPPsVJULSD
tS1EWfyQWvVs6c1HLeWudKR2G1WNVJdqIGaimd5TkaNhrgnomZ8lA2ZjMn2iPZGQhuG1JJC3offM
Lb5fBm5EKKUqTIwzaOGaATuXD3FiawPQ3siq3Axd4b9R3VWO+KqbypmWUOMQsZe8GAkkkvkJpqJQ
BDXrhXrNWuXBeNGZb25brXVf2qS+8Lz2lShdu1CqqL7WNKn3NHT6dV5b4iPXpjwPXkEzzFkmlmac
OsU2kSWN4yZ59QORXQfSBFDdpPvEpNEFX4HSD/xbQvLLtUC1fVGscjhl47CFn6hcmkT4OCCLV7O3
jUexGeKsDqkp43I3mvVN7zJvOEsrSDflSDzc6LrKNrNYqiazkZERoNd2rsZvwkNw6oj+usl7pADC
2ebJ+GN+IgdwNQwGkmWMekdlOsCYVg7zQXDRNYvcdae9ZdaSHiKYurJ2dxPiawoeuh9m2JcSgRJY
MLRN9gZarvklMwrsz+vmc1JkB6XNs9caOQvarzFk8vbZoALBuANCntA4ut2RumzygtmQp1YPMCD1
n8LIn9pcrb7csfipuFZ9Hpy4WiX+sKrNUmEnQZuDq7Y9dlsKPnGcv44Ku+U+Np0u4zSQZGWSPlTl
hrqcTxqGQV+5T3dt7JTroFNtvP4ltv/5yzoJjWNoflgV2IZQdswt4Iw7aVddXDHhrvT6dzWdGj0L
0XaZGE+Dq4eH+RXzayF+JFt0KCGRFsQUrwtBWYrC94yaG0p0VOurgrTOjUSFsC+5o577oslXpVaH
Hxi3dzqblV9GYb/RNe1eaasw+8gY8KYqVAKz1Yn0Rpr6Q/HGx/mltgKHtUzFj1FynduRVZ+w2Tkr
w+ipJi26hRkKpB853zrhhvTd4zVD4+R5yFkrRNMCtGXTx8GtDJiSzS9BE3ZMnYi5DEatNXNBgL1Z
qz4OZd0sp28E7cJ/xfJwUBvHfGnzBppP1ELfjp38szy6liE+UyuMNn6LCavp6Oa2YX6yp/N9nhtL
Y3SxuipAwaxGRcc6ReRWPe8KMudh6ZiiXycg6dZDU/AGTwdJIzhJPeMRZZTxFFVOvws+fTVqcWNy
0eSNUtzoTRc3YaCj9Kzn+UHfIFPC0ffhllr1MGAnA1EWR4emLRCfzF/OBztuokNZaQurt5nNBFp6
mg/C9f/6an6IFWFr5l6yJ5BL7yYQAPc1gzlG7EhvAe2+faGI8JZFULkbJU/yJexEgz2G4iwDttDv
1AIFiUqu8ahMtU6smFemCqQeqz3OQJone1Uj3jXoRHpxqjWFKh8QwTgV61XaPARNo13mQxf7EHm0
HrePl+igfdIoPOYVfbMWRI5peZ/jlEM+H5ic0vGZDobVo9+aT6Jk7zcQnZ7/vGT+an7d/C8Q+/zn
xfPjvz09P5wPKB3JedIRU7Z4ly6Uz3hQRLQpGr+4+F0fe9SxCNiqALQimvbiMj9TeUwuNEse50fz
+fnfS5R/C1tH7jE/jLFCXGxJ0yqN6pf51J9/kMaAQioBTWo+pxj9M+pJsD1uzRuu1pexoPFM2NOa
bPbuASFZsFCC9iWLaP63fftTJk71w5QmCjh8W4bnvZQCTW3JzkfRk+EcVKqxgpc54Mc0ftZtA+fR
HT4brBA7a7SqZVSZX91IHjOAJf2QJqn/3HeNAXtp8h5P0I3UbLmlN4AcKWU8Aba/qvSKQAgK8wop
AzYGHpKa+OShTtqU9aQjI1zo2W5ww/kuDqYoJXTLVLZ6LZUjds6fXaCT+lnE3x5DUKIhFYraER5q
kzodDMioJiSnjJ8A4DJMoX5+yZ30PcL36PQA9E34OltC3uQ2KsbsHfovWqkk/RSWUNfwd4IF9Fvq
tkwPX/yiO6tMpT8dvcFKaYQUe8C4LkpO7hcM+U9cUdpz0uhPoh7Yr5KDS4TLhxZX9kfkawXadfLo
ygJfpzIo7c3qw2yjGuDdZnYrSdn+vkZdOEnn1FWdcvP8r1AqK83yMD9KVFwzFm33WWMznwraZsSc
UT1WLR0DumXFtRvs/IpHQtu4XW0sw0kRmXvZAwjtcBMZiYpDI5yGgdOX9NlCRAMVCkjP/SmHPPiW
TvmjZsZ9S6mZdoPmOFuEe+kLMsKX+QWuCmsuIpLieeBz8oAsM9gOJeYQN/NOfa8H33FtNwvaRu41
0OEbtfUA3CAE9y0NOkjTD7GTisvb2rgN7YI6tezL0OiAOw3kD0rnF9ewLdNlk8bJi1OBjolLeZgP
oW4MG02k73nfw27tp2KmpscHnisl3CVElrV2yMxY5DrcsyYaXrivJc9e2nyCcC3JphgQe+s3JDHd
9PnM+fgPUMbDadlPuC01faW8DGHH1RAH0U9JkM+gjxicXKQFIS567IDZS1cg5vRokSWGp9GPom40
vG9At9ymGtCgjWkfCGHw2TJkUHtG8R7aIWBtA3h2RDLne6Ip+xEA3Y1onvRU2MSYz+epSJ891AjD
qJWPGY7F+6EPInsRpYO3gZOJgFwQcmxHYnicD1VAH6aJIwWhGJBpNL5k13XeU1WANWhzfDnpR1tZ
3hX5m75XM+d3ogvvOh8YkHcbEBvx6s85NOF7QK43REFMgAoC1Eq7lw8+lnu8IxR4OkoFJ8mdjcek
X9F7aFgk0UVGqdxoTGxr1ezXgWGSIEIndmfV8kfdqCH5jNhhFjJlH2BkyakVVP1t+M0to6GdOjTn
+Stt+grXf7CAeqKtiKB6ChzRnz0R92efkcV5fhi1sqZdAQvcDCm1lax7tJgJPDYE6z3aBE+shrZN
+XvwcD7X18pvouJwLNLSsnLNAFIIxdPpG+tUiGpPbqR/zYzafmCySiR0Rx5HobjyVGBvQCJak2/u
6OVDMOI8GsJE23uoSR8Up4uPqpTMsEZLo1UdQusrqVMVPTbY6Y3xtcwLa9WZ4ttLguxcD/2vlEzF
F5pj1EA5weP+WH1poNKWkt1QLbUzmXHEy1gu370YfXr9lrk0qgALWghWbUUIC0nlvmmu0l6ihEuV
HQDX/CTL7n8PdTV+tMCiKk0DkaOYlbPWyWJe4Guo+0VqYJO8fzmQS3PEv1RKlSdAlj1DRCNZnPSo
JlP4a7VWT85Wlx2k6v5WxiLPlsjbENy09bjNQ7OgjYfxSNDgExDi1zpNIPweHBSjhAwm2SiYDNtX
8xPzOUEhyrs8PT2/UAQqGVLzY99IkeTRergiwul3ZZDrJx1xP3NIo+e67/XTfM5GgvnXV9O5Lm08
sr0I6BsHxWR9mU7+eU1BLafWmrr/8w3u32V6WZM3/V7LGMb8+afzs/MhGaAFeK3h/88P//Ps/P0Y
3HYLv4/kZv6Jf/sZ84t1sAQkzoBQnn6h+WWqMUKEwGU8PuQF4vLpCTRZHQ5kSjyraryN2VTmCWIg
q0cUPlp4tfcZ4xKY2kpnHBwfsVVA6bvTDN9e573sgDSa4qHWaeYzxgILOtrJvg8a9ZqS9rKN8BCM
44QLK1hrfMWRJych13M4O2FBf3P2cVRXGAZf0lPeWjNCyhCnBNX2ZexvZnOaE7m4LfpoP/qar0HW
gT6gW1m05cMwUERbwzrzf7WDqj+qACCv88HEmyAqWR3tymK4M+XHBO0TA7j8iPXstXZVSUCk6KDO
CLTi3bfVxx8KxIcdukPtMnkvSxMds5YZ9sGRJiRi2AUbIz6y1kU/pCzdvZ6Z8codkmptemSQhrlc
QWFEStFbe7Ju6jWrnbHU9CZ9VEyGYmVoUZvgBtTi9lrXVbUsaqmzC5f2Ocvlzce6KqVmvqbjRByv
hfbmxC8xREKQqoiTErEvjWR8oLDf6lOcmaLRIjXVgWi+oMC7ip+/Rz5lllWzcBBa6sA1aIpUy8wY
2ids08DeU/okie4qN6cJCLKUZrPyqjJ4wZNu7tHV2P/H1pk1N6p0UfYXEUEy8yqhebDk2X4h7Kq6
zFMy8+t7ge+N+rqjXygjuTxJJCfP2Xtt9so8W8oC+m6Vv0fzmSRR956SBrw810YO8rzBnPsIcxB4
rU9/NF1HTL+cassxYeU9Lof/ObdNh8V+fqaDGHH8e2rZsY1HbH7GN4bM09vWXXcEqz4WYGcfS1gq
NFvqWzafpSSAnNne/jy3fBZIi8nBzeijd/s5BL5GdGeLuefvY8tHePn7cy77/3ncbUf7ai8Hxccz
X2iSEcR/XykagozKzESGjF2MKWxQ3YMO5UlEPCtmMLU45W96Wvub5Z3XVVV0xzT2kGTDAxol/yus
3ybd6KhDaJ9Pum16JoD92WZckIGLVqIEMw4fo3yM6IoexiH+o9vtnaGCdfdB2N3jIcBtYqVbnyJr
FdTjeGe0N9K3bMMdyv5klfXjrnbKHKA11ySI8NnyC/AgGyPnUpawPFvgBFWRP0yRX5ztSKJJjgeA
ujqmfbsomtRbHlRH9d+nrTSG+KGEoXmoG3+zPPv3sHwZsjHiJI+eVRzDcTlBruSOt4PxFO2cMpw+
EBywH7XpZViw3MkRcdB58HgcM/RVfGDbuhGhQARFdo6Na0SSw0tGgOUO6zj3sKJZN1pKckXF9Ffr
iYRUy7THGstgws2r6Wgz5AOGe2txgmxIeIYwFYjxbaAZt5qaXmcIlY/orneztf9Vs0Eaj5Ydgorh
s0wTMQKZPsMmm0+jwC3AgnQ9Xnj/WyRavXV9pX5VBpqPjbNlkzdc6u9BV4d3iF3Byexhh2e2sN4b
S0cPjfbk7Oqq8TJrz3MEKns6JuUOca679914WBWgn0NmWU697wsbhUnSkfQWjzoVlmAAMR+yKtjU
iY7DXCr/PuT0QpxlfnbNrCRNdvLDazX1Tw2qj0MLjwfpl+vmzP4h9K5T9tYINPicv4e0SuQmiXnn
lGYljravqhmKjvmoDhnZnMvDy4ZzOZiCEhOzN4N0HbCBibdzpyet9gbdEo5GlKWE68TyjQnX8rAf
UEE2aXaJZhBkZCkWJvZZrDqfItEkJnGGQ5pMSxlD1Lf/5/E8MyxQu//z6QmKE9ql8pjH6XRClzud
lo/cMcS526ZonUbiCsv/Hu9jfThNW6WMlG/akauJ1+OPkU/fYcCbq8qSV6tLSi8sHX0Tx7HPjSPe
a04bv9Vp/x7XGIiccmourIMNaF7+8MtHxHAO9JUHWgpdW5yygUBdMwgYzOnKsdEi8G0tce/Q3rJL
0LPwG9RH9PjGbl1FDpPYwOWxsAjRLfPKxaGankQGteHnwym2rlDbM5aL/UjpQWuzEHsFAA1MEVby
ruxOcN1aj6X+UCtQARzLSh802XMRsdvB2/rlR6QBpW4NNkWMWKINpvu0xY+ZlW0p6MQBysJw7tRy
OC8fLYdhPv15rOgJ6vDBcppyoClUNLF7Zm//7wF+iHsmq/HAKDXdVl1Fig1UjhEWu+Xb0GIq5wYj
1D9go/knns+Wx/OMLARByqofc2sdI/sOJu6i2pO7aVvgNkVV+HsqX5teOZMBNZH9McGbz31ipQOy
uuVl+09YCRPjHH9kXU4uPtfxuRoz5xTH8oNSEBuQzl7/C1ptcohN7R2DUno2zYb0eG3k7eR2hwx1
faUq6kGm0S4ptBdBC/1YCMs5lob/ps6bnt7RxSaqHWbPvVWs2Z0xgHcbjGAh8XxI2Ql3pztrMKyU
MkfnEWFKUwI/PYQgMETwFEp1OGQKnb5YG/e2tiqAhHhxKKK12WrffRc/kUpHhgTMNdAtB70uyrVR
qmfeF3tZaNfM4d6WXTHBzJIe3oqdKpHk2I7YThZgIPJbbpMOxkEowouV4apkBPpJ39XWo6UJJHvf
BXUglJp7M9t/SaYvYlK3e4hAhLCEnpZQIOQOiBlZe0Px3JfKcCGhvaDSCf4ksmgOQAkIga7betUE
wG21IV21GIuJX82/8Hx7Iyr8kespDmyiakPrWQ0Ge9MG/a6FremlM8k5691D2HPXVsD1rufgyDGh
99wzRHEG55Wo7XqtZtkNNmWDl7G21noUR15NdUQqPURhH57UFMNUcJ2YW6LvnsZqpMUnMMHQo3gg
gnHC45Vf6lg3V1rxCuG432qwtbOc5muc4e21SvHeJCWjdxl/tJEVrCuRPhbolD0O/I4mbIihg6g0
BtYGlon5micvjjr3wFFxX7KgbO9D0F5cPNOJTkCHA3QbMta7Uzf5W8nUkUotI8JyPsV78tigjb+E
v93I0cjvFKuWwGOMDU+DCz2h7zdR5bZvcQ2En7HnOssQRWa2OjAvVi+mmweHEoqATiySNdEwGIjc
xLoQNPsgtGEL1ZSupbNuQQtuyK2BMgk4g8ECCteU1syYQ7R1bZy3WRutpUAcl/YGiVI5UlfCAR7T
qD2rMd3/TmZeU7Gtd+DTtU39ogdFta6SgTiVhFkAEy+0rIwiTrAp1yMs4yyq02MVGr/tgFRbSnJs
SxXuPrTKuzpca0n7hxb4YcD3GQzqhYzlf+BBNKuC8T+EhmFTC7o6BJGsk5JBcTRizpdpQlgtOj+V
ZC1SWxk2WWVPz6JH9V0WyPBVY3xuBl2S41uuDID/FsXsij8Nvu0SiZdb9K8ydBVv8OM9LFXlGut0
3sxVYq1xeYxE5ZFu1zrckCMFu6HRKTHy4uAuHVfZ6sgHV8sdqdW7vd4QwZk6ZPcgayge+Tki96kY
XYKUq24kiJX9kO2gCYvrvRZM8mG0CEyBKT4wZjiIziU51gifaJMx+yXqOUQK0xnFaVSYQiolrtXY
aD5b6juCRq/WZJknxWWlQrR3zvOZPNOjSylRBPrmsJ9AiRBxqvgeheAz29+rbxJ1P/Zte27Vajz6
pNLVRc4OHDvWGevKCleNewB79DUoSXqDB7Y1DUSOccROH7g78D+/zbepanc70xDfOcOVi9vzC026
Gm4To0ufqWwjFRmXCwI9rlZhVSsnexJXkFPDQ8QY0E9Xbks3tVHS4p7GMn9gCrjWBnOTM4h4IEkd
s5qclIvPlC0vGwK4htb0nIYKTzbaBOYg/mJc2FzMaqi3hgIwFHzWS2PR1dEz4EDDk87bYhZsjuco
K6bzEIeypW363/nyUTcligeOR/l5olfQLzd6XK2pKsQM14A6P9UHoUe7WoKlRPsBIbSGr4Lw9kq2
eX923IpFaRJHpbWwSLnGTtDCOWSIBdDdrrIh6WgYMw7VAvE8olMuWydascZnaUU6cYddnYxYYqZV
xvPc6zcjNyNAitW3nTFYHfR0W0TuPKCxECthXKjtLTH07tHAa744CnLp/MIkzrsaxgtJ6AmQLLBN
aekrrAG+j/N7RITRz/2xhCCtQhJe6jfFRuZxjtNaypurpbrn+9LwlEBiYovSW4HICTlFXV8nMT3I
SJqrAE/kOlcU46w58OKVgDavDA91xBqoWm70wfK+g0aJjUdwqQNX6lSuD+ZUCNNbJmXouHdG2Owh
6ZaXtLMfIiVRMWohy6ozruRqzrTxbSEf/Li+jHzWPpm1HVkaEfPldF7Juj/RB0eaXqe7CW8WuCSX
JTJg8UUZmRpELwjk2lZrvtdoB9HWtMXW7ZD5tEwQfno1w9R1G1mxR6jUpjrDHKrORNf+wjSFTkIP
2KuFxnMIIGLHKAkFKHdT5noWiwlrSIJ8W6EOmhABNdlRGQTZcqyfHXr0TMl/wRZRYXJaxWYM0IHS
J0foi5WSAM5j4X6WjBq3dCj4k6UaOlu2S8dWKX/7fmazJ3Ebpluue53M/E8r+stIY/9Otx4RJ+Km
VQtu3SNqO/1sGvMRQG1MEp7DS6NL/ZFFTa5zX6T7EDzzXWffFrjWLTLLuxFKgTFQU/a5jYwHazb9
djUyj2ONJ3I+s2RfPTQDkTiAYduVDIjm6pQaXXhoo16qCKu2beOToDC2Q2m4q7TxoS1SnbBiDlJ2
+kWRZbluhZttsA79+4TFqI2ZwPw5o1FufZsqd/nkv/93+UivaKTG+nT7//7XEEwGwvW88NrW1C/4
mVDH/v3GdqddK6vpDst//p9vydWuweewvLoK/kR53m8oGDZB205fJLclKw2BxnvjFvTcMNvTrSCy
e9B64xGDY7QRoZHdtE5rtu2k0l8J8IJCsphlWfULkvjhpMKmTXkUn88bUc0O611GT2dUV37OrA+f
xBU9EMWHCOVDyGXQENl5rIzM5dVPs48sNxB+o0E8aVVMAwsHcp1uhRlOT6Oa0p1pevNYleoJF5z7
UPaq9syQlljtTCrH5bTE8uzhgAx3y2llKaT6SVxtaAeGvToLPgPMo2dLZn+Yz/fPdOG1RzPbFeHj
mDjpcz8fSiv5x6mV7rw8VOtqsyHvJt3aZnCvoDRkVp3R4uv+0cP40NomEWNVkK7K5jcoKEZqoAk9
KChiQ32oekrb3Oqqt4+kCK31Qoq7EiunlPCkDX7bdGVVdXaLL/HU5p7jRsOO1A3nHgYQPKpc4Zab
Y5EKySaY0vw76LEhJHHZ7YqO4qyTu5naFVTaZy9kwT6dy6ZvjGtaNtvU7sIjMJh6FWTlDgC3yNqD
U1tfDnbBlWUHr7ZPTQlLBjmjz3garWRVEjST2eYHkUTrUDp7XQvbhzRo+hczQLBsM8RE3x/uUnva
T21COGXRa15VYh6QPaW/T9H7RszKzYCsexEaMvTikhvZI5Oih6yVu2Gq2Dd3+7itvBiHUpEA6RXh
m1X7n0JQAYlCORQFDu+6vybKRsQ2GuYxAQiBNyTTiy2u3lsMl4dJ8L0yrJfKLW4yeJxontbAvNYT
eLjWjvA6F/WDE6R3TTu2XM71aP8D4ujAy/fdUiBnUperwmUtqYEq2UQF0gFKex1zww3b7lYtlWMq
iVqZHkU+eUyjDrYPz3bYqtmA+2xkOJ74KKXC7o5yhHqAVn3DizhpZ+URxSuKPbwnSUbASN2nZ31k
a6BeoiwkotAp97FmfVWwYoJOfSr6MlsxVkKM21kAuvOt7ogr7NhbRUfSTafPoPHP06+sL9ktmB+m
/ggwcW9FhBtUhcUlJ9hYibUxoCOyG4AjFoGgnftLnS7I1Q9Vqr0gNX5rIxBNmFu2RYZ4rk0/AtO4
iW44Mt5+NVgw580JIp9zFM1zu2pLWPqmwlbrKPUN+7gFnKx0HyE4w8g+l4p9J574ZmvKgV7KypSY
MGvzQSVvo4NxRx95YApnNQ/4PJyhvOeE5Ln98AR4/EZNhDfPp5SvCLVSbj1Lv6Hu6EvjjbQnnAvp
sY/Kl56ay5f+BmS58UcZrCMX+bFT/A25gg9qzJQqLFYqzicG1VH2XlA4I6566gCcr3CLsO4IbjW9
OtM7kYgo5mdl0JM3OvJw2FMNhJBO87hylj4TIgVYSX21c0bGzdwMnP9edIHqVcpltSJ//TeG50pt
v/KMzJMqR/RmsfowWN4oORuEoUGRT5nbN1CV0qj+GlX3kIloY1IB9pFPKjwi1fVgodaisolZExOr
PpZYbTP27UEqdiylANuhTWrjxrTHQ+8LgEIJ7pPAPzqf/WAdGAIo1vQ4udl3bQyvQ2AeUMGtE1Az
w2hcMCxuSkbgQcvoixgoXkzPNdsd8t1tNFpMJgzmPtIDjrjPRhzMvQomZ7irNt31PqRlomPjbp+5
iQxUPaBZPpnQTutaZdcaaXBokmnvdPE3FsANCKirXfOsXZoIVmi8YnliOZ+8IrQ2sk0fuMwJ6mDh
ShmnRQRx5PElVSPCN0a0IK4HVPRBBu57NxCwF7F9zYvbvlVXpi4Pg96d28o4CKHsCy0+2w7oaKJL
+6ZY2wlaoLH5yq1MPwntd6l8migF96VgbZTk6GoaBFHxq9HEd+Uk7J3wVk7pFoXoo2nWpGeOmC67
7kQo6AfTCkSWeoBwP7wMlvpMnb21hLKraoCK0NbpninDx9Ti7dLQGtE0fkd4FHDB5t/I0Q+lxUVb
SbSXNrNxHUG0vx1noSEm0JVtvtoaSo0AeGgfTc+tU3yjDBN4VCYqAkAYHyRhHSWWsMItTuYvbETE
B/RXwY0J51eWhjgpuC4HpUF5dC7ygZGC4hlNAY8t6d/HakITWuz03L3io7mZgDZ5t86Sk3inDREM
ZvQDUO2CYJv109XyjQgrWcILER7zxjyrFW4EO+AmAfYgalcMMp4JomLnybSyd36FUzgz0q+TS+d1
+CenUpp8e93IN2QV7SkPgj+a72+TIYHQKgIoT8PVJPSBVPV8sNBG8H5raG10VYtBoLoYbF8dRWDk
zzbTtQT2vbFQSSAPJouIS8WkQWEmMNzYCJ5E13+xZUFoIppNM/mF14TxzSiUY6+3hwHe0Xy3URP/
XSiN52RYY2z1dTRwHNl07qxUL1bcW3bwcq+BlmCDU+R7V6feaD8j17qrg3C3lf6QdOa3Dp3U7IAl
gBlZlWGC70N+FKl/jy1KCGg3G70mi8JF9D9p6JiMrP6MHOVaoojD159uNDzSCnc7cmVXNA4OOYk8
k/5lAKG0eomdsrYfYdyvxYDyTm2idy0dACpye1/nDY0rw7wNRv+BGIBuIa2zUKsfR0O8m/mZTbCz
wtId4D7J9joZE6uOpkjEsJu85qthmTeEEZsi708I17CvN9CN6fRqBY1Bcuy/4x1shZ2ksqWuKj8V
J3m/wyPJ16Yi2HYhP4R2Y3i1wY3LcdKvBH8nvbIr9tRXmef/TH50c6KUdtJE+6nVrRdDYnPOYd1U
tSFXNjyHPLpGKlPDjn2iLNyNJN9gTyIBUQ4xVH7itdmm+B651VctNw6Dbyb0GpM/eVi/qPYWOkdI
p4aCCifNVY30CCfFtLMs9Ustg02eahvUhusIu4xJMR4wrfCTlaVoXkD92XyYMXEZKBT1nkZKgjQa
wsLYVRtBUl3Xd2sMCXqgbvyk3CqjuqmHcFdH9baNGbZijErsgCCIZIt02Ei3CV825gtNyrTRZeiF
dbpptWSbyPiQmL6XGbTEx3UdouYXDMMB+NWM3RPTZuIhd3WdoQJvkLLkO7rVyZR7rcENti491H/k
3gkPC+9ON2oyuZp9a+ubust4pY7xpO3Qum5F4e9C+ztn7xShgbaQRQ+wrLVcPTf6BJH1he99TuD0
MPDZqsoIOT64szIex4LfG4p70Fs7X+g7shhZMbVt3Y/bwUFsG9nbMi62AXvfstkZGrez2vH0Ytwk
xXDQUnuf4tztaGNksbi3fHehG9sQfQBONlijuNelsq9N5Dv1c04vd+T24aNNpyl8CJKOMT/NnUY9
wZDYFrq96RM2vEO0Z5awUQsDwWi0CcprxxTE7+NDowKum8TBnxsNeAcC3Bts87ZEwyOj6NFbqGjA
eQEZNwZ8BcDCIosOudVvIy06lMRq9laJRKzbCbvxjHjcKpG1zmGJhHmyHniDjzSiJF0Du3pwuQ6G
CgKbrW6wN21HtBcme+WRFnBd2zSFIeiV1maQwx58xlZqCCoACRWasVd8ZxNn69KcDi7cS8OygCA8
6XZ8jbJ6MwFKKTQLlbG9V1pynGKNfzEmk76YI5GiPY2hedoYKhuwFHpXEFGrzxmUPXoP9cmBFDU/
X9iK96hEhQeuDmvOIVUwPKejVyrpJfHtAxs4UpLIuTKn56D1Ziu30E9qo+9nE+6smuq8+eexw3jP
UBGA4+iFrbFLyuJgADVJGoT5BBcFruGxQT92dgpwN9pEzjrXocXH1bboCnYM9SmYCdidAWw92gc4
VwCo/SrYWwnevKE67lrT3Fnp4FEzjtMGhsDWrp1NoqheFITXml4tdIeDEqt74im8SjlkkL5V81eS
jF5SVltTMY8glun6OQeuX69X97UijzPiL+Gv4wyUdc4q0X8Ps6YlbQm9cW9Fb3kJRl2yCt7qoj7j
bg6qz8Fq6ZFZEKjEJpsU4LgCx5TiwXrgNXXlbjZs0COfzJoXvcXnrc4h7ssBF+VeKVIGXR262TmC
Om6y8LDk6IF+C3bMuD7n6NuVVEp1AynGJhOlgDPFDPXSIMlbgLkZLNs9w/aLNMfHvu4+GBrhsJkZ
VwuWbzlIYW4XCEejTOE5xSlSZ0n53vd72dLlT1H7Lxi8hknNaTLRebRlam9qXySnEEcV/oCc1ipk
Tva6o7wbWNQA8EtxlDo0qyE/adkXuj1MZQX8z270k6OZTt9LHjrNeuXBCd3CEyoQBCWY/Sb0AA5Z
qLDRafrvAihGHAwrRrbXcEYTLvj9BUaK1wTr6wylcwu/Yr131bMKYOBsdMFb1Zf6i0lbG6Gy4wkt
iEFA/gdQXOiBy6mBlHEuFMkvVeB4zXmIqRifSfyRjK3moA+ruTAKrU8/MMC8lAn0+XHaUjD+hgWX
nIPBSngPQaRLafuz4+mysxGF6lEYk8vtoqUjk4U7is1hq7BKeQuWBgZXuGeB2ixMzjwHiQnSgQK8
iPI1q4++grtJQtwMz7fhlNDan6OnkfFwywHnOf+yypzIQYN/TTC890P1qUM1QavqJzu24A+lwv4G
N0K7w4xosFQwxPdp2f98rVSLAeK61ZotPsaDZgCHPR9wHKPD7hjGs1SngGyIsgA5qUA2/O+Q90Rl
+3Y6JG9pzyYePPJizk6eggyGzNjul7gVQ+/S+WZXM6x2NVoQfuusUyWkWJl/r76x64dc5a7/8wON
HaV42Bx9Mf4Js9K8xhgvuwWmTs8mPDTGeFwYwgtVcfloOTQVcH2mXAM8CGKdV31HNryayoPmyvbh
5w8zSOePab84pGMR6aXEVDIcjDu7+u6ipcEeGol/Wg7DWPmn3I6+hmgyt42Y6UfR/Kx2VWnmXc0Z
pb0cGoNlgtnLcTmr2q67lrl1NfCc7pc0MmWmE5XoOnd+HXw1qVbp3v2HfBGO4qNybcDQIgovYlIV
hmGJwd6J7ySXb/r3R/o5d1p1jrYdgu3yzPIzwVS9E+4c0c9gzHPrRqqOoKydbRg34xVD7Z8OKvF+
7PV5UqqiltdrE4Wkqyoba2bbLviwqkofJQkAh+XMCoxfYVX1OPqaAcOgXnlyZmJ1hvEi+ePsCal1
z51V/c60Md8tZ8vBFE0lveVDLOWAjQvQ886INSAu9bfR6M6TP2g7xwy6u6HdezloV9dk1AqMqDuj
0mdDoZUVTstg5Qe08ZfH+dkPqo9VcKBtLcZ4fAg7iQT1/yLz8N5kF6shRMTdgI3X0uR29F3LwO9u
oCCaD70RMKNoYhOlFzIYXMN+44WVpq9iIplOy6HqsSpoqEu9LIajKoQ+h/1U9MKzaY5TA/AC8wqg
cMAnPhZJ8Jzk4bPShFuovdq+oxe+Q36L/7KcmT7z4iMTxFd2Rx+OaE0uVGUw9vPXRqHTHXy3Y/Dj
DntaDNGLzFiDDbRPP0ReopMl1h3aQy1/nBtT0XhrQP5aLdFhkY+W3om/o/mVnsjnvRKfUVwxbO/K
QmSP+YRooOwCBXdDUXu6L2CFtem6ndvA2hAbF6Y3+sVQh9+zA5++Wf8cNhhRLUr1fdvDEZCaTWO5
XN6VLzCCtS0DIlr48OzGWu93pdL6DYBcFgx8VM6xCF/90HAQvsePQuuOrZjGY6RnvO2rPEM/H5Pq
2yUPERt2MhIx/Orzoa8CttlxpU0rE7ynB4wWy+lc2bhqDqugwPU9THwTPSF/9y8Stc8Mpv2IiWo9
PGlzyhX5AchywmEn3JbNGwFtSOrs0w8hy9JSqLyyZc8hc/pqau8/1y04AyYfA2LiCPbbnAvYjp21
b6LszUWgrM48PF1jDEs2cPqqh86VDpO0puiCTbq65LzJLzW2q1PSIE2pC7W40HMhvJqG6ipzy3MV
gssjOU3dzTq6c9kSRdZotFaQnNohl6qhy4YekTaEG/wGLvYKguzY1NCRtCoSb9jjV79qr9XRP9gL
A8hJEPw70vinGsGnAJWNH+ImAD0lJwLK2oFfPePPtlNzIz+Vdem+tE55toTuPttskQJd7Xaarav7
BgGk17vAokhFSTzZpTpaU8vZqUI063zAqxo3nfqNd+PGnyum94YyWEluEYTDmdfrGvU9UM32iGSr
Q0pkoJebT3Nu0ReNFplNBaSWt7Ef7MP8E8flJhxliBgN/oFWGfQl9fiJ2w1qu7pRCmZOtb1zvEIr
7EObIGmL5tu+PkeEZNRmKKIdvO5pExwTqDw9qIsTmfaezvZo7mzxLkmdL8cu/oy1W++W16NN02Lf
wcuitRmHBxCL7T6ueQk05C21jzJ5eRVDIRnCzM2pMf4WfUMdP3+5IAaGqJdhd+HdSEwtGOGjpuL2
QPCQnn9eLGFH+bHyA5DZfr8d+uQYJI5/MGvRQuks1W4zAoVYWcM8u57gRLeYfE/LR7XbMBZk4Khp
Xb9Sa0VRVzLJqmNBbPUCGl0O5TymC7LozWjnd7YbuTuta54KJGY493MaoJVj3aPM11dm1jZ7wsth
qLUmjL98PNgqU8SlXDFSFzcmI42UYnC9JPeJThiMVMedndox2jLo+6QEJBgmgVSWtvUnxqWIpQ2c
lskEca4Rest3jkYfgAkbH/1SvI2DjB/UUt3WzjgHfuuuSQ93tNkidfsFeOUUtvhU6YNeyQ+pPkmr
JCSxoZMkq+TYtqQpG3bRb7D0omB0iLpIQj96bAzqSmYU6Ldx103JHhjvEqu4HBbS8SxZmN+jrhb9
SoVAS6B37Q7r53itUuKflkX4Z0FVExfAUopeZFlPB2B9itYjq+vl+PN+7k0329W5i+db64nPWeqv
qvqjNDimlFrVL+58QICYn+1O6W69QGS2LA0/HLbSQliG2kS/EfbAr1PADam0wvhJ0yGiTjskBFqW
TnVbsAc18iVYRvMyqJRmdxHWXq1lchXSBMEaYVmCrm49uoYNpIBYwiPJg9aj7yMOYI27EadGo8mp
0r1IM+0aYJ3CTwv0MRjbkOn2e8XF8dQBksjcRG7TFKm/ybxn08bAORK6rN6EjG8nxuRjMIr2sLBX
E+bS+2Gdj+43mrDgSc376G7FBfJDMPKQxoJVmzU6QW9KqF0ABVqnsUdjMjMb7J4WJeIBksdixb0s
j7lABi9DTMhDEZrPS/kWSmgcOnC0HlDBPmYZqRz0TMvLJqMULbpFW5BtfSGPS5KQBQH5il1vxp2G
jvZOHDhJtXMJE4DoUckBOpi0qB5UysqtEUvE2UbXhxtzymss4AwoupxW+b8PSjo82i7qEgAgy8pl
zo9IxeQWhLHjLuZMhiZmSGmGSLMYCSJdSQtCgZfKe0TANPikJNrW87IELYc2stz1UDEAi0ZStNYQ
Ew6NpdlHSbT2T2hHadNIsTOJdATP5rM0f+HoaTYdaQFeRITQA0Q/9dIlydqMqLEhxiYrfeqNjTkb
ow7Lt1megS+cIWc8thq2rFUFHY8bbeUfRcTobSiTeOsq6pNakrapRbFxsxvxJ4wYIex/8jbZYtzQ
EOPQHy4Ln43SBhyj49c7s9EewRn7O2NEUL+EZMBpagm3ry3H67NYZX5YGAf6Qvel+IhMrFSd2U2b
sCJtCl8cSU1Ky/Srz+8ZDY/tNKKqVCffpLbTmUrMy1fT93JL2qWB569qkS3B55lGhDyOG4yelaSV
R8KTpPVEkFk74Bwmy9u+aSZaM21wc+6TrQXsBB6L43swaUOYLSS0zwi8htHCAZvoA0Lg6LosD0YZ
/lpevFDS+m1CI9hSiLo3JXmXScHg06IYbtLmxFT+FZgNO4igupmaYtw0Qg8nQCqdpb2MtOTNtOMG
vfzAuZaKUwUwBEQgfTirz+lyda8LZc+O53i3PsXDFclTrvrP+vzXBu67Jnj6akWBuFlT+b2kc1iq
m271EOUubw6IOfN9bTkAJperpo6jQ5NY7XMS6XdyHNudURnDDabPVivEzY5x0v68PoNEIE3Q6z0p
oT2ZIoT1qrTyHEYA8bQG7WhuG8Gl4y5CVZ6+Fi2Oob6aplWidK/S8uNnofZ8ujqstR4bQQ68GTeJ
cg/CX+EcJFIx6DgSI33CAaFejSlVPOKs/AsqS7CQJGMtoPTBLnBWieBSdHXMuMN0XoOkv6NgmR7D
2PSywI2+WDTaQn1aNsGhHjt0eTJ1bZZoFFEbjZ+WKlIac1F+qlvC+nQj8WyjT18DY0Sn/0p1Kz50
DFSYVJiUKXLvWglRZ5Ujz4MlX1TdLQiXGMc9jrA3vcre9Mj12pkYqSDAXMXxZJ78gJl6jQaAvTQH
pxLcPfX6Hs1r27LA4cYgQZBuwppsDnEJcqj6Qz/Q9FZIp88ohUF6ZluCLva14CqwE2DyaMiP3PLM
HqNI9zmhQ9hrQsQP4F1R+hEIsZzlrQyPOtbbFAbB1YkbWmWmfRvcxr51sY+Fv/DV7yw0cH/02blu
GuOpee7SgWTprMpvdhmvkwZSjfY0tEEB+q8qLh0A9J//WGc2XNd5WcysEKCDxktRhZN69SsbAaHT
odGD/OAFmvKhqB3UkuA9VIm40gW+nAwcD6ztyD9YpS8OoWPl/LahD9eLg8iZyuVjGpCCnNuo9v3k
KctN8xH1jPVYFxlYpwFsRD7fv1C0Hn3HYkbgVL+KKopeHDdxbmVs7BFFRy+x6OeqjhKNmyCzvdB8
Bc85D8vNj+Usd0odGqhTr5dTU1jRuirptblGjvsF0VFQ4WD6u9KqGOExKg+kJZOm4MrpuwXtlep/
0rB9LFpUR0P56/9wdV7LbSPtFn0iVCE1wi1zFCVKlmzdoBwBNHIOT38Wmp7jqv+GRcoejyQSjS/s
vba98K+pO2DosEy59DP0GlpXrGGYuQ/lBNiYOR1zfKrmaMJGpi9nwMw6iMSbY0USCtLCjpSwvu12
oYi0u8/VquqdNqw//cm37g1gjK3Pjm2rXqYmEW72wJYPoJO/j/3sI9W95yqrpivXhXgbZ/+HnJL6
2iVltJ0gT++d2uPNw0lxnlALH+xW5uugJyZI9NMbkpKMrTWdEd7XBSMUswAP00sTj83WCXPsMnNP
VFn/pR7T8gK+4AxPpt4nyzhoEj85Erj3pDieslBLn2L0Ff2o9U+14R+EyIwDd2+WfoLhu4ijt0CK
7CVJra9iKAOUvG541DV3+vAi9k4eW+fAnOq1WMaRgd2aF2Zk4Fa1/mBLcuPmYEINJyb+I3mozXbL
TgadfrQfhp4ohrn5zTfsvWCgzPZVlBTbWCB5VQd46Jr6Dza0LlxqBzo0U2GkwDro7tTMqiNvDEPG
KUsuMzahvSVb1MrElKGwN4udyfztkJlawXy6aVCLoJoFCByfOAwrQBFZfKIUGhkZ3KSQGd0ZttQO
xY5Tx9YHemPcqEuh2Huxc6sbdMCsXX4XZX9Im7Z/npMMoHHHPoW2yl3XWlodzUGy2Umtpy6KztZM
ja0+F4YDljhYRndAbrf1TLKdwTgboXNEgulv6UhzX+hBvjf55eHfA08DoTpeZ6b40xRTcS7nvD7M
C/PezKd3u7XSlxxMzM6AzgN+xz6PYd9Tu1H1hCa3hwCcZBdkqFss+8Uq3QQ9FHS72LK/U1jUl3yu
m4t6pjmSdIVaN9duxMdGklm39xdbOaJb/ND6jf92Nuj6ogD0bVTO8xNJ6rb2AWVv682leVWFsOP2
WPCYO5tL02Yt7ag3JhISMPMg3c3nL41JefY4OmzBLzWEPsfuJPzwmCKs8tBkl5bpv9XA0mmqQ4e/
l3lyxb6xbb0b2UtjSxhlGji8JY3Q9sMIF6IeZrkpY0BAo9QIIk2txjth4emI7v4A2mqd4HM9W0TB
PsDfwwIJzwyzRtU+euQd4PL0kBA9DYDUt72eBY+Eu7rohq3RRt16oK9pdoM56DvVVViFW+zmTkiU
lIM8a10uabfZLDIZRSnMsTsmBFZwjfzuJv+nIsFbDZCxTKeQnN0n2w/eC8+Gi6+7cl9jQ4tBfW91
MnaADI4RSYlANdRDvMyomJL/yPMEUiW0t+ccvwpehD6BHUl9EGfMsHMWRhtRobJVtTFNDPOGEhQ+
LPpDMuBi9A2y2ID0c4dr03scOaCDQeyr++2Y1b+Q6vcEEhtopBs72HchhHdRd2ira9gFkgSKdRZQ
0G0GjTgQn2XU2syt+paCBmGR8ZQmnn9BgMp9ziylbLZegXIh9izS4RIO7Lop+kPYjZdWExdWCJTd
Vn8PK/etRjQOH8+79Co7mvZYIOd0Dnb1M7FdIJl+gSeUU9NADj+iXsnoZXVHwCHozRGkx0tE1nzq
1f0Ltd+Hmhk4+G4P9tC/eoiBBt7dZ6v0hntiavvZ9fV3ivhm06YDPav/X3IgRlkP8iC5So5n7e1U
Gm+C6dTJXsq3Oi8O5JsX22rGvGGY8atJzX6sloQsbErt4xrg08PZrlvOWv2zKprQm8zfj3GBORZf
07injh7zEbDvnANURGZjts7wnlfRc8li92QWCSxIyrxtIHU2GWWMt3Auzqmbfu/dBXBZZcsmswuO
sWiAZpn1XbZt/BzWmJ+WFrRMGfq1TBhW2lDDpvWwA1eaxhbVoREPtDA+MW8wXoxW52tlffUdbMyw
5taq0OsLrz06UP7rsRaveHtRbMbWauzyJUS6+eHn5AfU2C+aXh/WEnAFC9RyuDaWx3jItcUBWifr
hqzeshsJPoFY/oiofAyDFYkfFh80m79TbrWraZ6t0xSP1lMorWe7jRuCIaW3rWw6AxhviHOXcneu
ugujYutLFWjOk0xfUBx3q6xNted0Zl5TawhxjRIrT15OYBFJo3pyknDjOeJLa3hzj/UjfzUyk8BT
t4+/Ji5NNsBA7+S1OH0nEKCRWxbrxzApytCCC49hlVmT9RQUPsTmVIZHMpYhNPbd4uLAlTEPxk+W
q9mboWnFtQuFtycIZjiSyLZtEzKyIj3Kn4HiIBWJcU23Bq5pm/tqgGrPM4pPM8/i++P/iRBvqxc+
HFT4vucI1sSN+jv5sqASzSK/qkqZIB9wkWOebPp0E4+IFzQdK6fqboq8breapXtsb5hlurGGGo+2
bKNeNp19S7rkl5MB6vRczbm2c9O+IKX84x+rjda3BRV22r6bimkPoQh7g/0BWBoUwvIEFDSBE/Ol
TSztahSWPyOPYC3URg7kOTrG8Ie79OTqcgizKoW/sAzmrCLHZpGQiphn+id2WOcX+hcoUcJ7c6dG
7JBNTk+PbnKZZ9dgsGFKusPqESHYgcH9mHM9Ws8gK+5ZOh67kOpMBMNX9ek0ooQtE0lcexVzlbRN
TWk7lY+XKgI0LMFjFyM/UIlhh9/OmyWDrd1hUk+84YN/U54k85JdwHl5imL5nWyKdk3YhbGLlt5c
Tzr/RuHfroQvij28zbl5su2Ynpp0BD+PUFx73a2yYiZozvhLlqY4Iw2NXhO/HE7cyhnOaPe4i+qf
sMPuWj/UPyeeDJLIs4ZYdJmXRGtB92Xt6RCp6cxMLcZ5ZYnW+sLiFr2co/M1rR0BNw0bo6MvQ5Kl
xhWipfOb8d2vvWE2zobNfEI941dIakuc/6g4BZiAoAj5tzMekrzEggUBSK/EuJlEhuW/XtJ9Q4X2
i54noRWEIICUrxOUWHmCQ1Z62bOavskRVc6qsecR20vWYyYnLsXLG+eggXk9T62eg7kXDJ8nJucF
aUsdGN1tjR0VkatWMfAiuX25QEpRtSw60vogpxKLpaGDRUhc62wHY3aYsAtAUmc369C+q0uzLOt8
0aqQ7qyL/gIzCh4Zt+DhUkIGJ5D+3Fgm1jXdOP/7dKlFCTGHt7r0YlCRRcDhZKd8zGGNr/GBEXpX
luToxXL8PTicPKp7plb0VvRW1b5LDLLusPhsIv8VoJb1M35DsCR+eZilYlIMhCmdvZcI+9WB73E2
yxZu9JIBA4W42KEi9/G4YebGroFUVe3gwDEdDVn+xvpZv+m6sWaX5L2oV9xuZqANwPHUS3LVoh0A
K32LCK4Hvs3wBxhR84J1RByEw1g6FLIne8c2HIgwnQWQyiEs5L97m3rGjh07gDoQRx3yV0OmrOqc
qCjbSzeUjy+pryeIqNZt15PH4Gju+d+Dk5Qo5Jvqg7I64gfmlfrDTv8u5m+qZtHzEDy6r0mcQnZw
Uh0q/uj4XKMEVa0qSDw8stTpGxMK8yUPCN9L+iR/LYueYTwfBAIYjbhfq5XXv4c4aTZpBPhf6NRr
UHhXnW7GX8ks63eNjik9aU37NjamwL8Q/8TrZxyotUFFkaz1yB/VMBjSmSzvNdDmCLZHZG4jRye5
1rQ+9MFrjgAUN8i1J3TTJLvN7Vg/y2hsb338/O8r6svzgFWqGLkxMtnvN1bMHq02aDnYiCBqtoR9
cIZO39mlTygd2qxNIloQES6CAAsfzwbOD5THQkKU6waiqYwXdqnNI0W3Xp7VbpXdnNckt91rjiRw
AKqxyTEeo3hBecyQzL5GGnAb6TjzZ+FQH4eiCU6WFhjQk9ELKIUEeTMJt4Q0q5jfuG11MOi8iclz
6xcc0vluzEK54aOGiEWG7X5OPeYiXUjdEAVglZaPdV1E9saJHGvHlFC8NjafmcoOf/hf1KViE0Vi
7DjEQ3TqffSk5Vnx4olyXQiI6OqO2XpseAsXvBwxI/gyB3nVBr99MbSieicwdoLTuRobJgG2sMRr
KZjmAekB8uXogkV8MZasD3vvYiaZB4yRTJ5/L+MSeixxAcYa9hKhOuoSb8mqOappfsVPfYIh9QTK
jCBYOZYXRP7zIPeFBCFZEA/D8GTgTY+i1GCeSsygatxcf+y/u4VOKd/6T6PV4QxfDptuOXw6BzVs
35SszwIH5Grl4FUVhcsKU8g7Hi4Iom2BZp1XThWA8wzP6qhq1D+xPKSMAPGywZlUfzCxOcE8q0e/
R4vjidlCu2mLXPLPLpm6OaZITm2u9N4LMLyLHPuY1757ZkfWcYJtqy6sO0xgBkFyRg9eB8mWPNZ9
7szdJREMfVKX7dzM1IrSgoWl0dPmN00nnwp2l7g78QbDBqLsAjQR3cwgo+WLGijY6D7/jcHTeP5W
tN8qm98gSZjDVZ/KT1RK4zmVor0GXcAYLkFKxnCAbK1ap5CY2vcwYpQU9k9yLLI33dQRQsSQyun2
4P4L4xbHurxXKEX8bHrp5JQeCH9i/R2bqNpou66F28iTETrV1g8b82ab/Uc0SBwvWV9euyx5dVxr
RgN4l8sihzlidctviKN9fmRmACi8zw/N1FImFXCvL7P7rTURc4mWzKdInaLCqr67ON7ryHSYzpJX
O0rk8ZbZ4DQviy/LOLFww/GN9WC/nhrjBwoR9CLqoBqRCI2I1olt4tqNrlX3Sn0Fq3G2j7IPfidT
ED86zIAwHSB2qPJDbi5K8RVK1McQduzr3PaA3xLWCdrkYSJjG5o7yBe8VsZ7e65CvhX79W/Bxd4s
axZEx/LXuN22u7xmew6CcyQLdamAc8NNXkY5l0ezYCATpEV6tBeGgZpZl5is11mexGv1NXP5kaeZ
tedgCG+nJvhahqEs0iZq6MW473PE1q2j72XdPcLoVONJrZ9hmyq1ra8jjhvQ+9+NkKEEOBaIHS5o
98rMfqSFBiG/Y9gVoBNVAfHzHEIzzOJ2aycEus9NZJ7VszTtZrZVub6p2K5cesYWsdUeWsPhKjBE
bBx6pNF5Wt6CZT+jZiz8TY8tvCSUChpowK7cTJ6yonxVnzsTMPsqDIdulS7RXzSWB66EgQ6LV0HU
Ee1RAkFVIpAw8Ip9Es/vulsXT7rV4O4pyhIxeZKCI0tYaBisLSQY2FWg9Cwudkz1rLTwCweWvyc5
xMFdWtoHL9epGnvxVFTufEeTAOJxukI2jtdwUsqPGn8/ybUZYvkgA5zg5hOBfMg11EPsGAZ0u9na
/PtahBPZtaeN2lIkR93liNVnePJGoMszHONs08waE46glgSxxeRfL3+gXvoBQxJqIqXg8yEXcw7g
4ejFCUcn7KHlwWOV9HimXjpW9g2Egr//9/UgIuZbzlq6n1pM7DiWgz3V3YlaPDjZAKXOcJ/pAkgn
uBp9StC7SD71xmuf1JW1vBIE5p1dq3tsnaZFieUsSe2mBsBWG6MELjwh8tihwgM0yLd2Enm0CSIE
yzPulLhHl++wKLuwpqnO6tgmmH1eG6AI8cIsZ2BvDgxw+/IQskRFesn/cT9gs98p4WFTcaXvQb1U
2yq365fRODVkT5IgSWZTkLB9DpvEvU5ueHNHIkZ4P+Mp7d4xBZRnL/cOqvtwvVdCh0vi98Qr1GHr
LNw0fHbaLrogebZXZWn30IQCiX+NLM/SQnjQ1B2MmiT51UsQygBuBAxYGM/LGiQOsagA7xiOHWP1
c2ngf41gm5PDXA0HaJk5E0ge8sI3Tj3j9Mwb7+oYAURzl2ieY3idV68KiMIKLXJL0fOGO1fXc6Kx
vJgIIRM1a0n30jJVa9/ixI8vqmgNJzAK0jfWY1CV3zQfH0zJ52JCkXotrX4fRqUHxvkamrX/pnKh
7ET/0y0BXy1JKceg7hFr23l7kI6d7IUZe/dHzv1sU8qOY1leTVsrwVwY7udYhh9Qn2/qQ6y1/g3J
UEJS8zWIkumrl+fmUc6YQIfQ1b/xXb2j3/lVE2b8P5LAx6dEOgP+C5totYhBchdPX6c4/a3eSqcq
mKumdnPQ48C5aUJPYf5V3gn0t1gzOJjO7GBwI25AUBQveVEvHCIDL+XQEYVGXUNkR/XDDOb8ez+8
MR00fmCSp3lOnIQZkZyfRBYBoaUdeyJbJTioa0u3sA54DUlY6qVYKnfIYi9TYAKRIRFlZRtDdBsz
EjhJ7QWVl3LLrrTa3UewxFcQsrhjpuWv5UkDYuKZ0yReuV1SHZqR3ACyhWYceETvFXF8bPRQ++39
9GyJ3mXQfi9fEyhvVo4t4le0zIeEe8SLDUiTQ79cYg1IaQhqLkD1VnYWMQ3Stv9Q4eXgWn6HYIJW
+XMQMRtfp/FISQLaYFM40c/RzcS3IM+5x4EIgJzR7x/BeI3IbpVj4F5u+U17pC0/ZV6yi6sEHoyF
o8qIXuZ54JMJzhhDlDZczWCRIIUDLEE2NSd0fDFQj5GBTRahpNcKcZKD251Kv8K9BFjGN/kmKyFP
UV5V74HZIlLAS8ouhChnrrubKIOAtbj1m3OhO8SFi8VrWQOmpuFiCY+4nGx5pJPynjDT6RuhJfm9
x8XYLXoDdXNVc40SgtHWAD/E26/Vx9keXjQyf7pHNwPRqUql/hmYlnZrNOumGYm/Nb2anRydWVpM
/fcym3KTeUibfx8ysWT+6KK4cz6YjyrcBRpxMRxBhlzwKyzle4gz5RRZzAgpwdoXZIj5cvHP38lI
yleZzeotjoM/ESbm12BcdhQOt2Ql46GvUALpGR/cVddGLHgN2WcTaj9G3tZH4fnTdnBg1alwb+pl
PCDcfWxRrEmWcN4Cpt7Pj3ZJJSt77JlDJFCTvYJP6uznkNWsF1nWlkwwDqEiQHBUwFhsDeyyYckK
STNM/9bNa+nTWlWcYavB66ePvg3LPaRVvPHtaK7VbYhE1b83pH83KRcZmR41V61iRKt10bAzNNhh
K9ML/fPjCIcxFD+EwfCE8c1NYPSTKrxOY0xWXEiyjBpXABBzr56FlWQZXqitGWLQTz8pxf6hMnay
4uhrQICNCCwLG8Bk78RxhGbB/tVPXXvKSDhd+YDxStYx5I3YsdgFBUUNQ+vuGe4QVlMWZU+PjzMI
g3g/JyibcumJ93pAa+fq0XRQTU/Gqb8qOmzaOSkaBWm07zgwknUUJ9ZLopGTgwSXhCBysYyl4qha
YG4Oau+JzFs6UihOm7wi3lp6TXekbXBWvqdDzM59LJ3hy6NN4FsiX4+J/zP6lvA5+q5OVlkn5YmB
CgJEFCbPZCQHm3Qhm/XZ7J6Qr3HwaSgFnB4/Wq0UXVUG3HkmtXWl+4zsXUc0d3yk3i0gccNCM9Xb
jPlYg86k25bsCDwAIzCUpPWFFITniG4XfoRLskk2LPgpF3QcEi8mTurtwOhs7wtCSh5S8L7qt5pe
tLt6bvS7XH5c9tpZjT6ZPWjiXsxqU3k4T7FnnEVbJRcdAhbA1uAgDOtnO0cVlrwRbzcTgP6iR/Ro
dy9KnsvYIMm9jDDFkpRjlYV3kVOXXoO41enBk/IzJjEj9XKySKPhU/2Yi5H/RoLOLmmraf14b1mH
2OWMzDrqGQUv46t2ovf2StIqgtj76rd29lXq+cG1yYuqgk7fPH5DD/W37afgxzwNo6LdIfPTmEWN
NlUnFUW9Vsskc9koqWf/89Jv+c4JLP0EEAnqxxMSW4Vp5Vu1w0sj8pNcm2nVP4W0kqGTNXkM+6G6
jrSN5PmZFfAOT+NjwHuqxZG4mQ6xzkvBT1w3O2B/wuqSB+U2A7qxEQbua3d5KGX30VQV9nCLcGv8
CvmJJc2aMSI+AXwcjxLtf27IYwmoYtu1er1zjbTb93ksjo/fyOMuMTbUEsvvkVrhpRN1esaLftW0
MXkLp/gO7Hr6GIbyZ8Y22I/612JZSVRDsLhzCZuxseApeRBYdfc5mPEvQ6ohLXiRDBGVHmIkTb8p
gcc/9wdb7GRfEceWy65+VIvz4tAaLAfhkPWsJMU68hP4PZhwBj/t1uUsbLTGd9UAS786uAJ2BuyJ
WwLm/ma3wl/nRBiwhqhezEDKC/l7xCLHZUEcDcCGxsaioso+wyKxFuA9wCjljdFMDMmlV/8wk6oA
g9qxmbP9ZlPMyUwx1rl8vDQPZUV9HOY02/cCB5frgSFOTWTGywLKdBCYOhbVqywsDdcbEB3QxISD
FfYdSnL7NHXMBhpqt5yIOJlkGIX1BMju4qN5jOrL0NsKvad+I7TvMomGzIjyu1YG2T2wdXEZFjb5
wD737+wsrlkCdeUMAqWKicDl7ForjbadBe6ec8k6jiNv2+zm4hVbh7/JUmvYrTVvJMN5FNlPSTZ2
Dbq0LRr9ycJRDlIuZGKm1VW7UXNJ2AXbgLsSy2pE3ys1mOznq4c6ILkyZUQ1Vfno9IeU9n1RfrKI
WzMp3+Y991+jKu9FZZnXykm/EWtTfmOPhqLHQf3XNOhHk5Ti1fXaO+2v/unPV7Tui2wL8K26jzqy
a+4cckk6/CwCfLth3pUf2dhwVRu5f0hyIzg/Ti4Ei1/jZH52NEovxh1gpUzt3HYwpYEfoEwbs/1I
oemcrIHsEPpUZePpe8w442Rm6z7hBN81Fht2u9BNIlPxDLC4/eNqsMpEO72QOEqo3xR9iYbJOKFv
T665tvg+jBrU5jJir3rHpr8Yv9n5iP/cLxjDZeiWVzNEc/RpAmS2kzTbAUvU2lkuas0Zp/3MdAXT
NC+TJrsARsaFDp7mMmKYX9vsKlkss410QG0+6wEEASK7+TeXzqNb7qlf3XomFtX1YNxUBGV2c/yT
HSUAkf//Eqim8wBfE5VbnZEPEgzMryoiU8ndOj76jwiSkOzZAqcuMGO1U5AzGgQ2bbnNaL3sfQRx
LIAbCCQ5mD2Mf6VWe5cmiv/4HPBvc0CmWg2OuEDt/lYkKZm8YXhSV78cFmpIT6SAUbtvDdri0+MC
QdSD0p62CwzgaS5S900NRGBSEMwWvw4RZ6VBsguRdg3Tc6HDwB/jYT+3dvysuXpwe2ytR1uKg7JI
zNR8QAxtmyAenb1kroc7R6vlYzzgLTOC/xkU0Ia8POaVkeV6R2QIN3seghf1wN939xUhUGCGB+xp
aq/W87lfKUsf1068ygDfnPzsj1okNz235xp7eNXzeRny9gQEnu3SONTbajk+k9h4jfQiOXhS5nBH
iaXN2+moyg0bTwKcXZSYgSQmJ/c5B3La7JQqCrzcUD9uyWqkrx74pFXkR1MUqnJDkHLGRcmm7THZ
HrXhuQ+hdmFJFsNiRNBRqePQH7fKdrfuaf1Yv3Q/CId+10l8nu2kv6Rj1pA/OuwhK64e0h8n507c
49GfSkIwoRi8s6XD67SsDfGqWQDJCjY7yz4xnN121eh4vnCBfc0jp78OFbJbrSB12G40ShDA2gAH
xmlENh5HW315z9RDk1BrMkuHjLN83gPNip+B00ZMwthaAYhi7RRYcpWyyWacoZUXLThyRLknjKDu
ST1TD74x/n1p+BpM8uVP1dfKgkBft2z8TV5HKZZ3GNanx6zK7UH72npOStZyYSEjw9yd42kmntM5
yTI6z6WN32Ng3ylbBDvW5Br7xvAk5GwUVo8dkMhSpPWuAWVH6j/xHj6aBC1Nq6c8bS/qbEvdDWI4
klNMklHzlvKvD6APxgm65cfTVtJUtLBmNn2kHUQHSOjfA3QaGnQda4qV9RW3Fxd/Ip3IaHmf8Pg5
DkIj/kRg0h2bNiXaNxDGBq7OWOxz9yjMN9/spx+cjjKU3AmYyNFyGaTE+XqyK9xWXl2SSTYUr9MP
a9g4zfg95NZ6UIqKf2ut2UUaEvvI/YMWcLPuc12j1eo/GiI1ZnRr94ay87WOMgJmpX941J8OOUOY
5vvwqjSxVtG8FiH39GTx5GUAGB4NBkFHuA4WEa0futq26uBuDGb3UpsD/jidjsYvUMQGDAtXc2/J
fQnMXq1ke5t3pEtI7ZoLyWiWmfV2Ns3wHNuYt9SzcXk5MU49RL51UF/H+x8Q18nNn4xyy9ijlBoY
gkB/KQuzuagSvsiYYTt5s3nUtrKYK0J1MMbzX7h48Pz/LMHLeNvIjlrWb0svS5ByMk9Tou7cZuEg
Z+x9vDvU7tBZwZCgb5SF8/m4OlIfOyk5CeriUpeZtC0ynNOYVQm/8gNFOsNtJjnrPBmsCxXyNYud
mi3pyCSOHD9xdeRXAwkH5m20wyE8WA9A9L8ezAQFmQaiP8ZT/Rtzw7RTJlusDoAdluKhtwq5Vvv3
Mhb+LSbPg2W2maz1UrxCmI9x1KI1VbElLbSdCznzT8y4uhDgDdhtxKnaQadt3iY98iCTHHBMe/Qg
TBLJkQPXpGZ2jpf+wG5VHm32IHvindihqk1L4xJcaAXjakyH6Stn8ofvsdFMtZksuJQUG73PnM3s
RvzUxqKOetwH0E+/qlJT3XbwhlJ0U5A4Fsm7asOo9o3BJHrCNeqBtTosdKc26pcyNt8xkifHZq7M
4zBiWAvDJr+pkQxCsYrqfbpa4OQ+LRuVlZZ70WvPFnEna9GDQFi0HdmI0dVt+rfMBwzv23SBfVM9
h4KoSt6b5hp4EQk5SQVDKXGLLYqgZi20viDCHDAngbAI9LCcQNXrvHH6KsnnXN6ZFcczq8LOIziz
iQj3NPpjk/bTZ2hGP33pZxcrTx5j43+TYdH2DNWcoCKKFc8WDfcM+/sNYdihGvvoCsMK2T8b3HU9
5uUHEE/Albh+9qMLqRdHFKou3cYHAp/Ja2bS1BPJ/b7wjqFWlc+JPcLHzvHk+3U7o/bBb/W3/WUQ
sNN0o9/PAg0c1QebQa9e5Zls3/LM3BjSKE/4PLLnIqU9f9RwUzbzJrLazC2/2juTXW6CJvleEHgL
B1DLnm3H4l2LWwpFTyNfuKEad0EL3AU8CQoSRhXqQrJlUW1GKycmDQPEW5s1BKSzmAHjwQgjrIZf
lQUOQs0CS935Wkm6IBQCc75DN7jWoBdcGgMZb2h2/U44KD3Uy6I1bMRQctXGlPZqKTunhfuy5NGr
PhydD2ZJ03hS9/k5gePM0hTdAp27QVBEuuhk2ygbN5y6EMeQjhAe0e/aqoPkUAkSqZtQXuxFz5fZ
TXcwZlZ6GyPcKFHdUIkOv0BhXZppRBiwDMdjsyQKKP/UfK04VMupA2PQvSohcLQcR1oHAxF/53f1
df8Cb6iGcYtu0MEysLj+6QXSde6Jk5WhTFK/UJLEGjzK9cFGjvO3wp7CVzMEjR2l+DmraNKuU9wi
RGpJC7267ujCZWroHODtb0uS1S5qf67W6VUxtWuXXgPMJqvKxgM6jZSxP5qljQFRpAJMlwGSa/nW
1XpQnaSJ23zoufvmRHFz0bMuYrlRYDT3x3ZXOM54Lya9JFcsLL+Nwvr77PG10Y52kWkKQLvzdM4p
qlzp4zBDMMJG6ZOLPtwAvXTPw4h4JtTDr4/CbizyZsl+GzcRt4oLWQj9No7YPzTLWsIjo2UvOezW
I+RPpm3LZq/wM2utJhZeH84UNVGICi/4ICcq/dKjyXftzPuKzQYAiwCDPNSNdRWk/q2MKgtfFzk0
NLnyOzyf6MaaRH8P8Q2jhTSROI7Vm5dIPOolUBgGjOfWZ00HKHsVFIR7+YvAoI/q4MT7t9cY0l81
hhCAMVoQLSWixf9/KGPv78sQfc4OyYO50ZkrE6JGJFLvwsBTNxSsk+OWgWG+9rGfbasEUhZ+89k9
uCFaSWWY8QBxcgi44HZr545fts70V7W3kCGme9Qjm86ADLtkJl6bonP1DTPuJYzcxuhlddHrbIb+
6mGKb0w0lOPEcE1aAGkz7xXh78DUNaagynxsjUPtdleo5aMrrb2WkrqW5v2yCoDht6/wCK0nQzYv
Q+X7D25HUdevGO4JWysrmuyFOUDvkdyzEbEREgd/HsByMtpSD81iHp5MB7vA4sZlXlvhxm3D7WM0
RA17AmtOITxKgWPFQmarXnqimQ7vVoxSU8nVkaStKhtUx6OXcKOh3nu0rbxLQ3GuuvzTr5yrugX3
vU9QLPPilrYIa2ey4/eKrnCMBtQGxBypwkjVQ+qZm3FfH0avX1lNu2rNbx6T/U+fUdZ20jpx7PSM
PJcYtCCJK/WOi4ZZDwlfmxmfI4JdiCfT8KFuuOqD7EZutiVDJl4lhEiy0zTt76VHUyrnl8Eyz3Qb
2Vs5ze5FuNlPp26jKzvxaFt5Amak1fYAoNM1q6OQkMieQ6lYUDYBYbQ1CinBInm5zvOy+aFpHiOr
5VXtVSjiU9ntOlCe2PkDGpfFPc5Zti1KcVTKB/Yl8bvFsGodanC7Gw9dJR3EeSYh5jEZSnmF3daE
5Xd4wEKYADpkd5Dm49UksSxj18TxvKe2+61mhOqhEOFVkriGprDMjoUel2fZzzWIjP67Khp9x2rO
5SB+BlyE60cJyvnLkhpnyppAZueJ8f+WZMTFRxoWYCu4wNSzfw8mdnGSkbA2aflkPbfQw9ZkAnq7
eBEGNwYLexy4I8Ou/8pKMbfmF2umCx7/DEE+vWhwYw6xp5O61OQfet/DDqU/vlgCAMycGcW5jd0v
Q92bpzQjuj0w6W6Q/n7DdESXqRu/ooiJeNywprAIIju6RMffcVQdtYXOiX2bFI4qZgQHhGEVJjNv
yLJtCXVGsMq147gg1tgW6Pd+Kopnz7fX6lXGpOkSGGZ5UOeOkzMGtyuASviSn/iF7+eqNI9qCDVa
tXHBNYWKKY7BpZwenw0DjZuyi1YELGzaiQnUOHEpb3u/SzehJzCOxlFFBrNWfiPcwd743BmPfUYk
cehj3nncZ1DDv//r9Yn4KapVbFe/eqRm+9rCkJaZ4e9qcbaqh0iO+kktILHaI02CoClr7cuY9tGu
M4HBtmLcDkbjveiIgpmKlOlf4XKhayvNd/xvpR0z6onL4Nvg6kejaMDhNfGlhhb/pRu/P7Z3OiKE
YnbaPw3wcd1nbK2VpXYlkge5sjE5tyZ+V4UcpPHo4JLJtKoGx8exnxxqG8FqxegKhgUstyxbq8kd
pycDqiVUmx7dHzibOyB09zwLQSlI7mJZl271AQ3lQjARS5ehSCrzCDdwtsEetAlaw9BOkCSoq63y
trbhf4uToYTTOxjbcazH/YD27BoGmX8lappNJbgntzIrDDd1eE4RgtCUo0cJzWw4KrcGhyYZJxaD
B4sSxB+yr/VQWl/cqjxqoel8xK57CQNL/MLOfMmbjlwm0930oaw3Y/YBdXpj4yO76sv3FLkgVkTi
sXRaXiZ6v2ieNmop6bctUj7slRdPm1u4E+l0ZP4uKqf4Ults+JqhezZJJMM35niPoUyboDqKDaZq
yFah6KBdUA9qOq6WVMyEt1GkH4nlKkGJG//H1Xstt610XddXhCrkcMqcREmUHOQTlG1tN3LOV/+N
bvh9/Nd/sFkkbW9bJNC9eq05xwQjoAXVcT1DuCZXWky6+qk2TQv1m7Rlc+TZKJMr8RYmUSp8snmE
MP7vYIK2Bf65tHgZ7KDZRw5Zm+slX5bLEeUoHB8pQosdq7i7DXPpOSBmUbZ/2YP5cUtMS2PzDEEQ
lA5xcPdMr7qTJxXF+VVYHnxlKSx2U40dNMYoE0p1iEO2PKklMx3tbPTNPTBSSs7GRH871MxvFgsC
axQAuSNhqR44DkM3mAAU22bj3oymuxi0n05KrvxPvZzWOn0Z347ZJK1E8FmH/m79aLRxRGTtJWTK
R2N/DarOOKxlkDuDSWEqlZ1KRwYkTXOBiy7otDdKmXb7/5nlkpxNGh9NFnTF4mpOhv2sHmpnRvFt
wGxXLwe8XbnrVrdZkUio8sjTSLxv4VJhd+4Qj54K+6XSTfv4ryGhnlVY5DbGjKZMdXrVzEDnBFRP
/H1KjjlxttmvFZ/m6sn23+/LUlgXoZef1bUSpfzTW4MImAaMThsi+7atNH2vNXfXxdSYLZs8tDua
4zqduG/qWdoNDZ5CAoxGaQifdQOlo2dZL+rBGkC1ZkUYOt9jIxM7LXMzpofVN9TAoG5sI4luQ9xF
tzG1/2QgsYxdn+nNVcfXsA2ot17JsLTe1djDr9HnsJRcaz8rD6VTmNekkxEN9ONolZjfnCjqvqRp
zJFlis33tJ3ee6lBpA017FMxcowhhD7a+howvrIV9dWvo8Df5qkPgdxHeGtU4iH94HfGf/l7UjyK
FvR6YYbD99FCKTpD3lqfqffo1A6bUb63PtPT3WiAL4btmpAee1unqIhaidqkQ8YhOgk5hpgDwfdx
+NQMjr0ht4wMc030t3by31tIP+fOjAxI4//ntFXPHIJaKSsBypqkL4moH95awlFfnLheX7lWUW85
Kc0zMhf2OsQfKXhS1TlsWmzjs4kERx2B6o77hhFKuFPXqT2XlJ3y99xKYyq0DJm6dg+SGhxmh0II
4fh/eucVX1tU1ZyR+plp6PyfUdRwt6SFvA9hcnQLlX09YHyE55HQClqqXZUu35YAPTsCueqhR8gj
ooSYUo9uB1NXlNJMhcWhmVC3eZZgfiaXCK+1fnTq8mDXBxe3QCrexJ1ocSJQtTWkEFgtA0ElAUwE
giW1j7eWXVwK0P2QeZcyP2G8w0rLFmwDyDlbdu56KxYFyxdsFMv83o1Oxexc0rkhUfIbZ8oZlqST
6U/WZf1YRM+kgAp4PuQ1bEKjq83DIuza3ySO7dyb6jd+oJhJTBu/VPJZGxAs4eYbRxjmQY1wZiAx
G6mDu1lGaO26BMHFn7oZkD86NfGp8mCL3pEwGiWVMhZY14k3HLOc/Ng2Bsn/jyrXaJOH3wKnIXmb
TD3EeZA5w82cpNcC2SqN455/Vbv8Yu5KR6mJpu8p0QjRlJzXFWAlM5g4yClqh47YaVhfcQ8Akynf
F7aweVdWnXYfJsM5pp6/Z5uUvC2UsuohT/CLtHDcz3bzvS058dmy2eULl/xgdUSkzuFkElWEcJfz
D8nha4gk3Gazn+/M/00aojQqt0saeceqNjHG1o4NubuemNz0XyLL+NASb3pxR/eTNWzDL09vHAsZ
zkWEwrREtwhNTG+6WOwL4RSPir7FdfCGVzWMrWWelHqW1kdmAzijsJsPvo7IL9KualYdz060TUgr
WrsZ5LCeymR04KEAYxqLloJjXOCppzXUMGbGUp1lWn33pF4FZAuijZYqJkyf1nYMigI2mEf5Kk98
RecTXiHmA3PZl3H2qo/YFi7ZSQQnOTbrpNI8C2OAiUTMXJqnpJeoYYvvBcHNtPwbMJjyh6vbZPMI
0NO1bYJbp795FhKO6erNN9PFRr1SFhPth+rctfT0wVppW1Vom7OTvJQ9/Yaxvxd91H5WZnvXGbB9
N3wEun6yVZPKSk+rU81Uj32WfvCUGNMulGr9xIvtjVFYT7UlaM3YdlIBojXbZyv3T5PvcOQTyeeq
PAHDBXMgaS+r3D6of/ekb96n5hxrWnT7x1oDizPeuIWCY7BMb9S5LdF8hKqXTslwqTXw2ZlCUJxC
qpkNj7xx3vr3fmre5jioDzSLpr1jEnGr0Tbf+UgoP6tOT89MeMeTkWTfSrG4j5ikob3ZZ8geqB9C
bjdK29YM/Q96rnB3h9j/wMeL/KuhPJ2TtzYdl6PRAdc1GW4DmfHP5YLiwEj0K8N8UPP91D1UJziB
A8b8aRsz33lafFACsUfxq7l8CVVGbegZEh7vTV+LCPKNlF70RjUwz4UDisFB4D7rlreBL/klMtw9
oQ3LWxTyViVFQGLBfO7VTC71oolvgvX89P97Nk6kCIyVJI11kc64EU9Vjxn9mkSEFWcujbZWH7yb
LNHb2u3/MO090kokBQ6r4cGePDyVoPy+6SbSmxoPxO8x8A9WEms/vCKZ7+pqDmb6yX3JoWruAbO4
hmtfRqxMG5RO9XPv6M62HkvS19VYedFtjIhSqdMZdICiMHVOqmUQTd57hXpvO5hNf14cd3zyAMmN
nf/LKujrcd/ZIgh3Kczsa9TAoa00HHh1iMJez7+StPC9Hb27P0y/1fmhL8m3zotZygkpehFZSAZ3
w3CV2++ezfDI/7ds9S4XF2kV9dY3SMbokrB6a5uh3SYa+nUNuboa/OGPyM+j98vBVktkiWlfRE0X
2DMLB/ina4GbAUWhhpc5uzwDlysG8odPwbVKUqBkOWi2u+GoRTCnqqDSd2Ic6w+bmoWhxBfdz5qr
WjLRKCXEqvnDPvoZeOi4VRM/BaGyryLEsPiMmJXY2hNh8GG6nWkOHIakq3cWAv6HYVsduvXS+FLM
PVJxpMfw4yphkh6eTPaz3dC0LgYn3aRjhumA/jMGDZpYTfbGJeGc8Qa3L/OOhJkAeAM46wy3P/PS
4AgsfOU2CgFXgTv1ezOnFibtGGsS2yoyu+HraC3Wi99b0DTKlIMvf2atekmZI6WQH0297P16uCA5
u2p2HGKEdz/U8qnaFpZMSarr4wLkGwMetM6w5pxg2WZ16Igc3Ni2e07niiAKI6AH+D9/keNxOuxp
Jql5WW4Yn1NQOoc+9O9KQRyX83eMHt5rFOPNlXCFYe44f0TzOp93pxaRTd596VMh+9vyzC5P70Nj
/C1C4wG+scinb+VNXReA1J8r3yt2Hrbsd1NrHpEY/ksTR0IkqcUohjowD/lvWsH99GPJR5DAf/Ix
PHRu77GWl/cmIiGIDs8maFNwDL1RQ4KXi2ofuG+jWb46qg6DsECMUiRXfdgvcRHemc7GeAosjDKx
lx4zWzv5b4uXaoDZp/ZzqkcsLZ3BzLZMrRRklPbFGfr3ODPDs9/1wMCcBGa2qjPslDM1Z43wyokM
/15iPKkHo29DusAZ4aGpWD4r/n9PduaN56gXn3M/OyTYcfy2xJz/Bn3uNDlxBzETFANHBjBSgQDZ
z4tTY5n/IWbq7//eVy8x934ptBSYiJROqQc7Xb7Opa2tb4VuZ22rjnwqMRYZidZFdrBFR5d81Jz4
CAwA1T8dz8grgbhTcKgRW/ST2PtLHvv0slTlR1Xv3OzUoVEKmVGU3y0SwI6y3za6TgfK3JZcOZ6N
4CDOFJ+YrTGfEYiBRqbpBlytMWSKov9l5imXTWmIkznP39dzr9q0S9sqd0LM30rTq3+R8aiKHqOy
iY9YZhjo8lDfRsA13BagF9kh5oHLr1tN+v8Ob0nihYe2LZ7qZaqubuFdMaifhx4IpKHRJIIXwBRt
0IheHFnmsdzR42jqrNwFVfRA3d886bLxbqPZMlIaJ4MvLJYZk3yAwv3s0umDvQO7TABbV910uhMv
Twa5LlCY0cApPyy0rBRNHl+91L4HgJvS4E/L+E1OdbpHAPkERXp0svxEkyEzybtWxy961EzY2lqk
A7o23wZSOzeq4hgGtLeg4uhQ9VS9+MPyM+O2cku32zgUpqHv3ID2E7icZKvPmnNMvHy+IcXauXAT
7ihIvnLSRCwrZFAmh1+EU9g6TpDa6q3uUhb3rfNh1+Mol3kiJTyd9rnCROqj2d1LHRN7Z5AezsL2
hkCcsViV06WUWAUf6/OG4/131KIY8Yfnmewn4sjAyILD8/cE6Exv5RCsgzWMCueEgM4z3vN4B9XO
lYqWEroIStnF1jBcz0xEnEDcB1qHZwIx2FtHzzjhKxenVe5L0+rUz+TqqS0qXjgFGkBZTxksXZip
afboi+XV6k2MfhmmvqQwn02641dGxfhSHBLFUsP91cZmjIOOnUsN4sZQN6+dnV3Hxt6viqaxooMz
xM50L4zG3YUu6tiKeA5V4MWNv63dqfsaZtnFjCrvGIzVvFMFOufP7WhhQef6+vSN6akorOWTtm/5
qxXWn47B21VNMZB0WJdqcsuNRjTYpo3H30EvGTdm9VrTrn9SgsMQbDNyim56SQyS3NUAYCoAExkI
Jne2BVs16spTyBWozC8+xo8LbALoHZY7gudOrIOQzwqde1hJxjM0tts+8ILT5GTxa+HSyZKHJpTd
74qV1DC+KJwiu4KXczZ6GtsEOznZOW7s6pRVHrE/DVGqa4OGMmNbGjYBOKWeH9S6PycotvHw2BAC
hM6ClLg7vcV76scIB0QOLJPw6hcOIhH+bH24KD8WKkd0ZjEUedv3jnCMo19Doi+o3sf2OIcDi79n
9v+xJkDXLhGLRUWxzzVInP8WAaSnyF6WJdyVmHn2PskYp9iCFI8lYf4x03uzHTxHaDPMfcrV+lQE
TbVxBlreXKfJWR+sbhMibjuZ2IuYKUkM7oi4vKZ4pjaPOFUAGFLyudIV7XUVws5o5vuO8DGaR/aj
5QjCCbH7scysCVs9RHreQPg/crVyptEiGh8od26ZDACMyI27uXXGBGMiq0u+skJYVa5Huj1mopfS
aqNfczf4G6xk3SUol6fVmS7yH4Au8NOSafRXmt2k5nPekEU4efPFTAmBs5RgShun+k1LLBM1XtO/
rGhd1bswEJU3eJmP1pD3NPWN7A0792tZGGQvNeZbb3cUQ9I6MQJZTiTPhvOKzp1b8rOol/JBPevB
VO1jDY1dVBjpq1ZY/oafIPnMu19mW0dXNg8EFRLHPmdhevOavsG+IRVdxON8ddAL72NLF+vHaxVi
u366dRBOdxHe64HxRFJWI+BwhCrGMKFWLJMvRaSDy4B4Y4gBTYkcRyjiJJpDik9BFpE07DcR4+e4
mrxVC8ksuLwMRfddfZeGUcswaISPG4/7/yTYnfE8SLqhv7jjLkHwzeWGE5p9cbu+Z6NHbJCiPLtA
NBQgPjvTZg0PQ1VF72Nm5Zs5TP4jIy9+H3qd7rOOcH9fi+jHevwjwjfc8/862WVq4D9iRjyIEUeP
Ol1p7g1rC4jNkVgeb+BO3yZ6faw60vZaxwyvtGGKd6CrRKuHWBCLOLlFPRlmJtZdhin1fCWG4Rk9
1cIUChz2X1d1T0TrUgXWhXYFHmOb9r7fpX91xKmRHls52xQ41XYO8V9b1S5be2bQuQCAMEY28RD2
msg3XZN0BA3yoCV5eEPEd3Kl1ky9tSTLJ1AEA2lW+qy2M6atyYt6lUGSXcduqHzGda5ZCcHgWUZg
KKNHXTINLbK55DbAOuj0dFOTNtQfapyku+I/K9LiUxOW7j3LhYnhix80d4e3wENsbg5f/dQK7kob
y5IQPGfD+K2qcNti8g02q56N7pFza7VbGFbLKqj+25IPlv5aopagR7lkv7vKODL6yp60Kexvw+A8
JtJV/rOh5ITd8M4djkyiHj4gFxXHZYTQFaXFUWsmNgW+3Y05munrXLkzWVruSW2v6mGMExQ1Fa7P
tPw5d0azUWUEgiNUl0pPnXCVKVGqnmGHJ2/XH7dNh/ZOyR34DpmfUvptotiAIiabnOpBfYmGQQ+w
0o2avDj81ENsAJzhgBQesh5NnALqqgdzCrCjJ+XHaKcwV6W0xkNEcY8wQHmIZneanmN1SmK4/1oc
H6aC7pAy7EKpI+dEHcU9Pal39OjidL6skzZaxMTFILMuIQKtQpCoy/AOA5rnVCXR2xJLrh484q2g
mNMOHKruj5CknyRKNBLa5vkQSNJPuXS/I2vnlE6LswPxvgPQeO+xF4Jc86O9X9MRyjtwHjAT+Yc2
gXeLHbLnuqrgKC/S+NfSLl/qo0jb7GfZt78ZQlQ/l7C698F/SlsydnF2tfNYggYD45Z4gvOMFmAi
XgU+1VzsLDwqV6HlzpP2RUkU1IOStBB4irjVI/quBK+7S2bhv9Ksx2pMzjeWMPZ2VNFvRFUu7BQz
t3sZXMspi0m51m9kq9hf60z8Hl3xbMV+d9NpY5/jZfpUcnN1XouIS9uYaBnOSjTSWqWLqaYfdg2s
eqVfQrAQHhOgSpvYE8kvQdAskl4JsYEzVmdII5x+l7okWVrachuT1HoRg75gxMl/o1R0rqXIn5Sr
Y8kfqoGcMtbTw28srvOxlec6w2NXrKy8WPuYRkhSTerQE1f9gQDNDPIB6VKdClBUrL0tpJ+dqvat
tNKP5ZF2/vxmmh44tNh79Plw6qtAPIzaCC9jH+XQkMp4bwVzw8VFBEg+cooT8/gTsT+YGa3+OaXi
mow1aAU5sS9nxyAOkgpfFU0F3doNKvoO8RRxUauuzKz8h5rL2DbGGwhBDGedamOg9r6JfsnwgktF
Touzokht+1bRKTn6SY1TRQ1ShN5dzW6gxwsmg4yoLD4VY+1uaRkZxJVNzmVayCPD7ABsIGfZqmeE
9yjoZBDQnLwuDNlwerfeuRV9fa0DzO0b9VTIoJl8sOnk5MQTbfQ8+cXGQq+H2KImJFWIpUH7ats9
R/eR3qJ6Gft8wh5Riq6sxakY0I7f1A+I0OkzC+dkP6D2Wq13tqTLrR1RsquH3egQc+Xp83MY2vIn
ipKQMGSgY6q2yAzg1HONtg8KmcQeCq0FAWlG1gENb7pX9WhHVGoIumgT0F4/qcuxnGi2rH/L4jXG
3icvV3aoEy0NX40FCbTrur9zMiReI21ppXUj2JG0F+yHNl343C30fnX1PGclVhl7OcWIv05toJdg
/Qi8EiaKs2DARagefHSx67N/73nyV9MRU0YFSWr37xfAV53Iabx201ziFXAfo9IOxBl1gHyp1mOg
mBZBtC6LI9b5O9C+0sdPzlLf+NbPwSq0hwE3CiCDzrDRyV8gS4EAzalVNNehVp3wH5ckrd6KREeI
EddfFnl+RaykS/woQn350uCw0PhJQze3nukoE7oDPXQretIUzKX6TTk+HkTepl9RyqVAEVOgA6Wp
MdgCKT4fxpM7N/VnKjUuBjqaDfrNA6Q453thwk9UU0qvz5vDkiFSqWYbRS2VxSnquuVLhpv299B1
tFLCAGsrRqckMtrHMsQMlUGjX0yU8dvIZKwekIGAIctFEUlx9VRPF9UpBE5t3src/aramWHbfpah
58k0KqZn1RC+lD5b2dBwsrCnxjvnc06IEf27yBdAHhZneoEMWV/aOM02mgWFnlbMa5rz8YK/ORud
uWGoNnw4OsjscG4GlLMA7tQKQsFo3UK0Qq89PMVN03c+B2nGoGpp6kpGVVkaPf7NeKqRLWfU0ukg
3HR6ciIUP4OZroImmaDyrEMhtbupR7YcTMel977UvtYfV9sfHvenAQHv82hX16xqwjf1AF7ngfQ4
uqtXGiwBcJOAkLog0d5qcCt/VZ1ukvQbo/O81wrru5YF1UeOx+bvvViCDW2J66rZpsSI9pFLRyMv
Se47DQPIxAfFZQDM22V4+35MNcjGjlDrvPcOSg/+D7fQdAgxV/EYWIUfCXivd5Mg4NbW57+rUk7K
6z89g3pGJ6Aug5vjELOiJ5DrRR83b60BY6+ZEeU0tVm/JQFW5CrQ3nXf9h85LEmph6trMhxtTDRr
WxjBZ3sYqE53BJBJomxnHJc4OS2tGfwQGlhEjtvFpjKbEeCndHQ2cbwcmhpNAnGF2Kv12sPIrRun
vCh6TkxhwUC7iI5BH0x3nwYl6u+YOkt6xZZCRm2Rg5XZY7dsYu7FjdW02bGIENzm1MYIhKTdiNbd
iNYimjegoatnpCzUlMCNFfB48pgC9y2OL5SmZbGdf9tVMz+ycHoQXPO2Ctl60oCrenwAcCAibWRE
TSLzw6XR9ap19K7W3nxqd6RMh0531UXx1dR8OiuOV2zzEb2blwt7H3FefIWNLCCRaYSw+l1OhhZ/
3y3ymp/O3BRH9UoPdDo4eUYHVr0eCE7c9dAyt/To5pv6ZRtbuSNl8fPNWzznGDPbTPL8VMX2aVjO
RESClzYC0z8sYZPuVNnct9ouKpwDaG+4WuYsdhF42XMaEPU0W8/ewNiDE29WX3s8b+p0rKbd/x7U
eyN0BNDczUO9X8pJQVst2sVsOXdlPSOW2h/SfWszCdhEvYutP4B2ur7Ok/H31KZ/woK0trUi4l/5
7nq9eYlKt7kUdR3dSPbgPNNXNg5xK961Vv+V5c58c9z0R4P/bJNjm7spQb5loaxP/o846ER0sdwF
gK20xJqO/1maCwndDDF2UWhB2KVIfF+L06HiKl1C96i7OcBvXNkXK7Tae4Y5ZAeUKCKeSe/JWBTO
bkHWeo37jODdlCzUtfEhtIYDu5m6G7by330wfMx1lu4dKwwA1nZ3QZTXm7fE/nHUyRggBPgiDMP9
RpDHObFz62kEx/LPyKJrcKWn/DHKLI+FkR7/VXdGjvhQVE0RJlhZfQxTjjR6BhooUtNAjqF0RYIw
uim2tnZWEdLle9/YMrWVKfhPn4P4mG2iX3JkDPKu8XrSVmwB39X16k9ocJQ/traYWwUsWn9PB9IQ
M1m1H2uQ2AwUrG+WF+GzEN6h8y3rOatvUB82MNwTimOS1brNYFX9bX2qw6TcGGfhc+JaFQCmm4d8
r3LSq+MGV/PWcNC8C+0YELE0ED1LCw6BTydHhaQE0PRObRq760tXZqbAssXxjVV37+XJR9ahjTxa
kHhOChqJoJWeuspxcWrrzddm7TZBa3jAf/jVKOODTDXHznD2pmG7ilDJSViI90WEx5gB9ROBbtUh
0TkPMVqlSummaKtMZqYl8Aypp0ml7XrCve7zAHocvDkQUyUuDn+sDaumIUoE5s9zOA0AdGxRPpC2
lXd6hmf1apFvJYKrTYTltXSG/yL24M6m5SdPdpVXZZvamEz+OS7TyooslHyIHChb+DUINVEPoY91
nBgrZ//vPXrSKekUeEMG3yl3PQKxU0uPYL+ew2rBVHF0kGrWBuipMv2hHH1jnbnb1gPfXSAUeiry
BUcDkuIvBeKPxI1eJuN53UXRiRxTM53uy9Qzda/z7J4mAOf5mC7G3PmHYlnyi4Pa72yR+Kx8tMgi
yGcEMA/tRK7Nc6LFRwKymZTagf8cWAgwo0BwYUo/a5HBHwmc0L7Yi8Myrbc0AaTeNRLasnNSAuC4
Mj7tkCwSdRUh/blmfevuy3Aih1Z6ho1SZnC7WY/bOUX2W5jBxTQ4oNlN0JLZmup7iUelNWagS5LP
ysW+JXll7LMKaga9afMF8S9YQmCNm5nZ7Edc5C+5Nx3VfVXGs4kSWarr9JCTAjIPtku4MIk2vltu
rr/Ggt4Tl/JipD8IpPR20eyCobc+laAaEdehrzHhVZaw4KNJwsJkjy+Jh+VEAbmDAKNuot2yFufz
eo/yZfQbVemHxFBf3Zks7HrKSc6mFzs4cfwrmTpUoOmBXIpnMSTEBCl5fpNhKivG++Q3wROD/PIO
qPYO+LN80Wh47/8908YOAb0NwWqVtQQmc9qgrwkBryz9OLlkiypRV22i410XqCyTGfRu5Nz83oNz
GVjuZebU9OKgS2Mi4zySoOxeaAl3LyE0q3PGWrfxKPaUosMD3nVCb+Pti7Kb1mKPhiYY4SWIiXnR
ieh1nE/wcew4Yx++9Fb5riW1w4E+n0+lvnwHbFAfaoRaJOgWYu+HLCmaAYRCmcLCNkcYF0BOqfLi
IDIc8WT23YMl+SbGWHvF2Jwfo0qf75YBbRgLwS8P2+sGgTMXK04N/JIsZwMW5jl60ev0k40KoYIz
O+8g18ctzd8MhrbmvI8b66dbFl/UUN7R/e7IWhkeu7plpYQvfsqZIh3WDg8ydGY3WXCCtzl9GLH9
1rpVlZKrij6ljmkMon9Pi4U8JWPS9lAOpyvQarg+S/ucix80Y5qjmigE5ht+MehoJucO1d71SIzp
7IGpWjNYTw31Cjmu3J5XEzlA/fdoIzzxp/Dz/LnE6OeOBgGHGLzwTNtjvJpEfG7RoBGHvA+cpw40
wmtlQ5uEAfx1XU5iQcKJtFGoi3qsEQ0wtKpPtU9AIYpViz8ejVdiS/JtKjMMRo5XZCnPj8rSmJXI
CaTBZPzS8RkSJsNpnCFEdgzcNsUPE3TXeKyRNwwerfQFRhMXQHIcoT2iAyVWOZKB9hysIo086L55
EbH24UvFTcFg7OAtojqlSc7JelyGqzqC1b8qMGTbQK7ErDvOm5YiWzEaOyD3pCbLeTGZV7p9szUz
DDNtufSYfTM8x343tk+MmlsoRQWtA+usXqi3OQ0ah3oA8ufJvoca2RuGhvwWm7B6K7bq12nB4DSR
HnHuQigRrnMtCtiTboVydpQKwH8PJqCyDaO3/GjbUs4DteKsWnY5WLBDW4/WVhAqsUEaRn5ZWIXP
lGX9LeryA2Nxg2xS09k5IYmhumyApTJ/ogOninAVlMCwEHJKItZhVRvbBiKo2f+hu/F4Wndrcnsw
54bPTqRDOuScvFN/OzE5aA3UXaVaRJqD6k1hDAqTYJ+6mw1YoOV72dej4PMlsVn5Qv8aI5pEbA13
sSn3BRDXgIhRzhg4tAZLd/8PS2ODgcABY2Jmd96LkmVWXVy0tiRZGGEjsUnzllU6e7Un/0G3QnuX
tSUl6aaSDBviRCv6qfzs2jBVz+pZvSA8ssdjlxrN6u1RBp8Ocgds7fr7in2lKE8o+qv5u5miKaPl
cQAxaLwICBcb/uT8O8KIufbp+VLqKXqrll47kIS5wRq+aBb3LzOdNyEGyunphvlheu2EEWKtXrjm
SxmaTRyS+sgCn8w7BeNgJk2mI1wUOJ+DOE7SC+rhaTmzKlAuzWG+kbyJi07xPmStdl+rjYn24oTP
YugI+lRiPPVgwKc/wMPCDdPq7qXXDFAAsxt91E2FGKAO/orM8zZqnvNMn3eg5bw9reIzmmEYfT3w
A+AAGUcXjcAT+ZYXxD3zBjmM0yZreClzbg4UuPEZ5BD0EdrsVURyMn2sJ9V5jxzgB+vlFWvuLEHF
xW6ZdJcUVigGtKrALAS0tp9IdZYBXhT5zcV1hz9rL8zQ7OCQ3aDV6BuQp3Bewz75zykac9N1vn3H
BWnfrbAitm0iFlGZHD07+5UaXYLucww5+o+/DMjAj4KIFLHBijMjkaV/XNRkMRjxAuOmRHBv9PiR
1DZpacNfQzAjNPhXVvCXPxUObC9AoLaqe0swKtUY0tqjYsLNrhvQnitKerGs2OCDY4RmQ3FUs3Lq
LaCW6o7RqJvW/0Mq456GmqGNj0eZs4vpvxga+EWl3lH8WxiPXyLZvdfJQVnZKXmDNHDyCVlrhvm9
tjxJSEx9UuHUOUFqdOfFQhWlpvozbft7slC+jRCAy9J/VvMTt0FyGrsJQgg5U4m94VFw+LoanW8e
68A2N7wd7xLK9fSQkPG7zQPj3aqd8Kmz+vydcEXA48H4GOCl4TZhhq9kXAvHLFKDlpc26Sgu23w6
hfqc3EVqP9RyaPq4KuiSgLuRNU6v6WSWkre7CzmgP5Ea2HPPvVL7eYeoco1rhkPnSpcAs4r69PAo
nUwZoxRwaGCBMKCgVubV1+pqg2SwkdF2TPrL8efUEgjP7fKiWsQtYGBcmQBoam2fTk6J1aCpL7Ex
UFcTz0BA0gAq0G+txySyEenX8ORFOH1D28RUPeYYWFaVaVBOz0QFaMLwXswQ4URPqPslTkpo4UN2
1z34PY1pLcygp3KnaX80hF/EwDm/1hWjg5Ikv/X00PWVuHHePM3CFufRYRCmUjRIFR9WBVcqVSp8
wvYavxxqv3tm+1+axntC9ty/Cn/Rv9TB15A+0nn9/on6Do9rW3cYs5Nadw1AnVeikaNd43nuTq29
KuB7qMaragS5+FY3w/hRmll0CGK3vSy6gEMCrm+r0fR/QD4ChZIX3k69DCbS2RmZ13yWCQBr+V2q
YyNckvmYUxQ9ZdsK/+wHeuH4XKHB2Tuhlb/pywJGJzAJ8HD8nRo0YAQ+o6DGblwVcJsgw29d6cxu
Fns6K8aZseiAfNLmvZ9cqBoTQ7zYb74ttWE9zVRBSEHvDjqQIyTlaaNeqgfNBr6XIIYws3k+e+Cu
jlHtzwcwvCA06jnflJWRfLocB8XcjR866UdMMZ6LmRjpSRaqg3zw3GS6mNXwLZYF7FJE4W3Av+H8
zzCl/FO2FzOrRNQYV0X2yvDip2r3GUsnwe3BjSaheyr00TvFjAkPRUnudzPjLIm95eFZFfsMWBLl
MHIr7zk2OOMuAcdg1VvX7YnoTrXvdSk9TneG+9nV7BJQPjbigz5r4G7cSI9l/gqsP5SV3/IJXFkN
OftgxgjyCQUVtmvfS/oZh5aOtVQyV9u40W4l/fHPvi/fpigAMlbF0P9tIm5yEw5VjOcgDovq3kWC
lpblu7fANMMHBMwHyVH5b2Mpv8W7dZZPaAyOzPIjQDr/inLPupuxO28qmfu26M6wBZPzIxFzvVNT
el/DPt9Z4tG1XHiZsfzEVFjtpsgnqHXKzN26JZtGHO7VZDIdSKjoY3Rdck4ZzNb0DD1205DEs62l
o4588PzcqZdi+mZFdIlnuT5lAJCxwPbaUdgJzOugOSvrb4rPd1PnwXLXlmpPBvJHXuISJS3ox4Ly
Oe7ih94PzwBrTGR+FB4uY1sZQiWe8pZpI4nb7UEFKwxWSiq5yIFNBcD7mZUY16hPqpNnl9fBFebZ
rvHBSupXnQF5IpXFvDjzsnFd2/qTJs2r0sjCCYFrWXjBufBcUF6ZqT9jzCZnDhtpylp7UlEvRQPw
vIsK/YC82NhYBKJuDKUdILm9OpaeIBOxqtnu52XftIN7GGNrp+rk2qZBDbLcQb1Epwwc7pcA2sbG
1fKa6U5PZSKQYAGsgismnJmsvJTWv8P7Dl1MtzGa17GFpNM6CQQd8Nk7sq66s0WlnqQp2pCcZnDp
0GoPtPw1sDRSuyyf0a8ekdLokXVnSm31NAzEvsuXcximBIBR7NB6aJpzk5Tl/yPsTHbkRrYt+ysP
d1xEsTGSxod6NfC+j14R0oRQd9n3Pb++Fs2zkJlKQHeQjnBFQhGik2bHztl77Y0dOQjk5WsdpXQR
DTR5S3Kr1kl0E6UfMjBxw28OgR6lDwy4a+mYK7ewTZTQusD7vzhBLeEXz+SAop0PAFwahLC9pxTT
B92nf4QQLHh3QirJhdEZNHBH84nMrNEBUwo3Nj4kwsbPAzFSW/dFZ7BPcWYuo/a43P1FnDD1mSzj
lmo1YXUBxvg4GLwdJOV2N2nlj8EQN78n+QieBlYgH/LlynDJhsldTAlZP1J6dVDa6pe6aeXmPmu8
AxdxWKXIucf8BMJm2gm3fNYGEfEbzTG957BdJxN5Hw6/8EZgDNn21TjzFKIa8QiV3dy3G9fIyzdZ
+5fcZl7kpDNUigXYitk8XIk50T6HWbGLZ+G+Ahcaj/6ICK4T3AOGNInZjZc2ZPxSd651xL+1bxZ9
rxQ+KMvCCjeVzvmABg75UIh6riHe3VMQZB8KNzTm/B+1m5OFushCqsmmGzCykLEMXfQagkhP0XGn
Iadum+xyzyMh09GR7w1vvi2WWVtXPWA5yb4k4C/UiDYU8bRTJEOdgRgwM2T5jlfSijcj3CVG2a09
h79/4eJgdVvNZKF4OXQyNZ9uqro/ZalYDjBjfSr6Mt7l1Uxvv8iQ8KKTdpB7PdLOTi+csr4q4hK6
UbFyoppaNLcG4iSHb2Gc7ec5ltcaUMy5L7iFJn3onkUF8wgaoH9oIvIq+zSAELk8ZXYYWOvWjsqV
Xjjv+AKdH5RyR02bvzKpR21BQPmxriy5zReAtJYkG7uer6WtExYkR/MYIlJeV272sxe9+Yb4BLtK
zUS0D4iRc+qU4nERqGc5SzyG/C93JWPfcZAiO+KhacfrfeiJRrTb+qO3aTI/POXR1K0RU+zU6pml
5jd3Dm/F0NivMNXyfQuweaPext0A1hb80KqVzF+8WHI9FiyJGnni3wyAmwsOc3YU782RAWJRBwIY
TNieaSiSDkSi61NgZed80JCSLO+isi34B5NSCbrOMvUlXnDBuEh/uDmFi/DLs18mK9CflC0t0Tjt
RvGcfdeQfvcAPUh+v6pIWnC785XZObZyHg2Zds2b+qoZxfwYzqxdwp26lZa32jpyvsfWHOwdZypJ
yVpm9lNOwrsqZJmpq+iqFoTPAXgb4W+o7bdm0pCmLEwaKY07bIOkdQ+eEc8vCGSfrXAYb4OZ4lHJ
xMllOH4tdWlQGC2zvBHH/eEe08x8IypW3K0o3kjN25gjRHmfW2Uf0scZ4pAwqeXGRT5Z0mIjAFaz
MSIsc5a8IRgu6LvkjJYAp7dpX1zdewgwtjwG8VwxYYOtH9vQRdRdGpN1seUs/1aRJ3BKUzTC5BA3
V1e3XnkmGZu0wzcS/oznMkTrj1zWIS4ZDAB8x4jPYKx1/Q3EQbdV2gX4JcHOavNhExWlvPrUzxCQ
+vjskq8VNwzC1b5Qav7JnoG+BgMmapfAsXWeWo8WPPSPzj3r4QB3ApjKyY+qb9lCSRxQW9r9iblc
D4XvJt2Bc65lmtzds7ZxadPu7pLFum7YGPv4mDSQsZcvAr1gbDINj9RxggpakKDYubdkhLfdVt6t
wFW40cKRYrtkxHfGaceAgQPBqlHUIk1WtCzncVOkZPYoFxL0sRbwjbwAJF1ij/EqKY1gVTNjUP0/
zciyk3D0cOVq+vxmNCmhkNpV7x6k0xenii7HrZiQ3gPJWMdmPrypr1CcIZEZARIlhhFdhnp8uutk
tFjPLnkWYrDRZfygafk+aK2e9TVPHpY5jz4vJJ/Jdapdiglo3WsZqspyU9v58F0WIcEf/sJCb0Ye
ODk+xTPmJd8KnDVtumQfVZP/Ahxgex9V+ijO+/6aVEb3maVU2zPGSWH/yhurLKruIS8PkDcYWwbB
UZWwjU6jyGev30eTdwb7azIxZExl5TQGKRw1ytoah8BA2LvyoY7ATalfzDszDCr2S2+2i/7ZeDQT
CvglD06HmIlOxetbju0A/sqOJNPOjV5oHCZbUWCq6tryhRhv698avS/+y4lQSxkwa4l41EgZX5lS
lJ/L0E23EnbxUTX52XwgmdgQcNyWUlTY1ZNDxPAmU5MZloCRI2/w6DvBp3Ghg0FJrtc1eNgBrMyx
ccgg0irTWJVIqBTCbFoixCzhNGgHzE0z1f6m7HPk7Z37fK9YCsByGjkhCVLkq5Sfu5i/sq+nCE4l
Xcm5A8zAhhqtoozTlYtz8GWijqSkm7/SGbLxFJHosTRdL77nRqtGy6ZTtVj+l5rgpDfTV7t0cM+R
bqFaA0PrNg9pw4GnbwTU+aUSlnGR32AUbyCC0Yu2I/OsuXOJIBM1dkwCI8/i/NI6on7IGYltCMKd
t1VPB60oP9s22qXMNMQmatv00W5eMWqC9aiaCTcYQwnPrN80xm77miScRPZIwPv84k66fwpJQVuZ
QtbcGUDGlWEjl2lzfxvPzzGZJo93dEUeeNvOjxEWNca2W+D3y7IQ9gVF7CQ/R5NsENUaw0brswC9
d32mM6Fd07xrnwsXJZ3TBxf8J/q+n6cftFT0FMvAMhW6myaWgi9p8+w0Jpb/MNT1SVprZk1ZskLg
2XSt+bWKqk/dQsCq+uHc2Ib7UvklamXnMEwlw/hlTJ8a6d7HUbhurL66JLIuz0xM5Y54A33bQuNB
njA2F78b2nW/2FENuNDgujbGlMfvhmN88hg/fe9GDwkH+MA8tS/R0sUJlhc5kdio5eamCNHQlrIR
D3XIT52T4AtUImd/X+0w27f7aoBcQBsiXSiM8TMFQNY1+iFDn4CnnOaum0XWmyDoYYVi/NIv9D23
pNGo7jzXep/d/MmXaQX5fOljYLako56VEAwWh1hQ6/YpcrVbYrzRxnAfFWhi0LGoNBn10KjVzZ5u
InI6NSbXM6jXfb4moyXZJ4smJf7p4hTfjT2W4PuPcCIitcY5p4W6JAr3uegOiV9/KMBYT0MYGms+
bsvBqhBp9kDJnBLp28Koq6JQh6tkHdAH1k8abNqtVjYTGiCgu3deVZEiU6/SM9b67hDUAEk8Ub8j
R0dSh/Ee5GZHp6Ea2LSESA6N7X0Kuuynsp0ZpkUygyxsGlAeLf4AEWloPlc+0cquhkKdSVUHVBQd
nLRJ0/DLJL+mhnw3NeebUlfWmdxVqP8qxHDHikkIrWbbe1DrBGrZdoNCLWOyktM+RjPCWpq/WoIk
6rhiOL0cHmfEGXeuYuoEJf02eFGthvsC/Yiywg7DEjmXISiq2/YrrD6S/0i7v+OOUJ0wcsDCmlkj
U8jlCLq8GFq4dngWP/nCXaXXoDHcr67GDtolNTJAPO0rE0eqtUoDFi7dhAdbhdb0UbfG+8xvl2sY
0YwdLpr5em9Fu7YMnrlFsj8Y58zL5YLJEd905KYcZhZDqtm464CIw6tZV0xyre6iR8a+wunTIk00
I8ZcjbcOqRbH6cOwR2v1r//63//3/3wf/zv4WUDvm4Ii/6+8A+QX5W3zP/+yjX/9V3n/4+OP//kX
1ibDBDPmGTqPqeNKw+L7378+R3nA/238L6HRuKsaOwHsF51GLeF+cVm3uKM5vLA1NLWXnxnif5t1
OZ6nwAqvdgNVlk7LzVzcwCjk/1RE0eNfi550MokYdS9HLoyK9lAvuHzCh6my4h1CTUoFRT2Ywoxs
5xIPDxFy2bnwzWSPudfE3LnMDB3L7EEsgcuYXPO08FC/lOHgbULX74C4G8G2LgSddErjNTTzPBr0
rXpmFG4PuFB/CZl7kFwobh5yKUrQycVRz1L7+wsp5D8vpGE5hmt67Iyu7jp/v5At4wBbD4p0O7X+
s9ZjGaxwTeFS5Kuo6X6mRlDt1R+pb9oeIYs0lKmAhtk4//nSQCk7ErON7XDZDiGVHNWxtlvC55f2
vnqxs3Yr9SjF7ibFCf2qdgWFae0bg9a6YZNZZJe7xvdTeL15TZZ77k2nBOfiUXaGv1by184P7G3V
pM2WrfkITlN/YjonN04be09JmYuNwT7wnHeIBQa37Z8HUMIbY6ZT8vtrJ91frt3iUbV0CwCEZ3uS
wIa/XzthErxNCzrcmaIr9ne1KkMcZ9VV88Qt1mwkhuZzNGUpcvoMJxEIc9Aee6/EE8UJIj2pa2R2
s8MgGM4y/ZL1UCXlszFW3mvsux/MBv2r+l4eTjc/mfapbhy9aG6/NDGyvqkqsvNIpsyqbJkuxEtw
TgdDFYgS8sK5JmZ90UkPIxcdJjXNhGX1j7WmWfuN1LdjsuDNC4JPX7jtLnLqwxNjLySRqiEdOn6I
JIyoPHPpnykM3KQjE8Hw+yRzvTvfS8u7E0D04MXimdM9FAgTvCMwZ88gW8wu7bNPMuQxj2Pw0L5O
SrlzGubyhzEI72zJgm44TjY7YqTzCN4uOpiFfhb2rO9sR8SfO0g2lEsNSR5v2YtWCHJz8VM90ldo
NzFaMByF9gsGy3xfCkCIUEn//ftP2/11yaHZ6uqG7sKAZw0Uuvj7p53YIwfWQYt3d7uimyb6Qzxm
zFdGzIVNHxSnP1982slm4X8tjcG/2D0tFqPx93XNNrHJjNj9EIiCadrBH4bjPOE11+mJMUHRNa05
D+xEK/Xx9LEDt5eJ4aFcuGSmI+ND7qZAohcx5MA1PU11zdgj9K7JbIyHWWo3NZVSk6qKvGwNZeXR
DAWdsRIDwcbPNJAIUeIezVKuKakPggXgoQe4C6W7mff4hsvvrVnPTPoINNcjNHp1uvGWN3EnPUZn
Jfz7rL4GJKld1PBuwEZDmiJEf3dwY9pbeLXVToEgWOx0naGra5rfzQmu6QTJk7rbFxZN2Sy5/YfP
yf7lqfSEtHRTGrauu5LRm/n3zwkMpqS2wC2TpQbsp7KhVJ77NzQXiIwBfeAFx5NgjtFeX4QLcQ34
pndBh6OhsRY9QihRrmuOv3JnYz1oRvxACjRWiFrQhkzaU8b2fFJfqReBUHjfd3HGLI/BU+DP2CiW
l9Lx/vgqcqgQdT6f1yCGBBoe49QtL3YLfzboPfiLY1Y9GlnXHR03FIehp3ON9kUixQfU00jmkKpm
afXwCt+Qohsv3a41vQapTvjJXiQHSmSAZrzz5uegb5bIGAl9kuj1UwbHY3ZnAt686Cujx6nYy7qu
/qg2US4tKrM5puELstB0Me/odO3WaRN728ks4C8CBUEQP6FD76YnmCXeKfKT8j+tp78+YezqUhos
qNTJtqGLX54wp8y8NuQDW0t4SS9l5qPBaMKcQKJYO8eu8Y24T21HjBdmm46afC7ms4im6DD27kdt
teXZndzibJaYxF1rNA9Vs1joSFto57x59JbMGznBWVoamXbQkiohH5xKZg9lZdX7ImV+WPghBQXr
8KEdtezKxLbfhUOECaVKHsOJsp8GScbjQcoiSssvdEIx8gf4372EEDsJlZKaHR+TX5xS1z3MlhHR
lRjMVxMvHjka6cFqi/LJ8ZMXePndFhdGeGd4mKN9zItefB2G/Es+TO2Dm5X0kLJscHhgHXsNoSI+
92XhrGUBv8LwcwuRohjPhe59Ay2BEiBOCHH0MBwNlR/cSsrjm/rKJFJ6a9p6t1YGB7PyHyeixE5z
7/WbuJ+gFnNAwfb68vvH0f61wOBDJXJJ6KYrLUfXneX7f6nUrMZzpxiC3DoyZ3d1LxEnkTJhHgSa
JrAeplOJ94lIeGiHAp9k2PRnW2uJPCimfQLO9HGwQhqDKbho1JH9Wm/hlcQpVM7a7rRPYQ83CIET
rZlQap86OXyWwO0e1Deb4NSFWvwpFjNWjXD2D6HG0Cghs4EJBQ19iyTyUP9Is59qPNO1iyqy6fRl
HhSvPI9kshqeMQpq+D+FCCesQRpMpsLCEe9qYiO80f2wM+K7C8Z6wmKABxqeFehWWLgYCN+zvuQ9
c7Qx7n4W7vxaQhvZ//4qW/ZSp/2tIDZt07YcT0ei5uCt/GXVK9qwwIRD3+reqWIG9OWuo0hI5y1q
E/2CVQKCFci8VnHs6We9Hy6VjVEQeEeyEYPWnTonjx5MMlb0Nl1hL0+3foC91pJ6+T6ObbYaEH2e
Zq1bjIDjVb0YBVZ3zQBhhEFhJSEKrRTdos2ik1NK5z1maLYtCJw1QoTEd97PWFhP9/0h0LTo3Z5n
a+d4jGZcWRWfwQJluh98thiC8mtGOREihladgraDdEWAic75uK+kd0mq5M0hi3X/50Q2AiuxtaoU
sne4bmVwtuC5WBsHtH+f22yUUKGzOCzOPrhGLXQZ40MfqrZdQhHWWZZ7Uy+zNSIKKBdbbaI5EtQD
FOGxlRzpu5lG6lc1BlQq7tQN3rTOf9DSrCEIqQtfk7ghgwLiu+oazobh0gjMtgTZHVJ60CF18k9L
Ygcif+4mS9dZ+XqOBpWoyzeHUDeiJf14lQ94vtbeOPExdO33+5AVRU29Vo3yKS7nSz9aZMfI7Mso
kVbhW/Z2ht8awMCRL4kMTIRd5sO9NTPGr7Swhps9iB/gybTDjLZ+52kgZkadmKmuGbVvgMg2WaRl
N8SN46Zzuq+WqOUTTtP5wXFd0u3RZhy6e4xrAZhZw6K3131tNxbu2zBYzqd7a8xIzemFVOU/TC1h
Zxw10zZWHNPNY0sY9TawYU6HzvigulhqjmpzOq8wjuLTMfO76Lc2EeNrI+rAII0eDMHQQJgi3buZ
+RiB8eLI0Pj0FAYa3cquV3lk82rIbi916f0wKdFe06AotgE32KrI2vnGL/mRVkZ6duwhPasf4Ec9
8V+ZLFBpjsm5xPciK51csRL4YSoCnKblAkkRPojPxjrLKP4Eh3uJKPfeVeNLveND+CijQpy9GUeX
q82g7snygkrMhoxTujtqcUTzXHjRZ6SnX1ycy9ayaDloV3aTOYY7hEzapyGvxHoKqk9Nxgi3dFMm
qHMjzrnP2F90OiActrAo548dOiH7sYj8Y0W0No4FlMosHx8UWTirOLDiGW8vRod2UTxmNQFWxFEa
uz8MXmL8USjtcdfNn6F89N/cYdURpPetgUu+bUXVn2dEEIgBF/twWaPkGhcqJfFvi1cOPZp6KwW5
Dz17zL6OspPSFCRj+O4acweXuSSaSUfaez8lyNG9qLm8nkhMdw2IuHAKi9tEHBbHznXYl+ykC1ZS
6/7/V+rP3Bgo2P1cYmU9uNmoBHfs+M0OfkH3fP+ODT3o4C+Io2wOzcNdO4RHJ36WSZ9D4yBHAHXg
Arn/88TdtDOuU/W0MlI/J7JDaFpl383af2rpbNS+LU8afm4bhSPZOgvKIHND3H7LV3WFLFtLdID+
umkDSZubvVJh+OzNOGssDcU7exRISGRsbp5c7xeite3ncrRpXfQFXHdrmTuDVFpZXwIfaEkX1ifL
Ll0YQ91QrdX8Pok0uSGDUt+ryWJMZOVmHEJ9T3BV+3if+3KgrlaeYYqDn437uuj98z3oGkXed8kt
aWd9tlX1otryEC/kf0zgiblg0cSBeh66nDBubbxWWXdtfABeHjX3zU2mgBWRBNKK+Xc2GPoRzDsF
VplIQMITN2QVBRDLokCe1FpvDfAwlv6XI0tkPwLSk5ISFMP4oegjv98JnaVI/OtG6LrAb6Q0bWHZ
0jKtXxoaMqvp4FUGztISJd6h6qaT0mn24o1uNCKmKndOTezLtY8K621Ii3CNVdV9z/X8wcO9m5ak
OMbLSxe3Biac58ycNUBIKEstVM/rONvep2z0ZM53t4nrTN46IHsL3Ycue1wofdijR/LZNO7k5RYB
eFC70R/n6i4wmzuAVitdOj1pIMmy08maZbBHcHI6mQd0FdZbMzoPmDy9TVlS7Tdycm4TznC5iX3c
5q2+4CBitnj1HT/jmQ08TLOCpKW2p2Uqc1t4zGasHNV581M1DWOVmLO0D9GjYjxNXYg8svv2+0/C
+EdNsnwUFkcmSf0nhaEv9f5fS79okIVuCn+bQBleeUuwmb/EmcnlxbWCB9TP5lH9eQgp75YmDbFG
YMA4Yte4YhnNHSfsE2fL9pODsjsZQfbvEJnMIQhGnKU6I1pVhdSTxwnTSWgG5GkSYL0J9O2EntBH
br1yMsTNKhawEV/uT2GZM90cMwM7ZcFzVpdQ+vVs+Hff6tlZQoS9WQHTVC9JObiBvgr7Wn4yQyRo
QHc7Y8o2gT14gNC1sxIHziUCcfIZbtggtuRxowTQLHmkEaTt1bCKrizsCfnR1x1JD4bvb8KoLE6C
rgqxlAev7XrjkDuE0+CF1vsfvT1MFw/BkNWlPeKfSkJvW3zqWfs5R523geREt7W0nZ/qm2Bqh7s1
VPlD4zHPjgri1mVTcultZN+e04Jvjggr8csaqFOSpatEG2+CkvKcheiw1fi6cjIHYo9foPf1dcgx
hrPzF1lJA7xym5c+cSjukBT7tiEw12j9Bn+bmNdhA25QpqazExZkTpPm2XHOeOib0ukQazBMy9o0
uTacNqI8pnk+IROqeiIJyVsatkYx7JpGH+7MTQQ/NfzERRfkyf7gIddDwsc8M+/R6zTduO/rIX2k
AxCcWF7Kzyl5OBfV09W8IKF6mqgblt2Wg7/xca82m5nAzXmcxm2GxeJhct3hFFeNid+HFq05dlTJ
C6CzmdxnzRjSo9BG8eSECSqrqNG+p8W4xtqFrqzmEB1Whk3oQT3s7MD6cffL6Lo3b3//IJnWPxqN
0pHCZUEzdemyfP2ypnV9itq1aKdd6PcYspnQZ4xe1n4xh8c8tD5MzXKOPoBf+vwMDMiLX+dM4x+V
1IrZ3c6wCduyyz5es9GN197iQatl6Hw1/+1nycYzSWRGDnCtMWB+mblFV3OfnO1iISO5JEEGhtZt
w94V7HooLnFUcISidCZ8nbdawxCqcOgbKAM6YtvhdL9X5RiOh0ltaiVuqnVS297OFlm8L6I03ahZ
cseM+3jXPTWhxIYNDWxXdAiCswb5oB8ExrNdtox1COU7G5YrzpjCGca14blX3XaZODemBRvSwzTI
sMeuiZpHgxGw2+r93mnialcuQw8xIAhPk/YRBeB74s2Inxb2uj7aycGx9VeVX6iPRGIa3mwd28Tp
XqsOIRPZsN0tLKJkO4OCXoK8tLjs9ooSqvXAoRipi5162vqEjD9VnSkilp7bN7U+aFCVTnVVo+cm
PO+kZCZlvWQrliJnqpc1T+Y8yUf6BtuS+Ee6fKzPf2Z5tKRd7drQndiIBrm6PxgtXZr7dCqtyRsz
YW66Y3bRXCN5IawmXslZ/NsLjGpvDzpN96orcL667zT+tJtZY3GjAN3G5phuQi93CNb92sxh+Zoj
TIO2CvU6GX6qwCi/jNs1WdjRSnWs+4C2a1cXkOlIT+Ay0jtQjeWopMC8f/ZOP7araEjlrh89wHFL
31n3sDXef3fbictL53ePhkYnUxmBRJw/unlziSMjW3U58887sa9JLHmoRM6la7BJcKCG/xTPu94K
8X2rMdhAIifDtwqisWhBcBbs9qquJdWpXMMUy4lhdYYnabWAeOcu/hGzeNKE3uJcXnUtYNAtm0S8
6t1AHOiHuKd7OUiPBmCK5cBzEuU3syzzFaojFTCTBaV5UTqsEeatv+Ay1KSSYTrpe9WEO3IpQwuj
7XG8RUcNeXYUdFel8mFL165gsBoH8kq7jEDTaII9UibXGOjpvUC0o/pot/peTCFPbWz1j5yq2n3c
d8WZpfSPl8rBpruaJUwE9lJ/N2egRVUUYdWAOInr5gCCHo93Y4VPOrkBtMmiYxaM8dlGk7OpnPH5
vuyJ0XyYC5GeSCKybllYiMvvlzLD8H4pz/D+GcxKdHpQpufea4a/1ASVKMkK7GKfNto0nOeFmETg
HPP4Nl1ncfmp13yYi8I6uRyXNvdWezzoIMcDbOYKKgM+KsIl6GnMQoenWnnmYg+PmMBabEdfLMX/
pBvjXvjwV07nP5f9mB4ycivaFcsBihZkKsqlkqdiXONFSli6+uYwwnZbScUKn4wUbJ7j6wdzCjXk
BvbEhfesR/UylGTS+oG5tlvGPKrXbtVEImUpp7HUml+d0c0elBu9GcZXeKPZTlr1H5hFgl3HlVoM
VFtXDwCg5XOd7RiYLICfjr22GyEDeUOx96zIB0Xtv97ValrSv9aYCHjcg+Sg9CCiTxFnK5NEPiA4
ZTxvMVam+9v1gEhViAwicvtyfyRqp/1BGAB4KcQH9xDBdHmbGNaDixziGKZO88axeKOswY0RtNyF
1Piq/CjQBzm5rpkQFuR0KhP24ABcDXNcAjKXpPEe29dGLYaG281HGme0YwujfCwN2L1hb1/R5H1S
g/7OL6ydvWg37jc8bQXr2Ivi5Ck6TePn+t7ww2+Rm75384SRfpkSxdb7729LsUzq/npoWHpnggYl
/QXbRVb5S+c5GUl8i3qyJ1LfAVXXe9UTW/qw8hbbO+mEx5FZ23asQAAqyVKEen8yh/jMp9ZcxHUg
D3XAgPutmf0P12bDsdOwPS7vpDHkayC3ZKHjSwMf2abGOsD7t0JKS2euI4XG7Ip4U3alv43Hjjam
GbUr3R9fwkXmPE8pIkNKfE10H1ov29OAV5kEAse/BF5Qn1xZPP3+evxjvO5ZlokPjcqOBDVU2L+M
15MKw60vQNeMnBy3qsJuKU5YXcnvCssHjnI54WZW+TDYIG3iuH4b4sUoGC9UmWLwvpcpDB1rwYtJ
RePP6T0DcAYNEQX9SWmCSrseNzStibrqJVAi4RoHHRPUR+TqBzvX5m2cJfW+SW1gRgDUL/PyYpT4
RgO0rRvDojuQtdN9C5zHNAXPI17o+nCyhOI7Vb23VjfXvfhT1IvJSft1oFu0iAQe8HR4MZKQ/03v
FxEKO+vvr6Tza+nGWkcksdAN07Q8wBO/noHyzEaxMfeb+woblh3ZS1jUqSBF/6xetNHQVjUMoIN6
C/p9fszNT8N8jAThrOACGIYs3mb4kFeyOvNV3shV2+jhTb0MXi32uDOzjbC06lKMGKZl5nrbAbH1
9f5iez3KBaSwjO38p/taAa9nvuNUERBl6zqpup3RtN62McVAZkzIkhCBxSyqOFrhEqy/JHp1Jfvm
nBeiuQH5Kt8NBk/6nH1y5sdsyofHLl/+fUvg3VwN6OkMdqq89OrLWKB+MbG30Joz640C/TVBiFRi
rmHmLxgAmG27EFnzZUqaBqRgMhJd2xyMtjj+/kNRj/PfH3fHMD1uWF1YNMt/fdzTdEkN8uVA42XZ
M6iEe6o9hOFd5+G9kM43FyPTWXYTXIMOY0/NBIbNFdl1PE+saHWx0m0xHLwpis6DNf20S8ncJyLC
ubAxMUm333pJHJJDGkjM7aXzMkw0lFMnbl+dYcDazPjBtregodmOo+zukgUKIHZOnMOi+DNsGtyO
fhBGZJ8wf3crGY9yT1q6cFbtWIL9nLJ9Tkl1SU3b/Q93r2H/2k2xTYfut+64tiFsi/Hc34/wjm0U
Dg9Kv/3Dp6rxY7Pua5DCM8awKB7UC3YF+4Hb/wNGFiYn/XPYGwUJlInrYLaIXsiZwaTWLEuozNqn
2CPixNSx+udh/jmWYuJM4IbUQi6jl7J7Co2WsNgK23JObkKXioOqoWNfODsylJAz5S2ZMmIg9aGH
EbKU1XUHjNvRiieUIeXat1wK6tST+zDxBG6z2bhCeglvpkZWndO4m6zCr6yci6AP1x0iqmf6Cujk
8vqEwHh6hJ5ub/psECf10oS2OOFU/OLb1XTMmnJca1ggGLC21t5Cx6N6QpwbMEBPQ76hGvg+6PVw
M4e6fKS/UK0C58e99mUUtE6tvnuuXXEogEvvgjGVp4JOehU3MXl3x4XUcAEoa2zmEmLazY5oEKkj
her/Bol+RnmEoXLKcTO1ETfB4qAYkNv4pCys/9TcJOTt3n9sgVfvoiiR93szaob3tk2ApelOt4ul
m7xJ/J/SZ9LjaxEJY7mZnR09T87SiwlsJYlywyZaHu+lQJ3iVFCXMICREbWQS5EGWOT3okIeNRNM
aGZVL+BbOV/VTnUoQ5kccgsBJDP2CVoj3Grf9CGudjRtM9VZ8Gi+bqKGVHBt2IeRVf6lTZs3/jop
DfPGv9Vep1DTdko9qGf44Lv42fOY9dYwkKgfqJO1gJypfEhIt3TlR2ibO1kHDm0aTFmqm6reUpL+
+P364vxa5C5PjW17tu4anuDZ+eW8PlXT1E+9x/qi49Ts3K69OG5OjYNQhFA0vK11kG/7kPhF9TZk
DLoeLXKd0NcvU7oSF0tDFNVl1DGJzbhE4Fh22L5rC8u/CzhNJkG35mixF3ZZkOqhl2ukENm6mHL9
MC4a7SFxwpuehVQXJWrFLDoCblzbiyesxRgIo2t+85LauSZLRlNTg/eisiYPcbShxU/u+GG11XjQ
/G2u8xer27snTmOjSRI9A5esDa+cr0qDO7jOubKnDv6jWR/1OvvkRwkUco/0u1633sx5dFaTBnsy
GTX5bpyinpmYSYXa+vBqi3qhzyCc/Vyhel+1WhkSLjo/tgjI/8OS9g/BG/NoyyCCx9SF59jyV3lI
2PoTC0rEKbWI83W0iBjz2UGgpaocT2vsPUPR76Edd+tpXsgUcpGfmfhhcmjycV2UWPAl0CjYDqeg
Ru+YbDrLdd9slOi0yj3oeelATqDDbZYkksyItNwUsRldI3aUDZo+qPkk+gCrxfPCZICwdQg0bbb0
L0rDIdOO9MKEvsC2mMbu7io3c5YY05A2jQHaXl1a/xgtBODmAMSm8l9R6bQXc9KYaS5vozQ2/8OM
+Z9XjmObLR1DOq6lI4Uy/74XRHPI5RiyFr/BrF2DMB2fqiB4U7gEaVvabt6FcTjvy9JI3rn6oD2t
/snJ0+f7GY21RPTM7NtuJpfFjM4sDum6MuvPfyb4en0pz55FgXA/EotXLPXIfZlQqIwKzOXRycIm
YOl1crifZwZuypXCV5oIWK7V/2PsvHZjV88t+yoN39PNHID2uWCqpEoqSSXphlBkzplP34PLPu62
0TAa2NjYG9LSUlWRP78w55hCevuzWCCWaCi75N71IZOgarlbTXCss+j2Z/o5MT2DnbTuCMYql3xB
5Qb4z+eA+e9PT641STdEVTYsk/pP/bd3LMWP1alS1f2DZ63zS7I4EdKHIEoQ5q5GyFrFvBmRuU07
FdUXtZ0DeEQEzS5Zsc8ZPsarLD1dNtzSlvr3iS4Py3FbNpLqZSYp0nNAuG9cm6zuF6U/aswZbKzH
RBE04QvjvtwJUzV8mdb/SmQOwKhoIQSt8AqVOJZpNZCPcXCBHgZUpBKtjdy2uLSrGEYIgPQhg3I+
Izjxoz6I/TapvHAu4CJ32FP1/DpQrz+2MHwCWdJPY665mSCjWAke45TjuzUjDCBkc3eTrHGFsFUc
rfxprgoELR2elvWT1mQJpIc+MI1Y91WkuuHCAZtqlvXxzwcfBMInCpBpl9YcaX+edcKY92Rj5dcJ
RQ1sniLY/pnGNGxPba7i8gz4zpCC97gOzRMVtOn+589X/fdzfi0hNV2XdDbOGouZf/t8hVkzDCWq
GgfNu6Xvoc7XR9hqwTZYWgbDH38YFX/+FRM+SsINKxs6tgHQjbFf4ibeR2xv7CwTpjN94hr0oyme
IrEPGBc8Q0KLxiVsCtHtNcCbGaTHk0CmOk99lKTBdPyT59d1ZY790tqlQjt5U6CLz1YD/iqRRgPt
W2l6sSlMDtfccsiX5cXgKjkF5XyqJD6aAkA7n8P81kXL4irI5mk9w8SLwmgVSd3bpQwvPeb+v/eY
//NfNNztH033V1nNhJhE3b/97389lTn//K/1z/zze/71T/zXMf5qyrb87f7jd21+ytNH/tP++zf9
y0/mb//Hb+d+dB//8j8eWd7dfO1/gDz+tH3W/bcWff3O/98v/o+fPz+FK/fnb3/5At7arT8tjMvi
L//40qpdlyxawH9q3def/48vri/gb3+5lNlHQb3x95/1zz/w89F2f/uLrP6VMhwF6ppXwVmscUEy
gOUrEl+RZZpNXVPxKogSJUdRkrCMdl79K8qrVaGMUlk3/tTwbdmvX1Ktv4qiLEqGZaic0Bp/6r9f
OL/HKsL/+yf2/xblM71b5wL/p7HipKM+NCUmKJpq4lw31xvm/5ruGUBbQh3knxMH3VmYukMKcQaW
6aGRbmz1c0cVFEeGRVWMhh/I7Z4+gtAVFk8KQbMcY33z3SW9qyh45WQSNqF7ziWRRfqEnUn1h+wt
Yfw6MSzdAcrGzyU5CkwIEUcsbIQiVdx5eTekD1U4BaRYScxa5qHzKbxoI2Lk0eSWdB8VEJ+kJ0xw
lj/yV4kdKCZvO6WrHtWvGuc9THsPNa49zC/RgsgybR/SYdfyN4ClFDpUCGQdJqhuCNvpldk3q8eq
vheUoO95+MTdYJt4I6wbegjSpZQ5xYKVOTHIksq8Fu0pZ4ugAafAYtOOjiQ3to4w2Gp4/l8BlBhW
6AqYFDSgN8I7SnxLnvklQLWT9Vlg/i+N14ofKvfnQX+0CAZQ3Lj6KImZYJoSgOmEHFpq7b5GQYk2
IbBENJV4FSJQYPhg9so6iAJZJr6lBr59WrXmsVoIHE2YgJNfwLp/kH6Ndgtkx66q6WfAAK0IymOf
aqjsjlHTeIzMGEQ89MiyIZal2siAofAKxtCJCkMXQdGkOrSV/qBJCMrAQ6q8Ruwwm1y5gzCwG/lN
xieJuzwI/XkMXMX0u7g9yFiHZGBr6j3OvxDg2+2w1wAIxlRWSD636JfPtbCL8b1qqPgiObFFa6Ib
hl+B1qaNYkeeRUgMkVfEAeFt0ExEwLRNdpTla87AtzIn12jdRlT4XcVdjNo6BEicRbVbmok7bGfl
Bi/O1jMTDHfowJc9qrPuIP3aK+TUIck39dtsBE5GWvqAsN/qBUiYa3zqiAz6kfxpp8dR1LJ8XlUi
qtuB+0iAQMd2Yj6BlZwQE6jaZYj6K5RICwhIhBdKxMeEm3RqHsxkuCxUlxHVwxiDF8evAhiczEN0
LQs6SoFlMuObpvwmjtow/Nl8MNSXJCCry43JAm12QrdRzPfV7m7GJF4wcS5mO+MWGZnnwPx+lBLq
TxFBtmxu2gSdUfZsplw0IHuTafJEFJP45ZxgbJzSgmVW4MknnTEm7o/4Ua9QLKepcYrG26aKLkrT
O1JEHKY+uSLwTxGwdRp+GMpG790/QS7HTmRJ85LUqFYrtlP9FG1Rsy3ly0LnXyOm0W1C6kn8ICjU
AVzCxcv9ikZqsvJDhg4nkz+a5VeRn+uMnzhfRrIkA4qZupY2KIIOZpNvNNXRGajFLZlrkdL6qNwc
c/EKaxsr5qGt6m03jk9j9620FCnFRNjPnaQlV50QlUUp+IzmTjFo53Qig7iPwCPyeI6LD9Ui5Ld+
6lsUoMQ2Y7hfGqJa2vE9Sfdd9RUtn4ZIkR5ktkbTFFufGXA8prcDw9uZYUXAJVXxfpNBHYCmacBT
15NK9M3sp6KxT8ObRhYgAwifSTlp0DJ4yzbhEmWfI5xnidylFEU3A4qsjDdxjlghdAyRa6nZi1Pq
FbnsK0R0pdVnSymHrMA3VUZ+Kr44ydqHw/OoDoA/OleUr2SKEMR9zvUIy57kLaD8QUnsVY4LzHW4
LJVj0Bo+tQA9KtmTiQhOAbEc9WMajzjbY9ZKzfKJqM3tjdcl0ol4axmgTl0EMN3TqXa8ZMCA1mWh
7HX4wZ0C/pA7dGnvywvDb0OHNNMClLLHQEUZ2ES2YiHeyCsgRBL6LGvMT+zonkb2++wBFFqjcr40
TborKonY18EcnGX5VhcAvfKsTxtUbc2x3AsCYdBAoV6JPvoaYuwSmmD6IULdvazFLzKrqU0SCl9W
pB8MLcxwkMmHVg+ec42Bc2E0hQtVgVZLQxkw5LtZuM1pQsZAa5EtpIRuIaNvGITWztikAt5Q5tVu
70gTk39scj9SuyAWBi/sVFpKzbrGf+lWfEt5dNXxwP1BUFQAmeW1nDObvh0DSBe9GTU0UkU00ZmV
8W+YiNaWoz03cfOhfCs0+oNli+1lIQNtAL8WAAUkIYxmz4Xg4wxraTxVGiX7gohGqHQYtkzBBKLF
G9fKy31UTKlrMDLX8NoCZo9/2zURSq08Wr/MnbJS3NXsOlvsYLyDdRVvyxk7jzDLJAHNpHd03abV
7l3wNkkKoyJyL3raURU2CuLoNNhaU/MNlbQRwPtFyWWhgbWz2YLLMxCCR+hlBB/yiwXHdZzVT6I7
1StVdsn0GfB6j9WN0Gs0xn0l/uBLmO265mAMcD6Jsd91reEZUbhRG/YrBvEdtfHL4VbbutSYOxO6
Emf4+JjFtfHYN9nJkjjsY6tC4tT1Zykg9Uxpj5mYzRvU6BKnN6GR5Rz4yKUI656sZ6brNbp93K3D
+CnPJKNWq5VEGnSnGiReL5OSkWSW9cqARDcQQ111+QsCuedFJGlBq83HqHntpoQ7wGo5xJRiO4mc
yZ0RzduZkwT5LTeHGt1rWulcZk7KYB49czKYz3jsTDsMuT+sZoQoQfhQhMcqibPWR0P1EhK7fUxi
ctyCIeEA7L6QnfZ7GTlGy5uD16tA5zy6YtggYkibF60kuwadyn3UTETMFl7lXsp3WdvU29GrZ2z8
QRih3ZFXN76uqrgfM5ht2QnmQ3QOCAI6JdKp6SBa1DkFEqTqD63WCfgzy2+tRic/qkhdATn2E+Y1
9B1EiEUlK/OBKLqMlVqXKuNZzNXbHK4BpgUb9Fjh8QLLw2m5pnZWpt9U0k03SSOaG7FmbgTsUxbH
1g4S/AEsOTR7NCMNYhIWh56RJXiDcTsFbbjrsc44fBsMwyYeHoIE9hHLVrt7MBtcEE0BxnoZRszW
ScfKIq95opqDj4ag9nh11IC4Rnl1Cay7b1S7NxVot6MmeefoQ/egCUrnt9b4YCXlcBzKeof5zc/j
GY239dH05klWiShtlAssalfpktLHTZPIW7Xdm4h1cDPbED/skYeRLMNk1g5atk2ah0JhpoSYlzRR
ucGCIPSkUrqh6eJJdvrQzwYwvPmyk7oP2FSjdND7c1svjMzXJC0OtNFww7I+s6zPovdI+tLLgyL9
KNbZijYNRUPGKwA3YOKWiw2fjuLctDIvEnLsLiweLFHYCOmvnpzSrjohCOU+ibw2tYNKRvZ9GaQ9
aSeoDqNdVu6rsAAnfQvG0sbYvAUQR6uqfsyAQKZw2rPx3cor/IYWfBbRtFiHrIvf6e4/BIJ+tZyL
N/U5Zwibhn47oL0cCQ6V7k38NmfMIvj0CBhslkMr1A44IAY34SGtHymhjbG5l6sS28KPpr9XNVpk
/YSxbd8yQbm0Vfqkd4tTc/WLOaMh3euHt3YgWDQ5TwvxeqBtsxyFe8HqBPl6JLgYRW0UsMsAQaGP
Ln0v+ro6ue0YPRijwgpiLy2PIDiI9JE9VcCHKB5QCzypoCVtVsgXOicvUkU25sjk2ZfVb1aVuyIm
1oQwHEvbLIK1FxnskGd4SoSemIKHNkdwz41N7VNuKkL0RO0VooszUU5AJW4kygmL6O1iv6PWnsyt
WnWXeCodyAIUL4vL8CrqKidfzoFcbQdkwyEWvuiTNGCu1wV6wqrFt6eptlEiY17ZmeKVQGqv74lw
GWS30b/QOSg9MwI+KxJL6GCORFUiiPtOW8yVKQ0Xm+Wo/+nFyp5ZNhFC5U08xXRjdEHLIfdLmkMY
fgwNaqeLWGmo4R+M7DiwP0QCfjTMTarf2w2YMEqb6xI99iOJx/0z0n+Ws8RRJi+BLjghFb+1dMyv
uODy9YaRyNFNXFMOcDlD3kSlPgwnwiRPM2SK3PBSw8TSD2YawMuq1jtD7mJ8R0ChajRk+Swv0I5s
nstuohLBQWgzK2BnYi1nlLsabHM8qjaZX3yLRpmqe90EwJVNg7Qb9MgxlVOoXaTyUqk87YSLGD6a
6mUY0Ysb4i6y9vWIuid+k5mhiXHji8rGyhVHxFYywhxnw+G2zJea8VuHHmDoTt5czZwGYOBvDd5T
mOwy72dljH5ct1S9GDuWwlcQK80CpmmxehzS+aZXp0Gd9gqQXUIztkVLkOUa6UzKFbMdt4K/0plH
wt7uplBuyKNShIMREREchdRdr+tuuJ9JeNUvaUGH1p0ic6cC6RASfZ+Jyl6Uj9yMJM+jEWlcACgk
ZiTbOH+di5MkkQVFRrdxjfuJMRzmp/CdZPRdPWqgIj/6xHLoNgf0yA3uFBlGLDN8Uu1gAtR+TPdV
4zJlDXSJzZJP4FVrhmcVh0hvKH45n2XgHjO6CUWOzkXV7yraC4Jsm0L1e/EY1jSEI3Xusun13A1M
LFTDk2w8TVQ+MJY8S0M5pm+VPoFRszYNyKFHddd3eyaJT22euBk4ykylGy0mpzViwpeqWyeoTwH+
zHj5nGrtJNPBT8AGmSosrIamA9oJR5FeAk4JNeo41QhbLYzOk/RtykhigvM/TYccC0rIth40+iB8
Le3oMYnkrsZoAr7DGa16OzW9i6B2G8TbSqo2hNL6jQ5pHB3IGe4VARRkBqk8bVkxRuW5yN9GUlYA
QUD4Su06ZJE7Jp8ljgY2PYY3h8ZDXeDs3ikcXlhQQ/lWkxhoRP3GaB/WoEsNo3klPmPn3AlNuJs1
7UHeNXqzsdSFHDYB30bgWLnA5oZw9ZXlVJc3jgVfqNtbseB3DQifanOfFuVFjMKdqjfXigezYtYP
cFbdMH2ZmShM5WGWILrCgdceNeNJazuMxKk9xytfcU5fWQ0eMkjCfeqzOHCAmG+CtPesiKduKV8N
ESRJtQFi7IhSCgrHUN9zoAzGCj+B/svZCAHcLwQD0cs8HwcI8+HUeIlqbWorYYfmxJr2PGkxF2tH
NclMKAwNRN3K9yRnhFnwEbcvcsaDBs9IFAjfsyl4E0nXZWFeYWxeTVrIPIdCZr4l4jW0Gk8rvyf9
qV1em0TZJ2ZK/fusB78ZjDYiwDjtLc4N6FvJ4Ct1XDhlXzLnVg/S/FsPmi+HDC3oEkJt+qoS1TNh
JlZdI/E4aXzdoJDNPNlE/5g3vSfPzTFaiQZS40bgClttus/mZIsTeyBoPjF8oAYpjDG8mmScLhqh
slx6Fou/AlNNcZa10CN8fgfNyFXUxzjfiiPp8evlDrqShqmj5hgUbGLqPmNY/CKp8zWVUfyzXbfw
m1EqQ5+j9v2ZrPuciQcEMM6g/q6RkkV1LpXRx6qAtn2nT/twpGVT5T1BxrxVkd8o7JVo3MVjgB0T
2jDbLy/OP2FGe1kTPQiq9iZF1ikIV1lDyPKeJ9nUkuj5KNYsLlv1tGhbzeDROVG3sEo0MhrT0FhH
UzutOIq/DSV2LPcIVsDz56tDFqTLMyC3fZLhqRTRLzdbmDmemCLnJq9H0bmLZcjqwegMxoSwzeJJ
pDpWy3z8ikVDxz5V/bCzJBpgK5GMm5bWpoyqBxEiOTngsI0OyCF59dE1mC/oqzhgOVyVc6WB8yjk
WznSK16UpWRXRaDmvsxbNAPkGImPcaDaLGbtofm0ov5JlWtHGWe3qxRKxd8ec0KFsiuaPwFhckUE
WO5TZE9YxwjKFWT5BqWf52iT3APrszc+o+5kWE+5PHrLjLOmkPYYxayclX5LQqwrCa9LHd1jpjbN
UvKsYUzPYjZUSn8mChggvV8oxHnsxyLcrqB962bqPu4FU0JMYrdR4ljBg3rR23O5rI1mh+KR8SjL
YnnYN/MtSxl3tGgWzFHfzLxGiUCVKh55DSMGqpNEc2f0kOFBfg8BHemQHONc8/RS3pPSQJaeLDlM
JrqUwwMzSxXFLwPDKnZKeS/b16XEHIqkraqeyMo94q1xmyV1xvAmygczQv2QvFqx6k2LvGtJbaqU
dmfE/ZG7wVbm79CiZFOlTcXNiVgIpeuylU3SZYpdifgyRxSAgtIf+7Xy8pf2OskqA2VqQr22h/RK
VLuPlgPEgvWV9gRJIiIu0SGDRvYX8S4FsQcO7KuOfjPM07Kyp630uuaQNDS37YBBBGrhcCBfyJan
pzb+EXFRc7vZADPp1nVXw1g4EemayzIRDJeJyJQyKmCAk0+F0F7Q3wyN+AWLGQDHKirjdblGO31O
w2Y7ayavpOBItWjokuvjAh8gLkhnnUvGZPRAAOUKCKLN0EOvZM6ZnhOFLNNYgx9BhBu3WxmV17lr
HnU4hSotKbn0pxCx/xexb4QmicZBwGRn4VMQqIcawMIcR6lZO+VPydHHY4l4Kk9UfGZD1KztDia0
30twT6FUkcER0itbTAD6jGGp1uzbbBOPJB4hrq+ocXBbBMWZLDaUCgeYzzgojoVcOGZ/Hudg36bI
u/lmywUjOFhM82rGKhA82GDC2WGoox7ntLPrdNgmvOB2PFgjpoSyIfu7gPN4qkiwBpLolOa3iQR9
XumaxcgEut6oOWSytYqqfrPp3kbLNonwfQyy3zPhJTnJFqx4i6SkEtFoc5f2ggxfqadcfFu4lpv5
K20sIhja7SB/hFLLvYFzU8+3Rr2VwVnwrAZnmW+UTHC6+o5iBUMOJRR6e96GqTqOi8gQrian0B8B
ZCVxd5ySczx/GPHg1GAV16GvJXFcmOvikqVzkFN9p3TtexJBfYgAknYckZSF837sHhYBJh+O8ikl
eGd0SUC3snOnA+SDRgFouphqbywGt39JxtmJB67+7iGnxKjLQ6Uf5Yys2ZJHsHkW55qTc29SSVdd
sK3Ul6I9B1q3lSfB7gDvae8VEsmM303EfSUwYgob9iPEYeRHfUFur3khCg5apz77UuOXZYSlrUAt
J+wwwnswtP2bYl1D5IwKK0NaGYqZTabjMB8aW0Z/He9S8VSXpGamu4VgxAnvDAAfm+2ZN1vCLj/O
GAoVY3Fn/TYgcWM8ixaKp82hFt6lpnRUTv9q3+lU4slXg1klTcJvpfvJrKeWNqrPH1FfbzLpI6pv
S/M5Wv1mTCmEyDxQGauZA3qk6VW3WJp28baOD3W0F0N0ZG25S5XQkWIILoLwMAey1xJ2Kcumo1U4
gJghGExqzFs34s9rIoLqhpjrDufXQjoy74B2VKTMTmBGZ8uPNPMUUEHBSh9GswNN5IfCxHDMHrXa
reUB/3/w3JWDXxiVN0jdO3mFxTruFVQ/Z/q5LDeNcwsXERuer4JjXOlMR5AZA4jzBtv7UU+z9cO3
JS29xYa2T6R6B0xIAlwbUXeFerxBueWAcbGij3wsjzopn4u3cvxlCdEKMZUmCE92QObkwamyKyhm
+QKQJvnWktnDbHbohGNVP01UMgr2qQkQvBS/Cygpsh5KT+UzGJopUYf50irjJhCbzYLrn5EKz4z6
DoSWzr0FkzLBBaqOM6vx3GJ7k59xhj4bSAiCGlnwEtpImrYMGHuLDBhQz8BELJPYOOktiibqNCL4
jqYUOkse42NsbAO/XFZcK+lSVE/q9IkAftcSr67Es1vDs5HYzjThoVBLoPW/FUEIK26OIc8Du087
l68BaFHUAZ5OZJnQWp40vy7DHX6yZmyl16D/MnKospOnayhNwueyVG/Z69KcW86sSZTtRR2e0xVA
KooXQgscqUZjNy37Ub3rneE1aY/12nwMl48x5+YqTURN7cPABDMVMreROhxnrCJF3vFBQY31hM/G
kxaIsObcvE3i8pJFTMd0nukaqZVFu0W0AFXSYrANOq53g4ZDjkdtJQtbc9S8cvpcaBfV5GUez1D1
Z0l3ZyJCiPXygqxDun5XMKv2evY2MpgzEDmLyvBghrPdDe0t0whyTvu9WRPYWaFLk7vRlTMYrAki
e8Mv0njXaQ9Cd7DM8GWg5icpkofLvaEl6Kdmk9Ydz62Edx8TCwqbySiYcwtPGq13IuznZPAKQMN0
lW6RJ89wdO2S6KDeUJFMjk4njxtIDkn6ZFaElFqM6sbWD4PZSePYnoKAYsd8igrNhi6yQdx8kBh7
S1a67fRXFZ+8GUbb0TCPo5Q+aPp1wUo4lYwvaf7EJvDJCnML80m30NSbb1l97xP9eW6mrz5fbOuE
UNxReuxC+kEpZShy1FHDvuoOS24wpi6cTH42IOen3bN16Kro3EeVL9eXVbU664ehHu2IWOA0uJUy
wP5osDPlOVgKaZXxcFdS0DEMHn5Tg8xqxEsRHNVkGO4Bf7vW6tdxNXuwBxP7Dha94g7R4lb1d9sm
XmO2B9KINkuTHDodpWT8YBTJIVJZJ6/H/znheVJrk8OM37FmOEvBTtPA0SSRIwOVU2vuroGE3mTH
54D5bwAAK5vDXmWaH0pvPAi3wxcngd4+hoD7Fgwi58l6In8q8iUeuNLwzZNYiM5p/GIAPWoIk6zv
SXY1k8s85053yUv5UOv2+Fh1WxIuOoCuz1B40+EoB9tU2JCi11qpQzYcJgeeYh91tnyliKwmgcou
Uv1WVggDbwme0OiJ9Nide2bhRb4RKo3n+08uQYeL661UAtjvk3tSA7ildmJzx0jXuI7mpWPAkeu3
BQ0QQqBNWPsj53u3JMdi1RFU82OMgAAH1Ic141WpS79jJ6PmsmtIkjcIMvPHE3nh3rr4KBfA72OB
FY7n31DtUooN9oZ7kYUDKQqOrFFGTRmfza3gwghLNuQhphyWujzgi2baQCN08e5v2wnySPAmLL9E
+tCfTTwZK6eVo1dI+t6C8LisWYqCfKS2SgP9IYZ0HjGTG0tWjlPPUO8ymcJHaNwEq3hU5avaPago
oVJW3C2J97WOjFW/my2Tgwzu7+IDG3w0esFN53mjGZ8yeA6m9V0huW3wI8JfNPC2JcZdKWsnlN6x
eGKf/ZDH4chZQCQ5gFQ6t/TUJeeCRkDmjDK48JaAjLZCcoy2omenja3G9yr90GMVZRnmx4qz3urc
MOs2xmcnRzTBKFfDN2BnTDtWPYbMp3KNzedSgoyAPMAbFoHNVkagEfeufIB/EZTnuKRgEeH5dKcy
/yy1twJfNWLIH6HmYZkHFyscnHj81IS91RPnKb9EBqzQklQ1rm1B/hmtU7RId6pv5CWt0wrxt9ED
Bh5qkNjknyeMNCe23xFPdbVzpYhyQtiIPNDZpxKBrL8U8Fny30LFXBicc8ZhqTKfE0myZ56Sajp4
Y4ZqLm/pzR9LfXYDEYNsuyND2IEI7TSZ4InZ4izql1m1J3O0NmDznkpt3puqtbMUYyv2D+bwPCch
owNmKdR2o3XX81+t4D3Ym7HpJ8yA28wPiH3ReLoiyuqgnBCDaKP5dWNqbdQqnhoJTygxOAE4IvlY
aOfGytb0/lj2NLWG5PYZPNvsZFQl0Rt6ssXW7cr9tDPUcR/C2e6F6NaWUNLHy9AJXzJ+j9oA6iOS
A6wTV1dl+6UCOioy7WPR2uWNF5qe2hm+UGRPQwP2NVoYXCArmHNfW36yASP0W2JM9NXDWWxhEVQ/
Mn5Uk97AXJ0q6nQW4oZS6gWKBrAh7E9QeBFdEAFwVKzgPssgX1U/loB3Ne0BTxkrGV4Fnq+ntWFg
Jf/W6bx36bw1ZKvn+hoYemE6jujqfymjtrlcPecWbEqoqo99zygvUKudZn2TwkJ+YbxpuhYl0r6d
FPSe7XNKcLaB+CDp74D8Nmkp/BiCAnrMupUVSyYxcUxJPceBeC4RW1JuqEFCKDpe8bxdtYyDJ875
A4P3g6QJoDLmXduUO1SxTrgK35kJQCbfNP1GbMdTafS7MTor3yVDX6y4H4D4Xd4WvTyJDRW4LN2U
kLSjbH6o++YXSB7hAU6w6JvKVHdRu/iVNm5CMzoQxNaxJA6j6hgNB5njLCTbqpIMBv/sJbVR3yl9
gJzlUIJklhrZD0oTg7zkEmmJfgTaF2mcttSyjc0XwSk5paSmuwE9/cJf5B7wKe/GlM8neVwaHjBZ
wSSvvho81maFkfz4iTGM3aaE9DJ9YbfwaKV4fmb8pSZgfoQffd4/ohfxGjnfiJQSitK5gqYDqWcQ
LUuv3YLpnocWAfVPhgadijALWxA/WAi4eWC4VJ+7Cu0Q20knC67jCIsqri6d1DwYBroscIb9AP0z
fTPHliG+HromlBN+9uRlM8i/mWpaD7wQbipcew859XXoe6DS00VAuRFcUJnbMwUzEqXhhv3rrTFD
6t7RrkeYTCpzN/RZ/ejF4XeEZbrl4i8l0YtpHWv1kLNXLAScaHL3PuUCApTnhmIzRsgNzoAjoN8K
GlvmwNPZzi3zz7R894KAcrVz5wx/brGGrKuNDY/mR43WuXe3J79911KSCdGBsmRs2pdivfMiirq2
3y3Gr4l8qSjhuczkS6E8KlKcyM1CRg84EgM47CC/IPJzlcAEiZFxe1rGRRqAyc/UoBtMEfACuvcu
hSqdSK7esWpNNhVowARv51i8mcBRgMinDFeF7VBA/Sv9iZlFTiXAogQPNao9dEz1Zm6vXRcd03ly
A953VWXvS3PdMm1BahEQyhEDiqigPAZSTS4dS7hQeOHQdMv0okvr3nn00+YErumgoTpDeXHgDTlJ
ARf37KapYGdxfw4J0pCIKByNgxyHniaHW4mE1bYdsEAwPWBjGMYo3jpC7TCM58DKm1LfV3JxDvLQ
bT5NLsgeZeC6KmLSjiyofC3KF2GUCVNfH+6MFeLxWsWZN6Lfgpr3WNCbBymTZjrDgnCb8lo3IfvQ
wQZJvRM0gfe9uiU9KPuyYIDwpqpv8UIhatCKiK4xckktZFjLB5YML+CP3AbacC0dU0OzsZo/VV2x
b7TgS1a5i8up2sbYAIVUeZNbSiWlIAWRGUwuil6D3VXp0k2N72OaqYqKnGnWshVj0ZaplWzyVL02
kV0VSM0g04UzvwDoZVTwEZt6PMUmqUeTQl4Zwxwz8lO6SBJPOpNKPGWGEHzHQe/nNGUQU57h/Tu1
saB+qdxLbcFRjRRSpxd4rt8pArapBf5cKq9BstIyiVC8q8IPWIaXCQWjVeBznTdhwqa7/sZzrMBH
lKIzQU/MrzBIW4jo5CecjltYsszz42sVqlujT2zD6WLdgVmzq3G0JKy9ZXR0XX6UBsXR1zykNHcb
tHFqeFO096XYkcTqQ2Lf5fmAMu+zsm5yImwrfHdr7Ctr/kV8DKtHefoYC4ZCqpegse7VxJ15ZwGP
bcFfXKFO/BikPJA71lDKdhM3SfFRQtBQBu0GjuIQCZpN+YjhkexVpdrM5sI8DC2/ljzMQ/sZi+Ob
lEu2NEKLFiDVaPqWzFlXohI0rI0gHPE80g4gFOEwq5buOvXULvDOdEPVmPRID2M82NYYYrE0rZ/R
iN6IcvFKLeUwQcjfcPj180CfML0v4KDq9rPMQ0opAFIsqFOlOXGgatpNFLAutJLsLCtL3ByCVzhE
TsStmZ8Qh3I1hIMNUujSL7ixSlDYk+K0M3HfrXhY5YxmZY8AHQbxa2Be21T7Zck+2mlJ7CpQCRsC
vjaJDU8aX6VSK6X8YUjl3BMWTb0z3L3oWh8f0kgMN8tA86pP4stoqd+Y1B7IQ3kb2rC8m+EEj9h4
Kawapb/wv7k6s+42gbVL/yLWKma4FWiWLXmI7fiG5TgxUMxjAb++H3S+7tPdN1q2Eye2JKiq/e79
bLs5iCRBve1pSJDOvI/aGW2ULrrVSBU/25rvwjll48tFzB5hU7Va/SIUk1GgX6arghI76Gj29ueg
LBEAFRkfdF7sYunaMHcGwqvMilEV8t90EuzcSlIcOKQ7nOqM6bnNLTWhG8qqSV4xltpj1Mhz7gYR
DKGJ+CBHrP6vBxqfTaPnP0cp1iQfPjyQCt5+hfWnykRyksMQhbCpQT2n7g/LsHOw9RjnRsLJh6CX
K1Ztde28XpY23md5/Z5w/WYdOqA9i62BFcGXJilYQhhJthX6cuqjN+2iJ8h/1l/feCQcw8D6g7bT
qSJ6i2NptV8YWX10onm7hh0bZqfFukPHw8M/iBPSCgQRMdZLPz4Y7sjgW1C6A4bRMPCeyWMXvffT
tHPowBXsZ2s42oJ3DMofk3ym8eZZj+eXiLbPcxGr/NXyMKUYSrwVKYfF4m22WGxaKR+bqa9DSzKv
6t3vkV5O+HmWegcgQJYeZQ0Jwg+p/MHWktyUUXM2BC09rXeEqj+lQ37IfPKTI0wfBprwd7REZhiH
GfZWiiFXlYHSkN0QRBnjncksnCCeOQVPHfIjHlST7SUzdSdvd7H5At9kQ7kJ9ka08QnnIxz8Sb8l
QrYnvZn+SASpg6pa9LRpnAIMa9qrThS70svNktYuc4xMcNgrza3tXDsd70JNQcmE82WOH1NGt2ac
hP34vaC5FVIw78ftXKIEsf756GuwdrZegx95elg3VoiFgaWffFAgTo2gMTIVVGkYsRFyuS+YVCBU
pNBdm5WMUCtiLNPxUB9/cs6hLYGv0fplxj2UB1Zmwl7Lc4fW5cd/KN8OPV4taX9pBWAXxjx5hT9C
hJ4VZonHruAvKUEMM+wNYyCkA98de5vVzF5loDC06dDBubU/abfcVdVwjOxvQEzcTvDl+L90icPe
IQlIzMQCWxWz8Nfo7Adwipzn91LtkD6Dqdnn5bLTTQ7faR3mCp2MOZ+GYO5ZH6X9JS1mT/0jC2xb
vxb1u4doNJI3Wn2sS3WqIoi17lOVTGtb3Mb0cozGbGJxu6QjB8mItNTBNPh1RHdJ3Qv37ZqhXWFK
AN+fiuLaUX+vEG3NTCBCYl+JXh3RMrH5GEukXRZHqppDmEfsjlnQacsqeNbAMoRpCSf4hyMEjSub
dOburjAd6JvWubosF6abHduEif6yWaXnsjvV2HDmNAts0tv5C4rTzBm4p/fgjIRhR1cHrV5kIJr6
aD9Ze8VJ37U/R/25drvNJO1NMu/W8vRq2SaEOJuIFJA8+sQr2cQHvkfPApUJGqujhfSc/EUWpWP2
gt+BG34LW/qcpX8TWSHSUZ5GFCD7JDAb2tU1ah7XAZLGgAP7cdN8VQXBA6YXBSM3kW/NoQt0bWTu
hR0hbWC3gvAbLhHKqTMEmvvhI+EO6UfNUzPZ/B1elQrzc9XshjGFYY/aiY4JO37w3hdEaVt/rDt5
rkzgKmO6MhAZ7X3I7tgUGW0lELUYRqyHknM8/jOiW32LmNuOLHbKeJioVcLB3M3kp4lU2Gdo8Jue
M3q9PFMwypKfgwg4u9EracaNy/2+zPDJ5a+FHCHTJ9hBX2a1tdrvpcFGb9ya5G+TnjpMTviMMvUw
+/+iEW01rjeFBSlMbT1WWFPZG+YUOxuX7Uw/8H4uMRr/8ztonKvHjYu45WSu2T0g2h8n5+6yIHJO
dgBgTSQcDBWZPH4LjvBNeZL0TenWLzHtya8G9PqcqBRMonMqf5X9tIEAssmMXVr/4ATdlB7HpkNF
lo9VCSFKd+pNlE9Bwa1bP1VIbkm0X2wcypZ2nLiVDOJJo46ROq9Uv5Ldhu63nzGmtR967JxV/h2z
mx16bxNVb5M6C3Bt816kdB7x1lmYskMr2YhGhE79NZEEAaQ2rXLcyUfZhKe1wd9HEWlhfLTZDwvt
xrBHIugGe9iK4wnvBtnRbs3WTg/q4mhmr4vzr1uL/j5tDJ/NX1BYYeXTx/DtFFaoRb/MGiOJ3bTi
4EJbD9yFJhjkgi6d6ptXPVMXBMih41TSNuP3DC4lrAzdOeqzTXGal+phxay2cWmK6zgJ7ewoT4jG
SI0YPT4bra+eMgZ9iCz/iN3+dhYNC/Ocwigf7OjFt6+KQ5JLWfYbsfWwVmjtRhNPgWrmv4ldeG/d
yEkqipsPeCsOCYaKgcAAe1cxNa88FGS32E8TRVijtH8N/adRShc6iFGEakKa8rSnxinjZyv/9iPS
ecbErYqOWZJKDj2pWTn+FPX87uSsntjDeAWfgBfydDovXdQCIRicHTnO3zqD1T9Fk1SbgpOCxTiL
g2WN5jZww9cSoW+pfI53hQgGhWvmCrrrOg+/BJe9xQ9iuimTkCc95WLAPuHz/zCuQLiFkRt4RKLE
nykThxI2QnYZ/Bm7JwMm78ejZUDc5ip7nQkR0Sx8agG/9Wia8IUW9UOfXateG+3i5X8tTT6lPL14
ounYa94yhdWV+lpz2A4mQhxWGkWfhjuAUrKeO4wkMTGlJG/wGz+U05s/Wo++/6mR29HG+2BxXRzN
XKEjW9ssUZfW4rdJilM2YT/Bx02HmxjL0OAg26fid94aj0vB/LxvOTMvEXAWu6mxxlbc5jv8b50T
kMnc5Jqn/0VuJQE/ADgcAxkly61Ju2OiseUpXCK20imSXQyS45xPkmbUdn7vtbDLG3W16V6Aj8aL
E3fOAWy6D2ucZTgScHWzx3TtysBHxOKnKyZWmfOSU+ci3MYOK01MG6OupyOg0QD/N+cVoyFJuyhJ
uEa4t1yTl4gxZz1zc+Za0DcGWiNwwTnIVTftyN69EfSvHoyhTdYOb6C7S37xTJpnFkbj1II+MsB6
TvPeJRfXqdBcHVtLgae0Uoa10Xrn2hZo5UWjqEROHXyFJ700plCpxAhW2zG9fPVDvmA/xx59SJrs
j29gUGBDrO/Z0x19t1t4pcKh0l6pTQTNcG3jooKYM8it1KCgT8WnPkMU7eSf2RYT8mtGJNVe9l3W
MM7O8n9IOKsfB1smly0DFX4gng1CPvpbldqK99CNXy5lt+dNCP6EvyPW97bFPOMMGPhSrToVjD03
DU8nh+4ZGLfU91HiMpopESTS5FD7FHCnTeIFPoWiwdKB2YopnJzKEZZDi5y8Jr+0vl5PJ+wUY0Er
Lydq8H9ZggMjyV8IYhzwS7CPwPi5NFgTqK+vN61e/S57eSQZeIotVr44oVFkcsyL6+Q8kfVWo57z
MJQFPvoMqh/KRunikV5iJtOsfXqK3WFaWVxjlJ7vn1uNsJAjMnreMqaD60OWax2n9fXD+xfvD7nt
zie4eaA27h/ev9g3GqMUc7zCnfJPHD6UHdw/nLHbUFKrE2F0KtkGHNjZyVTMNDtRitOwPkxutPzn
4f61/356/9P/72v3P+179X9/W10uCRnmU2XyFgwcnv7TPEaYWfROypC20pSsXn/z4YHtx5QN36YG
NHGGgiL/50NRuHi7fdH2R6+JgmGh5wrnYXX+zx/o3F4FaQUvn09arcjG0Ucwn/7zMMqIpvoRbzAl
JbiSHPd0/6j+Px/959PUro8mjjxNjgUZ6//9YJq00RterHG2tEBXYrlCmLXPTNSWPdboqJz7s6FR
rnJ/sCWzPnN9+P++FjVaftSKES1duiy1vXu+f8Q5Hhkqm9Ek0DMszjWbuS9NY7c2yu9bOfxWkamD
g0n6/jKQy8f7GJW7yqjlAQH0lgy2dfamLF0bvFLacDJ4SJo0/5/Pkylezsn7f//C/bvuf3UouUoi
3Sm3C4TKCxru/zwMS92e/0Fr3JiRkOf7g/JNTkL//dzkOWA+OiAcWOQX9lMkvnqjNc62XRKr8dwG
Q2tuvyyj9055Bn4GziWGRTdeoT9GCfqHJtvH0XRhcMruyTKBMDC2/TTIBeESw6GOscXbq54DiE13
90NMh8zDYPinBXD/2SWjs1UTjixLl8nFkcYXBh1711mi2xCwQGhFwTzfHwh4Up05algfBvBeU1p4
fEh3kzGUPqU/QeS25jleuj9ZFve4ozHL4JXookrb1tAo4shqGMJlUJUYcCFYsY8HIUF7C7zyBIVx
I1MyfqIezy31vY+NJp6X0aFYz12ORamwFXRTdXRc9mg+RtPamUkiZ8hxetLtqtLc27T1bnPRtNsp
zl1Gx8MVMFF1TNWrs6LcY/ze5cipwljsZG8YnNjwmkdH108x+tK6OTJf3tJtsNM16kcpuKXyO+Vs
ZnK26jXjGmek+4QQarMkWnIyOPVCz2W44M39rm/EOstIn0sf2axb+pwO3obdWNHdqofF7TU27SrZ
pjYqfarjafQAnt1Zg/C87v81vHzCD5GwIXORRVDp8lrOxAbniMkUJIpXRyPOgjXl/hfnBhld57B5
LA3cLhCjnb2do7WOPorOTCjJ4zxDA3XaMOSr+t1kRZhdWl8GNVrTk8K4xW6++N0KOWwplQIjUbAF
labmHApIgrdSY3PqNkuxJ/+z3Hy3pw8YFD0X2PJb+It6ckhCrqDZzOhmKmPhxS/yp8pjbNW6nt2q
WjyMS22+81oY26qo3SBZGE2C3oj3bGmH0HD6tZA5e82qqcPKuXpNo/inFLN9NrAKR8URcQj9P6s6
OJszRbXx9GYXtOzc8acp+Ri3Lttb3GfPs1d4z3BoaQDUXGYJg/vcG+a4NxCOap7sZDKcJ4s+tCcX
5y1nQ7PY/fdrjVxVacPGSTVMw3UAsoeQ29/Ghfk9ufdqL5FGbveHrkgaLAjZs2GKhcyZm1ydxbhE
xpoarTixdlSbbgA0in1xh6ylZrbTexpZUyC854LOozMSebGvzG5iGI9i47IQ9sklr534wg5bmA9j
5lgMplN/PaUiqRlzvLd9t37AOVM/NDG7iKquae/MW1QVNtq7rp/o911Lh+78eNgY7d5ZJbWubaqH
KGpw87oDhhib+EqMWA7bcJgubPhhEMn8oW/gdd3JlwtlNrwnvBVMDG0ocIb4j7kCkmJ/0M/EJgmi
Tgbz2VJ7GHu9u2gEw+8ArDsKazAGwZhwQJrxHhyWlHOup+4t0ZmaRpj9Dh0WdZ9A4VNGx0tQtzq5
3PXfago40LZl3fpmRDIqrfbJ0Hr3VtqkkzQRqsESxzsDyeXsxCTV5XL5ZXceptQuIsLDBtCRg3u7
Ay8zN3oHPugymWLcw/8hvD4NbC3RzmkjiQoNnoGSSpEz9Ww6tmLGvI18nGD2ncfuuWtzdKLC9x5j
kq9n0bvdOZvgPhGpjShOEONjXjXj46THT05MnpuX2gqLGdSXmVGDabAjDD191EMN587Bg1JORNGh
btt/q3vqX6OSY92dE9wpNW4t7yhG7s140dWRGcmzORA0hQH2UPm9cZiUajdzI3P8RfPriBX/ktuI
H3Iwt8lSLF8gql6VQQg8koKOhrSQr35LwAbJhJc9+8VeqdhG7CKOhshWTCNOlIYupZoB6q1khOrG
r56fGivBpCWSWtj7ocE9d79JRTaieVFLrAyJ8ew0nXXoPcURGNvfQJZwrdVoIcc2Ba/2MEGOta00
O+bC3VKGlm5sSL57606ApQSr2npJtiAHMwODWWydMgwJukz/8/5ySfFohhpOKI84MNWUPPTaCl2r
+JYUH+AdYqoWKa6mjW2zHF9ExAxY9Az9nca9NsmsPdzfUH6GHCYqOYU29QcHtudHNdJew/LVbZva
dT5SvPSrcao+dNy4rq2ua/vSo4poUnp+zZIkvjovcaVr15ib1U5PwYbqdcOn69cg0mPbNIg++HQK
bHSH5XM0TfexXx8SG1Ztki7iP1f0PFoPXmUssAsx0YPNvV9wi2KMCZ8TX+7YEwTRukutsbGL7w1k
DIZTTmVGd9VVoR9a3pwbBmHkgcT4FsnMuHKAMa4ACtgNlLTeJY2zd3IrfeyjPsVfmsr/fNT1Nkru
gBkS2X8bTxHTUpuHkLald3Om/XdyDTP0bND/GaiAOGmNYOoFKcCRkPo0jR93RJ1KMbN5qGiZCRKE
9Ey6Tliyx6kfmzCuvb0JvBvB1Z5u/ez9dIkr945HbQYoi1FI2lTq+Z+f6HGod+YOkL0bOCagxXQB
s1YA2t0KLd01eJEPjMBuJmNOXISCdHtU4KKOIwagioj9VBGWovxx5ZshUTrDh6x3o1smP8JocPjU
qfmL6lAWFBTdmRyc3UfyQF5b0keDWbnLbMJaLP1+hyEhwp67d61xNxfqOhlW6JfdEfMuG53ZvhGJ
em4GgIZJFNChru8Mwamv7v3nJY1fc5gO015hlaZ97dOyC//F1mkgNdpcBlWz9VN8mjRO42kskujk
REOQzGTQSiul7alfrkvb7sbMzBDL6myTj/ZTUdU0BlI23uLdUtahtEEnlclc7eCH7oHMc8CYtPdi
6oGk5aCrVzNJ4xHUAYC+cVR0LXmmXXM1i4wXWjiNMJVWBePCu1r1WtXlpfBqx5kA3XU2M1a4RhyL
KeM+3N4QgwGb9OTQgQtQbcWUzM2v1DSxzci+wc/EdKxWaZANJaOy4g3oBSJcTtlP/OxQPok3GFhi
1sZfhsypV2nwEThldPZpDzpo3rrsLH/GGIa9QJEU2tJcBlO96zHus1pfHvRGfXoup62+67kZWfjX
vQHfrajrjeythkYdRoMWlttsIvwmbfu5TB2fEZOijdl1HwRXzVan3e80V5a7TpQQG7KL73svmhHT
mLj8M1Kkd7QGzF4JxQ+SMvOdlr/PDqQSzAptIAS9PvFsngXhg4575JNZqcfO6rpLbOmPcem3byof
sW5A/N7O9ZPv0aPG/c6+xj1y3lJWqPA4x045RlNW6x5vWjFuohQ4gJMauw4qADpjckysdtgx5ljd
tE4CUsr/nRhgW+asvfh20jwCeWfrjQ+61AcEFzqdvLh9amWu/RZduje8/iVPjGvdtk1I19VJI/RH
EttYQuHb/LhKAnhf2gPpcu04CHUqKfkL+wKshLKX1ylX5YtLlvHCru1tAEZ+3/7dN32R3mcnwIJ/
PLPGfqIcNrCUnDOAmHAJUaKyBg2EC7Zw1ucUtwCedDsdcKRWLHueZIBVVA8TtkHGVH0gxbw1nHHY
MW7tgiX/I/rmzUkAD0TA0eis77fT+BTJbrx5vrlNDVjzQz7NvD4+oRpOoaNw4L3M85dIIvgqYvqD
RYDcvwPffqyjNlRJs4rVpNNqAEOKnxtf7cAOnoiNZ9nmoZu/9bntQRoVzzzhA7o+0yrLV96244Vt
LYkvnBjh3urcP25l2Wcx/V08GwvWfOpNo94T3P6ti9gIs6q2H8RgE0envVCq332pxaFoJAaz2djP
U8XzbVgEY1X7T4PFEM5SSwOvw/SYPC0QIjcpTlTyIs0Y5ohWYHjGl8kFK6cNSMtyuBEUNja5Xnwk
s/GjWy5NErI2w8JA3CoExnuJJTwqceYvzOYG3MUed9zQ73V85Lz9zlBATEbMvSnfOw4R2142TVii
vP/151vZ5d+VkR8GWlPZs/OiaoUtg8LW220rV3hq0WoBFvKdMFoRLh6FsxpiYgKPyJmacq12+TTc
Od/RBeszVN2rocMSMDQPfqFjzOkrPAgDh/9Oe60zxZBO5h+DPbwlVRwmM2qtZRsv3aIzX+62qKWi
yvsP0Rr/dPrLLj1hb99IeALZeMIVyVmz6nxvN+ZwngEnDDpoEIpskiynNLKxd/YoKYzCndLTsr4M
5e/EZog+2hgKVczg2kOTJ0fJDRD6RpBm1LT28tlgW9pWlENq0b6UjbUROpgBP/5nZsVHOgOi8BLC
Uaj4h2Sw4m3tQ+WZvfjHUsYUjBkxeEvT/1VOgsyspi/d1X6VCoZfVTKvmdnJOEZyMVsgTr6yqDYk
40wv4F+r+7AcNWEtb/40Ppv3aGYF1/T2c47Y6uids3WGClcYvqLaZEc8jgJ3BiIYpQ2BY3iXnhFx
NSflFos3WeQl2k36+FgWIJeaTfWqOZzQB8H8pew+OPAQ1ZlZP13zGcRGFD7Zpfxq84akb5yj8HOD
jxz1ESdr6HBw/8XVZO7jHKVJkj4TnCLhgejPevqdxc5r7zp7a1ze5oyhUtMVJsoCQ0K9YZhiHS0X
CG0POfAEb/mXBnKYJLRkB1N92UOCM7/C9jZ59nWNFumRsbOtSWzKqH2Sho1UJ2lmTDtuLh4qq7+i
I7pyXuF5YtfWBOnVsP5cqXV0a+I2Xo77YErMN2tBGHNsAObOd5sV7slfx75LzVyW474HzCAX7dbq
GponZwoJx3hflfE5mqawzaKQRlEaMU2chABnUpPy3JIBsF2b+Y49FXNmBznXnYnhGWT0afkiSaaa
EPPoi5zcc4xxcPQWqAhRj/Y2+hdUZ4K9s9hl2vyrbgjJt0nOeqP4Dz1ngfcwS2wpnFvyqP22Vjen
8dXrY0Go0f3MoO67brm1p8ZFp0XMqPnRiij9mMb+dWbpBPziHLxENFt4tvuK25ZTcC4ikQ+8Jt1Y
ZXHLHPehwhJbcugXEmYgxB+v4rWWJac2qkz/wr+vSQDURDfEpSEFAJ4jP6Vg9ZiHuodIf4ZLQ0Nv
xIrW4aKiDVSvyxfV4tjQymDQAcPryd84mb4LVKeNlWJt5/QZlCWWc25zeFj15sunxGSj1/nTUsyn
Uoi9LMv0NcUzqjiE8Uw2QVqqPDDpR9uAgCeuV4xvPZi8Y4K6xGXMcFYUeDhgiyXbeQZ3Aj7ljPZl
BlkjwynLf1lle8Co+inEs+rrl7oswSSYrRV4gxngK1+fGJyJ7Tyfxor7TxRZB9Ek447Og4opQftk
yeS3l/liY7NIbbquBAusim2Rfs1l5mxNEziLPU9PIiWxYET0OWqA1tiPtns6bWkJZpiwYtfaTjS7
fuJJalxrL6Z+KwScJc0n3edmLyC0iS0V/V4MY8bJ1c+PhW8RBXSe6xr3iCe7f2k0b4Y1TUhkDI9i
jVYoiZvapu5gk3tSXAJR2ZLNyJrvXM7OrrUG6BDRC1MWsmGAKNHFw2FgktKo5gHJ6QkSbHJo1+dv
dFcW+MRBNPHlSfjEWXWHlmX7kvUaPodp+Gmg0oeOPsJMKb+zNfVHXUNDIRpXvDCtd8PoYX7PZQLR
wfg79PkN61yPsAjbbk7ix8xE2KsWeTVrUdC2YO+02Hnnh1yYEMqPfE6AoPp4bmYKIwH7oZd5Oqoh
F8B+qfXQbQmwkvo9uz5zUNhcqk1xfwLRBH7ghJyig3rd4QHxaXCwwJ5KdcrXB7ARswPZy7TYO1Qu
PpyKxrONiyWh1qD+WgqvZ0b2FIrI++jX05bRAW/ktgHwW9XHvDbbM40evL2X/VLml5q3k2c66pBN
w8XnJmVgiLNK90OPhjO35vMQ+z+zw0AOJCIuN+hRs2G9oLQBOkxMVu7sc1mGdh8X/WPeuu+ZW4Fu
Kfey+hNr9QPX6mdzR/SgTZakbAg00Sdt1+LsxcZDLofLHKtbGRnNNmG/x2STxsKIMA+/OdljlyGK
jYOKtMwA8qeBBtZR27i4CjRQzeoKQOGTGBzyyKiXV3qpvlVXf42zRyVBPe/MEgN1ZV1dGatTURwr
2yME077PjFd5AZ0v6fKSG4vVhdMgglljfx1QEVmyJ8hNmjvbzaJAzyJNcAjs4oDfHEHEmUg6WePr
0tW/8PgUIQ0JJG71Rmz8hcaMjlWdjdkn3jOgHbEF9ADZ6Oz107LhCXjFpe4X0r8VlD1VihSb8mqY
hgYtYFJhJMFpQavW/O4Tdba50ef9VRnmmxPz++tsjSONwdwyABzMuMI5p8y4mDXsVlgwGKc9z51J
akLTQLPU4q97sZeWO3A+lKHMXC4gODrhklvUXhr5ezsxjIcHs6Uv9lfJWbGWSX3IcoqlFOAVN08R
ck1CZ1l3XjTjz0JgrLfijslzRqJmpYovVsyNet31PhdUoQKTpCFGMxrM2KWjB3ICvOx4Mt8CYklw
3WWcjoAhzhbsMLBhh0X5z3pCosDR3CVQnU3FVYeiW/UdDLMGp2iHMa5Ftc7QTgPD4Zu70T80ZgSw
ReNIN0gDFIj3XuhPyo3YI4Ig2VBtiHe3ffdWio8xRm9dN3wODRYDp0d9pR0mM/uDnpsvHZ0ZTwNl
ZuwW+e65LzDHW9N+6ugAtjcyd4zHNs3OUTThMu7nJGQOc61jPQomJTCTtPm3rkzupl68VV7+zprB
Gzn2dYyZE2/G1jkjUTZbIOFXoxkezO7Nzkwdst4Y+lLhi/eKXTymn0S91l6R6jlCcNhG0n0YVrcv
NRgtzOj4pa/AJPm5idUzQhWfO3HpAChGmGD2fmzgTSv0T7kwkjdd41iM3MyHWj9yEXJbkQZYXudv
nVQRq0AMNNHjZt138T5OQVbWKFa5R3g5cloSZpHGM2yPJBzstmajxlrtLfkzcztiQD7RKC2vXocq
4kRgokcuNbQrM/4ukAXZU0I6Yf7x2kzGtTKRqwVBZWvJ9N2Cjo7KV9MhikYsZD+TaBrbPXdY2oFp
FNZwIIqBED8NNDqpd4j6XVk8dD6TT6cr6quc2FvRhFnQ/1zbB4lClces7Ek7EC4AGqWnJH9mM9lR
NSoOUYMsPzBRXazhS1YZsKqnhnRcwN6FkLVJgjE25LlIpx1nvyxU8VcpIkyvVUJ9K/JrtYCxqxRo
Bzj/If3L/b7MUGf0gvEHhV1JGC27tojfctwKINjx/JfDU8EiHedhXeCBgzfGgP1cQGvfdiMeVD3J
QY1zasOQik2JWDegRncZz4lOACVy4TAKp7z1mfZXFLVGbsSdgtirnxatuvRK/xyQ0YIqSueN9PXb
/TNIgVVY5vBIY2YKocsoZdPRiAbO3KGhQvQbz8W4BfKbQEcec0t3eKIjtTMcyDx1zkicwtGfvlMg
aOHadTjqmzT5AT2J1c3wlpX8eMBvM/4ajPrE5q48OD6GH2kTbzNqPE1Jag074eCcFeWN0hWb8Th+
tVnK3UIcMzBcqICj7h3jdblKBa/cEJORoltjV439o56OJzyRx1GjjSWdp5+Gkyn7AjNwDZc1k9ou
lHbc2bU7neeMyJgN3Ts0odNiisQSlLIwrW8P2C01WJuVs1Ox3TPz/jMd+mmnQQdorUkP+mz8SZfy
fYwsSsy1bc8JgctULeFAHK422NcrC1CllWP2kJh5/OiBUVH5aHjp6tEmAcFtcez/CRG/FRCfLt1S
fuY1XbXckJ68ycnOTlteIq/BagdxMM3agm6J7p2eZzonkwSCkLaJTKRU9i84dFpz2VsOz4YstHe2
mvOl9DKGGgunUC+hskdyyVXmfM6VI29sKqccdXieIp3dWDnt67E4sI0+az3EB20RIlicPgn5x0zM
faRD7UOvJ4cKOaiDEcO1D5IJXvtepvzDtrmE0nTJ3ZZDOKbYLKkFzALT522W9EW8RWPhLVKcRuEi
zSR26AxwOuyZ38UBkNAOQAcj0liFqyy8fDPW+Mak32QR3zXXZSK0hNsuv4co25eob1jhyoojEga/
pF6Sm8hJpixExGOMTqzyNLHURAcK1Xosc9Nu0WJ1nGlLXpbpZ2biuZmGzts5zB/OQtduubTjB3y2
QHLku/JTc0ebUAr4gfx4E0MLIt/RdHOoWos9dgMtkOEazrEx3Q/EPTqSMWFq4UH3k2S6wCoH4zum
z4nCeQSLI4N1y4+usE2WbKtMTB9tvd4wcOtkdcH3S8KGTXzjSJgeLKd5dSrdZCaW7K2JW/NAV2te
xLcix9BiMe4D48FRtQGzNcQyRyGpjm3zWctP0fQ2HM8p9Bffw15g/Jkr+48V8Xt0JUQXlazERJtO
Akv/pEvyuStt8p3l8Kt1SJQvJZTYGogF/iHu3CgiWY59zve/PC/CZWg8Oln2jf/+jeq7HU3QnzNn
i2AyvKuKKogiE8nQuSy55ATuha5Rp9mAnaiPGLLK4TUf6kBC599mmNV3c7cMvyarA+dczUcyMw9Y
9jH0D1W/pQ3cCfoSey/K84YOWlYScIM7I4Jdwvs+kLET2JjmlYvGnsbE6jtqvc31cDUSWtjSqotj
fRj3OaPBwOwk1bp2u5qT1r/hkbHM4md9FCytOEHdVbL12jPjqmlDcJC7eoZt0uihPfX6T92m+Fzz
6LNIk8vSkDEAwPlNXAFjKfxWMfxmBhFiU4B2LAZ9qzLnz5xPLxh6yEY2u6bD0mrMLzlz/NDVnnzt
1JlIpHmE2FvmJZ7rqq4CJ9VB3+Ww8rpxPBZRZJ9j9ulllFqnhBsKzqye1ABW7KXgvEynZzDHcB/s
DjYkkxk/LX8XAtF0nHuNW9B4WpTHZl+z1dbYp4qqkqjJ6KfEkC9kKfe+kJ/oxTUkCDi2vT3+dWuw
Gg6hPqG6Yg8FnH57CBpTAYetKDHbN0SKsJPzK6Hk439v0urHzSMfhne07F2VvTWYkFXRslCXgJPw
42zTMcFaDVRIefTTOf0tq4gMLjaTQadCZNGQrp2aZKPBC6/5+kHpHgw3LHG8YIbgJckcKtqWjAMG
7sOvlLgIZ9BbnrhoTq11FaXxPraYOZuG5uL/xd6ZLDeurEn6Vcp6H9cwRQDYcqYoiqJmaQOTUinM
QGAenr4/5O3uOvdW2ynrfW9oJ6WTKYokAhH+u3/O4bheYbUOUZDnbd2YirxUUWJxJXRAAwWr32CW
7CDTdYwuvVKBZKunCRL2En0oIC0cUd+7skJMMsJbYvGR+Z1l5XMFS6ywRHLqLNACJH14F/IGh8h4
UrgZV44zvmdFSg7GSd+UU9VHpwk/6TvZG4KTcNdsSwMWTt3q/kDJ3F0wuZRj1E+mhSTN6BCAQnju
OO4SMiq+dR2OALG8dzv3P8tUgrbVF8NLnroIF3RKOzgIpWzNHnLf2KC3BmgdjJWYyktuq1z/XBoG
KSLClQw8h12vatJDdDPh40wwMKAGGdhhdCoI7gLs9VyQiKCQj05LfrmnblO3HLF9psQE1XrWu9qG
mzBeZlXKhf99FSlJrBSnsOk4L3VbebypbraOsi8R/M5ShdvINQkQoFICCST9WxsuCMeexAqN0quw
L0/tZP/Eqv/V9hgOIz129C/qHRNFXNE+hXrpTgnngwngZ2hQGFohiuJR406BLTYkHlMEbEWb6kvE
3Y2wS/+In+eiwlqfJmrZVoXdX0VPjK8VyLThb0wgJ/qmHZIJ8RcRppfZigU5JIGd3X3HTcZJc6qO
OSsH2qqDNZcpS00qZE0tJ2Ss/sV/7wfnt1IW96XeY3eFIJKN6jNgC7/u8fekMyhe0hU2/sVgn9Iw
tdYFo6EB2zSxr3HnNFy4uu7RqFxn1UY0bLEqPef5QmA/0pq6DXqC5rMdnvH07Hgj5B7zAZE7Y2IB
I/HwAzUDbmE3MmPM7cckYJCUI+27HsI6BcpkSeuPMSMvP0jD3JiQWRS/QmOWZB8TYG6+A+ZM/hT+
ZG/awFzLpjtlHB/38xQ8dZ5nntruMMI7vGksvQMFFR1lO/4Ka5UwVPNdhJdi7dMK9IirHpfYkN5m
rMwT/e77ajAvaecTwdO4M2u8uWuVDjcCdFnbPnZ127CchBvHkdR3kEVEckgwEOFkuUdLOlIKAUiv
gvzdGc2SD4VZF2fDs1+THWzF8JKh/sBj8y+OMq6pA3enDrwvVmW0YHvGGDNx82pEh2EpHMUm0Ju2
4WMzB1AGNDISW0cCdBcAqdOnDVd/k3QVK0ED174QHa1d1twe2HagC1hOtLH94qvQ/ANR9lIxL2Wg
iUUrjut1J1qQOUF1gJ6Ygi5PqYoi5JmihdlxhXGir363iMTDYP4eBFy1glWUX4G5dcP9hOJuvbGW
0shxhjZBxETNHMpkTMN9jSRfE5UcmKIv4p5ZAeMbUazKcdp5GZjMpmdLAVt9y5TuVnussJ06C37H
lV37RObCcS/zstwO+Sg3FjutuMc4X8Qt+L3B+MjVCKwfBIaDaaxA2RnQUwDAUd2+lPbVMzidkgPG
tkjEyzCxaM10C5rEbyA/oLl5WC3KFsTXMOev87xP0vJ3O7g3VshPowVzP4Gy4gchv4YOgz+TURYt
mTET52Mh/JMZE/7KMGf7oaGORjhdixHeiIlpZ0Uv9Lo0ilf2HsZ29Egg4ejIsdq3/Rwxm/cYKUqm
781zG1ePNXYi4BWAnNoJhayzHzlf7TvbBAJf5Qs/ojhx3EBUseVWcPpB1iAJNWK6grFyG8zzEytN
s0onugPoM1w3saI8MV8OxilJBEtlu0mwCshaHns24WuH/uSVgIOzcqzymg10FIPVVvHFSAhz9PNb
Gb2Pwjo6PS45y+CUXBQdV59jn2NUUzZYIPwL4iyS6gVhM4IZY6bvzOl3PrMerpvU2y4fDk1WhklW
jpNiHM9R+W5wh1w7TJy471dvFuoOdfXxrkymlzijunbsWFkGurwGVL8IlH4yfvMsbrPYvSwh4GFs
boFwP1dtCNup3qax3x/mQpAERdPOHIDNczi8u7U/rbC8TYVLLguxVgduCdbWuK/9Sx/5QIPi5oUC
9G7lPxbR8JVC19/ptzlht6JbgLyuVndWFr2x6dTr0qrNbee8sYKaeCKH+7kV9wJ0KGYXZOfqjovw
5I7ygIW9wwioCNn4TOaHIvnWJmlnfBbhIiOIatxFJkft2cZyZProSJYFPdUF5Gca9icjs42IYiai
cXGwFzZr+jWiue6bomSfNZCA6yMU08JfJKbhEHeVDVxrz6EJSpalvH0lJTjfFkTxbBXzRi2Txla8
mJn2Sc+gBIVNGR2Ffs4o2z7SBDdabJnYREEZsRnKMMXZGzWM52RmJTFcBw3QbE8m88WpJztlD2G2
nqrx1g+zhzCXP/l80mRSfD7kMcrkuo58DxgQZHU1oNBGyDvssMn2Vao5ZLl/25htdyJauhzUAS6i
4p88z3k1Zi7xtKj6baJ+CQeUny+ru8E0SWiE3VNkoxfonirjAvLJELDGzKitqzoPNoZCM3GRIxkA
DMygXKY0A2xq+GifTsp8Cf/BlxeybZLe+JQhHW2ioU9gF6DISxNVn20WvXIuXFve7Lq6ZyiBkcBz
vnNl3nqj7+3QeMhY1CSeG6ALlLNt5kp+qpBsIhFciwArhyWGUFOKKGEThYoL4EhjlYL89zLW3pmv
C5bs1XAQYvod2fVrEtHIqKOHkeYQbQVLAfA9V3aPtwqFNPKAt0USGZz4oBd0GwY6PcZVrjzTOoSS
C8lFLCmAmodxrlZZEYg9dSUe7FOb6tn+3k6t6l505BydqD7mzDhV3nT7LOzvzKqNt1XJQXgYgqMn
9a+REYGYGFklkYspuCP0mPWXkmAWh/cRfEAhNuxf+E3N1DwadJxlkGmO7B43lo/i7DbWL9x0iheJ
9YAKg20zM00Hpig2ZZH8ikZxLcrsMXH61znANoAm/Kv0rXLbsjHTrTzgu/iV1H56xMq+zcjaWXbd
bggTNQdfqa01AvHS0SetQC68meJWglElQxd4WCFJrpvEHKHmT6u8Jb3SVICmaYzNGWSdQ2MWN50j
njHlfEXQKrfh0L9N8cgMIHo2AN+uu5x0hvk4TwgFEpPHTJMnu0ckgQG5bR5dJL4sA/aHfTbV6WuQ
skWvMdfSvmS+W/WEIlR8cH933e9irJ/tmq26CKgsSZp7LbqbNuUAUo7FR+LBW8zNd29MUi5JBvxp
HdnbSsYPvf1aGtlhruL0FlP+ugu2JhHodUqgq21A54vhs7fN96JuL3RZvjQmG8k+tm+wWkMKpQic
CCrn9k8i049mjdun6S0wojLZ2iWeWZNZgqs6DpKmcceYoN9YaC7bmBfW6JwSY0VBpy7o3rF4mVqp
b9yB/0AbujHVcIkr/N9dCBd/lsF9IomPhwCViPJByDTH9LEzPGapSJtj+xz4SKfKxXvsZ+lbVdJd
keiKjdjOJ/cXkf/Wu66GjUO8hWTZtDAlIAP3WXyrYhzsZIBYIOsRKgQckp28UBnPpH0JZViVBWzS
Kd98B+Fjml5DCYrTKqMTQJiCn+dUW6u7Vy4NRx1DBEnMepMEgGI80+QkP4XEcrvlDor4NUQk2xtr
60/qhdYUuLkxolH+huWx2vUGPwlVBPc6zlGuH0fxbdWMP8WU3vm5T5t4Pt31WMA2cZ0g4ppfGBrz
k+UTdKmR3fl4wuqwqeJLib0HhboYcfbiPqIJ+gewphCQE8yLVEd55XDRY3s/Z0rvPLbkNvc7tpcz
0X86Me2csW6VXIZ62dxM4VNvp/u27+07CadJWYSwvY57vBHhk5NxfTSr5Mcs00PTvGSppv+yjaBs
dfdlwFPKh43ju+/aZrmpsGpuKFBfhGPNG2z7S7fgTzAwArKqemMOCdpWDgUpxCuOsW6nOvkIgP5F
d3CYwERvCsXhqqjEto+7D5XmCCrDeNu2WbGjj97azC2GZHdrJiAwPE96G9+037QpNh1btQ0mw+fE
QKW1qH/aCDrQVl0/QYAbcG9h/yR24xakq/PvhCn9JvZca+fgYEoXK56ZT99UobDxaMenLp557RAR
Vlg4T3Q0zwvQlcTyggZzQYpNhjZX0OaV+Rx7+OCQto2N7aI+WxMDS7AJS3eQOLZw0LEhbAnWfYVU
ScWB+y4daIo0wgfr3nsxkOr3WjF6LKFn3ZB7Lkql1zgaargozYsu/RxHK8iIsIs37kJ3yGh5JRWL
O3nyIbSK6llWUEuIcnYODJQuCW5yWgOZCQjuSkq6K4/NSGDjWg1iJr9t0x0S2/oKhwlly4Y7WBG6
BcThgj1HNxivcTwchoTaS71QvKbYqUiI649Ku7whRUUpRip/h4P6mD26ckoVM97j+ByZObcImd6e
Swby66zlJlDa8tfkvydgLyzCNBuwWkuAzHoC15usRxxCGxsP/2YU1AEb7hLYsiDH5TQetUwER/Bo
GwodCP1FxLG8KHrtHFdtuF0euetNGzsUx7n2H4SNxksAw6dVHc6EWIVJequXXjNmG0TpM+8ZTR+P
IxWdrOQCFXyoKChhr0CzICBEgKYM7NhOVu7vESQ8fT109ZhE6xiJM6d6HrOCLUwC978B2okS2Mpr
a3/LsvuRvBG7Plce5dm/tIegT2vROsNJEQd4HTkYdmu/h9lF4ZbTq4xFqSB+Vho77iEB+1o8lZ45
clhylEfKjYFCU1D9FOKWwIdt71p8YGsRFmI32QwvbcvYG2VjQplw7+e+svZmCF2hnO11241rx87v
ZfjmDs0ZNMpJAdRLqmcR/CAs3ttW/sgBNoY5gbasMrlNZPLcSWZ8tY5/kyl5s6hNgpfYUbdgmhKk
CgAEv593U8Q8KI61dTCE/Uw1Wanyk1uSY9GRZn21NJ0NfJzTduGdVh9Fx6o94c/qFe451wRuhSN9
Dj+rEAtlM6mCgVv0XFAX3y0LipefRN19h9YE/5oXnfZdXheWNvntafFpatvd9XHyIxNL73vLwDjm
pOAxZs7c3DrOed2pO0TOoyQXeINxlBByYLD/dxCfK0WgFYnkzOCMRdrHMp4FwLOjd0eKt5ETxE71
5Qt2z8fGN1oSYg++2dS72ep+rJEsaJXSyuEUWFE0H7ZsAXPgB8H+o46e67ZHBigz7xM/fHwYcf7k
Jn0C8BoZXIX2SNs3zTvLrDn8YvkCI75gcJb05Oe8dP0N7nJjfljSLlEyvc5mhpHnvXUGhqKQsgx9
jCEnObnaRyGmLu2fMEZgXgw19eYxT6e86QhbkmsBQwqU2FnTITB36b3PQtLhY8xhStvLAk/scw4O
dZceej9/r9gVxGN4mub03ZxZksS4K7332uJYPgRQMOzoKxXch35VhTrp+Fq9Sx3em+ZraH9wxd0M
3AUzGEDwGZkM+jdYau7YGG0SXX8pYBINzY7DK4FZCvy6/tnvxzNj+o32FkMFTxFucjcUb1XFq9Bx
HJBNfQLlkDqU7uI64CbD7tTYjy3uYXNrF/7OvzAb2UoJUiIzr2w8Pure2XrBfYCU6YfOVUIqKWh0
9xdXghoZQXTBKcjAGcf5Iwnu0e1+QpsxaO/b02qgwWfwzaNKkkNnRa9Sg3Fgo9rxynAifS9xXbON
X9mdtY/c8Sls0psixcdZ3XdW/22ZzyZ1R6wmqyJOt0nK5Ql11FEPkxFyRplWkfDuuuJumjgC/SkZ
/f9trP9tGysVpn/XxlrTDv2Z/WsfK3/l9+fSuirUP0yPIyx7fcYfnuEsTfD/LGQVtvkPJqA2bCBp
W45ruP+nkNWxlhZXtXxHWb7nWd7/+I/mn4WstvEPA7O8xXekY/nK8/5fCllNfsZf6lilsk2enuFZ
lu/bPhtog+//pY51wHw3OwaogNCHxN3pb+bFq6GcnUtjtWqbOf4TN0OxRURn61jqa1B28sjshtpg
/VTgmGKXTRjSI7KuFRudv7yW9//shf2PosvvSyx8DXWz8t+fn4PwaBi+kobLszSXOtm/Pj8dxkWE
x2wtmM7uwi6pd40xBqsKpZQJVYEPd8fZ/dDXOBkYJSfXOqT1WgrwYbq1btyZEWYeLzOEcY1jhgb7
insNhMin1CPlbXh5dZHFcQ7H6DQ3+aXyiulO+fVnVdqMkBPgtTn0+G0fEq00SlgWRlHR6l7Fn8Zk
jneFnYUvVZaQpVq8fFEKv8U2P0OF8dQHY33fD7Z9B5F22wfDgx0P+X/3Ev1roy5voQNm0jb5iJmu
dMyl1/evL1GlptKVVokznTd7N5GmP/15yFRLJGWA3CMHtEzVLA42J8heDQQAWHlDtVdIcUAoY++U
JsmeLcB4iiZ2uGaahaeRoZkfx+KqR/HWyGw6pZ0VXF3RXWYa/Z5KRfaAKPW+GUM4EFrTPlUUHIC8
pFzVfjTdmnFLX1O0d/Paex14FtwcbNpks8F9nbEjY4fC9Wx7bLFs2yCbZuuHaRnD/P2HyF1egf/s
HP7zClm+4dvK8S1p2XK5CP7yIaqmqcnDyGb3xQI5EnpIM/QQ/BLDA6mQ4K5v2dB1MjlhK+VEwWgb
OdsAcCs6sMpONyQUzrfntpd3Gr15Z3ZgwoN0DM8ZMCDcdelZtU12jnLrI0tGzDXLl9oY2zG3oAhe
22hcrc5PN5kj9A4qjXEdlwc2wliqUWAOs4/BVzp9evXZkFiMWX+mrLmXRa+v9WzcDktQ/k+Y/s+D
NPX/+qMK9JaqS+cUxKlzV8/SvoMFEh+Gtj6kkS7BCnolCnULbje0/V0LtjDxyvRDAhXYOXkK6ceW
Jg2Eeryd4ujYe/Ax+uVPf74URyGj9S5ObiIXUNCQAlNegvKtrooT02kZJBDt09C5025Q3wYl8/q/
f/usf+1Q5+0DkGJbnHxNi1Spq/7tAy5SHxyHNY7ryiN4aWGAu4si956XZVr5pJn2oVGCv2JE9zzY
LS1lXgULqGFYGhnNNpBjuONILh+zAYhm23oP1Qx5xYmnO9pfkltt6/SuSZE2vbus76sXvRTUpaUq
qahAz7JDcsfVkhDXzpDs//6X85x//2zCXva5MdgMXpZf8d8WODK9qUJgGzh8Dl+OT43VWETjOXCo
PQQ1co441/TmCHBwACU5FcgnZnwVKvgVxR6EShFE1z9fmnsXQKXqbIaefO3PQ66WVjaa8jbBZOwz
Ycf0WNE+0yeps/GCNHkRTalwb8Xb1OkcRm9yfPjz4PbTUQvS7wwypoeu7NVNZXEe/PPNqM6mB9uN
EPe5A+zpcVE0Wd7n0JPuVR3QxeIPavPnj38e3Jquq9L1QqjoE7XbMFnXAW/7J53k9+nkRc8kU/p9
YVO4jG1vK3wvfvcmNonBUF0NsyvvTVtDKangHylBjUTtU6VoAY7LQ03YqiifszJLtk1oW0ciRYyz
smzhpMz5abY5N9bcrXaG2z0oIAkX3KnhS0gmq0P3uHZJFb7gr9ui+8uHwdHff/8Wy//LW8wirSw+
vry/rlq+/5flh6O9io2AIVPvScZztXsN8ek8lROtj3PzFhaufA9nPKxRgpm4dGmSWx4Y22H4wblM
GvhmdBit9kUy7wSVhejG0VV6vXf758FKc+/WzpzykHM6xVMZVps+sz4I1bV7P3Gd27yvi5vJbU9x
Te8Silp1VI1tvkXzRXe+ddspkhyUtZMwcugBCd3uJczQ/8nFfOWldL7T8tjW9qHVZXHGrcPcq9Lb
KGloPxZHgScChomPgDwZc3CD3Pu/H9xKbf7+5eTU918uGddCSUDJNpa6enZA//J6jgLWWF3izxrG
baSc7obIKkonWJseVEygMib2fXuMKANOCikfsuXBM59AyhvXpHfDu86rDh3/8uk/H6qh3egxwJrb
Uoqm2NQ803K9LxNlvsoKic3LqTYpgLrEBj2jEy7QPYvnTY+KhsNrG0rwkZ5fzg/4h9yNsAPwxuPs
nk1H3/5BZVAAQQUMYv46w6/um1wiwicwgg+UqIP9DcVEHdhC0XmxpM2b5UFa/bDuGrxgFePlqvWW
Er4pPHpzfcUqW526jpJJwwwMiO+QnLTQWELG/MWKxpMgtXMPeLEFJ9rdxBXH6z8PVMNBOxLRhxwX
PShoxLlLbXFuZhs9llxkmwVg/J34CkmYNF1rnCWCr9dM5sEXlXXvLg/YoDCUtzaz8HJud2NfyEse
Ab1OfN1diaQbG18L2plrIG4BUxPkgjojUJJd5DIN0nIBU/TOcJpdQmNNVpQfQzy+dXqsH8ZQF+fI
N6r1HDjFB8aoJwx5w20TTcn1z0M5A/uKK+smr2fUgcCVp2GyyWgn4pdnlMWvv//U2f/lInZN1/W5
/1i2Z7mMD//1Q+dSIF1MhNPWUb0ZZa8f8APpQ61B0yW84WfZWaQz/GSktwK4YZR3PZvK9NgzrjnZ
Y9aQIS5+apkTLYpI0R/S2H0NCp9bex19MxEU+0g412K6lmno05NKZ3mD2vjgTMPAcR0jUTz5t38e
wIMNuyC2gPZFqn/WeC1rGB2vf/8r8+n/99OBy8abnRerl5SWz0bzX3/pym+HznOmFBcd9/qpfPrz
kAFYhIlvPQwgis/h6L03mUR4aCO1rpWXH82Y/absKYeQeGRvReDjguzH+MUjHEvWFzHuz3dVoPpj
5rhy3Qx29DIGQO4wGUg6T3YTBefPXhJhY2m2HX7gh97IWqQ3g7qhtqRRdvkjyVUq2aLI5yZpyJ/R
sR2Yutzvpta7r2nexn/XcF4vJgwm7bgu8GCa/ThQLUnsqq+fqiQMkZCr7yRAmAyj6qNM745NFH97
KcYZkU7oZ/5HIEl9VfOK3OL7ZPtvDTvadfe7Fd5PQah71tjQR0HjU5ROH6PNDQ0FdJ2RN6E+Z1ii
W9NnNcSkZ+xy7yoA96NNbm5Wzt4vQ2vNGJkae8I93AC8iwe3df7wWxjjUxEz9sLrmtOEUvfvSS0P
qZt+eiRe/QqzpcmggGg3DmmmXqzhNh0a/eDd1R55HhkIFJ/qGg8zmbciis8iR+9ImHVFAhCwLtNH
UzLT6H12UTJ4SeLkrRZPSlWP/eQ6x8SB11UXQMGXXqVeDa+i4OwgumydVC2pt1FcEg9LfWeAlnfy
8TlxFlVoKU8a9lY/P4KBXyXiOfJB6UaFT0OgvqZuq7djiMHcxNPHbgCJlZFaif1oVeFl3OV1hXnW
DPa1VbxiSbWxo8U0G2cWEQZZTczM5+xg+E0KQcr21jZTBruO95Vp70ysbGBx8MCISh5onmQAQxh1
Z+vwlwFCT7jed6WMY0xryM6KqRox2zw4hg+B7zQ7JxOMDXvceJnsjK1ZXjjzsDrlG89NkHUByOe+
wVidbKrXFfKYQcAfcUHtzXoB2ElPQs40xMGiw6fHqCp7cesQobgpJLHrroSjDGyW8/TazOhgAfCy
InGMKVqP4a3Q6YnfzN1S7ICAbuH6rsAt42gT+2wyLgwCfiJBEqe3wngXRWlNG2rxUHfGE9QgYEX1
yvP0QVk4XKDtV2MPYUPLm8hH2ExGde/pCZW3sZfJNqGFhHGgnCzzzkrnl7nui20DKg9rGV/nhuju
FKveQVpMqkaiIA6H3UM/ynGLE1/ExYvfep956VMZdYDmcVY2g5G2Ndr9CKPyiVa5n6wOToN0osuI
bDDVbDAGh7cTs+KZuRdAWysS9+b8WMniC6l7n0RYv2eWkAajWhD6zmGakx0xDEwf5lmPPjoYNtEG
fayNCJTOxFQYSb4Iw/gUzsC9KHzNCAFMkXHoVb9Kn+LIxCnWEo0hv3pBjL6Mpkd8+pUpG5eh9t/n
WlHVO4nF6bjRy43K/kgoO4jIVouGAuBh0usQDmc//sZ1V77nPPFhxFgpyt695jchfqZLPpF1GQgh
rKyKi3mS5YOV+p8qnUmaDoBI0TEwPYYYykLhhZvMI7fjxsI89wajuXIsV7jzp2cZJwdo2EwofW6E
kFkxVA2GdWPU9Oiadvqt08ihyLEGyZNXOIEC5W6Hqbr6Jf2MCgZn7CRfDYE8JGHqf3F1E5mj23Xq
OeWF2bxiVvBBKxbdJzp7mbW6z2+Cm8HjCqyH8ZBXXGnkHKytiWKx6uHMUTQFmDb9TWcq8zUmjHNb
bIMiN/YS5dEL6l0rMWWQgpwOVA/QggrEc7CQZyk/uuYpU5DQmcGS58EHE1toegFT5YGaGjZ/L2w9
xNkfTHEeXfqtemgg3PdjH9xQY9BXih3/LXBr7xYJ5o43/CfJeF4NaKVVZQlq4ejRaEV3HUYMMkpW
5DLrPSze/uyqiTXd0rwJfneAQA5amObVStY3KtuDb6xWXco/k7vBG36o9phM1Y4gF7OoyNCbwigN
sILtcxOQpkstDf6Pvj/D1r+7+OybD/GkfhgMhbs4hgcd1sAGzArjpRnk51rP884JptdWLxU81oAL
LhhSmgwGuK01V64p6Evs45ZKUED7pp3/9rw4e8shXwB/ZB4Uz/l9Yd/LpngmF/ZQW6rah2Qhmu4a
t7tqsJ+K0mLKqeNHt3VuB4xmOknmY2/NzV7CXmybOt7l4zhshBrDS+COS12l8zsAfr7wGGmY9h47
b5gOtGp75G8zoGH4UDLsOPvOGk/4LdyVn2DRzSb8gwV8NprHrQxLIE6vB+Gx3SuZdo9kG43K9C6V
82Q6tDAlvcg3s59dk4kuDmq7HZGmZ6IOTM1Ts9i6xQEag7tFADL2lmAQHX+TVqmOUcaCOMxxfnSq
6rbsaOjOx9LY+pjDd1wKGjisX/IfWZ+5ez0aXzTL1Zc2CLcJn/InbrYvVQ+q3+9d+1zH4iwx36+0
EVx7yx3u4Kjl2y5Jf+uIGJ6P02LI6mbtOoz3kpgDmDGNzx5Hrl1ul7/sLiSrnRTP9kA/3OL4pJFa
MSmVdsVExnM3WjbzubPElrea8L/AX9Yxihsq+A8VGBlbErGRDoHfyAeb7pZYTdgW02Kv34YBOEbR
+F9G1R3qBB5ckBbcH8rmF0O82x6lAxAmFQ051l26ShCwdIwrzYuCnS54U2ZiVJuhT+Gnk107lET0
LDrr8+nccXpeW5kzHFQbYhJyBpykowmOJHiYx+IpNSbGeER2VY3tccCwQ9HopRyB6k1x8pXM6r5O
hHvwaSOhQwsysiyck99UM47Xz2wpUgoTutrK0Tq1qTf/88GcOm5N3Px07ma3ij6M+4iBv590+S0G
dlTI4hSmfX4qMoe2ttaQy8Tkx8WwsPJt6uMBHLtUJmHOdQ1iIjiFCqHokkbA22hCiLWDEV11++CT
aCCZ1B7RpuhB7nd2/5Zk05ub2fXOg91ziIMRSu/wETjJolrkx75cjriNwDkiZLGuk5RKchqhY8Js
GRmXxoe0gE/hrdGLHYfacTdTmDOwh/fUYDBysWU7H3oGjSvfIbvYd9q4qcuZ/rnqqnALbXv6ETnf
c+NT3OvdmAaSVmxznjI4bnxlgCa/UPsUJlzWzHpyCZOkdMvmBa2gaUqBIfkt4gYBGKQ3gnfuwWnM
bGO5xr5SzkDUEmcHEDMIT3q41wnoz76+0Q3emE4agMdxQIZTc8f0ECV6xnquc4A8dKfV4UeE6SsB
x5O4lHdZ7IcG/odpYB8zSRerJvQXl+BJ033HoTqIxkEdLp+GOX1ixEr1tG8/+wywyfaFJKa97aDE
j9XOsDOgXriWBQ7VdAk26x5/Y7Uo8LfF3JJtpmaMauMb3CXzwRzbX8Ho3Ubsu9aEId9Gw6uPE40G
HeJByIkma3A2R9N8lFn/PFN550PaSAC/acdud1nVkeLvcbn1PCVGJNt5xgGlxVYECfoVgau9ScQq
cTB5VDE2IviHzi7VHPVdi0uynYut+vHIFbNCERzAlQ7rCy84wC9I8kMn3eMEEhHscbkjVALiSoMN
ZfukE/jGKOBAvEAURE/WWJPBLnqxnUfcarUtKOEtrJ1vUkXRz0EMQERRCJGBv8BwhAONv9oEtKtP
nqRmmbD7DIlomHDPjHwG+9AZccQT+k0Tc5vM1Wsc9LdD5pM2oCU5j+kg7MgIysaP98InTQpp7ZIK
63WutmXT1Qd6BS9lwfvmDc3eg8dJLyhSQZf0N4q71LYx1J5LQ4L5pgHBEdXH4Cna2ymc4bONKaxy
nI7J/jERUJ3MlE+7CJgjTkb0C7fCQ1ZqXNWtwoqry0/Opiw4cTVurJwNLakNQABpgUlUNLs54ZiQ
TfW3HZXpxuTZrVKqCvvhFjbZ3QylgRBLHGws4FrnefGYFVQLKG4NnIIw5fZGxfFtU/Ak2caXwNm5
jleOSRUJtEhzk87jFS/XfGPPzWX0iJmR8CB6S4UlFjT2hZIW12n+zM2BiquwO1fS3TZ+s+CAo3ar
GiwOLuY1HI7zjTJghcEhep8oNM0hZfj5UgfFgDpIPMV8ZGHpdfhbfdlDbnWy49Q3zzrKtmKK5x1p
Z6y6NTV4TtxtGmoHTDFkN6LObcKu1UdTWDESNd7g3MLwDFnhEkzvuE8uSUXcm/Ijdy04Fyhz/syI
Jm5ryyJxO9/G1hgTD+BWZGmutza6q0NQ8mqesbB4mDdCiKTbPDyDiP2OJ9J1ufJ3hk0Luh5d5vPg
Ihm6xC+5cWBff0mlHYKnHJ8dFhU9Fvm2LvhbnouKFlxHTPv0lTzkcAmTyX7oY01cWEXOPlfptJpq
TsBu6g8PshDH3kdqT5tb07Q+rbA/mjJX3P2I4rdFcjCcYuOyvhxqwqGcZakT76oYwEMFuMMVXEDy
Wovof7J3JkuOM1lzfSK0AYEAENhynpNkTqzawLKmwDzPT/8fliRTd0tqmfbapHV2fVWZJIFAxHX3
49/YgaPNy+8Bos/SsZ33RMhd0jfOyqjkSz9+Uu9NZQ3dqziJuC0MJEZSLyj/zBMmog6hOFEFZW2L
wH3vsvKKv3T+lVJFkbtA4SGlXsOWXyMP9bkk+XHAFbibzLMpupA31QCwuVAOL24EyibmqIaW6Xp7
klegS2hawJi15jH30ZTyizssWnU+p1moLdPSMbGQYtb5SnXB1nxYzjaGJ/KlTZl4m7QLDk4asNXE
nwXKitpaTYK4Cx9Jme7KgX/A6Dh/twb+tmLgPiDtCiV9/hXr8oG9hNKjoTtB2IA3FHAQci2qGmf5
mmEuqQ1z2KsgfUvQzMI4PMoElIgSTbIKHaCVgZ4/p8J+G9+YWRUrwQP5YLiQF9G7sEAM1QZOMx9Q
P/B0Nb9ZlXNB3Q2WKmC5mrvst2ZLWqcbRwfZth36n4Uc6VFvajI+5iZK8vYirqrDbs4EudkgbAAf
6ToWSSTTvWGgQpAq2hpFKGCEFMw8eg6W2rlWs7lWOJr5hUeSVqx5dYxZp6Musuo5YhUa7mliY74X
GQ1Qfe3u2t47sal5DQo0mEn064bg4bpj1IObOI4QbJwq2eAGfg3mC6hFxgNTVB3LgXB7AoMMRTR+
SerhVz8ADYYiS8+dCpdJzzOFZMuRvTXR8u5Po4b3aqwg/qqIvEP9JyQXsc1JaPWB+a0poqORAewk
8dkyfTIpKbCgUmhyA4vSATo8umuQukeuVyYCBuZhEZ3jgD1/Gtlf9pR/GWWO0AAj1ve4z0iK9DNa
NGIHQKdRsirJqzvSkiaf5SGQlpa8hE1LNGWVqVngE9V3Eo7xqq/TdxDbhHcJba0TsplsXnqX3UM2
PAlelGdFEM1nLkfDbHhqXdkHo2FJz6FgB12rFflGCoqE+Q/5cX1yr41k3XbWZhAQeOXB8zJS2IEz
rwKaRyKF2x+Mr7d23fe/vNJuYkJtFpCeI/p23I4OOPjrr1lA9NDtoAVF/DtzwfjbHSx2pOxf64Fa
AM61z+sEJjWM6j33ECFGvAcn2uJ8o5QcsBPwYppuRwS3ZdVjfszZDKwHVGbPwIsajVedRwewMiM9
VObKSRgRQHGYlnWU/RnZS/fuw3DTYwILCDAl5uXqhcKYx0CTI/sRfW0DJ944tfU7Ff4VjzhX29S9
mk1YsacmahRk6fcGT5KfAVKyGdXxWSffw/ClHcqe6ha87WRrt/4kV9wKH4nUT1pLj+cstU9jKzHq
RGxG6WwGVGD5HPHA4Ttz8AP1pqYKOQxPVRjgI3VeMaFG13vZm/mh7Mp7GTVnQ+TJcdTtOf0BxSYN
Rp+bjewLDMBl6MIfdOuY8DT0o1y/FbX1Bmwu6sTmabbKmGnwTf4V+dUe9+qulFjhoyHh6VfQTFOB
pO+z7GVOJAFoS3Iu4TT797tkREFuPCilnbsVdqN3mNc94JJ+CZ0Psi5O6dVTOhJZwoxORx9lbWtO
bvGb9qjDJHYtOJw8ixxCoHkUqNlFxcib6lW3F7/HNjIOQJWoXA+ohAuqreFgMekVPiY2yfaI2b5O
doWiqCqhWBGekli47Wgvxpq/VHxFA2Mhfq9qmY70LBDG4ERakbR0v+wQBbikU2AhAFlllRY3PdD/
UDPbQBPrMTaiDsbsbMZBvEu3/iTHxQDYh18MQPaZBGEnl5u/m4zkzSiprxazAG/VU8E5m9WK8fd7
Tu079nT3JbGdrd8XG0iq807rTdvcatOcjnVS+es2BAlqxIwuevfbNmqKR2LqHy7+74VtpFdQEB6X
ezgts0DczLClv4n+UNpeHwFWzTjNrlZLbNsfEtzZQx/sMu2euqb5lVh/Kk9n7KBZRGxQ2h6ZLpWG
YNF7logY50WST2tpchQqq2hdd212a6NwSzEjMbNF3OmDOU5q7zRYV3qY1MkosN7N9XdohuHqZJqS
Gf4z9yOyGot/zjvf0DMUyvc8w7U6dh4NC5arLnIkhuZbLiehyQwWyaFCXVTFVSKEgOreCsd4JSbE
FjJKz+XA2Qvj4broQGX7MxMd5QIRKE7AHotloPwPHqSsUmHy4Q0xRH27ZBBosscOGPF7Y/ViTKxi
+cg0ieGBw/QX551JwVlGvGBhEhRnPWaLYw3z0i2br3gwzePwPAzGrbN16TPVTFwWHvKC14XncW7T
zSxpGKmDxtnkNbjIcbBxCTCdsG2O8gMGFbrCL0YcFDBDoTz46A47L6p+FmnDiLiB1seeWFuv9jNg
4tJCipsbfGbqr9o0rdnOJjuLh9eiEKC3CB38NhVWQ3wpOwYBdIUPst7HluMuMqPseW3jF3mxfcyg
fAmqDSuEfkkhk3YEyU+RTD5TSM1dn+pXU477AUP2PpLYA0Oz+jYYwbhvX0kiVedwNTIvW7rS6Ldq
wLBKs8sltCyaGMjLciX+rlauz4eRmGTfeOp6T8fWb0QM3NXZqeP24nGR9txHqtn6Ps/9jPC7WX+x
lvGDEeZnD4Rppl4mKzrEQfQasSMZFReQE7ByDi03YFpjHaqtDrnFL8i39eMiw+lr9RGdvcreV6Pz
jQoqGwP77O2c2diqpv7B48Aghm7QKGUZy6ZRp7ro/C1i4Z/WmH+XzAChXHRflsUeOYtiauqa64Rf
5tDgnE599kr5E5nA6RXqg1T4HyJ1TsGJbsApPLx2XugiPkO/wVI57+eYg1esz/juPhhdM+IoALzH
zOiG2vsiMROtIkLKKystgA4jfxx8xpctLmUcnLrZagpShAqLDdTyeF2FVrxJwKAW0INfREusyKKG
g7bnEsHiNfA7iL2caYIxu+MfBWmVXr1oX3tshYAfkD6sdY6LCnxR8ztpHN67lFEWb+S2V82NRNyT
nwRyG6HlPTP+ErHJGttd9QcFQi8CqrC0M4rroGa6P6X3J0sITivrxUkUHte6JLLqsl1G2sT3U4WA
vxlpPVk+PMuCTzb8AZ58Mg2Bk569MvqpkkluuyRgfvM8rBjNtOFV0IpZ48FrbettUJX1ZsXFVrBj
BpQ6Ii8pzugwQAq8K+Z09WjsIFyh7zw+2j1qPdeADH1acEdjiRsxuDhsXC7KnIk05fOwjKFwZ3ry
KW0w2wv1tJzNdHECg1BfDEVzYDJwwjI+KLL+Q69L9GEVTnti4ab3uQ5oZmPnRvbf/+2E8RH4cH2K
wfbVIIwhomODB3aYM6cs2bYzVF9ru/9hDMUxd6d8L0KaQobEqkFVWs7SotziZ0yerKigjtm5ucXe
7WwIRlrn2mEmEOHMX9XKHM4DGfU7hINVxa7wXhZbINHNHaGQLCqF0GWWu8jScfGMbje8Fy8upQz7
Vrv9C3ie4UW1br1rFXvWLv7qsta5xnEd3yN7do6zEz4UNeX3v1/innrKUHJoh+2yD90ovQRsmO+c
D7A9UKYAPzBAkY6chhlQTn4lCqkds8rphv3ZvnYpRwnrW4+r4QBHKrolUChvBhvZxdgG3e75h0Oa
yYNhNKgxPd1xfUX+W5VklZh1DWunS+AKPtPhxtA0G89Pmrv//FI3knswHC5m4tR3v5iCIy/+kbXU
nurEtA8RHP3XwPupS87MiOTYyHmcnWjElqvaltUJo7XhDh3aQ5CfhTeezVn0r1n6PqmyunOmHl5D
0wZIVM4RXGy+NWcYZEJG2WbyvV9Fx42/NKkWVDkxSVm/yaT4k/i5eVJVU7+pXHj4GDN/8/cPdVux
auv5bbLjO7RF/3MQVstAusp2/tzbbw7YRyQMcxMotqDgjkYwDy442kjmr0LzEXIWYVXWDahi0RlL
EvTykkkul4QC4UcxquKPiKjfwdiYnUMHUBBJPnflxnq8+CHgmrAJr7OOGwR078vun6ZyFK5lVatd
nUh1yyUix9i7vwJO1M+HjuSm+RrT8LuOzf69tiMLb4B3i5UBZQCwC/4pYi0k0/Ltc356CiHQHeTT
q5dV4lTGWYlBlmxBTcOuZ7jmXeGyp3LR6Ikdl5S026jEJ2kzKZfGcJhj9RZqG/6r4eAd6ritx/ri
xcjKLaLrkt942g7tmglQ/V63unp9siws69xFU/9ZWEGBk/ICfzrlcZANh0lT7mtVQh9b9k1ujlc9
wjm2Sp03Fdv0CxYckGHF7GDJ3YHAFxfHCLDVh7SUJEYizkba73XKW8+bQqJ9yNqPzLGWlTc7XFs6
WvcuspSk4MUKyuDTYbt1MJ1CLSPnTxlLGIBxYdyTuH6bBkMcbDqsGboBBWrtMjwxXrkRFxOrwBwp
Q4lGccZua62o7JGseRbtfVVaYMHKt7UDo65w6mo7VIZzm9w0f2EAvRmrlkh292xVK71jTzTBgVG+
UQyRFv7T5CE6DVk8q9bZ1N7r6a+QIpA9VFGd7DlzDlXHsg+lHwMpCBdTqmPmo3vARe03dmSEuDRl
jlN5/s76G+y8xAPoHFFg5tK2og0/u1ukPnb1U8Ms3AepaHfvlFiky3aU3AkA+C35iNkuXIoaeqaf
Z2o7c+bfNk11TVoMKroO/wyNpS5/v+RwD7wqM3YTFsF1oH5TpM7DlNDpXHk/iCCwEYaC7uQKKRZa
0AnqDpSArr5QyrGehK8Pkxs569p3dz4PPPCAQ7dVLhdqaXge0Xd66LUe6KFdYH9xrwk45z3POqIt
nBLLEBfMpI1sRwtdf5rB5awMGZUQnsrp6Bke9DA34ixQPa28AWwnymfafZR5W11W9s8st1cloevM
aszP1JqmE/ogJoiYyKdTuCvLjsG1Pr8UET5pQ3/WfZbfvEzLey60QWXvQ2NkATedykMEeGYniua7
WXhw07L4lyR7R/Rucm8KR+Wi8J+DnZlBbeO1p5xWwHFusDrCEXUTYdKixiimKkEiEsfKr66Jr8tz
YH2ZKQI/h636S/jtL//FmofynvBUlkP6hMbDw5IWkZpp8lI8LLWCVZ3R0qA7LHxgubLsd67z3ZTM
04tI3PI9GIxfRoVX3YinC9Vjw0Elyb6MwD6nYCu1cOKzadDH2dsOedncOVWqURfwotyiU3mew+jd
blH4hkRbt6Ql/AYDKVkYtoIIMWprm4N+OBNsJUOXdMyiO5sBCNZdnBHA7spkvmm8yPdejce6AMgg
ngeUxIpCijCkPns4E1XarV3RO+vE1gHROZEzw6MoygnNYZWwQm1Jy0y3eZT7cC69ix4baHNN2p5i
KDtUKw6b+Pn/j3Ze44NYyCaR17RASPQbe2Y2D4ukjKiAt8iEr5uJeKnFofJdl8/ZeiyH05RL7zjW
wkKa6REoGmnsFKzrj1TSkRGK6GvZOtZwtoKJqlldiaVlejCsUoObspuS/VCkORU7fEmDmGFDLpBU
BwywfofzX8U/VPDeWRl9dJmHXM56Dh0L+iUFARQWDnTebSw/2fSZ9t8at/HfiuqbQGV7kbO6zxZL
fD536aYfS4nnGS/jpMBvxLa+cJrnbFhV0a3Zzej5OrUtEJq9cbbMYdN1ln0wisBG0q8/ZlTubaj4
zG1PPcnBHVOnKs9OyiR2iL1nOc3ZG21L+TFnRAbNu8OEKCWdsUlXUoEYl1RMZjvRvIXZWB+bJMA/
a+rPoXUAloX61hMG+aM4iFaNXuV5A4V8dpzV/9znQEvdo6L/fSZQYiu+m113yJHUV26QERJ75udK
pTEYm92Wfw1Qk2twioME/e4NZr+e4VPAMcwkVBD6QdEWxoUEJ3LlOdSyvuXjmz+ySak9ejdcwz1Q
D+Vcua+gfpMw3URmF2yz1JvWhZyaDX9BH2lq9pZx23pvbh9sMTXQ/8ad8aFnWIiNe7AL93fqT9ts
DAs4p+BbOMmVq2H0YAI3kDvSjm7h2nMzRLa0Pwfj2u3Vq4/YSKbWebV95lG1jr7gDTAF1Hl9qoA3
njuT1gtL76bafM0sGpYGNkjL+lF7kbMpvc56gyXDghgYzGDnyD8gei5bUhMwkMgTS5NZ9jIJ/LXW
jI5wVdDgnWbM6oI4Xs6kT+gzQHrKLBxxfhWji6gACGg6l+LFH6nMnNvQ3slM97ugJDlZgW28YntD
66/by9/vRFBZcJhNBb8jjw9FFHxJp++wn40us4mw2w3hXGwxB9pL5qvlvfLL8i77X3hD8xeffcOZ
KqU13ZHOSYuSL8hMy5mmLRwlur8KjEZXlaj2qGznqmV3N73auvhBOrwN8ZsITfH+95vcfi192s5S
Ld4c9sfn0nn2Esez/w1My55DDLS8LEq3jVMFt4byldt/dkCi8WBw/OfkiOfYnhQ2MwLlCKJaz2jC
P1m3K1i9EH8wEMHktHHPNOYNsrK/8Ch1XMsYwLT/DENEVg6FutNQhSfygEE47V0/Uyv69boNj5Ri
kVQw+FleBsZoeFZC+yOLdcpQwvKWU01lUUOBA5OXImC8WNtHBtJPw8YG371HGeLdS9oz55PiWo7U
tmdVf/77xRgRw/IRO83fb834Rxkh1GfC64+BVqumb5pd0Sv3iCkn3NdRGB19T9r7iXKBQ9Z8d3oe
Vx1o5YHfHxKOjNtHRpbrb59O/yzVCelgAp5ojUQ3FftgLrJ0Y9tMNm3qGvAs5+9p3zpH+JK4ZYoe
Y2vgfoxdDeCwmOEjzMluZssByQj/Kodm6rly9vP8O/Kb7fk7wyufEpx5xMJnLQoVqy1wzfYzHwFG
UkWeX8phpmC6L+iDhh9675gQr2gt8jZ/rzw7AqHW0tilx4cIxvgDSYb8xphqOjI+R4w1979flGQz
RrJGbIpjEabppQja6kSt0qr1jOK1bAmu/+fr538xDXsurmvpea5QwnGFa/3b5ZNHHuVIz/kIbZrL
oKaWvorsYv2jT2bjW+dCjeyx4YDc4r+J4xbgtc/iJgRTqpKYDR9YvPGSEUYMOuA5VEAGWVSi6+RB
HLJDUrqQuAIg2vJHAWSdownGiTDAAFdaD59I4SpveX41WfNM+5YbUquMpisUcsuyryG5gf1/fsn/
ntXxlAn7R/nSsyyie/6/xVl0KUQY93xwBgj1BVOT325m/KFQi75v4zmNtpDCe0czfLYBxvznHy6f
7+e/3K7EIX14GBhFLN+R//5+m5UCtF+1YAi7omeE6xarxCe33xdwmS26HPIRh2UjONvT82CevNxZ
mU0QvRBtjl8iE9ddAUfoEGHGK323+RyjwjgUlZmsNJubb51+6i39JetARVUTaWZV8Pd06F7C+qs3
g+9zXoLEFTUiaNXgYS3GF5td62coO/MAdvJTJebByuh9IwBDE1WGfRTJLD4ykPjkOJa9/ue35G9+
6F/eEj4QW/FeYO+2Ldv8t0tQ5n4zRBG8g2CSX6kRfR9due8hmQOSBTKRWMaBqoyZ0hJE2IEs9/gl
U0WDTUtS/j//Lv+7a4MBhTBdy1fcFeJf7waWQSMuNIpzIPJfY1Ozswcu38MTAgB3dEOwHp6cu11R
if+fXf5N5UU7/V+yy+KZ5/0/Z5fvRfaVR1//HF3++zf+W3RZ+P8gkyxs5ChywSbJu/+RXBbmP8hW
kVojD2E7pqNI5OVF3YYEeBV/5Diu9wxLSMt8plH/e3JZ2v9wSU4oMIY82GFvOP9PyWWk638NAnlC
CkJzJoEq15H8jv+enQsbZJ0A3M0y4ZS3ajoV74g3vnAfOvuqyk5ZYq19jemSSmmqKoLhqCr3HMwJ
xR5TX23pMyAzTCarUUnFgS0kTsOB10HAFDHz48GYMOQ7VUMpNdVfWUI1XYW6XmWB9xEpZnH5+Imn
EUlJ0dmUJTspJT4I8WF7Fi0nuWOiD/6cBOmIeUyBrIj04KfPVAvnRQT9Zu2aLgCopAHxb4VnTMYp
CnFf4J3x38RAd07m0CIb4BQdcHBkIr1nXiXPhlWsGJOZq5Ftn8HGfNVnA41Kbs8oxPOYHQQI6Jwa
E+iYdd20m5zeUpaj6BCYIUjEXrxSBoF7EBbmmlkWputmV46NiwGvxd/dmHdtx9ixNXYhF3pSx8QB
BfnVH61PmlfgpY880wl/+Gs76a2lXZOE0U8EbAe4w51txCwTpdaOHfK//AdzUuDKVCkomLG9lUax
y0FYraiIuls50fNimPGUUcZHRdfatgl0hG69FjQgnOdNlPsg7JqESHGFBSiiesfAYsHJbdU16rMk
0rzJXEp36cgkWohrNAymk6lQgYdDyHTsNBXp1YoUNbQT8pKbX8aw/mFFXDzkYPUmaORrV0uTSb+H
WDz131rxxyn8ghhZd0sKtlORnHYRWkGLp6NuLbTvAWltHgFie9OMCvRjTFoN0zed177/O6nRj52h
xJzlfRtLG7SESG2E1+4k6wqjGya0xVSajwom4i7KmaVPsiSpCG65FYpG7NHeg6OTy8GkgUFkmGtG
w96bLjje1vb1pgBLI2W4i5L5HGOk26q6/NJScVRE7921PM2SJvmatG52TAbYK9OyogImJ2b3S3QJ
uFrZ5suqY7CD4+5kWwQQLP+sJJu1LA/ICo9yRc4IFx3jYKybLRXWAYfOXt2HjA7ngCS+SHtv1bTm
o4u8EGQKPXQGed6V75gBGPKVHgXFX6aHRUUOq9B1rBVMMt6nsl2kQLeXEPoOugd0ZcNTpmYmX/Ul
LJYutLYUAYHShGzN4whbaAg+fWWFCQnqrgYuHWQbzneg6skMmNAdqSF5thbSiBwPQqynrn+IriNh
10kK76sflN1iijcVQHon/epzSBoGXTjPJyShDQkCzHI3fjI/VNdYy9oj5dDU9qfZ2Kwj3nsyh4Jj
f/te8s6GBoD1scSYG6TRdRyq70H5MKzx22BiadHFC0BbRlQTNY1pTtFVhJTqppG1grgJBMR4SxlJ
LtNHhWp6HDCmdUkpCV6m0U5nt4qOuTq3PwK6ObEJNkRiubAnhmDUUQyXOqP/E+Vo0ReGdarVVxO7
7TaLcPPBnwFjTUCBBMB7U/rHjnZTomrzPsHjYVh2sCkYwJR4UU+cN9y2OMwCcDnA12NED2Icq785
VYZwE/ylolyi2L0NBhDrlK5AeOnywU7qZR70lWIbdxcblJGU2O7R2VnzGHMs6+rp7/GsDedJxuA9
piukIs/G3Nx4zk9wUnzQlBIuHT3cBigwsHLCTRk9YxZEIJZBD+bZbwEYjnZ/t5K5B7OHBbNNzY8I
MWVpEZReAnul5TCZzmZbfZUyGuFXT29ZYo6roeXkEYb4NAYrOjoxlYkcqnAF4pxLVIOKQfdwCY9x
Q50EeHZF9lOHoIUYCzDdphnQ55KSHi7syvyJJ0weMhtzVxb5K0m1xorwfLLLsrcZxeCad+kjtZPz
2M2M41X4y61L4Ls++ehAO4vOTxk3osauRU6EPlDw9PsMPC7Fj7emtMSFTvBV3QC+U0PmryWeyltB
FeYGaFa0kiTZWROzYh33eLjg54cah2Q4kTJVdpatp4w3MPazaFt4esKqYb6GZAvjoKRnpNTmqTW8
G8N4wptiNLZG1fxw6sK9JCoAk9N3jxktYqkB5tE4AfSxmq2H3SZy64XFZ2Dp+tR3b0zfYyTbeaVa
U6+STmLli/idWodQizWE00H2bBhdl84jeKLNmaIOrrucrjrHyrsrKTtav4cjKZb3sLKztyo3PBhx
5RYngGAsW5cb6to79tmC8RlXdZvx6LF1ok5TNr+ZCuaSNTOtqwP4xZw/LnZVfyY25G4KXgfuy/nV
c8J+58sBGmzzaeaxPqQWJGFvDC+uol2gTm8W1WqkgaZ5RwMRUq8bf3McHLoYqYyr0PjjlH2OeldS
IC6/DZFm4juVB6IB/lavYVDZECKT5t1GZDSTMbpgvF6l5oUTdPklbULdKWXuRKo2zPLtVVPC0x+r
mcpQYp474tuiqtRG2n32LufsZJLag4m3AM7QpXKfY4E5jO7PIBwhGrNF2U1tQolMPYJ8qk3AahT9
3Fvu851RM9dsu2nPSN7Z1F6V300RFlBf3fG7RxKxG+nWreb+S3ujXDrQGc+iC+hNtZ4WpkbVq7gO
u0dROzeGkc6xMKW1Zl9y6XMdf+YULoDvXOdEW05S2vE5tCn+ssZPP8WnqpIDGlr1aCawV4gcuzJk
JtbadnitzPBcgq5+wVcMBa91mIs/v20yPFupgf2zKczi3D6LwPHAYGkr4nA1lBm2n8Au18pl0fJ7
7R8HcE9bnvrf/KcCAAhhOP39X7Kw16Zj8/GZZAQJh/JeqUDIbZ7r5Bx6P8YnLyFpYeBialgnT00w
EpBOciM0NwzTCGzHVU+wlCcFWJwN3Tx8SwcOEkylMLSGBwqzsbnNcL0WQTHIDRUt8szsz4yEQxwK
746RZd/YVwY3MshNE0VLu2xe5qaVexwwU2LoSy+LYkdDPE1xTDU3eOV3LiNq1Hu/gMmJz7E3MDul
XfVURLAuss3bV7O/FT50Y9f2P6v62eThbWOJ+0ROFnNd2GBB8dqOOfXeYpMb6XvGqrWIbPpaKyHM
pcDNLa2nXx3ZX3jOQwn/JdCSPkTZf6vch6Xcq6hIz6Pq28wKg2fwQDacyxPHfev0iCSUtpgqlMuo
/MV3vo9GhYJUrXMrhyQwrVDKQcXBqZOLuWYzS7OKxWrusTUrQfXHkDUDTTkVbh9cShYqs9ViCCbO
8kTFb/yWOEyuqk8UfG5Gx/pt4prexNW88zPRbjI7AFcTwVnx3ob8K8TIMCh97ggPkALsT32VHCaV
HtjInQK6DkqYMxlaf9oNu6yCJlw1O4e1HfPojojstjYeXejuGrh5+YwxKjFQTx2YZRX4YaJCfdie
PQOg6wQ6n6WIV+b2V25F3D4pCbtpnsFvF7m/7dgMz+FPt2LARHrKQRapn7Vqbbqy0KIGtHxoiMuQ
Ds0nYxXOdulfcfgTqukJoeRLdyxWJgTTaIA4c6B2aWcZ3UqQ7X8unDIXa/DLvDnALUErLduoWEl3
3BlPrChT3gTQGOvRCnPwosQW2NDk3AFRdTtlAl1jth8znIt8GS5EazP4a34648+YPgWHOqSeXfvM
TsP09YJ4OkVDV5cwT1wtGvZjdcwVOJClG9GGCGFlxBmfOVhf9GeI4YvCoqKrnJe0sX8fxS3zOW8E
oH7WA2N7y20xSZJmbop3DwQEG9tkZxbvU05kn4KzuYUJKda9A33OoLBkQidDdDlpB7RwUlAVzjtJ
Dk0K5qhEzGK0nQrvXFUzTfX8D3cE9hzbtziNjDVkHlwtpAPdbt6mWVZQUEnPFxrDsnH8Ax8iEWjK
ciR7QPNnxY+ozfAiEcw68au1TW6ERy6mVUKdgyM6fFUWa7S9cEmEGDWEZ2TNrkD258acZrqQdb8a
2dvMFDdV1jbsiq3rABMaRbjuhbOsW/CY9NuGMg52tqBy87njxl3B25yMB4tDg+G3lNd2lK9lBHsd
WoUJzIawmUMs2f6Ek1ext6qS6eS14NLDz7rzX4Wcbx5+Kmid+AYB23SVOkdE1sMXx0P1rFx4/qyv
e4wd7zN27YWkmHhRNeI15KCIl9BbxM50Z/j/ww8YFAeJgio5BrxMlTG3In9Zwr0M5xFPKd4khIby
Zg7T94GA1qKU6c1oszueEDxjYfXhTmy4OnbHuKezHlI9IgGJyoaIiEE1vVZUACbdS2qiWRKdmjrx
FTv1GY7oIy6WmucJHj47XHeVeFAuoh5QR54rwoyfEPO6NWEYM0T6vazMhzAyFF2cx7QYt2B4R1R8
rmlFCLkAcMlPfskINOWlGJaYGKKlJF0U4T+ADw0HI8/+cNjjYuM2jMdWbNPA/hnUlbulYvVX3bhb
93mZYZaAa+Hz+CJMTFNxEtI9F7zryCfn5pY/2qxp92OY/QkrgvTgvggCVRYnM3MdM1feS8Nxl1RO
s5i4xUm0GTu0Kf8YG8M+UOW4SqxyF7aOcZsSH/3YQMaPETeZmvM7uiKsF+PkiB0BY25FVnjRX2lI
Io5Q5ivmusm6ypIcXLtHSC93NiOaCnf4Mksp0klG2PtsIZl+uMmd6o2V147ICIG8JVFyyzyWmcor
NnkOUjjIBQcO0KMhigpbxAscMUUFTktUgtLGwJUv1sBkLnMyYwNJsl3ihSahFY7TivQhp2IHpExV
HcYifwm5Kdv4QUvWMifURm4aXpZGXK+5txL706fZJ0DoVQESfEiebU/5Oq+UHg/uBusrbC9ddFQD
ZoD1zJ/75evImXzwUadpQivlS6Jfi/I+eofahaGbcHSNfjfV1zj90uON/EzdXafxkEyPPt9X78V4
C9TJ8jcNZQ+u+9rQ0zDq7/X8R3jkxluaezOPAIsGacu5wjhqTiulWy8J0a8KHpfR8C0mvFS/GO1X
Or30TbpAHqSo8y3uJk7BO/z4vMQwuTvZ98LlQdgBzb9shH7082fY7Vss/enDiN4YT3Dmh+RLB7iB
JboK7hNrNmQufjLWY3pYRPY7fFo4OYX+bRkq3nTymQWvHa7sGhuNPdC54j9idXaKnYo+kuBPYPzU
YAwG8Tkwu/EI7448fbhVwCDv62FbzWt72qRYX5vxB86wRc77XVSfzngwhlsZr0uy4nLttwdHId49
ZP6ZevczJE5cl5E8gjGwA3pVch/LPVSI4eO5TQn/i6Xz2I0cy9LwExGgN9ugC2/lN4RCStF7z6fv
j4VeDGa6pjpTiiDvPee3aOUJBkJAu42MrQF3qJkpdvPzvLhaeMhJhRfHe4YtKEw+YlncDMTLYoTe
dKMnSpQUn1qBM5Q7fUsG6ZK8xBRy4VLoR3XjicSdCTSHDcp3TjY/2Ue2Nf4N4rGZqKu1dpN+l+oW
xQSYUfBdK/te8bjep9oftH2rpUgv8HNU6J0rP5QQ9UPQatZG6K+r+wb8BXnivp+/wv67aWsuL/TN
0s20zmn9Niu8xyakjHkI4xOAt9kf2+43li8U0dPvRGYHNr7GxnnacMQUhwHTkTqxSVQmraDfnUZo
hfVEfr2R8QaOOnW6H3XyOgEqrS/zZyTdW5M0WomMiDjexPNNU7cFkxG4COnA1Eh+ZuExyJ5BfM2Z
kUryFar6aUxuUfiBcsRPu8gfmGgJsz3P1a5AqQKlAzddtU8xx1nrqumZ9AIpuAXpDKkCK67C6dnI
pDkdgYsU4Rq22q4iIZQCkUneC9qBwOh25OAidAG39oF4pyD1OT91wtOSjXIKOG9zv2d3WIwP2tQT
xl7VL8N/GjCPKPwJZEfk+rVXDlXhERBoqb+S+pvA1bPPojD1E2gDysIHLxa2wbg3ht88PctVvwt7
80behNM0j7QnUQVFrRYhqH8fhXs1/ulmsA9GtPP9pQ0frOZ1GmPFjTcsriaDSqAKNDqRylR/DcpO
7i5w/AqKXQFBWp4zAGrfYryfCG4OBZFWINOuLN9MoDnoOUWTH8Z00JZXxJi21pMhVkq+Orzy7+Th
RZquWr9Ho87NbuHd78u3Pt5xZQcjUCQ3mRYjwOJ3tGp8twxWg3gewxcrf0Wrxt8hWmfDwPPzZVCo
IzDmSUAIZvEj1w8p8eP8VjKyT+bVKO+tgrBGpR8hcJDSWHW6LdJhW1fvhGjykoUlCzxs8YtM66nw
F03/rO4gyI7Q4noCAXC6+RpE74JyL9T7f2tg7+jZX2tdZ+bM+KoNt6Y6TtaRmAtLeBNnZvV/tXGT
1GvX7+Z5Oym2Ra09wTXRLSMqOgpes/pUtHsB3Ppg6K/pfEkzrL8uHdO0MWgk9yo4Loh7DvR9tXyE
6W2Rz0F+HpM9COpYHGT2vypvcZRyhB3F8VMPuea2+EHH/HuQaYOiIwQ1vlw4I5npmcenzAFIi+OG
v9pExzkhQlDMaFOoR4m6xob/7g5lCe0xQoqm997IAg4pV6dFsoq/+/qakwzMx6dKtzL38aV3Jys6
EixjrdXF17Q+dz3mlJvY35G0mRQBQ1LPWBmOw3gV4s+OcNbkJ6kbRpibqlzn6vaugQ2FnMOSNwU2
pedV+NkPNw6aOb9k5nlIPvL4sMz3Wn1vq6NQ7saODEh7XIgFf9XHY8klNgBN5f+M8D5bD86YPN/n
8kmKDl1wU6vvUsPxRdbjeryGFkMeHhZgJ4oRH5UQPgo+7bb+JWZjPZAtJypZCcV3s3+icaMj7Z++
7DJeajLiBersCpuJNNDO5IVXOs5VZ21OJCiDWq/QB6Owlw6eYjcn5Lo8C4mgWoef3moeoYvZT01x
E78REerxSRHbH/SXfDIpw8ncnJ6pYv43hu99eEHumks7nGeg+aRByz6wJe04LH58jDnBTANQR0HC
0cAvlRDYV3oqp4Mvhjif/Som7PQoKXcLc78ifMXoVhmahQTke3rv0z2+Vb3+qafXpX3JYtpZL23C
1pOu4NJm1DTCmDhuRvpT5l/Ex2Lxo4Yvcf7eRf2GsDW6aiYnqM+8I8DwJdWorTNj3Zou5K+RdZNi
YD5xKSujx/NDXL87hiQxhAc+dVLjlQZJ3KvEjl9Y3313R/qEtjCNCIy9c3/xyXT0tOcPvhXi5m1Z
2qrR3hyQgx1WT1H8M0rMPOB21vzsKtLJuZ+5N+f61Zxuq7ibaZxfia9gKd15eGSkOwj419VTHu7V
eR9gIh6fOVcOzy+lEONfgg5yIYgmYBvbzsK7pvyTQqxxe2qZqsY18NJJntH9aWysUnfu0pdJwehe
fCyHpn301ptquCWelmrEyDaj/r7w0oX5VjG3gbgr5+/B3GbykSTr1PT65QmTPQk/mXkxrJOqH/hL
6cqjap4nXJt/sE3yyZIjEhT4ei9hxTVGnJ7AH/rA2AqixsROECfPqwLs19Cp+xnMKKelPQpljtPM
ei7pa6Idk/XlNvxC91HwYPQB7+AfDN5Ehj89XjFyB67XtHgwbyjic5z2GepaHgjRNylQSyPRHmhr
qOPXyqVHWV2wJM1b/qNM3QEdXiyqxzAE9jfxCfKqp7RJxdRX0Py4RZQ9D6dGxcHyEHLd1oFkm0x3
6eaz0fG7TODkGB4tPKLYqfn3+L4MggWN4dpis0gomRx2Ke6JyRXNb70RoLMeRnBkNU8Tf2FwHu3M
oMtxUxv8WMSd9/nPILyO2O2k6pZHeO08C9fUSICUlt/HyW2kowrKI/mjeKonSk2E95l+FL4WQnST
asvtlwzXvoIbmkTPqPekMKO4H8dXql309kfMtl23I5pKD21IEOA0dJIj4ZYi1078TzOwvmCm1n3I
QZ5iJXjJyi3ttey3mejHDXMIF6JQeFP7t0RU2SPepXORxTDiXCtderwjzVXajyF55ShOC8xbAVVv
p95weGVlOjgk9Dl4EOl52/XBtO2Z3wDReoT77LPYP/1g2QXLyTTPcItGu214xMV7S3O0MZCDJTq9
vwLOOM99/qyiPlkd1KL+UeMSlk8RUVf6xciw8u0wI6apm5OtH9ApUJz66TSln41hbCJ1Kw44FV1g
+02cXBPlNSEdwmnmg7g3/YRQiYyD/lFpzzx+15t7WV5F0jsI4xVdxdyX044fhKbE2TgY2n1hUpCB
tBGceQaVcH3mmMNLL2xb7Qz9sOnYQRbAqiT5HNNr0j5K2eOvZDNDI38YBHy+jtL7Ku8B4dPhXTG+
WxJOcuRFHumfrpzvChpHaB5SgBeo1Rgpr2CjH5fLNL3n2UPuvzWFlIWvDlYwJX6hJ3eLQq/o2ujH
tj1msiP/Kcsj0d9ESg1lEfgm+atFmxaOQH3R6+sU37PsNajOZncsGyphNjWieuwV5K8cze4eL5dB
/UcrCjn1Ub2fB1eXHqr0mySPuD+ZO+QYiY/wz6EF3NrUrBfOHJ26Y6BjqP2sBFwBx0A8ZcQsLH5D
m9j4h9wVvomTmkJSS7RBvqbcnZi7EFjF3y7mTuIk/exNqijf2HSxV01vrG4yITHYXumhKGKQaYE/
llh/7KNvE/9rVN6J+rdZmmxV/MAez7/hAPZADxKbjxz4HFvnkvUslvYhdKz13iVHq3HoO0y0izkO
G8gRfIwfVkVNwseUH5GkknmbZbdclXiVfwxOyFh468oPRViYW79qxec5J+OwKS518hEKx45Cwz79
U6wTMlO6/4Z+D1YRUGGKk0+/hCs6HyIGxqwd4ULW+L3wNCjsU9ts8rLRl/tjAC68fPUGnxGnJ526
ing1pROJSkK1W+evVvHRILOqgOsvF4Kx+DMHZ6D8M8BysCbOwU94eue104nRXXvMcCEScXMDuUAs
Uoj7rdptVBDX/r0X3mKp2kxIlagv28zBP7S+gHovfOD5+CKHvIZ0njnkKWzUGkkdm3H1byKujJZI
O5Ousoz08lSqL2PphyRDq6hLD+k+mF60NcVQJFvn1pK8DJMX6mcxf7N0avrifdY9zPAvh+ApEoy4
4+cMeJyM11Q797jw81YjEZOQtozMqAT8qETdHm2y7JIWe+j28AC0SxwCwT6fXRTYX1r8OrMay35o
2TWtTt2hNo9Elm3WdCaFuwO/Lcc7wAX24eWD8x8E23+WNmzU7LZ2ma6PCVc2VQ9k0/wG1AomdO6M
8n6pTwLHUXiNyhNflhpuF/o+oxehgGgduGb+9TRE8NwBFlwih/V6cGl6xMLq4E7MmIkzl/N3tp8t
gOjgQfon75WxVYK9vk60VMVZrzn1UPRak6iCPa9G/vbGPFKW90o7ifGhEz424OKQ7qcVuN4n4t3A
0QwWjVvhl0UVPfYtHxnBoz+RS2AqGzcbi6M1gNvq1JYcuUVJ3FxIjWnPhfhqEbngWnYOpSqmV6S+
wDG4CT3JE12x/gnBmCA2bBS/m3T4Hnr6rTLAeCDObnovgpM2PbTqU8O43YMesX0l17z/DIfZzYXf
NkbDh5HcmI8Qeeuj08TOaBwyA4RPvq4bEEa7CNtQbH2seUQlKUcpfSaWY9V7JfkUs6s5uvL41IJn
bIqAwIVTstOjtvcHHe4juRvFl1yfB+dJ5lajuWzI00cd4Nf3Df04T0epfJUBVlrSWXbmqygcycIj
J5QRmkm0UneL+ULne1l+Nxo9NbiAz4J+IVtn00oEzW3jEDcCyDWGR/4CLaDphmSPms932+l7ebhV
3V/S/ikGOQAWcESOQxGuumHdKA5L9F7iNhx/Z76KlhtYJH4mdNPmu5V3FczCxEexlaQ3c/lcAMCY
IhxJAzHOPwVjRyxUmL1XPAelTCgGjVKkIPw3QEMPAoVZxX5tgwEXU1XqosPSJXwf1TeuyPmFt4P8
yy5Fsa3w1vOKrEzUbwYebQV7qXrpFo+XJ2KIMa6ZTll99JiNd8HalZsn6VI5oW7Gixa/4cVO9X2p
njjfMuUtavG4fFUN2/5B07dmzc6zNc1PvDp21DsN56cUAGoA08kPU2D5Fm8idmlru9BqThfvGlCh
gt7Qp8A5yhAZXMiIw9W35cgquEdjSmiKbuQousLsytwBROMQ9CK/GuqXNmdbPlJx2lfVXmPiGBzi
UXmpYlzAhbnFSqJn74Brs/YiLcem2hOWtnazdpAXAw13pUNsIIgk76v0A3YyeS3xnCiiencs96FI
kwsF2ZmnQ+IzVnLSay9KcxoD8P6Kn1Z2OCAUwav/xGTfUAUALV/7RvYchH8zWV/qdA/x7hlwAgpd
WzItX+QsqPOXxqVSnZXQb6ot4ytQUFITM9j4TQsEDVGHjJnNoZYvgewb2r9W+RTzR9GcsuS1nAnG
4X509PGnSZ9dkLlxdGF/1HkVGluTHdL2o434mtRbxlLB2rY0swa3Md+20QfNC6HuRcm3hWe8inxp
9C4mEfEZmvmXGF9vjGL4Y33vLUhHjqoTi3b7p+tOOtuW7obBoSc4qSiOU+MOhGOEfiZjSoDQgbmW
k9xv+r00+OByIhhkgIuDDGhvIbO93wXlzdRfS/FAnafqCPcaqr39UhLDiTLVkziWhA2/F8+gtS+N
Qx2dtFDc5gbV3spnkb2KbgqErB7U+WWVSv2XLLUe4uRF0hbSmHtxPAE4QREdCs6RtHjnwW7x61Ts
eZ21HbLXaHlY6RdhcHp9aJXL35tofiZcLcqKiXZXdXKnZtuwKOc10DzQF71e6ls9K56QBbYQgEou
X5nx1IwUO9hNt65dDcg4PMbATdhkdzydrXWcprdoDTnNMQJONzX81yMCG0mZU1AL9/wlvKh4omC5
LwYfZ7y5RhpD9cxR2D1k5pTGvE/LY/EWR61/8LVRrOaRC+ONljNumJBwGBkRZh4DyT9tQw20iiyZ
GwEmbFJ+SewJpV1e+Yp6rHUPVSL+l4wpLKgDuyPbP6O1Y9qA8UIqxC7afnbkNkHCwrCW4nq3qfDl
e3cnJ6lvhvxLvIQ9kSZi9+ABqIiGl2x9uaEWOqqvBSxE5OgSMiNdq/kRiu7oPmtxSwougDzIft8g
g2P3lz2FjopkOyqk2NkEQBbXnr1ffArj25CfshUE0DPEcC8SEfoRz6kNV+yokcmFo3FLk4gYUeM7
fcUTesMK2iF5t2yi/uXL+uukbCCE6qDqyPWzRKIvCKIjGodWOrXrhU7sjoyl0yJbsnWRWx/LfN9+
D82p6j/4qPQBHF/dy8QnWOY9q+hX3MKJkc7H22HHXecp5DST2ZfPH2p0QLQlsAbx1w8ia/VGHwmk
/V2ER99cTO1bS914/hdSbjUuv6pH8Ed/z61nLnwbTcO/z65h843NOxIbu4O60wfi+fhELfBrtm1X
C3ajK22EANh6APlS/6TpkY6vIfCtZe6YsWb5xsdQZ66Ff5U1fdhqK5YvfQs8EkVW2131UCBiUhdj
ub+GeuwUL2EDoSMEK1Nily1m7h1fmRHfw/rcyicx/IAEGOMtaGu3hraQgHII2Q2G5qAWXm5TSMa2
ug12TIws7FyMIrcJ4eRTEqxeZ5uqVRSxjyl8hgFEdQ1/K5xVgqXj7jXCY2XFJARkvd0CSdf5dUB8
RqMVtYFsP0SDATLHoWB3jOn68Fq7BAhQF+KXW7XcV/6I7MUfrZsyv1DfuNEaTAvSXQS8yAj9pLZH
GX2ixED3KvmMLBYEhGIY5F2fCNbJ5fK57xXbpJ6jdIjjg6CGM6WWJWEH3wbC0dQ+rJ4SOwK9X9Tq
Gs3v6+kzpK9yeVD90RVzPzY+SGXaTKlJwl7KE1Ajin2ZPNDw+lY5KmiVTwAI4b9+7AVE5e71QCAR
gzvE+NSR8BvUHTGWa8RGMaOiVtuNBnv6JhlsaO3mYsluUe3SFIz9Xk4vqvBHWmgQvCnzUdH3eo9U
8m/uTlL5o8dfijQDHACjvGfZHy5Yikj+FfgNrkAOAHCWdmKnZMYIJzCqz5gedIXDbviHDHQT2TFy
YB86g5+8dEmFT24WCAvVM27VR3imVSLP/0COmPUF9TKKaO42a1/4fnFg3ONT7xJ4W11F+DnJ70QC
FraEaNk9uE5BxKQdQoJOrMpF8BO2/8TptRYvs3KbcsElmhGkt2W1LGG2rpr+TPm/cu0AwGGP47GB
32xZeFG3OMCjQHe2RQjLNv8shROVp2rmZST8NWRkJ9VfQ+jTEHp98dEUd236WJpL0HkmMgRF+pUR
Own1Fki44GBPul2rvtQUV0blTUQmGEH7kJ97EIzG52R0CN6Y7QhNKUDAUS2v3Mh0W7IOXUxG5F3k
V2S79CKV6PAxg8VIX5zicktV21SeyLblQEY7EZKhVD1Mui+8yA/xajuxN/5a/yaXYAhsUqSdKPi/
2/6DwoIAtdToi8V1UH5EcvwWSoTi4irnLqdo/21yhQ1A/41MUk5DcFIrOy0A2SI8pf6jM+5MvA3L
SORSUsISCqJxFwQnkjzJfNPZ6pWBUUrzFb7Arjqmuq/YIrw2mWoOLwgRWnX7EVQvxDyXV51BhdIB
qSQAelwB49Ruxpb0xn+xdgrjHcJ4nggJ2Wl/QPO7yY2rhYqZJ3V4cNTS7O1I1sXkpQ22UDMg7dek
uPdYGE3LzlSXyAuJvz57VLDwLWSc+gkFhPSGzHLOMSKtKSpXOKviXSUQyUfb3YZ9pTsVyk6n2MCx
8B17Ai5KUyjYIoqAs4SxYRLoQhYfk9NuMNcnaM78aJcXO/AUv8Us2R7wq3XKj9o8V6WZiGqp77mN
aMQVJ3pNYTxNjp3wXcc1tf7gEujJuGK/cH4R8Y7VOj/nvWNQEdqx64ZcNQK6wmTNZWqafV0srkyM
SBu+5NJXm0oeSCM6jK1kPDOCksd7Wh0r1VfLrwpnlTqde9UN4mNtncYRTdB9BUzE3Np1Oas15k+5
fm3yj7xYARyvabyBZSl/743f3viphqcoO4N8QuVo4ytqHQqoM4dPERTHoWONxEY/cUynT8lbQbyh
8wjw2MY/avSW97f7+5DcVBwJqS85scuog1nV1dN9RgNPjvtuZJSmSLU0H51CFYGxZenJyd8+m8B7
Bbcd5RsbRYltXIOsnD8pLC/qLA5cIuwGvgQNczBXQZPzDzFPg/Wopo0u2kfYCm2EHIHzt7fj9Rsy
8JxSXHCpq86doVMkeO5KehQx2Ppeg2tvtmSmhPkZvgOwemBZ4C9d2603kHXYqaFwBBIFPuK7QY/B
CPzRuqKN/nsTAjqSFxDfDIaLYBgdGQNDzLQnxr7VeTJXITqI8ZireGyzK/lgw+JHBi4mXrlz4CmQ
IEf5s2ZGjNA+Gujos+ea1sPxnjhcB75kfYIUQJy/BNmPOMXHCcf/XNyF7gryZcchyUoz1DfDLdek
eZtmCgGwdPSb2ZakX717S3xO3+7c1EQ0I2vZqOTLp16VgeNqzzrEM2wzbQXPWjgs3UWy3oqcnUnm
0BAPAYmJbfWoAxVcZc2PsSPQB9GrGj9DGJKMDCRkWuAdrTq8bMpHZvwzWtBA8dqxheMUpgoZxDh/
Ajhvki8SQhBfbAxejaZwpHGLo61FsG0tml8irG9oDMo5VyN+qIb/0cHR55lfTVW57G2SfcvgTw0V
1Pfb0Tr188qKcbDkPdnGqIxNn2AIUkJxVS6+qteocRR79IHWVpwn+vf/C0Z+QxOU7HQ/Gx//XaiQ
jQWNMT8Vz1k5/SgV0ffS3iwOlbULeYj7v0j9CjdQHRdW9LVjx+eHrk/55mIhk2rCb8l4RQqJZo3c
kJAvuNyGdcEHRINzT4Yze7wsfGnJ3rBsfh82sOFBepUTZ1wA8Z3EgXS50MMA8fyRZ//AsR0BuQY8
ObQ+kc/qRRlu0lVkjgD9Qp9IeK8XKn6+JqfyqYblH1vsBNGwXigjmLZNexKSBt4GTN95Ym1olTBE
nft1RxgVAlcindE142AL/5lE6dnk3YFxzoeJvZunqeTBZegajNzJN1/zf1wdypoUrpZIu90CUiZk
nSsQxJvhBeqeBjR4ZIeuZe5XiWaGMGsy4Ny8yQlBWskHHd6krrrEqUUIBZFV5fdYvaNuoRmUJDNU
rlyDmtPTIk36F+zQNuKa0StQU1w2iNMdwWD9BY1cyI0MP3r5Fs9fdfkrY1/ppy9dfGmwKYHoG47e
nJnaguIew5MOiAJW8E0n27FgsxOL71CgqAblcXzUcRDnf4P0OaM4zsPARmgGaP3X8gjkNh2p9VfI
CgOcJYsfZD+62nJAwYo8UeETRsAPaEegji0STz2CyWTDu/Y71+8y4dBtvhuJBD+P1ZuuIFNrSbqt
frEoNZavRTD7pxH1Cd913XtQHqHkqPlnZZ5jX3UM42XamrtAfQjFhxzvl05H0tsSqAeFpyGRuk+c
y6xCJR4YYHg75r3vb7g4V0RYjpGrcudo4ZtMr7sQ/Qz5twEBQV2RI2T5Jitf+KQ4kVfEjYxfYx/P
J1l7IQJSqS7Z/Fj/aEv4MkEYCuRAk0mNOwefEN2tKnFmljqJTFo8pvqdLUHF8Lxmwx5QR+rShwq9
DkWahn9T/PmEqaXmzEOax7KR04OkibsOCYgGQpT1VJ5T6ecgEW6UwFU4olAYlN1XEwDQQR2V0SMe
3UXeEkVrrXjHDB08pV4BgkXMCk6sV6N4YxfY5IlL7OS0Tam78hG1w0sxEpPzatdYUpA0I1v1xX2x
G6HjLQqC71Zk0KJAEEL03aNq/GphqAn2sjPlt0chZkRfC5v4PCwMke/LB+Rhm75LfL8YjRBoZxEL
zkEQSN8sPQwCCzLyOCsvJQ0ETXsepufMOk2hD/uRwk/qchlGJ0oIkIHCRBVwllALM3mSA4nLB/5b
w/QzIDlZF6GsEkBywZf163p1a8P5C3mcCkOejs+0eQvLayteWL7V9DciQ1hM3qLlzq4vRZ9TQ4Ug
NybwBclfcJLUtWywAW26oIWFI2AKrf2WMg7Yuj07HFy2EHkpl3jLkcDdWg/kto4/WjM4688CwIp+
TQK27C/rXE9oCw6dlRPqw1OJmJdiTpJN7qFMGVi8kTiZh1cYtmY5YvZDAStsn8CVGhMBb+Ko0iQz
Ugiz1ivAvEQimjPXpDXHRPDqC+1ZqjjRb6pJZgZlikX3bToDsUIbfkafN1ECfI60V7h4kQbRikEz
P9MFVM8igY6fwbQvKCxSTt18CZgV2w9RvIrCpWD5K0iNzfa9g4LZugw2jSnVTe63waLYZb3rgHhg
czdJ47f8lvAfK9bkkqoCS5rjNsLdRDK0If/J+aMhd+uzFu4oowhthOm9p13OcflCHbeOfBnKAbiD
wtK6PlPio0I7laRNI7mXyRRXROaQheqix3o+qrm/7nYRIUEOlp34UCVXQ3Wy2TdKgvZqJvnmINS7
OvfldItnhUGoJnyHqD/q29f3TpqAf94NncC2h4FkNU1lO4jfFPOzj5WNASR5DU03c6ARQxuCaJ2h
0J1N6VeKSsWZvDreZeuL9SHFZzIL3HpxepxlduwNimeZx1B6CtFvJz9ig/WGALgvAaMcUcMgCiYy
ogDMFzVDCLRXf0YIeDgiQkLMvwhA64EwHM3ySr+v4LO8trhQgkaQCxj3ymFgl1ifMrRYYB5uVvGW
7EqQkuogZMdm8I3cS2GQ0+aXLZAnPrF43OMfXGJR5PXWRdIQwdFYw2hS3k3NpyqBWjLgD5Ex28E6
a6mk3mxnK/JG9X2EYCI1LHlJpmM33Ut9m+tHkCN4JkK1eKIWa4cZh4KRxdPlW8I/X4hM1Xsq09Nt
qrKxJ8eu3faLPXmzy8+C3r51+bb5PM3dZO2EZwWUPe274Y0pHsXNhgiwdRBOSRpQOTusOQMDZoCf
ZVs3c1KewXk4H+BjBQ9WGlsJX8GEJc1cn/qCBWhgdOkSLKB2SLaNdrA4QDRcU9/4yjDi7vscNZ0A
rGGOZDSjT/QmCXR7+SMhFO4/tu4Nr1dDVazFCJbQcRGf+RETb9gm07/2Rr8NQ7pqs20TSpdYq54j
nVwC3mdjBkLkZa73C+wK2xgUEzqrx0J/IZioAaQv5ScmBqyGflwYPA2IWCG4RtZLFy4mOUrCV1A/
Z/1zrnRWnd41AnnTtYBtiGjeUia+Kvov5x55AlvkAjqECXMjSoeZx3fWpq1aq5th+DVErE1HDles
N7y4w1bfDZpfM59sdH8mTf5hzWwAxVmPdzPsq/SZMZ9BWytsHjTnogr/yoRLJCtcg16UHzGNKfJr
yjK03JXhl4xMXyOwc0WKs8MEEDGiwVRipO01230LxMz3j8guSr8aBdTNOs10eoU0dsT4tabhndgp
qhdRME2r22xTxj+kiYGzknbhWK6eHFqGCCi6da+oFuYfBpKM/J8BPpuM83afl1er+VgHruqXI66L
PxODJdtk9yt45VcYfnI4haE1ppEIoop1BKY8TBCW1RghePVY71ATie1Xu34phv+MU597CEWXq2k7
JDwdPrdp3wZk0jLMNsE1ESAtNuSZY+F5qsE/BBK4KA1ozDNK8PUCXyFr+2nAkoh1svkPQWuPjf5s
CGOt5U8lhRzfQXeNw53HoM/8+avoH21+FpGmjiX9xQTSo+FvOTghpsgEAe+xAyeKjrJNY09yX4kj
SsHIUwJlvpZ0jhCEwt6F+uopk4iZ2bK+KnGoEK372m9TLkdGs7jykL+ICCGsQEG3BNK9HnMtRdrQ
aqCcq//Z4WWWtK1l/sbiPipuQfc1w7avya/re0IvNyNjU5Mllv3QKwP5i9z4QW6vN/M9eqAV8wb9
gEJ5UuVq8bWwscsuDmHNFAvJOczaepwuIEBduwpD2Njn7iuG8SCNZtmvhHcZvFU8EMKMeqqCV+V3
57VBRedOoD5wCFG/Jza0LvmqHEpOVOM6oe7R+JnGlx79iPXGC9uSnB1sa+UeVy+gVNiADIEDLMOK
ei2mF5mjL+peTfX7ewaqjmxVfcOObYfKX++NoLK0girncPNTs6S2VMnOY2vDIJWa096yaNUiixLo
nwo5+hr2Xx1SEn3iA0V8bvHrZKTnV8EPNP4yXJv8RD1e1v4VxW8fEHpVIbfvn6ZFVqmvMr9JrWp3
3wVn8E7hrXiPkdxjDv0nQUJVpMcaJugKrwOPl/DBmVOTwN5v6d2gQqnu/iXjfizPLJXKkVmBu/VX
ocaKMOv19qOh9zKJj5X9j7diHcIygBqONwhM0aptsqXohMjdsUFkqO1TThKV/7/LQ8U7tIo1AJmI
Ztr2+ocWfucQg+R+8zsCKOD+hUIhwuerJjR1jdTMFFcY9px5qn6mTA+M+7JqG4gG4fJ6syQS5l1W
8QEij1tlGTAl8ffzRni5TyGS7MUsE2ClMZUG8WqoAGRUwHO2DKeAPlJz0CxkDsGXKf0tBfuYj4Zj
s4QnVGggLrn906n+tO22I31wyzHFaz1m5yFaB5AiRhX50da7VPBTjiTdwSjO2l8/1tTU/LayLkIB
wGki2YL3eUcVUFfnGo9gPXwDuFEk08bvAGpjwr6peoipeJvNCu5r9NdDPiGxeZXdKwQAKgDlxa6Y
HaG4FsuuI1ub71D+l3UB/2iGJtE3XXGNxQOh3Rv9c20RHboDUxslraXkRA1NiPRTNkj4w8xkVb3x
oU3JsXa5TeftitoE/RvNtUjWV8LEQ6wQ0aEcYWeCTAixC6Jw4hYKjaNFji8LQ/yeItEdH/oMt+ew
BrQDy1OAbhHCbnX6nbmUF2RcQvNCgvDMKhawlznDvG2Q0sg3RfL1HtkU0wdT1zr7oS4fXSE8Qoeu
pz561yannAAMaLhXy8FIj63IcsdwOJ+H6oR+xQFWFmF3gZuE7EnCBK6t97UCwvRwZOlahQTwgXYY
4F/GJpT1H/qfTBhXtutMX4RvXMhfdLj3JFzjxTZBAm7gcaZpz1YI4nQXe6xOZF63lErziHH1YW7S
jL/VJSFQvczPz7bRwoMXMfqcCMrOvGbyMzJvPJKTvCOzwTehxlQyPuhxAMV4N1wiO0byMPH1Qo6m
t/U85eIaECuMf1G1kzmmWPQGR+BJEjcnCXK4hZuplF/B+jabNyr32P2ohx6KbSfFttZ9r5lKwMcR
G69W/us9gj4CzvvJBvpApR8AI2ILGAKT493EqvaD/9KHXWQ9mV3utf646uL63FeQNwxxc2qpN0MW
IW0oCCKH/2uF7PvkRedvDQbU43eO/rXarXNL8OkR7BOjwspAiPeIdpBcHryUOiqanfgJFsMGgSvO
ooViE3xNK3aadqH8B28Q0h5zVdf9wjFyBhvaTudPLIAMxalCKcAla7xaiLkin1SiJjsk8b/QusnS
vPkmnYL4YmurL4fgfySdx27kSBZFv4gAvdmmYXrvJG0IWXrv+fV9ohqYRc+gp0rKJCPeu7Y+eN/s
F+23L+/IuctXZNobgHkTZx12evIKgVEpzKR3taD1ZFMx5DEx9rG8EFELmPYAuf/BfmAp7FpNu2WF
mxFIIJbVGiWpU9zr/Hd8Vuo5L90e8pJnQVmapIFPBwOtf/1WodpUn9acHS+5gmJUHrqjz/Qw5p/Z
InANDUI/XmDNHOKLgYDc+3YIL+whQ+HEcHlwav/a0oZRWeVrihKEKpLNdgwhKrHWM5/Fuwh5OwMz
c4H9b6wy5DNitVPFEyaR1oS8t+OpeNhadbabw3iOV6g69U29ylfAKFz7WF0OzAyegjU+mEPwdGXH
9/YkB4EwiQ9+N5nEQrL1bdcAL8yJsGDZDj6D9qtRPv6h086jQbRGusjMQzOHWYSHuwzPgevM1d7Z
k2vB+XUxeacz5SiqGxeMGkNxKhG8MjMxJBjJafCAJSuUjsmduygGGkqpig1AgAnPmVVaIgBvCZub
kHT1qE4U45B+hA6rPL4LAAykM92CcENORNdcESCIgYP9e80y4Nr1jlSuRTjhJvhxCpov3sdoy65M
iWGvrEvpKAAl/smpSJxj5Gz2UMp5C/Sn0w/C1HRgusGsvCeRt8ne82yXr2VEDqvgVw2hfjlzPm1t
3XkobqLvsD1K2QOMozTc8XMM3wzG1PI9Hx49G7BgqoWuM+w/kWpw3GiI0wDzy5eie3Oif0VCX1fO
9YXt/Pzb/UHkY4LRlkSmmFBYPHwo1BmqwL7r5eR2cCjYyCEqHiMvv3SJ5YtUHMZ4zYBnIlAjWvZd
Mj7UdIBaH2eB7ZGW+xMZH1Ka35yeWGwoQldadpXgmHvpT0yGafgjN6f6l2EXSo1OUL61RwcQJfU3
Mt9nk3FFM6wTpGJuvfCoqSe524XpO/EmqGmGlR4cVZMOBkgVj90tPMMecA8kDQEfp157F+RJnXFG
MHab1oJUDQajdINJeW7HB6oe/1BJN+++a6DVR5ahH4iGnZVQOz6vX4VoiEooeF7gXVY8IbCb7M9a
vrPNWOTUyqsexAlNYLEgJ8PHMaR1zzH4URWhCcdf8yr1o5NtxPAzZBchAkNu1HXbMbiYqJMb6dMZ
d0kpz5r0ERpEGGFOe3TTU2K81+txoYPVlNa+7l61tDWjq5Mck8kAGuXN66/AizgEoITXuuSKI4CR
0YG1qcrV8JXHWLi29QAkQcnLn9Sfh/qloe7TT2V89iduvnXRuVHOWLJPxiXcUOogJ+jGeYYgroVC
WmqUUAFg1PuwR27juX5zmmQm3L1lX1vzFgZ/YfTsoRJa5F3AlzwilQELxoqr8+/BLZNDjslyySvE
L+6XP12zhLHnwPisESi2KadzeZ4kIgApK7mY2lmSaQPT5hbieKG4TeqbyXQeBEfByYllyIkfNYrG
WLv4Cmn1a2t0yyUXCSz5LYZYYaNuClwH5jnRbs3IEBF/hd1P3KIuP8MCoHVibRswvxmVAjv8Z0rr
rt4piJ7Becu5Gm+c/F2s6XJ99azbz9tgGgtvCVxhfFQhcHP7i5ZtRGdxwcY4qPuU6z2SPuPhMz/C
8os8RWavwvwWFJIFhjNBe1kZ8oAqRJ02zoRtsSXsIHR2mpBaUEwE/ba2Knoo36ri1WKyzB8dX42m
PM5FQDcbdWtg7CqzdvvXGpZ4zhXSpYKVxd4ptqdVzSzT7IGYKpdSDsTaaFo5nHyfp9teOv4vwRMu
9HaFLhplMoZCzC3NHwmtM50BpHEe7E5EtUvKF64ZqwXSVhBaCKN88SG6b4lInpVYbEf1KIUXp4S5
5ywQYHOPIHzb1OciPtRk/efbwGU65QIYVmAbZrwcsc8VXC0CI6ECFK+DIMjRbQpkReMLUWL8/CiT
CJz0AAuETGPO51XfZDJzp+pTNpdtvYCN1s9lhrL8kUTMNgku9xQQfOsP9zHnyMOoI6iftmSgAxtU
F2LEgCpEkUxlnpjZ9HwtBWvwI6P6sKuBUeJHYbm1vjoT5tf61hpI6plWbMDwIqgonxJFA0fYFBy5
vRww5gAlDchbqKGKWZfm12h9aYAFalzMVenU8c4YxRPYlcsROW05Z/YtH2K57uBGhuzD7zW4OZrc
+RdMk69RFJrre5jdetYN50ZnUJ+JvjXd1cuNEtEihUEiDDEr1H9sCEhRZkqZLixyQid+EINNuKYK
o3rZekd6y2764vcXsIPDhcKuLYc9zwFHaMVaMTNOqnMmwqRtf3L50VVvmbQtmnVAcgUwJvI++FGT
ZAbXac2Zxvw9ZAfTv0MfzBVonpajoSp4qSBx5ArsHXFGhUtRkp+jdzazX79i3In3hrRtS6wrSGrw
FhJhzDIyF/CFf/O5J0gh9+tuNXJZRAsCWIYLCeZiByZ1mOgUfkOIYY/fOWl/BmCjWFl0/YfEdAnj
rGgbBNu+5gbJ3F5hCgdZ907/FBbTOWQsJWjGBp9GjCRr7zX4jneHSiXJGnW1Ce1k5cHc5oiOsmZJ
mPu8IiKsR5xu2QAn5JtNtrFNJtTeFfoTVeFYfuua1mWnXJCJU/Eb10TA/RsDHOpzqNWDOPbNWyQT
C8/XHvewmBlK85OnXYPx5KcfhjOPpm0sSQzLHE5zyGpkpPNgWZGEN8McoW6pnxsFybEw5X72+12R
sd7XpJDIlI/NwRZbWsZwLMSXZryCjOUgqoF1abVbOPvtmP5xUSMbAjdyy3WwGYgfLx6lt4udI0pN
PnrycDD+xkMngAYh5Z48Wg6SNyu4h/p3o94nZHv6HLAgbNZm4qrfCZvdAiFLit1lYRIAQgk7ZHSB
MrS/Wtpe61Zk76ITp8qNGK9K26P2RyOPfaexoMu4brVwlbA0hQCvNZJaLCcQRpnfrFRlwjSI5pVj
fFsWT76KwOHW5nypBqqzkMWOwDnDs0QBxBcN/bCEaGKAYRUE8u8B+pT26nCL9tWpXyA4CRaxBdm3
6KHx8GaxS0EOrP1V1/32xSNk/bDNeZHeIwt5uHFBnIz3dxGx8frifGKqruSZnrMrL1mzSZsAxAJp
Q2TI4N7Dy2ofg/4WQxx1jbbsy7s9vkyCHeWQRJbfNKC/xUV6sNDyn7EpEebxtFLDLTFiyzHwwOxF
2Eqp5m4TVGvxfNmsomGRb2x72vCsLVr1qFJP3l4g/Bm0NvY7ygpxoHkln+ytZ21Sp1NByEcguJmg
wE1cvMXdSZyvHso/4hznvxJ6Cj359JTfOOJMClB+1Ac+PVBeVHx7Ol4MGCFK5BBBNfNBK6CCO9T2
3TKxrFmnXDWifP3hauUbzb5gTKiwOvg6WYvXbID3gwSxbkhwSRfj6I+2RCYRyfY2NlxdeLgXiUPS
o8D/neW/Ty7T1rzjFC0iKeJtt6sjPkDYZ64+YA74AoEL6ty65UFdTa41niVXxtG1TK13NfmDnTej
F3ECPnJ9Wb/Y9MnneylBQUX5Fz0eDIAe10eRKsuxLt1gZEZATlnID8/7CcbM7fAQIq7UpR/d+Qvz
h08kAjc/n6sWuQS/zUZtSw8VjxNnZn+L2VAxE0/KU0yNWviRzBlZ6vMP2rK8YgUJ5/FwpUmMYHWq
yYcj4EWLQKT5yacV6hzxRTQlTj1dJUSHdBja2FKAw2/Jw5DNQ+Gg5+oOI87rOMOxT3RThmo5wTQ9
7XLOwICTBa61WhL9ImawLF73J04YTE3UAbxTLoDea/YZoFzjEl0U3N4kgAH22wuHE760nUUnpZwA
yXwzCGt3RfMXWLz/rqDajQdSAXOMD2w06l33trzl0idPW8Bw7gw/CbiLA+AVAOTaRf3tTcDaNfFC
vPUBOUvCNkKoVsUegmT0nTYUNADroThOIAFdY838/oWCW5pzGUE9CsMKlHG/FsRBE341lnCY2umz
9kU+kQOUgTWGV72ehGwe6hBhHHbIlellq8666BnphvjTiKv+JugNtY0gLM3LEL8NgizhrBXwbYU/
JtmPfIv58MmzzqsL2GHuYGpMWL2KKzwJxOWqlXAXn9mXb4HpNX9cVjxE4bKORkZ7dU79yjzGvDkO
YB1MqGr9Zo7HaeVvavUlLcPVZBwEkFEmK2/FrQu/J0RCCpk+LYoMStrI80DYwtVl27dQ/BDc9RlR
cGCmnutVH6oEy6KhuSRxp8K4dW59dC72X9wQ0KD90Xo+xE8rOvOlLQj087gsEH7Ys0flHbu5xz3w
qRtfwPbUcuPi2nkLJMs0VZAmtVCUaRn2/Dh8f+Qf4u9bi0MjQFoKkcWw0Wi//BOeO7xg8J6atbXD
3WAAVfagYurHqJ1TicBj6lB6s171aok0blcHyHPOwIYL9uK5YnOUBqgTFzHVv8lGK1DO83B0dkZt
Gsbs8qF/dua3cFab4SvD7McnI8PpJ+Kk4PV80qGNNAGREKsZGAcprvykDkBvfenQE+X5TpwElUUS
0jJB6mKPX2rPJxFji7c+sooc6xrFkv5FV4BjnCP9KKX7Qv6z8rsm4oygO/23uPwZKp9MGZ7dYFen
55q9nuWThJJya8T3LMX9uxrp/1tVANShzDrK55iiRY95hYFyeN8fZXEoy0trfNv8wceJvjYUBIki
QK+KXaRBuMAEPHPmrcaQxe3IXyFcU9SwOQmW4F228VZ+cpuCK0E+EULlZud1l0QT4Cp5ssFEPgHs
YUnAA7IefzNtrRZDEDdAHWis7Sr0Ubzo4cdKOIHoSFc8ySJUadfJ0rJKDspxZcvSWuR9GSjyTY4L
fgX6GhZG77BXMNuTcjXA8TcM8zLDVT7/tgVKzt0WkiAm3h9YsBGtLYKuMpm1UIjceHOqX5DXQbS0
75aXkx2IaC+htpp3ZHKyJbLaitL7MVTYRZ6kwhnVm6e8t9o2r84Q9XpxxTFjOe9xYvH3S+4YsXh0
wUyT5w7cZ+P6bJde1mE+G+c2BJPXv3ATAhyDyH2wyZJmBcLIxHjCP1xic+Zn9jE3h9DAqno3TOmf
xtuYgOSONHLNc0i6WO1mzl5rqR5jY2ENMsud2IS8CavQtqCfBM6YjvmDibQNjqdW10W0j+WNIbkk
/crPyViT12vabL9IQ3km9enDQgqarLMNbg51T/CgWI4wGY9EpSDubALX6pqNE171GtFYA5O+phiE
pyn0cc3CdS978bPIHPkMd3YHAooqnqIOzL2Lzn5n3RPWg5xvWczDdMDNBuldKtZxGjA232vpRvxU
/7S9Iw7NPiQic5z3DnpvJ5o5Jlp/tVhqSbtAu7u0QIKA+D2D8QvLw4LOdb38bCWap+7A4Vl+7tBy
+ADlBlJBBSYWyIA674NnISw/9smnajNxEv9Zg9lg1xSqKovBthp/mU35Gtl3IXbNzyJj4dIOksEv
UXO1dyEQS4nb7+rxfSQfQYRSBiS2c1trn3R/RXlTUXuQj8WzRdYnPQJnLm9CmlCvE+zIqAULay5y
JB8SvROLCZUP3z7eIOY0wkvWqlfMU759Iih0m5bCHMfo54BfcPbVZxSTAoiUPxV/0tg9rPEmvo7K
fPbhoYCHiVdOtdJVbGbbbNzHgL6a0J/CNZqyTYkJixhhv1HHhZi/KpKTJO4ojJHIAbPQ1V7kTYjj
lIR6OGeHHBeis8GRnzRp2Pmx9WA6fTzx5FqXmOWKDZmmhfIVaowVzk6SP6vuu9VAH2lQ0SkOEZFO
BYRBYSEhRRHpB982eWJck0hTbom4jim5La+eeigzGqcbJN7Dvwfe56rt2SuyJSGBaO0M8xeg1S+u
ABk6N32y1JwjKbDItkTWozGTv0f7k02SyodT6gH4fZvjW6R+GnKzMKqXBnNAQA6w5LjvnJCkAoAg
xKsC9vSLP/GdhtKL7Mn5gM2D4CFM1BuOZ76IhmIz4E8cFSnLvLHWQ5dSMS95s6W3wvkz9R2nQi69
PHQVViHPxuzFJyOJBnaWuKQ759HRLPjmGzaamEySVbyM3IggBigZDe08ypzQpyxoYxlfefOpM7sU
wXWSAByIw1kAcIGLS4gS6ZVNpqvCpqGNgJsR2seIsr09/4mBgSL0iB0Tg6291IhCVEYabUGilBWA
wywse63UG/o7a3AZazrmncYSE6OU/wlTlOMoOpgfEno8EZwlFKz4W5J/MkDHSOoQjETzRuZ/Yl5T
u5uQMXHA0xPr9QetuVvGXwjjEDQXSBbPJxYMKaF9Dvt94F38+oEVDcB7SXcmvbESfy+bnfdO5p1Q
pIAsQkxwFcT5p9cdAvOgtecKICj9ick0Hdd1xVjZ2AutFjU7v/aCyFLvB4HmPGHdjMICZQ4hP5GA
BJA7Gyf0kmLj7WoVGxXmvgxpZoPg+awSnVVKH1qtzSrrjXLUaao2dMAiqZyWmY0+JLkT4Y0hYAFk
npb411HysVGgCc+Max2oGA7qfVKBVZNvXxCRE/AyxBMFp/VvEf45xl2t7rL3cP5Gd6R3essQSUkq
Nl0B/znejlm9wkHGsTG7dkTCfgFwlNuIwprWMeAHDiIGg0LvJcSaiA8zfjp1YWpbXBIRu/RMN/cQ
1ZL3JtTrVvfUpqtqvISfb+LEUptvrFliYWcfjtIPKfgKxmc/YtXa0Rfc8XLwUKqog2ubLg2O6gzr
vXMLa5xJh2G4WGM0T/t+/oCtC/9qNKL1MwkvWRWSm/Gpp4Q9zQpG7Btx4YhBMPWtibf2/lAzkk5K
vKIJaTbes+YmVx8AC8xh7qQBhq16JPa5/BZyOY8PY9fYl5IrWkO1J4rj1zoXs3Rqrqr8CuofO6Zs
dIlGd9/3q7ATyKG/NBdSdQucC3+KTLRFqc8Qm8xUBAD4Gg26uQrURjhLvB7avOJq2ijqtiexHI0u
qVjYNbjP5gp39ScZ28FR7o+U8bHI85w0FQIJ1+7fajybXFTiXgYtQKLlytk+Scjd5Twj4NP/Ua0B
8BxjHu/GYF4IEvRnZx0BrLTTXiQFVR5mry86V+XiWBS8OwDr0rfVvE3OA/S0gWux2cCG6ViBsXgg
/88kvfQAiX2FrWN6jOVGGtedek8xs0XVzKCwgDpgEl6vzEyL+h2dF4GbhHnlK2cpVB6Tch0xVQKz
q40zV9Ru4UD2Zwa08MFWd5ib9fi7UL8slokS6SN/a0b2GDZ/lQibaEkEoRzt03qDkqkrdpF0JBx7
VmGmVdZ5glad09KgjgExoPjetdCZa7prhBsve69bZzY6/toCxRKC38bjq5KWfHBi7MqJHBBec8QM
0ktgVrgdZjbUg+4dxSfhq++ptcsnAiZh/cdDHlaLun+vTfI3Gb0sh9aWPV/vGJzxPqBVrlCqRWi9
G3gJWyLCLl5qyC2k4ijFy3Z4WqhbyGinz+v9AXWdXcZFMVfiTVmcMpVl6yR+gSh80d2CFgyiV3lA
iREeDLPBkYGwxRq+h3UIfMQyjzT2DJw8j0lqLKVzjWcDdTxFzMpULAMbfmFG6yH9ewlszhkMTvO5
sx0ekPSTtkpHr+dy+p7q15TMWIP0KF//zuqjVtwm/SNAwqaiiWsfDFRoQaQ34t7CfsEgFDauzgte
HpoF7cu0onoUJWhEa1J3RkqYitMHeEv5LbRrg68/WmagyR5GpDi5KwC4dbG12zPM1YOo3ZlhfNXy
IcNP3NDCx3nlv43lU0XrKORPKg9jpqGwNZCuA1V3cOtoE1DGcZiWSL2jYmPlJwNNeLiimIKhAZKZ
WEDYm2AXpRRx31IZrHb+6dgR4USc5CN986iwau/DiQ4Sby6wLVq7BXEHQbnV9ZsQrsjhm/hsnR7z
UXVvwk8nxR8IZFcRO7Mg0ZWb/WMsvhRr2xJ8k3xV6noYN2H4GPtXWr9J2W/UfGUGtxB8w1htLG6n
yEPucEJNhfto15SvHHyaPoZ/26KikthNizC5xczH3O15eSb50K9+bDytWXOfwJJY3kc9g8D58pVT
Xu4MfQSd/aA6q0PbJLdfcr4DcOACz8L3yvQOHVKRYCuDx0dUcmL+iOPf0l5OISZS1yIcUV0HYvs/
1/lJ6h+2scxtAgfyS5Ku7RnLSnGK9b9WNuc2VsJvE3nfw1oaS/L8BPnrBT/9cEHsOYmP1Np2zr3E
2ELjA+jKJ89ZWSJJtlZeyN7Ix1BvBThkoJOgsYMlSwtc9BSjeNpRDZSvCGX5mBzrbGsWgvHuxpd4
EbF+jOCYGJgV0qjYQCgqDKyviAdCUp4lTGun//DNTPKxRVHj26j2VDwSrlKKG2yn5gctXUXTSdae
hURd+8Sz+BEgx4BdchXCEY1lujeMtzx7T6aDpR0wFFbxW8oRVtgXVDdkr66YGHR1ZVoIjM5dsx6G
c2GhXHDcuHhQgZChhGAtr8nc/t+KBUHCYZ8mW4H/NxxPuuGKxpeY9pFl23zYNJgRFyVkkChJW9NF
LNVTXEKkk3TCezBidWZioiVNuVU9wUPvdcVjJ3Sigovk+FpOBusKa0QdNfSR/gzmF91gixjwbUmH
dnsecipSdoO5Fk6+6EPDfYzblyhdbyXEyXFwGLqV1K2cDqKRFA2UxYV/bpBAMf18W2/xztd2wtFP
l6r4i5t6Y8trX133+iyrVpr8RT2G05xDkrBR7RCw68o2DSSPHF4FYfmsQv8CVB6p619m/QaTkjik
4fGs7jf3b+TuA7mFMgwOd0OY32wLQSpsRe3WT6veREBsPlWuV8s44dRIvnIiSGQQcQCo0v+HbDr2
/7oDcEj5RMYtOs3nqK4MlSGFncFtq48U+S2x3MMRorZTtzQQwHBsEOgiZYB3mheMpg8af+Z6udY0
BpHd0P4ywiEkBdnlhw2zaxIh++0BLB5RzkXDXWX6oQvWREbGMUy/uR6C9G6R/CP9y1yJ+z1sK5qq
CLxXWU3kaN19+VDwEJuQw9aAS/N9BM2wyLhWqgviqVReZ7KIU5XiveOyxDTWwSKiMepsVvFprvt/
VXcU4gASIZBr8zn9u55OAgOLsneL7gXhaZoI5zWwvaXvRg8SheUay+d0SJtrVtw9g4Cr76YSAVbH
ApG6CWpX62TvfNnFWUNaLW0t+oOCI6BmGm9w2AQh6WKnRt8zK6U1hxDGJFy8xUr+lCkIQr7hiMQH
wn+ohQABvJMGkAw/hbezmcQpZKhAkWSunQbSZyDXA3aayS5DpXKoQhKJBCbC649WER8tn6c7maeB
eCGUp4W5ybu9FRD0RgskeYf9s2CKc1SuAsh+jda+NeYetd8C8Bfo91qwMR3gTKwzyaCvQgoC4xx3
ZLKY6hdRYl76JR7okkaPRAPYWpKWaCfntiYlLsiA+FcibdABThNZrNWISaTe+yUwxFkzKdH74qWf
B5iV4Lo5IBvEoZryUbWYAlZt++djsmZYorW4QbGM0gHXrWBTM/+m8ekEznlQNqOru46PXT5HO9Qs
fev5+y3z77MZJv2PLrQalU0F+o8HB4ZKctGhnOvlXe9sSZ+OaHJKEVU7P731J34Gk0wLr/TndX2p
c2DGpceIeC8XaB7zb7F3toSGdfcIrFJSP8lRlos9/nSyiNSRrByHV05bjfplkB4TYc6W9hyTre9f
0Cja8kHThJMaSMTfhaLlYqVT5ZzvB+XRtM/EedUO4tNbLh99b1OEBwvwcF4RIbdBwTZr8p+Y63uq
r6W+1LVfK/vLNOIZ6Oxxm+YjKh9O8qU6d3kWLP32QmPDfHS1eZy/y7AKQudoomuwhoxpK8e0+mrb
g0Z4TbizRIeti7vOyx4d2IBSUcXNY0QNJUy3NPets2ZgxNj0AaGaC0TLC4JfOGWxskz+sgWTAvMP
mq3OTKA1K+MbypXMGjSGpAEJw7i55EWwvoGAQHNR5dAXYB4s+16n16T/Dsdzrv70obpp6mtTaVDK
xAFRwqNbn0m/n7JjDVObcOtNUASFcpdvJvqHdPPv6oQZ828i+So1XwZ6w2FNkDSP9JGQM6262fm+
Y32onMIl8IaQLGBksaeo7beOYWN8ieyXpl/V3alJLjJBYPleBgIFzLIXBtaPyAfT46z0MhG+bDB8
8VKmK+7rqDt2436q0dsmJBzzSoGbycRgHTkCTGYwhBXhNTD+OBTITLH0NRU2nv/LaYCg7ndCpDEA
6jKoeNgh9d+OmXkCPewhHmP1nbQBAxqyrpns+l0cb9tpg7lgHv4lNSKiV+dBaX0P9UaBrMMH3y8L
5Hn6K+EP1s9j+CWlO5XDoidicLh1ICilzDRL1IKO7NbJfiTvXBhuPSFHgvzaC6+rimmn3HQS97XF
mX38J6OS7qBH86wke9Ntk53qb2zpqRr0xKywamxiXF8Gao6WFyi5EPKntSjmRSjtZQpPORAwS4LI
8MBnKpwAvUxY354erWwfjoSKrpBHLkmcyLpXj9W9znaWsicqrioOVnFpZ2QSokUgHqa4q/UV1r/A
cm6hN19Eqcsdik6q6Y+0t47cL3JLQQ6zI0Q1aXdvLRNjXt7r+m1knq+vVnV1uEQ1dU12YApIF6PR
EUBVKV0N9UE/kNUew6Cap8N7p3NgTd/Q/CK0u0Etgzzf7mqccFvS280N8HffvdOwMMelkAH1AUzg
DmQl1MqLc/NG/AVrat3JlbtY3p+tHyb00UWPuI8TSw6GWVCcVHqTNcQJzF1rPdo57dkZ9mRrjhDv
5LeDZsbdK/Y57+qjzSKv0jHRhScTtL7IGuRDL03bSPk21Y/CgT1VK3WZLrE9C82Cf5TQOkRCVMB+
EbtptiIdXfhmtOFlAbPGRFDMkcTkoM5kHfe7yVxTK29mZ6U8REi1pLPJBlcgNn8axocyXlNpkzk7
g/yuGoBUqV0pKEmDsgnYQPOHJbA5MhLOM/ND4RSwvHfBlxHXizrVyt7C/kRIx0xLD1O5jTGVJGh3
WL2XvXaxP/99gOMNS+2S/r/IO8jOre8+SXrhipG8A9LqTEHeh5Q5W4mVSY9vws8c8eLIWDlr76U4
nyFSl5pYZF4JTsbetQw8ejs/+BGJcxXJAPk2wwPpaG9+La/QczvbukEZRfa5Y82LZZuegvpa1MIt
ZG5brByj+tK979r+RTazaBAEWsi9xamiNydoEDtirV0wI5NeRYytNoCm41hWCESkhclDcbwdNIjy
a8MLY+5T+1m8hoT0VAvHEPuFTMQe33ZAlk5AH0mLgMXjsRx00jIwnGT8V2tvD9tg+OntEnQaBw07
KxYzSJWKTE5hoU5pNj5OFMMjFqrdmKfKW6H9wZXE360xIcBuhOrNV3Y6C7dtnE3KrYSeD6EM6bj8
vHlArAHFTnOqkRVzmwI4ZMBjLbhZ0dNPRhyh6frpJsftZu/FMVo7S8WFnnlrxlfUbmzWo+FOVmQi
EWlvQCtp0ADTyPF4YH5Jwd/Q+icVkfUXiIY554ts7QvaHhYojzvr3ROLOglQ0E9LhzRkmVzZnXZV
w2eGP8jCdgfLGJ5J7RvDY9G6tf1EQ4PsntcRS6szXpXwTrq0A26qBt6xUD9FWQsnUMuoQpZAC1hK
+FM6XKT2KMdP9KqLAJyZmKl4h6w0NM/1PHCxjBsYzKlw99Z+swCpC9xmbevHgLV7rdvLKD4xs6dE
brSIjWWUMOKW6EjXdPDQcUXoLeGJOFwRRxt2gESY2Md3SDMtJNKBacx+IUPnjmqTs268kpxXyUIO
HJ+S5I6QgkxflQhQj1ACax8I4iKGhieViiGZMOF/eqGAVzo+to0LYsWWlyaYCVzfew4aobzHsV0T
AxWjaOqrtXXQ84O1eLAf2rNpScc684SFWYb6nFUXgwVvCdXQGNbzbRfcbSTvkrPoPVqVPhAZRnMA
yfAidnk0ZSrArHqsDKDyZ4P0wV9D2hXDXkz5OFEl3jbeeB7OqdtK446YWh5GjUw98tMMa/38oCqQ
XEe5R5x9TrpVLhK2SCVyHknqCvdfce1pc/Y33Bpfv3wSk3MHGeLVITKbXNt/gX3IdQm1hYi0kM/k
VL8TpjycyVvAyuob9jzD4p8TbC/T92xyMxpaQ5XBjDl6xirpkpvH8swz2TnUzq27+AJl8tLIB2d5
RsRIXoRvvHLekGD6jiOK9YTPgZRP3HDeIh8OY7BNKrZnAcmSpNSdKL3PupU2EIxEdghVNUTP463H
Xa20K35tEmn69DVGBzvZIUH3iDmw1zZCJ/OKc2ReNzBuex+NPIngqbYNCSA2KKk8QmSAx8vqMapB
euFEqJ1neCNJmV8AhDhB5d8z3I+LBjmMgCeRqPTxakrfMgLvnHoXjlthQFbKpTAzq/auqC+hRmUy
Wf6IO4mw4XGtHjX+XPrNGdJl6itL1oWtY7GnoR4Y2ayg9jmq1O5CF0cxXvM2mk8+XKQIpoCMkAzO
C0Tz/0ujFUYivr2BhFGC1Iul9MSl3FWr6U5SpI/KNBtulU5ciX8Im6/BWXXCMQv/6H9lqasUJzPd
Ug6DRRK/KRL1+1QsBPDipQuJGV89xMmrh9QkqEBVVgq9mSx77IoGUVRCzD8q99Z4E16s6CNH9W1P
F7HNWeFRWkRzpTv4yKx8SkGefrmZlLXtPYZnBugqnSTvVpU7y9nLxiqKsDkTjtmMCC6uiVBzB2Aw
0etJsADM/6B9h87ZhGiOrfdoFaxIOpzCn1LiaMvN+SD9JWT65euyJc4RYXBd4N5zrpm803u6A9ni
iNs9yuPGkRcyoRCj0Poph7b5OvAxNMyldXUm9jAfLyVdPoN+ipKDjMRWPyN+ScpmBhIgrt9I2/Dy
luUH/TR81TGEgU8JlYgXC3ha+6XwVeb1Z0rtoMrQz6lJHFqOwAC0t2Qw9PNVwwIr9JPSqUboId3E
L9iSJJDKq9F++VSZhlgv1RQJC6mI8RoBeluhbRzXRuxK6lMHCqAERQAv5d5CSsYiZOFzDDb0yc0a
lkCUZ13IXda99IBEeO8U5SuNHNfBwQKBbU9B7kbAIHhil3BD2SdzQVIe5d1xPLc5RAEmRXCBQJK4
z1PslOG4ghrjKgXBWbXhmt5grbpgbx7Y6O3qixw+oYS3b5OYVTpoUuMqdMyD8y1W7H5Tkt9Rf+ht
v8ywa37xlniXrt116UHRHsI2DGLrxztz2Ko68c8Lelem5lcv31rzy0ftkCO2VWoSmIE+jNId9aVh
vo2QqUTfBepKrG2hcRXuJb1cSP6hco7Q26sa5TG0DjEFYk5W7EuvvAHeW2gDfNL4IIE5Qstnbrh9
9lv2Dwai5MakGzXkngpdbxj+Nco19J7p7xSdvmgi7l10m9n0m3esNULOuosob8g2EZ+XTB0VsJvW
bot0Xju4wGTI6i3BVCRCgkTk9nni0oYGpGqze7Idg9mZ6YmskZgATTQ7cnaio8RNeEiH+ip7B9L9
hKaLjDXmaP5vIeIVFwSWLg4eNb4KMcppKq/YQaRDAUMXmGUMFO1Qyq9Mem+cOw5mA+BBvWXBe01o
q3lHZ9CKGzjEWY4+eqvbtDw85HjTCmjARE3bXJJymyGdIbZYZ6oev/IaEaqzgF/yf3v6ViyiHNHz
CGk4EXH/cXRey40jWRD9IkSgYAuvIgl6Ixq5FwSlluC9x9fPwURs787MRo/YJFF1TeZJih6b/4uY
0SHiyGFHDUWL/Tg8LT88zfWGGn+z8If9gWq13zLkX5HxMDLTag+pvi6ZMGsUnT91sDMKpLJou5IN
2x/HPAKXfGnK3exXZHs9T7Rp8a3XCgSHiIAW6296tW3amZtsJm6X8oLIGPmrlhL6rLZN/Kc140f8
I8U6/4HYbrbkR24LwJw9W9lHJmasJosA+95oQHXvtq+xQ2MZx33sM0SO8nyh0ZFbMIR7ZwZwoeJy
4y2tgodqkYY+vKj6SWt43DIonwcJBILRRWAeZ8N0XH/NX/N4xW8v+xXND2xkLWeJAXKR+XF1BuM+
Dzf18EpAAV1so18cILg5VYCOwAGS1bxZiPRfrbmmPY0OK2xES8F2WRzC7GTaZ4yLRMU+fLZy1DOL
rqTlUvD82jQr0K+r8E3RT42HNrFnrf5lJOvMZzkVYoQi8BpEg2IgRWIiJw6jxc6FoVeZ/evgIGkH
RnJ6+AjMax5vLG1XKrc6R1uxM1G6QI6UO5ki9NFXzJVxK3Jm1NG+6H5H6t80OiUdSvCMdtR+VjGH
dLkdiAkirWzusHTxrNIMjMxnwtVnE6LVsTCFtmWEI/YS762yyqcm2HUSh71FD8bapccZGe0rC6RU
UfEmLvPev1emPNVK9NdW5RfJJdxVfmYsTUVcpml2HVErppn6pxvOJUint1QFQFUJIA3M87UI/Vig
7Bsu4qrYEvd8EvZmNPLvfvrqSZOUfLj6QC6Xr5wsWPJTbr3XKXi0oFtL5jlB6e9zGPdRmh4rKslQ
bVmpigd68UWLix9MTH+VKEnBriItxP+WxeRuYLIsoV9406EPNC5TbCClsXFYprQdX7gq5tAcXVpr
F/3/Qgv14zEY2lOntifbEWu/kNdeS1UWLi3n76pAG6gHCroZDKFdfA2Gaa0IA9yos1Zjyk1lOGvs
IpFkyNyBTGS7XWO5A33WzNrsOWsqtfknjYhVg/1qO/Nuh14iIf8c4ZuDbmxM860d4hcF8ofMPGDq
ZBXXUoMUO8Kiswbgi8MqyqHJ2OM6n9C5kD3rSaRXoCU9v1oXExtgVlGN9s1hrHT9RqRkDurjrleV
YxJkh6ILCQ6bNgkywRbhg/C5N9kijGlP9prDQ4X0R0vdttDXLT1nCeA1NOiN8/gypfLROVg9Osu8
FFN/DKJibfqAfdEj24lYDuUcm1PQ0E1oDROEj8rRCndGyjeCCivF90YL5qQfCe6TwR9OPqYgaJsH
E4aAGperxoYpCvdxXmPkkXitHTBsZJQRT+zGPEZhUB56vhoUJgD0NDIty3WU2xjPwBKBtodb7HYS
kBbri0mQXD+LgCqyaAQ3pcDzLbuDMJ6K+j0BVCnms+efsAHY2EQQ1PC0apaeTEw9KgqDCzCmUmJp
C9Lx0/s3lyUJshWTvf5wiQKm5ayWItSGgUmbhDIwlizKTdZ+UBvZWxjMjY3o5CQfBX3V6NA5E7Qx
nJQG/QPBkJMFnQa0VoPR2WSgarEmHid0Yg3M5zReRi0dzgDelbV6kRoLjWwKCS5s5M7WKDecp4N2
qSQdTCAl7BEozD/HoMMqnE+PYr8t2lUQixcTwxUnsK/SG9NphpPrTfsx+Syn2uWFrojZXCUm8rqJ
Qrf7ZzTMlBiTRGdpH7xwn+H6YJhKpbxEmqTX7NY5P2z8CsPcjQb3wNzYggwwNpfE1lMRfnXTlaI7
jd8KPL4tGWShjciO2QQytFDpl36QrmvSHSTvSILXIyED4MVjUOapMsJjZyNEGLcGADc/XdVoOw0G
IUqqPpgothyL89s7zVwbohAUGPg26mrb4G1DOz+/uJCGNsk5H/T3jgyjfpZf8i8sLEqViD50lrQk
pA2yGCPRZPSRvGP3GKmpWnh7I/ZrrusuX/q9stJC9Lbe4GZI8Ca8Ana2KQLWjzXjNZpKhNkFEoVw
pCoBDaShZ88EwFRMlCkQqG6u1PgqVci10AtAEEDz0PGeG9lGB+pVePHBqMQqrUa6DRo4BoOr0rpV
BXuw8DcHfGwxw9D4hs90L7NJlxPr3HyOgHToo2veQA538IXVeA0bOmM6EWEzdkNmmpOc4SB1KNCu
21DsbAjGAfUy+qvmz0ifEivxTKeoNebBLCvnipX9vUjeqw7krL6H4XWHXF/TCQMEokTMfpSQSTEj
ctFziTHRLmpKQxsd2DDWKx/cXvNs0r0NAG1g3lWzm1O5tXNeqw6IRFftTd+pLzJqUFZEC8xYuJpy
npSmQkX71YnvwIclmvI2v/aSFFNayXqlDdhCJsIBem2fVB+NhSuMNULffPfeezecnOCROOdCf8u1
Yx1+iPITaIWsHkpy5Muv016KgSrFpGFhzI80odCoB2swA/QfDS3BwN/ng9vWBlcGEorB2zmdx3rq
n9GDAe5/W0Rr8wR1nomo0VvCPVPYfIHwU75mfChpfBlKNvraM5PMHhLxKCLwrjBHsFosI0gKXobZ
ICeUANlGDkV8UH9mqgXLTNM6CohSow3seOQWfWQFor6Qz+576i+29ZWihk4mbzWbPxwjRFfybUJU
+Qu0e9sKyBbM3AKGsRCTGlyOYfgMa6b2REIRbZD99S3iSQu1g/isMRoUgEPEr4j/JFOp4itDBhrR
zN3V9BuXAlcA6ZCvSnwWFUyvzxBV9WzC065hBHYd856o8mWsAWZLX7YTjtDy2RkPa7jzTvR4QVgZ
g5aLFQK5wkVm7gb11S/uKUG6wI+iPRGwwiJHiCeQrTeJR/l2ZDykBuuUzWx8EfG5g6j10mofqqD9
V9yAhWDCZwT8wqaP03GolfXaRM826os09BaSTUBDFRqU8KNVQkSUAo4YBlKV9wJHZcO2wJQf/COE
flifrGfKKTPkVC1yrfOl/1+KnaD1w2Suc2O3MnB139pn9LumXSwDRnEeJNs4qdkrQYwcvrxuRgMm
Lw17YI2hAk0hgmFCEVlo88sfSSLw8s2Ql5u4Ws75ITQiNht3ZBVnRlVKTJjKySCGjTYj3ZD3BjUa
xPKLndI/9EdybkYklL2b7/A5TqkLm3mu2LUHv1PJV+V4saKDH14V8Hpo2tu9insRV4+Rb3MHbt8j
qf5N4F4VsJ8tYwpT3OcveVp8VdhSfF5y7gz8UkjWhSDCPpwI2ZCpU0KXG6XTJkIdhK5Co3tKVFD6
IQp146FH5VLvLoaXu7q4KsZDIV1S176Fd7fSb+F/siqfrOz/o6cOcIJblO1IoQp0T83wLMzPrDq1
tg//yCRog/bwV+cEyV/DjKi3Py04GSSSzo9llv6q9kOzv+thr3nnAviMvc8Qwgid6eJvUhXuqL3F
8UGJtiXvb+2v9FC6lo4mQvx1DL+9d1hnQGErb897GcoD0wTWdixjmr3qHIjiwXdfy32F3TK9lfM1
Gz4N+r5Rv4viM00R2f7xZ3bGQ27ceELG6SPnms3Gnx4hX1p+AfpN4hsKwwkupnoyZE1AN2nJ2tYe
HjV1QEr6Ya0bR8kihZl/IzgRP1Wunwhne+Vc1JYZ1dErr1b7k5WbcpAYfOlbQkx8hMZnE9c+m6my
eGiBzRPzyPL3cQQH1d/M5jpXCEJFi+vm2DfFJYvTpRUcNHHtzFvDDCWBW3ztLNLNdtLV/FPUXTWK
93EflfRyJxLS+b2l3PagLaZLwHzE0266/KwKsTC5U5P4jKGNfaKjsgs8V5xe1W0MftL0KdINO83W
uKbou2nWzemsNVsceLq2V0kLEdHeU0dMteuyfQ9VxI6HJL7IfGd714DBG1S73ttXrCq7U1G6Rg18
YdeaV71FZKk+Juveo18Q2QkKekXLKAXDm/qcY9jhjffEe5Pt6uKYiM9wOqnDzeAgaMMHXxnBMYD/
uXR+Ncc8iAkxGzfm/MfR6UXr7LtjrWvHd4YmYNhD/0/p3hjLi/EYRixOXwqwCJRkvn6wWNZhXmSJ
4mM4ZHbZ5/dC3IkXQgB7tiIsSPgOp4sCFnJeWtwtuW0YBhmHBK9v5BYO6wrzwG57bD9SNvI9jh86
21nvSt0Yrz3zzF9U8UV17hajWGkyosw40ZEmJBezetjWKahgDr0G5T4NUPFvhwlJ5Aa4ngwuAfJF
IiMc/RyZcumpVOFrLjnW4jaq3wFaft+/Wsk3YIeETzRv0eWR5TIU1Fqcnt2NIOwi+03ga5b/Yq6/
9Bj44apFsSADeym8N8/YdBUaFLfEsuQ8lep79J9T9G5JvKnKwUkvdAfLNRVIANu44izN9X8Fd43E
gzWgpqlztDx9tArZbuX+0xzIh6bUIw0HbWeenMaAnHo60Jj1QyCecfCWd++W9ShGFjCrKlthBvLG
fdMdtOTLYDufnf3gavLvIGWbgYLWHo3urnKvRD8cjrW51Hw8CYuQtRQYveZcGEcGLDWTYgyEyEwR
JDxTFJTSuzos0GrvGgnqJ7gb2k3z/ql8APmDb0SZXo2WD/SvYFaGiJGPXkekC+a23RkIy32+tRc5
7H3vadS7QjAfy79G/6dR12bP+Ls49sMpIi6m20bRGZ4xDbzsN2TUYa7mgI9/56epvdTt0dcOWvVB
j61C9IyidwX+JmWUof907VukrktUk6w1nH2SsyHehtob39Wk+KmrLbK8QZI5mr7kSJAIlsBJQqox
w5O3ELONAGsnXkuckylncQcbEpwtpPaFBec5hR7GKHRJWVhIfxFJyazqd37A5uFB0TArPEbmPhNr
jrbWeCvIAEC/aKZ/FWv8kIxJOsAFShTQOryyQuwIQ/aVrWox7UKRymki+13dfeKDaCZmXDtPHBge
OriqI/9DY8ZNBfxS91iF+TUNxrKN0gUdNZmqW9kSOKr/GnOgAjVNj7Yvhl+rylllz4lq268yu5oM
FopdEN3nNo0X21XfdKk+PHfJGHYujDoUo3ZFXoaH+uqQJb86jqSO8W+IsdAM7/34QXuXU/5Elyh9
Jagt89yynE0Pqc9W+yDjm5H8toL1vvo5GD+F+VPmfyWC/mwhelIFd0H/z4qHBQbXuT9slX9z5mFK
H9ZVN0N7hwtWU4UoDPODK4ZVxuhfuopwEy8pWVLJ1pO7tNl6NSiztSDQxwZetR4msuGvTXyTkmH3
R+CckreK3AWoiiqMOyR2VPLZX+LcWpS+xQ+3KH/43r/mcHAA1cyMWUjGl4KpSMgy8cDLtSwXqAEh
lBZPHIXdCw9NUL7zDCT6WcGYlb+NzPWSjWZuxoxw1HvoH2yY0NQo1a7iL0qydFcPA2tsfeQ6pv6o
wI0jwiUbHTIZn06JI4ENDfuoFzZ40Dc0UoLCNX8R2feIARHnxGijXNma5EuiTmsKYB/KVh9xUXAw
Jn7BGqXmQuCRGZHCh/bHxijGlTFG6EGcry6d3h1LeyvUiiETy0ptekqvm1mHr5JLQEPh3KbZaeRX
cmreYqZuoW0cOx3baC/BBkW7Wtd5ZHPEHD9eZVJBjFszhhHnDOk2leXeGqgNivzgoaJPJVtiCUxP
QfSNFGAAVZkn1cWyvcuhaNNDa9qzG2sVqJmJfse6RLaBco58K34J+r0IUkATatomiTd6Wu+HXj/0
SoyH7mWSnjuNhaswpHTsCIQhKsoAQkjwMXi0KDZmQLQFOFrXptms044QiqogvtoUy6K7QiDbTHZw
Ep7/Wsv2tRkgcDgjLfehSW8+UOnu2TjTqaM4agJAArG6ailN22LYleGXimIgHalr4Tu12joLk2NK
JHuZoU0xEQ4T6mZ1Z4+zXtCsq90Ng0Bhn0d/2KSM9poAiAhSq5Gljg4DKGqeav46y3dDXDAxqXFZ
rL2ULBEV7R5XIxyw8T2OMpw706FFwyEGTJPNwZkeYeIvp4xopJxEHvK8YmNcqEWDKnnc1vF3hyuM
kU1MpgRWvw0fpZsnGFW82RqX//jAkGlHC+wr8Z/JMIRMUKhWGvI6fx3zg9KckFoa3RGIOkbipaEh
7AJcr3Sj65BfZhH5ZdIamhRjBUJHW8O1jKyiJm+mK4Hy2yuymTmP+KCZxWrUjd4AesIrJ3a4BBA1
fXdTFex/bcK5U1v9FZNbl16ValrnIUllrX/QxbiTdXvDnzjlwwF55kFNRh4occ6y5pUGeG2QUoez
BtcopIiBnHr4CXl0Vcn2K6Xynoz9TWl+Bxluett8gNc15XjV/GTfFf7GIEerwdjbJPqhNKq7Uka/
SkLclTXLe+v+4DzsoXiWPTG9Vv8d1dmtEHx3qEux+feyvfTKcOqFOGXWdApiJMackk1AzB6bMMea
bcL6+FPDd2pJNpo1+OoK4UNGClJSJs+6KjhEWFsMRDJQ0MibAxlsoEVHMtc5VwFNrDRZksNatrPw
oylZHR0BnT2ZEKyEkn6R9Iq5f9mH8X0M1L9E1wF/xd2pdv4G0d86abzmhgmJtltaxrTpSf7OzH7p
qMMZhxmqCBXamG4gxKO86HjRaWeyU0AFnSMBNcN46fGd7i0F/Kz9ieIBJ0/61L0DcBm2W+YsgTEg
Y9YO0U0CXonyroXljVAbmND6IfXLW+tgPksN7SMf426vnaHuc5uW+YffTxU26p9BGf8NPcEoCBS3
Jdi5A1emw1TeYXyYtO1LVc7lBiKdJCecrYxlePC86WGHKdkNY/hKACLCJsV4yUn1DRoccT0naFYS
sKuzbxXYcoikWcOhuRnVJqJ6WUwFqxrDrHZF9KETUuUgrAc8QF5LuJFasDEmb6fLaluNkHuhrSD5
bIpor9HStgmqL/QnqWTdLtPdFJikG/XQ+oyNBZ3CUY8daVOejvsOBknBegR1Fe/QWtbhNu+j5VTg
tG+qV3XEOB4FgE/8Bc6Sra33B8uHla8qSy+wPkOgXImXLsKe54zsW7Wv15XVEpmJQ7ju6MKiQ0jD
Nob5DqzOVRDgzpd/NdlYkg2BDPVeGu1mbLE+tepORO9Dx5dbVOI6tcOnGtTkfNBqR8FZFeKnRKSb
7aXnoSwEIlwOqzJpt7MUgLF8y5vG3JHsNQDyQ/y0fJbrBvuOqLr4RbXrwulnIiGBZ/ziGNZ2aLkr
ZwSbxQ1tFMus67Ar4Y1HDSPS6VgrfN7mdDACdW/62r61oXuE0PUpEGy2+0b01UO7SmAspchUgpEa
24L00x/aIjqVUbjrQU4OAsktaASsg14xHgeGjYHZbPSxdRUfWpOZryMIAWnjnOhq8GdtfaU8zX/b
AUrtiogU4Z4VR3gyW+/csJOvhmmVSIUh37CtoxqNULObWAFKpp4lKHwi412gSkSRCmvRgNpPfHHR
KsA65yDfJYHr6Sfik/nvwNjCf+jai5bTRjNnaU5kgVZgj8LwpxjQ54E7H51/tf5ezW1k+syVte19
FOrDNl/x1ojgPoSCITBAC+9QMf+uyu+QcZQfdwzZGWxZn01lLROGB+Ml4BwLYE2WQlnYkDqcQMBZ
ZYEJKQsbsCpwUDgX/LOts+s52P3wq9UvM7ze9JihqDsDl1eXvc2TTd+5OvQLOmiNob50zfyCDCaj
JcmrdQX+zH76HLYNs3M27DTYQUvOISwTPXxtcI9RFTUj+vYj6Vl48qmDDgHBE37JeL8EQRy7tfLF
DyF7IXiT2b3g4inw29rE7DYLh0vSqB3E5Id0fLXLVatuJtpZKt+GhG2jeovFho+jTnaKdxb+szL+
NB15+d02nqVxs3R6V+i9Kspd/aaF//i+pz7E668UrKVvv8N0w3c01WjGDm44k+SOOVDCMgiXIPrb
gWkZs3nLRTaOCUZlRRzHpwGVlxlAH2dQkGFgUGzSWNqC3D8ecEd5sVq4hPhRGigcjQ1tHWt2T6ru
lHxEFhOkP/4gjIAchXHsTnt0oCM1rjF5VJJ7zuxYdhhCQnxxPcjmevZHf9SEjWoUSFzW5TxrYyps
Tt86IMyCiRqRPQYxPor8smPEaOyLUh+Jk1ctvqNg4FiOl0FurRKCeCrWc5aSkFHtrLzLoLOQi51N
OLaY8dCE8+aiKyVxgaeIfc7QZGvTS9yomZ2zlWsxv5Yd/cK4RfpBIhoLYrI5Yhy8uvcBapnUB5Cw
GZBifwc2eWDC7kU6WqRm4VsEaGB7d669/A1SLkWVbRjkHYNRsukPLJ0evP2RGyJua4nPyjcieVW0
hxel7CieafSrah+ipaG4eMOWbF3HjTgqpHWK5FdhAgfyf4zxItMzvhNWiBTyUwGVOPye0W4alrb2
OLSXjB3MyPrq/36bTk6mn3740ou3DNjfRLfUwUFIyrfMx/X9QRmVyn+++m5p8EQeMUe1uLUdW5gG
T7+V0iIhNe/fLPtg8zEEXr23lH9JQ5zwWxC/TrTNBGVM+oOnQ8p9oLyG092HTc0AJdGeMUsHf/rw
c+yvcKrZ6nPSLCLLXHChMjNn86x8EAaFGP0WpLibFCghHwNLWYmwj8fReba56k6xwMN1r9DJVMnv
QDpLJzh0wz8zNVn8sfoeFYycC8UgqIoZaZHc0cE3KF5M6ytKeGmTD0STPCuGsu1vbEO4R9rBOhO7
C2L6ZdgkS3Z4bm4517FJ1vNXqQ3K1cwga8TKp9aYR2+1LDamj4ZxgPAlOvJgIaHGqE8RxmqrSQtW
TJUwywTYeLD/adnKKbSto5A6iJ53sLhSRbscTW8XMG3yemM/xMXKYp9aKADNyEG1HEaSRu9GXME9
RFwjGkgC4Z/Vsw1/J0r12Pv968A2LjF5WDA/pyR4DkG8pWcmvYgsp06ysr75EeflZJxCo9gI5BuK
h2qeEsMWgSvV1OVVkzmeuXlFrdyX6yyyVpNMEL6IzyKEdVIOBIdDvpPrsTdPfoVXKw/YgMwCCFYy
/sOHaiFjhHqMfXvUH5QHy8KPVk15M4OYVEZS7QI0N6EbTGz5sCt7Jgo7BL4JDbSqKtAGY1fjjxAN
POG6ty+zcyizAxZokCOl4lqT88Zv7aF7EiqK59RaTCqqAA0uiAYRq4xhXxNzBSnENKDCAUJIATJN
GnrggQMYeWTCwijvWbVhwSmSFdyiRQ0XzJxHz025zClxqM2C5jCQABNl/akJp1WKyiOLIN/5bP87
seybcdX33k5hAoQ2VwCXqvh5Q29vQhCeZtKu5WgD9WTFrqvnllna5KUrZ1GRX2J4xkqR42p0yFen
y7aAVNLgrMyi34w9thcUGY0Tuh3oSBWpa2hriJcmXDhHy0K5zu47B/XmN3JdMgliZDHKRySiXVrK
DX1Jq+ZLuyX6TbE/6tpZqgwmqdP5RVAFX5NoM0z1LpDkfy4m5WDR0FmUVTHLx5EZiAP4R6WW9AlO
/+2ZBBkoTvrZovynxO9qwdQpHpY9vtjYZj+EUdEJscN13yVMmuIMmVayg9OtRT6vqOMWYTH7XSLa
gvjDLgko/gpZ7o84Re32bLTvFlui3NvW1jU2fwzlq6Pnj1WqGfFaxbcI7y7m/L0pYld/Dfyjn8ds
CaeO11SfClO5h1G1ZT6Tr2KSqLM6PM6tYVFMSwe/zkBISn7VAcp0bhKdO5AKSfipDfdKfNvJUe9+
zWwzhO+q4kb6XZLgma1j9VJVP6nczmP3Me+3Kp2crhyifgnC3BNvHsTg8tVs41VKsooof2J2ZmGD
4E4+W3GYTUc+uHQUoKr8znoU4VeHjYaJytAzZsmJv2jafOXYhK5/Brq56BnlxezmevNHnb2ZGJhc
I213oYJvLqSgfHPUR62IBf8D8B5WhLk2HDRL2BLM1zLDg5juLUH2Auo42kAL+iQliSVwCKo14UUk
hVdEGLMFm39MmmKesEfWkw4Nxjzx3oQh+nO9I2f9pjuXMYKxT3HZAPvGgcgGAimWaqX/WnbjQq+3
DUeoEpus5kM3YRvZ4TVSTrVA49c3O78ihSWCbeD7DHDh7sOKzCFjVFqzrPDvGQPrMOuRcR/WTsv+
vV6LbFoPjr7qBxVt6uAWRX1T9C+PY9pm8AqmPHT6he5EqL/qtVPqbmd5S90LXdEYyy6WbleUaLK/
9JG2BC6O45zq8OFpwcvkXJLcRqpvQ/kc3ArvgSo9DlUd30Py07QY3mJePqu8oaYOBK1u9IT5EEud
nPPYuDAaVseEN3wuNbB7kLHXOwSnoCIukZGyyQU3CauebBIa6wydSxqM69RjaO9/ZsidImQVvvGu
oRVGZVWSfjaV+WZsHPAo5mqI4TOhtggn8h3HgcB2xPeYXYuSbDMSNcjpTTVEWxmGdTZXOWt4h+Ox
U5lMN6hQ/gYq0J7Uo/k8ieBWD+x+8b/Na/aqG7mF3xo2RJlkzWJOq3r0FkNRE/uHkZIX12C2aMmY
TNg6hyhatL2W8ChTXiuLQOMfcNXRiq7j8K2IUL9h5KC8a5R914ET+lewIcs1jDfpn9ZQeovPqW0J
T/KXKM3mgWrhdpX9YtCBTwPRdUq4KexpxZ1FLtChgdttkTRa+O2h6uVe1lgstHYdEpwxpqBDjUKw
3GAPkxy6OCAJqu24BKYzyLlPpCApU2dz1Ha5yI6aXZ9DXjgdcRXR69lmfUkM4zmm5bEACjaJsyFg
w9g8Gi9aiS9ivujNRHGnlmumZlRSDaekb9dFS65SIk6+E9zKTrzNziM9ROSoReFeJjwUaoEthIh6
7TQ/ASLSNt2o/iO/++jlPjgzuanUkQetgfFlgVkLT5aAepeXu36yLpNx9Jzge4rzm8dgKlXqd+Z1
TJ5zSPwNSAmv/QeyMWjqW5IbKCgAzvFTFTH+zIPBtmlPsQNfKZp5AdXJJ746eTgtkC0H3XLySJ1o
ZWOLiqPhrc1rMCdUK/1HArSlVoxtMrIjRxGFrApzYTy6uV+ftaBApJ7Uex6gQycsdCYGZxqSZFN8
CoQYs81AqT5Vm92V2UO6nfaiiLcMUlFgIVp3qkto0Wua3GBjVR0rGtEwIsvOSj46o0Kc4ev/alm6
pu+/G7755on+6rGLc9Q7AQDXhDdpVEBtOczTXsK1ZnGuSJpHAl5/ejQNjcGULLH25ogPLIrXasWr
zquTKebvAWVnJu65gxhGjA9HIc5l0GibijB5t6doLQ0qY8v46/18qyalK/rQrXrvOuT2Gz/2Fhv+
SUcR5ZeIBXu0m0oCqy6l2Les/uw42PRaSnk2Xq9VWHPqoPr1MRxWBeRFpNyB/hPUJIdV5AbZyqFI
pCuLVxj+S0keRMzDFrHnrMv6YEPFolOft2bF1Uc9PrJF09sSL/FVn4bLFGEVw86nVKjIZ7xpQJg8
AiKG8VEC7IQVZccNJ7TwmHfTB1I46vPxyDcfbeKHit05YbzJ2nI1kiLfmjRzk32LEVCoWgTONT7i
o3YlQEUru6V+usZZrvjjR4NIIQoMF40ri15y5b3qPjHGb32iLzXtMMbO0WyYxLVMifO9NxEY3sMw
ha5ogRW1BoQ/OsdiqX9PNHMCc5bXq3+VmqxEb26iTt+Psf5IfNU1W3NbFGw9yWgF9I/ywE1D/y6a
5oQO4s/PjaUeNNsGbrzdux1ft44IdRjtSRNsS5QiAdqsiHSxWEvcyWy+g0a6vX1F4rfsyuRUUduE
+WF0MhZELDyYysIs39pYuUbTZxyaXvKObILSe4xDpiwpSM69dRCOIDI+BPwjaNqYXqlWS8lMljS6
aH1ITzKqX4d8Q4wsHMnBU05pBiRUR5DyLeWw0Xl+pxSnIfCNkK2xJBo35rLPJiQukziUPba4VkXI
a+7xYb+brf03/NkEm2qSeZRxZDMqoF8w4VsY8lz11nWc7ZuN+TtP17TY22vsF8qgvJSTfVA99ZSr
I1bMcd0MgLgskrHz7jKLB0q6ql6ZYEJnF5lB18tAUhlScXWr3oiivvg9UAbM2cJJGpdm5KUGGCB8
D0ihDZVRdxvQBGLs9uCEW3tadoZ8zyusoB77mzyuF8wkUL5NK3nKMmTXknrVx5yAbyU20EU1xc1B
qRamqA3QFuofZle5A5kH3Fas+yJrEct217GDhmEvxhhsjUPoOS6O2GEj3nrXtqSLiNp+WabjYWAl
ROL7s2zIiav3Mks3plMf9KHbJjp0ZmaWnRkdqgBpZkuYuzyWAx69gwjQJ2Xsr3qTgJxi2yhQfbl0
lBDVj8Ucv9EW5Kmn+PpyLkEyDwrWBU3bnLy3BMFiNP60ReoWo7MAJacPzSadcjdGOzWGBlFXEraA
DmZCW3SV5apq5xbg13OTDz5l1+XVa9VA/JIPyxQCfzqsaSa3Nam7DTN+i5jvmo4cH+ahJJhKpSsr
MSzk8acNOrHGAATGVH6VEor7hxLldFJoIwSKZD9Y8hG7YWIx/UuX3mycRPFX1g24hc+BbAZvSfS8
g1+vgVI7ghmfq+6CwSbJUT2NqMlUwZyJC7jqQuYk+ixZQ4RdPpsKVRbyrZCmViedNQtxbBSwHSfG
YGzmQwy2guYoJb96CnBQd5H7butwdVQu7MaBeVNiHUS+ikiSmoHIlJ+uOmQsumXwNUbf9fTRzSOi
FIyhhdEHnh9/zGemtMucIperC5dezr4xd6WOrdPaq6yhwkoyn2Hgrpqos+9aGGwU8apZJPVVYQNN
mwIx0AUpO61G7nM6hw0S0ZC3Ez4Ehw5MGLC+CqXotlmNo88JkQGZLRBrC9b+kH/YlQyWhk69Hryn
k/WtR81nAhJmKdRwaU8Yfhut5OdH/peuRZRemTiHFRk/toxRlEr4J73CqwV8pMWIOWpDe7VKIGep
ZFiTA5or+SPksUkZaCPIztQYEk1anETZXGpIkH75H3tnthw3km3ZX0nTcyMvAHfH0HazHhQjIzgP
IqkXGEVSmEfH4MDX94Iy697Oauu2+oAuK2OKYogMRsAdfs7Ze+0U0e5Q+fu+v7QibmGuNMHGL1F5
WgSqjss6VSm4yBIJL2VJg2ZfET8iCsc9puBOwrZhV3MQfQc5OsxMVhnzYo6dRjnJ0ePmQxoqh0kI
v1GcE7eItMp4k09rO99qP9KXNeZC15ckd2Jltnz5o518UK2GIMeoeHR8MiusfHgH2rcdC2+fO+4u
cDEr02DaBBQIVYpswPvwxhUOkqaXrKSVguwBtG2io5vA4+L8i7WZTPogRAybfu/96iZvrMdcKkA7
MTV/fZlM/WWm2mMxNZyiPYQEepkvA/xbSTFe8MI6+6zkzCPNbdD7D1kVQehwoxEUXfYQJsmd75S7
vMSrv3iCUr23GZcgDsDzD2gSIeBkIWdwAsLizIoeJXgg9eCHxKl/EeNpdh0cG20fXJU5OKwelL1N
4Mbk0rZ2VYIqcP1QVRkjUx9AQWy4h9iIelUWnLqBsWrSPLhG/RTeHYkcwBktRfRPfLvYcMcz73kk
xtb1oPvzzLOH3i3hMZk3UxKZwCS5PlQSMppIuEji9lFkDTYUZQ6yYHEJPZ0tfxSHsDqnfVaeyyE6
BD5t5NKnxooLezqaMr5sG9AraRohG98G3Dc3JobzmdlA8auCQLClKPbOnAD6SAXg92jc9R0+xYBO
9UbMcjh0rKJ2TTxS3Y948PNdnCyrBr085mql10B/NO6ybOcFj6a3qpzI5XKGdNr3lWV2QWM+prZ8
710iOTxHU6LTxXdp09vZU0fq90WxBARyFeIzAkvZegyrh4iZrdDlyW4Rifn0D9ugvXLylqH6AA03
zQF05X4PLQwnRcBAYCO+cYT+iPsaB0u+IG9w3qoJifbUbLOK3lsXq3fdNNOuAwlpK16mAb7WBKnE
WchcLImn0GXhwr3J0Y6GzN+97BV38uPiDy5G9ZL6iSA0e2HMPTvRq0IIUC/xe1eiaM0FSXUZ4u2w
LF+aMfOOIo0uq5pBmgc8q50BL3a+d4wYsWzHioJOSPlgQ5hj1ndwyBZtfMD6tNGWY9Pbnyg3luKx
XRAOzTH4RZMugvPwch1M9HT0OOGudTgLESlUpm+qgNE6RY+jCzM3Ybzp1IgsRyfemYRQD4t1L3vv
R+aO56wjiaBaFFGKGCfc9ucURT9nh36A4VyQNojn2pyyFOVAFaewkv1rTam19W3k+KH9PaLbYwyS
nsx1t3Je1dQuxuVUhKdWgDt3LP81hJs3QqTR8iEPKCaEij7Za0puWDQq9L3Ca+KM84cjWgu0CfGC
ULNcH1QEN7AishcmIgVnkvBp0qyMynzPPGzG2UIurCP9q7p5zGlPednoIPnm7ZA+7T/rUHMq/hr4
3kbUMSB+m2hhqyNkzbGq6DLGpiYgygUri22pS0Y+xfQyhu1OAbOKSouCDe30ELucbOoe7+3YoKnQ
LaeF+zCvz74EdK2J4c7yFJTNiHo2qn20SNPeVJKB5pwBnljEpQmgW7hNcqPkayrAAUQRyNFo1XUH
xEZASMhAUTuSV6OFgOH75r4XzaWQrr1tF8JMmW5pH4qNywg4oOgvivaZMe1NGdRAgSPrwgWpHQ7y
XPOKs3PSc9JF9DBy8cD8hMpqCRwcSrfbxd+aiBO8ZzE/q9Ir15ILkSp37a9XopXZzu3EKR/oG+mO
sLShR+ShrNsWWV3BsYv+KZ6FocTeZaht/EAN6EHvW3oMBeIZLGwDQS8K7+HU4n1fT0J5r76FGnFn
OF44cYPvFPl7F9P1crr+vnAw+2iXw0rZLTCZwPUgunJk/SqTmCmaiTHV5SllVAf1i9CheekvRKrF
trLY2VtcdWqOSMSm9WJVSG+m4HumESkau2JUr2SLBuRqXAgEcYOQtrwFcQ4JcjziQrShda+vIyH0
Ww8VmPa6e43eB84SkyUZ1i9V1DEFEzToktvOtz8ZDjwEXUfAYrgn2hfxfjiV6EFx0Xkeu7vvoByM
/PiYMsmpNTlkeUm0Q9oNJ9YlZsUEQ5peiTrGhYIBF3DOKtTNYxhsUQA8FXZ/6fQKbBGRIOzVJ4n4
l2LtpWKZMh3LN0lK1kej7W5n28QM9+mHGkktmN2Wmg8cL9O3dtPRL24tdWTFMSkzXOqRAUM+Mvcv
spixA4Ymt7Z2de7zdemg4UP31s7EGYXdO7JaOqsajmMOKTep82+jS5fW8vAYKuonP46Q9NIbGlk+
9GjuZVEV2xHzKwfwejNNGIvCbIiZRjgPYERrP7U3qgsLAorpK1Zk06JYREmd0ahv3YZ4SycEILGM
OzyGc1Ta2374UFXEIVCOL4pdqtVwbAbmPKqTDxUi/1FUgMrn0dvNfQ0LIbiLjb8GjC/QBkam1QWS
jUTbL5ngZCSdKUcIjTJvQFHLuXvZuVX/gnEulxnUBy++E42WbGTIl/LEP3sD09+I0diw5N2GixRT
9nid2bS0XaXwbbsKzFZxIoYBsyEDrdHSV8ZVH9HC/GFUn9asbeathu5/QZtMeurYFBflBEG+1++N
hUBlCVfGPpXKYL8gfl2YA6qwOFhe8MyBAWpcypUoS8JyrfTJyeeQ5h5yprkJr9PurrDbNQMEMFQy
4BuaRvPYwB6QOZNuXOTEDrnZsrlf+rzA8xlhI5TIaFWaPKlAxEdP0LNMx9A7ZLpgqDXigQhbeRFx
S720oMYVZfYqKnU7dzZx1+1HorllWrnL9+h/pHWjuNIWqCPpU1M582VX3cZ1xLth06cZDGw1P4Ao
Rck6xjXmKjcmIhObhJ0yEFmqlH4gKExTx8T6whVw5pbtgNjMYKHBluvz5MonHZWAeCTe3rSyq/Ws
yHXDBD4bdIN/0eBJn+vvfraGMJbMGVw8FBB3aafb8b1wm2fmLrPHcc7K4PCMnaKhGN0VgYhwDTiP
bkS/s83NdTIGxMpEQu7GKb/Ku562VZDeuLnBi8W5K06ZOxSdBp4xDATB0J9u7O9kUaSb2nMb1qXB
VTV1H5gXUccuWI3sSOxyP+lPUeHdNX3/Vo85nTbUeweNrGEcPKoy4936PhLiqa6xRVGGhEXgHKKB
E5xNt61hU5c1Gb59Fq+9DYvw1T5Yb6OA70yYflND8uGLft7b3eWSYxEaOCh/9RgwU+EAmuoVK5Jm
QDlQTHb9lbU0N8bycbeKPNi6GYFsEXQRTYWYRSU9oglTk9B0GPIQDe588kRPYo8T0m8J7Jvc5gAv
YnirFQV0V6COxBwYpRWjvXg4koazzYUFycWh7h1cYpWnbNMg0944RvwwYmBMitEgXCgzrUzsGj2e
wLW/uUmI0bpjBJVXcNZsbihYh6Sg/OxXKVxH9oCMGxt4oPcYSfTdaRJ8DXSAJbBZyq1r7Sp/fhmT
H1ZbvlZW+9pnNAuiECdLneqXIIkxt/W8/bGWT456zCro3tBeiQv02Y+mfufk7s+FoyvLmDtCZnWb
hLTT3sAwzHsRIqUpD0VaH0utIR3iMsD6WVt44OzQ2c9kSWN5/KoT6BvRVTN1cFthc65fn2qOicgM
Ce24nNZgvF7SKc8R5m1BS0chNF/dWBfZqrRIVm1yEuHWUev5eqGr3KwG90Hr70Suv/tomOwlODtj
sZ0G1aFX4zBCe2U7jERYBjUn5HlyHkzMgJwUd3oH71IFDnAtnl0Z/vBKQyzhTChlkiIBoiEJF4No
23Q98tJHZMhE7oDv3OhAfEdJ+aNZ2gfPHvYZ/aVNMd1ZYlzVkRo0YP1cGRAGCXMtHS/IBoq1DjQY
pIVDXncPMyXtDwPgBtQlegI3WWY4SbxpH8awPObUIjZ8YADrg1oa3EuS3CYQlW1G6ZeMlNBuwrhY
Zz20NQepibxws8bHiVKVu8ri5fUzfM15II+OxV1kmlxD+mx8DIYAwbUt8EkFwX5pcMYh+noxZfUj
qek3LR1DEiSTz0GtsZzJg2Uywj6DkJEHPce0io6/Hten8Y6Y5/u6tB9F7D4ywXjHoH4eFCdrV1AW
ltWvKumYJBUvM7PIcc13d2FU2tnPePBudPuQ0SgAUMNFNi/jS2stn5VAFWNjUYzyJzNR+8iuf6oF
ju6KY5lemAXld24rSQcsvtckOwZtvQ0XmAAVHYKhVGhKQnXoIcqWfPev3vqThQUdyuZuMjMNIRxj
oVm0klbyfNs4FvWtOx0Ci5gBIbDgZSGaA9tmt+Jf0a/6oRP5XqJmTdPkJSlDyLUPasLHKb3C24YK
2V2d4p5skBly42L4y7CTraAbgnjbJvq7h72sSvAPtwJZZuKN71NjPekwSw718xBlhuy1S7wAb16y
UGJqIC0tY4OkpgUVJxNMxTD/JMXDXVUzbkrtQw/9GzXrMUcAicQplxz/NsOAtROAxlmOY7wD8AoW
yJcExNs1yb2X2Ak/xz65S6V96vMBczcHmFpBK3AHLXEiIxrKTRjvSo9bS7LrPVIvfcwITRQe25DC
pZmCcqcUN25/vaR69Yhv98aNJr0tR96zMOifxIiAbPHfbUu5TLcgjrNXqfl7H+MlVdj1NnHPj+Tu
U4CCKq9FTnE5D055bqf+pQyfylie8qraFOjUZi/jbmcK2oCYwmtmoEVVz7ulpRIvTPNz6PwXJz52
kbjlGZ3zGIOi8RC2QSimf53u69lw9Bho0Uy58ylII4165ntLWJ/ScF67kODQrNE/Ch9xVD5BTV84
DA4iNls/4pAsRg7bSRwxjzLbFq6p9L2XbpLQVIWst9yRDON9lzkmty7meuy5epw3gqdEfziOd0TR
PyqbJiazzqcYmg9RKDNzjlXJp4qXPqA50pl6Yj7dhZtyTLni+9nattTsS+NEyBemD9dir+tiiiGz
zEevAfnY+VxtQ0PlLz1GnENyVgVnD5MG7dfYLhp++/UE5uybxPpmh5wDq6ShlHHEsVfTSulA1RER
T8NoJtvQWca57NQ/lw4xR1k6FPNKP3o5ciIEA8faiKuQTR3HJK9MG/HKeaLA6lfuFuJbQIhOEDqb
gMZ5AcanpCPatmlwaGBgmgbnVKH2BpqDSOzbSiIUbyILXpIhrHLo4aQ0sGQbm9lLr+ad6UiL5Szo
pNXOT5oIYeH3Qj8timN/ngsccy7QA4FlFTcoa00xQ61KoPoaikbV1QgWWNONrE+OIeS5j9EeWdq/
oLTexiWXYyHphUwZvKIkpmM09UyLaMXhiViRb3GAgLGap2+B6/unhmLfz+hP0yLPFpSuHlZ6PVTZ
lR6t+5597JCb9k20jNscn++rvKE+G8b5OhO8X3bNidWZH2K/ri9C45/boV4F1jdVbfunlAHmRtXO
eU7Yq5ok7o6cD49WRyZ0XNHktSOLUoEUqCKGTqtm6e8XzfYlCvMa2mhbPb9NvoZ1ENDAx4aG8Hen
MpZH6kI7rgfYHRNXJiMv+wbeQbY1FYazLiTCop4+loajXh+1t4OFqSlnrFkHZD3WxM1UOXq8dOj1
SQ7qLpjH+qFCjMYQf2CEdU2tA1nfBoccJbg8+gM7/ryzK0LFluaV3hbHLBHQs+GIPi/YPO0CPyM3
fKILu68obnhHmwfaUAH1bPCqIudazfyrRDkUyp2/qREpbLDPHGlJ4mjdjwmhGcZuB2QlNIuWxqDj
UqRa5hToJkmOrvIA9Dn2q06EhbJgOC1R91mt2oXsws+oNKsC1K+frqDOiVOS+BrVLqeZOYJK0Iy7
iFUp8ovc4/PAhSUOk6Pboedn/yJLtM3ls4NSc7BYZnaqZua1w0/6OQsaLrCPbLUVouiwvOzJ1g0m
Z1829bEvxcdSL8QCluzwobWLc//eLklxkWZFNSb2+9QDSqoncTU5yH2d6jOKm2ljDHxkgenQBfSo
nJTBz4wYNqEibp26IOu2OTQqQBqba4aeVXouwICAUcZR0/j+o1J1e8il2cIpiY+aEzKCkfBnzkrb
LfGryLrqGI/5+pQpkym17ppYMBqdZHaoe0E+OAEPSLssd6uTkpxaYZVH4SF2a3tTbBoAbAFtY5J9
OSrPwTvGqmp0oOYExTtXFYiwZWTvr5bNHEvg8woTXEy150wTintdsug1m0unUfCzsokCGvF7GApm
SxmUthQrMKzRuEUl6I6cbsrXoOMMI6qZQIAk19i+m32U99/tgdooHZNvSzJ2x5RYLkXvRPs0adOo
uSrx0SUtMtl4QVYwz/O0mVoSc3LrsTB0bwLdiiP3HuaBTrWLiQ7vymy5SqWDaz5eTvBedrgpyEWt
wvcs+GZaCNSejXajifPbOB0fyzmAYlW7jF9Q81Y++9JSrfLMonxrnO5qTJnIOCWXTetm4FCqu6RA
0+6Gq5U+EU+9lx2MmL8NlfdeOtRLUY4iUxpm9rCYBsJqpowLkxlIuYCtUwxzEyQDqJ9+2hGk9FKQ
wOIj6QhDs1rthnSbMag7xOErW2a/cSi9sNLQnBqqfBMG3asy3L+FYqvXjveS9LZzbn30eK5GMZ+6
b9yr9kYC8FQShkCeNGipkMwVVvLaxpy88nEvAl1v63A7KeSTHmVs3XHQJhw34E4WTsTfJNC3YuCK
Vse8IAmAt6/3Fhwxe8kYnyTUc1oM83GhCtvw6AtVIcIs2U9ge6ifyBCLERDLVKEENz365fmp9aLh
kLFWvwZDe5GriF5gSPWLW/K28r0np/D6nVpyZo6J3CUx3JjBInzVR7jex0u2C+FzmCQC/+hJpnvx
cJ8XqFCxYJh6horpfxhBC1aH9b5TmDbmOHo0iSJpqeBGI4fks3G1ol9pnaY4IoY+wyBDrGHSRdyt
Z5ofuSF60+VkDa2eUq4baDuG925JWRr1Ba9+gtJn9Ob20JrLKPQn7ug2CHwZEMRWBruhXad4XREd
5oXG2VzhqQjysj1G9m6s56s5xNNXV/LCc4fpAtDJzWh/65eKFPSxQohfcwPBjEULwK/3oIJUw4rq
COrUhFOBPHg3AGzbov3JgDHbidg6qsmFARzSW6UekkdqB5zZNIvTVN35GvJCgwkAfz16yvkmka13
QkU5Xixz95mh+oBlWljbeaK2S5wnOrAdCsueHYGz8NgrsgztbTSnJF54ya6ZevTr5BALy494THG7
1P24T1F2+4Cb+pDXE/EYkRZTtROJ81wmTbVj6mj5XkiQn743RKxpCDOkYpCM7aNCXYr+M+XUc3L8
8c4ipWPbFeFLHkU/Yt1ll6InKyL2k+gitRoIKAjlCkkgGn46VHw1O3zi0vv0nHi/FDWtoZECXRfv
aBfAk7ou+AZp2qMXhB/55F1kLEf2JX0zkVUz2AU4TwsdPSMOfzuE51LyM9xAnZMAqomaU8GE0Qd6
ZNng35bO2iVl/hjMLrD6GSR1nbx3I7K+Kh/BjrHaC1uFQMTNhdedEznFt2bBnb1wmkWIV3CfIico
zpk3xzhhyrq6kZNdbk1C4zLCD3DqTI9/kDuYSycLK98MNAH12gQj4eCPQL37Rh79YCy3CgVXIeE/
uG4EdKiiSU1vwvOhtHpNh6mUgSiOqPzVczhEyMGdtp6vzV6U9Uv3ni7hIRZ4WDQu3XFsduV8v4Rp
ugsQlm9dXs0gh6kQp+TFxVW6XRrkS9yQ31j3bwSH5ZyqzecsJflNFv6ghfly6FjNZWJxSLUgQuQM
gHJ3ua46f9u/d4USe+XpR5lVlwv+zmVgtI6difkgyWLyh4NNdBfoHCq3Ze7n5SrQ1It1uwC/KxAz
GfTWDgDGOnbEQ0hVLxNCHVSmLvOBAjOV01VvQcQVqyR7VsioKSt7Mp45Kw5I2mhh+u5m5YZY7ke5
drYx6oHZKX5kuMERO4Cj48a/Ko9RiiZoM8OeLkyVIb/SnvCOVBpJiLsr1O1yYpc/Zj4jVfqjdMRU
daddcdUuguPnhBJjrWEKFJhY5Cjl69ZdtgksVemYW7xXr1L5NXtggrdcNZDvOjSDE2z3kBem1uNF
GTkza/q2GJC8LxYGmj6ScFMjZOo9MNNVJmZnXQQs0Ozb3OsRkCYnNK7gnKOahroT4BqYOnDvKLjD
mLAeieR9iHjdSievcMp3MEMzB/QiJMFcsT2gmCOMJq31PuvYPqZF05kISraLiPknPru96NBPtS0d
zz7hIAqbFuEnZXRjJvIDUYn5Thcf5qZ/ylsITdg9x23Z8adJu08dc5NE62o3+tW1BTBu22W7Fona
Fll1itiC21EalvrSTvbkD8eXI3Rpdq4OReMAJa2jtWOlhyZm9wm9cjpmSX8jR59tqvJQTnrBYxSX
iNh7WiNDC7Zl7sxl7vrL0bMZ7uJEtr5++e0//vGf//Fu/mf8Wd/WBYPGSv/jP/n8HTNhl8bIDv/+
6T8e65L///o3//WYf3nIVfre1br+2f8/H3X4rK/fyk/9rw9an81/fWd++l/PbvvWv/3tkx13kn6+
Gz7BV33qoeh/PQt+j/WR/+4Xf/v89V0e5+bzjy/va3Wxfrc4rasvf33p4uOPL64jf71Qf75O6/f/
64vrL/DHl4e36rerty6t6v/jH32+6f6PL477u3ICWk5S2IjhA8f78tv0+ddXpC2Vzf98zw1FqL78
xi2vT/74IsXvYShDJwhc4SJyCIIvv+l6+OtLQci3ClwVUtIxR/7yz1/+b2/if7+pv1UDMre06vUf
X3x+evPne73+crgMZRCGynM8qaQv/NDn6+9v92kV82jnf/SZqjjk0GgO64pD+UwcVg7O3vuxKDx0
vsbeDG+rXBPuw3y8zOZPi5LEr0h8MR7s77KP9xaJkDETJ4e5EQ3RZv/YxQIJfkklTiZb90ms224I
m2dM3++tb7pjvkD6BXVWMjnwFYFgtBMo9ur3Mn6bvPY9CVsYxvnDrAPJlo/EXS/dZU+1g7bTJHiE
2EGoWluF3mFFRpNfILZu6e78dRYjmLJ7qzDU9n/6MPSYjJSI4dJzjaHXePM+VykQ885nal+OsOec
I6SVuLxiPvnTa+mkFuDzWdb7WV+H03B2O06XHiePUnCGUs2dF7kwl+3t/19j/94a47JjM/q/rbHm
Lf2XNcnj/1xe8nfB8kCSz1UAOUF64T+Xl+UEvzu+vf6lgjHqYHv539eX7/vgNj25/sf2/3t9uf7v
ni1tL/BZFbZQrNd/PrF/Y31JNxB/W2HKY4kKh86l77iuH7AH/H2FNbOt05xg3bRdMxRg9xMRpjpk
/UV/X+FyQyH/gE5w7qvqicq8q2R3B5JKbWuR9rvGImUxV3Jxtktavmsvmk8zIIuLQdEBTgDlXCe2
fZMhUdiHwyRQjD2IwBEn/GLkAUFMSwnYGDrjw7xL2yfHwaxYWOJ5sBxMI8IQeukx8MrTwn5zcw+h
wES82WhxUIGFG/et2HV24D5Jh5DkMVM51JlVqzPQLB1bgEGxkRjzLSrQRb6bDgRZpJVzE5O2W1qc
APryWx4E6FSWJbxpY/SKU9HAAsjc9FS05JwKm6yzAuJh2XQ5HN9TUKP+05MPXLRDudX7JPQZSfMG
3VAvTv0ada3yuzEXy1VkVMQhPo4+mNRBX3Lq8CZJp3d78KcLTFFkSKZjfy7bCVoJVpsdxFkc0bhX
iEO2Ua3XaO6TbMwO7NR4Qdd/H1T1R5Q0w8Wvp4wE/ayTzhwJcA2Otiibi6HpczIWXLxZVnrTLNZ8
nWTknYUzGUtYTgnkS02d4+Wjc9MxFTyV4Wydfv2Jdod1Mq4kpkpoIl0ZBCAusSyQGNqCnICI99pr
5vm6F8F8bfeeOhuwwVJbLq6/4TbHqE7RPL9MS1ocQLKBZJ0q+17GV6g+bLKEFxLi4yhUDzMdMZql
bX9UYkgeSmsCM6Q4aGW9w+Cy4ZqSDk08a5HR+deHPqsUWEsJYu7OrhZG2CmNpCCb+kOtZ6iXwWNm
kd3J3Uke0gZ2Tfoqo607d+i/6F+iM1ifpgiHyzagaLVsj8ghOSOvyDvQ17ghkAi1HlgyFNZuStdM
pW4IzzN3aXumwebXuyjCKrj587cJwhICnqOr277zzY7wRr3xNLRfBvoRefSDdcyjJTr/+tBkygER
sz4FSX2EctYiStbMoDrbcbifJOkTNa75GCUQBda+kpbzw7j5BcyF/iYx8irPpHWKpGejfcMIHrsT
XpP1gy8h+g0F12CAvXtj0mw+cTllW3yfEcrjyblV7VVBKf/RaWrC3pyjqc2eaMDCMNQoXCbgGEm2
lO+SaIQaf7bd+cl5YXpwy5Su2vajBLKkJOfoAKnD8NX5UHabXsYCuGSnveH05ytigcUYo7C7W+rW
33dekjHmzV8nVQTfrJHmvzUG73SYg+s/P5MZKQDTEmErqS0iIaByV/VA8m7qPOWqw0WZtI466zkk
0pFZ3c53O3ojarEfpmkil8//85Nw/evRxsdglZjfaP0Hbeg8OrV6HNAzMPDQyS1bdfMaDN53DNY1
4J3iZ2CAfo7rZyoP8p2V5dPxz181KOJv2gz65teHsPFv/W5+IBzaPlVZ5d1FqDHDjMSBsuGsEKY+
MokG8x2m39zCxEqwzG2tM7TJI4Q7qwtpTC012ID1kZaFXTWN43nr5m19PSJm8AoouZBlPoPqZxIr
wG25TK7ptk3fGfoicveciIMR69YrDCwep3nmLSoOYYSoz2aO8YOtRVXjjyKp1dZvq26La5gKuqvE
k9X7H0nmYu5omBo5o+c+DUX04ZXI/ho5m1tfkjBpSdQedETh7CJuZjg3PQ8EPEVTcuulTn1lHKMe
8nj6SX47lYQ7jucaetSOITzKqCCk/0y/bHDjZkdr3FzZDUqeP1/NnlDwS839YcMBK7mYOo/JSgIc
E+MQr9pyZqP8BtQhe7Bij1Ql45w6jdgwKpYEL3PnPdQ0XUye57sumTEYVAGc5iGJlq/ULOU2Vt4x
C+mGV+gwxgLr/rAgzkjTLARU4OqbpVnm88LMqOnj7lTk/U97XeSdov/05+49cegkMWg+ShTht0Ob
VHg6Y6Sb+U05Y2OfhzklTCZtnsOxbjeOsDWNcrl12gDrwPrB9aLgENrPlb0dpHc965ixMfrD7EQY
OPb/9EIWjb7JwkXfdIY91a9VR2gmfLW8gY3f5tCGRzTg19MAacDMJPJOOvYeyq55UmU/nhoDutfv
CcT49eyZISS0IaBy4WqlW1tANILiuNxVgU0OQy2IWqm65KoPXdJ3ZX3z6+ILyNys2ZKdWP/Ih+E5
RhYFe8KC7jxJBPJLp1nWCZQqicevsPp7QTJBkHeCnZGtEe5dXWJfr648WcufQ486gG6rj9DBuHQS
Gu3P+6ZDWp9LQPUioK3QTo14aug6b6bApg+bdrc9SraNCpoZPiXx5SmG6rFg9pVMqTnmDiRjweKV
vuufdIvJStG2vLBWWmdDQrUzXIv1fTUj6jkVed2hinxegZqM7UyiC7L9rr7Gt1Jfq8UqLmeBO2Xp
xTeTpG8OYoMXW47nhp4nE22TnXIksOfciA7Ebw53emnnhymxcbgxTf8qsrn7sAlrS3D9J5zkDzpX
6hqQ/kmj6/ZF8qwCInjpuJoNFs6AbU6Pl0HREFk1hUQhLVV1JPC3hTU6upfxFLzXRCC//e0PcQyO
we/dDp4SqtGvwJvdLhr3YVLjHVj3+WT9wETaXDpuvM/nmejyhIztTCQ4F1Ezb3vjTm+J932oSdGd
au8lpIeDPkvDzc14ZFpMGVkdo6SVOxbrcIaUTGXIa8+79lWF/CSUlF9tgdITEZugEYwYkqrkYrY6
9+DCuiZCnA/rX2VzQJR2092FXUW2Wey9BEN92xCqlAia+UM5jo9d4N2IkFZjFOUuzR+/OVWgD/3e
6kFKLP2NKRnXYXdKT37CPNBmtHo7k4I8UmTfu5V8Y22F3ilean1RuwRmcz4NOfMQ+CeHvoFwt8x7
HU14X6ADbpPJ968wVcjzpJrHmA7p9td+l3RxvQXRcvi1Mzvr9tyDAh6usqSsniGxD5tldpe70CWa
ieGWDHKolxS5T2mvz9Ki3xYNFUEKVL+XC9K7y8jVO4M+GicpIYtmEcttalvfYU8gw7Ei76Nrx40t
ghUhb8qrXBG9WPcuPayhaZ4DJyPojgWhJuHsTTa3r5mxz5gp1Nkr83W82ny2KOyfU5QYB2eKnJ2L
iOQZ0QsT82gqzloRdezhbLbjBMl1oJ37ps+2kwjyW5HG4yEdZgTTM3YQ3XLgQK2QPCzT4FwlFqzw
rLn280x9C2oIyu2AnYZRe3/vVZqY39zN3yIpLprEPk7a12/GtHsRI5Rl4+/2kuwaQ4/rY+Sv62FM
7qYInlO0gFkcqxnrvClJO4ra6NCT5Y6q7yzS0AbJW5/tNJmvZNTglavP6tffjgwB1tsJYvdyR/PL
I/jXX1MiMDfDNlLYJRDpc+En7PB6+YrEZrwyuqsRdWkwEzUvYRuY1wKmO3cEL09PFXCPX7cKCxPI
ZUmNfIhci5PT8L+YOq/luGFli34RqxhAEHydnKQZSZYVXlhyEHOO4NffxfGpe87LlCXbCkMSaHTv
vXY3XNkW6k072AWA8ppEEN8nbh6LxCEX/gz10p9uk0+Og0GB+Sh0Lx49Cc5tGN0CR5UFadBX/QPD
f375llA1jx1hk019+dp3bBk1AQznLsLt0VnCPUUzs+WlaL6/6C71VqQjMBZyh23WoZfqR6wlXulj
SewK8ei7TrXrLMXCU4Y0LMKxveBaDv4sf5j6pH2XrkGoCqYDHGxHEWTt1UkShPCNSfRpVnQUHQk4
PQ5ajL+SP3PbfTN56n5I9jYICGTPJ/kkia6v0Jr9/5+WCzvOKjrfP//ff2ERrtUodWwcq3+OBB2O
spiqR4o+puTmYkSodbhCR7pNrWhG+GOi0LuX0DZYHZ8mDi0Zh0CkalEgQCUvKRkGrNlES4dt3F5c
wE3/6oQaBecndcYqNWqwbcgp/pWV7uwTjpVAR08Gdu3lFJpMxbc1qzzaRM6CmmjJG05mKDnaGH7Y
pt6bMrNvIhFAomzjcr+UhUoUYzAGaKz748KJu790gx1dmuXlfz7XyYoU6Pw9Yu5IRkyRnEajofdU
l6QBc46MhbwMQPcvmaYD5E5cUGnn5eP9RYVJtDWxmkVZjbBz2b/+bWLLnhXnocNshk0MW2e31mKC
2jMGzkPQmkvnuhQP9w8jHjCMcrChbd/e+5WgPmEg9QOex+8iwiMk+a67uIk+S4tTblN1SxGUwuwy
m/yNlt+pxkf8y1QEJdlj8FWlUXxF/d1u2yjzSJoohhedESnu2s2BMrTvYuuHkekcWBOTt3vhuHzk
pTjg2ohhWdW5a7fvuxvj3PjS4IhsdCvrbVbaWx1VxwbGA55Ssi/XzI/LYSqf0mCIDwHwrnVvO+1j
Ornbf5XXcg0Z7f771L2bwMCyRJKcynMXMm9zkA49h2H+OUwEjScsAEYXNy+B43cH6cFZEYxeX2ZL
Ni+qI2K6Z8BGGVQ+m2ZlodkE1DL5qb9Wgh+j8zLOXp71o/J6iyOBucmnob8gJM9WwP/aPXyn/DlK
4OzT8Ybn4k/Vh5el+lq3s9yNIUKI3gMdNYBaNae4/sgd5xgYtnyhfcdm7aZlCFQ5y2CGhpC2kfo0
jxkKG7Oz3d9BtsQbpF73WhQFa7vxnfg+OtIa9hXN1x0y0+moguJnOZvhGRoPt3XbYfj3ByT9Eers
d2GUj8K0N4XDfEwU2lvfK2gnYzDmV0Db7jV3hIMJMCa6siIY6j1BCOZJ28ZfHYbZ3nSHYqetlkNz
TxQ9IS7XZOjwik3I34FQ6U2L9XsXTpionWTkwNdGfneqxzrb9w54I3gQsQzbJyb+w9VAnZjmstrk
Bto//VzI4UvaCaQl0Au5RaHqe3jdKgZuynpRRklcjvVq2oAlOsrolfvtIYBKovAtEslLniSvlcuk
Udlb3MEY6eb6Uvsz6So5x33RPoc4UpBIr23hkbGFAEmZDEGi5rmNEmclkYIxOwO58Agqx4GXBe4I
S1hU1aSMwuBvkldUwsRKOY3EPot1A9GSn6hXs3SfVWMa65iSPMBuXg7oz+ASXSBOI2AeexQpOLbK
yseMYep2Y/ot6sApQY00Leq1uj+DWNx2Qxl8wILb4L385iQhGOrTAYYE8CvIJQbMFlNNGvvewzxy
mu0cb0VT3YY8SMJNVv9GmZI/mEgvtdCfngFxVZp43cbk0kdIe+fq0Ue/vC0UAYTatfeBtZhCUgcn
7WQ/OZP3GMs71TrQeB52RU47qsgtHDkT7IBqcWaGWCCVjItD2dWPMnFrOEroWu1aZ4e4B9uVBNYz
bRXujkC+wb3lzG+1HQmyIyFPIv2MZzhlZAv8DBcogl2kuwBZ+alXRnhAN1/nJNijurWug2F+tS7m
HZwHux5H9THQMLrNMukfVAiWtgZz2pbRBfdkdKlpt021VR3HJeiiQCScpxhTaI5txe/MKBEBtOAj
JLtdR9fbkT/aRhXnnnl7iXP9dZLtdu79J6ZW/p+2vGaoO7xey2uR8xC5DfBWw3bXAqjHZCTAJwoa
KU3YoXIiXSlxpqeMCfwmQZnIodVc4c8w0OQ8KysCwI1aYA1+9siUgshkvCIbB0o09q0CoBxWBTIW
Utr46imLmfirIsUrhu/ajefnMqVPmQcBae3N0fWiBgk5eox6grGc5+6PVM3uTixQtNoX5bpBzrKq
de4/YBFjtHoKawlasnIs+A5QINwGBy29K8oQp2BEP31zxvhOkgmtmN8gCal0Qg8IWUvAGmSNjE6N
ujpHIYZWUpCqOECogEfEscgEwKfLSUSXjx6RF0NlbZMs4ExLfi3lcPyUpaeWuLejaWI2wlRVwjoj
8WVMHcWhcxT7phqocEqzfNDWxRy4HnVezSdl8Y7MAH7QhBHZBou5sV0+1U+QJxbomE50eRyCZk+y
xTeC534do2Lbe5YpkC1F75XqvuHPzSX8ArN8Vhr5kpvvk5EEDLBLwSah0ec5P/uxIYCzAQXIUn6a
3GYr5Yw8w6PVZ5vOobXEORu7s98ZxEEQkeMEVPmsC/STC7Tr+M0DP25fCjv+LCNcf34L1cjj796a
BrNIm57skHSWfqiuZmjePM/+YxLcjfT/UesOEFBK7mVR5M/Ikvpdb5CcN4cNLHcDgAxNN1rIHq0s
Jx9Onjc+hl12SZ3APRo+GR7SHk8+0Ow56SmD1PCbLQqv5Whf3al9UWNsnYH4bEWENpngvbgD0MB7
Yq2f41KfTCsyPvOx5f1FhAt2s0ZxZNKt0NI7Deb4Tsc+25CL8WGYXn2u0J0PMJ0cC6ZILWpBUVmm
fPFTO9uPZTO/A2B4DUDXLe/BxvfSN23r79oEmVxHmJ101l1DbXw7xJA8FA7q3orG1sMQ2k8uRw/6
IEZcxlsrK0haZFG+pOjhaHZmR7qxR6dkeNz6wt7PDrhvmGHhs7jphUAQx1W0rzpPrXztXlVK3NtY
KmMvKljFQAYqzJBoCIgQUC16mylqX5qqmneR/zOyiMOdOSfkHr5iC9Zyn5MNT8p4mbSE1HAbNK0F
GRQXLw9ssac54K1Uxq2JGodysVxyju03MHBvTcfk24NkFTrEtjRJ/j33BDI1JV3prkbDIex53PZp
P9NbG+xVq1VAHzozTuVYHeY8ALU+6u9Shmf6gYQNeyCjHeMx0YG1n6YxOat4a1K4nmDnbLGfYcKq
Z2KeaiSDdlB9Og0qHAv8cpYw7bcDck/SjNPpiAy6LGv9rlEORgJ7puMvMC4/7Fd51NyQ9On9XIjL
MMprbxr9yXKPNlmIa7u3aspiRBFdDb7HaNI/9OsRW6CA21UzIQWJI6sbnppHat1fOVJYKrQFhnVN
l1oqNtAw1O0Qnk13nFCcDBVxwsWGbb0EJpjR72587OGlIBUa27Kdo4a1Rsi4KK+ug/djnNEUOZn9
ypd7KzAVkOOFOzWdJmtbmWjk4krS86dyXtsd0lANaXATe8UvlpSvGl0XVReiQu30RKjPPWDP4e8s
6r8jtiJslFgyusTjHu72dmuXn/XsXwIObbbnp9dr1qR089NslyGxIqCxe5ozRg1503Lrq0+mbAuB
VfwNp0JidLTyTUVEXKiQperY/pBsYvR2Wpv/SrgMerK3BMHTvq5e66p0fwL6/uvQG9s1Qb13REMw
RFWIHe/Z33qmi1MG7+Zo+Ucekldp1eUJxgCHGeAHawprRc44AjeZB6e6hHnYwy3AXYU6tcB0IQao
imjvLHQvu0CS1uhZKIEcLH+qpknu2H+la/3u7YkGBK2cbaphjEnnBDJDQeoPoBwRYRCV+JjyMEVX
NTYPaEF+1PV09SEy4/vO9Eb3MP3z4Y/yQgs6dvrclhPeNCidNdFaIXIW4EmA1pCUvbYhupZKPiEh
5MCTG3RcJcbuYMCCn6+jxFqVHcpI+IHq5CqMAuwZdDB74j4NhNyGXw7PcfQXEBMnB3WI5NRhVIXN
GKiPIaJzUE00/FiWM4o44MxzHWwCxCRAEA0TVCPOg27I9pzRrlY6+kcFqFg1UQ8NGIXeUHSSGlgv
WaxdcBNeuxeGbPcLX9WPJJVdYKavo3OrsIGeigrYXmS1DNCSYNdGEy5TULJaOuJT4FsCEeD8TryU
zNLUfAQdE4zARkWbBNucmSLpNRjW+7z+lBSeuADgSXsxv3LlmuPKVS3wjWkSQCnMvejLYxx5M4cT
mt5iEa7lxVUzrMKegM4M+TcUcZ6EwXB8+CPhDakx6uIArf28AEGBCwNZRKnTu5dIs/HKYURLnlbk
vNSXKc+OchklcZp+SGQAK4QGZhZ2+RM5T6fIbRz0h5rnKB8OEt0auqumeghc5jtxNX7MII+2pVWh
6xKEyHh1+OUlHksJOtTAaoGdETNiuhCwsiqPtlmDbKup5g5mN/mKReN/TBAbrlzNi9/UGDhGyKax
u1dzXp8k5m+iVHJCllOfvCx0akF5C/6ZocsrJIn6UXjmBms16H7l63XWlyj1kz/wjepbPFW7KtWK
VkFDLJ2RZGvt6mgBzz0Hhvpthyaq+YIWW0bJ4wU13EujezIiRS8zl+U6wTQJO923+X8unngXqmvj
LVpjLADMNfT7UivlLZHIxohckMnZrVAhXntfd6vZhltnoqAnVkGQDuxvfZumXKU07hNLHD3O1GDt
1CFMf0VybnZMD+jYpsEmj51HUzDCMiZ3pjogOa4H5uAsHru044nliJg7AKEVZ0pSZczmJBYIms6T
k02Q3ErZUNbcBnbcbJvJfs5TJoTyrTGdbwzV67QRtyEjPSUJkscoNpih05+oKuiIiMbX0sUKFlAq
mtl8tJrqzaBAWjkBWJ6jtIzvSE/QfNqBtVBBwrbd9g+G2BZEUhCfzAYzg2/qC3NkmjZTYJ+x7UyX
0YbJYywb4+w67Lm8FDoczyHE6lmkxHchM7x/ekpScUzn4RVVi3NzGk38e4Ag1iiY+94/V6q9rGQW
4E+gYDBMUhtiX05rSHVrbSfeA7N+6pU54tzKR5UZwRNMYSkbbVY+3F/mtIeEL3D4hnaFDxvlZdgL
8xm3VXuSC4jy/qFnT/PNYcRVxuNtzhSEsNkrtvQv6GCZgCNC5Q3bVEVyldklA/UiZvoM7reiyiSk
lHM2Vhj6dAYrjkiQH2TlmJ9n1MT89KYKz/Ceo/VQTellhg93rKwMao9ADFS5icWHatdDv9lYbgQK
pMsqLFGlsw2WiXZTDsG5qsLtvy/nd6gK0ilugA5Mw5uHTyNMGDhbqK+HROU3kQKG8g3HXqtRhTCy
gFzAKGCbhm+xTKCJoytuAA4/7Vx7gCdx/zD/wysU1NUH7W6DQ48zPsA12RahuCMhn9Pcx+8+EvJc
+27yTHvzSTaNA1M5S5/V3LFeeaNIH8SQ6FvW9B/V1Lgv/hzVz3aABwxnaeehMRh184T+GaYMJike
/J03VvVHo4koKb1+H0b3wU8/U9o5LWGjdnijqN5GqJ4QBxr+WRIxM1Sc1+4vUa/OYYmsaukRhbYM
TyY4OBzY3XtohvmvUUCLynBtBx1ZZOTVLhoOQFFouf+1TYt+2a4IEKF49h6S5UUZQ3auw4q8sso7
2zNJCyp1xYuxaDXGmOwXvJ0XvUzA/FAsNvxknYxxvbnfhfcvYS/QOGvgDBRyQz6OZdhz9dS0Hgdq
Otdv8JwErns20QQ3VDMKCjc1S7DDnmCdyjasiaDhJQ3nipy6qSfTuo5sGtO0Asj3aCSAMRQRG2Sh
MeCQXNJ1YYAOs6k45ChMHotuCh51bUtOk5i0skVboHWNPkL2fxxSSneK9kRX2Nkl8yDgW3IhLU/7
3NUs4pELOKxoNZ4Gr/I39694fzFoe5Lq2VBo1VYWMDT0zYtv5Cm3THKe9CbJbfdBdHYPiTrHolap
bBMpq3lJ4m5GOLt89Y5k8NptrV2ZBtZLGBBpvDO9WWyoPKaVrPzgfP95fTMANHjvLmUC0ff9fTeX
973d9doB5i2qc2m21OaLLmSm7yg9czoVHiISDjpsXVmwG3VRX6sWgJvwiqU1jYuF2UoMegSsOpkj
dWGdAGbUV0IQB9inodh1uphaPIXk1Obj+NtPFoSXKXlaw9Y/C3S7q17VwwmJHfEsDW6GpZ87ETMB
rkDLXeG2zRNwoEPQkckF9cRZ/fvVs7jC5MO5/1yZ8v3+NEAiwRDPNH0d+r11dlJhsVrypyqaiHD2
cSLhowNpKH7fvwvq8fEh9I7FojKqF9ERh5r0Ug7N87/VsjNNYPw5/GrEjP9eQrxpSUlonaFn/jJN
KVXCrqHsCssHUgKY2N//lITOqSdb8n4N7rfL/UKUaCZAUUltbcyUc1xNY47wG25HSWfKHxSJyEDX
dvensHPdmf3Y6uxrE+XIECvxqJaXoaaIkks2qlDOk+H64yGXaX9mOkZ323be1Igkc3J6QU6P+Gub
EKSYEMQHcrM8Bnqp8UC9DlHcobE0A8Pb08jVMEiKi3IgYg6tkpsqKQFU07Nus0UDjnJmf7856OYx
3T8lHF/APslr1tEI7Jjo8B6ZG8w4EmElwPAiyfesVMVX4amWs2RDIUWvd6UzncKJKsqTMgxU5Evj
lnL00o3MaO7LLgc6oDv3v1DN9Dc1SAGGdY17tsvQMMFRjvxS3EgidNykfRqGuTogiiOBIYDGFpZ5
f6ksCZ67TkySrQtAZdyQON+JKbdANa0r5G7HAYzcEdAX4YTL+D8u+sXmZay7rq32hojVK7KLZ+QR
OeBN+Hv32dAQ1O+jJTiGOSZRGXeBzr/NpBV1eLJqH/uFsAVbDQwpn0AX3CtB9ycJXqI26A6jlUIQ
NS1IpCUn7G6IQoqtpfOsl+Y3mVFQQ4WMnsiEwZn/YGjN2ljH+p+O7a6FqgYS0AYCaoYRtZiMGObc
RQSVZxKikLI8M438G5IN8/bvkVcTjqEk+QMAVX+asmDuFnBM+Tfl8W0Mw3dVk7PMtAbHuaXRcDG5
oNCVCLa5S8hkVPzBrrJzSYd/Rn2LvIWPwpHSPBlcpDcM3l6xmu0i6WMWM+eJVvr0gP9O7rKiUPjq
rc0gBvt1lN71vlsiY8EgyH+r8mTamwhtsQuhYLnvmNjTpwf8YhjYDRuL/TTGOA4d+9OXHmh6Yhbu
BcHoUOndl4j7AwMFRq+UgckyM/FV3Ve5+8sc6nwz9GwbMh7Ad9QmeS6L4Wey82f8KMPv0C2fw4lO
nD0DnY8EdP4uRcuMPeD+9Wc/NzhzgvW02pFARlEC+1lqMt3SBEeHrPe8ib9Ey1TDRFplZURI9Y1o
fo4edOWUYeHS27eb5CbdkH0cdBh+Evg5cfbvV8bvNRJTqL/+rWWWi0uI+TUAZDZkOHTdoYfAmAic
2YGqso8yHp5m3Y+/OTbvHNFPr3dV0bTFk33qmKL9bogJYsOlacQVGfSRpcw/jq0EolQG31aYdT9d
z6BQyRk6uw3giGLgFKB8WJ/JCKoJfQoazm6JQvXbXLPkDPpkORyOpxo7R+yM+46D89ZSp4KB9aXv
ACAGWfNi2BZyNW3ydsUDa28HSms/zuBngXgZ0c7rnOZEIixH7okjG4s/C7A7InQK4fMut1c8ISVK
PP9oLT7cPgI31hHuvQ9SFDF1iKsodFxUlK4CIQjudF3mwbxTtUmknXmk017+uo+T+hEXhosDZIpL
zlZtQHIm7bTqoIbUe2kckJRGU7/goyt2E6D0cdFbATL+SmPpXBxreLGzmBmxOTRPqSauAzlgswO/
/V532Xgo6F0zmXrPMWFTWnXpoVg+zKLxRdN9ebj/DKmU76mW6blQ8uM+6BaWqh6cQTNfL+OvUgj9
bvbFhAkl+LpP6iQ1+maoFKcI+ki3sRk9BD80GeLaqx8LFTQbZhXMG0LLfRyQGjDsVPTM8XCjhHBL
9z8aOotBJK0s+2Dk+hcncQcNWg9gyxlZJ5vpQQ0z5PfO9GHpypHr0/+SRjiTJUC/iwQqta0ckfES
skQF4A9AsVASxIpQXJGQ49EBiEAYUmEs8h//LZak3g9j9oOOxOILpkotsRsxvWd9U2Me7cZqKB+D
X/zU1km30XC9Kx6TRKByYtKzT+hYPfhJjlBPBNPW8KLwKkvx26Lz8UbPRBybEa5KRHBVb0iHnEvz
5yjUszX3yR8jD1+rQGY/86Lod56CIG5aXkaQl38wk6L6TxUk7K65QWQMxiR+R8dP+ccw1rZsgwga
++gNYmmAjWJ3H3uzmvgbDxgnyQ+WgZgie7wP/u4vAI+mB778qQniYIO3+Sa7Pib7M2DNj/VrNOfz
l4n2BjMn2HuNyGFH87F4lv1Imq5ZfVhV9tgmFPaw/sTWWmbAEwkDY5G6YFPj+AXzEvNLchn29CLn
c6IgfCrPq27N+HE/aiB+Ju3FFuYNFClWa7Qpl9SqrUtuYNC+C6X9HE+zDgHToRV7sDvbe6g9CknZ
A+LTEP9Ok0eUZj9di4azsBMsFoua1mGfL7rIMBlWrbKugZevPR18h6GDqsFQ9q0H0zaaRFE0Zcdk
BOlNYOZE6nnRz1ZAJ+V4TU/Y75+cZVzlMaNvGwNsZDb8ZcxumHXxOIRYMoYAO7xRH53QI9I2fJaW
T2OW2U6gxpsl+/llynauYaCSxn5eYuu4thlLKyKa3UjDjkSGkl4G7ZckLtt9q1OmMowysbJwyGZa
jtQzi8mNquPNGPhfKKMnsm/lOc8zdZCMRI2K6CbaAp131P5o089KH4oYzJec3qk/zF2q/AfuNGcf
At2jDkVHj76O1VCWB1HQf4Eil8WJuZ4UAi7OqF8LNmQTCftv2zffQPb8vZmAJpxgp6G0I0MHXRGT
g19yJrt18LxD0sKph3/00VO+Hqc4PdsOflL0oivEstWhcAacwR4dya4iS6LqMe5KdB4MzjZxEL/U
WXSier5qzz4NaBHNOZ5o6H21eUwUsJ/vrQzgdLCEqXV0nldWml8ySjPEf8TX1gqF/CzXtQ9QoMYM
mfxVFma70LJuna9BcnP2d4Ux7MfYj9chWjlRP7QvwranI9fqo3atYCWGJjmqajzCLTKeibNZ9Nlv
uZsYF7fCWFN04RXps7GgKZnpHL2g/8onWu0DriQqTQBLDWp7Wt1qWabpglTz3zAjGNK0cwc/ZnJg
9kKqZ03vGtYpkVWmdcy8ep3kzosGP0GHCqB9cDScFoNqEh6ShiTXIKH/MFjpI4l5QP2WmX6FdGsE
SYXak6oAm8Ju8gyxRUeU7ZBa81zLdejyFOgR1MdgEr6BwGSgX3Me+ulrXpBCdUKy0kiNG3B3r0yl
z01jiW2iuMBJRduPdZRuI7LmhPcdC1Lfk5NXLU7IjEuDGcJcbtqZtyiqATwn9UVH/ossRA1Cydhy
KkKzFM2fncSPNMK8t5Ai2YbcOxS+k1fftLmnj6VBiVUdg8aQ0AYmDqN65MwRHfIcA2UoXkfMD+u8
5XuVIA4xkywmzE4+gC/lBkrS/hPRSrBuMSXg/HY3JqS6YwEfY1xbqg4OLsl0jhT5E8f0rShs5IJp
QZwpmWWs97t0JBDTlGjf59j9GWssPMRZMVAhabJt/2QhlPVxCFCep7Squ3o8xVl+84nCmEj5TWm7
rZHJf6OIfiKYYgkoJpGewe2NLZ61p0h+1W79fp4H+YE7fBUpqASOl/hbmwCxc98+CXfbtVIfqqYg
0cXdAw9ERQykoR3712GxqZtIMayZ9Q50wUzHcklAFe7fkYoJQ0z27AKl2Y+eTcpH3r91rnjtE9K4
u2XbSHOktqGsD6hMgSNydgOPtK6dHtri7CB7duWXIv2I9g7TFmtcEZZCljQgpf1Qfo3ke6YZnV1V
A+xK04zYM6W3PAEpyHm94fpXA7nciUcTQ2XNPgyNtSBSuWsa46RL9+88zzu7ZK7MojNHDTP6WQNo
daHXlKgTGJFnP3x6g1tRpT/Jqyq3+JrPnosLjjv6pyDfd6GxefxDk+dBeHuEY4/Qi+qt4RK7AswO
3YUJK2D5CDn2ta6ZsNvEMbPPCwaYRAh4LqmvTXssdPtlmsz6CtCEDCzxtaxK7fyYYe6EDLCKWu3o
TGMLhAG81rM8TlL4O1BxKdHD3UOAiOFsye7BH5vnEk7niQp3jm+MsV+qKKCmqqML5UyzIpLylwk2
KrF80OBjM6yRNWDs7mhONkpc4GlUDN/zaTtK+yeMkU0/TyM6NMVsAIxtGF0NcpQZTXOz52O9aQiC
8fPsE+ErS2cb1Xif+5d4hj2V2v5NNNbfqgnTne/HN+7vdOtV5XsUofZDqnWCg5D0Bae7j3ECqRHn
39w7GjQEfcYE94zb9ziWi4xMxPlWWrnczTXx5e1A3gtMMaaiM1Om7mxUJN4qgxEUoyw+CaCiIdyC
/UCSaG1cRJwgWOB4s1ZAPMjJZfcqA+z3dv7Br7VQc5nklH7xogOzRATnroGweds8sSdAi41xlsVP
JJrets55LO0k3EnwZCRZdUTURueBr9OSogDEbusM6fNUxXC5bRo5rV3sqoCQVCQ/eBoCplvdY4J6
diURxoIAwy1eO9Auc4PgqGhJjmDdXNURgHlJJbk8SK8oERJKofCZBF9CDhWE35IlQhLWVdaAeWpr
Jq+Rpro3IZDwadchAiOcd0aH0hqb3EfAxyDzyQuzr4m4G2dsLEj3FxdK4sZEcnz0fOPUmdvSJW3T
UCbNVJDetHeQu8Z12YFd6WImyTHKOA3xI1hZiAL37cAuTF5BNdUEiaqRKel35zILnSxG/8kAdhCY
LzDV9MQhEz5qPP/x4KRc27JhK8UGaum4BvQQ46ALHks7/JFC1mGgTii7fehM95uY8nGrxbj1yzlH
C2a/tIN3WQRth5xjZQL3iUGfAuM76AqdkbNxGiYdquS846TT2lPoRqqZUkjcZvzl2w7KAlOciPul
w9IQGMaKWtXhNukXXZZgIXMsSCI9XRqLQMyiw+Zj7oq2ORZAeo7tOPwWYZDvhdiK3N4BsP+bKjvG
WIW0mrX/0eMtKhRYscnPN9pAYFvExbhuuuTIMcCgeLLLTfesI+tHYI5vXY470OQJhj1k0zMf+Rdi
pm2R/ChAlB9zYq7T3n5h3mNt2pZ6EB3aSo49cqAyWRk6f8cM9ydvom7tIQ6DcRLB3kY/iBxQr9sg
QXPxllklJ+RF65U7zHQsT+3BnZ+6KvV2Rky6GxM8qwE0NOSnDl1G10fthqkmD6NPsyds5nhj29ZX
6eY/mwLNOpRdvPT+XrmTd8x7xMh+B7G2BM+EiLp1CJBugCzo+kFO7oHrjICkCi5ohUlYD60bKQDM
seJhM7bF/CfApIUC9DWVDos09HzSysBQE5XToSxaydoKdsai7y5+tgF6syR9CxtxVUHubuiiH6Tj
vhqadhOuuM/Bh6EInMZSMEvAP60rF3BOT7hWlpEwZcXkFgT8GMrD9qjIUcp8RHZziGSb8ilKzC8W
dhih4yuecswB0/gsS86B3DV6JVMMgSOjRxg+ufPMGCXVxpM1BYyTgyfP20bpkJPq0OVbx8qY+Eyv
rWzDm5LOtW8P3eRGP7HVrDPHVmszVuh6mPrvdMg0rC3/wHYcE8JAoHQBnK0J7SiGjIjU2XjADKdY
kVz4klN8NkNy7Gx7l5smWLlk+vJsUqo8RTxFTeCYLNOrrz8yX1wzG7ztaC/ZnsgC915cf7LaMRU1
xuzUpOYnkwvyIhprnYQgfsGzzLsyItCvqF9zjLDKHTpyRFjR6OwCb+O8xLtJU0bl8ikb/MvEjNo2
xYdjVmofzjPzKxfRHZJ7FqWo2zZ+KyGQyW1FfH2g0GdIY/yy8+hMS5ok10qpRQi6dfCzHDE0XgHR
6FOqh6fRZLqKvppSlPYGud8sRbkw6m3NFN6sb1VG0Cz8cRDU8cDoIpyBp9b2QwwCG0quB2XfEI9V
kY+Xhokvm9IcET44eeUfQ3G9i8xtd2lI0zlt5Skf+mSLQnDaWK1Xrp2q/BJQhXjbmCSGlfM8mdHv
gMDilZl284FMOajx5bESSOpmN+aaYrddjQZsxHIoP32r7rGoEE1hAvdmycJzK3AZihwgmB02K/Ij
mfIvuujZeCw40hw0ae6G/TZVJGsH47gSLaGVcU/2UUau8RJCwNzUP0TBcInn+i1IYW54g7frQ0FN
vfR4mNzdHK3OwoKiGRvOVU0VYfaDRoRKRo4/kNjJm4ZPihAlmFHwLSOLPAzkzoVZU2v5JS5UNxkP
/lNbV4gd+Z8l7DpQNas+m8DBOKiabCgPu5pxZxjx+AsObD60grOxvIzUSWCGcIId4z/x3DGutKZm
05ryjFxE7IAWsWbnyOyRzSAHTMa9RLlAgEeAqkhtqC0pPXU9bTpWvrrH+SgQfBALyA6dUYgQJUR7
DtHQkfMaCRiMjNteFLCTTqNJ3rZv9yyJ7A45C05UjL8tP1kWnVPSFUSJzUzKcYICW1kCQgkKs8iC
Hawp2ziesQ1qEeJrJPp88rdQVEg3hREmfefVdKDA6S7+4eryR9CKPS3GQ9bioSQWB2LOsQb5MwGF
RawyjzuD6b+DEiIeg2so89XUhJ8zJ+a+yh/qiH8Ql4vRpUa5FLyzEaTrrCIJITKqk1UC4JTBcNNd
RSU8tQh72AK5n/e0rrJNaSt5aH72nHFUAYYxgW8EC3NAvIoseVsEFqsRfU7Gvr3EJDL+ggFN9T9r
iMQVZLtFQB8UTsd3e/EsfMR6ipLtZNwMzpjE6YbmSXZU1h0568gOuNmlRT3rfVkcz1aY0uW570/K
gTxJuOl741u0Hsk75meFqYY2UxNjqB2s8JwcCJgix3jBQh9zyXTi/7g7j+XIkW3LfhGeAXC4A5gy
tKSWExhTQWuNr38LYLXdzHrdVdajNutJXAYzbxaJANyPn7P32qbTfGRN82yn9tzfgyvTie7NK5o3
O1Sg0B34T4JYlRvtszNVizKMgZm9KkfmgtFosoJ3uL4LepPbrCOAzYbaS2I2WmqzZuDv/DIpHCC0
WOlpXovJ/g4oMYtHgmGh8WFEL6Fr3xliSM69ru3NsdVPLSLWr5diME8IjpBVpKa5IlDbg9BD+Wed
MgXw2cNIv+mCzAGxoe7wenzzYZLAgKpImQqgw+uJ2gTsAHE17LqKvp3hPLjWdKHdCtSs8eO1kVg4
dJ2RsOQuHS/UNJts1QXskl0Xu+sxoojJs5i4gMDb5iHYRy2gwZgMHeVn5VAi1Gi6qrqm21l/d2O0
AiXtvZvaXIIiv3dzLV1pxZvnFtoptHOMqi7dJasVK1NCbyoSn3Avep7MO1dGXeMnh+1NmgWEe1lP
l85hlCs4lcq8fgnn5EhXPEajdV9H2bM9OjYh6+l3OzbldhqH5y7C+Nk1OvBEmdZEEUOwbhRBB1Xw
U2RhuqEl1sPTgyU+QkGTuUuf1BYXBi+kgvYT/4msfao9n5jprL7N3OFb3CX2zsnrYZ2X3XfmogPZ
Idu2JdXHMiQ9BCNH4ROmBx/HEjjiqTwE4Q9DY4QbhPqOWE57o7J9zM6wyWt0NUKL4wuYoXCktTG6
yX3YIQDTrRKle/VUN6Vz64qBXYgTjVuR4CKMB4MBOqKCbcpANx4beoQ8Z7QEEI035nCSns+9yVOB
7T9EaRAieTQszsvFUzxUzFsT1fJRWT9dGw6fpwZ/DjfuKeEqTLhx8rM1p5rMjWg6dGSqqsY6u0X4
WBUDgTmF8RQ0W3Ll77XoyrC8pFAtidFInqP6rsBMeVe0fKbcJRvNyOI3qdFasmyq6xQnhksIN5mR
YLnDhIhbwgrmrdtgek5ojDX2r+D2p61MEz4DbE9MeEBthpnYhIEEtD6qXzJ4bMILRN6flinXiFKJ
yAgcSV+vep5IxpmfUrbgSCUrikFCyiicvNp5w5LNjoI09EZ529boqyNZ2k0EvXZsjBalUfYppo7K
enTbS2HmuxqxDwQqQBje1N5zTglLNaEp4J/JDMo/T2a/pgQHdxQCRe7yN9AXCFB9DZUgf3miGeq2
1t5tclxzvW+8FBxct94op1Vj5Ycq9T40MfGAxvQuM3rn5Hz0mXnsBaNv4nrkOO7hhaqVKlkv3fbB
IzNuV8ks2xjQqbbsCLiTfoYkOFcGRmxIpzdAPcxNayH36vDa98GQb9oDweiFuguL5MUW5C3FbvaR
tASKaAK/Z+yHLSG9PgtWd9JbTg+057+FQbtHDZ+t84mxq8cobkxLnK6sd0RNBBaSkfjHVPmIQHuc
u3CZoZC6Q/WAD9Qn7yAiCDQbn9N8wH+nD78UnJ0LjO9uq3mwpqUPOX4KOMINUe/CMZuMvRG7nwOz
OUoTOqq6R175SGSuZlb6bXKEGWffdwOIgwQVEOEP+Xs7/NQK4xj0nK50rSYUy34Ph/Z7LT4Ar666
sF8PKW1+NtFdX7jvjVtgrnjuDWeE04jvPHVvBzbGm7C2EC68RG3PeNvYDwzfyA0iUXK8gsv7TKCY
NBNZaDVDLkeIXTrgscsH9w48zYVR6I1C8gu6maPyRHdgTFElQkOsaAghhvw2ZI9GbXp3aA/nhi9S
jyIjJDvUJaAvcWCIHdwWpnPypPWL+7F8CvKm2UnB2SsS04Wxau7268CWn5WMX6D6Vf00bEQmElBt
yQa8NGfisc32Rd/YCIRMYlhKeod6xZmSS/vC4c3Aak1gYIkO2KoRxsUWtQvT5bvGxCsEBf2osmw6
tIMLhxy7H5HnTdfxD9m7stWfpiF5YA0uceqoYOsKXz8xZvw1IBg1beQCFSNwzWStDSZ6dX2tqU0k
Qk7PmX9uLbTAqTdv6FO3IznaL6lljTYv6Ks3aOf84Gh1JC/nwc5U5o2BzHoPDk+uipCsH1fazS4Y
+XUoag8NCfKrxNU3qTlAijTtZ7wAHiLKdeDhtG75A6j+N7MY9Grintv6d4HmugezUGI7Jnm0LQmn
iYbawccC3df9Vtecgh3mWSRJiH1W5uwtqc1N0Znb0sLuV9U3rRydVS2xQsikhgbuR+PeViMpz6FH
jEfOx6mVySuSzR3HF+0mjNC1Wu6MaNb6nFFSsCby2bpxwQ/rGj1GbSzuw8y9JIQEULo+6yO/dzc9
llG3s6atho1uJdLh2RzzZGYWYOUHcENONwg+xZ2IeBdDTvuKin9WLpcfIaMPvJ+2dZCqfCwJzA6j
N83yXkBD4ASRrIN5/JiUJeEvJYkKpMeSaR6E8AAmdYPa597ytM9MaDVEGedqitRA1jEl66yM4TTK
2cxeOuz7pdjVRfjZca00u0YFndwFmbcxyuDqNEAHpTd92Ieid26LhMSDgGy9Oc+Appaydr0gPUwz
CZ6hP7srKaRWdtN9tn5DlHveY6kROakzInj24/GjR2TMPcp3Go5iteb8an5WKWf7QbhvzEHfcUmn
gto/m9QHGuGN49KCqNht91l81XyuCuI8CMjlD+VCfZGES2GmfWEaROuCli035bDiMLPz6tHi3Obw
yRXIJRZ7qE0TKotc67A4RtmGNLph7RCQyGu/1LQKaAOS4rMPQFsbjV2f/MpLj19IIo09OM0DosNx
C+PMGJnALS8V0wgXW9ueLYHTeT+qUylb7YX2+YVVPrpHFsfJAMU4WhIduzAxSAtlQQSuPI74EDRO
jY9SRmwXQ3wVUkg2jR7kqiKnpIeCSfuN8sIPrPjQdKUD0BbhxfLWYiBEXyTWHv2IAHlTwzJRa+nF
yPXhBJky3trS9FmzuZUq9N6gSwl+CFCVQ0m3PvKJ3I/QNLoLM2B/F3nY8iazJpeGtVxlBS0kBzKa
xBFO58VGb+lZ0Txk2mZVO94PdfgNWV1410YNWWpZap8HT2di76w04HxHB6TD7dfo2Cqiq0cNdQoF
20o09eNHazbXWmTb2HaNB3Cj2W5et8plWN1I/otxEaLlqUacjfP4GdrxC1gmZN5TcAuftWIpJQ2U
tQwejA+FOZPbGh0fYdvjR24BfhchIZZdSCRmOaW8FfEvenvp01Kb5kVtArEKHI4SstvrxCutVTpZ
CAJpG6n0u+kxDtB9xnxudilbRx7mi8TdXR0WQFJwNKJ0jg/AXp555Zr9D7f9/JWWT2d7qGn2puE7
jtX+yMgJwXA83XqON354CLzWqv8lVSrPEhXqIWiH9FAOvn2B5I3TsaZTZZZoWicnYk3Kjbo9fEFX
qGd1eJUMg4zADW/L2YDVRZxsJ83LH0aY9Kisnekz0akHrcgZ7yb/2M2Tdprlsovai+FoTPlmuWk7
w1XtAvHr17+tcZqkl3gODfOj7UZ15+qdOnpBY9DZ5Rf4Dfr2F1vtd1ah+Ser8IukJi0pYaOTXmir
v7EKCTSFQSHcn4ZLsgGHxWMeGIxtM3nqI0sduil5j4B1FWYgniIkOxuJnAq4CLkWLLOzNHd5SfHC
Yz0czpHD+MyuRXQoyzy450kH124hyfLu8Tv0G0dl9jpsZXr4l18E8Nxv0MX5F4HAawoFlVnp9oKE
/B266KiOzTmf0MqVcAWbSt+ZafkQNNqmAFm3oYVVHma5vp77T07Z+jMG7NcAoBfjDNAXCkIOmQge
Mkl57HUU+RAK2NaUeauF2mkI/L/on1/Avf/NtbeBXv75IyvbElJ3dNdCawBemz//jRPZY2f2g5Lc
N5nM0lsrtdJdXKbZrk7o58dYgN6rxjw4oyZwlMf+IZuM+JL3NX3SqTDx2NKu2eWqGJBMJt7Rt+l3
ZNJ4rO3omM6SGCR/qCEd8+TO6uvlpSCTVXl+SbCq5x3Z+rorrgG6ouA2iYekJwBbolqH06TWjh0/
BvpkblxLEbUzK1GsiNmL7oIaaiz9XM8vy1eqER8CyAXsHYumE+iwC61oojKbnNxeD7hVRuE80Z++
Y6KKK8KxrZ0vJ/QLlu28ZS2JFJoW3Ja2Vr3Oa1BQF/ljU2snLwnRa6oIU5GeuHQqausaB/2wJ16P
H6pAD4aghifRfKGrrZ0Q7EQPnTKbu5wyKBai+pdnxv0fz4xjO4KbzRL8jwXu8M/PjYoxoOs1x1Kx
xYd5eWgKQu/GRlWXsBhvMVrcmIGm0p2pFSFJIBxxCp0h2wKQAxMhH33Ho59N+gpm22LXz9SmRoJm
Ry47HJa3rSpwBxYzzEFvHso2iQ9aoGGMoR/6UIZkbUe26ewsp2JrsIx+0wE/ZSXCXlcOwWNdTY9q
tONLFUqUrRPn11mimQ6Ylcn6Jc7MzeQZyDDDO8RBy3I92gMgzslIThYIHBiibXiSlkXKj+fS8XXq
9IQoYx8nuv3iwIPbV07CbZt2+IKCRKOrm8BAgnHSEXEzv5elOEdly0QA29tjpcJyP3XO65C694sO
dXlBXnwPfg3VjuURhZ1Sanpj0D7nGlp3ofThuamMO68UHNuHFNWGZdKTGT2ihGTGsIPMLchE0QQc
OJMgmJmjFJkrvzuzSq9rYZApYofI3tPYEnCmY5pIXDLis2+U1PH+r+/lvrr884Kk/seC5M4kTOk6
DqW0hFvx512iBYoDkQGkBm+qu63RWENkVPVWk3R5yWzT982EaMe3SdRw+tq9wIZuH8XIYjRyh4kb
JG4gGrsC962D4M8OjbWhieeunQObtTG4neSbrWT9UEY05XwvpPqqOPZExr1eNyngHC35VfTJL7eY
LigztZNsOcoSrkI/aOq1QxGJelMEaKwXGMtUo+TsDbGLwi7Z9H4y3jpYicLKyR+XF7LdQIagfnoy
C2qWcRgcVKS6JItkVnDOa8EgKnRTU5Qeemn8DJOwftfyAIV23rz6AP5gMKRyZmInL2AhxxUkT2v3
zxfeMv++rLos/64uheuypXHt/7zwQoytxFk1Z+C6uE1UURBQl+bp3hYbPe0/Ij2eYOkFOgHCuTp7
ZKk+BFn9WVlxda10FF0RAjsEXDljG7QW9Dht/wJM/M4Hcf0QRUbMWs251qowe87UQBZX+2h7w/si
vl5evJamemj430C94xpSnWs+QwIiCq0iiKpuh5UHHZJGRgp/fhab9VY/neHrIrqy6ccE+dUXgN3/
+doY+t8vDphSyXzBIdXMtJTrzHvSb3tODZmu8Mp4jksNgp02+voeEA3ldlDsF+KUg19QceSm1Wev
ZKaLZz7bOmbP+apPCoPQEnrvj6kgrZhYn+o0tYN3Fnb/KpXPcAUElHFaCIFto35ygDKgltakexr1
s5bpzXHApATpzD9EtTeSLJcLYBI9YfdIGekeh284nwJIT2a7psWYXszeoX9u5eklbD36nBP9cHd0
g0MdZD5NcDKINOqTF84dEI9Hbz3ocX/pEtFwJnbVPXNH1DRcUVZR8+yUBMah/6eu60CaS/Sj64VQ
lkjolFgFkG1nYIniwqDz2RkEc1IkCPBdt+GEsTtOyn5rzG+X7znMffZaGYJ4xHbhlxEsWKmmTUsu
G1JY65tuqQ2nVTKWB0NumDz5KBYGYzyVSsNp5wQ9CaccC2WjrKdKVNewqKFotvYHWpRfRFwX97rG
qSaPkQIvkFINAzzTbNrgarrDSRk/FLMPCu3jD+CM4Wl55xdt+C9PliHmne0/ZGupuGlYyCRllil1
y9T1P+8eWKBT4gakluBgJBhudoSVsyMMzea04ud2mCjZ/SmXLWMNK2+yz7izvkNc/+ikrO4Z95DD
GTcQztLJXYsGrSQbBUE+ld6ehqazj8RPBcQ5YzgwGuu+V2SD5VXpn4NSpExgZjV16+RM1d6X79is
8ieZQqNa3o5hVN1quad/c+OWxK+o2NZW0Z/DwTCODnfiToyynmsX5jAGpmpHKRdEQ3MApZ99r3v1
YBX2lR17gk+NirTTbfa1yIXCWPbT3vXIqEFOlMRxHqCVaI8MoYpvoUWjK6CL9oITOr8J9ekWn4V3
tjr36csHo6FZ/LrpegMJnQuUAAhfFo/rnhb3kSTe7FFXxregtYNvE9SecBx2DAzHN0Y1JGGQ0rJn
xkdkjs3kNdB7c5PwB6ugJUsNEyKAxaGOwLuUGFYTqGaMBTXn+rVDhzlqztI2ylsXpehsy+tRhK3G
EtzKcucvy39ft/WJA9OMbRnumFPUqylpre3ytpuxwwg17oWTnhelr5jlvvo6hxF4EVnhcgUtbGqh
29yCZh1JtnXyF1caTPIgdeIk5lyvam2zHDvrkiS+RBvBXhGLGw1cUVNDd8A2/xrR1F6jS/R20DJZ
OttIr3fM30iFqPvpPUmGWyV66xfMrZXBHvfF5P8/VuWGNd/Ef97kls3ebOmuTa2q5N/Ku8kfjNQu
SdKlDRHDGiyTdcQj9TIA8rzx7NH/AbRmzmQk6M8GFcksvcarbZb3pjJuB9OIntvxtgHid1vo0T6b
AiAkDGlpPftK7OIcnUYDewEYNBASBrqIIyV0ViYWU7CxE908NRFZP5OOPdC2OygyYUilybAiMmt5
10m7fSbo/qaeiXyJ4cpL03PbCdRBUfZUMJp9sAfCQudHpgmG5u7rtFC55AiGPY5pXVjHthTBozKQ
fg5ZdTT6hsx1FUbpOXu3myC4LC8Lh1M2VEk8UjpdM7wMOvGTWVu8jvTUt6nNPWTZfvEaN+pJudjB
AgteX4cw40YLyd/pegbOi0mIn6tYS4JfNotSfnnpfWlTAsXi63u+McRI5ZHeSfh1R6Y2pDuUwr2Q
4ksjEUTgkS5EQHxtB74xqVFWVR0cHsnMdcYA2w0+8zHr7KsWjsyLwIcxj73/ak8YY3dJtc/BkuNe
6rGDot/0bqtU2QSOlQEEDPQQuWEkOwdEJZyDaAaeIjq1s8ew7XXwS4KsOKptalkGGvU88mZBro4U
69YDkJI1wjTz2RS2f60UAri4+nJ+Ip17c4YhOXkebDR91N9DUHLXbtZ7hqMB9TTr3XbvpDFnM8WO
hZ6a2Z4sd61nTsbOpHnfoXBHY3dFEK7t/7kqMCGz/3bH26auTGaSypqXdt0CWPPnsh70xjhasYey
CAdIYsq9HaM6yKeHgD2nANW6L+gN093EIjs4B8PKo33j3wnB9NMLXgKU0xE8tdHITnbfiieyF6+u
72y+tkoDvZVRQ2cYsJiCKQCPV1BztvRwD6rJtv/8y7h/suH5ZXhqlWR/Eq6SXKz5l/2twpmYqtJG
qslpDTUko2hPXq2CwdhiAzELlkt/hoGFopwgVbQ7qy8xtMyHJr0oETXW/dFg5IvDgBO2n7poEhbj
Gj7d8DABt0ViOL52NuwEQo+LXKgfuBWYPkflx9ffVF2jMeDTCkCKLRlMXgWBpDQhGxK7vbgNxoEn
p2UrCWe5UxgaZ1EmSMIWWyO5pvWpksZO6m50rkMIvIWHissMYUj6TDuf6KjYm2aIrbMzPCYjw5wo
487RGvmInaW/GAtUu0x+4drEz9WnBNgMJQ4MHnVKh3E6oqIhwq/fdUED3DaHXWH469p048tYow3g
vNlssl6am8CiLd54P4LYYzBc9N1ec+VhAv29GqJCvLqg6FaoubNjn2arpT6Jnn3p9fvBYbK6QNLL
RP8Ods09YR4KoZzGd4tRrjLpmEeVL/fL2wJ+2r/c2M6fJ3Ubj5QQBH0YDIgFOigxV8O/3QsyULDx
VfMjn9mYc56Wd2Mu16YQM2ma5eWm0H3tLprpUJ5jXmxs1oS1G2IVdcRxLBRtbaSLO1PXMntABt5i
1BhIiV3h+owvIgCm3bfNrqQfuI0ySglMCmQBR1WHJt4ab2B2dHdjO4tUmUoZFFcHyj3wOh6pzXmM
pnC5JRCP/ceGV2WJv+tGfAumYxXvs1BPssaZvd5veMCmo+mmdLT5JiR/gK66rRBKmCYJS1KdEVNn
HPXFOiuGepcMaX0fTcCU46mEc7wYplVxqxgtwy8tgUKHPaCdyKtJEbj3xnGVe0K/WXo1aPXHc2im
Tz3ul6PW5cw856/8Xllr1bb5w+Sw5WRnU9UOeCcf8os/nRpvWjkhrI/E+BXUkiTGKqIZj8rL9T7D
pHr652deEEjxxwLG5+zoFKU2YGVDOs7f6lJQa3Yi8+THYL70wu6+TjIcvos1e2q3D5Oguk0nDhZt
HLzYZrAH+Th+GCQJIQ69+7ol+hBvSdR01I4jbSlLcR06Ub6XHm2CNKnwyIx28Y40Erb8fZXaySf6
m++TcuJHLeniYzFIsYGRsfJZpL75fj+sYsHJiJMdCejZWpuET8I4L868wQId/+erwAHsf1wGBzS+
IRAWGzDz7Plx+O12p+UXcjSmf9lXKao5g8ox6szpUybQ2D3/I8v0aZtGyetY8dlgBrO2Ntln6Lfp
66CWJE46o3TRBaqwkFn4Z5ntQPFdhFNX75LwznWSWEBJg+KtCNiQxzQc75YXByXo0QomwFzem5Hm
mAL5Qq+pvxvlv81vpv/1Xao9UqXUa59VMboaMFe4J0silyhIwrk+UZb2xHAuv4IqSZnQTYi26Bdu
J9/f8UQ5jPDgIGfIKVH7ANMKohbFIlTh/HNMEZjggawuvnJvrHmM03ThWzvIGONH8b0vs/bWFtoD
w/r4nA3eW0f8IFK7pLpYodbuSAgt0LFl9c3SnQpTNz/VsfghzAnIicK4jZqSXnyU77HfWq+lR4Bq
qnAsVVUF5d5r5XMXWID/IqjoOEz3pnql4fCjmk2ohWgK9pAMZzWR4isTdeFxzheeH3K3WC19sq4R
1m557K2xMffJ3LJj8P/1lyR+8KPfzqawKLtrxr/wyMRLIFyC27k3BsQjQ+/9HJp0Xyc4Uivik29w
RdcnMb9wOq9POHBkr8cnWq/m/uuEYnq5vUszNT6HKiUTlIDHaPbb+lXcPyyezmmQt+4grl4YZ5eu
8r0LKSL0IROG1F//RjzYt3oaVTDxXwu07q/oZS7IBbUtAtNiA0Uj+AbxonBrmsxjiSLKzyjA2ieT
fu1zGgRY61tnX1h4lV2RdXdFrkYgbol1LJRqD6bVM2fh/JLrU7LL2sBfaZX9RCJ0fi9E0mxz5vP7
NDcf0zHX7mVjIzYqm8s8o4L+G7tHTehMbgZB2KeNJHGa2mYDitRayxE+K5SfZN1UrY32OyQ82Awo
CBUJYeFs4NWkpl8KMtBfwFP0e9nZyXeVISFfJmOe/r0FrgkjkcjatJz2ppDjxZtG7+r38D8t6Ytd
VlvT0dKJB/W7/HvDsoUxYXyxqI+vNWyzPXKXXeaPmI/I235NYJlvyrpkrqkgZhC/2BjD6zh6FYRF
6g/RaRFIQjpQpah+ZSaXQ8uAg/jCgueYb9GXfiP18goGtznXUm92MZ7drdf6/b6WUbPvRh3dT1kf
fBUPl568Zr0xkgcB4Q88l/1QWXa/XoCtkUzH4xft2HJ0Fganv2Se/uBHofsX7diUCdm4Kn/KPXiT
cZ9s/N6dXmo6+7Sj4RqSjoztBHvzADMMAOGj3lnN/bII/r+JVPv/L3jNZGf8h1Co7jP59ln9+CN2
bf6/fOVCCf2/JGWUWFraphLzsLD/il3T/8vi9GATDAXDjbX2P7FrzvxHukMlLoR0xdyN/St1zSZn
ypZCKcq05Q/+LzKhnD+77fzj8wyTn4yBjEs1sBzqf9v6dE8auYdycNujeZhSqR+XF0MOE1ApP802
oxO0x5AVEhEZWKkR1tA1Tfv8Nk5j46B44OZJpbVLRFsDtEhezTTeF0RzX1rPeaM/mu9T4ZEANY76
SFC4gk4w6jQXOZd3RKlzoPCOcBuYw3WB2Dq2yteD6p+Ik+jXEUkid7LX3E0yMb5IHQd9OZmExBVo
H0vn0ICNfNLwz+uGdO89jMRai9PXSH1728Uqe8LLfGxyYm6dZp9bzcVvCYAO0w6llh8L1J91uQaY
RXGtYz8MXDw5aTC4B9QCMAdDsUYMZh6CnATz2euwqkwEc10QI1FiXvv1QjbmmmFMcDA8NzqZHpEH
rQnfs4poQIaisG80m3A6bM/VKaJdfrK7mBN6JLw1PWf/4beb7+6r5fL7cNqdz53/6cQo1ybdyzb4
MG2WZYsC7896xtC6yh4GvwSukjHRdwDRLC+Rjaa81sL3RuUmooPKRLZpxsBqiLJ8IBLSugK4B0NN
IARa6yZnS8a74FfRG0NP6xiUiSKWmH6eQxVr9tjhMKZ2Z0Ld4QnMX3Wq7tGRcw0iR0dxkTyqZuhu
l5dQS/vbzMF5hsZ52izfa1KnYyfjpamL76HNgC3sEz7clkVUxv21L62jC3qDjFW+hQwyXBvki+3s
+XtRNWYX9phTQ4jWOdaH/szAdTj/522ZRgHay6JAvuibx+VjZxhkHJe3y1d6/Y6abscVi1ZtVRYv
YycRqxt1sWY++SjKmoZIXlpXn5SYG8z11Wvs6hWiC4BmhPOoh9LqXluqAKQz/XvlpnDAwhQfeAWq
jZhOubJR9J7d+cXJAlRCDi60VdhjJg9HLBKhOaQAfTPaIiUQsyO5HH+9ZPix/6VPJ+Z16I+7g2hY
1hVQMKhxDOrdvxX9TpXKqZNY2EJn8DiqgYRxbPLgW8d4HjgoW8fcU87bBAtvJ12y1gdXB38x5CcP
nkc5dMFzzRzsUjuIyB+iPNXvcznoZCqh4BkbRH5OYJxmc8AjqLcZKzTM1ZpB6xJRnNXJ4QHmH8jD
DDadql1QToBgQt0Z7vRhlQrRffMQylb4KWje4x0vgt5aSWJOo7R1Dn7kYAms2t7eNrp4ITca15dH
2NChYFClZbgJO87/xhwGk9odowPNY+SfteLewwjdttYdQqeNiafrrhtA9LgpaWJYq1B5ijC7k0b7
7CgcU+6Q7oLCZl5IQ2qfjYlfrHLT+ijr5Ha54wlnwO7VCfMRZoJheAWdVwiPZIwxwq6le5OQJ3c2
SFYGZT1PeHo7aU+lng5b1T83gQ12rhHoJIWBz6a1SBVubDzOSUHQqsweSz/8ViTc7HoKCFiNOXUI
wZnHltQGZDS9R68dHVoTXhvIuduwlwiZUsIvR7KjjyILSrReZHAbhbAwwnOhF2pcXRLsrKw4+oss
JDxPXbphCO5I2MA62Z5bpyezWBRv8H/RzA3xu3B6rB4eGWO9DpYxkn1wvXBSihBgUzNuywrFTu/W
/W6arzsBJwDrI0x9lV2+a4UxQFv203UjOe0GQQheojJT+iq13Z6gFUNmqq92G2k3yg/MzWA/LUCz
EgLPGaffSndjvI+c0raJ7D6rtuuuA2cffnmtWFdDB0XQtk8gF9POASdodr+mVHN2KH2bm34gVMcz
Eubebog8ZP509Mb5OcUJyDR7ZkYFpGODzZsYU1BoEQ+mZ86GnTHaLP0eerzkfWhTvSFamSjvuILY
m3dPSeVhnwrajUjd6VxoG6chHRBsEMxjpHl7sxfiq7Vj08yn0+rdl7GL9X9uIpk6XpzOdJGKGU17
0MPRXPGT3vuFXZx7EHV3njDeqGZf4GsN+wVNg2/NX3se2sUS25KeeIR0pbh1O3wWQ67fLi/APfDn
GhzFh8nDi93KCOEhznNyAu2JIXQRJLi4tKDdx0zRVn6VGLuucMMrjCdtG3g2qUhBtcm4C97rBpxq
4Z4gATYPMgWCr5wwvAZK31GXe2ez73+i9FM3vV0BWwd/eJYZ4He/K8NjPGCWhDwjX+l4PkYRekuy
7StNM9j9PX33xToJIzCXQguSk1OobBXn7bMkBSEvUg7MFqzR+SXO5+BrhLVrd6bVqc4Gx9hiMaBh
aMn2Xkcp+lB1XE1Tmqt0QsbqzQBJG+LLBTQpM5nBjjbLfFif71AOJtAqCH+2hLqtSit9gFX+MCXd
vo/NltgJZezNUGqoAUhKzovE2C7dtqwg+c/lKLtqUHlolURFjoQa9Y28lPvO73p8TVin0HSqR/qC
8kaEcX7Rm0NTab+0wKaKyWsGmNbAZedaT2tLodYzUVzMrWPz6KTNtZk9NtX84lX6uLXq5DMoCcZz
WjxFSRuTBlXD+Ww542yXCzKAAG1TQRK86Lt/6QxbzqJm+72gsKSac0tpEVOjzmqxPwsKkYJKHSfs
UKjeQBUK+0JhUMyJk8VK2hWqhUF7jsw0ukfcF90Dp32ljkpp0vtw4eg5X6DPjxcmzyb4tDiZJM4r
KqAQVWOZRRxdyVK/IiPtsbSRQbngbbzGWttKuPQMMs74cwbcEvGjCgAQolU6xvum3RYM2Y+tJP8x
srSt00bd0dQcZqOUNxsZMCX1rOJsC9O8eEXCXdlhYSiEI2HPVG8O5MEmzuX9IaCXsU98nohKhMEj
z1O802Bj3OgWxKjYc4AYgJsaEvtgkgRyG6GEOCO2IVUzjdotFSTJXHMQn/iOxz4jtM5zT9z8K8WU
YGs5UOQEh8p1k6bwSxrbB1ig6oeQjJ5Efm+L2ruWmgjv2HaeKyGNAw7tdyAV4dugc96lpy1XZBnr
N3oJF4lNJd6adpc8meNtHQfRrUdmwg3UX2tLAlF059Np9WT/a5lHGfXQrOfRHe51VOBtZgLqQqKx
4t6NLjLtXzQmoCeaMuZWL5muZGnS7mtPPZtO3Vyt0qoPJLUivlKzi0v3NlMchSfNb6+xGUSnTMuG
c24RSUCm1I2Wh+ZJKeduGQWHLT1gLe9B7I1xsMUFC95AiZSBCawKBb5xLd32xYzIMrVLefZo65Oz
PA5sqWTgDF6ebDUKfqRuEQUcj/dk5clFVjAB6syh+2+H8U4/6nojnnynN3aBhRc4JaCZDKn+R+d1
wTUhwSTNGIr3aGvvrDR11t4YYflKR/0IUQhcFsofv86zZ7rT96WjsZuU4bf/5urMluNEuq59RURA
Mp/WXEUNmuX2CWG128yQQDJe/feA+n874j/JKLmjZatUZO7ce61nhcS+jJm+ccRo30pmMy+GS6pC
NpES4unu3s0grdJyC9ElZ2+rdcpX5NUDlwlInTpkYpjONRyjK/+bOIPiojzwDMY9MzV5gQfYi1F3
MRy8TNECUIDjj9LJSB4RrL4lEpVQP2B0x9pPi41pzdnNXhZcXKma/WOU6piGUD29LRMZlBGbbnbH
C+EeTBDtod2DwpgfE1KeC3tNjqH1tanC8bWVxbAJLW0kJ14RRt/StM+1JdO90Oz7NJruNgM+9CTI
sscYM40ksjGO0SbjE4m9f3aBae+tokTRk9N0yhY8oj7Ll7hJoXbk/t03vfmtqRpsjQnZ9E44MuuN
/ehRMOnmIuTjRZTVOQfO+MZgq+ia8e4CtyxcqyKqZGEE9J/OJIafnT9D1SsBgVhUXk81iN6ktg8u
+sWRRKTfOVb35jq4yr1BePNvEzfFjXQYKDg6DPuwB9avGdxmyzIrAoZE5rGyS+8+EScF6oB8CGck
tI2wqHsiSo53jBCnMBzj7WDViASNWuwVRoFdlI14wshv+IsoD+0omfTfsjbPiEmugFYuFM81P7hg
B9GhtJolf0HrACgpoy65RnOWXGcAJRtpjdglBgKoQE63E2YUCb3X8IAN6zMmTF+RS0znlk8d0hgR
9sSlavIKGvOd4Ye4FCKKcJPXZzT8GrhjcAX6EsDV63iASPSdVcGAzWzcr8zxPmmWmQHGb6iEjeTf
Wc3zrQLnv2a2iTS51RN+sDbqaB4XVLhA/d4ceF0Ms+pky2i9fWhF8wHbYNragwcrUW/GA40ssPGo
lXCa6+07gY73tpd/BOzOU4PAbEtDeTHVIs4MfSZjXZj96YqcyeBQ5AE5U890u+JnqcKjbdBZjeZz
0yh4TfgzBcLexD9mRQ4umIr76vM5QAY//Z0qhJqlxIbvuBekTBUVGWlAujYhbxpC4gOcGefdPEMr
9X3eCJ6rofzg1mhcBQPOm5hw5BtqcKA7JuxbefuFC9I9rPq7jp3n2oMb6zNsLjThu12N9f1C4N5w
yNL2ZyTkMw5+7bS28VI18kHzsKshZFfBunD7HTlInsKQLDRF9+ZogFnezwaNRBC/HwZpBKCLhYlP
K3NQVqIPYA/BemHFD+V/wU9eyh99XxOL/C1vru0Rfs3y6VIHGVs2iQ+Dd5mG3IH1sLxZMi9O4WKB
8qmvgqlwbmlohZei6/qg7u3HKDv3Wvn9K5ZuohTbEQUjP6OfTxe5XIqbZcFAoza1bVZ7ayrhzUeJ
OpleeQ07nwv4rFuXooEbXhGT0XOrqLCSzkh/NkUeEjq4ct7SmGeO5pd/LbUUVkBPZ4gsDfHoCgM/
SPMP3hh1IgKZ0eqKAARpAMfHgCOESWbYasuktdc7GXD93KHBM25zayE6mxx7x5G2zyqE8smyNPQt
yAuT97K2LCYzroC1MPxkCIJPk4vFrS/8H/7OmH1s4LEWByiXtj0XLy4KnaLlkcvDuJCUW914InMA
0+MQG7fKc180+Dn7vFDtE0pauP6jVNt8w5PDFk5YJJPjkrQ038pxmA3tdI5z0wvWBXoS97yYHgfM
iX6oiasqvQu2C6eENcAgc3Qibq7Ad885ASvE42QFZECAtBvltNQJHupGmXriui5D6XsHy6mftAWn
3TnAjI1Cgv5BuI7DeRL055KmZF8/Aijz+90IHJDpgXEsl4BvvLcfE03JU9TYG73P+5veG8WjnKZj
2NvcG8EwbPxYalBgsGSVk9PeRPfhqKG9ETP+NkFRPTFkOmqeZ51NDR1DLQmB78sK8GlsaXtEl2GP
B9q2KvemedqnbOPq1JkWuCHwZIhl0TMtWFhS7ZZcFQtTumH0kKkXTeFahaNYPpZIobb6XCHU0szi
tZTttdHqQ6pUybAhhQOC2QVCKkdsTIh1UQ0PJkZaUDeD3K03jslmv0Swfp5B9APKkHe0bjEAt7/1
rOjuMfboxPmrjv/KF+82batx30dp9O5Md7vM7650y2cE/fUNt9dfuaYf1hGWiWv4VU17CHTMB4qu
ZF4BHjQmkmibTtOvTHhyy+0GX9oU85HN+BgA7gDN4n1EsXpyiDJ50o9rKWtUxngTS6ZS0tgXR84d
SeQAMAxKh1NjGMkzHRM4X8N5WMN2hr58rTSjPuk0X7d4cw46CsUzoSFt4HmmdbLgAVgMqG56mpMi
NqmvTNbTMRuxE9titvawEfTAZHiGDx4UcFLZmrXJGR5tVQq3zhfNp5ep8LBucEw1E+Yh1Q51sHe1
K8052TGHVQTooaUKZCBYuRdMZVBgE/oLDdfCjZE23T1PEel3cFf2zhIlQVIeKWdjNX1vnOs3r8oc
gkvMOScFlaCnYkJpBqr0bwVP3tTGFjG0eY8ZaEaI6jXhMGEsrWKrqHazJMpui1X2Rln+22y74aCE
6qk9F3aaYIMnYqQjff2r/R8Du6Sio7W2CIRap+AOXjjGk66DbZ+USfSLys0TUdYRuQCwRGgr4XkC
odcGoEM2ThP3Zy3lycXOfytrOot2ytSKsnBdLBKz7MibbzgBC2b5ZXOg0oOJrGXqWsjB3jUlaSSW
TF56Z9ACSxHFloyZ/b2lCeEMkJ6zZh86/IgmmwCyZT2+t0DCO1R3r7k2IuCdmviIJP1XP84tu6rd
37mj9XctLLk9sL1KY+aqgayOISIIO8hLSUWnEzgZfXAENSnW7JigEEynFRKX0IBJZbK1LMv6qvf7
dJ9As+S3G1qHHJEvBlQAqKUb4dlu+Q+252QP0sHcs1cOMe2ehJE2z6jXj8kDfk82QlZoqtS919k0
3ksneeg/8jSvf6hZ14Oo95k7ireo5u1XfaQ/c2/SN5qaQDcwyF7HtqEUySPrbZIlkMFKve7PXTFL
iOZo90y/uqdUZQ+dYKMHZWnQNuOlsbBPraIP2BcDHAOMS5OrP/leahzbqfjqcOf8I7ihXjyn/jup
i5Pwcv9ITtcbTH3jKTLCJ61A5aAJwgzrUPdvlqRe5AZ7WW1ZTa68Y5MzW42ot2pdE5eSELdzZH9N
fcgNCosM2uacp7QgC7ZZZrZ5BlHM5lTa9Li+t6Ab7Rt8VQdqhTscyEWcuBY0w3VKsX9Xc/PcN0b2
BBgOUdFo4ExIphOfRFJCvUJ7jCY4s0zdmCbR4ap8Tih/0A9exfcn2Afehp4Re+K4NuT8ri7IaMqy
OKjjqcfSIEFGLpnmqHQS3CBABg5Cn6JjZPV/LJQeV3NA+EL7DtTfRN4tYA/r7rgE72WcTIg1/X1C
ks+FgocLmZBTILFHj2nq0NpjyZlzn0Y3BiyKCbusaRcVq3iWo92peGJi5FDXtXZDC0uqTmGcZlHq
6FVzorOWIINcfML/55xCe3zUh+ojD2VFZgALWHkXuzyhVBx9x5Uwvi5kSj+5cdPwi+wqZ2vq3TXL
y/bbEbuaZHkmTrqYUWgp/ZCQk3GLZ2tpYYr5MGjufO2wHR1TI3I3dWVqoAe5RHp6r007pyJHMWLY
jdaSdMgxUT9GBbU09EVxXQr+xQiO1zxM0idiO4tDxohr4/YaPrS4RQxC5ngNQpeUTX3w/hDgrF+6
VjT73JynfQcL5AW+5ZlAHRmUczpewlkEHaopNU7RM02zns5PDgSxipO/PPPX8tuG8e99+Hr30+GZ
2rkRHBKvzXrAPHC8Sog9c22Y5LPZ/4hFCDCVjXkT85NXt6O9NZpkS9SBujt6rO55DeCfZr53kAu+
ioObEhT9yi5J8/64/qZiR/xYir+T4Y3VgQDhGd6UyG9hT5tb+LQuwtwet7Y2i/OIBnnSgVLEi2rV
XkJE0C6du4GUn8QXS5UXn/MCAB484Z+dukQ22QI6uugjN6AsqORnCBYPd8KtClvtRhyDf8RI+ikF
McblsqRdYxyEJd5Wubw2ed4ehiBAcQqmCxeiWxJr/V2ng3wz4E1BcblymaqviVfV11I0WUDOwUaB
XgjmzGlAUfT93lkSO3JK/BjS4g0bcXIPy3tGLMhTmC05lNjPGBjwpWoVCZv+J5ex/hpG1XDNlcHo
iq4r+pTyKFWXvSOQip7Hgz2nt1g1w28NeDh13aiOGhUt1tesflOJN7yIBd/E9uWiAzonyeRf8Ssv
dBzQGpGunHuyLBqFACGomHOb+jBVvIXrbWnsfX6YcSGnJrI60NCN96JKAVs1/jMGzSEYZuJ5PK06
t5oRP9Ddbwc+2pdydHKOUhZskMW1Hk0q2SGu0G/yQw0Y2g9hTfCU7/8yMjM7CiOernYoyTAeZX1o
usp8RjsCDW9G6JYXBSI2Qui8An4Ru+D8bkfDA1Liq6LBC32ChAF0tygf4tQ/9aL+2yLWBmti5Z7n
VH8n7TN6sptoxnupwPJoOjJek22Jtkt3q0p+k3Y5drfZuNYhTto41vYrXzyLY6YPzUAmcWeJA003
74AC0/zQumHT2tGF8eX4m2zcX1CznJeJcMs4sgpug475YWJJLYR+pmYZCTuVNPkMPsucWA+s+OmL
S+m/MUfkGPpS36VkP59b0/w1F554hwsAUT+z+GhPwgbH4X+5SVHfWomXY6DLALSkhu89kaI+yodn
tGD+JuDAwrb+ceuxvOp+fIAkFB6hOcY/GGy/kiqxzRxD4kr3MwQ9JMyYSHzOqU2+3OIKmatk3tce
HzTEJsZTvSy5O13yovusSOA58yGuXmfLCPc8wf22KlPzONn1U81lM1iXsuNq5QCSAwFNQFEiLTjA
dBb3+HpquM2MqdrUrIN1sPK9IGotIAash9167JWO4F6oX1Qpu2BNKhnLnhlgR0Z8qH1pbQW0vuij
rShGDA1Lj2O0soHtndzFynGKx9jn5WOo0+hq+eMxMsp3DnP319lhlHb1aLaQFeTsrKrTfljuTM1P
2CHWEu7XktA9IxvvzPWy58lpwsD38z/riNnqUFWTGGzyESfY288DuroA/YgATo5V475WntddB1N2
V9uKMT4KbqzaoLX3JGlA2SM5droMnAyaUyrwMMLtO8QXXI3xixUqpiuz0+AqSqOH7bntzha5tuvp
pgDxwxCIqfjkWZi41yXvSQFM3DgorLS5AZBQLxaW1a3px8OukewTWmQP96LjHYrJbGEWl7lBrfl8
JjzvOQXxRxB3f+Sp8YizhdISqw6904K6x9UV3dww/5OC0d9ENrHT6xsa50PxoNnZBQxsLjXukGNT
OVT3bm7ghkfpsW3pF+0EGmQPTIadbtpWx5iP+yAwuPoGLXtkQEg7Sd587pbUK4bQETuTSPtl9MiI
vvHUpz0V+sFHkBmQiDIEYaUgFRjwbjvOzMYKYldna1y2kvWVv2ySWQKGdpCwuPWl+dIPjX+BUkYT
0YZOukZiTM7IOI0Usu36pXCaX4QuVsf11qujbkBk19OmCWumi6BA/StRA97VytW/r+LEqQkpyYIk
3eGDgV0R3XLLj268dT8VoL6gxMBz7gg3344WeRtZrZ2Y75KNOVi0UVPaSFcsHwNaW/yjcWL+A3hi
3NH/8V81o3pEWp/9NKsxCFuOinF09EeH/fOkQjxHuGTzW6mpoJnMF1TM11hrxkDRA6YQ49qwZrLi
PkYfbMtXowlzcpX8tzRfFMYRlQcHuLPPUCq/ONMPt5U2LT5IAVmuXhsrcWg7dg4UZrt9JWEQKCzq
0bmyvwYyENuJPr/lqZ3IwGOlPFr7daRbOpDRqrxE7B5BntUq3z2TBLHJl9nUXPrWPvdoudKTTW62
OFPz6QE/kB6sr2LH5JVR/WkFSAtjDm1Sz1iSZeQExPxhQNE6JnI0L2NK8GQYzxCLXipPaWT5OVAi
Z/yCELMnpr4wiOqjNbrgeA0wu2lMe3/2aakYbgW31aC0GGNXI1KEmtAfHHvDVdN/pkaeTrUPz5cu
gHurevufPFb2cf3KpedK+iJwcKnUOclJXPbFhIevnK++W6dnSE7FgnMqbr4r45OVxD84rdtbuSyq
BbEFL2yroUPe6/ZkvykosYfUagnXSbz0Jhtbv9LufrVjm12j550CyPSXgOWHFeNHlcEPQ+r6EdlO
Rso7lX+sN9cQrcl9/SMK8jd0FNDWKhGGpESj9CjcUruWfnJwnba5xEmIrQ2QCLAeLC+0rhheywiF
/LJg+0toLBsA1DquVMcyTZ4crZMneYrSUV5Jo6vxavNKIciWQI1OzP/iq5e78XV9hT01P06O+Bo1
pzl3lvHGLHoEOsPmQx8al11MThsJzf5Na8i3m1Prun5l0IvYuspe4gnY7pUu4C/GDadHFZFl1zCb
DvRUWKS4Ly+tDEFKvez3/yVLrfFSzpL4VRjdzQLyM0wECZNXQZDL0Ayc3Ma7AHEQGIDPX8XYQwDi
3rDDBJVtu4TsELdThAGQiY2Swy6cs5iYXDjKAyTIYs+wErMk/UoLMhi6MrECM7TMYPD7LX026CAa
bsWN20DzzRXo7VRFdC6Xwl3LfXsXSgYb65h0XcJp1q/Z9DXhiwrWfWNdpD9056xrXmO/o9YrQcSM
bf4BT587VY3XVAE9czNnWCRwBHbUG1Vm1fE75cxzALUz3d7ODoahjSyNbj/FjUbnPlKw6R33mIqh
fdhSuld01qNxSAiZ3nt95H93D9cWIjum2/YC9JYt6S2MGD0SjyIhHCGgG1IG60K1xx4uoSvGffbn
v6S59VXbg/kLnf6l1pmCVQUq5HUxPe2tI+QQnvFgPNvavp+s/jlvhwTzI/Ahf/DlVxmOpwRKwq7N
pXmweSbfXJuoTvqAL56VbD0Ne2rsDOUOwHC/DzXVgtpBWm02GU5uXzMPwMh+6PyNd89CUr0uzVgc
O0P7qTfxT0sLm1+qYQzqRuN7aefDXoiU2b/IAXkC60Q/MQMVlDAUa5cLjxP32nPPcRY5iDnmztYh
06CVcNsovuIM2X+bfyLoiRskIfaFqymp6o1b7GUn7fO0aBLWBdlgddUYkbWmfWaH1JlaI5pQebMU
NMTG8eMW+0RHLtJ2oXxDHN5erMR6TsCYrVKxHHrIZX21LkO90FHx8ob+Badse4uMNr03gtmg3xOF
2WrMvOcpvsfxMLzAMwE27jHFla4Sx2pg2uHXbvKcG1ZyHKsGcbua/m3+ljCXoLx6BXoHvTxPkujX
/x0uNfLLUz7MQfK+FkpRXsLXzCqySxoJbdSGJrGMiKzin9KrnaOG8+EYTUPMkElFF75PE1hxd17z
BWEBf7u1B68h/xbwzCNrkEeHqUBsLCNxcAunPK4DpspeaAApo1y9J/TZoLJIlvsfCR+MQ+OSoVjZ
hKdawyE8pzhUyRD7nXRfyoay4ucM/Ev6cdsCzVRgQqoNqjr7TMDH7Kd+Sp7W0bCU4TkCfRiF5SsA
Dvrr9ithOjok4aW7Kzrvt13P3j0riByeuUo9Cx9lU6f7zx0+10tqR4uqjKppNG+943pBA8e+2SAV
BFxAWb77nvI56avh9O2FnjEXgbARNAOxkU5JV1+IY0oviOBbD/L4xguXGwQPKqZSerarI35VOWWZ
wwRdSfkdTbQWbSYxbJJqiQ44fF4vFpNiEw3p1k7ha1LoWbILh7ggiTyGIT+RAdgL9bWK861+GVv7
WnLRmHjaWg0UpjNq0GBt/twU4ZfTKvNmDMyiiHPh9Oc+Keul6cQk+1fa13S5SufRKf5vsfQhsg46
h2d8/vfJ4Y2fLlD7G6JlhrT4QdeBinQMgNVQ2eUTOsbCp0FPqOed6AB5RDnzAltVbmwzLDgIHQCs
v9fJoQVrbkPPhzc7gnBSFjajjbhqzyMOip0SU3/Gki62lmrbm1vTNc5dLTwmNHj23LSHN11WeHUd
Ik8kb8W44F3aqfqa4OqdPEZuxzgD3r6e/8KYwpPB0GVX6NVfzTD2e1yCjJZjt72aeUGGa1SNjzEe
yQvosmfD6v4mwAYjbJJmz35X054qDWOfdZAZE817wchQvvsSsZJA2JNN4E2QQ0QPX7javSBlKRjR
s7UkhGQUpLiQRrjFVqH/MQxEm7ImUpVhvIAs5Pf/DJ34NBPyYbulkW+T0BEUDhPwITQvawb8+grp
To5/XfO3vjiHi4hpXYiuLYI0QaQXgVptwYJvLOZdn7Q6SBvNhsCirCc6AkZdZCsQAZ3bB73L/c3q
0wFstZC32YtqyFgsblceSKYsz3UWjYERiiFAWP3h94MDgJK9fh8uJ+26OE1T7iyNqmyPPDwkWLdp
nvReJ6rbklARhfWirHC6gATuwFwsmr0abfglpNl4TbPh0EMauztLamfblTEymawmNESXz1JDX2nk
VXuqs36hhYSLOAmoyW5wuEEQGcV1JtP0bU3T+Z3Mpz6Y2fo2M1HNPSKG81pCr59aCXMF+hRciDLj
czF3KL0J8oUqR4vhEhnZ2bbD8EwUtQwIdtl+q0Gp49tdmy32cZqI7OVz4Cy3hyYUPpmGPCN0YI6T
KkwmwDm2zBKh4iLScAyd6QTghGGDqhFFr+azv2hIv4wM+Dz8+0iZ7Uf50bM7lIkxPbcGyGkudcm3
PGwO2+yYTpLuLVakbaKUt8/DfnpC8mQcohqlnGiqE46ijmoypi/mmuMe6Jncxq4B271gFq43AuqR
n6K9qzJt2MpaN69K9Np2CiU3uixrLkJyUdp7sPkvqhjgnzLquaQzk+M2hLCUCrZYsRRJ9ZAIBj/x
SweYaAfhpXtFCylfuvlJq+CWwU0hqgK+IRIAz7uZbNMPE1EUse+bFX+XVp52RbB86cJGvpaimHdj
HhbbnNjdl9BwYYhDlleNFd9ISNOPzQTUYEaqQnQtWdZG+rffWf4T/CHyaCgRzvpM8a1mjhfo/UCg
utQ+5p3XIfhOTL6Rc9K1SrGPJeoFgskGiU2O1TWE6qeX6lX2LSoiU0DdhzN7M1ravQIma1nZ6QGd
UbeoKnt0Kf0CWaqZVNih9tpFtvfIq5htTnB6riNIV+HB5Wwyv3WBfvc2TIPxI7RoXwh2R0+ZPbgZ
/5NZnXoqUi3bZihtX4c8hNU5bvO+iX6HnInAcnT9CUzfsJeofL4Rh010IvDceB7qvnthHnm0kYOD
nRje4plQbNEYp65XHt2s0HlquqLYQS+vgdXB0JuXS0rG2MDiMvz9k3AFr++rLRhV5LMd9+rmay4E
GMgpQFNEzUe4K/+xhfpNe+Q7OrLF1vjUIr7o7H9DZP/LlG1bDdots53jkGPT66qSkyg0HuuSgY3b
QqQiIViPf89TZbwlEqW7NNTymyZ8fG7tV0dYivdBeljfqNT0xrg0qhYnBObtpwGet0OF+q4qNiF3
tu+aKQOtrlpkbp37kis60/U47sDWezsuVOI9QV+6VV37c3L04gRGSL7rhv8yhPn8Nfga7jXv91hM
7DzLP7QxO74JdGs9FAijZz6zEb+YFxqjJ4xY6QMlqNhzxaj3zpDivMuaxwrs6HQ0ocQobSUx5du5
IF9rFaohXQJHuHAJiNx670sRHzLd6u4uIIdxQg24RtWGRveKTBQi44iivaLHwA22zKmnTyYGfzJr
cchqzHjc2ErQRXP+y6ZAr6OhXSf5/MkZEftMhfo0pV2eDT/ud7WZOrTUq4oNksocrrq/U3nm7Ovc
dolbHNxnocMD79P6oJMl9FF75S0fxPCimKFdPI2sASIZZx6bp3L5y6p+zwULx5r0wAapFG1qFMfo
VMb6WQr5u6c53VhO/ArGn5y6sGa6AWM1wINA0YIk7VzTiT13TvGXgbJ3axdaeEAi5T0DfCyCXGm/
ZGKBVyy4PvhDWb5pRfFHtObAPgVlp6Ti2ToaVpqkd6yLM7T+Bz2CjxxawgPXhgYHmCVtyT4PmRtD
QKheQ64g0NmQ7iY6CfH9FMdvo1Enz5pHQkXnVo/SN05jzhsP1rWxjnLwCG50CfVwsSJv/SRh+l15
/8s55lOJoL3L6UrExvAjLnE6ILjunmySgMB8kGE2depVN5V2XPdKOExgA7X4TPx6fdMNEqTqGBOw
GSa4ZbJUO9iRywGNWJpMmvmZVol8bbXu8N/o2aeK3pS42OlhoSZfp5SVsJ2jDt5yg4hu2Bae/Tkh
XcOkXsXetZwyuoQi+U2YWLErQwfJUgZBkfTnM/iMdvf9PaT2SEfbPceL0C2Ou8/l4TnZU5hQ7E9/
SqWHj7rRwgdjKcgCXW4e1j+TDAgRboibkJ7zkBYRCKgLGCfk/pvL7ImitireGQAR1+7k7l9p/eHV
z1P3xKE0/4rNrtzpUGivxN6/GJP20+98B61VIT7QIu8IBCdxqscSG6XaA/J8dhLpMF31ZenjtjhN
ifnKXzbpmynzOqik3P3AzpGIlPbs6Ev54GSue+w4e7fj6NpP2F82w+KvWhd7MVnBHgez2TTXkq4K
A2oWJp0avOLsw+eYr8ZJHtfU9rGQ2iI9AjGToxH3l0X3x4uP7uli0mc/RILIA7pE+r2KzeytiKri
YDISIBycD8Qwz+3Wwkv21Ov5XwyO9AsGMftpXQD738pc706kiBvwqNWGxFqE9Xny2ZngDaYM9J/T
SXHsEhEHPlZZcLExfHa2AcrjxfnVFeOxzZLmvDZ10tLFcQ4S55TnjYObbgTP76krAZCoHhjB1+HU
nt2llKzXoVhWlycyx4557osAoaUI1lfaQGprm9NNI/vabvSmY3auT9d14dSMtmOOXGa9tjIw+fcW
a470xyMPxOF769HQ7SlabmNfzuCBN/ocoaMKrWeTFguQZfpUc88kmDbwK6ZfcW5xUly7KTmDUnAe
Mfw9vFLAMHLjtkjBN4Nn/p37agzWJUvNf18Vy6uSZIxzTqSkq6HwI1Rjb3UopgCNHTpZ+E+KB+1J
GSYSttl79TMeFsX0qEfJ8ez26XRsZnrMiEcgXUf2lf+YPtZpE80ui/pK/wsQAYOcSrv0zjhfs0Xj
sS7rl3oFtApXt8R2pDZ51fRX05qe9ZHrOW3z304zDUE/ukNgdPF4cnt5qvNo5rPABWpqRYtVa/la
Gq9IDNqL9HRATWPUp8x1801cle3C8TeTqzOWxTLw4AhxwZAkY5WRnUtOlMqVG/TLgsrJDVKTK2gx
E/EBx0e74Jt/+GkmHiGKz0dE8xjCDYLEOTLEMfcJml4nY2DvzbvpnJTpTYzZW4FA4+HIabrHcGPq
0vqYU+BuvMfqZNv9By5U+wQPwn7WLLo8MNhtJ8HnprIfBSHeR5JMf+WNkW5XNlHpM/lVkrC70sKj
kgwR0maQUkerZTi8ziHWOU+LRZ/7p3l0upqRA5BR3sRsuLRobiCqzyGZSUnB1ZmUgGmwmqu+LGv3
n0AL9ziNCc5NXINR//+Wpg8R0U1kZ1qjzqVmGTUM0IdQI1Ap84V4RROiBdMqjHPK6kdWxqCvVhWC
EpEkjTDCV12OF3BOzJap0C7rUiEKvHSiPKKUZqpI5k4eDQxhoDCuy2h1+nVly4iRZo7Z3L4pTIYR
b4VDrtT6ZU6UEQFkCEOBqFtiY0U2ni8+rn5PlCnxF0sCZhisbdH1FZYRCAsA1Pb/36PbodrcMqNF
Rb3MMFbV0bqkU/YnkhGJcwuqDuTW4o3nAZsHn7u61/0acpQCNJVf0V99RIToXJOy2MiscV60VutP
EtY6MFEFhDnWuSUJ39ytBeB/9WBM2g+3duO8HkW5iRc2TOS8bxrrK4zt5L4KC0j8/PJ069YPfnbp
SnfeNX4pdsNikfA6plprXdpzC9uQeCTP9tDIXWIUxV4VgB9GPY0hn/jmKQtdE3kU6Wemo6xDNJQo
2LyQi9Jo6zurEfOZlsgzPSV1J48nPSBCAPsHSP7ugPDeaB5OPBhvRvc7p3csMVW8aCmpLYXXYP7i
DXwCPeNfiQmuQO5vkN7E7yKyR54ROvycwOuBk0jMSOg9ol3smu+z3omv9UWW6GARw5IiayVXKxzI
I7SPrSA/jlteBCJxGIDZ5OOVlrMzMqOzwGWExNdbjCRBK2UbLXNIGSunCO+O25xGZ7owLc6IaSLI
YPTYp3MCbb4VIVhr493Uhvlx9grvRRXunjZsdZrcKdk5mYyO31d3GFkgeZeWfxnO5QUGg0Bh1A3X
dJENrAteSLrZJJ6bTFOM0unPRQhpbKcobzE1L7ocaLQ+4WREQPIMZWjosFFxp1z+mnysdaZFqXYz
Sm14M+PmMIGbWlxfq7XKUhglJa1ghSl969kaw8i2MN3gmVCW7Lw+OOszUzbMrp0mIV6oklEA4z5C
c88y1KQLRnmdH9oZDbw/NNFWL9zkNNe+jn8rlTcjdXHjmfF0qaq/VwHjyOacGrxjvT/9zGgUbFdQ
iW9VA24Cx0cDwjJGZrQjfNTfVWPZHiqvr7i+Tt4dZqD35o3Z++1cL6THdWlIcdhqbsa9vAFUXjFz
pqc91xdztk7NouRel6jCwpERLf4N/snAOwWDrvf36X9LDvIXD/SOFMG/0VcUXBv59zxCGPNbzxs1
tqDGfsDf1C5+T/cio5N6zWgjnTHnnGKVkemOEgOtEV2qdRFARredgTo5zxUtFT2lBRiDFexqw7/V
Vfab/rVzagmQesaHpz1XlnV6rmuJOhM/zG3obPOWRVZxLtCgndd+dHINDT+8iZqE1trLEL0noGTH
xMo2ztx6NGprjG+hJY7mMI6LjJ7+99q8WAYWWe1Np0ivy4ONUYTZVlz6l9bc5JRMaAFoficG219X
t7z7uk/GGgbg7/YDRgNuMfzc1iJYXxedHuX4m0JNf23mWu6RQVr3SfY5AQTlxhs898qf67dG0R/T
yvfFUX0Ou/rKHCG+Evr37xIuXybchLAXJv9H2Jksx420WfZdeg8zOGYsehPzHMFBpKgNLDVhnmc8
fR13qlJ/9aJ64xZkKjMpBgJw/+695w5YiG2dejltPIzFkm3Z18nbgP3DDO1HZfkcUdqsfq208lab
Y/Xs0t27GrEvYN81oeJEjtg2TOU0yM+nktPQKlFTP3ihPJYj81Dp5j9jrdlPHsbza+onF/VVyk92
ht30uxCNs+kzOjINuzO/1GnOl65v7l2TuAz6Qy71fGWu7GT9b9TvaOgq+SXO0/epus38L6pGngW9
F+QecXR77hXgP3fWDFd+FY88zvRmPyEOvRZ6cCpo0b2rr+q6lVmZhvAcpTjqvexwpj26BSQsc9O9
WZBSmOglB+mbhPGJPDEWKrl3HZd2PnILpdKaaVjQlN+XtKXZdyLvuvMqXMPmGM1iNTsZt2b8Q4H8
Hog/b6d2GGrPUcZUeJf4zelwmM4ez5lD5vrcbWZuw0ujUZlpDQ4Fn/TX8g8Yq482TRde7G7J9aCf
MMlY9ZkVPHEKINg6d/dJjKB9SshibTHEPwGwT4H8HORDfLAz+ICaVZlrLSR/wpmBUjtezX2EH1+E
9otGZY/bB8EHnYTIQFG3EqQyH2phLOsTRQq/9F4MhVsO9zUfsoBnERS1mlsihx71bzot8oNyl3Xa
t9zotGccJdGqpVDjxfSNr4WLhWoaCAZYDZFrMvLjdvEWlMFKMxMKDUGI6V4dKubidcHctI3KX0vS
O+eyM8PnsRzClZUOdKOXlAhl6ZsdZdYhnZfpueA4yyFJPialFcgwjWZH3cFGy7hmbc79T5ylKQnV
4jvk8wKcUUBfUWXOX3XwQ6X5m/yE8zGQfdw52SAOiZmfrFYsT8SaKWPtiiMnmeWs9Xr60GUKL88V
sEtLH+p7rpeeJzYdh7LwkT0i28xOU4v3Xwv1TZ8CTqJ6L3jJyqC5lLH7S1869FAaLnpEb1SlbGCi
xoncaGrnaqC3XDv4n7i+DYqe67aiSJdlWYAIRf4w7cwItaCkeZYTftNec+8lrcle9NItHJvMsqrZ
ZHcdFls7iCFA/xueqw0rXgFordIt128NWg9qkJXO1L8YbEMGLkssr+mpBveOm3rRDkZK5f1f0d2L
gFiAFhzXvmjJvcfzJ8FVOEF6IZ53wXROwUjbNVt1C077NbEa/dqnpgyi5hr1n+wP2B4Ha3heGvmN
LDhjy86ItVPkrd4/kZM/tG3UNClKFincB6+ff+HnvX4aIrJWqggF8AKmr91GcxhkpFDZKC58N1MH
OzdZKLGldo17nbyLpJ8WbV7pFkAC383wssmjoTok5vr4jIYtdtroP5Afy70zlD4lYnQQrD8RBh7Q
sp2SBmIpKEQwxpARchmtD9I9rPyEjFjb7SfGiwfILjhdOQjtIL9nEPF58NYyfq+bQLatuaFmS37Z
D5Lp3dMaGiXdTLYunkmGZki4AFSKhLFrh9oWYbHj5zBqlKWozvJ9HtFXSKLIu3D8cS792nAN5t9y
UVmHskPlWYzkKcz5g8yBGbaZMdaXTNbLMD9/FVo9XKFkiZ0L/HUDKqZ2wU6lYK6q7i3vmbz4MBRX
zULCYBh1mw0rtycYjWnJL6SMNlpiWEeSNce8ZEa2av0vNJjQl9bR2+24TvYFzjb7+7zEtcqUa4vR
IdkMXjqfrbifz27UjWvTBGYzS29MJF0yWRBbp6bNPvyU1hx1xoNgismqtGhe8/YjPodpEuBRh6p4
wTOurY08Y68GRPtlTs1h4yV6vG37+hctk9bzoCf6YYqZjs4EXp5nHY3LML9RdRIfoyE4lWYX7ykE
+Ek4yon3gkdLXZF6qim7vyQzLSWCS8KWLhK15M5TBmzn5OkG7mViQWIzupRqd3KPlvW9djLy4m6r
CXoBt3GfZMVuamb9jRrjB86W7FjKUgvX8n81+Jh3usT3eHzIaAuOSDhpqE05z8TPMbvgTI9PTpvj
9maoRwpGAQxZI4+oKiO1sJAFB8F1aQZhbEzCBbtay7K3vA0wqnTzU8497xFOw3HK2rfeQ7U1Rw/D
qVyszBpONam5ymBXHQiDIBSO2kfsMwx1jPofblzJqWiDL5pFiniWlkROriyucewoDD6PAew23xj2
flLhbwy0ni6MrlgXCakOldUZpJkwD5IfTtS/lJw+zkPhXmy212vDrG6KG46xiRt3pVk7HLY/cvot
LklXN2dBapq0m/UVwRtf4zBtzIK82diK4AwR3MXI0JZ7sWB/LCMH4zmRp6MBT+PakNHp6t5xKYEZ
1oYx+FuQGtj5c4hNADxog+/H0tzSZfs7KOfA3lpxHqx54HP8XlSNuyX2DujHUyx9YFma4Emz2nyT
O1h9Gp1UQyWXoq44QTGEhvDRmvjjZOiBGHGGMMWBpots62RTRIZbUh8wHPv0KtcogYy67RPnLOiN
VQoCXh2a3MTG9uf9ws5rnDIMDSf1SnBAPs4KiTQ5z0NrNjvETh1qXDps0Hx1pi047hffeYIf/ks0
RFhrLZiPpQMTM4J491zhCrBb82GACFkFMGl2yuKjFrTRem0nNCMzagOtN9P4HFeDgeFP89YuLI8N
MUDj2u3yxe0upv1dxajZsabXgWzeydCsBycdfKw4/bie2/AWOAnnHbPPDpz0DonVuU/BONtHpsgN
u4zdUNUm/RTOF78nIWbWce3gnNLzc427srHXbWt/N0RIT0mY1wPg/vmLTrfeXlKgyX6zfL4Kdp1J
44cuBdxZLr6fEDHDErqG/FE5WzOb9lUo+Dn4Sdkm4+CBc0cYIcafgWuk5HaiDd4bc4KD6JCcwKKI
J4Z76dZx7N+orPVqkOKdb43pvfbso1eFj1ob+1suH+Z6RALPanQ+obm/RYXj9td77d5tmJx/2mvM
qpmODEhzGFjT3s1K64vvAvFd5ZWdXLS+/Oq67vjsy6VN7FO8wHUJnXNtuPF9GBeL7As6ZM7x6vJ3
iZyeNGwzYNFyc+v8d6EAylnVIXYczV/yq1oGQvuXKK4n2jWc13DUQpKBiflkeVwSGjm8dsKW1shZ
5MAw/IQH6jFFGMR9Q9eecQ4yBQnQ6kihXFXnhor7tjLzq7XZTw1T+xH/UfHcOAM6tOtM25AUFvTH
qkFxt+Zjj0dc/fBVkPaIySzJMi87PRe/osUnnIRQey6nCLqzjMTR2eFdaswMDC1I5D93Q4oxv80L
rvq6vPqEqrZj3dL3nLrtU9+Zl7Sz09UEyvrwufXWqeq5dLW+5pkFHVYCQaIIOWrOohOyF09v+Qin
ASc6l4bDhyWGoFzmprOhsoWUkvySxHF3WkTvcuNo7UNpxMtdUQGENTwTwNHGpIX0aL058yJOf5eu
9cQpT6SU6BZXDfs/ngcxfoFlR03xMLyRrp9x8OhfseKOGN69jKbtJLg1oh3QRqtfSEHeGRdVg5bn
BbsB8e9j5rCo+717Im+Zbbj8mM/SQI69z6m/CNrFiDCrxeln70ikez1F8VJgv8SigC1/pcPvv2XD
UL/VdXGJfN74LC5R2a0+3jqY2l9GzqhsUpL5KzNImpzhDmUdTni79VOJfK7i20hJEJPQfRS7NG1D
24HdmmGYka/QDmlkbSjVsWKh7VMZps20SjuJfPKwH4Z9vhYJuoxyDYrSR0tL5yK6Ws4mj70WpyD7
AHoRnk0chjsQ2tgdhfew6Q9iw1kSQOTybtk8LfPGR/0ljGPTVigX9UqUr20bEibw/Sv3Tw4Ns00p
Ez/Hgc0ibJ0CXkVvDJjWmLGqr4rUMK5oSKSaIu3kqJyyXEjj42JiY7+u0+DnZ0GSLE2CeOSEOIe0
KDJPptYVr0NHcaTX229Z3DwoOOCTXZS32YlDol/2sol1Ud2NvRo609Da3MrioSosmEQdUUDSg2PW
TLWKkehjiaaprJaugvWkjCcsZJkGLYimu6F/Itwdbxj5gPVzMHimQ1IdOAdR2Uj6WC1TWr+kA1Qb
o4Td7NZWj7dyxCPHmzCTvFtMwAO++e63OGm9eNGuf4Qyancj7lTUXjP9bp7aiDpNn+5Kop/+F8oK
y2fdyqtbHbvEy4h7+rrOLCsMwsPQch02IR5/uy3qUychMoFhMRKh2+yQJ8U/TkLJtdUc57FK96NB
ayEHvpgHkusfGsciy8zIHvMV7/ShseZbNms2fGDzVqatS2sn2VUyFpKHm9fZYTLKnCMubTsrlMrv
w0xamr0DljI52Ul6A1wUOhkfeBxfIWYw7AZY2GfN7Y6ZYK8rtbMawv1udrqHV1c/Po+0KDHDcRHG
QxmiBysuwBP1+bVrJmM1M6haJZq9kBoFIuvJpdR189rmP5cO/2lR5nj1KqLvIJfyp8YV5RkUgZQU
8siGVFCQ3+EcOt9QAqfb1LQh2xJyxZgXeA7B4Yo2tUuS3Wsnpg9z+l5MoTFv0jia12zBrE2VLyau
j5j+G058CXcZLfWm45jWf6bfdiis8+z/FPIcYMrFk8Hnya8lA6QKt502VuDGuBNc/tvdMH5UlL3w
zBnTi5pxK3/D56C0dfBdd+XcTgSBgvqqQX0hhbq8Qv3iM9DZ1lmTzx+1IFZ1jDw43269uGNMzGj+
Aikyv4DF/5L3Q783KzgWpY1gczc6e5AGpfalX4z4zG264HkjqIyaqlfARn/snCrasAwEEKFOYuWy
RBi/LjHTyWT4B0rBBGWXNzhz8+CWd5jvuoXN7JA42HXzRbbrROJ73xXffi/OcsklUEktdJn7F9c/
0widX/8uTWssG4ezUYp1TVlDopGDlBeRzcix0V4aSzbae754YTCA64YrOncgGk0OHhniImJqTvFQ
PPdShVML12l2aZvkxjbFedhSIKWpK31M1s7MKOJwAsunGLgebsXcBIJhtctTLquPShyeLO3NZJ8I
U0zce3brtwEju6dczm5SMLQOy5+f+QEC5uIYcnq3JBKs0az07GgFRTV+lL05IbuPSIZSS02zLk7i
YGd1nR3TaTBoeKs3OvIzge9yBJOd6J/nXN6ffs9F94iNnuqouZwIuk9f6LY0dtY4ZOdEMknwqcRk
l4oG5TSgNXjIvG04Od4BUNyf3MzIROEIiAosKOlBKtPSa9jEIwFUtv2ExHpKjprwhdP0cfYsfHXm
RNB8GOZrXms/acEqTsKBalGx83JC2mm5/VYnwICDNZA1BiXlR/mt1Aa0Q9zo7I3EGD7SfefS5GZm
zJ6xoGGcnIirDn4LqxH6W4+C+mLbUwftMATGXW8JyiXXVNI2+QHG+0JAe9dp5D/U9yZ8MJ92PgZB
eP3/5VcoLzoOGkrGZc6Sq79ZqTMbFQaEp+TSLFdA38QvzYyNaFoOH6K1e1g8qKU12XfKL4kuD+Ke
CthDEfHIW9Ck1V7P4/raL869tPz0lac+M80lRtJI2OYvfpXferMJ1uxEwp1GzxjksD6nIaafu3VT
G/XLkC8/Lb3PVkyTsNrJ4hRviimRRjvoOZ1twa1n28Ul9W7YoNBTf9JoBSMgqmyNZpWwsfWo0axM
3rN4SM8ipKoixpNpuy76Av5t9iU55J/Rfx+hcG57jqWrv8c/sEVEdxICaoNPcK7iAb/O8JJx6gA6
5MtEGISUXV3WzmbRu+FGYt2kGMDy1ks8QVxUZ6F6ILSWU++8Td3AvFl5tmsi0m0mc8F1b+T1NpR5
PbVkld9cHD34AXvK3NddnNzsTAZWKc1alhCwpQ2kyCf4/6SWLLGPydBPZ9hXwMS4VQ1X1wup68I3
3aA6njlLeueSrdk2McheJhPWv3ps8f/JV2rxJIVqMcdlI6SZ3pSLz3VySNPUxZhWZHvi5TxzbUzo
x89vDub0uRlS26A4zKbzIMdVUlWfRURGDBLT5ysEn2ir8fY7LlGfRAqefxMYi9/C307cbHnzCqRs
9dfQ234NkTW4KEQcCaxw5eE8OKgnV+ZlAGzHgGBoOiW8KSYo2GC8qcWqBv2Ig+A59otmPYvQQn4b
w4ta9Inh95By4UilDr9IeKZmJzxbcmm8pj+lxiGUorEftvrJc0EWrVysIxvmR+TfBtoapo4SnhiL
14Yae4alxjDjmsCr6VReApah4cbGnY/0EWAmAjQM4o5J7W78eYrOrlxAk5Hcb7WW6rogfjU76JV0
1y/8euVLnDxCCsrG2sHfts7kuRwLtgGxDOG5bLyX2NGNDcgsPAz//kP1yu2cHKq+3MZGk3Hg3+qw
6BDknAhtnP02vadd0+2ZeDDmGicrOzPRdFfWGOQbk4TAyZbLWKawuWpG0laFW6KrpisX5HJULQN0
fzA2aCJwOGEN5tWMYDvUBGEd5mdfkB3ctYOl6EVrQmOzNGj/i+v320/ZPw9oHOV0KY0AkWn9gx2p
2RlEm/n7s4g+Jt43hDQDFNGPBI5+QAgZOzQd1y0BgrpEucM85YDQJhSVY6ZapvR9HGJOyTJDXLAh
thPgAJ3KFidhdP58qE9x9JhlWFwtGYGaC41b9aWGd7Yv5/hp2WPvIzKmVf1yLpNsgVYVPrlUku5V
mtGVZCn1SiUctdFJD4SWDghFzsmDb/25WESWiUwFeAH4q5qm/mfBmwBMdxGvMmT4+XxTDzn1uNOW
Zk203jkJN4amkjTtqeTTqr6KJVJhCQ0a6tkApnKyopw8hQylODiL7KoeD8qdrduO/HRpFPUC3DgM
mmHvBC0nEA+L8QEKYGBK3s330L9jFKvXBvSarSWS6DLYPTMaG17WCaLH6v8xRNSzySWCsLX5q5PW
JdBQP3K+DUAPj749v0dqKtEwd9yRNrb2BrDsbe3ADh9d03xQbG09IAFHSCglE00XtDgK4LFj28bM
XSy7irfckmmncjLLz2WQkSe8ANWZC5Y7KHvZDXzj+aKWplmWw9Q1N+5bCTOtjkdg6Z7zMkYzYTqz
UV+Oda9tdU7eK88iB2keU8FDoqRJErd3nVHTghNMgj8ruqer7ow7lE8KoKWTkYDUCgEuYS9nhWv7
nf28Zto4YcYxZajJImToqRSRnFa24XMbtxKSNl5DL57gYM3VbpkxONZ+ne4SpODXwWoc9klRfhps
Bv6Y6E36Wfl0ZhxTKPKVn1bu1f3GW9i2/J3xq1d6g6FsmckUfeSZgxRmptOZh9t0HqVrybELcSQc
TfxCz3jut/cE2AE2i5yYP2HEp5aAyN6GpoKSVkt2FHihBo4gaRniZ/y+Duqr0DWfprAykW0T69pL
jTmqzPYMoXCjYmilNf9JpSVFcedu2+GRNr+F4XMYV4CZfeaBh7TGuODCLds0qWfsh3Ygfeyd8N47
z3XCPDDLyh88sutNXSXf0pJf/Kas0cBMj5srG7n+uS4xZcwvMAOGK8UT00s50B1SMDI66D2zU01g
byPKXz+EcDuUlqWFXhXkV2rKNkroUJIHPVTj2U8ISpB6MeKgBDeJb2Z236iwzpgJik3QrbGwjrQ/
ibHcgyu0jsCfjqWc6S/yaC8PMZRBhfrap78oyQO49JJsncmnbuCGVAjOcb1THp7OiuaL12xDlxPX
YtS0fLZGd2s7eFCwB7Vd0c/igg8mOszv9GB0W5dD792Xi2BSR2jbTratGzx4XibvRSM7LTyoOlUc
7SLfXu5j0DbgExHfIAdHdyY0LBUossrIKVbz23spz0QNPGwebiAiXB5RNx9hd7Pk7ZfK1gT/7Z6y
uSWb1iUU0MypCNFDMN5WlbVcYquzz8J4H1O0YGpSrE+XgfIbTG3/O4rj+qjpjsCxuwAG7OA5w4R0
rumIMccVu0HV/6Tdazu7xbMfxYA+I51sRtud2kRQLsBeEGCfF6NmafantqIElqGk7b1wyA2jAsA9
lHc6RatT26qcUz+nYWDukaL5y6UzzZ4GLWbpiwMPpEK8CgqLDTpf1aJ1j4XmE4URVLLdOGCLu62h
aOrJl3JorA+89O5q5LR4w9faHboBe2ycZQM6I21lffwBHP11ETKHjg/6QZkQtaYldp9ZxqW53DRC
Npieo5rgdDIbP/B+6vuqDkv4dIt+9xurhITYtms1acL2F3/OnDI7rFaxa3u7cGr2SWRlp2XxYxwx
Djcnizwr2GeJiFNmLle3C5x6y6su//LqF1JJT2cBUOg0z8d28eAFWSm0ttIQhN4Vdw5caX3u02qX
ut39c+MGwCLZwUVhOu2GWJTQ5LDGSjSpWqx+5sAdTgWCVl0f6I5zdkgPT+A3Jlq1wTKz16uO2Am/
Rejmdwa59Zadm34QFmOtJl3YJ0I4EesJ5X2tdL6wrHHa1N5edNrvOMa9rnpY7DlyN0OuTxsbqm7o
iP49YDuiSHaZnMCpV7kcw9UuiMsKTZTT6nBQkAoj8rXVGIxAkuTuiA/HrqZG4KwOLuoIg/RpHxsj
fcpGl0lkRMv2Ynr0gkcaA+JU58jJtKlYAQ8Q66pDRpnjDmPQNFCdE9kurnjBQLoNn3LYCg/XYePP
nNVlRxnZp2hZ7BODXFda04COLQGZZlgrZm7Pr9zbzh4IlDXnZe9ljqzkSWvHDRAD7yVkfED20aUx
WOanFRhJLbH7EYcxyl46vMMB9g5QrkcUUC7Gm5Mfy1IO8lPro/ZIFSjhPuSET1dHm61CJwF820Tb
XlvibQyY7q1ynA87a5dt4gr+HlTKf9LEUK68i1STzAarWOstmNmYHh8m9uuONWh3tVhV66/8pk52
pDfdzWhaXOIWND+4i1jrRwMqBprbVb0q0xrm32ivdU3wNFnc5Uj0Cfpbrxcjw/SWTDQ8vn1vQ6Nt
kbn0Lq/uuu4/uqQk5Imw/PncbKqCgGy4LDvH8oyt7hLB8pmsPd7GMcCjU47VaVLgycpsPqTkcVtG
IW5DN/ibalzZ0MnWrhxAksNuua9iXlV4JrV4U08V0YTgq/XRT8rsnN3n8z5y8tP/XsehmhNLNoVE
Zn7+3//j+JKebRsW8Q/bEBwZZF3Hf3SsJCZ+33EW/nYuOBDHRZjdSem/5pQc9cSasfYpGKISS6lc
wX+Cv4RDi3diO21vfaP+SccTJjI963jaRc8GZpDbJGBmjpbDNezgmPe5hV/b1rjNvWfjBiuqU98T
wMtAqvujWKuA2NyQEkMdQTRyIUJjxCzPatGAsG/csonWqiJjaXPxpyzjNhYB/Z+ywQV1iKo7nmQA
6HhotmxbEKNmbVOUoAvMUv/aSjlxARt0cmFP7qcF13/WuA/dOnaOpp+gOpO0nGIN+Z9bpDHW/xic
epmoOc6lJn974q3q1ktJvYjlZdtCH/Kj+kAI8fK/vyv2/yx9413B2+WanO4tYVsu78//fFcWb7A0
A0j01qwwq2fusMXx36G1sxT1aO/CAEUUIMOf7wnIoHx0xuCk/ojfRv1d/ltZBqguT8N43bWa/Zp1
LTzTYcp2g/yy4zZzSAZNfP5T0x29S5hn4UqXES9r1vQrbPvn2ER/3ShncRgkOG3wK0FHl99ULTfq
m1jm//0m0bSVYYNmNIOGDxxnbUzZVfukdPm/31M31042Xanvmc3QkDxHuld/+O+fU99Tf1h9L9Kd
6v/TO2LwgeQ3+p+fA9u3fWEKppO+0D1D1an+x+fAMuKe/aEZ7jWAvfvUBmmkFq9mUx3ZWrhVD/Jk
mjDMAMyKPDLBJlEdFc/Sg/e4Hcdn+Y3IDOEreAZdH4HRgL+KMdzFbbrBLbQ8BJYhmMJALHsdk7ab
1VdnJlBc5NGPRX4CGlwKx9Gb/kxm2Kf+WhY2DX/5YSNzilXjMCBsOVZODYAlx17yY2FlP5hFz8+G
TnmxR9rwwvsdQTMYnv0w6IBUWtpzRDoEmqQ6M4cawP/aKE9qj1BIYdOMc+AtkQ65qEkxVMOSMpDv
p1VVKbuK+bXMLY5hbQ/8s6d6FsQNjDQYF/5GnxkojUE33WiTZAQDrGZG4MIo49HpML/HYZTdm96F
GApuc8sugaaZsqxBbiF0psC1FetPDwvi52SlVrr8tLKlLY6xY6zVVgy4jbv1xnjgJzWWk5BLSAoe
OprNHYL6kOLgjWW/b3x4EE6+OKfEgZUSpk6/IZZawXTbDovuEr8lfSc0x7oLT6S3gc3MFLXDnaFD
jGc7Mw78T4f7Qtzw6Oni90JCc0/mTcOyHM93g2eryj/EEGSgVunTPq+ZTzFOHPcVgSyE1phW6Byv
WWXz4fBzOLe1BIm5Razt4FmlK1MSifslg5bX6/4R/PEeK1547rpoQ3dnezOl2zxOxd4D4bKf6mDa
LcXQXIXfbA0h5lvt1vm+iL4XGg3udmm3d/AjySpglHBvoystO2szaftfUAx/mEUVr2LopUfTjvs7
aCIkX/yerSUg0ZqifgROQF7JfJ8pud57cm4IRIsRZCVqfz2kxj9lWXZQXVDKqxqybZVSU9E3SI+m
Veqnsurs57CkpQmdOICqqF0j3i884XV5B012t6FCHx2z1S697FJP/DHjgM92N5owsif5SOXHSANg
PWIKn7uWKSwGe3SQgCPKqBfLfhQNcLKUGXwbxshbdn/swm586SPpSAjcN/T/Xe0W4YVBzALgnQ+A
zwFCVTRovjVv2COJjS6Z5E0b9Pu+Kn8uOTNE778xPenvz0c3SENw0tFMcUQxNRjZYiQp5BCP4MQZ
DXw6zFN7aiSvSi3KNkEK/cNfLGfnTFlyqU0I1Y3hrAIZgTPvgvfmMXJbp9joramD38ilD6dxFvSG
immEw68hmuJXxydtqxWesbY7KgY9/uor7vs5hOzsI5X+lhxD0H4Rfv2D0c64VjClzqHAIyZjucWU
WNJBAg0ae3NCp1Nl3RwO7jsKxjS8ekjFrVlf1JNTLa4zTMcSPQMUVnD6u9TgRaKynA9q8pW56bAX
mIIN6TugooTIWMLAWXM+JMmu59jeZUZ9B7gwbcK4mfeCgek6wHK/xpEf7QY55A16OMtuJAOudkvR
jJHHcOgtki6naPw5pqXxbA2v5YDhGLCYcRWReLEo7VnhWaq5elAWQUFmG3+k/aSz9JtbBsPzIKDX
YMW78hRjKcmnjbnZUdSQWBRgaL+7hn6fv0sdiS+lbs47ZxAE4/5dsH2b4P+8gjhTUNFh7nkfiU6w
++Bbmr/xDIAf5KuoaEmb0TzoqKwLIicm9MnLcC7Db31LorbfGbjJTmpZbB4GY8I5YKrIGcfSYxN7
bsQJU0fUbQkbN9xWOMPCNpNfDgvlVxZxyw2p/KIkZjSRQC1nDHWxd59r80BWor6UbemvWs7Yh94J
vGdQYqtZVjIXeXLmrsS8WXo+EJ3Ns+T6FdBsjy38Dw4h5nDq5avawzhEfv2gY5bgFgwTm7z6LUqi
99zy+/0ggUaWzOr3qJCcx4yPsfffrBzUUhUxnsWJmF8Sxo57MB36ax9XT2Yyb+1Z+w45uN4G82vo
h/0+pMIKAT0+2/ZsHg3u39T12idNItxplB+5zs++oGYgiSqLacQSbARpNXBBUxfzoMvKFU0RMfPQ
Jd41smBGuIL+B7wkDvG8DNxy1cwXl3sEjND2+hcSlukWnhRR7JdoXwXjaxNbpFRaHuuDrjVHrzHE
hY4QjIQpeZ5iFF9p9/4xo2RhjadvSCvMBHs6kyAt865ems/roBuhLTRWdy5LeHwUlwbbQpPN9XAz
l0VWUnPjpQisAVVauPeuSbqH0/co4bS3xXTyRjCIdzFqzQMiMt54HFcbUIYjshyd4Vod20+9RYbU
of/OqkHTd4KYb1h8YAqb0zW1Im9KKW6sMdkp4dju6/cqwgezpEVz6fhlbRg2/pFgjC7mJoxwWJV3
a+zFR1iKb3UBDZ+B/KXLGbD56bIn7buB2B8d1clxqjo42CEfWD30H8HCHBCCFFQ3epKxzObEcEZu
ItRNrdX9Ri1D2r0Fpl8Fm7J8VXk6zXXcXVmKHzix3KND+RyR3/leF7l5iTOL/alIYcONRAu8mIT+
HEwQ/0a6L2rga2sixdPGZdy+RhBzTuyp4o2tOdl+bI0ZJIednS0I7j6Fj/cxtsC1o5ztQkk7GoUc
CesEDboWzFhimMknvbCSFVJhkh1taVRc0PTXo3xEK74y864JGdR7jwus2yo/lblGvyJAZbHH6rz9
wu1kPYR1A025zI4B4o0dtvljngmf6QaQsnHJvtcdeTzFnvKZFFPtyuZqjuyHN7o/2w4Jqjbmb75u
3hKCyWBrhhN9HHwQhvQBVzs4FAOFrUa27BjRVIeSCfg6gZz9VOZUMqddcc+nZTouhhGeJ7lEnDsN
fSkuKmus196z4ztiL2jLPJJ32/zlZrZD/QMiNPFcl/hAk4LVnmTbXk95Bnv/YOVqFJobsi6yhFiw
K0fvm+PQXRjIuUptFKjtYuMSJ/U7cWWG1dwWXPObMsMvr8zMOSC6A/N8CW7fW7IysOrTBLghHuW+
YF/52UM8wc1QR0Ivg3iVJuVKaRqmHv9smILuwg7VvK9JCzZ2QsufbT8NPVsjG8j0DndrtNY0Ynne
UoYXT5/3OTj+d8108VDHZfqljYqfMCopBaLkoyncgLBMW2zJnzHzl+aYyiExiV3qPWc+uvL68KTZ
83g0kPgJEJB4Z9vubpzJ1J/mQGgbxsj7uI0kpYs+q5VHMCF3u/xJy4AE5eGEk4heccWpwoQAG9Ew
aJg3Yqzlo36z9A+CBwgBRmnjkLslIBWkeZdWaRl1mCC9Lsgr2mCCY0csXVeBQMNjDH5ImWPsbLif
lOzFA2Mp9I/WploIxoOEIqAlZ1X4Q8O2s27YmbNDwjuTOhDErVonIkPtR5Z49lssgucoD46tlFzj
YlkalFbz6hdhevDD4iueWpPGe5yglbm8QASBe59E9npCvslq5tKthPcUjrmbfQ4rCtOnl9RpgulZ
IB/kKWQXrhsLXDJ5eXtXybk9oh0Q90L7x4Rvg9lxPuhOal9yp3nYuW0cdDlPHPFWn1xCd5Yhhmk1
aV9NPrE7v7G/q0ZDvcNJGMO81GSfSCo7BHC0hpw62mSliyGDaNU8LUyXLl2SJ/j9aDKb6sneD7O+
9+3JuyalCQKWucMWv7ZqrWvhmNDkDAqNcqNNRr1MPxS/wZ+lsGGfIneIv7Z1f0Iwi7daag2HvtWm
dZEvsEYmR+eRVsQA3o1N6faCIzN+Qrvtt0ElxD7v8zN3MPdqlfUvBAaOLBgO1nlD8iMfrN9JYVqX
ekg5phvDCznl/+LsvJbcVtJs/SoTfY8emEyYE9NzQe+KZFmZG4SkLcF7j6c/X0I6W9qaOd0TE6HI
IEgWVQXCZP7/Wt+iEEW1eVsNpfXqoseaWB1eRObp29jqvkSjFqwNsGvcreBkmgVVQ3xiu6bQi4dA
csM0NXArUeCRYt6lTG4ChO4jcFIPGBMCuGid0ao659MQb6y0yy8W3HjEkAASlgED3qYLDcFJQIMz
TQgPmoiygc2DzafvmhVGvBn0TXGzbERGviSMkJ7avqVf8QQLftdbdberEK1sNbeptl3Jf+TNxrTO
4PTQm876S6n4t7GFUlv3gyPxSREoi1ccu6C6qBjzn8Ein2FxGXE/H2o9108URecTeVlp/8lCSngY
bFBkVTHGz0i5+q/07uJVSS7RAfsGeUXKli+98bVH5vqcDej48a1luXwfihd8gXcQHJtF30DMH5Yd
K0Z3QReuz8tPEgUEauRoftAohW5E74Ia9/v5bDodOu/AeolArTyQPTQBy0n6Q5vZHU1gP91SwERk
gkEhs/tncscbIFChDuS5+1yDdFm7NbCGIQrT57jCGaVPeb9e01WLHzo1JA1heXHcNKjh9WDFzUs7
pF4Phmis5Od4FvxeFOkvfWN2+6Ws7PQgt20NHKhQ1olWJXaEZKLvfHdGyakX8zaZhbz2ConvjDax
GmRd7Vg/bOrSbkgO54qrDpOlL0XSWowf3L1ZzoeqN0OOJ/ihUhmJMGBgmCBf9tyqIcBztrd0+ZmW
NvX5Eevt3CfNOpiihGR2AghRkJg0DJIg4S5F8T6h1b1x0dJD7cxousQyP+kNaVUyq6pn4URfTLLv
DlnfWxfZ9a+JRnoQv2PLD3keXWj781B45mMU5Ls6Rc2rg5x99HEeEGh8l9KLd4NFs1aXhElwhS5e
rDlwN1FpPmkKWxW3JKA1rXjAhGKc2zB2VG7bvguheGSqdcPc/Y0d7O0a1ZilsRBv5nYe198tsY7y
xYYo6ca0ajcdP3ChzlFfCJsSOPw2hVFxeTQPhKSD9HSz5tIjKFRu0GUgemTaVWGAlEgpCpchsIjX
Cqw1h7DWt3SQZnO4By0G42Xuwd0qoPWHymuuMjjKDCWlf+6eZFO43gnKOwLtqCgfKhcBR+9E3pay
Erk5UWL6x0wlBKh1Bl54psW2qD+NdquIh5pBhC4AhJOulibLo9S78weWdy3PMDpjJQi0ZFjnTAxo
2GK+y5jQr/ClWLvOpEdPUBzlSDdC45anjzqU/AOLO9gDNZluYAf+qFSRdZlpaIq/W83zWYiwOnWZ
fpZQBm5p5wHm98yX2cGUpdrBS2PYEKR+xaUFh0GpxvsIj7lmuS+6i5i0Qkqz6clkPjhJrB8BZKM0
xZs828pQ7SQfEqf8GBZjcimsOnon3Oj0FQF2ey3disVCDe7aFUy0LC3azZkPdUE275Z7Sq5BF2Zm
5T4JGoOz25yhWSYnYRjlE5ImBxMmgY75ua+T9sF13rCXyGNYz3XG6TjeiR8npyHF5cQNzj8ZZp+v
BwOT10/uqVkkLfo++x4KyeJQzsN3MUMSoynTVDbYMumEJklbbVnOi9hfdaqZ7cdiPEJ1vC0LtLYo
PyRzCCyyHrs9oUkPLROLTOmwdLX6dEn/ncBOLjA52cGSnBq8AonR90xYg9eFxVwniAF7uM/Ec5Hy
MjSsEChL5duapN6d0SXuvShIcLTJ8dwgUUg3KJsolXkY+yNuCL6KmpSG3QF0Zomxhz7ZbGdVT4Re
5vHnNePRc1+JvqQfk1LeXyYD4BlRk9TlQ4fAB/eAW0BmrvWN6QWocpHxY1xrchltS6TApAJy+EeW
raQfYO56S9QPvkY5rS0HdnY73l2QjduQX4xv62M0jJ8ro51YFGKPx03zqW1I2OEQjknV42cb29Sv
o4vBL3ATbRu2Dd46SMilNr63o+xYhqNzjL5RtPHPEl4ndEw4mVC0vsQeITquS2GrG3T+IGAlSCzm
B8frv1RWdwyV6iU37BXW/vIUJ1a6C8Q3qAf1ZSzyXNtWmRY+tnryuR64iA7ckVazYwRXibGnAh6V
uHZ0FnPMtc3qQf9Pt9yiD4zXxwDYk0+cazXoDV2Gj02uPHg0gndJmhxtXyM3BGRsVZLZ22Z9sWlt
dltFLmOdz/WelX+/mbX41E2SAMpo/MyvYu5Ym249QRR5OITNg14XLoHN2Z4E0QJcV4vJWW/JpYha
sQqPtjpfhe41e3IsmGItxViqg6cE2BfSo4bsx3NcUaWIkgnutA4wI25uLjg0ZkddehmZ81z0mrJE
5GcRS2F+dgghBw6CriKr7f6cF4Il3WGxcQiWw0cmz/O6khDssFb0W/e7FpE21QNs5VfZBNODZQ7v
fS+kSlPN5tZV6bZF1z1rZpsezLmLjlXgn5dFEKnMf3jFoB2NWtc39DyItCe4O50S7UOIBAykPHtK
oIzU+bg5RFAWNdTLmhZ3FmnwM9LUxt2TzHWvyGrcVwl6Udhkr41JbQQ357fJ1Zp3sujeUVGlGCLl
vJtVadG35luBaORoJswFLAXvxWg1n7zCwK8c0runJertI7QD12XI+QZn6B6kRmTrMK6s29joJrgc
kFSpTkd5MKavMG7ik5ZW1pV1+RpnUPEAxsbYFiOnWoZ4YBWUQ0/pmymFXum7SZFrBw1PjEdXeF2H
Sltuw2GUSp6UmMGDq+njAUB3cUlDYW2HSaBPVSioGhXA3tW9t8Rqhwdtzg+RycyKAJj2gHYyg69g
JE9ZJlgoBiGRNToe5xQHzY5Kq81K+slpgJVp1kQGxFjL5wMJf0+Bj1mS3U8cU0aFewKfjOeF+Esb
t3sQxWiFeJSb59HphuuSO0yn+4j330As1+t7Fgr0Hky+6KTPXrD80cnHJhnHub12wlI5klFAVEZ5
JNr4BcpbsK13lNNCpHtKtZdffS9Df5Zn5T21iweXPBolKSJ+1HTgO+mGtfETkxVeEQ+PgZu9uhji
d/nMFzsqaWfddp8W5Rk6qL2v05hRoTtA00kS0uAVU/JoTybKybUXQ0VQwv6ta3oveh+KfQSlApMI
on1ktziSfMxzBbhzgsQRbp4WiHC7lEiJx9rrEysQiZ5nArOKBK1YO54QYh1oDmpRG8AEamTuWAPq
mWVAEVMfEpAnP8sxyyPdrolg8tG41w6xiQNNrENazyQdxk+pp8v3E0dOzPJy0w8/9GgAtYm5zmjk
ISkF3um6NB4I+9EJyzjRVD52uCzWQ8E01mthci1DFRNHWvaIjxddg+ml5M0EDj1TPWaOXmsJPqB6
2KXjaalkyNkYDxjV2xX+6BGcT88i185xGdClWbiiiKGJgGji/ZTTguLC+jBGWXOjKin3Qhh3nIDw
gV33Wlqjd3XcSOMb/aC74I0lJSTk+EI8SM38rCUYVfIs88FNaeKZeLF1DuB5g+wCr0GlAJVqYZuo
JW4/+i9Wr09yLVK33E36EFw9YgZ2eQ5hugueERszsZLaYyKR1mTB/KZIgnsrSPhDlFAwjl+xHECr
8LTk0jD/33mTn19cfwDGIPrHJAZT2WecGrNHeDzfYrVLs+JjqfwtIDX90/Jo7M/6Ik9QLRLoXyPX
dmxDsCePDTOSG+GpKZjMuTqTYNM/U5RnL+e06ZACDeS8klg9+hFa8w5vX5PCArBac7gMnHunMna2
EgFsLzx93zmmX5N76Tt05vT39RRm5/bPYcbjyTmclriwErxR3y2jVo4EQps0j4Kd9UbKlHUnfNV+
quN01aBtnK2ivrqNX12XR60hV12BO9qDv1ghwhLhCjGE3Pm2KCF3jImzrT0K4AKsFSt5v9kTNeNz
UtFA+dPSOGMfJ8I1u3tggA8mAWajKaCzQE/vjoVF9qRr2AiJJmpzUTgk+zEaXgbsf6dlaAYSPxIx
vuWASnaBchcsQ2hTt63SFH2Kes5T4PuYqWkYx9S11YVjuXoYSv3ryezq5tSU0VRI9E8iiHfCh7iP
S52FABO89SKNXkTSE3wmVrSYcvGLSxQfvYv6RzxrUAXZw3pHCbHLkk3Ccpx4Gz+ODotPs1KFeyRp
5PxaSbGB2fvDkNu2qbtninplwin438MqewjT9lOdDg2mo0qC2M296+Shh+vkcGp1S3JAYyVCrRKu
ORCG9YKZDERh7OwBTsiy2XEE1s3cn/LSJYB1Wfr0a1z28pQYF9En2SkqfUugj6HX2kYoO0w17fs5
GGMCk2hKwcfQoxrVPu8Xd6SB23CQprPXhDN1fOlU3oXHLFKmh8FrwyeBJYQm3uyyvGs/CTIW9mND
4ifAQWdDewUCnzLGU6LKrnX3ga96axD9fIvztnqief4tbxKxr7mPnGgYbIugxYY08temJNhsYi/N
wbu0LmEpLHI2ODWmk9eAyuuqAaJ/pNFEWEJ6aiPCWZ7i20rCcTNS0dxy9+pPRtik+8VGEuJoZ7Kd
HEdmRFQZ6BgXkU7EQ++dxqVxlsYap6DREOHkRpdCDXZXbm1IjkephLuBQjd1BjG3TO/x61Br1mOB
rsuCSBQqC6UfoMsriD8s0bY00P4fqFKv9bgbzt8dYpllUAFPuK+qGA8W+fzfTXccdRTDXe56WApF
TSLcON+dIbLOkanfGjdyN+BLiZHTgSjXSqM1w8TYIJZ11wsraUGEkLNNJyVFkxSamXQJ3HHKMwBK
7TiaQ58dVBtnWZF26vLA4pb7dsjHUO8bTssQZ/ZwsufhqQLz9EsTjImjt8YShopHzS80pfiLLSpz
RhG+H7K6JdvClGtUIDNWXk1cey8bdz5y720pAZnBOqSbwpG3C0rMSI3CZSO1oImshtR0+o3AFsJp
X+4dNSeccwjztkWtblVawxumW38HQfNkG2lwd9UApw74RjDrh3ymhJfif92QouPe4sRu1vS2cWeO
lnProPlaDuUC8OnhNmpRPix2ZxfELF3Pxf4cOMM+sacn28zFJc5mueM3ClfOiHkz08yngBXZ2UsG
Bmd06Am/W6I+FieqBEhN0mflbSVC1gNrh1XoBPGF8Clrn4bW8wRfvl9N6gse1OCPiGtgMWRbkhmo
GNMxW1w5hqqy1IM50C4C945I4JTMsXb0UzDHionb03i4NZXv0VF38l1ucS7S/cifEPuFhzwb8rUf
2u96s36EZl+TUXAx6ZedF2c5Ce7wMzpSLd3Cfx9prrGbK4SQToArHaui7wL4BJUnVS91GQzB75oX
Lu2VGf2oqeySC0AlspCQfL+l1CYZImWF648rqNtup6AiPLiP8LoNs2/sfWO4L7y1nzHSwp3+SFV3
hYJZB/ANrLYMOA2WAcEM169xwJnbcafY0lrAOZMShZ44aM7xVJCErFkWxgXLOw90M88WKVP0sLdL
6vJPsWPgxpTY/Dla+4vwnjmWvfEL6rghJwg3cHsGcyDS90CE6MhIJEOsgZTOsoWe7SOrSvz6o8+9
YVcq/xkgoYGiTHEYG4vIN64aVMdcHI8EhWhdam9NExmlU5XtQ4DthnQOEnLtXhBN4XKpgUxDFdBx
iWakqvxKYqSzy0qoG2vRIcRv4RXlJCum4ZcUGQvojci+DkVkfpezhRWatqTBtFwNVnAwlNFB0/aR
FT2lztzfBiEpSA3mq8mS8tLbHBiFbwY3DtvX1q/e14Ewnmxp5hBzdBv0MF75Fm3E2g0iay/n/I9p
4mjtSdpFiV2hJZ4q5eWqg72hcW1YjNNpp5PCp3OWLhORKAzGSxC6GKcHU2xmr8PaTWt6O5e4kWZw
ZUh0nRKDeD9CQtJzykOiqOeD70S7UiDuXwZbXaNknb8ZHQqHrAnVH5nxtjlqtnThvEsDwOboR+Fx
2eJLeowFuDHLh40YmYokR6WknbE8tCknfap15d3QOv/mEvmEShFJNeXykujFNROokbIulhQzpi6g
irfgULMDSZqPC2mmNScytfVi64CuuFYdQtmgjIGLQxmvewD30BRDYCx0LmY1nxCoJs5OZZ0D6v+H
BYFjqYruaIznf64qFPK/aNws0xaWBSlCh6dp2H9VFSIB49etq3RfYgYc6AUcHCKI1h1ZC91UNvdU
6H/kQf3CPLtflUs2+AwoaRO6KYnVVXVG/TSdmgJ2fddTUa56gGepnnBi46YIE7EeRurtrGD8HStM
dqlgWeaH2FU41G1jPFoD8y6HU3Rlo2HGjA6KHEHSRnNhMFO7wZ8e9OkpiQ+Fsosknk7fNbRJ9iZf
9zQ6rAGUzwaMRbP16PmAauSy/C92k/fbbrIhHlDBlh4AM9fwfhdfxq0OqlqyNNNJIFrBAt30Sqa3
DJnsfzxaNplmTuTynbiskkWouhXLYBdmyyWpf4xbVa9uwvImeyEOFHa4uusRXid6AtwgStXty1N4
3KLkcER0Qt+efIYYUU2VQTlvwPwEOcKxTBtqyFLcrGlkdg+TjkjNI5Fju6wQG2UAucSGFn9omTP1
2qlp4jO9KvkC5xn3LWVuDl+PAh4TlHYpfWuOv/7ne87Uf1dR2rpl6FLtPNPmav67mliwvjRlnPV7
gR4VieF0tdVQsli8zjaXDGwF+m55oXCcD17DdNHWnOa0DK2RtN8fLZvizxdSd6a+QY16Y2D1/p4r
jqoUSwXpLMtT4s+88Z+byyPEZnIzFlmzXjaXYVYf0sQHndb4SZKXYq+jYIzOy5AK+idAXrmlKk/8
qADNP4efzxm3xsQ+urxkxCnGAAPpiaU3T5wV2g2ShbMxFPVl2YxgUDqIodNTZoFoXJ5bBq/N3ONo
lB+h76zsmHp52mgc9XTpjEvXoIahboXzgbSCaqt5UUBb4eI3QBFkjXnIwvlYIUl+WJ5acoaXoa4h
gTuJ8e6350No3Q/LO0yDkENInug5/nxueWH5iTmumUdSQd4uSOIQ5fhJeCkivA5t/agk2Mtzy6s/
N7FjYdtetr8//O31ZXMZshnS8fLo++dUQ3FM9XTNOjB+cMkAVdWNet7o+AHWNBhplKlhMilAbZaH
ganUQSm98179zM/3mIpP/nMTV+axl5RVg1ql1Sg+QkeL6wLYi56urwMIVZtOYOcNU98U9aGPlTYt
5vFCLWa8GMjg1/DsSFlRz/184edmrF4IpdnDjDTTU6y54dVM66tZ5Nx06/CWIwri3p4yuTVa1qVS
9KpLoFffs0kDNd3TovlAfGZ0nBWb+3tmqXq0bLJ4yAEXuqTu2X9wka/uEwUzdIysHnMPagDi4Qa1
6RSDP1HD1KYsRfw23AGqPIOUF4cAAMZ5aXJJj0m7IhSKcOMf7GuFmnDrB7G1Sck/vGcqp4GUSAgz
Ssa9PEctrL/98+uF/fsNyTY8MtmlIw2HKbx0zL/ekAz4TYbMWLwZaX3PADd9024zYMFnJrjBd40A
1mafFT8nvVIMLANsTsCRGXZzso9Mf0Oo3I9Xyr7CEEVGYryjF05NK7HzAwtalAmTbtyHpjTuIPnn
m24+Lxsm/vyHoQi3hipuL0OjOliBKlX/fzcHnMOryOIEr5KX0bXTr6GFKBBnvhLg0WUNW8++EtD1
YyhDlL4tLMDlKZjnP563kLVR9aWnk5X2zVbEvsVaRnnIxPxB0S1gTSHPKVSWrJBoPma1LvaqlIfM
XcZ/ceez/pvvQwgESq4jLJcpwm/fxyTamO6MlPuIyeY1c13zMRgwDiZwVFI0N4/LUyFwoHMu63c/
n4oL3zhEI8rJRP1QozuAJ5j5c3enTdkrhcLStfQ54o7j3JzMPEtGsqp5ocrE2G1iuNerRjBd/OUl
7tDNjiiGcS+zId5W4Jro3QOnXIUqC86rve0/PyKFMlb8agPgiLRBt5iG5dmW5xq/7QEv4calu7XY
58A66/QPvYcjtQyVSBMVmTj92F6edJKQsAi0WSuX1cWOHkCIKE5PXxE5Ont06fDjls2o0I7g0IkF
Yz6t+zTbVTJhEUS0MrNldJcn7HHArB3s1IoQUXVNcuHywi/vWZ785XU/83zgd7m7ba082lco1vYi
a4cPaZZgfAmt11SY8uzc/8WuUrvit10Fr8wQBvo93RSLs+gXx4Qvp8TwelvuuUPGR1Z+6TMoCRKi
9fSPIKyNAoQ2O6aTWFjjvEYikdOehK/CnB8AALc4R2PC68B5xU/ziXkgk7qcFq2XWhh/7ZIY5THY
jCPhCJwb8uqqwZpiyaQivpoj681mRMjfykKJoNSrxmMYufMv71Sf4JGoLZmy3/I0fg3D2D6G2ZAS
oMxTy2AgW1j9873jqrn0r3vHMQ2deoPpeDqpssSr/vXSVrbolPvARwfe5vH25415udlObK9DjYI7
31swk1fO/Xx5TxiGGd2G/oMeS2TnDobfYPpIeBxql3juXwilhSwbxc1l2ZQIwzYiLLP9slkatQsM
AxXvsmmU03xVH4RJsX9ZnmqDT8uH4Rf57z8sjYdfPwyE3I8PIxZsvtJVfVw+ZyQjWLVr/fZo0sON
3Kh5iYDl7weP1cRY9c2LrneIAyvjXVLZA2KJ6VpIu35e3to1brJK6opUbvXWIMZIPJkBklj1QRmW
LUR9Si+tXhU9kPFqMPffPyg3vYNtevl9ea9bos4N09E4LpvzOJEbr3f+Ztk0tB6EA/6n759kaY75
TAd8eU2n57xfvvV//zL+n+Brcf/+/Tb/+R9sfynKCRo73eK/bv7nQ/SlRnj9rf0P9WN/vu1/9a6X
IuPf7x/0l8/lv//x620+tZ/+srHNadROj93Xenr62nRpu/wO/CHqnf/TF//t6/IpL1P59R9/+1J0
eas+LYiK/G8/XlI+QlOwEvj3Xz//x4vXTxk/95rUn6L863/5ia+fmvYffxP631kp0IWniqJWXCa3
peGresU0/45E17Bd1xWsIS11uWZe34b/+Js0/2450nJ03ZS2JRybE6wpEH/yeeLvlitp//OJlk3P
wPjb//vN/vIV/vxK/w1Q7L2I8rbBEvmXExm7Mp9Ck5vGvy08yzKUVe+Xy1zV13QMG8JyAkRDvmZ+
qYr6TuFyW1vml192yo//+tf/ipuM9dcVlIP/zDUchJGGuhExq/7N+YfyhD6EjPqNnUfNI4T6rdma
7qNDyefRDYPmkHsxHSt9gu3fpLOzd6X2tmgXcqrrO3QO7WrpEtXWHwTYEvngeDiiwia8+2pILfr1
XJuOA+XlVTm39YOVajeTbtmN2j8XH8ikSHeN7A00rd+38U7nnF4NJOFcSGL6MXiEH5i2w82q1M23
MkcA5urxMR/I34gLwyV9C74zDXVv00j/UxtrH+rQju9G3X5zZrh181Ane9s2gsMURHiUBv0Vv2wB
NzCc10anIxZJHKygMglPcRePO2GnZwR6xktIyZNU29ID2znMh8qZRyVtag/jJAmXKirjCdiB/uS0
+77kMlOLvjkufp8kTR8Ch9vJzMRjVSfxcKBQlTzqQtyNJKLrzNezoWOZbZmvm/eGKtgahaO1oYs/
nmY3nU6GGkLqUaeWro2G20E7LnUkgfzhaA42wLx5HMg5KnGI4DAFkunMurl3TO15KQ4Tv+wBsMhf
x66PED1L4gpFcUQWmu6NwXzJx0R/BiktN9qzZ5jaa8NK95meh9ZCu8teCdhEqzzi7rN9GLQxS5sD
UuVu4MrXG7gS85moJSeYW7yM+gtin+qob6vOCy7G6Oj0I3VrDfAxXDsJTkXcN4e+COd7aaJIkoLi
MV6z5iUuLm2JmFHzIdd1iMvioYYWVOndW9PkH2IPNUDSuYpHrJUrYCqHoR+Gp2Ygv3GIe/tA4y5s
lNOXmKi14EQ76o7+vpCJAH+r5/uJvMdrVWJOV9lW00hLqVC3uLIK7bshEiaCpGhX2a0JPCwUGIBu
RJUgcJIDAd4qID6wUW95BZoiohqOTSqG+zLQzDp1qPcvP5+KetU06XOxUvllK8PMp9cyDrSVdEok
voG3oQRXHFhOfqGlc7EI+b4SgHJw2/aYycSAxC3pQWBJaiJY9YmLqyxFuWsbhXeTrREf0r7j1Eti
VqeW5Vw7CXusn92PGAYfZFlO7wmy+xpXMIAgAEv8zCzPNBVX2ie53HCKRVDZhbyAmnyIZ987wCi0
z233EsxJdBnUQlB0+M+hXLyGrv+s4Zd6i0A5+QJdokC4QxZaEaYbc5os6MNlDeRKGsfBNLDQu970
GBGg8Ih5YFuQsr2qxtZ8IKKKvFiW7J0qYOUFwngt0Drcrf146nv/bg/VePLzCE2OU+/cecxWkxUf
5Zg+5ygJ6RDaH6YI2j0miL10cWQYM9bvUKJBnFDIErz6DcnEQQCFXGVd0t4Dj4JhmOlPGZ3OTTBu
wtFIUNxIF8XNyoiKdt3Evo+52TzXYfO5AoS5LZLhWTfsCX5hoO0Jf9sVyfSKbXT8YGhEKYFcxXNY
yflOzNdL5ljVzjQtSYCiNj7TpMDK2cTvExcuj6dt5irA2WJYqG3/HJbn4lpSbgtbll2a0I+53k5b
Xc+Kp9EbHzVLhSRF6JqYlsWweaKv/L2Pi3S67wmpJ6tkR3NwZlVY4LCGlLwrlZ25TKF25VZ0HBPj
OQZr+gIUinl60eytpIFvo8hDtdAvJlnWTYkPIOTiiD4BqyUlnOYymH5zETPi1FLfL+v3PNNsbF4M
FnIpzC3jFvFQvDUp3L9mXPTGTrzr+zA+jJ58HxRufE5491bvXedT7pJoVpEws3ZBEpFbVFbHcqie
XBWKjoyd5MjWZxFbp9OTlEQellW/RQcNytEZqmdDxDe6ktGVACOWhXV3GSaHcMRm/CRwP+7z3kTq
W6FaR7vYKUFMfUmz9q3DkbyN6Vfgjar6c+sQLFzZqEOiBnRnGJshoJP2aIWN9yEJSm58s9ixrCoO
RZO/c6XRHQbBwn/o8Tf5JXXm1hkuBFog19aTR9+wQ2CvaFGCSL5MYTegY3fMu+fIEK2Z2aC04Zoe
2jwH7IjETEvussgkoER+SXXZv4FARW47Up41nHl4g3VZHExorZs0DYutl6TGMdS1T5g60pcoqNuD
4KRB9aF3r6YsXlLEVl9cRcTE+Vw8F7JG7EEgDXkfyjRDXjPmz+ylnlz69pEQX8YW0K8/jt+isWL+
blGu0Mcv9TB+5L6GWR+cJnXU2ThkRh496wE6qaJ3V56fum8uDYx1UabaM6ajBICEp12RiXM3JYjh
VDaNcYZ1Eq5FZn6Aa5e86xHMr0bOuWs/GvG7aiThRUL0Ernszj756EetJdixTafi00AUYpcZH/HD
T7jwqksI1GFXIHN7zcZc20UDIMdlUy9sEgNiO17Hk7vttDR5XAYE2cl20B1EWW4KIM5E4pF0XfWQ
qWEWCUg2nLzULwNjX+KgmciAlOPaLC0SVURdbIraKx9sLm8Z6pWPhpkWXBYCe20b0xdHxs6DgYXe
nARA8kw+LI8iwAYPWBx1LjCJpQJKpk6QqlOigi3M8jjYtspeaiBH46+j3YQjHO6OdvcgsOtOjp8/
y9bNaFikTJMcT3/ceEBZdicJ5TpW5GpieyDU2avfOVmY/AFE6UT2sv2WhcEqabT3A0Szra9UeQJt
At7jRD9QV27I9nbXk2ys4yjadOsnfYQGKpc7FyvSiW4IkdNcOQFg9aRLIbr1DAvFgSyp+I9NeSsk
ygbwIpugIdJlYm+b44gtt90QJtFiVm+OkopNuJLg+e3KDg9iDOc9nzTDXm+MZ4Rlza5sDP1s1VV7
oc2I2Aae297H5r6ptAlzZZPIr8XRKjHQ1UF265ZkJzU4cfLWWzQ0IpUy9z15sSOLsR3Rs9OkiXxu
j7VR1ifb7qt3KebHHFAL5YfhIwqF9xH4L45DmQDVD4uzpvRyQEzjO7WPeouKJeeWldi7Lu6IAHCq
9NFqi47ysv1l2cpE8jjHo38Z5wokAPWIj2Y03htkZhNRGW+gyepNMWXVNfYSdCWVUVAyr08gKrtn
JAlggvrc/Jzq+dbPSuNbJ4aLL5x0H7ad3IPycqnAZNWLZuTBtvBC0heweYMRdtyT52pYpVtiCIsh
SB8rE4M/u8j63JTDNY5jl2lbFa1nTdjXOSADAPUC2mxyW34W5Sn60gy0jKs+gBxpBit8awEInGyp
XGlTMjwZLopetIybgmrITVi5xswtA4xOwufF0nGhaE1JKyXM3neN/TAxo32ifjY8EQSXI/7UWsra
xBJxjL7YjeWcZqQ6q9gOi+em/rwwXVIoD/sx5Siz2MM3tWNvRDCWa9cipGYpyizQpLkmIJgI7v3s
oFoSs3MhSbLZRBATt4O6Tw2x/gBvnp6Fkq4sw0SRhVkBOehhlRyyoT1poTfcQCvMj3WgwuUqdJ1C
Jm9i4iDtM8DghdHtvNnWOL0DLmmTrB9K7ldbP8/7B90LQ9JRzYIeffDRkK63NsMaBHpFEcjLps1U
eOJGhxGgU1ee+DIjMGh7ynBM6N3aRkNgkWFqtJ9715puY0CtYJbes9k+5ZhsT3UjnP1YJ2dqU9M3
3gIjsI4+G/CvgWeazlPah/oOr/UEw76HYWNkzUa385rTo+lPHtnqJz/IaFig/dhmAXLxRsqAMkSV
vSvNhhzXzK93cZpB8gvbb6I3EPGjvfVpEeEgxppXItm/5WrAKn8z4Yaffj4VeilVCxMLvVJ/5gvc
ra4BfCApIHPJZnrKUJroejXL1zYRLuBzpnPJKWhfvM9tFZEeU4TrMsx+xj2hqvbeUvOhNuTb6YCc
hKb1QOQWwGISEuu2wBmUm2gdC9I2Cpqt27YOJfLeYEdZJt3kQhjPZYV8q5yq4ev7qJk/E1+VPuaV
H9LSiquNS27s+7IoCIvvZugLSCT2dolZuhE6z+lN8hTwle2isiLBgNjstRir5g2+5Jrae/qhmGbk
VOgCDnl9AFQx3VzYrTfuNeShQTs4DAU8h3GC8D2oEyAcm/6pLl+Y0ALOrz0uiI2jXxN4DmtLlMO+
a8p5E5gv1A5dYh4HMBwDVXVfJxVmlVRVjLaig2uTMxXQx+Rloi+/aqaMZqBZGjh9bdLaJ987l0n3
uXeml14tnX0uZPizUBGZ+tcsDfc4V4bPokh1+g6EUyYcHbtchhHBKIRzhXlqbMrKnB+HVJZbLRLd
LUh8oR86V492PW7mm2MCwi8mWkNkFONej+vuGk8ohZF4DNu6McCO+OOWadvjgivJoGADgXQulk9C
phWJ9+Xwf0k6r+VIkS2KfhERkJiEV1xZSSVvXgh1q4X3nq+/i7kvHWNiukdVkHnM3mvnwk1X3uT/
ZDeA65RD4SRnh33/ZRTapZPrM8tsNMUb+n5kf0CQxH5fqCSLkDb3xFjAwAag71sHSBwbRBplg5Mr
pzUo+qG6T0dyferO5IoA6eoS0ydvY2qex8G2L5lFonAD7tHcIfQbYV8cbj9cVvye9njeYowsYtxZ
rJtGXVXtMVIpMUs2i5FKaxHVxelJS3VKHbRdBzhzxX0XO9OZpVz7amCap7vNHtGr6X7TFCuhV6vi
oh1cX9s530Uv1XbSZFkExoBfyTJwq9aL8K3te7a6jVgN862XxnPVWYtPj455ohgv2aaRJEwYlxdh
T3ejupDeGCsfkwnDvgCVhnJT0PjB9ByY+7v176J373YLI4Xxp+HW+uhlI3a9qo5/lHF8pIUx8rjj
MKjvFeytPcAJ427IB5DRPab/GekXlsw08ue5xfKejaHZaXdpQ9yhsTRa0AjjXUPIpDMCOuA5LbzO
EqMvOamPjFJem2iRl8J4EJYKI794EwOOcaXRBCtLQgeI3/WsQb5aMCjdqunJdhi0x8ier4SBY43M
y8IllgHcjvYQcVa5tQYx0OLYmK+m5hgusdfUacn6Od7rkBLqtrgrpRmUNruWfP0nqjRiOg8OMMEM
HauDfVrHGHBmGxPgZ3ynBmiCVjUSbxkMtm+Fetb1hFxGkd8vzPNPcZ0jmEg9WK1kwZZq54KEk/U0
+TAFGni9AFtmJvbZbCECHDIu+tzXYdsf1+5PT1j47GzsfrS19VerZCFUqB/NVjynWylQmoP/0Rdm
I7KBF9ffD7vHGYTXg7Xs+9FtvOoxMr8uaXoGADoozIo4jQJbjltQ3XklN43bMPNw1f27IF2o6Zsu
HHKBpFlpLCCs+y+GkzYkMXbOyewCuaFLFzlhMwSXlkEvm+tCSteqsmUuJvk9N9aT7YhPZeTLRBof
QtW44nzBYKR2Z+RbazCY0S1dxJuYnBMkBATv1QTrXR1JiUkX12AVFzZKS6COvSuBQQ/UwWgMP92Q
fuNExFKkda9ZOj/Yi3xx8vF51kicNJz2eVGwb2MDmsW3ZYJlr2TqUd9z4G/maVmU1DPwnHqAvE4Z
QVRHfcB2NC9HZv6z2+HlcmVuf0jGKeiifweCFaitofUuz7BM2VLMp2aZn+a2/doQTVZZ9pisBPlQ
3F27wbjiVuF4UC750OxB3ldIU8TiRsozLk8UvvLbbOYfsYk30C8uTMB/yxD/q3hi0L9g/tBIY3NE
chyjOJhpUBD6QUzKoLsDVoJRoG1G0HX1i1VzYiU22iwRqdlFrfsFFbv+mqDPOzuYIwL2zGj+sC0C
T+33CQdaz2JsXBUsN17Mh6JJgcVxKqgrxj6lVBv+bpy8eaif8/WPrDRcdwUGaO4iXuA1aQ+LsTvj
scjP5hxYGcmo3RIhnuyRLBRVj06t/ZMBwPUAL/7WSrIvbc+kabwwo1BdVcFPlSDp9WagJS53Eeo3
doOr/u1oBSoXRHzw92C0VPHvvFgGjvNk8Cj1t2yOfURBmpfkTGi64hPfDidLkrzbavEoswndt5ob
OzZF82PncUqc7zxygDz1svN0TCsr0c0quQFevbFyzVL7Y9us5y0dYTXVmV+txteMjXsiJ2XEI8dI
S/tu4CkA2zNeFNUQV7FIAfCbdMtWrn7SmwCpYTfAUiVjYzfu6UZ3yxnd82imemDkxjMGA4wDKWQo
6BxkF+wuvM4ZUgAXxudkiA+jInpoy1K+KMR9WQVcFb2piRG4PxaNGO84EZCLFKHesQHLcdogrTsW
FWQMRIWe7HQm9N34FGk9kK01dSelhp9vvZozjIPaMv/levOv029Fzgu4LKQYxReM+z+NlCWjBMV2
5UogCvYNvRw0V4zt+Kj2a4x0wFIDpOscGsji8kVy6k97/pXBMC5NRyTx2kFlGggBU8HrqfdzqGAp
RGzeciCU6xH192OxkKtZJGPlk1fnM0WuCbuK/HXZs6/VVlzKCSulAKTDwk9190EomCSAhawnCODI
kGJAwCAvzVVJLXOmu7qX2zMoIWSYZG4vStt8OQbJGlpkEkYIiJFvInWlqiG0ReLPZHe2T9ZMQSqr
g0JCtNsArPcMi8IVg9bXqMMpoG2yTEAOuG8Q7hnDwYZp5js7TFGZoTbNDNoIMsYiV0YIGFO1oG3C
LJhPCayFFTRLXr5BRnHCqLMflcQ08TesRrglcx+uWqEeFXNXHE9/MXGLq7225g3HLhGF1omX6Jg6
s+72pB5fnBR8Rl8Tar0rUGyKtnNtzJ8R0Y5ez0/txWazhHWZ2biMWQsTLkwaUz89dOqEj8kstACb
OKYDQhGIXiVIXVZEfsf5vbraYWPL3hvV+mHqwjIrzsD7qBqmcJyICdf07ncQ00s+KPex5Gahyv+X
FPM/Ox8Gj8vF8thZQBwrzw0JM8B4Opy9PUMAiuFQA4JyxBkSSou3ulvK/GD0yupu4ruLhuhKoPHq
qP+cwfi1bOORvIxfkeKeVixpuq0+XDvZaFdCrJkXbWvkZ4uyBfbSWaD5xcXqypqCbHzsFXyOJgqo
GR3ffcngy7PVBfCsufPq4d5LitVZlIA0NrBpyUgLVjFQXixFI1uCHzMBZGF3TXMAO2NDs0bRDAVV
IBEsDyPkeebsGrIGTjwtjmUQA5iwnJV8oNQ5kC7Su1Oul8EmEGqPBBDxlGVN2BRVYGTGN5zIzk/q
5DuiHnaLtD8a/eicBwftaMNwOMnITCLSUTkMmZiR2s2Pk+wRkHbCK5l+Ha2BUfZIu9d4WS44zZfM
DqvEqmmi5AuPIiQi24MoQKzKpnDk5CaWza488lBHRy0ZHqooH3ipxxp73tzQghhkrvz/H8ZlLACj
Z5zqoPscyg+YNiGRiXuCfbkQ/qP3BxEpzkNrELu3R5ixomefgyIaXHZ/hf3hRnZXnrXMkR6ZYFwC
Yn6f4lm7tTrbexvTbWsa702ZgZEXjC1jbezeFRqZB9BUx8TqR17+WTsb27DeOat6Wsa4vqOGjS8i
gQOf9d1DYYvGK0X/h00NeI9qCKHn54EdJX+yglTiJVtRyaVvw1pdVmhe9qJ2n1DP/tZFKUGs86Uz
/kI1JJywyjFYrMkJQyIDj75JHq0Ik4mqvZnkPlwREfTYD3419T0XadAxmPUtcjzsiST6abG+y3w9
bNDWTsMA76JO1NHvkJKOrbhPmSW5Y0qYhQkFcvdooRA0Y/YtTDiZQqkHdf+z+tVxfAUugo5ili3v
gNUtsE3wmDRujMAKQVJazuVryfIUU7Vc0KGRQ2mCM8SaFtSjqN1qyHz6VkR7QhA3mIoHvYzvEiHS
f21uuRRUK+YHIr90ZrxuZBLeCAiVy0ZfClwIc//Sg4UCSgr3AGNrmjnlxayWo7ka80Gp1OIw0Hp5
1ijngJL4bogSAMgyqa7Ex+kuMEpKMhxkWULTVkRNfTHK3qa/tSeCgoiApTOiYYXsfbYxPbZlcrdp
7cKazYGIQpoVxrgqsCTafdMZ/cqcJOacXD4Y5HJHBIUEKVnOKEJfxwb/M0GLnKMRhL8p0VnraPK5
Z/3xLUFPUC+M+hn8zVsniiREB/Qt4MYesFOhmx9a7dDp8sfot4EMH75KszLVBw0jljDL/pkg7P5Z
X1kVruTLnP7721rTYzAT86ekamoGae6lPfXbYj/Sw4VyVb5Tlpnou4yPnGHQEjGyJXEVC5qbN5a4
ty1WQ5g29Em/s/e4CU2d0U5usvNp/0wV6xXuVRO4cqH7IJ1nTxEqGK5yINdXC1CbV8+1WLe7WbIe
Y3TMgqK7L6OcbLp2Plmd02E9QIkJ+EZcQZjLkbQ0jPE2k1eEyUNgxEvyVk2wFCdbuRYp0VM2xjCL
79GVCL7IT1M+koLQR/a/yMn1pkJnY3m6xYKm7gDykXVX0vUNm29UkGCdVj4n+tL4Qteys22oHH4D
m0kClbAE0VWBfwFNmt4bBqQFdWoNDkCYfcxc7YvaqgsfKNLNmuX6AcfYx2ha49PWqdQMMwvDOE8P
yoLIDzjf9jDlc3NvU4Wz1Husmor4p3Gme3SgEtsqkJOuWhCMzYDBuc6T27IsyU2L+w9nqmUgGkC/
rMMCTV+mT5mst5TGmGO4k2dNEZ7CixCqknwNEK/j/DaMjb0TtEBzFl+YS2rXbCN5b7a5cipVNVhn
ro9suB8UFtIq74H1N6tjKxihc74kfde7I0mOSLUyUP8yZ/utvvW1BcZFg+E57MxEBNosuM7m0hfe
qqQuXgtE3/qd3EhOrXSC92A/X7YZeIQyQqvSEy4rULPPTowHr7QwvGw1dMK8YFFjfwmW4o7Uzj07
lJI/ylNVZl1NrIAk0LotTLHutrsxZNTEfOJN5lRdGcYaKeT1OnroUpjmHb4od4nz02AOBPPZShNG
9WuOrg7jKruahX3vk+qYpwp5P8jt+i5VVYxlS7UGyzCRTDKKINlMuC5Wnt33pF+FBlxaKlJCRrb6
fnPWMNfknymGgWITYOOvSrhsrK3tefyNId8h5ZgiPA7oSIfFKe91GydNpxvpARCa5gMyQoDMnGHe
cAvytJJCi2/aooP3ljpZrpvc1eR9/1XjFyDxq9uzUGsUVmuHhUUjfdrEkaWSqmHtK7g0yx9bvPDQ
gDAfis1yTfvokDAHgvDPGsmztU5fSkVWhKrY94So1A+joQYAYCQsGM0dVmUO9yQad3Ajp7IfGjhO
B6nTLpf5t9PwiLaoPoIRxDeZEExRTZqhbv+Ohb2SkJA5l7IakSlGhB32shoCkI+sO+/jrnaCrTB4
tqxJP6cD+t1V2n1I5uY7N1/mTj2XElEb4N/oDKdc+TGzpPNyvMO+hTNXrtarBHaoy0k8VBzilu3E
hwQtqweO94jbiUCPfZI4OcnyMDDqZhPlpcAnwgG/YdSTxqjW+ftWPNQMvv3ZYrGAS+LcY+fwy8Q5
ESgkfmNHhCWBKelkgOFT1xCPnO8shn4DTRqWeaBu/J6u2ZRISVBLqIQIPdfWRB1G4PTcUmJ1yKBd
7HN5qFUQFKkjG7/O49tc8uxES1O8gKnsH/WNvY6MmJ2wSnK3dLXvLTNSvazpSj9Rd4QDUpGfmkHT
VnBUrSzurogaat82Vxhno15cG6KSgqnKtCBLWOeTTXEoGUeeOBT/Rk38kQiVnoFLy8+FVfuNthps
3FjSWa35reHC02ZBIgs2ulCaax+gnUr8UpMUYySsOU7Ll05/WIj0x54NlDswqxFHvDJV2mCisw5Y
TONmSIu6T1R7f2pp4X+/1KXQQJt002VNZyIyigznEAL8kA3fnV4ZZKW3yT+LV4fBT1IdpTMEi1ra
VKLLZ4FCWtj40Gvmo7ghtPWW1XNo0g5E8zIS/oFGfuYSzkYePbvfp2QpASxmNP6RkClDxVpSb+w7
i7ITsVGc1JPXknKDiz47pI0zPJpzMZNXRYlGwpzqcPC6FvKqm1IqX22sD2e9Qf5gVcu5/0t4lbzE
FHdBUqJe0aPUPtZOdQUv07EH1HOKAXI//vulioF71Ov41UqHdRUNrstifAROzdiBWcap5T/cjGKg
O0J/tJLoduMK+a/czU+pU4wK7cWE2nNk59MtA3nOhTIf2KQoD/jh9MAeJQ7zO749xJZyNLmJG+NW
69XvJJsXoyzND/Bw62x2jxYOL9T/kcpMUGuDBSdFoGaxBpTEyq80VtRg1oZbh89Ax/DILmX5bIYm
0Pu6CnVlvGWxraATiolwwPC5bcxGZryY/2VRkvdnhX8PTHN+U5lfWrAZFzOCIMXA9sUZwMFgbGyJ
X2jEs/aVmqiA61p9XSE9v+mVduBWmp/ENnypnSyuDrQUd89RzOvE8bONuChsvyB4t+Yrgxe9WRYQ
1f0XljYdyblTDqUnI8+Tkivo1s1Cvs4sDHvBQRknKyi3Q9W0JQNp9atjgORX5ZB5EG04YPd2oMpr
5BPYM/KC1a6xf4sKefRJDSGrUPXB1+PtNeYbwE9uaVer7hQgNdhXKcBiL2uhS1MlAJBklwAKQJUU
Ojin50h7NifWqBNvuj/v5Kv/cpH++6uR/WlYOsofQzbWno2Q1htgpWja09w4WCOC6Lwei+c2UimX
FEYCwC4pn+GaDMk+ZQMCJIuQ3id9s9eoCWDpkGEBPJoCxTSfsBldc/LQzoq9/dOlJUKweoe8FPFV
bdkaG0r6OnZtEqqZRvCrHdgWU9JImPpflN/eqPRPOp80QkLnIeGdOmTDu7OMwk+zlRYlpp/MNCas
I9oBWrcMAUGOQVCdsweFC4BQU+V+UNfJnS7TXOsfq5meYPJSFAD9OrBYtl6qOF4R8jiwmFeIK6TY
eJmsWq9aUOwaXYXcoss8ScABayKWdzK/avUExYFMVFyqMeQtfPO1TdhmsXQvcbSo7tg6R7wIrK0H
KJjIsa6QXJeLoRIhDHyZa8teiacTPltLMpbGpfTUXqlDe6xPVpKBqKvBIY3VetKm5HOtrfJIZKR6
58Ta20QZHTYShpsym7thm2cSpZSn7llbhngvSTV7JhM3L6PWIxLpG0sjf9GW/XGZ5b+ibHTKNotB
lU3szawcq3p+Iy23OE8pf/Rc1i3YiAKKmuxP2UORbfOjOakd32PK9DAFil9cZNFzjxmNdCMCpXyW
msqp461zZ6v+a6Hx4ZmmFuPDNH1THWqePrzHcjLupr8OjTXLqDOSpSrQGwYzg82PO2Lk9R0GYUjE
cCDi0SSmMXeaAzpcDoCsAcaYnM1mwL5xrmzAoZsFCV7gtUb1joTrbObjcsDgnQ9tdc9g1uU8fMiw
t8C/XrMjcV1+ulaP1YgKXjVkHdgZBCGRLIwadKdm/DuBMSYb7z5t81u8FnEo1ZTv1eGrE01xMJtt
VzhG8T7ACNlNf3NdncuKJThpO51rkUm2rVN2WMrk12y4m0wK/qRXga8a8h8BQvmD+mpxzLtryyVb
JYxPBvbrrqkhh8zq45od4olE6MhmWrRY/XzFthtA7RmOGsy7NAWr2bV3lYFtdY7Ptk62Wd94cd51
l97AIbehT9x2rz4nNN1IlQ/Ei2vqCx/Rodo40uIk3q7TUl6NCtmXpZXf9R43zfh7xgWhXYTKGd2p
c8xSbf5d+mg6DenW3WcKLJ+pW+7UpIfVNBkMBSIAljWYG69grw7Z2MiZQOI1LeYlQPHmhEPlZlNR
BCOaaU/JM0S65uSDeSVKM06emq02Q3KobtVgAK1n7ycIQ/U6zWi4MCa+FS33oHMnWHBirqQymkKL
vX0xwWwck9eRZeoUs3TMFvYzVoKtqSnkkx3V9H32/Fb0zJlYzvRPTc0JbOosooiBurOH4jPdVCMQ
th00a5UTM8Yn248ZfLn4por3HGfVKVU6Kn7Ec6UzP5VAvdyslrG/6irukERiKMrhJNQV2fPZPoce
gJBpdRcUk9IEKBCn90VbvkmaqBmpzWQn8wUpvE9ul/EHop3DPEpOibMnOBgMaE0usqW2j3Gm3iKp
LtCKywwcqN55w9w/j1n2Zqklb5s+TIfGiF3HjEFPRuxgJmd6i6Ppw6SQ9Wl+ewasOULnHO9QNTrh
tN5rqFCpCkmJnJSNEAZ2dYv8nfuBhF1tbv3KWoCrthaYmcl6I+j6XZlnKO0s0RquBz8imdw0QEo3
bCTIGbNhS9fvmf4at6Bfs7ylq10QbmXWoSiN+D4v5T6TixnntMHcGOzEzJm+1ehQOMJMfSwUPaRZ
T4O53fPDB4rrWFlDaiw4fUq8uqzxMwap6Kz++4UX1bxLavufvgxlWJhzd+7kyXRF3+X3AybEWuLR
oSTS0PkYb7Kvh6AqTHBeeXyI4vYBwZh+Rk0ynHLBsm233tXZ8BpZWXbfDB0wxea+SeyjrU4iIGPz
rsiQxdATAjfiUOs/ncoKmr5NDptA5+OsQ2DlzXBwAPZ51LCcHFxCqWA2Wp9TxfxNW0y2/Y6IEnX/
M9pgh1sxMVBjixtnOcddhjSsJzcFVe9YIorD/M1puy4gj9oVrBPOOK9oc6BsGcml7Jhzrd5g6hQQ
egSz5CTbqGDj8g7z8/sUsUYigINhWpIC8DRtL6Xs6Guy5ZVTLrueg0l8bY4xBXKd79qhoh2C+QPd
IZ3uJMutdNTgrBDMWrYUbQonQzjF8bMJgjXssk1BUDUfOsATDNlEBDVWc83qQyuE8WDr9VOd1fcR
m+M4G38WIkCwdSA5L4jB6Aj7ytXoz6bxraBK/Vq5ZF1Khn8mOQK1XeoPdBshUchlkDlttXccBwJL
bipGakx8FftnuctA8JHvApMACKICprAiY73oj7LHsjsAhSLemxVJxbMqudODFM848unZ1UqhX5Jn
pYcPnWZhVCmKfyqiMjnyNpAItlB2ZKW93qAfncd+TrlZyz5gowQheE0V+lx8y/lAHNcoh5rfr35e
zBhyW8aavVEfmQunh34gI4geAr3MBtauhW0CCAbMfjr72CCyY5OLw9rQj7GJWyjwFMyHskjAANeC
Ub2kJjfj86TrRTANjAtizpXOItGj2q1bRQ5Li5cVwv9qMcNETU3GwWmOVBZvRluf2cA9bbb6SKY3
l8K2sIobEo5zBAXBSJRBypzyFc3Kg5mh88edouInLT8FBaU3aRiqOjPMhYY/2wwoIxpfLZlmmomF
60JZS6YE/SVXJzXgArksceycRKZSFETKk4FS/Ex73gezCcR21NOHhHQj316A+nQJ5kDRIINR9/Vi
XGfvmja0viFZBgz7/91QnmyHf1UYCZkz8NIGoW+cVPE3tlvMFJrKDhYWIiqf+qdkE+/1sqcYs+Ec
tDQgaa7MXrQnm9noubxNGzU+/tjhcKEP7KRj3pf407IZQzZ7pFNZM0Gqlt1NzxrLsVp2r+o+r3Um
jcx2DBtMXfAkf/UIs9ibQY+skuRDRvnNsrXnSUFFKqIv1QJFEWmT5s9tor801eZRGc3htvf4ZUre
DhKhv4qaaIdhZv8rOjBH+pWPrrmlVOXo0zLtLk/pn1GbqM7SneOi1p/lVqlHneeQk3b0tyIekGsT
9FCu24elz1RLTKiynmOwon7qmbt4SFp9Slzpc0sfwLUQjEksEvuu1duam4Avh2CeOeUA8FaIT6uF
JWcoXRkoFTGhplkz652L78EagBs61V+FKlmNErI4UlCjELAZiVAWS94mHwvLLU3Qvjl5/7GsFDnx
EHevlsNHP3RLwj2jocGXmPwXgshVraqfYdgq6A4HX7S5g/1YxjeZdsGGE/vQ9wYoYSQGpSybYGHM
uGh240UCRGlURXQ81RcQ2hmbs82o2zCyYyyq107O4GocFgWYCc6I5hFEDqdNaaJAqNmTZf9peqH5
RspGtPjq1hVhtTVTOPJPEaEkNl07184gl1M2yzceCZuRfwJws0V7MCKnOirOik6w7nHypeJ3EzVw
84ihiqC+Det2p0a2yBC1uAlVRODhutgfVdGxbi4O1hoxhGW0nhVWf5Bzw7Ieglpf3TQPT+IzngMw
6mOShiWRE75iAprIjI/NWviKEJi7i/FCCknsWat5FZwkGDTY8G/VSbQZAu8F1gI4V0QiLKg9boeU
vKntlsG1cFKVwqdDrf4fegex+GGcyjctlq+UozGZMlTn+Wr8xhUz8kJMuxvG3/SVOJKt5jXNxPfG
IjzcnI2tTpMfpqSAglCZd/rWmCH2t8qP0u6VCbXijlPTeoud60dpZ8+Lk5t+GoHcoTRKgJxt2X2S
dBdd1R9Ns68eRmW+bVv9VYO6ctOCcUy5nOcBxhVZV0QPRRLtIwPUw3DRevM5wbl0xuwjDhEAFiR0
rHicZACTCL/arUHXBNpARb1m8ZWc5XCyMO8wJ6rPzP8eNcpkzemRG4+sygsOdO5otJxbtiMnsVf1
DCeviJVO4Lbso0hm5YItMPNMU+99BEzmhRGJdSmgvxoGUayOmQfwMsA+1dDIBxCO5Pa+Qm2bXxqb
yymGdc9M4kLol4qfy3jfc0UY/Jv35D5SY2oOcKN/1Ujzs5pBasL8KyVMzGXSH2x3Vq3nLJUGc71u
PrSd9qIxRg2ngdaqYuVpd/rjohDThoYI1meqlN6sV/3+ij0aw6JdocB55gQBv+9WBDtWWt9MWAxg
zx6rRPcN9C1ek2Ho0OozZR8FDgC4UjecMB1V/DQgi+67oQykYNZE9ql+bT9MDaFAulMcsF/9nXNV
hNYIEBUldRIaivKn0/hNupoZASTwLcBmDSWGuUfFElYRJEypJlbcen0DoMdpzIjEs7XuiLNsfGyw
D9EO4WKPI8bSEZeHMpnc31ZU8wlhEupsC5TSyh0M4MBNK0Lhp2R0CyN+XbuYSZod/5TDqc/+CpUN
iJ1V39VYkPAx092tVD1GZH/kifmJXxqrlA28JRnfFiVnurfSomC+9xyHZCFYp47XSLYZM775cugP
Q8LrVyL7uA4gXTO7jf2k5bgcW9Jh6pnNiJXcwAWw1tayPwK6xjUqAbEz/ryPxvnPsi4Ft4sM4Bv/
tVJTHjQEr+42OIlfW8ClNyD50j7QRd0Ra3Uz0VnXTcy8wonMM0yQmsMFrFLK99HWgZKBsSUpz6UG
nzyhDyTqmpRgXXsuKqIIbCm+nWwJpI57h9qoVPSXeZ3pTRiCuWW5USgtL7q64WKpIofH276MRvWE
ivCdvA6SQCxVg5y0DP73unTMq1XnBbE/Ou8OfDUdTnAbWlilLHpdZAAIcBqdHL0RCXZ7NduSjLtk
gLTa3SY2n7sY8IZ68kFdcBuKcfhVlyIg28gua5tkLhoSZAfzbzS9CSHUYCZcvh2/lASp7mik5xmH
P/Ulb4cJ81jLouPU1O8WMwtiJ/js0BXjD1QrSI1YUtiXW//ymj5+4/LS2M1n65mFVxPgNzoDbCpY
UrHmZYt4qFoZUOhcG575EOvbm1zXcCnmcwWcdeXDRd2iH7tpwfMwo7Xpa+cc61qwbEAPiqUJiLDs
gyzlU435ma29bK7+4Ey4NWb2amXdD/Cl1l8EOr45DRYEm010MJb0wL5NHAmSOq0G64TmMZfTjxgh
m5fsokT8hTT2oV1XFFyQ5BGtDy0KXOQ3ZWe+JZwCupOxz9H6dzkx4ShYulg2YZsIH1jbYFPEawNj
VugRskymumtr79k4A3EJi3wmqoBMCDYvflmjGZo3msVROyvln0HvYOCZyh+6WwblA/Gf5KteEB4w
5No3KLo9wQF+ytnc+n003KStPO/fyJZs8rLp0/PwO0JTDGnUGV+saHIJgqatJu0no3w0+1Q75GYO
YXmD0JBSdFUz31NUPUpyrPiUMRHlG4u3aEHDD6H8rjafWEkuwae1TUjb25okiMJxm+kvA3ZmDqtZ
H8v1APMhCvEc3M92I1gbppdoZapi5iLo8P5wlWHqcKYJje/kx9pKBDEZEj7bqF/d6k/DuKUuI+sr
A22UKJLVCbvDO8jzvOTm3TTHb/VGwe8wxFjm99KEF1rERiCNBKbchJ5BY2fQLmzDdePeZpMTm8Nh
6JVT1XMh61myBC3JR16TJ780fkxE0NC4tg4wa+2yb7Uqn8dBM17ZpzRudNIV4Fn4Jm8Q0OqwcNqO
2yYlJnFoPtfs4lL484UuYkMxl5NxmcoHu0ValrA01k0I+45j/uiyozZb9uijDbYf6wS20Ii5fQ0f
vFdp6XNdSwKGjYULgWeUFvNPozORGh3yn1tBWghFSYd7eOSoNhrb8JNkw2yXGRoPagKP2kICrI8w
5Ix6Gg/ZlNyhAayOiJjD0gIumEqMT/FzFW320WIxGwJTZDLDA7xOKA5aRGLjnlBSrssP7d98dDJm
sDnZTZtFydXqNB6wiTnD9PlNJxjKSzttPbYKrzzMDS8dY/2hLtPParRXAqiS4sRzotEcVp1XlzVT
3PJOBw7JUmu03ViFe0KuvN8ajv2g6svzYPK/i+r2Cx/sSdYUAJM9BizFojuhNrGbxhzDomTYl1kI
SJYxYjHBhN9FOdRi7EwPbE9fmbJ+6rrinGt6erVEDBcjmhC9TN1B9ASk8Ly1DJwxJSaGL3Xx1kcR
Y3/FQMdZjb+TaaXnboBFuGFVOVIL2emlVhXz0FfzT9pGAvmCc0rKAXGPOgQyN3hUu5eVQ5kQshEx
MMr6PHeEb5YmtY20T8x7DY/UsPgcrY8LK7lrlcaf9jaV7jY36Q1LJf1Vfcqw6Nyg5mfIZobCVa2Y
lKI4dIhjOKHD/GIY5zmFwfQhJ0upEBDk+5yPiMgRt43VEzYyfm7gnDajiedO5Qao8Pehxn5iyIOy
LR+2MLaUV+pQN0kYjirLhBJTVT4tE420bcPLX9I7EsSyq6itF2GhYrAY0fJ29BdLjTHnlfou//E2
1Cd3xbb96KVvSm13HlXWXVG8i275VtZC/0piWzK2kKyCK03zrVGpPYXsExdTINbZ/m7WGGtZsj+o
dP+7r+Z/HJ3FkutYEES/SBFi2Fpgmd0MG0XDazHrir5+jmYxi+FuW3ArK/NkH7SLFUxUOmHY6Tu/
Y2e8m7P8Bbq+wFVjXR1WZNdRjo+Lhv0d3ukT7KzXxBnUvTSV7RFGM0DULafFZERAdf6wi8+WT+K9
jUCLJFZHgrujIrltwO8Utzw2yyAtmPo5XKawZWf9pnd+OrWqC7LV2U+lmYCUoXOvGAScNKlJ/cpS
DsYA9UlTOL0MtMGWBtWBKw4HmPwSSjvMUWluJc8WSIV6GtcA/jlUcVo6qjCs/TkeDgN35iN2BrI7
sLRnIcCYGqgMpiF28OE15kfCfSOKQGtOXZDPSxiPzASKQ8BQ7b81qjzlHL5s3jBxJGsX85oy6S00
iyCzs1ccHNuHB4PUkNV438JldfMkn864UB9LgmGnIVNCfcWjqSXOw7BF+TjcWDtmP/lQ6sq33gAs
R86nUmeLE+upcqlZ+UmYzWnyptoQBDtR/f3Q5MaFypnnSSC+pfl0BwvXXkGfumsOBpWzxg+FsnQV
U7vr8xHqhB8wFKtzbISQ52wk/xiyRfvLa4g4amGxlk3S1k3hhLiT4ZgsQbCv2w2thBXLgxn+vmbz
garEIzpn4aisaJZvKfx1J5K4rHHbz8U6nTqY9raJ0ASQmsSPk0FwUClyiNDrtn0agYU3RTP/6bYZ
c9wArg2tmBdLpvk9HlgUS44a6zVuDJV5mM2OWvWhstK/0wglDoa1/dPi7lOjaBi9Zv1K5Wzxou3q
cSykdHWMPxBZpKMpmZJX63hWbZLtnm4jL3c2zy4wy9eoQ/8z6soXjaVfxGfp6P0RvZkMdNy0XJSj
tSdSlri9zjycdlF9mAlP+SYr8Sq2GML5F/YIHA8FjF3fmPWjVTtvDtHPNC2xUSbtaSmtkSXXxKZo
uTksVlD/wfA7A9W/csYgXNofI+Ces27vKzlfgk3I6WhYC51HXGIRLa7SuLkOKz/GenhNCUBkOf9r
mwJ7Pd/Y5MS9vSZLwqRw2KXGphOUM1CmWh53cSuPR2rgSOE6itiBN/AHdTU8AbjXxQLNyGQMvkSV
MDpKDWSfQC0YDbxihuw3xnLkZM01IUoOF7N06jSGc6eL/BzXvadt7aKUKTCiwoUdJ/Y+cmzq9zVW
w6j9zOdCf4Aw9VhggfbwoNPglHtJbjwVUfIpD4i+vdkc9HjihNYoR1vWf1pl/XWAca+zY++Mb5wB
Niqitu7tIXdjTJOHqFqeFt3enu+HZaHBUrQapV9402YUtCmjtS9DBAhXDYNO7Qj6Yw2qArYuYJJQ
njrTfdiu1l00rYleTf9KVfz97/zUZ7W6oKj/cgVYrtYWA/+5ZGHQxJMIGffLMmvqUjp0D9zLdHmk
bAl0WoQlrjqdGZeYPtNyFl1WwAKVg0+Rc8d80XJ5j/31Ra8HCMOAl3emPP9KzsQKSlJSNy7kl7nj
XhqBbu/qPPPimK1wfkSLm3Elw2Cxm+5Qqqvlm4X0Xhi6fuSkS4C65U0kU3ziNupksHRvaQsrpF8w
phKZH03gubbwlFHyhlEbAqyCkUnPFQRPs2LRKsJ8lMOuGDFr6uIX7g0I5tR6XbG4GGMyu62kPWLM
RVNlY0c5H38FysqLqhhhHw/trmYp5Pcjqn1H1N8jmzLDwOdsrye4QRGbGP2eyffJPOky01dqaXoz
reTm/G/9TVinG4xahI2yQMvz1z7PnjHmYc+p6dq02adTXEfkZC5o0isSBXzLVoZa2z+cpjHUrg0D
XtlzI8GLZTgu7pmUZic7/a6Q+LwKV6bXxpV6wcHPhjY7RGr7k+GbuSF+CARPhnYLy4BQ8nlnqWV9
5SLmrAXdPEPJ4bNoO1dhcYspOAWnEnVvXU1DRjoZ7qIoET4TPHJqG+uM4H0dyNg2qKf4Yv8nu6te
EUdZZ8QfgXCXxLjcZlv+YosFtnDzE5VCXsIm1i9dTcCjGfymwAEI63fcWzMnZ7sklVy9oD/o57gB
ZDpJhXDzsrkRRQdz1/YvBNbpnpfa2DfW9pnHi74TDKBeZX3YKivVhGEhVPQbfqnoirVnrWdg7Con
Lofsqr7aFERRkuPFXEquNm/ElPQgBs/gzMTghz0XOO4x7QoaTerZp0Fy9SIW7UjA0Nb1JMK8o50U
YoU7Ik0wjWv9JKTKZyEahT2gELFQjVbR64CsunjYaTBra9FrxRY5nKzKpV+ETknZWrkX8jwQeXOe
auYAgvgZMeg9uXdkDzb1CEhQAfKi9k0J5LkdceBywJzjfDnGHYmDOC3/zVNGSHehEUNPq8tqFJ+g
7su9kzTTUWWBtGydwlu5sBhWjI/3hu6Ti2xZmDFVO9SjmCong8gXzZX3UUnWw1w3H6yMFuTdvznB
jQxkDwsIufGZ6cQd+3q/pGlHvZEL69o4yeIB9PZ0d0gWwB9OO9fKoooqQkLS6dhjdMYxuEJMXU00
4DpG2W7bQx+tiO5KOlC5JHSfYzxdaPoMGmjjUzMkIIk3TOiv5rQqJ5yupQwvtRestdkxpfQd4P5v
89g+drU23lpIbVza4rBQou0WHIXuopsO1PoapwVcyE6rXnNbMU8cKLykqMzw/xY+SpsXPxWYMLMN
C14BRmFjV/OKHx+gRkjHqtckGmexOph1VHvaVsvRrVnLtYe2E3WLq+LfPazULrkqrONgHmHiJEii
J5TQ+0KKJZwX2P2US/dh39hIFokzh/2CgraNZ/7I6sgdhFxiy6OsPKrFH0fw9UQcVT6RMvnOlSwP
uhUr0a7YyqJthChP7jrpxL6JDbYDagIizqc5NNR7zM5PGi0Gg5nRuMuw2nvNrBWPybXCy7MC1srI
GCp6ZNz61Dp+EWbPDyOhajo+zIumNO1+VMhZyKjBflMKE4+wPt8IYZKfTaL4p7VoeeG5N9jF81yW
2mOqd2GmpvHbUsXqOa/JTP3/p1Gn2HvHaWo2Dvxdg1GTE1VOqRCPHWzWUn1JmtGAP6yPJ6rXjvQV
1keR2BdJSnA81MwFZR3FxzrSvHFjnq+UuUqJ9gf/Ig0G46BR1h00Uf0+YxyjYKv/orgl9RAGefmO
5rLcFnrPBgSUo9oxttDTNQRKs2+HQX6x2HS65aodIxq60HEqcv0uJRY15FOj98BCI0wutOU0HKAI
vlGhVViUHgIOjX2R0uiVCNMbx1h+oDS5uskiAR2pSKe5LZ7zDU066CSghMWzGtQoRH3pQsjLYkI6
rWMxvNoWy3xWbSYrkHrCeARSs7y0FHBu4xIMy6VTjz0z9jJXDsNn6tpUFSIwVPFVlTuMAp9D2/U3
uaa5dMjMl7x9S+2PBZBnaT/H6BIr2ohVcUKoCeAxKOrmQ9yV59GyL31H5a0C0L7+gFMdyuOKXac8
cR6hNJ1IkP08RRGWh5S8nQOMkSRVz3nQ4tuk4qpjU6pO+xJAPmVceAo3j7WzIxj10mACWGfbMxM8
Iepx4NkrK86zwoqvF1ADaCebt3o5jSjP3JH+Zkcwvyn9shP94AKffY2GkzFimYoPEmUDcpceleIK
v9gbWLhaLbHIko3FPGinfiRRgFUAAepckWGr19gr+Y3UzHTt9s1BAWsBcGA0P7aYuGf6VaabluF3
aq5T+m0Put+qUthSLxKx/pRAWinLh2QjM9HlOXL6no2FOF8doB+Hk7wiFHYfibHVwicNTVXPpamy
IGYvIRihMM/JcFQEvIuq688NPaKMHsQyvqTWfOS794zB8kf9TYYALreDW9AhAVTvzsIeiN3woki4
nvWY3/kmvcaZ+iTiF8Oo9nCxfPq9I+m7gboXEj2o0jd1eY/B+1jxhD7KGCExL7Ts+pmpNED+LWvC
Grzy8FcS1cTlDAbBXboJV9Xs0SiHO5hymPnbsp+KFlgDwZzI60f4XY70Yim4t/ILoIMiI4qffVL2
TMq82cUD3obVdhnvYzxVeI+dVuykuglW5JDCZrwQR75jdxhBHFMmkFEYC5LGZQPxBjhwN2Lflqgo
GzScBNWdbQ6J7Sv22iAnG88JaJY/yLkB7uSozEnPcZ4a4hNNeVKQ0uBLsE9Cek/wfVBmbk5+q1H2
5wkD07deo4KwkB38tL6VenmZ108KjXEhupQL78F1ujIf42oGUtkcMosKG7QwK+KoTDAVAeyCwXK/
AmRYsaCvbeFm/U+E1OLwGh6rp4KSiQFbYInbT4/2Vt594uDwSZUFyRy9NOq4H0F50bIuRQycuhkA
LVuVL53Vc4Memq//0to8qQqNT8aFjb5E25dg7aeOhEu7hPuen2WZngQbIDumsKjZJDs3t2nkjVRf
q6JzAguN7hlsZfUhN/WgSY5NeiJlFpoa56/5Hdd5GHP6B57BWUc71Fg2RvM7bp9y5Wsw1v1QPtLe
t8udZ3X41xvpr8Y1W2U/BkEmuTkCe4P6TaL/q5FP0lTgJ+pCwUdlPjH8eqAw3OJCxdihBjADsWun
EBxhw8hu4dBxwVExXrVgEc4p11JuWizvs/1EsC3OfImMqeo8iF58FHS4zYgErLPDZVooznsdih8c
3zsSvjIL4bS5yeWlGWgrIV6QqGz102u+ARFGbnTjs6+eSzwr4Gwhdd2K7hV8WIjr4yobRxmLalTd
7brZKwUN8eallY7cIG6en4lAuKM6u+WzTn/JunT+mNZuVChubx7sgsKnsNqE0RlUrHjf1uBxfpbY
UOLelI1LH+3ZJGN5PeZzfrRwwpcO77seGYyfLSEs3RKxTEcspl/YUNN0uExYEMopGFlpj6vsKtIZ
99++2rjvAvMsWl/7RvmRW+xLbA4VuUqF7yO0sX1mPBYlgsZCJbbeh+Dx/Xb52daBw/jRDuJ1IIHk
TIunoItawiP3GEp4hDFvegQ6A5ab3pCsFHy8kUVu9WGnoZnPghJcdfRnwSRVgfXo/qVsIxxE2di5
0rG3s2sghFPuycaJOoRdA1OPoi0iaJeps2j1NnY9OwuUByRjwqCmX0yEOTE+51fgJUdL3LqIm65I
LlZ7oI1uIE2rLje4PGQVxE7hBDlmfgcNyeiOQ4GYSKtsPahu7aSBKNkIx4zjfSCAaJKq5AEf9KOO
bAH2Iverf5yAXJNtgJxQhm5brHj4vvugkCHNU2i5A0AqsE6VEUQJgCNYFttpeKyS+iEF+8eb2p1S
nAQa9qv8RokUn3p/5JjrOiRiYq1DqmQoYbG6FMnhYV6yB9LMe5nhBgsCRv0O4hmV8vi+bCjP+JVi
B6WOIHRkftAZ4hJ+3cVs6yEl7erkoQRRPo2Rr2MzzbBmq5yvCEywbxjcLv2nzM8beiIDa8VyjQ1I
UAHT6ztOf5bPlTazZGqwlBbKjxzx/6neWiULKiqF9J7UCFUhXcsOlNx6Fs2MEw9AfXamBtGU51aV
PMAwYCjx1jgKCurHMYFQcLB5YNAvFjT7GrYzizFdgZsigcX63bIJBMMvtdYfaKIMhlw52NhHJuVN
JiVDF9AYP0lW5kpdQxLfvDj2U5kOpLX7/eMWDjeXe1fxbtCkF0gSbKV4idg7LGETr9p182Udk9Lw
Mz25dNtWa7NZiSmc8fpg2ZuA7tUpLpCyDIGQ7JDo9x3ALhjTlHaWT3EhjszIbqZeSmIHjMR8xTft
bsB731b3GZiGgE0GI7jxMPIYn7mpl/7I0laUPZmowpPUGpfKyLmVAY16oYQSULbQb7L0jlnLIgot
qn27HIqK/RjgWPb/KGDP8XAV7U/U/2jTW9qh371Ys/yEWS1IYnYvjO1DEnmiJgyfLN/64vDn9Aj8
GSNmcm7TeuyIUk3PHe3iMhbHGu1Dfiz4HXXu1KRHTz+pa/2kGPdqOk49irNRnnrthmduo1H5ZXTv
muzBruBxRyeI0j41HF6VNOc8svYc7Y9VGjaG/J6av6mpu4Mb2Q92fzUxJFWWg3tthvU5ubba0obJ
XcOKhd5CflwO+6INtQGBmtIqDUJc/aIOJ1yVYWwXmOqRzGBs2j96dVEqcbCgr5hFESiigqmUcA7I
dqAMOv3aN0RQ0wwi7ODH3G703t9VHvdJaV0hhn0kKnSO3CG+8i0KdOiNarpgurmUCM5E0amxCPJ8
eeh1laIamhXmYzcfIpThRsNbFV17Pceo/Setmstu6VR072r/TwftE6NvjomEeeO9UKtg1qaHe0me
CiispeYI4Vvel4RwfTUy7OWERBde4/2j5ZieMloHzYh9y0YQwQLAU92ekv1i7GUViHv63nacm7Af
ILANt15H15gxzM1vcc5zCj/Ytp2EHnJh2PQVCrbw+pd+mxFG7IJ66BTeY/WhznSf6+ln45UrsXZg
/gnk5Y9R/FSJ+kFtU2YQZwiqaQuVONwh+inn5jSiP1t+SVGe2kw7duv7ZD4X+u8UYVKUgO3AvQP3
VsNQtdaHqrIfJqfazbbkx5H0q8ftqVzZrUoveNRppkSZKLVfScLYZZRoP5iAJwQ1wAkvlI40DnFg
nW0EESzmHN6RC0VA9KXKpHHNVDm3iXQxdXLi8ymx9E8qeUGEsLOeea6b8rmuVZKG0w4qDOdhjvic
uwj95Ul3s7P4NC/5O24qTqcQO3XO/Lr1rD8uWBaXhfMOaD/sI1L2yl3hqXZ7rvFDaWb3sCYx4meB
rRslIVI8x2L+bvunaM2RheonULjYQjXcBZj1VEoTpuRs6+uxNbs9iUzDOHdGcqjn5UDsZ9CIQKwS
9/6ZQWW/1EooQSzMbl1SBEXYyjkt38YZjqkflxwIIzv+TjP5ZqEUsKI6AB/dd/r74FydpN9BMttZ
TPs1RwynkXgHssIZbSOg3G8v+CeNPHQGTHxOGw4sKKnl8ZJ42073AO6kn3UzStGKS7p9oy03kVdo
yd5YwtXo/UZFFd4OFlLPvr1+NSkyz2o0ICWI8GFwsWgUgY0aJM5viRR0o6vPRVU9gTr1ZYa/kpL5
kstdhmpkjqDL1OOsH+Tawe/Jz5LlaWgtoW3ARJKED7QfWN9zNo7PEVCgbd6Uob/2bi2byOVQTnRM
a6jJGwhUHKgMuSHkcwicvKm6jZYWGPq6GzBWD8V7tv2owx2cGWvlBHpfC+ytiV1DvGgy8YqOtnRh
3lbxuDlClPHLtLSTse0W489FY/oUs9dYD8ZKVnshq4bP+b0qM57li2uj4KUmJhDGpf7SELWNMvOo
pRxIqW4ergWYx9y8jwukWlb7jvTWwMogXhPw+FnrkyPVe9Xu3noWUTpJvh5YE1GDqikPSO4+ZTyh
Cj044zm8SJdVGp+muXpM84g5AxT6WgU6uNyk7cPamgIRk5lCxU6jz44YiVXSKabinrf4roFv/HZQ
gCHkeBNY775Nj3MPOmrar2kXKMR/7PQDYOU5Rt/r14OYWCvq975/7LqHDf8CYVjS75Z2XRmQcC0U
UNhnjsmJ6WfzViNFEohFfytLN7OGsW77VcQEDJAp34CtKosoXNhytr46Ov4bgSWrAGss49KV9Rok
EQa6zLJDntD+zGmCY1zFSZoeH3fZSHHs8lJ+N1U5lIuyS7gHGp4NiEGBqsbelL3WirGPNcz4yUtE
A5ukQBh5YFJ3u31mvo3K3o6rizUAZSW1b59zjipO80CEdRJfvEezLVtA4pFsZ4wPteUpx+c54NaJ
xb+uMTgosRZMTAKev7I0E+wCAcqsriBEi9mP86Dqfkr8ziN1Vkre+H3zgP32YGvbDhVX2wQSYQe0
eFdATcCYNWVHJkbfQZAV9S0dGmBtOOAXz5hLTHmVG3fdXZFD1pVQ6Y/EWk4tb7I+LQOOOEDpXLYw
7xz48SsrGl6zAELpwYzO6ZZ7lacrFgOgEfaRk1dqRNApiGQ3pdfrHybisCxdFRILc1xzJHTubHZZ
CSs11qyTJsmn0VI55HFOXR9j5ahBnJLZ5NC65SETBkNyZ/Gm77re78Eaq4nkWfxmuNdYNFdBF4UT
NOAYcOUyPDImqK0J2OuwqOYulRe3a/JnNb4Dicg7ti3XGkxEZH6S3cAmCOmiaN7EjAPkUdTxyWQD
xarHrdpTbxM9JFVf5EGbkoV4i7SBYd2ie6oPyu0gowPyjWnTRZ8Zyi8QsZ+zfjKZ6IoqClWSP1ar
h1MM2Rvps6mtr5VRb6yq0GEPa9VQxNBZ6mNNcqpBS4O9M5h3B6oa11viJARruFGWinf31ZL/GikO
pRJQ6AEPTFUqQe9wTOKZa5uPcf+UlySx6RlOrIAdZFb+MyVgKD958lk7h6mrb8BUvAjBv1sRqCZU
HnEbFR76fmN/xYp8AC60K4F6Fj1ZC6+OvVwSrtJt6zbbRZwCuXTIu/MwhFZ6VjhOjmAF63rG8QoM
jn0mlJXEDBOWBKymAmPsvLVXQMyP+1bYYFydryJdnld1CASZuyaPxCWvxrMucQYzje5cA/F0J30E
oiTkJ637NcYxCyADHCMVbpQ2za3vyMoYjA3kDWcy+iuohR1b+yHIN5nFOKZAJShMcF5yQxfgZ1kX
Q9NDnIny+GA0UzgOfMHmQtnxbCdgFXvyEkLLZK/ZIlmlleRneFao+/Ti9vgUEy3fz7H+lDdtemiJ
RKcYMPwlKynDzm097BP1ae766YbvsvLxc1E3ieCoZXrMExUPJ0aeCR/Hjj4s2e/L8heuwsizvPxK
2xplSENi0digUVh0jbAr3OI2u9pado3HmcIugUJXjjZ6pIZHZ/IaGKChwLB6WFk36aVme46zvBX8
ghdku9d+8xOUnVfmUnrMWcSwxN9mQRLVrdP+iBobT0rqWo+X5AIB67WaCC8OditOUoZoDNv1oJt9
YK2MfVaR2i8ZKuVe6BkooLr3TJOZwRk0n1j5bU5NGu5VjrOsHasw5coxeodwg/PGvuFxrID6yIr8
gpz/SuEEVijaICBriRqT6FA+KybjOF93vdqEGWa8b5U1fDfthPoWNXDyrRemBKqmKclrkED9NB2p
cO6jmcKrS6LL414dUnHb0gz0zZHCgKwOF8F85EH+mM8jsOcaeLCQeSaWk/6nYEq/Ao3XzAg2Ps/+
CFjEYK3LlUW+kq2gY6f5H/5vccS/mLhVpIn9PBPQUgpFe0Di/o6S7mEwreanAOEMYetgCKU8jAVn
mzFL2CcZib/wDq9/a4C64eQw2NIWd7eBeU2KptKo/NEZAIv2S8tP1U2o3PW2rjGpYjNBxu96b0mT
f4olsZhaidOqydr4ECmcSfqnRKQeKn5TULnYAdTy6CC/1hAS9VtmQE1epYrpNYPg04kMkVatXDON
M+8r0Ti8TDrjuTUCeKXhZDXre5njuV3BWvzUee+Eyij9w+rNfMq2hqLQ6L2ZMt5JcGcArpvvsrHw
giTIxaPhwTRiHjpaihyDmWxS5cltVrYbfd7/SxJnO/iMvFbmxW9kVfJY8bD/WdIgtyW+Q+pniRmB
klyfbLxs23XRjo4erjqAulJx2n1nRi+TBIvLiIujnZj0RkqgqpElFCN9xRNuHXUyvSJluby26Y+l
viv0tXEW5iUkdRdlMee9thbqbsFGNeLnBEsNFLPLD3qNBE3bMII8YC7NMJ91Zyqvi2JdiqY/UpXM
0488bt0o6IZQyHdjiisHFCJG3SEXQdYoK3l83ptzYipIDjnFqxXBP5wI05B8gQPngTVP9Vkd3kcI
4pE2fRdaG9opb75WjXmzSye8p/TedocVUdHprUCs2kVq270GTEQziuMiVjzCENZMLLDaTUtaRNOH
Mu89onfHOn2hnPmoqMLPMb1S6Bp0lga/4rszNUiTCqamzFewbcEOsFS4Buo/A+BspzaUnRErZXTL
rhV8GTepQRTygg6JHfmc1wMdwTeLn5BuSEkvQcN7jTY8/Pe8tusXgiMBBnJQuBTMsBaX5OrRSB/r
1PlmPi7BlJhyTR7re9Z/aH9ARf2sNvWCC8vJJnI1+xyf9toQX/iy7JvSYV11jjQ8sJQod3El3swk
30OSItfTetb4Fq9LqPYgk6Mf1LTnPKrDNrVOnUJxiL90rUuQKEj7iI+WzRZM0Dwnf2XSyZ7Ie6fP
g5GSANO5m8OwV9WXdv3L1a8Zv+cElqphiIzQjyMEa6VdXALPV+WjbDg9XCXH9jXlVSc0M4N73z6m
Cp2lsV97mUOZuHR7gxCktpfFV47uAo0RGZx9a04tA9XxsEHuKyKDljBZgBzMOj/h4bcS/pe1P9AQ
2NF5O81YuZgvUga/tMN3nPdHRX/OE0A42KkmPm5idyT8nMcR2SbP2Q5iEhfVvIO2edSynWp/WuW+
yg6m4ReOm0YPWvc62xRrBiLZsNu/lb0eGkhidNkwrGTnArVKYnBLSz/m1FBBb7TT+V4o51XcQLK4
cVO5zdS6iwakXjyounGftBfbofHr+X/V1wphZaDFsGLuOGxufgpbmK4TPY7kVIxcw9GBmXSZL3m5
emkcuZb5ZNdXtWwxRaxHfYB6k1eXCtz9QhMZ4BiIA08irJAY86QFDoXxTsM4XamHFnMHo1lBK7oa
sYPjNpCzC4M2Iw9geO5LRBQ8ZPQNJfT+RpbbJNJhdXDfYAPTNYurHfu5dADmcVvqNSQew+ap9HKd
0YQjfvmT6W9UizALgjkb4J8E5uRgkfC5mYTRu2P+meFTKrQ30vJ7jRGjx6S86ySZ1Y8GZR3IKPri
OOxrthfrQq7TQGblGFAy3CjnmdJtDtl+rJ/FgqJhK49rbgfOJP41DPEVZqaCZMBRwOwd0ZOgcLoz
u+Ycg+R86ssPGAvrhCPJPmK5IFS3OfSwwVO4i6OxcusaQx30T0cgfgd6QaKz+QJWs0lH4lERtxq3
5zQAJ6HeZcLhlTWezeKuLC64nmyDfEHCPRJ7eh2u0T1JaXvIuJA7avMmdkV7Oleg+CLyXGv7ITXp
iCCFRaXAjk8rjfecoa35okioLuvTlf3AY92+Wc2jis0SCKUraR8deK9OI/6EwcyOMFEfJBr2AN+z
+X3N2NQBqqJJHNm9+s14gM49BOmUOwqzq/wlccIrxMCL8lPC7zQUvDixb84jyXyWGQ5O9lq5mspX
W3yW3CJytMdm5KpqTfWJQrk5cVq0+Ymf/SKKj1YxAofzy1yDFEEUylRcXS3QmYITl/0jx2Rd0CTk
PPFZ39ID2kEj5nYyCMJAi+iyrcRCecptmS+nZgrpTm3S39ZFZxxwLkNmXQfmpVWOz3r5BPcv4D2D
7gzCKCUv18j4W19GdfxV2vYOLDjp82Nqzc9doewz2E5MF7tuiN7HrHKNfKaMMfkd1eTNyra2GfQd
PsTJ4UiVaPiJFkv8zeCI05LGIrAk0cmaAfFGVstbTFN25tx7dAc9RARs5fU+9povKv0TsvnDsFEx
OdElVyu2A0vxWZw/2oIEXeS4Va9iUiFtl+1M9Pmxnc+Lk3HWmar/V0VjJ5FH4jVoN5xNyREUw4vA
3Ajo5S3HmKOoX6NSf49wkYuhuFYlEyLv1DIWG2Oe/VJ6TLRPVXkzm/hufinDQ0f4LOp/C+kUacm3
3svHXk2JHNsfkzQH6ro9KvOPbKbsh0+GB/hHLxCbONNaXM1bzJd1yAhUPio7zG/5vSLFzf4W0b9j
oBkTm5hQfYzT1BMxhh0HMb1pHC5h8xA7+l4A+3Tk5tB2bGT0bVHyISsFDuPlbSryZ9HXj9JkhTJ3
XaV99dAoDFUwsdindf5SBKgeDWpUPR1SuNtUinumvXJi2cm7+nc69yacXrfwqTAWUYnxttkpls1u
mTriBJR189gRz1M7HPwiuZVOwr8xHJoEVFR7krbsHNlbNZuf8eQdnUa47fl5ol24Y8iRR+luKit5
Oc1tZJ+PQLKoDbuVLAzZaRG4ONWN8Rwt7IiWbw6GCvOxN4AcshHV4cuxAtdXjuZsWO3u2kkjVUkp
B9ZhxzUEdy7ZyIwNziH+0Hmem/jhFd72MumWWP+Hi6AiSo8DT1lvieNqkR+3Fy07yv1H4dgPcrp3
lkcs4JxnU+W0diY8XSXMgPHX5wQvQcJjdq1/7txvwZK80Dvk4SQ+CdPaS+XfUCnhdlOM6VvSPBkk
diqgVnGp8bi/YVSFb2EsPmAjA4ripSxvXRuwAMHGZimhlUN+9giPmy1ZJziRgncnTXqDTNTGg81L
lMjiRaIFPBpBorLOIs1Kb4EGgOYhe+XhTWJdArJOFMZAu8QByVvMteQ9J9cKtzBdBU8shs0zl0Bn
7KRX9ddpA+AGPkUQsnBVznn5k4MJdJeeMZywkVYP2CG6v0xTXwrVALSF6K/CHXEIwttgSYTCXrm5
Z7Qrm7ztrA5QXleypOyth6HU3Z+CTWBiywdV4ZshdOuTW5fbg500Lu0Bh6ImTCUmRFDe9aI4lDl2
SkivhhJ7ClKJw+KHNwpCwdSE1PsVQ+ql5NFDPg/lwqiAJ3R+yXHPe7hJi86Nol151/6qrwU//q3G
jQlgRDqmh+XQP88vBE7X3LM5Cjde+4Eq4GBnHt2P+L1+5nbbHMd359DeQe/uiLQshBQfsROTydaL
5xjfwsSbnO/xVsAZGEssRONC61uBdkJmiW0iZ8mFxdmsfKdRjXRujX/S6GmfE8vb1ltd54hRQDzr
Z4W3kErkmaIz1/nHwOFAaMdiivLBcgQIyW95x1JHeI7Br5LeYJ+z2lUWX28v5lNNEMbe87UN+XFu
eLPuOr8hIkqyHHfAepmxAy9A23fV3/IOlQCfMrkLjqErcfjKd7SPckuuhOi+eIfjHWncyrYxv3Ht
cgjacVbguudHG1eKefgB+VHInIs1aFkRFkc66ob/ODqv5kaxNYr+IqrI4VUBoZwsS/YL5dAmZw7p
189iHnpu36nusQIcvrD32imvCdUhxjvXL1dSccdTgzwAD2cfHFJ57SgeLem673Z6sJfsfRbuefqV
45aiOGiZG3tSuUclhA5GwDfaFdDq+AIhw/PYfBVue8QkofqLxvrF5Gv9Iw8OxWwBZaz32JwwRmG/
Bwmvmk4K6/TgWFnftc3kdNibAh7RqoKHs0XtqhinUXuwVQ7SN7m5a6VrVI+aZxfNaHAvPwvdM+yD
MM5JsQ2Sc1PxEgY06zBzxNlveHocH0bAnfCUYzczvBZVAGAMqjafN2reBb8r1Js0HDNo9SYyYOXH
T13pr2xdVQbGt26CRXjjJEIgzZgNAx/FYLREsY6KjW1L8qOgVAQCZK8fKAsa/UEz0DKZto4UfihO
GoMDa2NAVd6wPbCzo44eHw8ytKZpif9GZwyGVFPZ+AmBiHSobpK6uLcr9WCw5Yweir+OEw9Np95u
qtRVmy1Um75646Dg8vYxRHCdkRTE4oKJWfANJtsPUfBw2ZOm4ubamy2Wbby1lM1477PlOO37p8pI
PkSZcjKkda+T2NQhxF45nwlnLV4DPGjaG5dIXu75dpuWv3z0u01dwLFk2cVJ65nlceJ2CfyjgYJ6
k9VbLmJUaIzDr+kzRJ0Qb+t6fksaCYjPiag7e2lsKoNTNfwy5KM57K1i3zSeLO1sIlHTHae6Yi/j
FbXPOGsb57lEThrLeOcNySFt3GkiNysDsq9vquBnspZKwcOivE7Wyi5xZ63MEdPLRiUeKNnmxV+q
7TR1B2bHh2I6nat2rYMs+eOj4DvkOVmt7WQ5GCvNPMFt4etpt8MJ7S9h84yidYfKDBxsuGGGmKvn
Xr0Mp6UM1oAEc8ZsXCf5RpnWZf3LJNuCINduCY5X8nUMCoNTKGYVsO4weqOUIzee2ohW3UOyrPF9
sTlongR+xJShIFAQ6xVsI5dld28oZ5xfykG9Ye3GSnsFLNepFjLVUIIzalGdMR4G5xQ+dnfEvsXC
myvA/+k+J/I/EihYSxKzyB4vUempkNJYXCDQxRW3nBlHOixP5iq7DqE6YWqKC+qtph1CzGDkRHhh
wz4nd3xVarPn7/mILSnoF7XJPGWF+sZ8Sn8RT5RpCyqCAn7ddgBZNilPxOLOXcNbJ5em2zDXz+GG
pnyD76Xmxp8zxu+lQZJzdsj1ZKoUkrEp+vkN9Mt4QRwsXzPgQT5dcm5qvLBsrFAqvLW9uW0Z4XHY
kfJlVKib7sNAXyjTdjMVAqCvXmdBSSfdLAIh0A/hY4EtsLE6T62PFaIjzEcyCuZHrm5YuUViZ3MG
c4OkcAqI3SS5clUrx5FRWiSfWg4ZfbzrLDON9cBIXsd048XFpm44PlZzhv2lX31odIWLJNgHfFiv
bHA5iFV/mwWrFInhcAFzxjalIhJbXCe2Mmyt6h3zRKdaMh8gvtRRN6YJXxvKQcjdfSBolvtwRIY7
rKxpXWU4xBhMLPrD7Nma1grAXeKcChk6Kye2i3cuDa8hLQRAHCQ2KxXFVLeJPgZnOTrHPqLC85By
+qR06iuUKq281Ercn6vA8kDylOBHCLBIXFUsgjfma9WPQnTdg3uMAo5PFoRiZXOSrrT6oIXnhguH
wXZ2c77ycSlKJDK45c5kSiXzebA0a0b8pNt5qNWk2AuRxTunFuQyhsByCVKsCr6IcjQJOlN3pezx
1opwnejrAhYBu/x/vbLi9Y0w4FjVfAbIJO9SfdIvBvYxcCgsKomZNHi2r+qvJGI1saWFQsyKi0d/
ET1DvcQzE1xQq7/y4keuVl19I2qm44/U6/63IfOG+mTN7cRtwdfWbLl4iCJJv8LThPyMTQRZf818
2sI1kft9wlc9XaBFjDpDKFIIF+IgJXeTtymWLFZYxxX1NvF3LDJMeggufd8+684OqDxz23adWR4H
tUFwgfRkYD9kKG/dmA1+uWjxyy7Y1Q0nToOBoYvA1n0DLsgSFGvXQUUy0O4MyFKS/xwtDyGePrqN
9m8irSDC0n3u/vDlQQ/4KeqV3W5G58u2tg1odh3CQ+01FcFI/V3L92F7YIwVy0wuQSghLfMSBAW1
dWfypj04LvozT+YM30fkFWftvTB+Mut7rL0eR3BTMuLmPypAfyH/AOICEdXeFii6LLT3bg0bp/ZM
f1fZm44FN7U6So3piB2TpWfPYyFLlzrycewbC5Vxxpp7iEcs9rIGGgN2JnTh04JeoOBeQQFjzFWi
Ou3xY3GkoU+tgK9wRGJ9pT5Wl8mLklqcy5N1nTGQW/Ol7VpileJ+mU4II2E03CSLC34NCYwOirrE
AuB1CWzqD/R/q1Q+U6CKjvkPlvAFs+K8/EdRElk/WCt46nDnS9mKrLPE2SbleWpA39IwuJZJ5hRY
lXXPDtH/wnq7FGRynIm6YHvO4yth0E7GuMtzm4oecWPr3JP4AQMqXKovSHBmz1RwD96j5nmnHLEr
BAxMulWdrox8VyNeyPuDTpYGQg7i1Pr2WIZnZbhJMbrfknOdGBFcoxY1knqI0aS8TcjgJ5i9geVy
mVFXFbSQQJiLYY+1hxhb7guOO2668sTlZ/V0lh7oMAA16MTgXm2C+hjKZFTOPAkuOuvBlbUrhpxV
ADSpuXzlsgrzDQUtFUB0MZn+v3Rn0e2SA8mRHBz8k3ELpQw3uaqxSnv0/Y4sDRYyWxOzIM5ta63N
60Pmy0sND08AhYm8XU6fA0xRoD5Ksi5YCEQ/jliBFyAVKfgdTjwdqsuU3cce5qx8kUriEpDVwKGl
uWXFLEuLiEym2h+2oSNvgzLaiUl4AXTaoSRUmeYUbSASW3Qj1dpkrWq28m1O8xiNfzy0+7hHqkAo
jHiREk5VZhEX/hbZaLD6s9Qjw0u3OmMXpiSa4i3niTaYTlrJ6AhtZQalMdiSGImSgcc4DDnhQO4u
11whV4tJl5BVvzUl8RgGjmAnX8kWod0SGm06BNFdYHyuqstYncdB0Gcc8+KbQBqOd3R24bXmZC/y
T62e1vn4lWLfRuuZfzacvCP5UzEpD5Jio35BIKN8Gk0Lzrp07YLPuVPWMvKCfmswFCtBJSQi5qtP
qTNgr2E/SiyOFW6W6jRx+uvdq7VayET6tiE+yqjYZfXKcUhH7CwIN4xrQCxgPDFp0nA91sbFTqEG
cSFYAzPn1Fr0ggDD6ZAy8WHFW3dMsiWA6IErdBRwK706R4Jd1i8fcptwlk+PSP3Ja1InAsKtqy8d
gktTJsus65l9QeOjjuO7a5h9BpdGfmoqVqzvR55edANYAQvGn0Y/MrH3u8+uNBatw2jvMgCbSquX
rH2SjYXe/TaF74g+XAIRbymqY4iTpjd0z1SvGHcGBjCQOSZcp90JqVBFS/jYSJaCUUzGVlQkSBk2
EQp6fxPKYG5YuNUKjh9bd6j38dJ3oXADncZAjTmdFTv3AoeNizQ0GbuvPiffbKAOtDkTW4GUZcDN
LjsrKRk4ZrD1IboiqZ5dy7qq2NzVDGjZPf41ObuhtlM9K+NUMicwV9QeqNwSie0UnA+tghRQsaKs
loFSU8b5NmMx1O8Eck9SzOPKl2jGR5ajBGgvE2MTmmmykyCisvovD4PJpRccIlu8R1BdAsfwUYEY
V3/Er2D4dxIuAoTAEtt5E85ahbrbdGz0Var1bP5n8NxGJEnSP1/XjoWZeL7NdxDIPSZHWoioeRZI
KQqRsZK1FVhaykXPW4yG2tofGG+1ZrfOovJhcCoRn4SPeSsK/QPXW0c31LmG5mzTsT6VQv+ppeBK
EuzaMf2N0jIwiCa6n9lgNY1auAaEgtXjvWhxo/tFu5ft4C1Tknip3yi09QoK7iSRw9tYDMZG2bkI
J/szG+u7I9M0zjW3G9M9ZuytUrX/Wt/ATE4bUbL6ynNr2Y8h9gSVVlPdNWn8UcqBxuplDhUsDn6n
obIpbYJ8h4OqQBKofwfOTKMsJpRCCdRJ1fmtMuk7LhncF6R4od/A3+O0BbiuALWLbRL2V7Q7n+xa
9gtzTNttsMaDgWN3lR7zIbnJfh+zAI/3YDbwfDYUDS0JA2rJwA9kuu52luQKCXiYYugm81YGNgRB
o42fa6GB0znVRA1ECn94Fc4a702d1PsEclpO7YrXnjUkft0VEkcZ/flInJlOylXXDUCC+BwV9U3W
w2taWM9kgCIo8BGAfNiLLLtpstjP6mCK5MpWSFCPAyzu9d6RWUdUijcE4S+adFjlAAIZEUJYq4m8
wVlzYAN4IpsEszWHC1hR0pFtrduG/dFgyFYRQ2X4fPqFZXL1Z3spN0+qI/6ZNfe/Jb0G/1aNc53b
XtQYrHjAqB/O+WTEO1Lqd6mNdHsQvL90bTAGzWPzb6iNfQvnV7L6awPFeWEPnCp5t1dI3EiQEyd8
eYLVbc5od5rOJcuhWNE2TW19AxTEwkJgDaQuFE5Fgp2GsX7ip9/C8p8Jp+4iRMDFS3ShuL4Bzj8q
k8R9Y+ZbiADsD4ud1gSuoUTb0iGlJQRJy2AwuBkCGav4Y+R59PXhKEb7jo9Ua9sr4HSyLiQQbz69
pUqPz2XkrTUaOkoPz2a7KQO/1Rgza+mK9mNyztBs77bC+LrWN3XLI3aejkXkG5TMGdubKHdVwVbT
yo51aGySbl+PnZdkzVnTcFIaziNS/GMVv7QZBTmv/TXUxpi/sjbyIu2t1rBht0woMtq1jkFZfEiQ
TdrQ4kaKMZNA8jnkNkZ/Jkh8JCuqoJy5dlnGzDFFIfQa4u+k/5ziDt74Idd+4G7CiZoWDStfKE9e
3xKUNDHXYkOITwtFas46PRuMdUkBEjWIRqnEO+xSajkQTmTjL/GXMYa0apYl8EjRq68S7VjD56JE
0qocQjxLbHdS1oyA0IjJRKcVMx+fGnMp5HjpS/lSHncKaW7RrxV81A22JzplDjNXQmoGdZCtTAPI
BHm1UiwFx2yQFOuhf9X2p2Z/gj4janxth/cy+SD0gFFPT5+FIrPLDk0TITTUV40IDnXEAdOm2xS8
dtCe1TnWUgdO5DebODPcHARZIZhVyiSZ1SbEWMgAJDsoncMqmJQ2glsJRXNVKNY60B5ugLaEgzL+
wORaGI9GtKdCC9zI+Mxz1MiNw+j3DwwmmTvhBq7hmqgTNJzaWvVLbjWE7KCxBgBBzXgoh5dsO0cl
ZbmcLnEOH+LJ3yXatFOHjlgUQdpbTlfHTk7d6b3/pQCXZgVxKNqJ3WlOXNiIbkMGMScN7CkBmYc+
ccrKgXXKJiZGNsBL2AsW8X3PGAmsodCMl04thpGARBZ9qO8yJzC74VUfjDgowA7k1pomkkELCJRl
4DRLlXq3wB+4jFOmq4a8qvjbRH6V2XjqfB1MjnVRWbS3LdbsnjFI39BrCGTovthyal4QIXlBEm7K
PGcjQScLauqiM9yMbP7rzJbHfLhE1ckAMLdwInkTCOwfvnyqCdPmjL6oEzmUhrSvWH8Ymf2vQhIk
TfaNAsTHuC+rFpAvsGtHHNEE9RUeguO09P8ks38SRrRXJvVuhtMOC+rBQmlJ3AlUd1JaJADwlnLJ
YZCqBWRhe/AC+bsJj34VuL0vnfKN0/EULjyIpVd1yE5Opm2SqT5PJiNtdjaO4tzGqIZ/Cu+7Mw8h
Zv9hANIDyfORY1wJkOZEyJQ1km4Aq20taNo5Te/gYPYvDtqUgH7JT6Kv0SDfnQmqRNt/Y/VjiqHw
2WJtwFGYtOFW623myr+Cqa7Zu+yHT2rYbqVcXxl+8Se3yIaj4G1sU5eq9EyP19KJtBI6feZ0piU/
NFMB76J7/EwGUvKf3NinMRqXbaUBUZM9A0CJAWotbtRn3ZcvIZqT0Vd78jAJCX4NCRpmVT1AuyRQ
vecRKd5MwyLOCmRWiLIa+Vc9dS8WRZTmG9O6NaHmRYNE+kRynNhAQ/YBQ2fdM5aTVeffauayRoZq
ycJ97JSvsvtou/E4JdU976aXrEZHQRoT/ntYm8mPGC4tCafB8C7RxsUVUyS8/OCYs6M6cQXF95gP
dwio0rNoZYXlDZ4Za5ygY3/UHOBeAdElT75N1ikQska5cr+6qKGOArdDym1ohNqPPfiMHEt4MdG3
3DaLKmrcIIiureqQS0vSo2H25xTxOmtkmqEe2xt5wg+VKAaUgqdBSu/t5LzncnA3GIMrDOqg/Wwz
xfqTBR5SK6GqyoEIM0KCzl1iUZYhBjn3TGhvKmglWMJQNNpTU7Doj8lCZC9fpCaQ/OjYISvOfPFj
RVzycFxXrHgs+gl+6jwUAjRgDLdhFjJPd2jLt7623p06etZ25ZaB9ls3KHPioniFSAYIJ3eHuj5C
uCSf2HROhlNfRkNdRuzg5RJtlTXtq3mJYPEM9+sPRBCybHmGoXyErX2mCeNEtw91URwsfdZZ1AEm
vPZs626LJTlLTWdhCPw1iEm2IesLwrwS3AVt0bxDl33n4bVJMWzowwMG1LMklq4Q6UM6DH19sqvk
0ZSKlxU9Vylqslr5KdNlGA5eUuiIQdrmXvo33xe/FEgoGru1Pn/dpKhjnh7QthV3lE3fo35ElHjp
i2pnKMlL5UMC04qQcFPNHRt0Ks+f/H0ycrGN8i/4WE8KIvT9p57UkQqwU9KxQ4ujvTqnRBgoZctO
oS0I71WqnAqhLJNebPp6OIVN+28U+VlPJTc3q/+llEjHmI8GLbPndNBIU1qZPu1/bX1BcLlo82zB
IYzaGD4UqznnSn7UR8SbcPzGEeV68UHU3FkF6eBOCd4pOztQVwSq9jSnktgrm5ml1G3sYq46/H0R
iAN8JDgQ6bJ1DqQrugWTzV7iAILIEKSKV6N8qdmnllEy24i482Z7U/KZxXCB1L8Cux8UHnhYv6Jz
G2nfU0U05RPcPNDI9yRlUoMrLkCK0SAY4JZV0m/CFwjrhgCxaXkKzqzlDAw5DeCiLxu3xl4jM07N
UDE0ERsq+71iMiVhpxu1DqsNDBOYJWa6CmZ8SwulsfkjGJZS4csemMFShI1+Bx4M5kGLEsIAbVlC
0MTuyFxCAuKSjAP5YsjI5NDrQSyFhPcNGMzx1nglzEhVQY9QINF9RgmSBV6cHXxAFSRfdtxkcUmS
UeCJ7resx1XPtLwERNaiz+ocYucrtoFsmzTHXk5jCkGfZEj9kpz9mKqxr/dgPbZ9E9CT+bDdKiwm
rJutHH2bvp4Qx1Qo6BQEDxZ5cElhbaXiKrBiJd1jKM4SVJ46BmgrfVpM9Wr0sUZjoIzCSzqHhAxY
tsd2E/N4GXH+tjpicNbKSMx8DQwxDAFsk90gI08lFH7OLYVwZUd4zWgQ5fxdb6ylxHKsUtsVWRVs
AweUnPbaDIJzHHeeVDFC69sdZe/aPwm0ngnHynwH+LCQGzipYOy3PEZWk5n9asGDORXSvDXV+TCy
/2auG5dXq7uX5bAjH8Rta48zjr6KD6FjyjhLFAkWqLH4x+Talg3jYbVdmxWiMrgREXsNC5an8m/E
nTsRcsWRqBtX5BKaY7IvMTYlOxwMZDVlLv/Ti3et2kaqeQj0boeuW/3A2ebqxe/8Y/p5XIqtpEbA
n50HmEAqGESfAS4B3IuQOVSOLAfeYf3DI3HRNwf0jYsMW3P9PSJ4kgOGx8aPyCn0upQNyNXPuECe
iXNHrTGVR9AHEB6H7Yx2VZNdZ/400qUVG/6kFj8g/zvdU889tfuHXaRSvvHHJtGHwAaXxGfyctUG
0NcNOBNnoluU5NTxhMua6EhY2THEVIGds946AavISpwSe3gAcELGUh4ZHjNdDCxlT14yqh0kCjdZ
ajyw5tSwX03x2yBOynYWczFDPG1xnuzp/7I7Tb+4x3WRvUYktIp+q6IO4LqD5MvClbC2xNKczia3
pIPO00R+wASSYrpHQJFH40pGsl+Pz4b9E7UCy6JHMdO80z/Q6SyFHiWQKIS1pMoyG6dXRbIMQQGS
KcWNwizUqDyAKYxfFUTZ2gn+XQInTZ0VUcJZCaRkuDsRVXpdilK2fHcw2EXGS0K1j+2Z9TvEGh4l
NZqkZDqEOEwmnPwCgluD5boJFdAYXDR4AuC68EeNVRDa7nygELO61tB5VHK/sRGXMF8VkAY0+Rz6
DtNRtn4caGGNp7y3PNpwsohq+tGDj0ix6/1dB5pdMMEusPhN0BQEcB8DRagUjpRbKM3VA52PLpvb
pmKAwLi7AYRnD8NSZtIk0OBNBVufAKplhfsKmeeoeilMGBN1js7PywnQKth39FWys2Gh2QLgBXbY
gMkoqKxlEWLGwZTsS+8VstCBJfXVhPkajTSQuGg5HxmDAWpL3ElmKYooV0FA4fCsDhkTIrdFzumG
ITCFiLEgpgiivQp4BiOYrA5Xihmjy00Ay5WsB4KHnuD/9aGgNxGTNseLGqYGidc0REb1RJxEKAh6
5WO00yNPjDVN4ybHWOLruavuGaCxJqMZcUuWMVMwrQC9EyNcwsfVTxK5tTArNHw34witD1BNHybb
NNE2JW8hMdiNIV7ioXUlBfRISlfFFsIPoZOl/WrWlEZlvIfW5BrO/O9mgiccrVLb9NimnF7fz45d
0q93rYIZMSDKosjIDemhoMhkZyGPRVIME5OYWnZt8CQxtawnkNOKl6NxFUq3Iud8paNtQB/hEZ6C
17pa8IeMUV63YQVjVFrRTm7Ah94gg7hhi76IJ33YR1tY2fOqN7beG/EvTdgZdFdrlgJzhurmZ8OM
mTu/SN8aLF11NuOfl8z/EPWPKz3D/x79CTCZfSVcSf5XJXRf1tvI2AgwoJv/1DByuMla0gyM/KOr
rqAM/3ceoY4xAV3KOn04tSgx5MjzscnAd8b/IuXsYl8xwzp00m3zKdFjhdNbIF3lCbEvT2AES/sR
w1CQXHP7PWkvhvQb+EBMkcAYFvlk7yLjzwEfkdiVt+z2Jtym6jVr3qPo2ocvtf5HZHhaf1jtq9Te
Jwa2GmvXWiJKKXqCgrTlj4KevENTNbBSyZB/9+JiiKMSbQbqKSf6HtFoA2/ULTwcG3k4B/4F7DgG
8kWEHtpEbaguAL33d4RVWnqRxX1SX2n8z9Shhmew82CUXgWd3/AWhqTLuiQVj8pDIUy2h01iIT0t
IT8obGw7+x9Nm555QVZghWuXTswVhDA26v61wY5TztNJxCOOjafwK1ayX4NqP8MB3LI0suF9WN1b
1EGRGStXG1UEAADw0mzjk8sxsm8YERZkE488rGEhKBgrwTyilUfnMpDrYkgAfRyI0lxKQWEiIk4o
wfrlQ/brJRZCV3ZY2SZsEpl00EkLvgaHEaOaXPXpe1YIAwwH48B9pRqLOnrvxlfXALSDyZLRzVlY
OPOOSXf6ltk0sueJWZjywDBnS3uncM1qXfV/kfnJQLlrWNTO9Z3F9MZG2ItoBmQ2UkzU5YgOJ1Gi
OxXLrKD66Aykr8ZqNlvHyWkCXdSrawCR9uQmMvN2ipOMECIeGT6Rqv0RqCYv5pAHb0P5zSNXMp8k
uHGpf6YBEIibEv1O2l1GEa93/wwNMrx+5+vUpresuXbFXzlCFD/b9ja1Vw3jF/8xdIGbGJiJefQ2
Hm8kHa+iPgRzfGrogJkB1M+sQnoVrNAa+S0O34t1EN/t9itDHAOgqMe82fYJSCiqi51l6XxRx9L0
SuXdYHHfFtecmiSlBHXEs6AeCLVlIY1oV75tltgmUmwCjBamceV27JsLUZ/oKEDixPcEGMkkvxcF
pTYKJtw/QY+a27kU/WevsMfO9k59NorrhKLNDuB/MAtvMkpOlS0uDgWwIUExSxm5Sy6Jyaq6Qmhj
fhiIwwunI5cWmaTxTST9ElhEy72bpswjwze7+eIFYQw3/VcubZzsq0KFVmvPwfmNQFEUrETC6IeJ
1KqNL3p7qufusTgIcRHWNdC3jnYK4wv/TEI3KHaJfkabP0gIcCRA4cgKdbp0DNdcPGjirdkWpZcs
9qgaY6Se8bDFCMSMb1o38rjVhX+2Ba1o23sxWlOrxzVZSKfZ5Dc128HKHvP/lUSyn8KKHTfqSTpR
enWvD2tO3fEIhAFIOtkT4a0vuUknLK+QlpR4PKiRvVNjtBm6uRuSQzAQOzd+mqqyqUBCEIzlip5W
S9GIGVVITlQOIJ6B/8mEEyhgwMC0AFQ3FBCKib6xfcGmmG6nsJFnxheo+SdA4T8BGlA/ZNJttbco
Uq7ser70tN4MsyULP6xoTZcnbJmKbcRsU2bgZAtgb06xj05NrUNeis5WTwpH2KAYHT7UWrkh1ccF
MTzlQCWzZHTh/3pd8og0lTUlRKEiZsCZb7Q+vhHVuRt7aafN4aLBsE8oq3K7WyczoL0uDmM6N2sc
N3NezGB/FDzUzAjTnRgPlqjIVcKu0cevRg/eSDe9duRX99jMGhOdmOpvyPj0MsZXqfojIWTrSeOF
izDP15TJ8Cy/x21l7nKAWX6cbabE2PqUOCbMSQAZ6NGtHeB7KbS3cd1uNaaWlhp6gU+KC9jBkJJP
JWqkYKgNIkdrcVhKOqunfvJi278bJk48LXuo6iAtVKOzsD5vg5YFad73j6liMxmw9SdF7Npp/Eg1
Vx/mzIMNSwZ3PlcAwiP2nexwZzEXh+Ow7pdjL5CK1MhsiWyiLlN+S5I4DXXuUapX00PJUq+F1nb7
Odc185mqpEF11yT9YIp2o0QVWzgJMop24kVuY5QyBSvDZSfDYJ+Ko56VX43ceRPY9Nlxmc0Lo5mv
1Ru0w6PzLSDqjURJLYKGqGLNvCTUuhYZDzwEpnOtUVj48BppwYHqr0CmH7A3Xnulh0311yXdKdFY
Mw6h/NdBqaPkLcFmylL2OeVcpLr9JVG6Sb8mOI+J/KgK0MegkkQ8W4kwOPbDt13tk/fMlt4MxHk+
6rW6Ls94mb4ybCNFRno3+VesAlkL4JQwGuVncCB1mR0vuopYLDCL8IdTrSgnndcO1+fUW/2lMeVL
yJ6wi6GLlHdVTN+VCC8YPr7KlxWN1KKs+/NZJQHS0/TbN6j7h4FzTMugi9JZs+/Z6/Z4a6DsW8aj
tyPPb/8l0MJKW3o2sn3Rq/Rm0AeiFFibZro3HCyW5saYmNMX3XUytTNcyYOpxYeR5V8DB7YRZIXK
u4opfx5NB7+eNkWX3aDymIThZgScy1LAsEYZ7lEcvnybtakQmOxVZsY5uPaMVs7K1TVulHU51GuN
2AvH2mgwplNENGlsH1u0vJEUbAbSdIkcBjLuEz0BkbovWIviMuBgB7FxkVuiQMmlFzx4yNQCFt4u
SvlPSVyH+SYO7Un7yX3ATzmTKcHCoFBaLw4ohK03AW6kTr6jbtxOqHRiHSxnZK61onXn3jAE+mJP
D5Mpq8E2lx9kjMpBDsuLlitPO5mWU/wwO2kXs123IVuNAWJ8bbFK5KtmfcVAwsCAkxsQ4XJiHwqm
EwSFZ2bOGRGTdS8dHWczA3ACvzEerYwIqojOdAHAkJkde23exy0EzAe74QLvP31z3AHbRQeprMNW
eFODilBXmB5+6dN5QD9KKBHy7BDGaeP0V8OPrnBCT2BVPCIuZcRI3eSjYUUA3UbEQYZYMjLh2hJl
FIXE0L3i1EEaQuZfnGKgAeqpUWnFoNkRPOcZQyZ4KCakxdrjqa16OWTQkJu+tNVLzC/NNC++YV/S
FvU+6C01kRCws0B+mVZwDShxYU/ugNZ9xuTctWW0zdgwCKF7qlQeRmgC6ox+lfJtqtGeWeO09SPr
UFS/LVLepjSwa6S7xnHwImAll82jPWgH4xVezKA8qfwCyXYlLQF6u3a1Q5wSpfpVoWouwP0NqfE+
jcozkqXPYEgvQTOtQchZr2JMTkaTbFKBApJULsNkQIexPFOCXW7UTxpJPYRZtI2Qe9H0dxDBrDe1
WNMN8W/5DSAVAGVkzeASQrCUXyZrO9lfPgdSHmz09kYCcKEe8Z58FyQMVoem95R6F0UA07gcD3r/
NuUc2h4I0yiZqyKfIwU0gX8Lqmcc/4SA1Ax+tdk8jY+Qj6FwGQ/hrqBFcPSLmm1rpK60r9m6aG6g
oiZi/fQfgf2xfFO0v7GMFlF9ieOvergzeh1eSn6esg9WIAPFvX5rLY/ZGz1f2b0sZ5MpW6FsJXsn
tdsCVE/lLC3/KI+fPf5N1qtW/tEwbrDbd019ihrMIQUePpFW+gXTxHH2i+EK2etvQuRBP7/ckcgd
/V9a/bQl4rMPFdBTof7a+k3hskWBPlvLXGTrFXKN7DrFwKzeavFBla1Hb6R14y6juMJdaMn/kCCw
Lu2adD3NIwuUgwlexD6lrCzfefNddIBEx9MMTdJOl/ZWfjMt/JfHlsS8/JJUWGsx3dR0S4XjY3P6
wyuxnuotDPkTgXJLDUp40nDn8gs1NmUvFLz2ZUCLlPKzKh1gbDTTt2j2dfdh9buAwq/hiGDwJ7HC
7vepvxvGE+iMCiEXm8jk2GKFxZOq/g2Cj2q6q+kT1PSElDA6WO2xaE+KE2CNjRaa/S+y7V2Km4n6
1wfB4+sGm9WZ5bokw5D1POk9yNIrmKhDeIP0Mn+9XN6Fug0D9KSgIxO0WGUG/f5AfSdjXNV/DJt9
91Opt7yy3tmLel8CnrZAk7wH+W9rf02Qibv+KTPLa3Mix166dKgFu4ELkuj4H70FLM12OFq9lzmu
RA49mdliG2q3wD5R0KdYuA0L2MOPVXwqtH3gLPTmO4EwrFz86qRPa2ybZUiyCSf4W1Ey8m7/Gfaf
Jt7K7EamU1g8GNgr/m+q3luqaNaL3AM2k1fLv6USSyX1KzOOAW1z7YPzG78L/Ti0Z2bDqQGzZQmD
tDYwZT64aaYY98abIo6NCuUeU+/Mvrv1IxL3nT99hsYhs/cIr/KWqSq5OWeTsa39pHsJlK8YS3PN
HTcwYM9TBDpnB/QVcy7GPGddfI3s5rMhWduYClqQRKxNFsqQLPXs39xvz+cELx7IJkOK8eIUx5Gz
Hqp71IHH/86a7whSzPxwO0kcf/67g4qY5CDUMtG6y47p4Ibmf1ydR3ecyhpFfxFrQQFFMVXnboVW
lu+EJcsSOVeRfv3baPgmfR2uJbsbqC+cs8+/aXoPxXcmfmTwbLi8JkbuQpFfgz27IXMzpUX+O4yA
u5qt7BB5Ne8iurWgzchtig4bx7u1KqKxMiZX5YFuOeroYdAn090XyyXoH7Vzr+S97F7L4hr07xmC
rNB3bwKsJ0740udXgO+W/xDlB35Q8GB0cGZUP1EMdkB9KKgjKfRhh1E6DCfAP3eJ/G6LMxntNhJS
+5pb11m8AHmmRWBbPeGMe+WjtzGcwD9w+EhE89aKFy++67BZO8Ue09bcowu6kyPCo7ck/gndZwYo
EuOgIceo+iuYNnkYKj1mbjY7SqZKcHO/+/46xdgP6reSQSmHgAqf5/C+yf7rlzsXbo3zXrT/rTcY
HlN79b45wFOdHyaKIwaLWb7kDLvj6sYUz7F79sRd2+6X4Z5N24TJXDynmAZU9BTW5zK/hjPCnm1n
3okCAQ+OMO7isOj0xCWgaHdOTvTA4iNiXmtwGUz3wwouwESpDeLvaWnAoUDrKaJabnMrlsQ4+28k
2n/ECpUyQobrvGCrm6OPhIYgFimaS6KN1txl2lRCp/vgqbTka1Ulf628/ZqLfGcodpy5/w6oNLfh
8JHj/rtpBDMMxXKxJ/d3IUCOJb19nSTl8WT6t6Ec0d3HNsSRGMy4CtSWEBFytEtCr0JJlnaTBbuS
kM5Wl3eOaEBROYDanRgRLEBtPpHWylkgNNkW8r2HWndFr1njd942iIjgdQdu4u9qr0eQHmGjYMvy
A+WDbVhSrKgDcuNxIEm0+ZN7dAJGPsarGeN6eDAyL6OVy3xry81XHqSuTxT60aVggoxe/WCZ9ipd
s81Gd/u78CRuAxVg17L6TPZLiQA30EnChENyoS3w8XCzQhZfzL4b7HNBjAqjXXm1VcM6qgE6s8z0
Vs100L6a7+G4ejbEfj9jYKxn1PmFhX4d7Thvhr+NTCL2RDRvpzrVe214IIqUBqpZwu/S0WKfQzWr
BUvczDqp2UnBsfRbk5ZQIGyJZdJLZu7hp2lwL6WdENBY9MyrLevWo4hiWVpSDdKlk5fJwcAmI6AP
I1+tfYiS8KAqRU5JT5KlYqg7tO1K9on/GCzeep4/aws/S7eycf2qmqg26ovK0UrWMY+Q9fOG0n9S
hHMjXOK8GFuSxsN/AcNyuwIg54OWawHg8r6npzEDumT1/G1H9tebgJZt0pCXg2nmfIBeQaKJdTM7
mGDY2l/S1puPuvN+OqUqIp/+eWWxUjoaa2MGOzktRJ/vi7FB9d0xYiexDXBt2ok9k87KfvMcsJ0L
OgTji0vi1E/t2DVPDhc4a2Vwsbi7Rr/58mHbEOXTX9iS9Oeh5oj3aDqHOodtYIHuRcm6STSuiFYW
LxWqoL77WDAEJa7vHMhG5KnpuNsEfelm7uv2QKzRbq4CQr3GbM8yUiE4Wad+67lORjRz+KCy9710
fhrBhMEELX5ExgJ8Z9XjC54xKovBevat8AEMS4Vhkdy1KqzuVdm2JGQOh6h51wuiykCBHE1LrzoZ
8rjmQVl3KUyByBbjOUspfRIcwJD9b3sXr1gRZAjJE47awlycbr7LV+2DPUToTZvu4Fl08GFDynvJ
yBvvC7sZiPREQbWJ2EV9Bg9nwpQ9pdyxHtOdukUz4XZA7vjC1AeJvJ1LlT0Ys/xRfVHtF5UebMtz
txpAIb54tziFVSgPiSGYqlQx6S5oOW/mmv9F9hM10eKCWgYG583U7KIsr8eU6MhdE9n4ooP4Yyrx
QQEzClDVZPbj0C9I6ZeniandoWhYJvvG+uPl0QOFV3SZ6hEIi8Y9UqYWawztMOEDczYGD3MAgGCp
QWuJMAioq4JzQCYWNUh8hcOGML+vL1zV9sZKc+j8+eqtlt4j+TJ4A/Libiglu4wMG0EyPDlVti08
Vky+zMQ+7TCh50jJhYdppYk8DLM2sS417ZOObppp1NvRgYeBHnfbhYy7Rm8xG3eSiI1F/dm5Y3FT
1YRKeFaHewaVP+T8eENiC2KjgSyOilGYIiIXuSkDXpudc1lYx6ylTfKHEIoLW6M8Q1EvTQdWrY32
gnEdUmk+Bq+oWCewUTaNZEeWDNOmJ4yDGMR01w0+LorwYTJI5Hs1g8lHWgVIezgNc4WONls+0oSM
LgtM+p7JynNWyleutAMl2w+TZ4Cri8d4dBjfgO+7WBDqB4BXH37Wsz5WhkrA+RdBmPFrfBlk8JzQ
Vj3mEZ9xls09N1ByKoQ1MiWKf1qBgauf2UpOSBBAT5mNR+drG/1YlFiIs3KEHhc+hiVMNyvCgsXc
goc7AsWCTOmdaYO3TCe3kWtdmLtZAU/psG4+htF7ASn0ZDDR9Xm0HYUjAOe35Iry5koDPq+3w68C
tu/BM9m5dll8WcwmUAvFD33JKeKIayqG88zqE7DFa8YzeyMxAcXS3dWajYCa41sxJgyTZrQthMjz
lnXYG1mlFTp/geJPGolcvpRrf5JS8Vk6XyNjpGyWRNdDdiBluNuJbvpZ79NxmFt+0kJhVne9TN1T
6kIUMIS4NGTRbVTgX4OYUz0oBsKjC/jwErhtBwkSxwfrCB4nN66HOLjPXPvQLdXbCp2HsIzW27an
XW4RzREPYhum63oKvdmSMBn3FzalSDSefWjT4eRT7vriXwr3GYEPlPSVnZeV3kexdMVVI8WcvPtx
Kc5hPn8ltRHEtTDfG6J1m1qE5C6Usb+HmsqjF7NQPgckEZ2p3qnkuBR5VkUc0q8uUWeNt2ZSccfv
u7DFX0ev2LTf5cCcNk4auR/7CxtcVNy9YiOP9FG20eMsgvKIkD3ghCTbstzNfaB5GLL2HooWfl91
la3NFpLk0jCFKZXJ/iFF1Qub6057PuB5W79EGjZSAu0Lua25DVnBaBcryMrhBP0cjWwf+48B6wmL
dmaddwiYHjQdVxAs9LncXy6HzEhZGHbHaKBzJ4nO3VYleNMFueuc/dCQcXZeooXtZ+TyblrCfU4D
O7l1xp3G1y4CXEmBJlOs8fCmsZSEJNnjl2uv3sT7KLR2b/wperMWZzO4PExNQhCgkYis6xrPnz9z
Ts14qAPu48j1/ih7eawtT9Ab69tZ1B8t+R/ZNKAZSXDjWo8qNPEe2DxvGVvdmT24MsFX7IT7Gvzs
qcnsAj3oyxAVZ19jZRqTUnHzcCag2uXTiTq4YehdrFJSlmLeijP8qRBvWPsrjANE06Gf4u6qrOey
Al7g9d2/tl8hO0N3LWc5bh3KxsySyIygmtVkfeWlfyhUNzK8gT47Ydgvgo80EKCOsMMgl30Jlwy3
LmOGiDnrtg+zl7RU5GylzUePbnzb/6JFOtzEztauy68ZG1c8ZqDTE7Ywo3K+jRW+2GF+EDU1pwgo
Djx5yHjuAnRJPnuTPXk2l2UYou82/lYLk2Geeo6sUW3a4DXMgIOS8/I9B218mjUYOdbjK585wheV
Mxr12YLwJlnZg8zDNQUP0PwUEA7AHiTzfTwYQ0EwayhCcljc22roPwdt7ovsldnudxIPx9QaTqS/
HX1UNcp+dloMM5MeWR77Lb5j8+1nP2HuMvgyrJRqPNr5OjUISQU1QfFRSvmKhIIrg88ic3E6FnXN
rZrhF8+Bz4qS/KwB2NaAhwcsg302Fsva3HZhe897TAkAmlkVDcl8jil/e0ND3go+DVd1d5OPWiWL
9atPHDwRBIxuMNYdNUUeRJnRwXfCOoAd5GlYU4gLaCpzA6UwsFymyeFXsP6xaqQJWHJa+9Hb1rP0
cdFgiVUozLZlkT/4EZPLrLRdflNbm9IXd4s3oNmxCfnzclRGDQd5ltHks+4l9YZcXW/+BjuFRSJ2
U8Jt6DiRkURe25HiEjsHqn3wSq5L8nzIbtSFsNX2ODlschSFh6VezW+e1z4VzYFjf2d343dQwNWO
7/UCiGWQ6DD1YI6i8i/+QlJ4m+vt7/9Rr19mqbNrlM1vwVjTNemWw9vFO18iOZgicPsgxtna2B/j
En7GgnO2ZSp+w5x2CSuOihZj7jz2J+QvXLD+cFcALnZIr1ENOocswkZtWeK5r7DRuHNF/XU1Ftq7
uDf9xrGb16ShtEsbQWJp0by0PZggB3dOYwgflFZGOo/AAWXl0DMCYj/LElNZrbMXSduKDudvOdNu
Jz+hH4z7zgV4mNBN9mQ7rQYsWDWVPMugnaBEVWpPDvipt8x09poE6/qAqruTzDJDZBjpeAuhG4tB
M77YC5fCoiU42GVEmu4BIZG49+p5ALprL3uaz4WmYvyKGM/HCaqllkdBYiH3gzlc4fwy8VMkB8UE
Ndv3qszQsudsptMBESxAjUC+6tx+CyccNxUZTX1QPoxrsE1UmPeeZxT/bDQvRvBBevM7omkqHPai
AACuo21/efGqYO/lbW4nr1nCbHCKW4TTNWZ+SD/seEdr79J93swDYpwofvZy692KcIinsYcgzmFL
3HrBlx9TTSHCQIqkAWtOEewThhSbvoizg8KAaWn/EkN/ZACBurJTYXgz56sjR1RHu19gpzUvpCxv
bHf5rHuaUTJrmOnIs6rMQU0j0MLcOFsDJRqFOkpThfIGfWMFCSC3sMVB/35xamI42UVozqIPZ0Wk
ES+GQFmQnBAFj7aV8VHmIfb4ONlnkIBRewXhbqjnS9Ob6lw2LQ9hnhVTfwuiEr6CSPFjz0l5wYdC
AGx38riI54wJRJeDZyWdymCi8JPjsBT/JpeKOJbYD+bqnBbjd0Vs5SZsBWnS+UPeFM+O6Nxt7r6h
tfqj0+ZFv5YPVCUrrQb2/pwgawpInGJYuR8DpNVuSIAgHd4TYqyffEpi/P3dq24Z3BbeVvQBsOks
XxnQnALMlOHb/a386kZ0wX7O/NcG/daSWf+CDvm0b+pDJVBaLDYnfkPkQJnyhG7GP07NtJXwd7AR
nTUeey2JKTEIsuyZysIjeV1ZZF6UVNMDfFpG3RbrNTdsd7G4lxU02NHxbr1+0ptz1iUvtOvgT+M0
ucSutw+aTMANxkYQu2xF0j1GQYhZpIcxyajb6+A5OGlGX+3gr828PaTDuOVbaJiWK8gSVkuQpVEx
YpdhC4H1w5a12UdrUGKHw3ApqDlc82rc5JZD3o6RKgwBy0av8zRCWtBExbwK1XxGM6ZSxDrAFZ7s
/pgOyNxCyPVdGYmjUyRwrDSJTxGY4VUch5cUY48+9RKBqwXFRNO1jHWKU8fXT4vVPzTI+iyX0AMq
N4Zb5b9MDcx829vBxN+jtv+WZC05WmIJgH+SFcuLo5wX4LG0DFWCpchB8+V39+0A6kymGOMLHFX9
BFvQ8heiY8XyaAqqaiJKWUYl4dHlOqFUtk4WQdn2BEs4p56r2vSviZN3ujn+Dammw+Ac1XZ9aj3U
MZZDQHKSc/aNK82l3scOKSdzzPcaUbSxgOCiZ+Rnqem50O19Zi3XVYjXxxN/B5qBzOTJKbUe2obM
vKryz1lsXrqQ+71VprwlKXtTK5ctdhAgmJkm+6ZqkN0WeUqlEQKJ9CtEDa0z8c8kY6rNgyMn43tI
1p22vMdljXdVInnGYYh1gGO9dTvJI6HCwyZIRQiE7qnsubEoa0kmKxB8PIsySdH0J9d01RpgNcpn
Z9wE63cK8bZlA2l+kbJO36SVwUQq9bAbw6dW84zQrUeIg/0exBxBvvtJKhGu5/bixdmlnMxfHjE4
1nJMGcwOjrghjwjqvqJouK3jIN4E/XDls0iM9R4SBO5jHGZJCokR+ySgm3IdHFLCx9lElxQXKDP6
h7gR+3mN1Sib13moHnWPwSS1XayrzkeU2LReir+Mzpt9204vAWFGzLV5usxcLE3d/4fhs92SgfmF
8vKl07B75wqLQyqINlsEVU6mmGwXY7Czhibe6u+mrq+upU5+YCHeqYl9gdb3qNDarO6AfmNHHuo5
MjHGIqDbHLt3LxXLWQtswtUIkgGsK1QIO2UMPT7qoDj6TYuxsKUiN+XqiZ2wZBPq4KO43lpu9Df0
GBCFU/xkucc5FS8oKX4IvlC7eYRXH/TkBHrosBOyTW58BidWTIsbhRN0pubV4Nl/WaavQMXs7GxG
w/kaHDKxmR108pF5KcamplwYMDPq1s5EfjNxYkBPcqYyQ3zlrAJ7UQbQOWzkW20j5k1lwj/JrKnE
Upi3ha328c4lKRjxIKVEQ4yKOwNDHUFhMREmdSODLuBlX4MrvRuhnb/jkHXIyVajIKP3VvpvThw/
MtW6IzT4UqYe5zXPGIbMWw1GaXI5lnzT/nSD2DB9/q/3SwIieMI7bLyLDlbX2kOi1kbp8UkTwrDb
O48VYX0YcNIbqYbT3CAT6nvWI47kGUyFus4QNwAeIE0qsJMRip+NbUWQB0mCIrgNbwHdTFFkD4nl
jeeuWNk3w2bx579WVn34zImU55+UQi644H0dUKMzNHXeRGr+5nbwJtNkAz9wQvPEDahaoD4pmmry
HYb1LRaAM+BHf9rE5uItnm6RG22ZqX4WyBx6BE8ai6PwcmJn25BSmsplMXG1jRSPYbuRz6O1PPiE
CNBAg6SW61nnHijkBpgmqbev0OT0PnEIHbEDoPDPkc7+EzT+SFkdAqZGtlOhFGqnCAsbSiSuZZSX
pJyl35PIX4Ne/qiIe5Cuva8w9Ff1qzEKqznVtxgAzxgNF6ItQrI01hfSTOBXVOtOFO8f231Io47E
wOGLg9MU5S5s3Bf8sHgS0IVVC8wDvFuZIMgpHd1zxie9nyQ4yQSLospWViHJinOK+U378DRXjQxp
bj/TgtMM8UO4wGa3I2RtTWjXe3JN18GzEjth/0yleZNR+VSRLC8G8QiKOLt3R2JPrAC+az2DRM27
5clNIuY98Tp9hz+bnJeZIwqwbLhty+jdm8r3KENIOkeMAFfQXhnnUDKT7qMl0KkIgH/gdubxa4U9
vgoqzCxD8rFM2SfAdzcy/y1L0aHzZx9DMuxKIQNV4xL2/DBwU5Ix8p6tn1uoIjJdICO657Kv9KvL
fsavoYIPukbE2pD80zJH2nldPm/Dhv1J5VHzND5M987U3foX/DvP8r0n1APXV8zmB6cFMdfdIQ9A
arvLwoY4/+O3DAUDFVyHukFjYcVimzjHwUDuLMM6vm971d9QhYtj7aLXyjPc9BWyZPSTCK/JJUuP
AwFjfJRcn5Hbuqe+YkQ5o7CGvcl+Us4K0KWHhR75KxwkEolnSlWrurFzGFXFNLtIW88Dgl+GlmiX
M6yKDE55a7vtoECF14MIb6JGd2zMck70dN/WbJfDIYRgJ9gJuyV/3PWgVJBGMtkwPVoictHG284e
g+SUFAZ61PyvQfBZ1fNfsWZzjRZov0U+c6/8G2Zpo+QtxLZgTVoSHnjMmvmlFrgvzYRCLSxgzlVe
wASkYQJ5bBVfwaurZIdGaOm+R2WffYCrTszyxAmAemdAa6xKzecAklIgcr2PSv0RybLYFR4LhMoi
QH7hAu2S+g+Mgo+6HsBUGeYEvCuNlVDAmnj10l0VEQVM2LBGlR0ol07gfl7YN2xKQn1jXx3DwQVI
qQAWGv/J7Qu59wKWoxbQ94IzdOMU+Ovs+7FznX2jiOCRVJiy694Q8RNEo1+sHCdDuxwZIf8pAgku
DL9ZMDXw4BxWok71L4rGs+tXFkUlG/FhMfc9LcKY0zpqayLXLwABVcBUgZSBGSTdEjLXbjLLYKDU
Yt0sDyRzP3pGvrcxMzDHAmwXzZIMYKc9d8N0MhIUMHzXajv9lHEabBD1RxR0DqYtVozWq9Us+q4n
Exur6HToXevIYO5qzbrfdMwQsd2TD0hk2cazgHa7mM65E52dCManIHShdEXogYPZ2bvpos9uiXSy
ZrW1V6toozK4RRaPuYWfdez0FEnmIIcDhF8rANMtenhNmKD6gaTRLqzJt5StzYR7srYd6+OLoxnt
1KgS2vbczyRmFtOwtrfcnSW6jzQbqR/8krDqERJGSNRU2dZMIaBmuQ5LlCm4L2wXk7xHBnic2C9l
xW3aUEQWgRqwyOaPXR15j1JPN35M/qjMUUozCyUsJ0DxS3AXiaR0M+z3KnhJMpC7psyrrdtF+W4s
8CyMgFwsVwxXH8f5nF7H2RdHX5Cy6DNkZJYk7aNDTDG1bohqU/vWY+Y0RwUFbcSqfk7m6s3R5XAq
ZH0rI8AzruWT1OO4RFVM9o4ADcJGZtZacWt9Msn76UuohUo2f60kBCPVRq8K6AwTAd7svCMLV3Mp
pNMMs1QEkNrTf8YD75LY8msIbMKv0XU2I0YaJAZzEAGsN+m887PlONIIE9Ykxk2FASENbRTU8Ebd
1ehTgLlF9I3lg0f1FkmzRUBe4YkPOvL/mmyZwHSiT19atjzlSLTsZz9xTogPDxEccVvM2GgQ1bR8
5D7QusT/nLLbaeaYdJPxAY4v64H4wfQeDNfQxkE2xICtBvaay4c/twGxUO0bAcxygyrvqfaKx9Ei
S8ZOnP962TySW8WUgjeMI5t5LDvaiIkD5CFgwWG+Lrmj9e1Zmr+pPz8lPdJ17VVP8+Q9+/MyMP6C
RTNK59X4xYkCnr31gKOyRVnMt82iOzpzCPvoRghIwdW1PLYmfO6Gd4tMSymXW5JJxA2jO5gWAM6M
Yrqrg2U4lixbE58Iz05iP2kgRgpnPjNpitnSkxvMdJFulCweI0kSiZmKrYa6SQChWCYkw81hWODp
iRvNts2NBk5MIrfJyjXTfKgBpGXIt8l95gMBCNNhkCjGU89NuYBkdMo/CcujqPiOw+5Umey+5VHc
/+Qh53dgmHUM7KY66ywGoxm8FXClunqbsyw/ULX1lEkoNmprZ+f+Y5qW/0Vl/M4WEO7HwG43ROsU
7WMa+kEt7MuYkiEPi/kW8i4iQq8Or6EleH5iqXPFTqLT7KhTp+p2qV+nBi+kDXO6q1/7UXqolOGo
hkSTuERHR4rYEtbk2q3/K/Du1NRAvh7RK053Gcz9ErmSg/IoZg6TA2itBP9V4Iiz9sYvP7v0WpiB
AR1mVgwwhpqdnNZtiuWHTD3mtl+Odo9E1ifc4MiAFgMROk2cjVgfTK1idokCiK+/1POWYcuNDYp/
nQW6kM97mrqR1rSjs45Tb4OJ1d2ljIrLMAQ1wEK4SY8VsbYweRmVS0NbydiKHRS7b5ioKAm9EVIk
daH3l4SYzcAq0KaBxuy0bWtn46F1KfON37IlapbkS/uMgavwMC2LuZkLRnnkNAwbaprrmGH7ykks
pwKENZkQIotYobBan/wmHwCZtXruD10YcmjLY2t9NJhk+yHA4pHuG0LJCsB2uaFBb/L7NZE9RCg7
2TRPqjgbfHI8225pWDSfcXwXIz8Yqk87ePGZjhZrZqoqCSZKOefQSds4RpzvuLLhHav2XWnjUr7U
4V66NXZReJ7R4NBfR6hkwjjfrbmqa7ifxPVrA26ZLUS68IAzBphAA0o6+2KYcc1Ut8yecVa3t8r/
DwFa6StJKizayJhHW0YQidvjhw9zoqlx866PbHwOQB+QSc79h9PoPyLisZj7wYPQ7kedhVDzHToj
4CaNEPYmcRmtFk3KrtsqXo3n7qVVbXWln7VND+POYAG9aFXOH3wBahIbYUs+brhtstp/FYShia5P
/ng1JlFpQCKwzLWe+hLZzlQMy+3ioxQepDSoljx9LskQBfcCj4e0b1rIkGN4cK3PODPDizsAmulH
epzpncPGNvOrXLL48fcFZfh8GajkosB6LYopubeDERsN0v6HWIGzHMrpli1Je1kcaExBFVW39ciu
a1ZDfmV7HN70QWwflNX5xA5A4VgC3Msqe/OabnyytHK3gzsHp3gYSPKc/PvUbxRqpKYh4IFPgWFM
cW4atD/cKGfcP/N/YSAUH607noPY1K/rrxNWMbqIcWW0+oWT/F80L/Yt2/7hFBDz6Waq/vD65Mnq
Xe+x1iUWN/7v319ecilJOmnVLh0M2y/dtDSeWXIsfQTlPeOD1xWV0lcl+ZCuCc6xzR3iyiX/kF5N
3lIb3HudNe/Zd9fvyVI9uU6grmy72tcRnufvLzOxYc7f4Pqp+qDduCJRf37n+tkUVcexxqA7BRTo
/YRAHlN4CF91rcfmyt/RV8OzGiyxb1A3Pdc1fPHeDTRX/i6ZEu+fmBqGtUqrpzREZFJNTNh0n8YP
gQaoPhq3u7HDsbvVC3KfjrC413TM/Y3CifEcaBQHsnf+G3svu2fcRkiBN8tvwYxOX+3Qtx9V3oUP
Wd9dfQEije/83qXAru1I6VuNX6srRhq1uJs/0mb5avykvTL9G57acn4IOXG9gPX0Eh96uCCQu2b3
drEUrDHHPBXkX22V5X80LYLfssIatzRdflAueh0X9QKNkNVfoMvcpCAojjOi8meLrMQAHlniNPWp
F3ri2oF7VOe6OWQyfl4XHMfAS8K7OTF/Alf3lxZrKzym6QykLfFjfkcL697wJM8ZLt7NeaGJt5zO
c18IVFEpDqHS+q9YRn4mOTNgg6GeiYuHLoQv1xmiWAzwhIe8BFTeU/+SrADw+/elDJAILXmpDvS+
d9LmkrcjMV5kNiz7eFGg8bmCrpMnvmJgbZ8Tkj8ggd69mxFcyBSVJV0QufcpHquJu5V5VD/sZNQU
XCfCu62bBhmItPfKJqiw6No/U0RmgJigoi8wQGfOqqQGzNulE2EAtoBfMi57QBjwjJ3xr3QOXkV1
eLOkwX5hxb2zPakP48DHOQUh+LTskMwjZqhUf3qp4fZX+XxJJAxk+CjZZoHqZt/IputPLpy3YF22
J4ywlri+Dx106pTawHAsKAEdu/K9462J3YJSlZnRsQkTREJmSAOUbOhcR9tBILOIbkdd/qTHKr6b
JFhsVVACl9185tSQ5yAHwJYEev6Dyg+/XJNC/u5FCGJs+bS16F6qBhNSrwH+SlUwcrTFZmRWfTvP
nOP1qNuLCzdSldFCWWjTqggLgVgNtoLz7NROgoZrdi4BnDW8UQ8hPx6UQGAnc3hLJDfpOlBnIBLV
O8MxqoBc/zFg6BHoMo8G6ml1ydNsYD/1Jqh3CXtLVsK23mS2A7kcmW8zlc6zcBEOxlwPX7aoHgo/
21ozcmnPt8a7DNoKa1jE2v1sTYyzWkQ0NDl7vmx2br2920h5S3uPCdcSwa7l4zgVXnrSauw/hAt7
w8Zk4fOEgCHkF3dqBdTI1doOu6AK6KfjQVOf+Gl7ZKiCzMS1s4OcM3VsJ49t7WB3zf2cgE9ygJyB
++jY7P6+4KaACLVUKO/+Y1+DsJ/d9AMWKI7UYoYwpgskW+tLr9moWwvKcpQv6uzOAK0J8burCySd
qRku7MzoI5usI9hxsO88O300zegds8Dkd7A+9U3SdvX+96eeled3N4sHEcrlJrlZAE6uOk0GFprp
YBUIYgut/gULYXtVPrY/RxX4x7har4HnXInqxr8U6O6i1xe7LSBB2eKYtqV/VsqJTkhQsn+QArBy
dcX8JNAcHMbe/adt/yvvyvYShlJjJAltUnaqnJqkPyVUsltgRPqFkPfxIBqtWfJB6fZqGd9JlAo3
vbSch1C48KYKwlBMmM335STAXKh9P/nqu4oQjeZitnZdCAU11hHJVYu77MUbaqaUIfiXoI0crV5e
pCjr+9HQz4aTS6094uICuOHfatiYaUezYxx0cvlUMZ8Ke0KIpf0ajqs0UEKRrmm0z51MzS5Nasw7
FnLEykIMaAHnM114qf3Ye2vIcxoqrsAqmqHDZPg0lojpViKAV5kRZ2zdIWuKe/vRRKtmhLBb29rX
smTC5GcO2jjSoRInv2icUJe8Dfemisb1sXZT2YFkY+3ll9ga8os9FHzdkrZHIPd5m3xidpbSqY9c
Tn81LJj7STBdlX0JYj/n4FNeTfh8aE55rcxz2DjNNZKKRjChjs/jM01AcpEFi6b6EDe9fd/Qlj2X
TcUfJbwK1eJ8o8ZAXLSIpouySJLTEL1+X1ghkKrCtFYxjr+NmcU2QDLO0DgBXJPy5XyISUeP2jgX
38uG5xV6ZBLXoPByo6POLoaH7F3DrIT94FA9q5Y0kyodrzxwLwvmyTvHawVuOyY55HIVoZSXJbLA
Sa0v/HvQqSTVvCVe2uUQymjleMiIbeqyfKtb270t1xedZq8zvqSDsZPIwJfm135/NxtLgF1Z9EiX
V60O1xcGbkD7oQHc/778/vrvj7RY/psN1ff//frvT117DSEShoDtsItY/LZtRtIjpX2Zz+q+h0CL
uzU71sLZTcM4wBrmCVBXNDQk7wosKAIFRcTto1RzXWSMpX+JkvupspCjL7lT7FSxJij0dnLvwB28
//0Rb0B4cfoe/A8Pj4wS7NK5oX1mL+wzT09R9XXso/aDZ0GxS4Z7y2Zk5vfr3fMLd1pfWCsvexXj
kUiHytwVzGPbmLKnMx0E1SoLH5bchA+Vj2I6CwOekaJ98XCxHePhvZPOeLa6fDwzN7dBPhX+n8FW
VIEmjGB6ZMFdUEQf0uF9Hhtbg5tIHlGNUQqvn+Dvj/T6098fdYJRDtsaUIX8O5vVDlmb+GSLZgFV
zUuR5/iGF/x6KfqL2M9bvo62H35fQIbise29y/w/xs6tuW0ly9J/5cR5HnQngAQSmOiqB/EukiJF
XSz5BWHLMu73O379fKDPVJXlCZ/p6mKIluyiSCAz995rfUuInel7xRbjqAXk329uIQ0WiWUeqvkh
KqtqIwxGW5aVfXcjOexqq4hA5hjfZVQ0+38/FLhct06kk+JcOZ2YGadI7aAPEHzCskYZwxi5rd03
V9TkWLChYBP9PoS+8axokLEJzPNFl7RaF7NrUODfCGqnRZLj4hHSS+0pnLBdhgGg47SvHmaFTUsh
O2heu+9GYR2vD4xXwpWcSqgqk59+hVdsE5bQMsU2IBxmBOmyLy1RlYyYyUa6Hcgk8sluvifUXFWN
Ich2vGytUE3cooJxDgxvb52U+teo8lNRdXcRZgLuaVbTeMD3NPYjTRrrhMoYHpuGukImgfcwouJc
GA3dATPhPC40K5lvH+cxdjNGQaQgQu74UtJfvfg2KKJU1iCJWrY0YBtaTkjIhKv1jn4JoV7Cgniq
mS9TNzr7KklcFPBUajgswZ95Nqlryi8+RcIsuG8451QQDFMkCGvG9reNA99+wBKuUWQt9QzarwLh
tSQiiFLRdPSduBNuTl6vjMVjH6Pw6Gg0eePnEjXMAl9HeGeDyNiHlbjwFz9FnTPujBGSvscgB0XK
KlEp5KeatlQFqXXlwcxcZfWB2Sih3QFNjwJmZRragBSVwHER6Bc6JUu9UN8it6Sm6VzzPMTkNnlx
nRC64VuE8Zl0WwLTvY9yoh7SoaKsEuaR3icZQPNFAdknYwLqYyLt+Mg83XiTEQ2lnhlu1A3e1hxK
45glzkMUPoTv3iS1lZs1wxpMU/gseBmrbBKkc5OXtiqayGXlsNAxebe59U24zpyaN5vesuDRj42X
zsqYbifGY+5AnwqIRr0d5thg28hvmxZzUWqIkwqp2mRGjginumATxZQM6YQBd2SkZiBhWXV1CdDD
ISMycmV1dFwE2XXoCMhZLcVw2j0KAxe9qMhLBCCZYQGjHRJIW7/z0sS4Kw1EeZPnraN5STJo2rko
whG1YgzCQwR7ycg+J4EZ4BRznWVnt8MRLUrOmRQ96RRscQeIVR9oxW4AAaSF5hyY0IwviSbWmlbq
D77XzXSonEIFR/IdwsJ7kJjpNtdbyDCtHz72nUKJUYbb3nNod3dJs+51FT6Z+quwO+Mhq/LoCQzw
voQ6fFM0pFwj6Bwfg1EiRff775MJtR/VmnHLJA6JjQu+n0+eU17rtRu3DcalmcA2c92c3kUYmI8T
1TTAJsZCRS+MxzRAJZqVtKqtnPm69r0vjjIw6lOTaHjnknkx4XS2CUMRXZw+p3EZiASbCJQYFO7D
bRC2wwYZVkQ3wPWfDQ/2A5Bnf1336jQw3rhAu3j1dK17M8Rc1FKvW3O7YPKMT27d0g7lHLhqtMRa
d2hwwMYTk+oWWo5rvyPdpRveCRDtfuyt1y200LDT9T3e28Sx81OdxTUJCZ62uj5Nx6Q4pZ90kIAr
n2g8Tn46XUvtTLZEBsrB8l8y0oacycML2tqbWqb1rnCwceO9IqCAEwgFBgxDw3eiOzE/oAkZ13pF
qYeFEeiuhM5RMX28RKlmXXJ17yBzo/c94MiQJZMSozS2bkpCIYRIRCioIRGU1fm9qKbnpNf6R9at
dzGAAemswN9mwvQflHYzETbNnS+zd7d4Uia+rl425m08aBz85kPnMHMo3ZtJg98FUVo7e7mPSnLA
PakC/VOae0x0s+asSthReSa0rZajTKlMgR44RcOpN4W+6bzxPhpbdXCcl8BHumyMZP+oOibj1B6I
UKEgpi9Ijo85fi2j/gs6RPUwdenahfW61pX01kkdxJ9Y0vdkGVpfh4owEWUBphiZlqBjKRF+IQ38
lNsqxUVNQLHfZ+PF1+od0vFsGVJCbipyBh+DCiWX3/f1Gkczq/NUY7XqB+qz8OaLI4A/ShjMd7R4
mbWGihDOIMSRpHdi29gWxrqQ6FeooOgQsOc5kE+1usdeDLJhoVoxvoApCkezOmRRUIOYQ3BZRhEa
lhCmLVBcA4CJ4b6JupE7pxrqlUqccqX54EhmYP3RTfH/pOFnssY2rgSGgA2IGh22eCijI8JZcqkH
Y1ha+XOOZA9uCBEOZV1DEHLMfqW0zt36NlXHNOLXGuy44j6HtiT5gmacfPlW92X6hgC0oE0U0up3
87PgGti5zmwrrOyLKJAroM+st4EWGMchhbpv+4E8oRkxlpYlEao00ROlrwYsTpZHLeduNyqLwKM6
Dw69G71lKQP9oQCHS+cXjFBNQaqc5IE3OL9Tsi5Xf/7x3//8n/9+G/63/56fKRJxIdT//B+ev/He
V6EfNB+e/vMxT/n/69/518/8/Df+eQzfqrzOvze//anNe373JX2vP/7Q/Gr+9S/zv/7Xq1t+ab78
9GSV0fwY79v3ary8123SXF8Fv8f8k/+/3/zj/fqvPI7F+z/+fCOhoJn/NT/Msz//+tbu2z/+NKRx
faN+vE/zv//XN+df4B9/PmVh8/7tjz3dp295+stffP9SN//4U/8v1mk4/66B2842GJX++Uf/Pn9H
c/7LNgXnad1WhmmbhqP/+UeWk43yjz9t8V+OdJQSutS5jC2bF1Ln7fwt6f4XPhZlu7QyOQNh1/3z
/74DP32S//5k/8ja9IwVsKl5OerPP4ofH/j8GyJOtwxbKsvReW0OmiTB99++XPid5p/+XwJIiU1w
KpEzbf4dUG/H1Ka5l2a8MhgnWY06GPBgIdlfHwa6ZtuistK7zGh68vCCngZxbs3o4K+mN7Wb/3hD
/3q5//nyDMv+5fXZjmPytimlG6Zp8kb85+uLY1pKmYfuLSgwNqPtyBapyTCeLiS2eORPWDWAh8xP
rw+5gaOhzLSXskchH4aVdq502i1lASK1KOGoGlVmPhkSyYLbFAXZYlOxjEQ8fUY4es8pf5NqHTlR
rkgfKQYLqPFutmvmnrs1vPl9LXY5SsvbyKZMCFKTAXSD/Y22EH7Z0uo3HKXDryRt02/I6hwSovxK
kQ++lxiGjtan4bPepAYsGeaSwc6XNP1qdvJnwyWddF58E3xg9kaNwK6G1h6YKBbxiGIv3udTj9c0
ZoRn0Zw/lSHgZIfQlDiyw69RgdYkK5W5Z3MsFq6PCkz64UPqJEtNl90+tDOKYLjPz6k7hOSb9WpZ
EMKwNktEP2ypdL/mZZzptoU8zCSe4cfvVjERVlbv4ohM2s9mKYezbb9AifZvZVuNm6Kd/V4dRN6h
c9duGWpfZ1eLVVbtO2e070I27ZOjQ1Wa+mYXKJOBlKOffYUCyI9JfgtKM31MhR8/jiuXVvUiGFG/
WabGpkq5upvsKmXX8S95mfV8CP4lcJtxqwfwkezGfkycjjmtRJOcAcU5GHmRrfM+c0hxwt3l+sGm
pXF0blJtgL5lM2kp81NqztKUItQfTa1KbpnAapxVeBrbfnoigcI9GZ1tPIFy9E52pf141goNMocA
CDr6t9FYzLS7nFxOf2i1DclTSufEjmo62MdGRqBpvOQMND1FNVRmKbNymfd75tTTXTz59en6kE2k
xQATPg61z4AHu5x5WzR5sU1bNRztlly8Mek5jE4NiR1FPBeeCbIjXT3Koa/vczmCNouYB1gMRfNp
cAhoTOrTWHPqyEPN2ml+8d7oDuPvJgGKp+IU7w+s8296ke6ogB28hzGpS16yrEdXoQCX5D3J+FTc
XvfbUUD65uOZbrXe3GrkAaUlEbd80WeKL9BOaB3E1w6lPR8ZHaQ9+R2PrYPWoFI39IL60r7PZDS+
jXyhRf30qsHwkx27ISoHaijJUhJKqwMEg8LDD4c8pg85b3RxqO4L2vB2XDJPbdS9nUbJsbCyI0KJ
5myQrQDdOQ90pm6kj/rGxRqmen/97BD2f7PDp0mk3kHMH2bGH0RuzI7c1ndOUai9mdlHDgzi0M4P
bgY9iygMuTT1lIRlIFObMIPQmCMaBnNaJV+iruBOrspHMUT7yPFBQGhCPA0NVSlK8OgLTeCzn6TB
198vhqbzcS1kKzCZsBmWclwHcenPa+Eg7JLqzUfalRBYbDCEhBO6Hjn7H4jWMDdMphlX6lDV4Rov
kz4x92Kk79WWk70eccMeBPqatSlgkTHTwfjt6DDQEnNHj9C91/oYapXVZ3gs+00ZEJXEx1wekkQw
GieldBgQdIQxamscdDanbkKFYs6jByPjgrUab++7AEOUPwc+6THhPwW6F6bRzuH37wTb3K9vhalL
jC6GlLatOx/eiq6DxGpHzNq5VDSzwfI7dY9lGgCYL1W3RsBp3TGXfXVi4syatE5OwjFbpuPjecAu
ygiXTSDrlLu9PnWMctyHpjYsXZ/juMP6ubvOxYbKPxo+cZRDo2soIBlEM+3NgZLw1CuKNZqnZ3u0
5IF5BkKCqXCXnifZRfFNckTE+IahtArWZbL49zbqi+BLSi9FGcpbq1K2oClTefFjjVGU1ZhPkjUx
rYhvpTaj3hrfW90G0sCYpNxUJhy0yR4X2IEDZiz0/0TjyTtH21zv+qbSvpmtN25VpVf3BAf566F3
qZo6770scIesdGY4O82Gc3t9yLQBBBfLItmaLXOarCe8Mshz0mDAPAcPaerL71QdMDRq8G+FTf+5
XXHsTl4HObDgtIhHp2CgaqLe2rWMNxZdF2ZQD5hmZKabXlLm06WDrn1iuD5Xn4WDLqWhZF4O7H+X
KGpJeNPoePl6EO67Us2JJqz+Nb1H8gh8aGSuoebEjUA+JyOLTKIGJKYJ+h+ZQrIuJpqhoTLPUe13
j6Oqu8dWo+wZiYQRXbv16yjZJjYJWaoR3abySL+8dieNMBAbFzbHj2alDm4xLoR+Ejn4tYbwEt3s
y4NrwydVRDgNzfdci8QKzwMSnjTQmdRcX6NKKz5ipyvOudNHN2NridcxCNKl3yNWFakOcSoHmCRd
/6hNiXfoJQ2iG5sdAzrK9SEqijfwiC0iBBfh15B2NGtBYYjSaW71zCNCJMjcc9d6L9h0nwVau2fh
E4JeRP6rFWt3ndUdtKY4VWWTP4YWHwHUduRHdf2mWVb/EvrlvfAT+6HN6s96oMiJCIhGba4X1/V5
VzsnB7/tjXH9/Rxr0CBQcBHqhbykRTMLH6mR1Vgvry3g8F99YMch8DSdKv2mdjVFiCh1rBuTbju2
/Uqz6/yTNSDhQXA1Hq2OnkIykIdYVKGBl9kRWy1xi1eNwVczG7RQL1WfLH9rApt7jyZ1a+AkdsdC
nDRNYWCjE37TEikxXN/Elut4B9PXYL6rYfIYQEcBCJB3DEf7lZ3MSzp8Dy6nnMAV4eN6l00TA+PC
7y5youwt45TGMl6DmhTnH58MkQrVjSmZJEQ+0tWkQD2FNN1daDriZc0oi3NgaGI7heEz7aCLlrN3
+47on7O6JE2O1rd9q3Ni21depu7DmNspG71xeX1qlw5xQnFbQjIgK9jQmcajW9dumzjWDxjC3ZWd
6agow5Hl1ooHMnLRy9vak/7qdcAYCOmbk78Wv19ZJTXHz/WALeaCg7qf4gIX+ofztg83gf8GYLm7
Oa6R1RM9qHM3uUItK5V8jSxT7Gw9d09eiNzJ4Ky30s05+5tdfAWAnK28lPlFQquVRqq+WT3x5HqV
3uVDWh5r/mVlW/XFMxHpDF5ZvM6dhrAW7T10l+110w5LhBkNCH/wKfbnxAqDHYojjHwq6cmBROaV
3Nrz4hYN4RzRyngDdBdh1e6ojqMH0/9v3pRfihDeFB0WJOIRWylly5833jouG8+obHT7SNEXeqPq
/TQ/hJMrb0fvPM5r2OAF3U53c+RGRhYvajcwdrptkThWD7dl1MiHCmxymyThvbQ7AlGF+XT9Pu/h
tieZVMOfsLHjjvYOu7Gy6jMCYf8YphBKABtrdrchdgDPSK0qFBTLuKG3XntmcK6E8I7FRPZygyQv
8qP0LfTssxWJ9BnESICwzbyDaVPsSYZP90YBRJhGerz7/ftk/j92ZcXZhCYFhxTD+lis6QLJA5ao
fAFMXnwdA4MoihaEE8fY8JKIDrO83z73LkCCdEQbO4QtR9s+IWSYTCeXbDTU0mm+N2fpRGjTr+wt
09mVzJSqsqpP9BS/D05kbxMWmlUfkTPDRuyvZQY+NdFa+06WOfmHklvVd9KAfNCb3kzrJ+SBJgpo
BmtpsAKXjBokaLuHJB6cOahq2Imiuvn9m2FQ2H+8k5RDVS8kVw21+oeLpsssrDCK8sDqbHOdNwNJ
e83IJprofMA8mNJaTi0JLZ1TfBOOx5nZdMZ9orvqvnISUOYOFnpEK5bj2ysXgNINZjZzmdrW7OsB
xtUX3q630/rQadhWfv/6lfXh9SvpGK6rSyWlMFzdmU+j/9EZCAfdEHiy+hvORtk5J2SplmZ/RIuH
5FI9hXk1kCmUVBy0iZTLYhgAWrp3Rsc+ZqnH3qi7qGYc796ceu++cJS9HVt4A9c/azVSpbEU5l7X
IMIftR9fkUBDWHdY7ZCxjft+MHMazLMOBtE/9mwNPSYNUmy0k2F+kv2MZNK684/KJoGuXNBKr0uj
+NrlOAkooBMMU9Bmka+oYzQ//JgpOoBlMvC012fXP/cQum7goVDIWOjRlBNFu1Dq7afWJorW6oq9
rDWDEaoPmOfaaUgbEjdrddLDSJ6njKBuKP44NTNXHGLs5GCtiX8vQNzXnOleEbwXuIa88dFO9WXT
p+aKxVBsGuhPv//kjF+WK0u5c2vJ1C3T5E78cDj2YgwZowKH1eh4Aceozw9+gGZZM9URL2Os0FV6
3L9PfnfRKlN7Lp3iUxGiX9Pv4aK7p1K6zomYArS0KUnjUUQc6sih5W1UJKM1yCCdxCs3UsU7j3HP
qsz7gUFt+je/CCvsh2sQ0gJnfEmXjLVXGvqH3WgKbQSrgnSqqXIJDIH6MpjauDVDnWwHwiQ2JRGn
h2qWQJhoQ7Ejl/WiJIvgyFTJveMmp0lld9GTzzT4RiJ3XgW1d47N0T9WqUkKbtPo5BZIzBhNEu2i
xnW2VccaAhGnXfZhBg9h/kqPwL+TzwgGzN0wdTGeAlp3yzT29bWKxoU2jwYzcAWVIcIHom0xXpCp
l9CpuR7Drw9Cs909HmmXIW4aHmEluGjbx7cUP+0L48GFENFrFoQ6p63aWZpFoRHhakcvQ/gFXYrC
EBr1p45xPpy9zH1u81Zb4A+fHcqZYOIAa8CpJlbYAnJDGqblQbBld5GTnoFbpdzA+MylDl3AQDph
W5+Svp6Wgnv2iPrfZsZg0MFh/TawdywjjCdB3+AUy72AqGxPbTsf0/lN5TR4mb2AGafsG4yPCAWP
HkkZUeRtJ2TpM7U7hTEfb6rCkDstRAzWpASSumML/NMkAMUOO3fRqdSGwdaOtxaCoBuhSMnLtAS1
WtCRCbwvYQJ8JQeuXURKg3sBvGYF1sNcZUjUz/jtTJr7Pd2iwicVRnbT0nccf5tHUX0CWhHjxRq4
hpFhnYM2Vbcqc9Tar7LiTtQ6X2VzZi/5KKlLGqrwaiaZBT0ZikUtrp7BYzECCbWLqaZo8eNQGKYS
SICpPzJTdcAF+ugSnFJ/LBKCTwxtRtmhotA8he/IgiqEZ7JZTpHzN4uz/KVta7u6zgZhSelY/N+8
BPzH4szYiVlljaywH6Yvo2zQlcd9uUJi0HCV4TURBKGGDLRjhNL3WcYl0wR9tpUwxIBy14SxCRVu
404065mhdxzr8rGeLGvPON4ivrzHwedb4vb6lZHJcRMQ/+Xtrl2hYexG9KXJBfBTeG9W8bPWK/DN
dWB/cvyUur86B7VbPI8gZXDwobXWkAGJaR5ldagRtyHptUY9padseBlpQOMzMur9VTAq5q+MJu7X
v18WzV+WRd4zEwOoYekGh8qPR9tO9qE9GhCW6Gr48W0YeNOtKcUnAI31VtgR/ncs9vfXr3wXA1qU
Gh7MynHlqd56Jq40vsOhSOes6787ev/K2NybebLoHYrGwMPHgThpEuthnhrLurYfbbPCPj2yx2kk
NCMsIF15aiMQOxZkPpN4PyOwOeW4bXXW7bQ6Fnm27s2ohTvhmfHftU1+PZKwj7toSh1luLalf7xq
/EKBLeliWhIoSXKs9hGOhID2K1GneYsXLzOBa7SWeTSGiOBH1002LtA4wp8i9zCGoOfnO6QLFLDd
nPNZ0MftBocA4W8VBPt/PbBVR3tt9J5//xn+Wp5YTAJMWl9SZ2ujEv35um9LWyvMemBrK+pN4BFk
gl7TOUxVV+3akKT5qZfVQRaEW1SEDwhhaEsc6x0TUWDu8E+J7epE/AIl8NW2ALQTD/JqUyp+ipDG
RpiLn8DJDye7ljcsVvipDbo01vDZyBqyS906Y9CHk6iLkSoWtr3WajiWsd1+bXV2DWds0h2t+XvD
8KeDTyEAqdN+9Qr7ZHVOsM1Inbz9/VuiW7+uBYJz2vyeMBMylPqwSeqJITkrz3tPJXBODmTqXR/K
vv7rq3//mQVXZdEVpiXxxLDONtYANqG17qpMVve17st11Y0pSYkoBgLYDKurABJ5WX2LFv486IP1
YJrfbLusLtcnnUOsqAS+sr0+tUe7ugV3gKOq15m9mz69Go4pez+shq1XJ/rJQfu7rIzCIe7T1g9F
MNwpp/YPhNARJCQ9LHSW89o5U7i9NnNwvHsbzJ7JMmAgcBliSudbEplIhFftc6L1jFCHG1EHWN8J
R3yqzVi9tMqe0PqH472pYUvpG1esQBOE67RwuUAGdCS+Yd52o/4yTaiV5xDlbaeRe9IMJ+D3I+AA
GJGaK79cO1S+l2n34e7avDJL8FK6qZEf0Dv1RfbpV8Jpxr1NcktahWh559Pr9QEZWQHryxjuy0GI
Q8qdvs6pozkTtumjbvh3/aCI/gvJhGrj3OKzqeAVCrSgNERQe0XNCOhCS+xlY88prM3iR2vcASZP
VEW5FJOIxSYNaM0ghWBowpDgCS1YuPNFO4cb0/TuhincVSjOQM7NAw1k7RuE3nCvSSLRpNDuc66G
hReW9Utpj59NZkFbo01mdUwQjrepHlXH60NPrDExtYQS1GWO728MbAyJHkWv3tJCnRL5ZuaEtUPP
j7oFadUtewkoClzbmE26wOYqSnd0CIddamFyXUpVDIcUwye3ldjTn1XHEJ02an14m2jU4q2b1BRp
ykTuhC7yBpdnfUEMtPJwBpzSHLPN728o82PhY9n2PF1lb1WKHeNj4TZxVbZK0JS57odFgfxDQj6A
KBE8WIhNHyz3vhqcldRUHq8wfmd7Iy7zO1qr8e001PXpWoHLuexjqsGUHlPqsitR2qI3yO7ovuyn
Vn/CIulcutJ+jmflW5ELB0xwnR8SITaYbpJLLiBENuFqTCStLbT8N4muA7LMp3Cvd9a4//0vbswL
xU+zYNtWHCrmJcS04JR82B7QVaGP7DMAZNctu850Nu4flaj/7vZZ9kiKTH/Kp3YvchK9cH9xC3jM
EGb7DbyhjJzy/HPnRMO5zIRxaX0LZyJAQTc0is21RxOErjq2tvH996/d/qVSUEKY82BEUpu47scD
UeTQc09lnyyspKNyrkLnBZpceD/o1quj65/NXnBUM80MvlmXX6KC5Kp8aM5VF+WYTElEz+FVbk2Z
rewmSw9OLcjJUOC/PXJDLowF7aU9knrguShx0OnDUpnnRWSkYVLQva+ak+qHVpHtkshxH1lu9DCU
3heLWJBBp4wIBrM+KACAtWOmSzQyaAsNu76Mrnis4bPZIfGGbq1ebUdYC6+tqxNgRSbPsrgMBpdE
mIL/+/Fp1DTj/FhYD42ZeYRtlQVOzvmUBQXt7SoQuj6ohMCpARvVqtYNbXu9nEdSjF/DIXsBUddv
wDEGeyQA+mJMHKZI8fB3py79l54QH4xjCk4c7KdCWB92p3AIYnR6RbqwUg80xuTIJ0SMu2Hs37oK
vSryiOrJISFY9cPnXgThOgl1f1mozvzkka+oecEyLywfoCAdmzEqza2lWAoN9Eq/v4asX3qfCva9
rTNtony21MfjkWeTD5RRXS30gONYz0d8HRP5k17cXp9Kx803PaHSBK6G+gFMwDerlsRyd8WIsp6H
Bo0hMQHqybRcerlFiDkvLgHbWSwL8DXmvC8yG/O6is59Fzo0sElNUZl2JOVYbaYp/n595mi6i0dg
bFhBEPBBJHbvAPXq972v74jzg5uLUkpgqLaiXp7sPG850MIBjHuih6sBcXKs992imt/GIucUlCQZ
KbXz096WT6Fli6Mgw2gHse6HXOgntdBPoo15nfhpHVHCwvQgdKp2/vPxoJ1peZCig0oWP3b/vtH2
VZYAMA9QMDBtXsQZ3sYFqycphRPpilM/fuaNWSTpfRAmAG/BiCB6mEhqGoT1iqtm7wiMHpZqg9V1
CwssNNTJw183O8cX6U2f6km+/v6S+LWVMl8SDp1MWr9CGh9/FaPmrGRo0Oh/rMHJJH2GCMWSe4l8
69xIt9DdYR9XHqrAfigukfLYL0TBpp7Vjyg3tUWVOf1RueW2TqW2uw6AImsvr+vUBBbUNJS8RD3p
yX+VSj7VY5YTNARtw9z+zW/0yyKvdNCIcp4kmwIQ+YcTdFBNrhca9LmQeb7KgYlp0nXO3reJKBJW
qhZu7BMRmG26rjeWZQzFyHcxYGgFUG10/2rXD3ujDa1nQGnVUo25OnG+bZeEvKD37ZOD6bsZn5ce
/c39yev8uDXbjrTlXMK4Fh8HVvKfj/9CH8BctJJJqOt/hjmaLspgjO7r+cGR7rjrxQAh1kijexPu
6H01hlCKdP10/YnrHxXdQIeY2QzWMRL/BjPKFtkQge8jJfrssEHu3F69XZ+NuncYWSMR33oFNych
VqV8aKed34zm2axerr3MyuVoOLq5c2udrOpUTNnxWv5cq6EPdRHLWriohJRrKZzqMWSDVBnBJIa2
CTUMWqodKabjADIS4dRUFsOEYhtIjdNoigRXtOG9qr7j62lCj7xCQFALNShrXSex/Qx96i7rqOP4
mXpr2Jm5sXLHXibtuSKvcVeALWRRMWGRueY5pVMK1pWjYVaCABIdKdrjRA0b0jG69+mSSCNiz9cJ
XqbN6O4mfQJtjOJnSYxqeYbv6NxHxJ+GsUofs87W9nyTMbGHd4dPiaSUJNylxmB+iuPyMTOi72Eb
nn2a2G8Z2RMZh7sf25Y/krYB8/liitzcYHxdaWhS19eRoGdXCxVkLax4fN9Ojzcdgxt+Zdd2N9Kq
Syit3fi1iFoM5rb1gqbBWmadWLQgMh6NivaqbItwlcaW3KGZiFeimLMhW4XByHZfLSfuYXk0J60n
PKBqqgOKZCLDnU3KpYhlhKSLaSSbMxDqXXQza1wukJSFF8zLRCy5QE8GjnPbAHj5rimseFdqFoo0
8N5uG6IEtyf3U6/m0qZzSybjFsPcJkpPUeBlCzH46QU9GaHb+VDcdsBBjkSAAcvTVPtkFDXsGmCt
i8YO7jl8Dbu+TsH7SRE/4T+AZp2CvGjnp4733hiz39HQIwaFA8iZZrbXXB9M0cJ8w2kl4iw71/R9
2AsAUlyfjvOfeUaUA2kxzDnxYYm+pTqhrICU1iXD0tNQOHQ4BQ+IS0TISAeObXVHKj2J8mNY//gq
Ey5B40Hc4Sjgu2p+qAAvEp5Aa64U9jH2pHyJ8m5YdsKM7/zR1LeaO4b7rrHydS1SeR9qNuQPA0Vy
BVKI4I2CXCfdPTsaJ6nMMgTw79Y74i4P87h+VhE0aLMtvtqKPPkyhFXWtZF94NSBbxTEz1e0PTe6
Yt3ygW8uXexKRM6zhNiBoz1nhccUsfrmCWKF7dgnwTWIL7V09kbfV/vUp4ocCze8Q3h3aQtiBKrE
WXue6d7o1wj4OD80XaUeqxIJug1D96KDPQFQm0fboWL6c33quXF90fE2EMWtym2L96HwpwvwEP3h
+hBVyTOyr+J4feYiZ1vrGonLYVk+tB7wbuGnwyIUernCZdPfRYGG6WZ+GEsOSVNhtKRnSbUNwnra
pJEsH7uhvA2pF7NiFmn3ZtEefnzZGrQoFcWyCopil5faLjKd/ch68yQqS+zKrjK4EfrvlKEDYvtC
7CUT+n2TTmIPMJE8CnzjPHqRiwBoUrSJJ4/U7Vq7CzgCrnPIJVBwQud4fWBjGaISQKGTfHGZfZRt
VH6nx3UWWem/4vamiY26xAuHrYbeZ5kWvX43MSG7a6dhurNv0l5E8CmxzHRlkD3KEoBOZUAI4Giu
ICIiHWmK8UHOkk27Z8MqWlnsc9jmANs9Yvlg11OE4bQmj358MrOqZoFpKWSprp+mdrJWkRQdHl/1
vZzUF1nWXCgzhz5revTzAwEuklvSCLhDYy14GsdzaeraWQeCr0/+jqlr9Aqo3I0Q0AF9O7W9am+H
2EkWENZXuTaRC+Jy0DOg5Mm8q2dwSMgVBP3CL7E1iYJ5hgqLpRlEMEn55CCYXap45/j1M9uZWtat
Cc7S7lfZYClWOuLgE/FQhO2bcKNt1Dj11jVBGZh5QXa3A5Eddwrxs+aXCfxGWSkgG9K+MXQI/O60
S8eMSFjy7CHRoCQEKo21G8USziBzYjI3fLFG8PsB4rgdMkmkwJMnN8SlmdBNQNWRaOckWGa0kk1/
6PL3JIIfKos4+z+Endlu3Ei2Rb+IAIcIkvGa86iUUqP9Qthli/M88+vvIlVA9XUDXQ+dSEout5Ui
I06cs/faa/rh7yoyqffq4EbWyw89oV2gxf65Q4dNoK7xCX1D8ka7D1XyavlOsveYeWb8XWdCDx8R
D3H7lzlhVIN+0mcOD0HS9Rabg79rLPBuolSI/zjdKKsM9+pqYXbfuLEVblFBxqtcA8ILsYEO0B1V
K1tk7cHNod+wBRFurIvcKh4S1vhVp2B+2Lp41RXTIKXLadejBdiY9TY2qOT8vEQW1SS0XYbzILof
aclkxHbkOzHFJPsa4ikKmt88gz9ld2jFrbeQdRB1hzAKSA7i35WuVSTkeuaa7QLpHi060kMScnhE
vB1iZkeFljUby/VOQTNdiHiIrnmGvHMcnbeZPiszU2AkSepNDXK6Be5FRLIN4/McJZwUO0sWuyar
CVxNzkVFR6guQNUJGIlrmB6S0JNzY3vPTji5x25ifxx/2zUm4QpDm3TDfRNUn4ZPzDGovosXQw2D
N8IGIohv9NA3TArtcgD0oWust75JYQSK9okPnq3NAKMM/5Iuan9GjLtSJZlEhgn0EhqBs3H4jW5K
OrXh0LRr7C/TxuoDHyla9L2p/W2pchwbyivWWoCexIvOY/bamxjfsQE351aa0ToXEz+bDVLAqGb0
g0rXvqe+q+aTiTIWrkS/Z24EhD6yfzQt1lHdCkyQKUeriEBIHmwbtyE1bEjr123oCFj5byA2xRZK
P8T0kNsBHSPLj0uQYFaBVKcjTgWha7+HqHjJ/exHNuiboo0/K2UBv/Ee3VYeeMKyQ+Jjc6PbeKSj
9mH5nYDUY+4khQHrBcrf3MK+blvIkO7RVKqVKFr+eNPDqe5oGHj6euJZhJo07hm97KOZuj42Fch/
jh27hhMCE2N0dZWj0RaqrY5wrg/XHRHzOayYmSTqMwaCEKStRk4sCZA7z96ACshQqqQA79yd1TW3
zos/yRDDv1Y1CLKG8GiPiIhrSgdsNYjuRgSreWIeqIC4y9oRxqOZ8Y8rESGN1tV1gmQj9OlEoA/K
Tvyg68qyHt3KOCaBvma/3dpDpm8bBw8SgwMS7JxTmfo30yciqcJEs8O1vE/HfNylNol8U0262wj9
bpAGWlpPP4my+D6R1pTaJhaekuXefI6V+Slb0R6Sqfgo9LnSo5FCzauffURbLJoVdmjI/7Gthi3e
+1cTdpNiq8LATc8w6U8lDKVTVwAyHxvQjsz7Wi/dBQiMaYLtaZ7AVyINumnzB5+xJ7p5aJI+9a6j
f0bajn4qEYJ8mvkk7IPVJpthoLmT5OO7SwbzulT9TuQkseIRq7Ze/FELZiXxxHpN0rvIjH4Gd8lt
3EOQhA5gHzoLUVBVPdRFjbnJwiuKe6o696N5CnTtOYGXwKybqdmAqYsJDZOO0i+7jQhsaD5F+ek5
JT50jkjrbHR/DWXfXY3SPpZRAEp7timmECqs7DP2o0uWe/vQjoh8qgAEFu6mhWjtC/etr/H+QWnp
13FQEjYxNQ3ChuQZRpy9MRg5b6GX/silRWxA2JdrAXUM3irSk5q2aEGSCWuRXoJWoGgzCaw3GPzJ
TtsM/QhQeIz9fTLAIImC/KktiWo0XaIr7ZI6LPw94VxaDRU02igFxYZF/aaC4rPJI0g3NSjZFq1y
BHNKmW9Zi3+w8chMyHJqChxTu7j3WFNSoksHDQdzBfpB9epE7TaQaev/DMfkykD9KfDGx9gVj9QQ
L04zT4p7+SpZA9sGcr5d+/BsEXO1vU+bSf0wpgSevvVBWtXW0PxD53rvRc3P2IfOq5ZzIrbYeDhU
Kx7JbloZ0iajyrVBZwS/wrLZSqD4RxOtW1PWeCqVd8ps+Rz4M/5gcJJ165sssyyDYXriV3q3c+sZ
1Z9+CbzoghgAnWFr5gy5jYrELRa0sW6e6Cfuo/6zDouTLdoRnP5a3slJIx6XhLfeZIBll2RM5aQP
Dk74rlvlfvQj1O3FPu0Comfq6Aoy6NyjJzDmkPG1aUdzCyPt12Uy4iEIGPakxvcA98nKG7ahTpRT
0/mgZi040GlPNKaAl7sOS0SUevib+lJumancTAphAKYwJ8Qn3Eo+yrYuH8cOBOqIrryCtnnwYftC
yF21cTscbBG0gL9Kg/UYcGTAUZBvj2Wym8xkPLBg7cspeC9pEeL7cxSac0nOSYxHEoTnATn4qs5S
Z892TcXFzmMOHD5JzLXNt6pOvjmDglsM82Ad6bhyovpb6lJwSLC6Gzhr/LastW/17TnqSX2pJwsE
cMBGDSjV8qxDMSjQi9FozgX/N0dAQma0hRJopDeQGj+0xPDIrUDPXdTkZZPsUrQpOeFjDeeApCsy
XvzPronvBB2Nkzmtu5I0HtZosu4NJvWkDY27IbEfqEatiy/8C0dP4n5rSAshwQEuQQR9z8HDZklr
M4m3Yk7+tqBMlgaDjyE0OQAxQVo+l6BlnbUGAnWZDH5Ouf+dRzbY1pJs3rDCw479ZyWiebBlOXsG
Ls5OHLwQ/EhlsuLH2Qh2GuhF+NuS5zoEjGW71Um1lKy+N1l79FDbtmh9gDlZcOqt8p2xCUStmUoQ
gOenm6dQtI+0UVz2HD3/K5hIlXQ4hq2c7jnU9GiFfOFs6t3vqmsxbPsAtrGjdF609UtbrEUpPxRY
/I2jD+9QOawVYJ3wWBAVlFSp/iyR0HSuwXgVwONaIwcqtEgeCfB6Uzl31hb/zFrEnNH9vsBQ7mjG
xomYPvCfWMo0t+1WRzRWh4RJi7ardvhgnV2EXNNH4INUCNz1aBfHrJ5zxbT8Lw/RuV9zjxqALOEl
gSlAqgXtTtqcaql7MLV+tpqRrexJ2+MlM1bCfWmKzL+xBBOiY3+fDTcW6pjtqPf0pmBbPTd6paPl
7mxSM7jM5xcPTkmZHUnTCZ5SaZsvg90gTuzt2/9u9jl/drRt5eimycBcuMJAovvHREerOpV4SBZ4
omcdfVe469gyqSqAPZ0W1WrSVfEdzCxd6WBb1A1x5VEGAso1+ekY4FahHZ6WDqbmELeljAeTJt2O
NTB/TuoGFbaGrcsbFCTYQNanyuIHBzxq0dPnEpLwKnJ8H32VunhJbJxDbXgpck09BBOa+1wZIRby
WUvfAtMjc8YxeDZW5EpN2O8gCluu/0yoEs4lvYjBMejB8+i2T/kEnldL9OioFY39GLP5uG1a7APU
xyvI4vXTAx4yHSQfxqmxEt8gh3FDIbEv9lUbiOPQRHI27pqHQmrfiNMZHtq2+BaUUl5K0X84RZdf
mVf//eJk4zVsLPvf2rFi7rf+/2a5YTC9t0yBKEWaf4r10K/1Pnpe+j+p2yKQEvFl0QDbb/SUk3cC
3s7tUB60Jg326aBYhkJBky+zN71XA7T2VPXUO9EzFgkILDTuEi1JHou6BrxYS6BRKrQ5H4fNvcgE
0OBEMuidW52EaQ8bIxA2BuyofhodeF+xlcFQOlhlClGRUBaiwhVPYdOFR3TJkPjmqbXF3TMz1Haz
unis0ws5aNUeAPzNrEr7aqIbuw5m5+Oab4irjab66uDUpvoDAD2M9tkzwvSlaruNh8MhsvzhAoCT
AJhomtZUYMM1K9NLHxrWQ5rZ8VPrewDHNPnSzC8qJnchjHCcVj+pE+qn2k5GEkGCfO/mSJ3pfRBh
MAuyZSBoQ7hmsknGEGWwHtyRoiZ7gorG+VRESlX3PMwvci5jU4sKcOqd6QB2iRnu/JKRx7MJBgEs
wiNFYNYgj6ml7TLNy2fqYXfDJLevfnW+rV2cPAvX2C/R+oMb93ItvqLQMrdFn+UvaT/jn1qckUTC
bKOeomhqyovmdWDfEPN9vUB1x+Y/klRKBOOmKUX1WBR9vXdEyHHPg3g3TmNxI6GQODKvUMegmw6i
FMktjPy3RmXtBc+E5BEEpBB9jHEOzEhyfoTkqM9oxU3pB9k3fRiTg4mYcydVm31jn7qH7nSjFA03
mqBJGVfu70U2mI9kblYdPiejKg9TO7KfTBTcCOzIEFXP0zxOdD3TfmsTj/zVYoSWtVt8lk022uDH
ev7PEXYeFq1/UAqOTiJ6SuI2ODPH2gxdGW8L5qwHw07ku9Y1bzqOx9VQOuV2mbCio6P97cWMN5Xm
J9tqAqDii8iGvULKiLLyoxFmJ30eYCrolFlpPywigb+VAhRT3a33XXGXyu4emkLQYQmHDzoWyaWp
Cd2MbOMlT1yCLiO3wmPTloeMQcO6Akn6HQ4Ot5c7WUc/DsM1hrDmKGTzM+7q/JanAVtamQEkwSR2
WG6QNuMsneQrlpRsF87rlQbz+MnimNyr/onUmSLeNiL/OWT0pmprjF60lm4c/fPvXWkFzy2q5yu4
27vk09jWtesAnXXDbCP1rsK/45cnJnp057hiXoGnRh8kNUYCJWvu002qRjoe+OKESI0zBRkgoVLj
R07J8r/3Fzlr2P//4oVaAHG45eDBU0LM3/8PGWKmTDT7BiF0fid7toKsJ6bADsGQgsgMQqSYsTQR
H/MOrEOxqcqWHDsbLafWTOpbUyU7rAEWo4SkWpUEdsE9A8KwaA1ayUeR68YZEOJxNqxcCG30r+xo
oPEH5BazlsIs3XJj0CTeCGM00ddMxUpqY0AQw3z8t6pvFnyUjUltskHcaz9MED43dH79I6KO5w5M
90eQIuXUZX10oDS8EVrBuGD8Lioj3kubRt+sYCp0Irv/wWQt75JulnrSzvjfH6r556aN4NlUUipj
Hp0azn8NuewS7b+eM4ae8DBsFvuV7uny7Dmzl8IWP0tHV5dg9kxnlfZuydE51Jo35hAjBuskYXij
cTvnuu1isBqsq2jpgY1jlz8u5oKsnEMzC9/8l3Jj2av+/+3gKOUufn22Mn1RYP7H7VBodGesAuxd
nJlE67Z6Drhwb5UZTqzZ891S6xbBelHdUwQ7V8RFcxLh7HXI6qY71Ep+85zaOlJ0wmVStZ8d9UTb
MelGe5b+q8D8v/EHy1jXcBwGoa4t9D9u4KqxKFRrRtV554hXZdI8xrVkPi3vTI5rzOGmh6as9PfQ
63UGJCEk9rioH0h1QRwTxeG5RpH4UM4vo9UgoG4cc32PdNm94cVluKPrh7GKH6KS4So2CzWDj2kg
6wl2N7OAaZtQd9Ka4OQnz22jz7z2OJvzbrPd8rWpYRQIlApaDWHCqzBoiGomrpR/AqwzYoBhvs9O
tAIl/tAzBrLLB1r7LigbHdTsMN2Bxp40ETTvo4L8lys3OxVt1z34YdI9mFaF2yhlgZuvlq93jkV4
LEQsDvsErOlG7J6Wh9Lpejx5JZ2fEAESGsuwfGdUtO4jVXNeKIECzqbiQoqS1nIOeMCXJJ4kAMI9
E5Dw14Q79O8W5s+VLz0YMAg4Z8p/f6kH+zYwWiSWGuqs7WjFt2TGLqk0esSNJp9rpiebZsjC/SJj
gfs0j9ZjzZBbjp1qZkTP6wIfdn9ydby6X0+QtOntLjpGP1XYxG0UHLvRrPWD3kX2OprlB06WfLQo
WfiRIsRWKQTdVehn3U3a5SbGSnrXwzy4J9H4L/pN68/H3UZ+ZCHGZeirHMEe9Mcaio15SPsB1VXS
3rSuL7/hv2uJfAy9B8d8Kwx/OFVG7RxgYbAY+vLRLDpBo8+e4HKbzqvje29jVLtH26TR5c2+R70y
7bPwTr2od196icSP7/NVQrZl0GXFtwlioJCgT+MYnpaQbbW1yMLc4m4L/8U/h1Xuj32Cn9EyZ2WZ
MG1hO396iXAhjB5PTrIe8oIxgQXQ05fsebIhGjbu0p88ndmqXkp0rc22hDycpnkqmU+6O1u0QDhX
ZgB+SHLI/DpQ6H0XoK/nnNl6pfWONhAXs34vSLXcZ4br3CF0I8KIdotwLy0HhHs1zYEgEdVeAXKV
7Uy4CBImCBXHUpJfhXeehOwPojHIqSlo2hi9d6mMQn9RFj4BMQISGjhairLvUbLLs+34iMGAWiyy
jiFVCJqE0RwgwKWPRtQGOwuhargqeIpMoO7XtDXpiyVx+U0KzCFukZMq0eU/cCFnWIX5Y6UVxQ92
4/xMhj58gM5SPcg6+tXU7Y1YmP4eAyzZIt4Hslbm061pKewISXC16TkVUXzs5xkZYkJ3nyWErU4U
qANypWc5D2Et4gYPhpu9OG1Y3gKFThfKafrkCQh8MMCISiHfo9yxWYeESjrxLgxk9FEw5Iryyv2R
GLq5I46xWavNYOTe7y7XEN1W2Xdi6l898browykq0YMG/Miz3DRsnQCDnVBrEIvowObnOm3LO7qJ
be8mHVHjsLT/RYTk/ilCmm85G1oChyuH2+5P65Cfc0rMHWz3vUpeWpl/Kz1vONZDi8uDngaQMSvk
E/R3CsTAZzYMJx1A+1mVAMbMKZZrhlX1Le/87ITrxd2B1KpfZOpfe2tWQhjFe14pe81iYzxps442
CVybkyM2gs5xfthDSisn0rO9IUIcmjEgzqCWzosX5DRmqhIOJNrOQy6MlP5OdfYGfzwvd5FWMHSs
MjWeWhZ6kh4Ba2EQeDYy2t3MHt4Gg8q6Mpmjlah+E0Kr3yZU30cMQESYz2QCMeDNMzHiEG7cn4so
Cu59pUD4J8b0I9XnJJM+fq1kiGvIJeGb39ZYHecW75XNzTkiUS1WdEkYjmux99RWCMF1yLcQzMlW
AHfzmkfcIKoayuuyFPNSnzB28mLk9oqYk+4libTgcXgk+UGeK4r+dRIUhEHNl5Enxn8xn/6XepVf
OEcBOKGozmzrv9R7qup9XyKEIDanaq6lGdZ7v9ajbTw04one5K/G7pKtBX97OUMSQqodLRLeSZrM
aZTrVq9jdGrTo2/xL7Rj8zuMwnjPCKOCmp79SIvSeaQaBhznedm/gI6MP5VNDosmlRzWBts1QTv9
oWwa/aZClaCLVYG3s/AsHMOK5BKqCJxp0t2DO0HBaVUPGkFUm57Vc7ZooDeeoMROnZYwirEPHCT/
xTNi/OkZQbeJVpG+nakcfEZ/6jdj6mgFOxZBShy2hxYpXoZi5l06FSdDfcxP/uDhRrfT9iTYmL8U
eVHtrSURYaTjof38lwJ5eXT/s8zkn+Tiq2Uai0obKtQfOyarve0EuMWpkzhnsSiLBwJdSe70oJ44
U/+i9/VfuuGccKc+DqwTV0sPrfWUkEP3v2t1Yep/Co8dgSNDKCgkwrBZaObv/0fN23le4I9DSTNZ
YwvXq+Gh4/fQt/muadAHt9XUnSrff/A7vT5TB4qzbxAxpZJAPLkJvB6dpibRHGQqh7q3DVtVX8uM
gn5eqczUro+mML7LpufEPzrBVuayvn0tYwKXOQeEOPOJkQ7xWBDcbb06EzOT5TLRjDfX6dNZoO/v
6A5CtZhmu7RXuDuyA9//lq1zXJI2viZrhgaVXYn3IMs5zeL9WrnAOuFkgszQk4Bb0yCcvHYQLc5/
lnliz1CGtNK674ptBfd4K1K19lnxf6q2gyaE/Xo/JSrd5VLLtpFsZ0VyOm6LUgSbknBdKsEZn4V5
xCUMAFKwPr+kbWwhBwUaIcsncp+ezCgFr9B4fK5fRZ1vus827fcZ5ALuIkL/tM2rAvatmLkaoRnX
Z7Sdxnl0k+Cg1+HV6Sf0XJAx5GQ19KUMcM12exec9B7GMTdeGIGgWR0xMXuju8G/Bilbd/Wd9NhD
U4+93evluNV0kgE8RoLMpgEvTUZGR2qo5HOIq6ZJKrKpSD5p/erVyMGDMFRVlyiOjEOhV2TJWA27
r9SuLhzlW4Waa/fVnJ1cKyDkUnMg6KuNa4fWuQqEte+YVmRO8zupInH0TMN9BDQXntCNc8/RdF/H
sIG7Ffx9bYVBu75OPpyuxs8utVtkF6ua/n4XEBkRXCYLOtZq8lLaKfQSLp5dTNchxwUWWiH6xVYe
eXwAOPhGdt8tr4he87uK4Uj1EUbDJov6gxMM6b5QzfcR6/5NdKO2aQMpTgv9leTfEmKHdRRwju1p
uNLlkIeOdCRWNCUZ7oYmjkAKVc0rqp2rMvdojS74jFoke23sifINpb+NTBdUi+6ar1Uz+Qj3ynSP
mj2ey6c+au/YPqc7VRCJRyWYoxBN9tdDN7/TxPg0lnp+WL5kaA09B6d/G1T0MRXEyheqAzaV6/m1
qcr8qhqgDZj2ODyH6CJlqWco6z1OFRruFxDLEyb+UTaP5fzSp+7pC9PmeSG92z7ur4ObNk9JIt/C
8lnGo88IqkQfpQj8BnJgjQ/T6AwbO2UHiQt1BnFi3FH5GvdRA3ie22WMtVToQDd4aQW9prQfH5cr
XTIF8uYzSQAGbHYcIgf1HpZ37Bz2Mff0Z7e2EYJ76iVmb94MRKgcgJB+MxeYQvU8EhR+xnHrbHU9
1S56XFrnPiPzBGaKd9WsWqxNJzd+4v8Z400HwDnPrfgxxcF6ry2y68QgpptbtwQDJdiLvCubbX2G
5aKKVdN0cL/SJOMjTEOyL+J9OXt5TNfGIJyOSHFy5t4bUTZUG1Hkd7vJIMlJTXJ4lGang8Bjv8OJ
5d+87rtDru8plLSkERYw+VmucZvkq35sfy30BOLkOClbsbxWOSHciegkfnwLflHCJNh2yDqvhf6I
7WwEXeyjgtB2XwcMWXoOdt+kuY+SeW+VPGWWeP36Hj2+7/7S+U2HaWNXEJ0TRm4r7lgSaIn3WP67
ahDp0zA+JjPMx2HavAttibRpviQ3JrjSO0o2FUm/W2JKmmuCCkrUjvHSVTJ5LrPfo0xZmGa5YzP8
qrxwJBIkr3dtXWt/eRnD8LFTtwKJ+APGunLnDbDHolllS7DIeLEK8dtwW6RvPPIErHI4RL/Rj9VT
7sDL1Vzu3PH+z1c1InCuBUtx+RMZgVjZGVSjqDaO2eKFW+jSIij2Ba6ng5UPas3o4ZviN/+BDXbl
oMH/Tv0ZYMZ/jiWJR1Agh7s+DuE2NBpCrnUSLCsi19jMOkwQdZNvzYz0h0z0azIYOFRM7eBCSul6
b2d7qv167rwBUJhVDGiQ5icw72BCIbhSq69jesN08ESrDgi/w7G+JAik9/KMyRmHftET0C5dDclc
lg5XPN1DvjckH+Qwtt8z/GZfJIYFx+DMTIblnRKWYJXpAPX5mXmNEuXvkVxnJHdYFjOKpqI7PIQx
4SXFs+eZ/mHQoseU55tMZV5iE2uTSVx2VBFmr9jJXwqlgQdEQg9ZESkmwC87Ql+MTvATb9966Fz3
cdTsT5jW3cXz8/5C26bdcnQnI3e+XL5Re82Li02HcDV0a6uOMIeLC9+MFBDtSq+0WgcpJQ7JoDQw
GBMHe41GfDIy4piKoH2tgU6vC8Oqb1/7H45tncjTf36oMib9pMtAdNoU0NeBRWdcLW/N9o3B6jaZ
IuuiJ9J/C3P1yyXL+/h10G5wN69cyEN+Wxg/5zd6bJFt7cl8k7kYNXy7fW2qlrOoLPatNiIPoLfX
I0wgRg011FrrCcVMMn+CHZDiddKL/CcmNvqVuo4GJ4qq4pZ/VuJX0NP+aMLOOEQVD083KebyTPq2
gIquXaamF8KFBFqSqIh3okymK7QZc6s3pr+t2xIYj14hX5gLr6CNhs1AdhIjmfgQtl7yPgeDbeJR
uudUtC79gfHVM8tNq5XZyeYpp7n6z9tRoYwpdefjy/iweCD6VMiTT/XPSl3X7YHzFqtZrasASZOr
tr4mq/3IEWW1nP+XCUqtWeNNFD/KKDXe0G1OR1JxCFQ91wCUH6UB6QszcbRNpGA+aeRmz9Kti2mT
Nf6K4RT69eRhFhzZwa4WSPSMuT5a0GUxjrBdx1Rim9hjSyw0LUPSExnwaUUVPDMDIzg6sNTFXkpx
CnnjnOKutQsFJL0mZ6Lw+1MyI7yCfjBZE0uqSUx/Xziyf8BkjfPNc9/HLnbpP7nonnSW8uWS4HmO
ubFg8DYlhkYyX53sbRJzdzQfnE2UyOzkG/HvxQz7T6JRbjrDWQ+Tt7gzjYvhMIMWCtzdXMzVoxXf
ba5qNdzGEZaHY3f4Z+vWOxY1UtLlMqyc4UkZU3cocFEZSZJ+lIb+GQ5MO79uD/QrTOllQvROlSCU
NtwHu7KfkUs63rmcg3AmCnUjrOSpKhDGdK529UItopWYj99BprPhKoPytnd3C9cqT2qokGkQf132
oq8OoSkQMEx+8Tzm3U81VO67gdE8pY47LS/x/G4Mu/e2CqwrRvHoUXn+7zKwxg+fDZS7uDX3sijG
DyfE6quHJsYC/hS8sZ+5eQ2iPLyWRrz9sst2jPWISSyRXXhsXIzPxVFBJ9jpdJZf/bF5DSYkZPin
8BLYfnmLyv6YY71DeZrGbxx614KckacGRNJhInV6X+RB+OLhS2cxsC8VJsoH31ABA6jgqUxIk6rG
aktjybgWdmOQ7yH163JJpkSy6pPyB42/7JaFbQaPtqBatpCvLZfLN7T6qVyog6TSHcae2HvLH9O/
JnLRjdT8OQ3D7wrT64I9oZ385nJ0gsU+lA8UaNYKoXQEB3RWEIDdKLckUln4xvPqUBABt2pGWwdV
WRPN0YzTtox7CwMELn6AQpmd7aji0CdXMzLcIVFuys0TD+rX+YmqoCaAazTWnhbnD3RixN5zTKr8
Ou+Ofp/ToPb9/pq3RbPPfb2/Ulc1+0AbnF1sDH9NPGVXyuJpHTdm9SNXwc3giXrtwsRA2Wgik0o4
GUA9fQkKLd2kQIYZzs54xxSoUJvpXM7F2fJd2dTTwa6IuG2ZWWzxjXZzZQ8UVXrGmxbavzLE9Q+G
V5lvSGY3Iq2G5yof2kPF8Hw108vO7nzCoT8FmLWOT8vV8nVniK0Slh1/RP7z1sXH4W+WP9XoP3yb
5Bd7bNwNQ7FxpQjjPi8vzvwujxjFr5e3oS7//PuXv6NU9W+t7yGHzoO5ZURXxJq3GXKRsQti+y5J
XwHn/HendUTmVNuufUud2H00wFQuAv5mQh2oNf7WDZ3qyZtfZDpka45eqzTNy3sURIjx6uCnl0sw
/621HbGX7/QZyOanxd8vyyWlY79ucojuyRzrVpnJE4dN7QgRplpHTaGdYW35W2mU3Z7d2XplXu5z
gs1Bvav0SlmWk+pj9+sIiCW5GGWEIb+VWxQwpAwLa/weE67EszO+yrQ4YHIkC49NGNlfWjBz9+xf
boOBx2madwkoj3jr8jAIV19z3JXPUk9fY71UZzRuTwiMg8tCYeAp2KPW5d43jPGhivzpAWz4+CDS
BvViqR7n/2WJ/WjH1nDKfU97a436jewm7eYCF7hWfvrDw0SFzN3+JUT0WcVx8BrjHtg1pW2crG6n
HGd4dbpHIcLiPYPY+hB04Qsf7Van6/u7qDkuzDyFyTVvtiTu0ysYmTqybNfgBmqAsb16kW3Sb9Mk
xjkxd9UsQyUH8ot1QD4DcjpOxEFZcGDy0V7FRQqcaBY492bxQbBCtG9mMUlSk/vtxIG7XeZLE478
89gjbkSYi9QkHQgUyEYQpikjzHCQ6V9NzwECqN1ro8m/iqB6D5KYQxHKGQ6SvU8HKi2ffcgfdzYE
et9lTwSm64bfQUMtTvvlywz0cdmTjqB5snslyOqjH3rthsRMvH4RFgz6TEdkruLo5uE9Ay54U9p+
mUQyItoYiVc/wi8SJ7RHwKh83Mlopby7Haj8jdZ9x14rOFOFWfCNx8JbaZOTs543amXnqBurfojx
+pMsreEO+kHu38HtS/1Nb2gVmJQfa78oPn2p6becPHkoabwDEevvJoQgNw7bfK3QOYXHMEigHrKy
wrX5UWsKWHHi/EKgifdNlSZatbg5RLl2Naw8uFnRgE/G6TgIjPW6Uy0FJjKIU9zyl7mpr6E3L/2D
nIdDUQMxtGJFTnwr2DPg6Q+tNKJ9TODOSi7ZIsam7UR0aZIk2Yu8ICK+AjpmBB2thmQXDc1ptoC/
xSkxLM0wdWeW5+DNdFC8hRZo4OW7RaP/7HOZXXx0ne5crnvziz8YBfpANL6x4nykgqHZx/zVdBVC
Y7v4DjVCnr0xfB6Z7G8iO0+PTIlmoELG0HMfWEW3d3tyyDBZeNuxGKP96Mr2kEFSeB3o1hkc+X7C
hGHUmY3pTdfH64Atc4fnbzrmeW+f/IKijXybXUYmDtkPorgWziC2BKXpz54K3BUKso8oJoTJne+H
ZL4ftPl+YI6HwohI4gFehXIFJ8GZX23GjvbYoHoaw4ZMR60eYKbz39gqPfxT3S0lXmYW526Batcx
Rr8yGpj/9n6Yrc02Dhl4mtE57DpxNz2N6UMevziuAZEjVNUeBDvVaZLlJmQYmR/KoflR1ap6UapN
DoI1bc8p/xCgkr21KqUeMrLid8CvLCJ9QYu7lZkSMy+KOtsNOXHOthYlv1K5cVM8tqFIf9T4rzZK
qfQygVV5iMHfrqWK0/e/N2zdvWKB1G72mHG4L+cgkTC2n7PJ8p59ZbykbNfX1te6a54L8i7cCyiq
4V3LqvRi26BCS6/S3xC2bBqjfVsY6OQpEbRMRttopcbzGDT3tpbuixN1lzB1EoLDDVaA2rgHZfsk
Z2RHkg4N2cTjtkQE99I57dpVXX7uON/ioq1wy+aN5pHyYCZnX9DZ12REXq4dNOsw1pHNzfmouqYO
edXve7SdJa0i+lxQvxpJnnoWZcVuubQW/lfXi83P3C6GqzL/j6wz624U6bLoL2ItIBhfNU+2JY/p
fGFl2llMwTwE8Ot7g7K7vu5+0RKyK8uWUUTce8/ZJw3JVRAOrsmCSHSIRNyrk7+FUVU9DFXbbVhb
AcXMMzD+Jmqv1R0Io5xOmE2CwG6RfvRp+uVCLLITCNDJKPhkAhZaIYtAitWNd9R7JsV35vU9zTPC
d0uj7Y9TXL8O3WNS4rdj0k7cHet2OOjViYtoeXXqHsO0dN5oCCRAu8gYD30reoBtXr4TWPuqSdYN
p+zibUqi1Aqxn/1h+CCiLMJZNqE3MGFJpkvVZ/qmM1NjI62UMHrcDzYq4p6wgZnTyFgNnWLuarvE
qZHI9/y2hsI2m5jxNzYoTI5kO3Y0vZYHPgU6KjSr2AXd2D/7j/jYAmapznbZEnqnzG9NrRNQYGmb
2GInHwd4O8CA+NdV1XzVI8AfktPaA+qagWlZf2ygCf3SY2RHvYDrwckQtS1npeUBLTG5PrApt8sl
6sTT0ED46YRCJ7iIBAczvJIztesgELwY9t8hZkNoGyUDbcxCT+pHRgwyh5A51bguSX32N4uYMXYy
+9Qu8H1b9ekDlJhqpXFCP1a+nTyTpSNP9x8LH4vFR7yAlOPV8TqaJ0/kKOJsq0sYAwt7j4otpbU5
f7KzMUsvDcQ9XeHSmqBKcDRVTMfnLM/lqTVHeEoDlFqgWG4rMqMOYZyZ99k6S223KcfSs443g74e
qfNTTT/FrLVtO8tK0UR1DxDBjt2cm7A8+ImhbW1++PW/r7WghB5kSYySTguV5jpDgB4k9caO57Ds
bKx3NvvqhgW95WCTVOdsMOsNnfLfJVn3lyWkorea8sTUgcyOWTKXG51CeBlV+8LDgjNXSyIhtw3l
Z7URIsovBJ1TEsyV/iBqKFJW9A9zkIBTRQDFcDKCV2sBdqYjaR6LlmAyyeVCr1WQiIi0oDWm9EBc
AwzuKKh3oiPwp3Q74h/qsj7hGGFdH/v8VqqE8LPEHCE5hv1vqurtlJrOD4QGza6dx2B5ZLMZzphS
xY34Hw+N2V8zMuouU6N/ydYK/ujJl4qH54Yd6tTV6aZkUT7HBicYANOrCX0IOzkygh0Rd+zPQxEf
YKpEtybu7mg5Dxv7S9ugliDKfkKVi70n1XRMHg4+HpqpywPE9pvezFAbOb6lDT/yvb3ppFZ8XQ6Z
nf3Dlq68tnbdPikk4ex+4dmbz/ouScPQ6ebrv09LGPMplHsSWIuHZhrJZSP3bJUSinmKCcVcxciW
EHeEQKyZWdNdBKn3lFfN3ihq59Q0VH1LiVuNOn4vpaUXhl0vUT36fLAvKPSaJ5AhjIGm3vqH8QMO
ubyLLkNXxZe0Dn57eU1F2jXjtnYNa5UeyK0w/1S+9+Jq+vTWWuW+0Ls/y5+v4Xj07KF5deaO63xf
3/ySVTbaiIHYulWpOWfXb9rfBjS3VRMm8gMms7lORzc9KfI8NonL6GWeOqQEUlyRg537xqQ4wA+3
hjUAJs9re7yFHmrFjLqq8QoAtfR+ydBgEKPx20r895cmR0pjp2H0OSG0WGeVsM4BDPaX1qe+dMLm
ppdBdMn68MPg93jnuM5QFy3HcqVP62EosncZ6B30tOgmPfkVeX7yHUgiF8ZU+4hFMm0tzAM4Xu3q
EU6m4zTx6xKGoCrrd+wOI7xL/E4pCJ3zVMF99ow2eMwDr99ao90/57IkjjyY+vdEp6NJKh3TDCnk
FrdedXZdoCvzOXDZz2r7rWoN9Wbo+peW+fOpIaaY7R+QmpGxMn6jqR9Y2ivC7qqQTnylciLZ8n1N
juDFki1zMNefQ0gGaHX9pJACzS8uXw4N27sUtD5W1tSiFfyfzKHlWYFTx/U6IHOVrclvtJ2ZVmon
ZbJhU1HMjwgm6LnMrzoq8nZT072nZlA95JaOSGFgU3FqcnOXy+ULo25WA2nBVfXQVLZ/Kjy5Xb76
77eQWucc6kF7UxDuriMA76OWYxbNcUNdl9c8QT45f8Y9qB/ie3Sky4kelnu3nLqLmk33y7Os/WT6
0xIX4jMoKDyvuzQSKY02lqhBMItg4cKbGTKMf5MkdRybiDZ8OWjfzFdw8cWli843JazTdqKz5pvZ
5d8HBEP1nu/4XhqOYabPwH0SQCp1HgthnpXriLU9Ol36YUaie1IcGzbEJwe7ZTWxiya9QPX/p9KH
7tg3cbOWITdJFCXfi7gkbxJxjFNiM0DFgfRGK7Zf9qGus9OLkiZ+2+4BRIrcOqKLXuiRHXPCRC71
LJiPxnZAXWEqjJGsCj5moeajjQbv0Jun1iLB0GZR/xw061oM+cQv8cGacgpdKAAj9cpL7LNQq5He
+kBAZFjY7SEtAvPodv1R2aa7rqkcTk0Kjy/yGVHoYyvXomnrTy+UKMp1ZzM5M6VLm8qb12GcmBVS
qKvgqyhSIdwheVCGX//CA8NnoTLCh4S992prvOdSieAoCHLaLiaYiepnJRwmGH97v9Tw204w54tJ
8qRzNEy4oqrmnPhIZrpAkYnSgGQvhXoyRiz0vgt1cdk7lwa4qTyoG6L40nrNP5eOd+4SBmx0UO0z
0+XfsiEJdLkqiXICGmFVAKd/BXE9XMfU99coXE763DatRyJ7gb0wNuwYChjQ1n5rBb9ipYo/dLf/
6dC1v7E2JrvKRhRE+7970KxtFeYMy3Gl31m+k0OTFzUAp595Hx3biHlw9FWOT0QJHt0lq6TRC+iw
gOmEVI9q7mQs1FOFMasTjfsZ2nm36QtMHLVG8WGM1rC2i/htGFS3vw+7O9nH50Kcuqx23tsRhTeG
Hp9sLvOMWNw+4ixlBk537MzKRnc9IzyhMcldmf9vQcEGPWY0sNOZtrq8lthf7JMDOu4semzQpazV
2MOCJDwPZlG1rflnd2Fi269zt/mIBQhV/3wZj0H6YCec+USzG1tEDyjGSgy4s3+Rjqf1rEx8HvNX
PVeGZ9FwRmH2brwUmBb81o9/+IB0jsmAy40RhHmKEZptbLhzqeOmZIGrbG9VWXlkOOncyGCaiPlG
sumE1gGylLGWvfK2RIlr6VZ4/ZPqNXurOvGhzXpEf35YnvWeSDA/m+mFId470o3p1rhOeq1sESIh
DMJPLY/ybS7tS0Dj6CE3AuIBQNB/+qj71krXyODu/fhNh1GKhMk4LTKHuz5Rd83xwLYmOLol47WP
tCvTHu3drMfPIUuDtzpIGEeE3cp0oO34Dh8e8OZ/C73Yh2r074F66TlqeTzs4WK8Nd7IyAoDjzrm
znDDiuPVerxi3KtAzYYcKObh3/Ksd6qfncfgamnXTa4RPjr6eXA0ArtJimCyskqmaFpxLLAvZToc
YTzUm24OXIsQRkeukd9aQzeO7Tx7pj8M733K3zoH+gUygZ+qIsisDoxp/y/4PTYm3BJ5jlB20CEg
WclgYCeCNA/c+9oZ9cSHgPUy1KoC80s4VZc4189eFaAysaFXHurEZ10u6/RC6OC5KFvz4PRZcGoo
xCvIJmBX+FqGZOlSVs1jGdSiox4KJlYEHYUUopaT1xCa03pdtJeaBfha5a+eERAZs0AyY09Ma/c+
K3ORmBduFm41r/+RRAYrovdbG+UzzBGSOYR9JNwLolRDVFBGLK5AYr9DHjGs7HIcH/WqRY6QpGWC
2ze0jqIizG3E7NdrWXTy8/RkEJ40rmrNMI+pHv2tTl1vUvv7rXKPuyEpKKa3QLkzyqHZiUmEmzYp
3bXFbIgxqckntGNwDrdit9gBQzBWz/OVIP/nev+9OvoXNyfUb81A4o4dwaNd6iSa8MN+CTNSTkgs
malHm8WUJejrXQJRuxsLC9M6CDifMMiPLwgkwcfNc5OgfNWKMf9I/aZB5BBnbA+lIJo41I5Bl7xK
xW1tN2oXtoY4L0N1L6QNE6JPPpZl+prL+ueIXejJkAktkFIvrhrjQkrHpjkAKMjOTulgbq/FTcvN
6EfjaJT2VAuTZKg48wQWGVZQ+/G6bFvgF1H1uzRpn1pUgoT0pi+kmBdHnzPVXmQBqiiao/uF26pL
ggQXwXB7KOeBfjlhq+Pn2FjcHD9UrJ7vX57w5knNAwdTutpKTG5zxGh3D2lsXe0d236wjzA+Wzgo
nMZ0vuWbQKlzDP1A7itj9jTNuCCSOSrA8c201dzWf1cDKVrEoXmtiXHeaK6FfrFmAY+YU0hJ/NG2
d1ousgT/Xo87yo72Fe/EZoK4tUlSPTwYefouo1h7pN1jr7ViCraahS9Z9YyZVDLPD7D09yYyLA+x
0yN9jHddNtm19LSrl6vxRFMHsYgqq0+TSI/V8hAVnbu9ZxUBZBppi91FD2iygDVz9llFs090rGzj
uGTMKJ8JUcBsEu5yQP+i9grjwdL27ADFY+OYR5sG4HExmTH7re2w2JObbkGc0U/L9GGxWDFeTUO0
s8tYo8/6AQSaN+5ThBnbuK2qTT0M4NwKFEEijrYqDIhGY6B+b8VUSIiOUe0+toh/fgTuKHHA9Jv7
hwiPZJJYERyiUnxEBR3ZUvMI38Kg+EKWyt6qJ/LTSK2HIc4oQgcsEBch5iZF81LL7A+lZcl3JFGi
9AT5uSVzwiUzJkBuumu553F/t80ZeltzbuzS3oQVpwi7cdrL8hDp+k+TkQhHcgSvLK5pe4wF0rs4
wNJdqAcXkxMLYEaM4iKf1BNnxEVbs/QZFCjVbPGxx3LH9E3yacss0ql1nDq1c1s+WkFjsTPm6qkJ
Nq6NA9Ptgrkym2/IP16XqO8wB0ZvG5rCNelN4BQwh93vsVDXklUmQAWwe4p1N7ckQjOTh0bi/K5Y
rlcthuTzJEpxiGsMKGqYcPdSkx2h2zY3LUK9slwaJSCdJaouImf9Erco3nEdrZpaOe9oA4404+kC
V+NmUTM31CFbjfHgjf6VCXuN96as+Z3SrNvz1jS1/+QaGUP0RZUonf65q3z/Py75A2h3k4rKCkmT
iLOuksRMFL2TnKe6+me5QwukV0w1FK2xPCFzqQ4VyVkeKuziVtUeM30l2uCYECIiZ63OIkam59UR
kvLMBkCyIeswE2tBo89DpO+ZZFP5Q+RfiQf4oimzVyG6FteP3HNSdr9NJ0CpPp+aVMj+JSXYfnIO
i0vSy/CZ4epOq8R3a8OySCzx38K1NLUuXcxAM69NRs0SEy8/NZzxuBIYl5IYpbmVZaRD1kay6nv5
WuY0ZIG128fByftdFpCk0g/ZlpFj+ho1uXwBsIhNDPVDRJvvLp1KyFE/3z8ZiK2n107BXxQeMW6R
27r0zuewiamg31BJTRyFIv3UmMnLtYENMyyHhF69fFFBG/3WwtkH3osZXuL1p1jYANIm892tOZzl
vk8OqCsGcKwcd/99WOQMy2WurDdtDh0xwgr+2WyHAPAevnYkHuzjqmfHtzpnF5lss24CinDhKk5m
sWoasi8WwCIoGn9be6wYRAsSeSFz83GsgasR4vyjpcNwSLoi3vUm5N15SfKjzF7ncRJtI0Dx8BDq
EnQ2eEd0n2U1R2ZMlAbzUJm14lymQbFvcAx/ptVrHRTFrigGybAlfjHcQvsjQB02VNorI7cQViC0
opc/N6m0QCQaE8gEEYEFcUHrQw8cleBTM8sQIljXXmmwbZRw+kLIsweyhfO9KS3tre/9W9JaBtqJ
vKDAj3x4GE0I5dbNrT1lxBPxf8i+ewuCK9Fv09aO+mLvO5H1WgWfZdPrf/BKfw/80R81pMOcXJtq
nWOSe1ueESRc081AcH20TaLWw3mE0jmsQbU13mTm9C9uyxJhy/TKraohiGRlDAfnR1365mFxgEVm
dkPkMB7vOrIKlQWf+PAMwJMk9cocf04pElN90HzIDZ372Dm5TRdwbeK1ZT+I9COkTW2TFslnREhL
uQ686ofn1t7FBXZSOyOcLqfExs15ZLc0nSx3cg9KJ0fBCflAWvjcdwjYyytZV+itqRtcqHoElRgS
Tx8qrZBcvrBP2u2i2dJw7+6WZ6Fw5U4xPF2H1fSzd7qBIHQZ74Moha2YRIxE+/olKNGbjQ32Hroh
7ok0Q3M/SkEeQ86gAnO6cSuyxLilJjBRFjsRtOa+AXa1btgtjrFPtPCyAMWD+6urHVzPzPefM996
cKfiSyfm5Ckh4g7Bb8rHJUf0nVpucGg766WdEu0soz6D9MY/qEu/+AFH4auwGHfDzF9HqRs9x+BS
9gzozyaqwgNpcBUVXnw1pd0T5Cu/Fxd371i/sF/ah4EyFhEgCTEa52LYpmn2lfbeAf5G+iMIOiQ3
Q12cSgKbV41th0x/aAy09vSr04MYzR1m0XQYIDZXkbUyiaW/L+SjRwBdntRXvEIPvdWbb1JLk00j
NPfI8DwDWJ9Z6wHgJIk/XckoHAHIZhK+fXC6enyhA71LU1RVJhaRi7Jle43JXV/rRFNsUaaINy0m
9TmLfgD9IAdYlY9Lbc8CTxGlXrT8j5rVRJkx/2huRp+2c2kpC22PBfkllE36KqXOB3NGadyXPqcz
35aWeCUT0vcCFBVLS5ys4zX0vr2hV92xi1vv3UnHLQrx8ScB8oJAF6kdtU58aZBumADr1tUJvXpj
kohx5hAVvVq8EUTxXPXQTD8yGb+XWTJ8Tm2dQGtMphfLk822H+Nd0Hcnt7ctoOTip40yhSZ0Gz2y
YkaPXWC0FLBOsc/1At4BUB9U3Fn/GqUIHMDb/hg6RF86m91G96dH9onnaqhoJcA0u2WhhzrYdft9
J+z4RUIQpHJ4MAlqWI8+yP8w1z4XWf29TzCWpQ56qEca3GXZzhuHRxqK2Q4FOKnDnYedIGmIr5iG
aj34rXt1QBqv5QjFtsqALWWo/x+EVls3WU/fy9+i+J/XFaM60DgxE4CQ6OyF2o8e8RwnCleroS7C
CX5ZLe5lGXjiUTfhi+hGU1GVIWLMnZ4OH3fHhlMnulaSCHrau+hVQFELZoUxGt0fCSHZ6ySDlmI5
OBQGcBxbKzI/tMhghBPXTnSBrOkN4w+baMq+L9Shb9tkX5om2TLozh47OkFJmT1WQ9xulQXzY5w3
C5HRKkWXTbZFbJrHoTd/RRK0uFnx8UQZmP+A3DGBmf8w7NYCTkHslLLb/D30J0BetK9w7uTFs4F8
eZVKczj1BbY+UebNJQmyWxI09XVsquridlmz0RDibrRKetvUH+yToPBeD3EABZrm+b52LXdb+g36
Bsf5MCqvvtAsaS6DWcod03kSp/0/i3NFzPaVDEPiitsnOAOwCoD97EmkldvCFviiE/GOBra86ZL8
TdP0v2xBTG8Qojtc+iD/tkV6U9uVunaZ7JL+5CD20qgM+pE0jLQe6y7YsnmOIVGqu2H54UNISWh0
Nbon3qhacdR6FtUa3N51VmTTYWnJhwmi2wTvdkg5EM+nRVnU1nEMBrX2CmfYFVPPMjp3Ns3I6dam
V+DaieVVi9zoEzCxpVIiQLTm75M032KfDt8Tre2eImhAsIE6qj9Eb0RgrwwaSLdkbD99b25v+Ug2
wyDxLvdTOWrXOb3JLVZxZYl1rdtq5zDG2A1RIV8aTqm+CB/LsrDfyUYoL/U0cVKdLw3yBg8T0+2N
ewR3XOWQDeboniEwEUQS69btof3Xr8zxGX5mVvFHaM8jm/367se5r0VWzDqXiEC/9DLLNiXIlFcR
FK9uyqgBaclP14s41KV0aaoK0USfli/LW4MEbosg78ja2dx6enIXYcl3pnfibRIzsq3vuOG0eNbR
tN2exQrNM4FVrw1/na2rOd6OkAI4X6DuL7FHW8GHALBYJihJgkM6gQVLRYy2OMl7BEe5/aK19lE2
/fBEPq/9QtaFy/xZRyTdAFdtMS9ci9xCY0N3WGeefxyzeLxyrMdS3ts+VqUW9iz73d51PSb9Dly/
WnXj7T46C+BzbcKC0EMCzvo1qod6z9nD2XHuHreLyQJs7N/Lrp26t+m6BJIaEuVcMjF/iObsiyQk
KZD5GF6hDB0EHjbVPHl86MATZHi2sVWFZUgdyRfW2aLrRdpUrb045jA6d3oRW4lVjNHunAjAeOT7
3YEsDe3AR7W4n3RT8XsH5E4HposaRzIAa0IX8r6V/BRe9GD3o/hm030gEGxjuYW4LMykoCI7u568
R1HjOczzEXgi/tTRZXhPsJn3rOmUb6XN6tiFx+xeVYcojzwc7vwPi5OlouSm479BYK/32zyzED4x
fHq/P0uQLy3Lu2HW6aoMC8STsnaeUw78d77J8nNIYg429LimPuZvVxnKPjNbq49tWL0Whb5VaFUJ
+3GmDatd/F1OPbSxqlcnl7BDmp4+C0Zf/DAhHWyzlsHu0qXmBLm5vz+dZxGmM+88RhIiG2I3OQ1G
sKuNqnmfEIIevXpoOIbb5jpWwNETs9o6dhj8qSvzudTd17Acq1fLl9/E7aS/sER9q6ECTmioT83J
Tuxu1kcykrbOqJGZ/BAl68hNNhAY5a0XEU3s0cek0w76Pi8cGwo0gakzTCdIB/nUowaEugWn0mDP
2pEt8o+a8+n8qLYOfuPD8E2yqzlMCPmpsO9dMz3MO2722IJeGfQfIdU48sjnO/jK666l8OQqcib5
TjnNO5fn9VOH9fhgJjNrtas3Ggfvl8oP6lNI3OOqmiV8y2th/8ctyHrBwPyuV9LaMel7D7Gc4cir
xIdv6jCMTS25GEtoUJVmyEBjGKYxsr2NPQ+FcPiPh/vaQtBg8rAgqTzq7z0AmHNYeMNq3qy/lPoM
upCD3TgRP7CmQplAIJZoXzKzp1NrpObL4NK9T6VyycClCR8DCodkhMdAn4FQVDYIF+f3EuT4k4dW
5dyXTbTVC2X+7BN31XWy2FMNo7SfaVOuA0d2CER/EMs2gZ1MFKF4HrNCX4ugT48h5msfpFkQxjZT
rN7aYEFy93WYUNXHY3qxPH5XI3e7m1UrZkhW+TDJXNsEpcK9ZHhyPN2fBgyLt7TrcP4TYlDH9Tdq
NDDGVb5vARPAnmNWO6+Zujl22EYe3a7UHytG+XtFgMfl/gYqF1G/myC8LNAJ351BdtVcakdY23J+
WNBFCo6tLg4+nZjj/xHgp6aeb+86xykaHzMtRTbvw8X6d5bUMvEgJIlJzmyVyrqhfR44pCL2Z3DX
Nc+ZSKicSq9bSSLizvefDEzCKpglSIvbpokm0BKR3m+8pXktdQi+5JgdVCTdVQia5mJZMjykzDLv
z5ZCCLdLw4m4bG6RFxlnk8MlpByQGMva5udItKJonNuW5WmBeAU6mOowhKadGBlqi6qnletA7Z6i
IATcMmUrKib7d4CQz2c3fetL9QOsPiyiPHS3S5tvWXf6wGw21eD+nmysIr3d2c+ikHLtpQV7nSUe
40TX17rDBKkQmBYMZEINLgxwCFP5LDIBpMiYEZXBqIXr3BffOozxUxam7SbJmngvRd3QP0ybiyTU
njobcEBsGsGaf1x7bLAGc7amyqe5cNYKJ/szP8nhuP0Z0/bMnpQvr/zvL2mqvn/P8s20vxj7kkRZ
GA5vyJQ71zCSdDSZim+RcTYsD6DvRKENF7wtSLNoQn1yS2H7Bcb+5HuJ+0RPrGSm4WqfpIRxGPsX
hLc8c2c4XuJuveLJ00i4SmgzPtkz2AGlfnMRECbeUANGxF330QNeqeDc5sXPgHr5vDwksUmWJHog
4rqtYx+VmLeqwDrihKEX2XJyr5EsvKUuKOnWYa3XIl8+LJegj38EA7ka29rh+EYofP5pJQH6LOST
o64FRznLRnBodqsxAfBuKSUupYnYI6kttZcdSFx/Vvw3Wf8uu8x/rlVcbzK98Q5u330kUzmcUsNL
aJfo+jPMGXK3aJqbw9apSR2nAytP3JAp7PYaupeN/oJG7bZrYZIt3WTXJWi2wzPO/Ug4AgQZQUyk
4AYu16RBMow3eyujHx38HEVPkhiaZbGuaG7s+7r8x8ch93PUFJZtzaVb1xjOvnOMkGEvDTXUau4G
iHP1ie7qn0DysyipnvUaXkmkMHlgw4RnhH2sirO3Yb7Qel5eviFUdnJ/9u+36mU3PIkmHzbYraoP
zMSbBYnjt6azlfUgYQfLmvad2oQGfVycAgoSK3mBcMHogTvwP7O8Z4X+f9edVW5fmsw037r0Sev8
buOKVlxrd4RZEE1fxaizXpSafnXTojlpkJl3QJ4h+zMYPgy6kquumaPs6o6IKoO2dFc+SD2a5vz3
cFt0HHIJJUk+9MqtVqT1jA9xlSUfURxR5DMK8sy2QhtbnCo/TD9KQvwAnwOSXb4rqPLfXeDl+1JB
bLZ8ohGNeQNZHtogfC25c85h2v99qRTtcxsx0pf+RJUZWeENJ0Z6Wb4/dXE93L1hbcTtSC5a90J2
PTDaFlafOSHuT9Wj49g9Qh3YS5nHVJJzT7qx5tc4EP5UtQRpWg8ED2DtZT5O2y6l6cOIE92hqmq1
7h1cRxCR+5eiQcNj2g0flaHeLdKP5aGd4349gWMwydJxl3e/7hNHFfWkOJet9w2R2qKT/KdK0Hnx
VqnXCg3uSulmfNAG9CX+/KApQT65HdKOwTmV5hwZytF4ijPhHk16kuTDouVQXe/+TCeS04woe6/N
YaCh2xvbDDf2Sa9gZCFdmzVybuKi+3Occ5ymdI1a5a+XS6x74Oqy0QSn7Ne7IpHTeZA0BVEfFwwx
nAZMVjfxZ0g2nIFvhZeoq5/kTLljOjGgqO1UYyWqzRxTJglby/Gyscxom0SgJa3WVJflWbRcOmwN
Zp/d6J7bzwbMPSuU+9Z/bipdUMTw0ItyOjvVyWPYs65EQW2zMOBwTN9S/K77OgoV0q/C+Bz7qzk5
3s/Enpi8OLcWsPGDy3QfAw3Gn5Wq02i3vKhFdbQfNUS9aVm967PovKqTaaX7Mt+ZQg4r1TbFKbNG
LMnSp9q3HuKyNzbo95nqWGIGDM9OMULRP6JmZSIC+0w1zz0UJoazuHRS2J6dNW17rPyVxZLZZpnz
XMhB20V1JU5NEIwPjlnjFkzE9A5l/JdpadqfxuJv5NL4hTL0ZdIFHYscazGO+w+/ADihMv9p6Jw5
93keZoc+7I/BPbbYdVfGzPcZoHseyxmFkLQ201YmKWNdUi0z5n/UoGrS44VlZbrkTwqVNKfRJWyD
VtG4dvpWnuLGhUKk5DalUfEirCbfhyVoHaq130ac4kfoaLC12ShOU2k113tnqDSdVT+HlWcQdbG/
EcrWzpckI/sbVxZi34YljTuzr86BFfHuETFzwEIKJ60hn7cpjGgjY3rVgWPlVyJZYvi3IBKttK9/
xbl9tBV+v44J1r4g2Xs/qnA4os1yrvrYxOvecKpvUsHtOkdZ5kv/AgMawNIQF0e8e95ez0f7bLTP
s0H+Vz3qwWZCM3AedMRUozkdG8h/Zz1lPEcWXNyVmC3coX0xw/BJ5GL4ZJcaaw9d81w0IyysT3gJ
8dJ7IQHtwuQXn5+1rvWV9aCeJucyGwHfYTidoy7yiNk27TdaVGGBYwknWU1PLjDXUpFxnHd9vgsN
J35IDXM8mnA5Vthhx73R9cVqGUWjjxIXhZDmDnECsLpTQ1g8DbAt4+h5CUVlTsbpO+g3mh1XmA76
8HV50BHM4rx8WS5cnHB4eAxrF1bzdDGDI+8WvbELU3NcWYuhmdY3IwVUpNv/dNua1GsdRTWYPfHp
1LH4qEujOGjMtdmJuRQ04dep7evnpAoucLFclLVIZ9kboT9Vx1AbactYv5dNmRwg/VLpY06U/djd
BYZdP1sKsSuvnNkTu1hhx7EKzjlLgD5j8oh3eU8r33oa+qk69G4rt1roButleq+lrn12ExQpy1tm
OtAArSba+NYAh2wKZ5d6danHpyU2Fv+OeCiG6rxcURgR1LJgme/nWlfUFvF4/FfjCH3JsNJitxjX
nR5RLqF9n5lm/lymktGsHZUa5gvSWzBKlsLad3lHN3belSW2QkdmLzUE82bSiXskjmkXZP5jN1r+
ZeyT5DB6XnPMDa3aVGbPqJouUlWV4UfvANyMLeIKyCT0noki3S6Op1iEu65vy4dGxldtGtxDoukg
q4Om3VgLvjkyHDYBp/jnfgnjZR64g0/LC/+RwAfkrZ1Alhl19v5+pCmM/mVpdJOX4K0BCPb3RjcB
rPwiU0yXna6OEnUG5lPtCTe7lfhkqIv5JWkTkjGeXxIUXhcNOjj92/mpR//3EswPTNa9vZDNe+8H
TC7cBOewb4XQ1pESNYai7szTp9ZsqDVkHZ5ps+HHEpO2gc6wlh5ZfcNcZmQSoHAxZoJuEj1tj9Sl
p9pOqsPYat2+cQsScdL8GrdWvird0TpgHHpzvHkwrbURvC9AiAZC5BozWh4znh07WVor0UKUQB0w
T6i7KdhAMiprpl5Z433cxWBjHMltVA3OKlThcZkBGC2qQpxbCIiMqTC2uSaREyrrYS4BtEIvv2JP
ew6dNvhlBO8UMg/IepJv22x/4Q9O3qQbh3sGS/HmvqX5E2FifcMxq6FQ/eJDdY1wab7z757aSRXr
vnLrNzkqOA167fyxcEy6+Okm5pubnL0QD1c71ufloVfu32dkIL7QYpz2BXWC/eBFcXPxC5vGuR/P
hMHZAVKq/r3jBjks5a6dltYujYh54W35B8+BcbWKLsH75bnn0REfiRnaF8sEOWBNZoXeSAW3JXgP
yBiRmRxB728LKgfa+UbhPy0PCH2CPWZBtcqG4O9ryxdGV2KaRZix7iL1k5UH/bpb5ec0H8LHpdgt
XBSsho3JVsWbZXY0mOl/sXdey7EbWdZ+lQ7dQwObACJGfVEob0hWFf0NghbeuwSe/v9ASdOt/mPc
/UQojg4PyWKxKpHIvfda37LOUYrheBaHV+nw2ISaiY7apa3oCuPw8ze1s+5HOCz1CtKbc0iKyPbw
1WpPehp+tURJfFG9ejhKlrk1SdyLWJNiC0Ujyv2BYJfZ6uxHVuL9/Eyjg0LYpGCA+Omrrmd8kueR
jbaA9KLfWzvdCMUvTLPXYnbFUgtgr8kb/VBlErZFmAEambID/iIy53/+yk7G5Evdk2tjnHpYMfRi
muOPPKxy8pG6yJQr0loJxLATQZRCOM7ZOTbmrkauJKWMCRt+CG9//mj08NDg5T8wYAxBkbZtvsYG
RH+wMxTeqbRN0IFB/rPXg6r2N3bYtXvyqOirV/3NOP9TOAeZBeyay3YywJPXgESU+lhF/Xhs5j/6
Lp3/sJpFBdV2Ja2x5m7HgCE3rTdTU4pFoXK3DSJyHFTQkoeimbjpKFxUP9nEkYrgl7LuTs/M/sAI
jlnv3NCJks731BptVkI74wozZxHNuwiGsOCITOItAOq3/vnoH/+uaBJgsWYvkOjghiududwaDQJ1
ysRB78vQQaFv/iGJQU7K2v7o+UsY8y84yi1uZRmJB3etnmUXxQ7OP8Kg2u8bYoQ5yaBNyED91c9q
fY5oG39IQCWeQ5f8Rs0noDZc7UZvFvoCiV+5km6ADGd+19oYli64PgDgRWbdkjbF0HQeieqoJL2m
J/P7h56vxInFEM0j5gdyZD5QUVZQp0PbGFFsaE8FGqFFKUpMvvi/yBurCILSkBcEHQWHmOjGVMzr
DoNLGehq+VJmRnH6SUKPNQabrP8dbds5eEpj/E9/9KFw2ev8qERl1rHhQXxRbnK7PzFG8B8ltS8o
eV8i2Y/WPxpxZ6wvQUqT5UdgKIZ8lxMfV7rymSwGf6lZxWfgKNU++TFdVAktvTEHXuXA8HY1JTsJ
RTmWDCiulR2+VZrm/P6RpiLIcLCm0yTjk0kYyRPSrsefj37+6JHIWROJuj8f2ZlGcFBOGJYVwdVK
U3kuZfWt0bqOY4IuaYNA1KXRqBJrl/e2ewoVBGEVJ/5XzsNeOcdEZsrAHyAYkSMo2qLy0aJ7Q6iQ
mJrTtzQTn8EvQZmmNpHha1vdWod2pk8bTmUp69oyD5X9MhiYYZbxnJ/XWoOgLznz12LmD2xYTPay
HEWXap2nyVF3puk+YS1NsceRBsjRczi1TvaMbt3Z47/K1gbz1oWUfbARIOrRvGf13dTK+q7r1T+o
0P/2lzzg5u//zscfRTnWzMTaf/nw7/dFxn//Pn/Pf3zNX7/j76fooy6a4rv9L79q81XcvGVfzb9+
0V8emZ/+x7NbvrVvf/lghQS3Hc/4V8fLV9Ol7c+zCL6K+Sv/p5/829fPo9yP5ddvv3wUHWxBHg0P
Z/7LH5/aff72i26BUvy3f378Pz45/wK//fL41kYfb/nfPJ7P//dtX29N+9svmv6raRFbi2TOMU1b
F4AOh68/P2NaIBl1yxK20O1f/oatug1/+8XUfnVV23Qw8AuhacbMI2wKNCt/fErViUXTHc02QCj+
8uezu/sdr/j728ar8cfH/5zy/C/BFbauWUSb2pZjaNA2hWr/C4UReoIeUIxqiOEBYXfnyDz77Zvv
VwtEuU1OK25jy6tKD8zd3q6z8uJGt7oRrPxQZyLAhDQr10YgFopLnmR9n1ePRvlojQ/h8KBON2F1
16HGjjfU0YxP6Kh6o3MWxYdjo/YBoXSxtOvP6/9/C/W/W6g2mST/+UIlbbD9yr+CuvjLMp2/6fdl
qqu/Go6Gmol+Mo5ki8X4xyp1WL+6sFTVJgtcNbke/lylxq+WqQpo8awe/qKDQ/3HKmXqTrizTc1n
mKzi/80qBZz6V4Ap69QxDBMIMO1WVJ+6mAPq/wnQ6bf9kM4OSwKB46sCaqaUyUHN+2Wp0tMk1dMW
J02xt7QxH2mgb52wPLspsuWMzjw+SwzHp8qImoXQ1duSiwJLjcqh32QEpeYPQAk3ljDyBcKBbeCE
MJC6BwdY4irqY1yaSvTkhP0Ks3K7CMBUth2HqaENS+zU+c2kgPKpJvPaaX1Oz0hDUODCtUMPeyiy
kkOmsZuD04rQ1on5QzaYkeHDLr0crORO5PLcN9mX6zI+H4iJxeXhHpMJo0IWoV4QxVsapCCCaUU5
Tranm46z3C1JinGKl7x5gXR2oeEW0zpFLgkxYe8E2bCoEucF1dWbWTcHuiHPos+vTbqNoww2+Xhf
6G7rYZ+qKJix+TpZ3L9w6KqRXuOTqProCIchQaiVhoc0yp6CNvcZG/oYuLAN3GqhnCuftjm1vl1u
/TK/UvD6dF/uwyh5Ver8oXLR9ib1S+AyxOkUfMrmwIspEG9PjF3HiJ4QAz/wgQgxG4Ru5qg/jLLU
oO/jekGpH9+mwYAAiSiBjg0GPzCqykx2pENgme0KpKN677yMrVuuO9e/aOUEAMF4NMS7LSCH2WZq
LCsyXSWGDt4YWKtTOIeoobvlq7SZwy8tkH1JwZlxUpkRGAW2iXQNyFRBd8QGRZRs1DKUtJpT6Mhw
EZjJOicZDqC9lOvIypfkZ4ll6+PrnJ4EXGVEf3cRboClMxCM2Cby06DdzJyVA0dqbRoxnw4iJrx9
o7lMKW/jWqi47r8mRcsIJ/CfZNOeGGqu4YrSuUECahrTsyugcJnoHsb0CcnXggctdkWQBLvQ/La0
xN0z4MrhQQkvbGHwMfCDQuS+EbB5YtLJKJ9jWoMAURXtJ72aW7dtSDNRJbIM/7MXWY3Dbea6Je1D
JeH3RJx0+7QMKDPz56mBqRTK+yJJPFuAiZDVU80NwoE2GI7TyZX+m5EaJBlTNzM5xWNe7Y2YsGpS
ebcxA7AuV0DdjjroNONQmkAEJppkpLMQw6Z99FMBPjZn7s4MIMV3uaJvD6Q8ONWtdSir9NmB3rhA
4vNmilPl9qmXNWa7DBp7TmcloZIn06fTtQxjGMaOS5ccVh79AKRW4lUN9bs64dWMTHTmbem8D6z/
VdvpT8Tu8s0o+l3iT5M1SMJPqbmEvuCNSSLwOXkhvxxTJcD8Yaqco18hEJ2l2FgZ0BR7mIsQqkZr
l2tHZvqTkRA4kfgvta58B/ODRCAzZJhuKNEfYhsJJV1EKx5aItcrTpxC3GmiQJqvs7BRA30m4wfy
uIozR3NVCFdyxv6acBCl3/im9bxUo7wiaMOBSg1mphz9oidevDbTvJaMC9JU+53G+NOFm53mMK9z
QgaUWn9rwiBduvSjvYG0B32w70sYANrAqk5c1niYaeSOFPx2nEql/SQK2mcFtPujq1Ue0oC9pWII
7gMc8/netvyVXRAHORRbiXbacYMbM4FyV20wSm7TdLYlwoOaSBm2AbZwalAYalsEJ/P2LRTEeg0z
3ZbZROIuA6xrQ3mni3HZxMEDLRakmf2xQT1hIq/XFbnr/XzX2xR9j77jrzPZHrmst/C09nKylvN3
AqRYOfR9kD0urTpc6YBihik6CO3MCNUzMbi1yq1G6rrxYprjNsnrjU2YDT/fJIsrLp+lSqRaqN5V
EeBLa6N3Rb2wIPh3EC7CHJ5fhMXYx/XKCVvtd6Yjt348kkJJslMvUNXnW7Nkf6NX1ybhan5NurJD
AE1rg+S/UrY33dDgtIUhrNW0kty97RqroMtpFkIkmQxkZ7F5y8Ds0CnWMZ1G4GPIqrLs5PbfhOtW
Il4Gyd2sLjLH4MJlvoxJO+j0YjcWBVIye5cChSzYzOx+D62XNUBOfDys6oQbSAl5iCDY+dXyHbnL
Km0z/79XwreuGG6UYNU2zz1qeRJHFqCFwUSaSHMxI8MFl0QQS5KAg05snPhpyAmaq4b1/LrGzMUl
pPv5dR6RtqAfXaI0WaLR8VyIyWpYo6+6LWg6+r29LYvyVrTwZGhdHyoVNOVYfiCHI888Ke4gz9yE
uXYwodvUcYXS6nOSiLn8U2UhDRqVFLLds0qPNKzrU8VOpHODdKwSZnbRPRRG+mwMAzEG7ev8MVPo
Z+CKd7Rub33aUCTXXXlXPKs2lnWbnVpiHkyZ3OF6urQYmOq0OrgN+dyMAxxxE3Th/cRIpXHzrVqO
D/Rzb0rd2KPaY5NJ7+pe3WeoT0LEbZRjDyMOg4RNNDXksmihZaCZ19EWAhF/UGz9TpvCYwBtvREF
mOeYXQasGmz2OtKeVM2HHvBeC5ZYC/Iqal4x5by7fruUENACLThLvAbxc54rZ+wMiHAvTJUPCuij
0ZAXg8fARno1KtLDEuXG+ohGFFgdEAc5MhhV93HTLEvaTgZNr848M64jNz2nPUWYYzKSOapuq2ng
UA9xMsUYmO1Nhuh60116I6o8FJXr2lipZgqPC9lTifCxdFFw9JcpQLfiBo9ukK9Ei7opiNe+pq7o
gR+yeiA4koFLiMGhhGCef6kvTplckEffIFHYiWp8M83hkrY3Udm+KUn4pJvipW6ScjFE6l2mPofl
skU/gU3tZCPWCKxlAWV/hOKjXDJbPo1OfJ6vGaE1S1GYXz7LLguKQ6hqBEBJhJTTIfFQQ19bqJyN
0E6Orb+nlQTx2i19GDhlOeEtCbEdpgzxutfU1LBBLdxAgQKQn6ICWhNB6sSzzK1QOnQs7nAYN3Yz
0tkAOlcRUd83N/GkPhcDqX1vertpp5Ovs8NidxI40DJc0tUA5LA4tCNqzXI81aQyI3DapLOfwFII
MM0K2gX5qbNZ1nR7wcF2jzb8N2zG8jtJ/dcqfXcgwNWaBw5QIqRSMeWNZncFE3IO1ImwD3836LHK
UMPeKXaKWmeLNN/rauPdlMEmifX7NlT4nbjmoPxwMo5hsnFznMzuEpG+HVcOYocAMmKAatWsOQ3A
BGgXip28V+XDPMbSCpirYrhlG58QMusWxw5bX0WEKAehuw2aEiGKsUIEBOLmAmsKsjkJGnr3oNXR
JeoSaAxz+G7GBsmrF7o7taHjnhiHxCUkAdjnOCV3QyF2SnvlNgZwRD6ElQMjmrdbWaCpuXIDfEgb
5aEQ/YMpuShyXJfFdxMq10HTliMI0Dq0j25sP7CBXOFKn3tb4osJPKH713hyrqE7PulOfNfpdHLC
CT47RzakeXJg74AQDwb8Jh2INM0Roa7K8oNiRd1Flf4GIM5ZWG2JSKlKOXIkG625130byxvUrUUx
y5CD8JjO1pfEOaNdJL+6s48oVE9Ndx66bVKEn+FY5SuCFWkIidJByGiugf1rHkCLdSsJo4rleACJ
s4MGfWI0yys17axUnHy13uaBdVZ9vqooBOB7f1pPTnmRVk1vKNSrBVegXIQIL5CfLzhzqywBOqdu
NIE6rHQQ9Jx1FEmMil2zSG109/AB7dBGGdN0RAniaV+4LYE9SnWUfYrsRtQKbdPaXoMrID+nIjAl
GY7AIpB8lBC3sfJpS5WlhFjC68HXQxk+aswRl8VAvPpk3ZZB9dJZwYUBk0E3tfUXev0gxzBdUIIi
7CDp2cbk6iHg2pLl89CI/IS41NnQx4OjiOwuZmK/tsJ4W9DDA0u4oi81LhEO1ce2p8oyohsJz2zt
mGm2NolmyTU79yi8Vr3NDZkWPonr4OkpKvo3X1TryOCMrhKtq7a0TjUXLGnodF6JPLvQCU7Jmw9M
KxujN1ENxPlNm3CxYix6qScUWhNMYAxSE9p0FJJkWKaLSa3e3CHlWIHoSXaOA9oX/jOkRMlNPQWv
v1XtYi3t3vGiruq9iastfdeNSF9B59HWfVdyMXq9Xj3GvvGt9eEXCXKMU4SyIEClY+MbKIcs+26y
E8IjFACaPzyRZM4NiGuC1QFTtKjHpmlZSOhTbfsdAVyGR11Nt4MLoJHfBNFCb2ubssQmY9tBwfs7
rEx7aPB8CozxMiflMiPFmOGSv9Y1hslYErndoo3xMkQK68bqPIPW5rKWpX5rjum2rK1sZfvkPxn2
QLuZdAyz6N0VVLoIIYZ+n/Yi8Qx+12VdVCsV1e8x0i6irJKHook5PwvZbzFTmCswjaCnsjFZj4qB
9Aj5+WL0Oxjd+ah67Nqtl7nvSslSNAzx5TfdAU1ggxlfZLSnDIelHpdUnaxFog3FyuI4sEgZ+Hqo
hmfYOmIoI4TKgJJyqQ7tsBiSHW+Cv54ZRquIy0azk/RYkh23MorkMwAyvcQbhox1anfJ6FTbLnF2
lZ4wQtbOkM8gRzhk7ASuS70E6qhPgodpJkIYPUFLAzIxHfMinQniup0W5ccM1VJF0HpUhMZdzGgp
xGy4bS2z2fn1jrQoqio2IFQcicSZSP8+huadM/W0N3kGNbzLYp35X/7G7H9PxOCwsLmd8t6n2bLq
yxPnym/kGAiayARyQBnjYXoUpfHV039+I8aDBGgX1U8tvVYSWhL7FKhQVIK1LQsLi0w0blI3+mJP
HW95N3JKH3eNiQm7vrOvR4GBrW7++FsJGmenMVXQGifi7VfT9Y/aaTQJnugG3ctjnFg9qv+FGyvj
IRvzO3hgBotEZp4x91X8IOwfrbwGF1nqLJJAW4dN0l/j9E5kjs4ktRo9aRTveCetq+3eWKrvVS4T
ZCGSD6UgBDJowI7q9W3I2tz3EotEMKrWJSqYTEHIVG8TF291hVxuUc4QNzpa09YhDDsaQQ03IUGr
Y6d+BFNGZjLhlG2hZ9usQMuehbF7GCfggolprudg8xOonuFCxbUf68zf4bqb1m5ePUvXzLZxUGEx
68qzo39N9qSceWiAsuwZ21YOFU0fKhuBy5WX9RKGT4NeAgaww48cRcqLZWmPRgthuSKOvOmnR2HE
u5HJOnDFAPJnGlKhEFRfJVsAPYcINycnAWzRRYOnzDoXkcIpnXFn+hqW2RdnnQUe71fyEh9LM9pz
ea8ZtG0KvQWt6mrnwTRx8aELaNBq9v1pDGsI5LW1RUywsktwOmSSiixYIGG/b5TR9SqwvxljFM5G
DtjyYZZ9FRaoRR4AS6CFSYmKAR7OmAPJJhzBVvaRoJccN1/aRHCiahb87C5dlhnoRBnQUPbhSS0W
PUJVwAjwH2bIc7fqs/FouVw1E1sKQ19nPUzuVrxW4L1RtHwrbvHqoK1qphMynirtP900+qzL+pkb
x8pEDxSY9q6q02sqt/2IctMHB6zRTELwC9BvDHhUPbj3Jwwofn4Mp/QYxPjQrGK4V2gveJIZ8yId
1UUPnSWT2TtBxBvdmlbw9uddZSNgY5xoRq383N8DIXgCoJYq4Hsxn5l2jXhK2yt599mZ8UmN8x2J
5/VC84MLu8kWNudrEOOJ9xuk9AE9EbcmgSBF78tN9RzZ/v38f8PXF2A3Lml6NovoXRgc3zj3nGof
3mdbaSTXcI17SSRufDs9NlbDaWnDMNXA0QqIkfsqvc7yvSz5KpsxJXEQjlY/gOw9tp19TyPm6qJa
HYBp1617cqzbbOCqcWOGt1kdfPsOVXMMwhnvXSqIzjGnibZ/y5UdsXqK9DUtIDdmIIxClPEJ3qgV
4qN3fbJ2UUMhHPjJa4AWFSLrDVFAEToxG+WrDxsuBP6qEvfqqg9pRWMHkuaqmXhN8iwtvTrv7xXV
iXEqlAZn45DEkoYxqhwB70xkXUZVhZPN9nxV41Rsptepc3e9Gl3DyH4YAchVdcehhjdjiAQci/Td
SH2sJebGdvO7JKqvdVY/D2m9VQL3k5C2l4w3H5e7su9sk4qdRqfu3Mta2fe8VB0CwAWWsrVd0NoD
H6+FyqHPzG2s9Wf0WZPOmsPTLAgiEDCrFk2WHWkRfLgFv9JYMusfrFWqj982X9EPvDa5JdZRE+4K
DUYZf3cmOZtjPft2lMG6Gvc5EAPVydh4BD25FqVtZFlbtBpUcs7b0mnAVzr4b1XkgyUnxS6+DDi8
gLquGtGd8s44+5a4aXPUaHjL6sBcRCraL8lzzfXgJlbsiPbxOXGMrdZiT4PhzPXsEEnVmSBQeaI5
uZS9wU8eZgijxbP26XfgWuu3Shrcxxa75YDpGa4Jc+xdHGFhr7SQbDPinm36wW4mdk3OSk3ZJQ1M
IGry1LbZ1TdT2t3ydqqr54CMu2WuZFcybM5JYXKYbedev+Neu4AXx9eIemrx8dQxxYkEg0CPV0Cv
BquTx4xGZ1CgFLuE+JpTUe4VR77bEeeHlhEuBrue/Fwt9XrzIxD2upx42Qk3qkZnrZhkLmnDokXF
4EEruWmRf5N1hGmWUmoMdbpC0rqpy/Z5bJJvgft+ZRj5o1TTW/ppmxjIEK4SLfnW7W45KP2p4oXH
tv1NcBTpjMJdqn68a2ue8tixzyjWljwGc6m5X0YXMQKo8jtsee/NO/4VJhsKBaO7D5XonRhDIKXp
ymynR00H9kqST62/qLG9Lrg5tK6yDxR3X3X5axToZ8gLKxJaV5XFOh1F8g7ZQBAo0Z8ORcsmMETG
PiUaqQQJGufzG2qNF9oNHlSrY98LrML5tdbNM/fDqxs4u67Dn0RSRD6xp6nFmzNAY2JNy4kxC6Tp
Z0iH0Qba8/t3oXAvnygKTNITEv2csZhTVSGnJee1Dxr97JgC1mAJ23bqXmznsXrScneXFZQcA2Hr
S44rKTOE6DPt5Ka3AB442AP94FCP5TP69kcTKIsEotv41OnSsSlTjOLOoJIU0fBo01CoIncxvxgt
jVCppDxXkMQyrkvOctYKgex1avKr2UEfKdDpF1ziOSFkhfLRw+BZjDI9GtXgdRIZsR2d2jjbR70C
iAleFV3ezKBesY3hsQ8/RFcnREyyGRuDuIdxfPC1Bqk/tzSBhhqxQ7WwDO5rltYflftxhDk7FNee
+X/VKERWic1bgI8bD9G2ohXhJNNjURB36IvdvGTh2r+Pk8YsltultHrPId+prOyb0pgB9s59VJub
+fYd+S2eQItgVf3MHs95AN0YAt5dhngfQs6dBoN/QYwclVZ+N4YGOO32JAbixMyafZ4UyyeOw1yT
olkMXfNMNN5nrgaM08jIMwiohAR8ifTprgdaRXPSgRuaW+u8JYgxWPqSFZBX1hYWX+NZ2Ko4jM4E
HvqIC5P+Dp0sCixkGcRNKIFKUFUPvDAW9yIOSCCffJvDUwiFkyiqYDaJmsTNbZuYLO8CYHuPXjUA
l56UCJSVCekuQXNEvdHV6bk2V3E6hMtBz/UVp7Kv/5sv/4+EEDaRx//5fPn6Vb9Hb3+dLfMNf8yW
jV/n6bHrapb2p5zhP4bLBH5q82dsG6LcnD3/53RZ/Kq5mm5CVCedUWc0/Y/psv6rbjCodR3hGnz6
fzddNlz3rzGz83QZ0RB6Co2xrMpz+RcVRMeynQA+Vh7in87UW8/sdMmwVSPytKiAHIfIzcocM0NS
Lst2b2Bw2lpZvoHlMi31QgF5gZlkken5UmRgP4DFfQZjhfoVZg3Go4wJNHQq4sHAvkTiyRljRpG4
iLfC0W6Toek9GmIiUfSVe0SFiE+pl7uo3JIfRLEPrZtjC7B+pRZXl7wrz0FLlWf+4E0kBnpNi/PJ
ZP8Nk9dpVosheC494UhPwe1qtfGDpfaANX3qF7seOOtJUp9855The6bMVjfggG58CdO61sbPoeOc
WpUwDqVaX1ykgl7XEv6GAWapDNJhJ4F4QfLJSgSmxT+VJbeDnF0VTJbDvU8IN53b8RrTaPtgCoOh
1FapK3ONZoC5uC2gFUDpWEGxCdkuskVKQuVKCeWW9bNKJncTkYCwImCtps7/KsrqtlZsezvqcE0n
FK4rJw9ffSvGt96JyAOgJJddCYcxHwwOa2ZwBFdMW1EMHRM9JQKrXH2R5aZsNLfbRm2fIu3fi2bY
w7J+ciXZLBrOvfhAWMtnwhdCJ0refKUO6AaIV7o1BHCacr4ZpfuJFjSDRP07632OvsQCyLadFbw+
VMRBW2D9wPRdl146Ga8DfUjL6Tg5gUswS8gmmoBJWZK312GHhnlWrdHevZNICL7siCsl9kjW6Beh
22g8eEyQQw3EAyvTMurJZMt8ckHWVZtf244CwWhAQImoSXC/nrpB2zhpR8zEeCoZF2lQGPvwkWwH
DmhWvMMbuzCbBJlbztGchs6qUWCq8whj6AId8JMdTgAOuMNNmWXZYv6+II0pHaaXOEbwO2iUIn2u
3QzRdxOJo6qYr0qrfA5GCLYH9wfFnxdwV8P2AEkUwtPjLgGwzyQV5Bl9OrJ0Gs6bhnXyFeeECwRX
51IELi9f16E6qsQbqLlHNO6WJxvuWjGhGxxqbsDUHEUenHPLubE159niSEt5D6UJ+At6SkDUNf4H
Ax2T7fe7Ku+/cy3cSTgFTjm5VET8ymbWXWrCxlGtb2qtvUEUda01fDD6dxsQYJ6Mt6A3H0jDPZZ9
c2sob0KMmyEYRs+wwicRDudR7i0YFIHVXABcfNSBvwloOXdxejLLCKYDVsVqxYt3GPPq0lbRruuP
mW+aCyym/LLQt5b0GWF9a/eB4HDqd5UXQq1YlKn+XNXBhbfa019sUb7rc882daIAobnyYTjRc9Aw
KCxVBtaHLiAFXu39V4fu60JpG6x7B6Z0/ZIQomXRFaDgq+GtaIxdiw05irUdKnwwCwAaRf2mMEm2
zP6Fhpe2IEvRL9mSXEvclYW+c5VpCxfAYCa5h4VEZa92x5AE13rogVgm9kFXk0dMfl4t0O2CI6L7
H2YjMzP5klViKQPOfanemZ4jk/ctHUAOnU37HAHqdh1oPwk0NiHLJby8a5QK5JMdLa0oTDhwnGsN
3JmhU6xJV9/VFhmTJM5xMJLyiR76Ta/m+aJTg0cxVqQHRcY7IxBc84w72jABfpiSc1HEn1O41Nv4
o4PbShbByc2SG7tHKKNazl1U1Uu1nvjCMLx008DjwDByE4cAOTZ+vbXv8yJ/igYUKjBvb02PsVKr
Nbz8OP08y3ZejYlsK7thgpc7DDu0TVzHDYVgcIrMbI9g4jCo/FIp8WVULsbJp6ZyhbYjffPTqAsD
dhQNsQTVMUUSq6AMfA98HZ0XVTkELvZTJCqPGM/fIxHWTLdxN6n0KygbztJ5D+Z/TF39uXE5dZPR
MKIbIQMxOKmGIEKxtY6YeTfd/BycSALk4LJtwZ+jYz/3TnWwcMKv2FEBUcj0UkGWED1gZyt41WKo
RCDb7ALVsQAwh7LBcOAu1JxUP8YJGHlWDXJBvUo47PTUl4hsKGIAlBGZ6DXx7EAlpEM2TFKo+III
qb2pvNbY0ZQTEtxPPxAnMzHQEiMenGA9VnDy3Fy8RRnnZ7CMG4q258KhfEonNAh9jFgj8iIIxE4y
vg0kfmFKN88RG7MuFeJuhMOmU1CiScN9CvFkrmVjpEsDsUUTHErbubdG+v1FnH8mYYhjFWvCglnA
kSBGduZWbJMKfRY8HSoWg6ZMB1OHQhLKrTroiz4mnHZyn/vW+M6YVjWMpbzch/06ZSjUi3OFFpu1
YTz21njb+g3HYYt2jAAV5cfKYy8I5BIu9MshcO7Gcg5CjvTNNEFiai07XUVB9FK1JsnMwmmXRfDp
KDsETQwZ9Khdoo0+c/WSpivyJaFU2QJTwTa1mrlxxqlbY4PQM0lwtI8TjMzjpk/YvhWxAFsEnhiw
78KEB8iSXyto3+O5EIcHNXv9EmwX1R5H9eg5cfUcNSX+MNd+1bXqqvXpg6T5D4oh94qeVESnpmdI
J6aLmWiqBls90jxKkXST+dwFzagSq46gxAUpg4fZ0reRBprxOe7GjhjW9Gqn0nLTMcQyQy59dh/u
nB4hxSVSsGOj2wbbmwJzAC+h1NZjH1HGD4h1Qgd8hLjpM6VaJFL/thvJCKV8klSTesDExk/FUdHt
S65YZFZEH6lDQ6hqVNicE1a1NjNW5Hy+qwqzEB7aXVqcDGzmSVsj8uFn+ZjNE1qzTl1hfm1VAkDr
C2A8zhwjfEMkcgd4R9ILXe2NhFX0LeM2LCdOBUGikSo23zF9+oTY7s26fVJkipyO/qtXxJIq1CAW
Wc1tdhzd8AzIxIu4oJGYd4U3FRnziE69xMDo0Ck8cx5KFqIKtVXep3tN6znz1SSROhNDJMaFocOW
yx2PyUsBYE+nnptc7uPufNaUBmaiVKU9BlM1pWFdBO0HWakTnvW5ayIZi/ofZuN/cdvfSUdbdRre
4WSC3RYxv66mbM8qhjMSbE2pRmuKZu45hAFjWbUx/9S1cojrdKVXoCnwpGPxyZKl37KJwcb36h6F
RNhvGnV8D+mNKjNakp9Gt3tXEujEgaDfMT+6wLQBswoZyQpUnVIvIOzTP9RTikaItjpIq/oKhcdf
Elb8wpTQTsPvJIjoDqFlC7KPILRu7ZhsEVfeA6BHj5xivh6t8NVmct/bxlqRs0qiqM+cqndlrmYE
zVifMQ6moi3vmixk6KrROCMA1pvvhHnM26KpEOUziuoxQR6XK9gNLZ/GnJOZy9xI4Szn4sMNtccw
SjduaT2w8pOFZgEHFGV5hvV3X2YW4rooKmh71ac2zd7UvEayRRN94dCB7Qudw+rInhVGPdbt5I4C
iuVXFcEyoREixUdthS4H+HrVczfdx6a2ajLwwGE0vJUqz7ke2hu3qYwtUqhiqSfKvaymyzTSFAgn
jHsQ15CDWtl37Jen1k7TtW5VIzQDhrd9vY05GGrdSNc7aV9tn+2Smy86KNz7LhZwL2XmwACN224W
WAQaxXrskedqwqgb2HNNzVjB3Vj3ORoyEGc60/hsWoaliq8oRtsFIhjImePSAlbBCU5ykYr/x9F5
LDeOBEH0ixABb64kaEVSFCXKXRByA+/RABpfv6/3tjsajSgSbaoq82XR7Pq5/smWiPuLcXAhp0S5
H+qSC8Cg8cBL+nFd45VbGmDVvh8ZKgwNIs64RuZWMQNf65Od7SC7LMAB0fgyb+UMIRrMzDrk6vFH
1tDO9a0YhYfGxtFPS7zvSYAmrqPdGWn0EnGP35ZGDwCwSh+cvC9RFfnOigQo7oR1cSAA9JhKJ1u7
Rqq2Wa7MCbAYCDdbLabj4BrV34xzqJms8zwo4kai/zhEXDNEGHo2Z+9GDaptovKk1wtRkCXNk6be
A/zdClejyU/Wlu/Z1IqYZ9eLlVBDOuKfkTpcbTQTIW89r0kSt99ILWQGSdPKNaE7mioDEfbr2vLI
8yHCpxk3juT/AfTzC9KSIs/FT21GviSmoVucSJPbLRlzv7Fs/ganPxKko+GnlB9RatrrAqfPiNOR
enXRNxaGeNl5DuTnSiBCA4nWbJwJ6DjNwz1JS9G6ySpvHUQ66A2qQyPTL7XnfOgu7Hunqp5R7Xw2
3cSmVyRcQKaMAELjZWHMAS1YInmGlWZ57/pkpRxkndwwRtiNppEczX7vpV2+MbMFEGiCRC675STY
PNOkfHJBrRw9vZoQxqjkGfTAXYVPyuwm5DL1FakBW8M8/PaBjWEp8ZR5JwtNpN4zZ2zYYP4gp4qJ
v5sBSZ+LiLoHNVFEhMfJ82jK80i7SCnnD71fRox+trctY9Sikao+jAhAacXezuXb3xqF2LdJ3O1J
xM64ZRoPWakhFkNwd5wAjpOz9xzNqEO9uj7EpnyWeg2bILNY3PRYXVfUDyZj9pXdpuiN5/ZLKDnd
MGo32hAZ0ibq1wUTo+FkJ9CslHrRP0im3rGW02sChQgGPL0I3ePBnEaiSowgrnc2xK9VafPvoghg
QuWzJ2s9INS43ZgopA6tXR9dni4S8rqacztEmQ4BzTFNtqmYdc/G5CJTWxe5ZZDA4Oirsr8nwSdS
epTocAU3TLsxvO2FQwybPjHJZqmtx4FB26wwT5HGwrRRPgALusLfvUWFs+WOb4etse1aknaM0mpW
NGFhrfso4BMxnbWMvHBgFxBIrEIxULlTxnNIy1ind2+d/UrsvZzdJXf6l6o0Apx+boPqqf4nBerb
0QyytdYRbJ+iZBDY/Ve6Ye1rjuW1EYzupk2019jcNiny3ETn3iJTv10BT85IICDmCWGfKHJkOWg1
6fAimzEofqhpBTNotiRo37/V4rEWNPq6SLZCUi96Qq87Bp8zk6Heb8ZtVdbvOAK5aGPF39SeQSNh
hFM6zGFbFtw84aB5SYaWiNcFVpoTz0TlREm9dlzDXG9ry66h1xGg53hgcGfa0HyvmcQc6Ulnke5j
rEeLd0ZfYlIbJlBpHn1VRgvePqVlkMGXg0NRH7WBS6c9V09zbvxNAqlCI2cm3LjyItqpaNXxM8SW
ySnUPfSRdSUefey893Ju/ukty6OsarlpTCzhSFF7uknbxc0MpAfuB2piRPHOsWxf3WDEUQAKoUMZ
Ra+HjNVmLvbEsPHwNWa9bjQ08kXyxbWsrqJ5leODWuVN9JMxMG2K6R7ZFnfsAlYTAsurzRjn/6bE
gKGxaNNq0zLfptTR9pVonmdhERRSbUpkXFgVEoLOXdTgxWyvgR4VKzCddJr5INzGPC5D9mR29R/2
VE+v92y19tpx2m7tjMxpRESOlIBmQpOLTCnwapNPe8BjXjn0r1YqzbVViDx0pyNJNH9JMmmUHRql
rg6no09oUiQL+TFB/KX7pzHKsAi+DUGWcCoFdyMffqRhkHbC+l+1MRq9pP/shR+H5JrC9g1b/KIr
vYYEpNUpDxmQJ8dFJoRDEkfxE2cvS96I3oRZUqAaPzr6T79AtzXr+m8eIPu1NB4KLvHsaRDaDNZ0
J8DLd/XeTdi+mGego0KTBhgE1brjcBRk7FWirj5E4OzG0slh/XT+mtDwz6Ctw8k1bz5DW6u1P6z8
aVjsNy7pOFzi7nfKurtRyJ7pQ0oSC/wQBro0Of/Scnj3uBOuciujhGmfE0EMsJ79G0xiQPN85aif
nCbVjymB91fF1kKIAcsjRi2YT7DGnB87Nrkp6S+LtG4ijRmic5XPqmhft/q6qV19lTkaKLyWzJ26
fyY85U3vCET9/+/JsvrubONdZ39feb6/rXSLHU0wZMhEvJ8nLjGmJjqFAdgDnEnWtVbQjS2QAlgZ
KReFfaDduRpUmiugbexAsJzXXcbjMJNDDTikSYR5gsMrIitcUrb5KOZgJfOkyoaa+2IgODpVSg5U
zGFXL0O7WXBEhSkPPHdDyDfx8pFKn2phdFDLv7URYJfY/l8GBNgZ6KKni227tAhb4m99cD8bx3qc
4OI2vegp5qc+1NnvkD4V6AAhbDmgYmiwIprpf/QKVHk9xuZKc/KflNKCzIvnZTKegxol3zhS72p+
GkY6XblZkMZgjkWo64v/4GcbPzJ/MNl8tjnnaIeGbJVEVPCFSI8GjvNVJROucU58hCcDill89y6t
Q2iww8ZuG5oD5HXTYYl7CwoWRz9mEWfVTt2hKeNLX+90upPLtDDqMbaN+jrsjO+IlD6oeC9QoPeJ
Xu381gtWYlZuKZgS9Zj1NOGXkFtQyp3b/jfxOTic9cEETqwyMwZe5T3p7Xs5dA42jJg/SPt3jcb+
qgFiviJH6qPzsw9Pfi3D9A42BagGK4kp/ipNE5rXdKCnxH2p9Uwno9E4zppLR9Ac6JfFHJ22vk1h
2lNXdazyJPhX4Dlp+/EY066IlpoTKuHDkIjRzNn6bpOuWJsGW/Bo7icDLC+3qnltwPcKYrGPppbi
dGBQC2PmqajmdyKgVtCiXdpMWNEM4PmeNZhhDafTYca7WD1lWjDBKIzKj4F8YD+ixiY4cd1b3JWl
hlAl1pvHoRvORimsED1pPjjpBpaxtvbKYT3mNukc+FBQgJyAuhE+JZJfUJWv2AqYd5MahiwVNw4l
fHJw8KPQmEZWavQPmhgtEEQ+bWTBjlPXJNBqLDjIq1cofTg/uHBoqnHRjEwL2gGpduE+IVYajkZk
baZl4QoKYEdl//1mM02jxjVxQXU5Go9G/7Rr9w6FUoRlB5ozRbwEepM6G90XXbn0segGbnj5WY/w
iqCuRdiZzxcrkrjfI+Ol9NVVr46e9JGPf4nERc6kk0Ag7dL+zUXAP+f0WUw0MFjmSTFwGJvCzV3X
KNi4LmHr97lDUS3sdBwiW1ggttS0vd+D+muqi+7F7ToiymzLAxUy017WhSGxdRnlKq0EZq8c3Eoq
yq3mcAb3HiZzoosQDVT1BiXdW4Hvq4jsryLoaCqxYeGxyz4GI/+KLYQJ86LdB4d5CBgyAm19z+K1
A+YwCO0Wc/VRl/rT3EMMAzEGfa5HXVxVyBEt65V2Revb4kh6WULqFRS6PFGwEn1cpwawaVIIuJ06
6XPV2N+SKMO1g/APUQCITG/U2JSWCnVc5xRhYgX7wXX+rDgqqN0KPDUltaKfeGvTlNU+m9HdNCNX
576d6YIkdUg8uwb0npD62pnL7Ri3EOj0Lsx73nv8wsC2tN+0jXeVWXEvHegCmFkVWj75gIFPRGUw
fKdM1gCK7qFlUIYnFQLiskZ6INxyM+ryTeZup0h5q8SZkKCCykSxx1wc2dHaMZqjWZZmmLcfaSrO
+YT0KIpKn1u5Afp74G13Ch20Wv0baV9dfgXpPrYYQmy0mwb0pQIovIiBJ5UVUWalm5qrzl/SrUVS
Di2wYIl+l8W7IDkaDwlilLYFqpvOdLoDSiurs1BuJsRAFSblpZ6uCAPCYiNxp7j4px3RzuwfxmfJ
WJC5NttnmtRrQRZRpgXXSJvu0+S+5oOuZmxkL9ObWaeVC1Yuz2YErrs8JRqVfWWWgCghcc8mJCXL
argRttlP5CQrPfromRHoXXK3HDIbys76N0fDtwE1nmepDi1CelZJzI6v+5wzCV7atd4GpP+QkjzL
8c3mqsvVwX6ayD+m78rjjRwWrSD+khYv95oUVYH9i1ZJNniHpgXeTaITDkF3XrdFujVQrfsWk6xI
Il1p25qhaNNvSJ2qwF4jX6WA8DPHRaJ7rFIjDuOORFQ0xEdTA2EmgmAzdj9BIz/8uclCrfHQg2d0
YzMTt4sNTbd2psNYQ2M0vfLC1vzPbHINtcwn8dPAE016rYsADYBorhmckEOKpK+4/1qakdqiFC95
m/zly7Sf8+oj8EpnxYU52TQ23ZUZMwJOquiUiyeCrT4aoP972UkPB5nSFMTZqkkM4+jimiwX6K5w
RrLJO2Vx+plXIqZsgQHauoO2cwouWX6QAntgFRpeaVI3lPOWQnFT22MeooU1rOEkSu85KR4qNm3U
MgRcTojkuJW3YcNlSkIsIaA2pWUnPzoP35as8p7hZsB5a5qQpKeXfEnwBqco+KGXrJuGRde5DHGc
0v8md0hu+0kHJmdPm9zlhyOHuJYN6rVlsfeLln2B6oTbIcp/ZPomK3MxaOj0Pn40PVbxyC1GN9ld
PJn8CNgvXCf4KaC0nzy3nld2HnNi4s0T0AV3VMno8abHJgpODRkn3PrIbDHpPtAeN29BzjiDbE8X
PQYwm/7H1YKXTgQEG7k0eaBZmoy53DzejfFZA+K1EcxyN0kxnufFfY1bzVhHVO8IS/XNEnti5TnQ
dCOLJ8vhYtv2fbQROcHMpjvQA1zc0DD9z8jM31oxpiC0utcs0fcQMty1T97aipvGR+4Yf+iKLxZ3
L05izjePFjYEtSmUHL9UZO3RWZJH4ZXukbNxVyVUYaJEPUfPajR1Oux6mRILrdqd9mawiHUO8oyc
3b7bRz7+uJxYlk3sLyyElnB13/8U+B8qWodmzBB7sU6om7H25KJEnDJ+Innv4c8nA8R2hKcwmmMa
y/herSeIEBNPEnHH1KmrQUixyaL5JuLku7bQwTKC2Abg4pLKOiS+c7aDbWT1Y2hqBrdTiJgrDsq8
f4eSylryCkDjdLL6dsw+467gyq87LYl9drHVs/jRRTdD7irRfHm6mbkmAomh52XOstxAWEIVajeH
lKSRW2sEO5Bty7G2m61r6NWD7kFaH1i+/mJuW5PEDjt/qqPKe0KeLPNiC/Xk5Czy5rlGuaNehbxF
GWZ+O2z42yyhxxXLhjdPUkn3GveWyc2KrRiGX1hnrB5n8o8SlwtYOm+VFtgkZA8KMrWt1aiBdkzG
eNiNUU2u4HKJdRFQD45DGEQO/cnZizBV9TGpw8hMS0/7mPw2hFGUkIXbtyCask+XCWDrkpM1a8mm
nDPmNGPBZF9OOEkogzeYC47u0J/iqvJP7Iyr0ZkGoNPeASlEHXp8WGExmeMGDRi8dz5u926gFAd9
nN4azXVhBKyK+hnZFYKkhtFiN2NqxiC3EjF5Pci0xv8DwSEkN5u4wOhKYEe1zjqrCadM7ItY5rTc
HWsP5gmbSE03VghPe6hn8ylPR9g9opiZ4anMbge3QjAEcZjMXOgnAzVXZcKfnHRSTEjW6zEo8B6L
O2X+wh5wslCG0rhiN18aZ6fjjwchQKODt6RffHNrMtkKhVV9EWfYb8shdCM7xUzoJpvYei18F6dp
Jx48bSKXFftBOnGc+URIhS6AToJ3Xiuzd9cxDBAMJfB2psKbQjPwPxvXn8gSptgYlEBESNj+Reud
8yH9dE0HuhAR097YuVhz28+qRKCY61x0HCffofc/dDCpV4s/kRWV4Q4HjXa0Cvct1TuQlNZuXhLv
MBYDg48SM4sP0otgO4MehCN3Vox03Cus9Uw5swswtq9UQyyO1+bQjrtEpS/w+/7LmZgtAuASoVk5
k9/yTta0SqYbKOWHir9edqDYAz4EY0b8Y7YzFpROvDcVMemJvjx7fg3+MctfgxaRpKk3FyzMgCer
d2RSnJA+A0F3amimtcfWcJ6bno/CWogVM03S6SsVRjSBpZf7itRnbLWIQQii+XP4N8OIUjs0NDXo
9fQG6X/xingeDwhmerOl5e62+qPdta9Qr7mHFd5eE4tOQ4dYipTHsXJ6iEsLv1FP+21b+t2+63Cl
tqXINppT+DRROc5G77Xy2XG1CIudjghyNDRjNYWoBfrTnHcFEu6gOETDkZgqixtIlD2XnnHSXe0R
S9yfL0t5GAPsCpbTvafF9BMRteikUXHEaTqWlC2RvisSmq39PB0jd8Ad0R8bk7JpxkJyGIDLlx6m
I90nKUl2CpDYtoesJpZq1jg5Pa0w1/Cjn4ieiNfcBifWCR4II++RlPZumNQmTg72kaFozly7fgnW
iKbhGGEF8JvubXCZ7Tic9as0Dy7SZTMIbBh1zKXOWNO+TNdno5i0vQgmEVZz+t0MwW8Ozj91cEd2
7fJca9a2cOY3Uc6MwFlV2OgZSbPdhJOOY4j5l5YumJOIp8S14CgUHRNAwpJ1137Irek6zYw/xeDQ
ai2W74Q61a9ptCxxf22njHMoN0D7D4yspd+pRRuxaJOc5BL+KJ+rGFFu5qyI4EhPo1X+RO2AF9UY
YwKzfeSy/ldUGV8lete1Jepmpb+h5IJLuovitjnMHW+RmlaKON+zntUwMzkS6tJs98uUb5cWopuf
FrScJjy7SizbA2PhxLyUhOmszWqIdoG+HVs8Rx42E/qgxhdXI4bvRGav5H42JcNXyWzfI2GlYwds
qUUZ24IKj1SAHeZWHXtbOHTBu1H/77ZZV2NGQ7NHA7PI0ANT2uvUJMBkU1oGvnFarNmi29y9tED6
1joz8rU5g3NFF2rvnegmENUBqA9nEg7RgonlTARUOPso72txGWMbCY/77NX6fuqm93qqOPDM4Bdo
2Z5jer9ECwI9h4SHSD6Lyvinc0v0o+xxtBj+xm1KHlF9J3ooYd1T1QOiO0+jMRBPorwdJ05J4P7W
TJYADhdq7PTVSRourvm8YZbPjP9CGO+vzNDPgR+EHRmQa1eiYF4XWj+taM+0jE6MXIXPCdK+Msts
j9orATL1wauHY+bkNYPaUm4HCsSsM/68HlqINNsntyH7zDAjlzpu3mQz/PpJtXK1wVqXkeXhd865
ZC0e+UjIwCER8v5RHWNWRxlMJ3ZbxFoHFKXMN55NWaFUSYmE3N3CMiB269lmUJnFP66ZfTa6jGma
VjjpIgxrMY2oEd34EcDFqz6LfmOOaXtzMvzzVfFnBVX5bZfLzauE/uvU4uAV1UfPGf1UcJfk5jxV
Jzw+czzr0AjiK3OEep9SdfDoehSgfdO8Dql1sHX/1Sx5fKVGpI8+VccultlXqxVPc0XB7jbCo1zt
620749qmY8dMf7kOxbUK9PhBtO03UrXQLHznyBiC800mfwBhDqnhdRclL4usz4ioiFW9UE7NYvzy
m/mt8gzSJOgar3J2U3guuY7P377HLhjPpaGz0y+s37QB4saO/OaMDcErmXgx8hqSA5v3IWIFzlGf
w5SF7j/QXutkR+NlieSalgiufmMTB7lJ7xBiRx0LSKDUs8x6/WDe6aI9V2XSP3i2NrDmSlgoQmjH
qCfN1J1wg8P4tg/rurOgh4zVtXDdOqTdJB+WlI6dRthJ740cXnb0C23xnzDbV7WTAT+SynlqKA/q
FBffSACUM3VSHlUa2ttcuVanRa5i5WNFijApX2uKwRV8vRtKLK+e8r6munLBUixI5YttlUM2xirb
K8+sVO5ZExtth52WlsRPhb22xmbbK78tI4wVbVQyT2kq4IIkPBtzrsSki1hJzXSZ4gnl4O2x8pbK
04tUhzcCl++k/L4xxt8eA/CinMCt8gTXmIOZ6rNPZPtUuYaxFyBRwkhcKEdx51Zny5nuNlZjdIg8
5JiP4WSB4/vfj9zdbeVP7pRTecCyDFnxQzqPlXIyk502qvvmSWBybrmDLZie8SUB/FY+6FI5ohvl
jRbKJI1DdVGuaV/5pyflpE6xVPtYqyPlsdY42kI3oQ2bKwd2RgPXwZKdKG/2jEm7VW5tH9v2oPzb
0Bfpzyl9YAyvRXm8i9ahguhGuaq07tbmCF4E7R1fN0y2ZO9JxMO+0DxwxvoB7dZG770zeH3SAXGX
9xjIO+zmlfKdpxjQTRcneqU86eiY0UdgUx/FvhNPBdb1kpajpqMFmjG153zMLSZ3PJ1r0TLbiCIi
Upv4Zc53Urnig0Lwr2hY313f/kIIahwG+ydrhg65KKbWDHs99CzafuJOFus1wH6vXmTkllvXy69F
Y7xZdvSsuBoSFSkH7qFJFhXh8JIMwX20/ZMrY7g6nA1V8lLY/wIp9vaS3OxU3mcjecXidS+BBcwa
ToT5LQYhUIASINTpFA3PtBsOM6CBCOBABnhAAiBYABEoG4kWM5XwqCc6d58ALNDVkWLyQidIBlb5
1UW3DrwBca8bkj5xMwT7BPyB5pobgw6eBIsgy5UDJIHq/4iDkMPpHnn5t6lYCqgAIeFYFpMW1l/a
UrImoBcAOdxqaw8kqEcfzJn5PxmlB9fANfvFAt8wgHFowTmMyR6HH78r911Fe6ABdKDyf+/AQMy2
eF44ltSGwEASapEHMqIpvjMAEpwp/1xFlJhAS7ggJhCIMHQAOgFv9cGmg50rGoXFCmnBU8xgKnpw
FQ3YikrhK+TBAWah6C4ChdwcwCLYud335DxosfUO7P9it/FmbJKNZi/o1JbdPA/rxEfkBzzDZDtO
FE0DD9nZV3iNcpXbxpXwnE/s8kcXCEeNAyYAyjFiLM+BdHie+d25xrnH5uEA8VBk9eWhAewR63wn
oA/FmXEAfzhKqQkIZPYzOtPz2wQghDjxI7+bHbqgQxoQIj0okbgJC/19BC/SKs6IAXAkAjySACDJ
h4uFewjBzFdJvZeDKfHAlSwfOE//KhAmgsRngCYFYBOLN4UluPEBnjiAT3wAKDUgFAkQRQJGSZvg
WAJK8QCmLIBTWqWcwVg9RISSNv2tNkijjQ7tIM5L453cYSQISe5jczpEs7VGuEWAbLuJ+iePS9Qw
e1wxO3QmyzGhk1mV3S5VY+kvHUg3J+GGqJ6WLMBVYyZf2NN4fAx3ozvYZzsAxpBo6migk748OxZJ
gIWxbyFMZYZ57Vvtrrm03Zh88PU335FvPkWYxseoyDaBvAayBfFkvRksSLUA0ao9CrPfuGZOdNh4
Mz35VuWAcGBtqK8HiKWioxgwiJnth/Mo7PiJ8J8riWe3MQO+nKeXMa8PZiCeqUbWGCAPge+dOqN/
Ro93A7p0L4boSSp4mH3RJBMohL+VLu5arr+BuLJx1umxftUrBPKFGtO4p2JObzLhxcvxgo7rkjLJ
skS/HTvIP1ZyS7rgohf+h9pG/NFlmGGs1KufxbpoUuhTyU3tJIGPUQn2iRf67vvUXOMuf52c8hiD
jPPX/Tzc+3+kFSjuUczS4B5cTBdZX3sDw1+58furU90pYs5TWocdXSewBtB0JS2Hbjun8qSDpRvy
7Dpj0Ww1efxf1Jel5BYa18QQl1b4Hx09Mx+Qr2GzphhBJlftsVi2kBdDX8ib2ubUX2W29cIE6G6N
471FGlJMzhn3yK0FaMTg5ubq6c1FMRaP8St+aFLoL4bLzjikb0yQr2L0LoRAvmakx9otfjsB0Lm6
jp68Vpb2/y/W98nN0uy7UTP/1S7q9QTq/RzpU3IrqybwgtXRGhkzTQXUluciIjEw+0pILRhkcEn6
9NXK4kvZs0fzoxx+g8wFr9FcSH85KzKTM4sLVJpn9QGof7+0+rM27lwrvqEkekCHdoeh+9amKSgS
Qh+G7N2S8evsojXm1PtMXRe//PSsnihj9M+z96MITRTNt4E0XAXM8lHYB2XJLXC8UfxTfKA64uFL
cbwTcn70ohnTpLjpPj9LuBf1tcKO9m331YkK7XL6KtPlraiXJ/VLLXZ6pXzrzXZnyeWJkeNLJsQz
Ct2P/w8d3fswzYkrLIPh5FWhmVLP+2jT5OZ0G8cSVynq76qbjx4wmm4ydwl8Zjh4Ad0/xdHStfYz
WQTaZJA0ZHCTXxgRIKxeApkZe384jUb0oVYU79XFEMbbOE4vhdhlY3YxDQk676m3xueps/G+YvaD
189sAK5htheRDlSjvv7/2OjjXT29sTPjAUa+QAcXev5D0AwqUvZ9WcZbpulvSGo+SASm6VBeyZD7
QK6xmzNny5PJAQG7TEZ3sy7hNYm7Oicnu9wpf0LOimyyCbrs+CKG9ObEfyNbsm3Fr7bmHH1y6NW3
Mfj8/3it8vhF6MNl6sqzUUMgA3k/t/m3beWf3Zu/dE/RNsqie1f+k9H4yEX3WcF/kqi/pBM/3RF3
hocXJe5jsNU3Enk22Ch/fNbN7B2I6FWzXRXqIAKgXN18o9ytGbQl8//XEPWy/v8YA9SgPZYkC2UZ
ylp+Pl8Iotf/X6drHrXxJV7036SNbzQQuOd9qt/CHap3duAn2z0GfozJk70sxhVt5+9mor+VPBTd
7KL2FvdBRBhGlocJyUwQFn1/tz3zsWPfatWAMZfB8+zrD2WyReC+9zu+A0jLynJRjVRbnS+ThGbH
CWnDLk+aqrI2JA59DyTHGyQoj9RPLhUVw6P41SqdrWAHjYkJ7edq26M1q70V7xb3235X1svZCwAY
aPq5hbbgBPE+A/uWcSf1qNgJGDnlnvaCsOJQevUD44+TYwC6wIadYttvp/xJnewkrpNX1/8kolkD
zt9NbvxqaIimNMN+jBxSsZvybHnKyTLU16l6nzLjVxQa9ySTbbF5me3q2+nm19Ly/vppfCyLR2K+
b5hooaQQkmyPL5nJbpuDBLf8nV3DL2ZoYcQ3BzKDW1lh5Hp7D2ikkASotvNB+tMxRVlZwuJDcI7/
zAiava+H3kzLS8D9QFyEjmUXEbM7lnwDUievktBDzXUokVemkWRvsNdVIE7EAl4tWIrQ4UjwM85x
PZxkdug8sUOf/agzyJuLbXLlkEgvNFD3RUSEi+uegP1sBhrVg/6QAr2LEgeB6m+TKaPgeCucN1Z9
+timUBMxNaFN8d34ZJPMPsQjQmgYfnq70wl7SRDL6LQlAXuiyHqNY7LS6nJNp+6i5H+RbzKbj16M
iAGyWaKWwrtYhF37xwyV66UTTjFXGLSeuk6sVgpCEb2FQszX+bxV77O6USJL1IP4hK79WCu87Biw
HcijM+aXmDuH73yT93FzRXoTmXzCbIDktdkFDnsag/CxeSyq/OojQsQfxjBnQdWZ8EpiRgnoJNa2
i5Bo/Il5isyMHUmM93oYny0NWWQGpC7olaDZpOsB0qxgu+HH5e+l1Eo+DHxcWrprZnkeE6CnNgqx
R+8jjT3U081DS2trdoM/u6+ODr0J1zF2kgZajSEpCH49EkZ6ZugxA2h/Z7Kdjfpf1vsnpa4cvF0W
nE0HaY6bHIY5XxcMKdFp0EogMoaVaPb1RlOvkj9vRQnVtVy1GdCTZsbJ/CTKfD14855J8NoALqpe
TIxPJDfvFXyUgcZBiUZXo9b3Sjpj8bTlX12723w0t8rrnUpYiot/tLRqnxjLeaR5G/X+AZPULNcg
VDemB19SYgnK6cxESR8CQAz7xyYbN34qwy6Soc2IJorUwtXWzewfgQB0a9vEoDMe6lJ/xCB2XKby
YLXJrpctPH4JI644DEYNWHILwWSFwnSTtyZzRWSHRCEv2bYz8eVYOJWq9aT/+tTgDgto5FeKBk7u
XwuJK0oBnlOkroAtfQlW56zeAf5L3ZfVp1DGNs3/LiRbOGSkd8O2T8J9D4BDPweQU+rNrAfHdHG2
dBVSGqLpbQRfp1nVjqr/o0pUqZY8lbn9kUW3DCnTWNtHD5br/Bh58xVl/0dEw5wqqxl1dDZbT39w
WPpLDWyvn1/Qkp1gJF9H1AUNxNS8eSva4pBlxDfwFMAoOLPfkOBR/0wurRrHRJdjyycE8gypKXnU
ZNRV1hEJbcM7BFw58zo4qgNvQIMZy2gTE6/V5TTsJ207RR05owzXu5ufN0x0svIMyvHVnqCI9unF
IxY7a+efSA8YLMujwavGOW9bHiPmkgrdCTusLcRWnYIx3+PwwHP72EbTMwOTq5FrbIH62WkmRKo2
2WmoWdmdLBw76mraxjQ4li1u4/PkOFv1ZU50ELT+wRMca9hfSo/dFIqPxIEhJxsHIYUC/5+W4EHB
PfrVtB0He+Nm+8bWzlQkq+w0RZtSxnQ5CJV3lx066k3XzCSFB3tOoA2sqw0+KeUSwj28Kfoi1EoZ
qj8GlnfQvGjH0rwwSx/ZDJTk3JXfSlMhETLiC96pgxC29ZMcSzLMbWivznYOyLSj35c80RE4Svsx
Jke6rpHw9/6ltEk0MppHsrYeTb/b6VGwy5LnhgkuyUdOvMVBtxloWGn9bYoeF0k16DQ7UnJ37tJ+
NFb81HDspQC3EueEwJMOGnxwoBeVFu86vtQ30DmrtevBHXDZWlM8l2MX4pwKR4ShVtaFvdbtonnc
WKV7chmMTyUMs3zamFp+8MlrLWdSjXgLggnPtNy7kxNi23ttMj44LngpEnlVzVGxAI7znhnpv6VL
fhSwjs1v9VD5LXQPBNHAWvwZtHOS7mzkKJl0/7LiMOkM52YTXl2zN2Zr+391aA/PMaVMXljvbaM/
DGmy0wzg4MnBnqpN49DHM0+SR6WiSPRxODvjV+loIAqZAHXFGcTPvj3ouXV1TBzItrO3NHYYMW75
xnI/DZjW2HYAvik108Erg13Z+of/2DuT3siV7Ar/FcN7NjgP25xHZaZSqWlDlEpVnOcgg+Sv9xfV
jXZ3AwbsjeGFF6/ee1JJSjHJiBv3fuccdZnE7/Qp19aax8UzsYyyFn8uOT+rs+dVyFCO3uKqT6kU
zJV6kZi7svwHWzoOC+6Vz56PWVm8HZFU0qDehK2JJIoigH+nSbg2JZbE1UduhRu38vejFt1M27p0
ur3Bsv2WaP2pQXNIh4y4DZcJgo21s80e99BmSIx4WhHDvoOSWfRKktfrtBLqjVqYh37YxQmOYCyq
WXP8s1brvOmBvi3o7pUYoNOaX/cxDC3+dlyNKcWavCo30o1J4uEOHpKt5mHeEUnccyCUkn5jD/ox
F95TVuaHzBweNWO4bMYHyuz3GUdlRPps1+YxDm2I4WAbGsA2BqZbzbiZSucpZzQOq6gidXBEm79F
2/L3CjoyyZu6kzOMeNHYXOY6P8tau7kBtZYNSAu50rXxaR646bDGYHa9gxhbGFF9NLt3kwBYSXxN
adSrIv7yONfhPJBjVZ36BKmVG/jpLZ2klXqjGw90IyGo1SkP+Q2jw22WE6aNmbVjX3TNUsYeB4/4
PDx2yIjJD3gN7NpJ34YJWrXQX+ENQExjewHtvoT5ua2qa5KU2AQVxOyO9zrj0IOZ75gE+9bO9/Cy
p0JLVqnFTwKymdF15qAVOm8DluYrc/Z3U8nIlJLbn09iwgt5Rvjd5VBbdmN/52ZqbSGMqrRuQFXw
knKuLZnzsPzhwyLzmhM2ScnHcPRjbKRqBsQFJ4EQpv7/7UP+O/YhBrpmQkz+awORJ5V88m/nHz9/
fVflPzuJ/O1r/9NLhKAKK7Bsy3QNz8AW5K9eIiRY2K7temRO0NP2EGD/p5eI+ReLmTk2I4FtgcZZ
/5Cnov/Fd3UjIGvFdkkS8Jz/UVKF6fOt6r8Gr6i8GOUlEtiGq7s6eRUWr+9fvURADQeQGmRswbge
3IjaTwoXPh3eUJWK7ZWuPE9setVt/+jU7WPS/C0BBFhEpOBTVD5OBYatCaWrqPpLr8WfjvlE4sHD
QRI9eBxJpaYdvCh8ohe48XCImMZxhfkPsljDfffn5kRKgKDkpOiXiuOm+gkBJ8KOeDaWBTzzWFrC
RZWl8Hh43uvuvO49OvR5gA+IXom9MgQHqX2RKYllemhUiAdxxYjMWq60uXgVI20pRxfMLVKkmwV+
1yHYnDWlaoiR4XLBkLi2HG9BLxjAZAxePLJ/4wlBQ1Ofdcf8XQfeDbf+8VCMp6RCR0cvncmkwEyO
o0zgNAC0tKcW8cQEWSPbE36byWJhIwX0PmRdTPALQblAcQUrfscChG75GH4kuJ4iu5VK9DIjBFnI
mvYyiaIAXT9h/AD43fGcJLAwmEU0Yy5Uepix0hp2MpNZAcHuRttdMo0TE1KSErcUcs79q+UQulEB
z3uYhGZiPmO2cE2xq1gnSa3ywtgG1Vk0LeklWVb/6XrDD11S+YVyRn2AFUkGpWlgKRXaDX0iznVD
dsm1T0MEr04ecTzijyQhIrP9apLopMcSl9fyudCqmDiJ8u6YBBvOZ5R3ESOJ6DJ0PZMY7WRiGVqk
+W+7do7Sip8Gw4vYcmji4E/14jRmgEPzTyccXhOPhrCjfEW0EXk23gCEvsDDKiKPd1O3O0K4jV1s
269aWd6kyG9C4l/tTEx1wFE8t8HrAazCoILGnhDSVbRVh49b8YAJv7se6zVdgYWgoTDKK36U2MzW
+qnXZwYMo7jTll5qmTpv9oh6BOhVXGD4KP07gswd9EbWc+ibM2Z8AjmoBC0r5JgeCx3DdVMf7mWV
bIvE+CRh0F3W3YHtwwGQj8FDgrsx00kpQ6blSQERGtVgE4N8s6TxBqS2YnR4lpa7DTuIW2jRPjHw
VChPKI133vDRRQhlMjf6ocXWflbgSGr6X2VpPAqP/AIccRec1F9wTmBmrksKJYxEIigwVjemYHBM
0Ux/tCwvXUxiidvYPzWSGRZiKOnYY+NCHvMSgf21ApAm3OTx57OO0DB9oL40uyDHITJAm2hZ234s
DpqEzu5L/Zu+zSImmS4mswYxtTzUAGG1mX9Jr/vQ/eE3lNNXwuPP7BZqCtMsSZTj3qwOpcu80M6K
a4TaA3xkvDhK1XZIvRBJRgyeKzbku+Lj5fJL2D0QqJXxtGEZtJmc/G0KpjVONyeZzmvTkTfb686O
FW8MnZBaqR9qjL0dpYl7rWaPe9jMTuNkY20fcTb393aO9qSTyssNWxf8Pa2xXhYq4KIcUIma2KAt
/Cgh6j6yidU0V6G03oasRsjHD/dtijQEQcWsnu6a5MwQ9X9uo6drsdVcjlF3MUflVxAEyN4IssFM
H6J3G9AlAkWGruyrYd0ETrcgmvFRO3EL+AzpEGrjdR7a59SL3UWrMnJzcahycmCHXn+l6sfKkN+O
LBoNSuyp6yl95zTHGzvzOOHVDx8sNUzy3+aITgmLkGnRkaxYEH+ZVcobOsMrDRZs5832IXXT33aD
bVxmNEyL6ceJAmgbaSxKEUNbtjjXiW76RflMWWu1z5j1m81TMSBPnGdnwjU/vZSmILZjKBGBlMTY
dyUGVLW+zebMX9Iifyvr+nOGMsEwCpP/WTrbDO9ULlFIC+ADopWX2Xzgu/QLPCJYtHcMCkpeNLP1
DrGE3SHIE9UFhuip9MEQWKyOQ6QsA8b0F2gS2GtNVih7ADNLHjAj0V/TFMP22aRZBoW+lGlwmxpq
aYAicz26O9BvE2MVH26u0r8m+5OsIdhEfUqXQksh/wYNBgtqjbQDdpK8XyANED3BNK7EzKTUxifU
vaz8pf4rtLMHZgh3bx6+JyI0zUmhe5LRPjseaix+F8NjbfHN7rWYXWPj0MsD0Xjk/KFaJ9VSS3QE
18lzUHfohvRxS/wB/8iD7WI3NwTc72G1nsKiXQ49il/eshffCQ06pumH0dx0doBlHSSoPr33tECL
UhWCNEAcjTDdgG2y6jvILCdBkhY6x7iw+dH6CBijB9ZX1+dovkfGSZhTYW6aaQt7CJ9w7j1ZPndM
5zprYK9TG9KJEvoPLWp+9vGB090vr7mA+LzPmXftVUq5D29u282n4QjeFad483r54pjZsXM/hDO/
tnXxYQTKdixPQh4/f9lg0JBp9Usd5t8mzAIzZZgWz2yRUY4JPqXtSZm+NEZx0lo0mJFgA5VDvUds
/PCYRbLWc0WSboSx7ndDx+y48rpvd2yQDVT6yrEI1CLGBw8EE1UBx+NIVw0Mt3wi7x4VgMGG7QXM
WXMNF+7a/8Hx5ZHaSILNSry49kBaBNTOaNtPddRlGENgKzjk9rmfimzRALas0g5KuDGO+YzRs1UI
d89p4hslBuaKRFfnRwd8oXBMCStuEbgZQNzreT9heMu0vSUNdmG0Ys1qd8G3B6oOfSiXb/wUrn4E
L0Q/+YLIjHdLI4BYWCTvXqI5uEUwlAsD5n/RD+NrUJi/yhbDkMAvnvGpPrPcbUfGUB1JR53zalXG
i+vaB4nyRovwcnGWtRe/0J5IYAKNbaB1NwyhHulb5YeE6NaobaTbujCwGWd57+ATLLsQPgxK5qM5
0lNxwSudWxgBjwc6icOFKUhjCpbcqWesEN9s+nRbL0Oea2JxMYbaUXY9afH2nlTIfWDMW99QcvT3
P0VZsWyGLkaCP0PXl/qmqotNnnqnKm+/C4sxqF47OKbHm7Acf3Z+fm/0Gg/I7NtnascRDkT0t+ic
ZjmMMRPSur2IecIkKklIMXHOVtEFKBJxY3Xz32Rssgv7aBhxqFuORD6vwnAIIQ0NBz65OXkMLZo+
o4YEe6dNNLDKwnRR5b23sqRPqQH9lxDNWpsQD0/4mR3dkz66St055zWAiSCQbBkNq16J1kvf/tDs
9GKI6Dc73yKlCbeczforDIwXOdUXVSYWibuXjvtCgBDxCg7DA4EM1gXAWLBIf6UVGzlnBXJnmSfw
+62nfHyQSYu8ENyUpJbZXggMOebY/RZJ8TbYwOaCjbmK518MaVi+0mhdxv6naW1kTkOoetZaStxa
OaCFRNcCIDrP82Dvma2XSz8HUAxxovPY2I3ykCqDOiaPu05Z1ml4143KxC52sbMDVwWIxOGukljd
1XOJWp/aF4NAM1maKLqQJ4UfWgpam7T0fIcY3bLdVRfT+jY82RLVg7Vejseex2ArNYfdmLti3VPN
ebh20cCyPHpCiKrxeWNc0mHbV2MlOuuYDTrHLC/IP7WZoOjIZidl+ddiEOgBUKwaOWEHmDPjjmT2
AtlOzAyegYMyD6wjVvZgrJ8VEgZLh/qaAce3NiIjNHAfxCV+Wyo7QuKVzsEfg0IPq8IEz0KXSoRE
mfQRxeEvD1dDksPqpVWjrwqMj2LmTstkQ0OmZyOlQsHGPN2NdRQs58K+u3WCh7iyUKyUmWJa71pl
rohL5DY8ecpy0TJvelwNS9onl4GB5c7vqSzI5XwbItZyMmh41gAx0e7jbwSzjB1Q9e16XbvsnWLV
Wr0qY2iaY0o+w4PlW6Ti/c7IDmaiVavCYh12JvyirbRBBkO2kipP+xahlzWfgUspgGg32KrvoKkO
xFa3ZLexVV+CwuvRqU5F5VxTPDeQdDRwwtux9U2yrYzvrsdQGNUlak7aHlUxnWCObhkP9oRduefP
zLicWG77zvlwSNzG+5pnViDpq+0GgV0f6+gczIc5sxNovTyQaDyhBMiEQi2JJ1navf1OGuGNRs4t
gY5bJLTebFjbOG8/BZKTFbcVRUd3x/fvTjbDYsaVHBND3heQerq+LKhsljRkLTj4oMqWmdb367ll
bmLozMEil9frI48BGw7w2s1qZ9mEk4al2DSuEwub6zYFXwtIvxvIDqPXBe+kuSerR7DXE3xWJTpo
LqtmZthnmZevYZ8TrdEfHWwteGxaLLYRFSV5s88kK/eg4d5VW9rDSrDrzFreSht3Lm7qOIeVsSC4
/B7n60FHRERvYzuhcmMo92tuBgygnWRGvRNSWw4yoTGacUJBzBR651imKAOcsd4TqrMOlOtEo3vz
XhetvcHOjby/IbhAnB5LkaZHEQdbu6jibZIZYp3Y7jrhRmPGSIIWWWCLSrRYBJTJo3TfaxRwq3kq
LnFpR2s7saJLy6GpJPviCKZlu8M6poTfFiWnlFr5RWbFYKzAUG9jyuG3UxxeM5Guhf1wtxrb7GHI
Cr/hDk89tHnp1i85qkRGlz79+WNOTcwOjBTGjEDBLFQ6SDHF7Ml4QJeFfLcYuaIB0QnHKN+aKMWO
JTU4B2lyifKFra0I0mrTG0SJ5YV5tnOsNIvqPJg8UbX3RGbinhEM0YTDybRE/tpZ8ou3tkWjMdYb
ZhhYm07N2RfNHzF1utFDdxMNGBuTWclJK5iZ10zTLeqjFg3XubSgplsnbb7D5oZRWg2m1zylyRSc
POH8Qn44I2ZLQO4eWZS+JDobdGuF1nKoDabe2q+m6V7SVhU+GZiY0Tdy1Sc8dNLiOKXryFiYBvai
RyRPSdebJaLz6K1zI3KW8C8ATeyfxynBqNN5pLlBWHP1LHQmTwFWREMT3bqm+LbKBL7Rey7AnARG
mGPa3fowGG5ETm1MclQ2kVHdnch8VCy9tMJ2mc6Z1iKZEs8YEhRMbUty9qYU0L8mrdzIn26toL/s
IXdc80StOguvd4o3LPUHsKXYJWtr6tZaoY1rzG2eyyZpuUVSfZnm7q70KZPaHkG1TvRlGlYWjirO
OUFQwUgDczx9NN/HmPU7spqSGi/94WfSOpQ3c0K37evWb83Bsb/EsoZjrBdTh6/JpQk5Eee5Av1K
VHPDZoCqtvTp7JnOJeEg2JjWgTuP4TULoVN92F7NLp9P7Ub60Vcm9nnTIlcwg58YpX6aHmzQZP+c
tObDGHBmscv+d6TtoegeKCg4z1g/8OpAgEwPfGavyQpJyCHVR61WQ+Iz990kf0kj73YcTgAbLtXA
yu9jyFZoDBTS6oVG/smay++BIw4JLSq6bqQi1ZOPaAbLCbrVkMYGx9VyXpc0BqgGsIVjmFsOVYWq
BQ0fil1sM1OXU2a40fqLU6L3qyKKUZl5GzUJxswd/Y4Tx96uazOY9DClyRPTQFLyJUPcx1y/Y/eV
LhpAqmXre0c8JueV1+CpaSAuCUVQoiCZulWVFs0uDL2Hg/flxpQYMvjfBNXazFwsvLhow0xVihtt
R5nk2TEayjgxNwWqrCqhNelWnr0nC+BHSDLpodDtE/gKYz6u/7IW0/eQafMRKRxGTQP0WhS8JLP+
NkKKdqVrIVXIhwXJtj8it/09m94VwfvGCGcmFxlrdmcnuEL2ofJxZzJC8ES/Et4ER8JJimA5ztI5
CNtKc8SaD4nY+1kRfIZ51yKkkYkGhZZTIuvnVunZHIPJOtR5WA4vbu99Gh1WAxV+4AhEe8o/3d5n
7T3rmvo5A7HH32RezYLolyxg/Zmc1tliMYWezf325qBGd9S+DjYzS4vcpMx3sVCq0E6i6VmgcL/l
/uRsvMH8GU74/6GWekni8XNAW7gxBMnX3Ri269Eb33MCQtb/u1MClZb994j2/xtB6vTebdenWf9f
jwCOJMcP/5RP/fcv+lvv3/gLAdB4p9H4xxScdv0/9P5126CVaTkuP8V2/iml2nR93fN8h5a8wXjg
3/8hpVp9Pz7HQ27rpmX/j3r/nk3g9b/0/ollt4zA8fmW3Ov/0vsXQ+3bhW0TYVT4vyxGFSdcLp76
Sa8fvXkb0rn5ngvJSTrAnr9uD5YfsHnRpd3S5WNBYyTX5f5mFDpbHc5OyFO7c+vX2hInjXqTlEm3
7dr5q6D8fvXsU0qQz4pxwp4MAKk21bI6O382WXbbQW27ZtdUG4xi+8XGpctrRDbb80A6tKG/MRPI
T6kMor03T+9cIM4W2HLiGMBfNwlg1fIW4x7OefACZvr05w+8YijajGwLjT5tRkujfhBz8WBzEdpw
moKrHkwuzR3O5EbA8jrrqCGaFCdeKGR+bNxvbXLLIAlmVF1HzQjvthHHF+YqNFj76iJyEazS6sMc
skflMhYJRtaSOdD5IhLLGs9bUyOINTG3TIXbcFuoQiqjojJVaWVSY82q2KpV2eWrAgyEHhifkgxv
7YhXS5mWy/VM1SZU+RapQg40YF5OqrizqPIIOWW1p+zzVQFI2o27nqkJu6rFUGxgmLDMTE5SnsCf
3IiSV6nKyVwVlikVZvGn1FRFp0v1OVGFMr3AiKN+7Xr3DFhMwevhN5AQ34iB0tNs+id2NW+fjkRF
5Nw+Do7SkxFgFAOPiWecInCpYDgnJuNSLyocbEoCTHVVPE+qjE5VQe1TWc+qxE5UsR2qsjvE5dge
cIZHgMaxhdq8pka3urupSvY6GyjeDfFp0z+D61kTLYXNBXX+RL1vUfeX6gCQqqPAyJkgL55DTghh
N3BU8GzAxRLpjjpGkA6yCtXBgrwf5Na+92FFtdxataNjmdLMS/pukydvkJ/4TKhj6i6ockYh84px
AAU3A10GuxkD3pJBr8PAt2PwOzEAThgENwyESwbDGQPilEFxx8CYENiK8XHLGDlgnBwzVtboTXSM
mVVCLwelQ8P42WcMPTOONhhLV4yn2RRXef5CMbctbhwdDwOD7Mav1no0r2ywhnyGRBLVZshPsa6t
QlPlTL6Ew1cLJUUA99aEIund91hvjoqlseBnJpB+i/QwLBVOVkwQnsCTxKjOso2f4dNUBUvmKeFQ
FSeJIHtzxnKtKqY8Nb8VW4PjzIk2xCFJeZDltAmJ7TMZ0fgAABEgQAYQEAEGpAACQy7hU+p9zvCe
4MeHog0dyP8oM48jgkOdSPIaZ9y59feVlW5h4QER0pPgd3JNtkydnwewMMSfI6eWCoyh5G1wwRom
8AYf8gF7CuVfx1hrJ4Eg1IcKoIgeOAIQa2nQ4DW6emdytdreWrrt64Qlve86G37ojpbnMmEG1Rjy
hO/0TX28oOQDAb3h644DrLbxzY/enDYWaIjZQ4wyMFT/Lrp6k9cVIbXJ1iSiuI2THwaus5xmtgmV
WMXHaJ+aXr0chgAXH2zsTH1FQjJTs3bLbIThDU3GYQ1/qV1ohTfYpIUOOh6JT3sy7S1a1eqdrohS
koAfG3U50nDGjNjbBVa9zjLn6h7qvN4FSUl+GW/GFHNU+dEZ3Hvwm+qH4bGd6xisjRUePek+zT6d
OuGdNY7Z7LyrV+mCGqvYXeZoG39qUOhYaxq561LstSb45UDszJA7AQSP5eyb2UJ5ScAPfI/1NcD6
MP86eLA/GQxQCgukYnybGQ/nClowgEc0GeXhrdNiVmh5cIc4JxTpiS7fuhcFfYBxPVLJeRBINiSS
BpEkIJNsCCVvbpikYtWKWamBl9Afb2Iuk1lX6P7P0OCE0CcsfQEqx5kZRUyggntCdZXzKWElNzcR
H+pWVtcceSvWBlfP5uATLByJNV+5SctNo3wz4rsBg2XBYqUwWRlsVgmj1cJq1TBbMezWDJUPyTVD
dEVkkcbHCcqL3Ec4Fagv6C8HCkyDBpuhwqJYOe58VbBiEmas17bovp4iP9zqEGVQIusIIo9iV7Wc
1ozclsJl+QNJRI2Bq9XOSkk2Rpckxmnbm9qZf8Dl1gOmSuxqYXDmHI3WGZoJ1L4mP8afYVaABKMZ
d3VrpRZi9f89MRQOuzU9vTU3wr5SMDDPYzTbm7LKz2yom8k8BSR3eSqPnHr/D2uDV4gLpYfl1hm/
3i3uB9cWio/T7gVH+xC2z4Tx62D9YOpXAeyfQxeyBs6DCHQhAzUIQcRQPxntLg3IQQeCMIYktCAK
aa2De8IYdhEdYJ4GyMMOAlHdVDFEYg+ZqLJ3c0jFEGIxgFz0uV4OJOMA0agSig2v2Q4W63TmH+w5
J4fR+cJkgDAtN2BATMfFZd3kYuf1m8qalxCUASRlCFHJ9OtFh7B0Oe+CrA8+BkyICLIvDRazhsnU
YDPnJx9OU8JrZnCbWfhcQnFq0JwVVKeA7ozsciuhPUuoz25OSDXu7A1r3QE3PjdYa9lMuBkQ9Di8
6pX/HOvTSpLRUsKUzrClKmQau5IW4hQlC/+l4tU7aFQfKtWGTsUJDUhaQqy6tCcDCNZR/84x3WiQ
GZA3HtkZWD2DfIV2UgP1MaZv6DVhD816XQ28Jbm+w35slYLpqkz6SKsPYBKXdpZ7SaRchoedkbJQ
+9qywLw3quqjxWEki2d2HrkWF1yMVhoPdZ0yQXKGbkU/epNhqJxx3jXR9IM9TT7tLuPsNSxEOaij
k27b3t93hrVJdmjvlhPcsFqZIw1ujyNoz69UwRfn5oOLgtMI+IeABIVC7qGRB6hkOdwsGOUWVpk2
7sJFqTsydE3xVzEhNmOAaDsIaNJjos/HY5dGmYj2RYgP9XRmIu0rS2juAqP71YPvd9DTFe15def4
pzD4ruGr1bvgwVvzaC4d+OsJDlu9GCxpj4haV/7H1DNjvEu4bcDgcwfHncJzlwrsZnD93n7F0N64
SjJKBP9u4MAdaGGv9hayEndRiIcZaze7jE/e8NOBIjdZDGKo8gS6XJdkY0GbR7/U/V1AoIMBXGaI
9NC5YnG1lXDqA7y6B7eewa+ncOxxu3Wh2kPodgvKvYZ2T6DeDeh31GEqQtuDia9h4xsYeRgXRgAM
+PLmUFTeLgqai2vhegT/qDm/irRYMTQ1LPZ4RjiY0j2Q8YGc5VhviacKdroy0lM5vc7Q+wYUfwLN
j2/svqMoIYqCXvxA/4c9GPpfoAJwUAO0ySa9pKDjzpuBVqBBMyDkt4aCIKUI7PVjTS1iwG/iiHKK
EST0RGY19NWWuQIwFW7YmdbFmsR24iVP7UlrSMXLnVOLdyj2nEQCiBNP43LqxkNjjys6aXQtWCBm
tBASTYTGPBUx9Dagn9MqzQQP0IyBEEoKjXkAjREWZmzCFzizHHRUFwPqC7/JUcOixkCV4TJNkag0
QnolcDIN2g0sDU8ZWg4NTQdGamS3xAC5wXOZXwTKjxIFiIsSZEIRMqEMcU3qMoQiI4qREZEN+hFb
CUmwnDhrSlli2hdTSU3Ak15rtCfErhISTHYzmhQLbUoh01szZ3vOdctgmDZ6xaCvJM22lHt9Dl60
hItAha+xllpQv8QrbSeTkWGh2ovIZ4bxrAVUqWhmuCEFChqBkiZGUTOgrLFR2BDm+eopyY1EewNF
verR4thoclykOQy7TJQ6Doodv3oYACtuuUEJgYsjsp4AfU+HzqeMNxNLaM6n2z8+g+iB1EZYoA8K
seDk+qEZ6tEOtWiIuhEtEYNfC21RhsZoQmtUy+4eoj1y3EOLEslDkWShTBqczwSdEkZ9zzG6pUi+
xKiYXFRXmVI1oW4ylcoJtZNgOJQo+RPxEnf1iRF5NqePGpVUFiOBHPF3nh5lcEmlspTJr3pavFvx
dG+K+ixQXEkODOivUnRYXK1Hii7LUBpGBIulP94nb4Ro+D1V2mPaeii6mjcLdRfep1897GyN6d/Y
It9CBVahBlM7l3qd6rcIUIs5qMbUy5KoyFzEZJwsNLRlDRozpf500JyBDG/VlymxqPqyDG2aAKNx
0KpNaNZ6tGstGrY8yK4RN1GIto24Algh8UzF/F6TPkCc1bHECajFH7JqEOQ2/VPbiQd2448EgWRv
z1SsUMINqK1ES54hr7WML30S9yC8mvFI8nj8FJdbr+pfRmR7pt88jXV+ndGfdhmSsZRYK/lWhOHd
pIxoQ0El/VNwAsyG6nOi4oyFt3Cc99wlIgsgvxz9u+cMOM/lXwG4VpCvMWe7Na3zwdH5XnbaAzrG
RFuobgob6Xvq+x/qbdQAnuZxvLWoFRElTnYC0O3x4sabegmOpz0GMz/X7Y8MxSNJWfcBBSRP8wOb
GeRX4y1BIRlDt6nPBSgn8TxjrjA84/p09VBWWigs49q8YI/xTDLqVXQ/a9M9S1EChcl77BKnik5z
VjaDJspNlFjvEiVnjaITV5U3zZaPEaUn7+yzV2Hw2Jz/aPp6jULQvxOE+2T2xpvmxedIO2umo1zx
V+qF94V2T5vwbCTRq/ql8rg5tAYYcXSS/nMxpde2QLsnioNM+jtTrNowjnUR3P98f/TAhHvBkD7Q
QN/Um4zlN61XecXR8DrO3ZP0fmqpdVY/KpwdCAXjOifRWz1qDxrRTwaZMyhrPRS2HkrbDMVti/KW
keNzIZ1ziyK3Lf962zR+eBdu96QEi+SFPWv8BmO3gZN/isioUq9H95p9iQkGx6oP9VejeL5qjvbQ
NfKKxHgg7Om5LuKrbgLedfJEOrqLqjhX8uIOnfGI3thEd+yWj6C7cnTwyXecgov6xQjvWEZXVZpa
00X/mdXtg01C5puozg8yppkRXjLxDo4f85SFckWnh3m7dhvjCGgFlEE8A8AyG3e2JLXefIPXiHqY
CJGblwd3E511HPO60F17rFtEM71lPJFa6p6w+jvM6LRn9NqWi9w9XYeZEkT2D4mqO2QFbW1cH5kQ
ovmmy/6QVAYNWnCfYQn35l6gEVc3n7qj9CZ6ah3xmqIWVk9Ub4fX4GyU1UdoZVSDhxr5BTr0QOeB
yfOrCQeoXv00pZtQb2npGBf1+Xj271FhvI129eTgllLzPmHop3fOyhfyrUQJH5ikqUT5UxYHD9ie
6yQEoA9eHDqTDmWGY7UvSlXaaojOLbEORlAepTpHnPM56Yx78Zzz8Gi0m4JkjeA+m9PbpKOpDaNl
UehHzRbP4nebBzdsnd5JSzbCq7Dx2YoFplrZF64Jn1LoW7U7WOOXYYTnkm9h0nrBjabEoXLRcV6N
ckw5oD9mX79qjXio1xQjOCZBYas6M77XPFyUxup3VHc2FD9F73RQz6qDcavIzEPZoU6I5aOb2DJT
KJ9Ku5e++1SawcnvsAFtjt3fROXWmF27EWmeKM52a60ETSkjUfeA8aaubuxJJL3Fe10pYVT7aUuM
VmT25/9p2swLKmFM8Zq3pG3PRj7v4ux9prHDplexhYdnEC1T++7SBq009V3JAduLnvwMvUAFohhM
JLBR/uSGCZQb4KSIMwON0109ejuLpmLcrkNcIVSBOgp0TQNBHqyoJcTCnycAYYlt0/LMMGqa4pNu
vlYZtzX1oLpp5ijeFpx5IfmWmRO82D51tTkdnfCtpQsh+idPaJ/YruF5hCiEfyu1SplDWhVkJKNS
GRjGxN60A1hcl+VB4seUgYmQebPHXHktzGqfOBKzTuRaLJ04JgCZXms3XQUYTA6/gdDOdTmjEEGY
iKWF6NpjYl+IDMvgL0rc/tm3lNCuSFAFGbxssmUEJXA1iicXplMDTuVdoSeCJ3cWE4/BGLomDDwv
d8ngbnBEPgYpZa9Px2jY97p5UWIN9e14/FYislcEZSMsr4i9d7Z1om3HWIe9wd2pfrdKOhDuahjb
lU+uj03bya0/YvtlxHuO66quc9Pc0CcfizbZGi0xycjLaOMtHdqN6moJnbclnw/MtJChtafQCDbs
UtBlSp0YSrmvcElXrHHeiVPDINr3ghf1laxTUTPu+Pl1xyXFryltMDhWkTFII1OOU5OlkbWXbKWJ
3SqOG1mOFsuSu3JCrU8WHNdEusFWlzjnM7pzyUnuvPKQqTDeQW6yLMR5p0ZnfNJzFlPtMDra77Bs
MBTIf+UJNl4Z1pYaGaZLvRvetGE0TlWRfOYKMI/xjc0GUJ6QplSvd1iKNl9mCueX2v0x71XoNnYo
FZ34ZBzXvVmfkwAKknuRRn52LLB6VdgDuFHgFfgOGpzvspqM7+rFCYNfxhw3a6uDxKbjt8wd5+bU
abNL0+De19G9QyAfYEkRdo5FzlW3daKsX4f4n6UkqawaJyPuwnJewk5euqz/3SdhsmJO64/pkskp
YZA2x9ypIvWtx1d5ruV3Zfb8h25+4ZMPs5d8ToF7j7p0R5SvFgdnPBH2uSHA7lx7OVgG6CZDfpmW
yzrX+kWp+bts5iytlWHGd42XsW19k9r3O+KIEI2Qwnl3dK5xStiCN9PIgykCNIGaDQv9zZv792bI
MHl0urUjPny3Kc6oGCgunHuaYYdUG4W2aVNvEXkaKkkSAcLEwuSspWlYBuKCXT8Xtsf4vybWxSpY
o21G+iOz9CbASWoS7rEycIbE+QzNt+avYoOrISzdP6ZOurLSfEkwE/aHIX8pq7J3Zy7vSQf5q5kN
dhQWHY14/GljEo2hIKCY2eCBFLZYxkeSiSpC4Q15Cg3nwGZptXTgC22CO4UZXxY+oZV9R6qKO/6W
Mtq1gYkUi4bCrLJM8A6AmMmK/2DvPJbjVpo2fSsTsx78AW8W/4Zs7+hEUYcbhCjpwHuPq58HBYqg
+OnozETMcjYVqMysRLPZja5K877r0qxhv2seI7vb6i6FdibH0Cvl0ewySuzoBeaHF/AeDVQmx7A+
OXlnXUuqA6tN6VDfmNGSzr/6OhseVBMEn6woLko1fK+tJqVkB34mI2BrBgolee34O59K8yoe3E3B
7xfovfW1GY9/w5rwKFFUekU1sQKUsU/p8BVM44embepVklAY1hP+A5j4TLP4OTBA7rLdwvz/zVQ/
/k+aqbQ/plGvv6Zfv/9CxTzZzxlUyVD/y1T5v5MZsjRVV5f2KbAXIGx+JV+2tf9SQM+zp2SrzpWp
vk+ampapaTKZ1knxf9UvpZN8fZcxJWMoWxQB07dFtJTXJMP/nH/7eh+kXvXf/1P5X1lhjkDcJvad
HVrx+Lmt+RCZapIBzthnlxJILR7oTrZdZF7iEGjodNqyhUYY4iU7R42tnit41aYTyfAskX+4MnR3
vOllACR+p8g1uj7CEqZeDfQpKDeb10FMaf2m/smYNB/UKlh0m0KnmvZtWaH1BOir3N93eZtdmmnI
O+qWQ6eXt2LaOUq5eZcgv53byv4H9BS3WZDWvCNTXvvj+6cZ/Bcdi0w20ST+T+/fP1q+4bmnLu0O
6Lq7aEj9c+n4ydEsG2JvRkqGSXfIVUxDo/C+BZAAXZcR/FuKrSufgWWAbteTfrh2Tu2dp39zRnYt
vp77D1Ll2hvizuahNYL+DLEEhS+6pO+80KYNQJ6SRLAYc9l6dDLpmsa/pJ4uxVzoxWBBDrELUm33
0W7UVW+lVXTE+FrWh2vPLO5dL0yPUE6F5yyX2PWpMSjCTfAjqHX3h5Q/UhNSfa8TnrZhGg0PpZaP
GzsMorkCg7oI70f2mzfW4rP/6xvLZ1vTdcWkFlzVZP3DB9M0fGL5VlTfcbB/BASiPTZghx+raRBX
ceBRgiYPBskEtL2ltsfF7neyZa2jR+XRJXVvZd9L2VYfe7uEvPnnDNYL9yxFyfeiy7VZN82oJSCZ
o9fcNpd09tjsnAa71TZlXxoPDlEOsNKMb2NEkTEVqpAVNYp2o4cDcBRKIq/NgfbWkzcUFvkNXrxG
irYAG8cD/u9tmIWB4oGKoORUKrkmNK6uFFHZaBl3VHZ+T+VOuctSaukbzc5PQ2ubZIU6n9gBG866
yt0f/jMw7fKPPGkAVSqG4ZOsE7+sQtU9ekliX//5W2DyPPvwz7Isg1ZQ2VAMRwFF8MO3IHCCUKra
/K6SHdMpr+VUlh+qltN/OCbfQlv+a2w65ZPB37HtAJXdgY3dffqTAVu08DLIWnFKO4BuSXo1G1/t
qhsol6ob2jurG02vo+sisuvNIitsS4Y1oblNTLYvkIJRzgQaARGoDCLWrM+OdUKMQUwXbT5pNeK8
ptLUt5J06nUpvA8COby3bdXdJz4IJWIqFK4O8P30fCc/i4mQSV32otVFcRQity69WzJEFhBelD+k
Bk2BfWAexZUrjwibt/miJq4F3prfbU2/ro9//h8p6sdHlaKauqKAtKLx2lTZnBpn3z3qx7IE0X0s
ugcLBpggtkJS6xGdZyFNlXlkBycxkGcqq3n+7tLs4/BE41N2pMAEGnYmUD30m9+u42P9ABGwvIXD
LZy9/tZu9q+HACMa+L4WRsI5T35OYLNelQpeUFQb+RYclM9VPbi7DqqbEyWb5Z3UyOWphvA374by
rptEzk+Rb4StDx8VFkSDb4wqr+6EmRC1LBIuhOhXP8LUdorZtVFm+klylISkOJusS80J8q6g/PBg
+O2LmJljNdxRGOHvi0Hq4K8N4Sjo4bbcOkFdXc8r+Pjty4rynSqSwdAfFYNks5Q8mLqXSNuM8oUm
tLsjrMmds/KcGGiPGhDhZPDdC1+vYS+Dz09i25NvfK2UbwotrOhx8LxZtiggAU8oro5hY5uMg4Dw
B9SyAA/TFnCK6eZ5NyyyrI6/em3qQL34R7NJW9FcwIlq4poxS76bi1O/1JN/++xqH38NFMjpDMPk
Q6sbuv4f2xSaa0iiF0X+QN+YVrwU8HP75CVPQ6bqJ3EVS9L7qVAMdfO1Adt+O88m2yAcg5aO5p9r
M8lOjnFBN9ab6IO7UJVoTasUOHLkjqYq4UumlXMbepkO2mbsniEE/lJXkvGpYad/P3XoyHBdf2on
0ZiMGxPmEHrXEDl6R2pLKfqTmLJPggpKmipXJi3lRfVGb4C0BMXE/CSnvb73Cie5Fp5aQws2tSv3
UrK21MAkEZ0YB+r/jYO4EoPUODoZh9Y4gPcQUVY8XS4acSVkwnBZJ9zoWUKL1eJiWffBjRSAh+nz
2J/9L74oX8WDWKeAwURtfV+dHctvH+hPpuPZsO7mGekVTkONCpkGyrqLEghC8hsx8/wG0fRDK8XE
72NCQA+1PCg7SZGLa6F18uKhrWE5gGtEOSut9rVKMjjnBmmK7nhtPKyiJxUG1rMwEEPuQccAdI56
9qm73+mV9EXIB6rVBqI500hFVbYKUhh8lnXiSqwTVwVNz//ybDY/bsN5JmtsxnXT4GOuqx93O2HU
1KVvUhZGcznl0DAWkcHJCTF28XgkjrXKgSY6L3JxJQZKw5Or3DbS7SJb7Jyccj95qh9YtMLxMrXo
P4Fnojx+kIs7jiWt0Kae89iZXtPiWFy5ajMeq06dlcv65cXmigGwrDn84dUJoKfF8bJWyKZXZ+Yw
ZYrZMoibtcGYU7zcvL46sXR5FRQejMexVwi/8U72BZg+DS14se983dMbYNFJn/dUMUL+EJtWBApx
+wI4i/1VjimgSE3JutXg2wCqLG2o2YHjxbTKfk2aEF6GJJ6oqA2DDkE9ywK27YFDFLHfd+J30VGH
AGbbyZIdSkDHsU+OyLP2JmW08ZOQkSXt6Dmzq7XVOUXwbQCRjjSn28KB1JXSHZWZ5VoeOP8PhVHs
Kq986aUsgdlvTC7NNIjp4Mv9vlCCu0Uk5HXvJJRNRdahqoydEIHeMXVKT06c2ElPittei9kHl8CY
a3Q1roVucbtYed2THxbRmSgv9TZlCacK9Rpnp2iGM9GWAdITWiqVtog3RTaWYNJNmt6rf8g9SMSQ
cXF+qIKEWohIHW7sWk/3woSCnPFsW3kK0XIzrCWAD46WQ+/Eq7WeU1uoe+cwiMsJ0C21/uXcobAj
+nUza3Hu0ui840isUWHKKf3XfVIylEGe6rb3JIFbcMVBs62C4JH6DI3h3eSnBk429ZFJpCn+ozyZ
lcOrWR+pBDQBprKbOKO6xlhVapBkNMnVwIjqUUgpT+8/1LWZCq2YGYXjP2QQYb+ziKp2thBKYdZp
QNMnMAbPPsQdsoTq0WaT89k9gs9qHyF7j5sNmGc/L30Y4gJNS/ZJYvXllW330FRKnrwfWlffwRMC
mFyoNvF15rawaLRDuavFvJUuIZUgd7HTlUeaRTTaIWQaS0EQeurgo9oORlFSg+nlT4EHt6fiGTER
bLRxZdzTPKkAAk+HC5gDJIMyftPouIj3pH2sh7zwkr1DvcSs7WixvZeas9AJeyejzSPPAOPo9Np+
sAPupxpwR7FBim/gb9hopVQcGi8rD1JZVPQbirli/eZSqEqlo/x7MhqoUCbEO83ny27y4ggv4lJ4
jQifXUcVPDZtJyXAVU1ULmqm3xbTMERyR0Wddh22jkabIEMC+09eQCMXx1l2ogXS2Rue7e+zOMjO
TjZUG8jUwzvAB7KVAZzAYwY9OU25WfPclc2nvPfhbiF6H9Xsfq1c97ZK094EplfdWaVS3lWVV53k
sr8RMwBAKvoD1VKIvDcrjUZ7mvTamw+it4W6WmtUFg71BSj/lpRbkZwy1Q7Pgw7fYTV27Relic5m
pZrfI1O6D+s+eVpMi8k0jdmv+oXbfgH8/0yXovW9ZBsUpnZ00dTxNm+T6kxLS3lWjcQk419/FbNF
XmVp3a5g2oPfLJhNZQLePW09LBV2kIP/3U9oAX3noGD3Lq36tok2bSZRO53qzoXKvuCs5U646kaV
jXlBgVRQ1s8ZNO+APpvNARLx4B5M8xSGw7R9Mf3yCxgr2adYs9wdWD/WRq9r5ynLFZJ1GCy+W/pp
zmYOXeUffRdSS4t6HKSbkWaLTR0S1W51ol+NHY0n4LqaFXt95QVeeeKB8UvikD0Z6QE42onp3ET0
RlJK5AYXAFSGdUkP2iEZYVSOpkFcCZkYWn4WIH79jQ39Qc1+LLsbO3HVtWylxkPsU0RbdMZdV3nm
gxAB7nJX0kx7AUDIeJAVeBXrQFfJfzEtwCy5OL0F5CKzLO/GA5nai13Rs0ciHTiDIVYPGXD7EFsE
gXLqtVI5WUFLT9CkThJNPcxToSaqD+nYm0bIZvXso0vdageAj/eiZPVq5LU9g/PWUkeq1GdHdsZT
yeFuFTUKrIFKRheGFHyXXA5TRtY3D3RPUaAs++POHdTmvrETtuyTya/e5Eqqz5UnjyeP3BK81waI
Mw4Hy6LtzoPm59u4rXYjjl6AnxyuG7AnzjJXFzZu+XXJIf4ltP1j2/j9ZxpISOMlRg86iQpovAM0
PqSip0GTL0VSU6/SlqNyjtxg52ZedkcYJIXaOfFudBpmLaV8FYVaWt2a0Vno+6DmedZ0uzAxEsgn
oKUiyJeaR3ElBilhE9x7PpxKo2u8U4ip4VjfVD/otrRowOfVJOkqTDW6DOgqP2vTkPtxw4/zdHke
1dA6C0uhWozEQjcaiJFFgf26RhjCh3qsivppgCUs1dv8JTQyCE9i077xaavdd0OQbqVB1h8CyZxY
f1LzO/yDs62XRe9tA1MByT0qblI/O/Sp35/FwAO4P8OKAd7VQFj3MGmFTGiDSesLbZuaFC13oP1O
a4MhAT42oQsEOsRJ4/b5rDGC8qDLgHsbtLMeCt8qDi7FCiPdeFxydMyVtVCJQYZilvyRMAVLZLZf
1O/MZ0uPerR11eTAJDV9fd/KcX0vJ7QRWwaINmIKvFh4G5jQo05KMZRxNbEve7SxlgO4rJovXWt+
YN6oFb+rsa3af4GaN15PQdAT6MjBJwjVzr2SRH/RpJH04KTwpA3gXUurx9CixJU64Wc9tbuV63fZ
cVTgaKD9+0HIlXDi286a7gSScXhfF/I3Y7KXoWKgSV0yz67dDbdZTzobGF3zuesC4tBjkt70ALze
JDxhAY+y7vM029tt4Z4Mycv38qAeQ1hsT+4kgsjJPS1TcSVkkb4FBrGarcRqYS+Gxaowh/vIk+F0
nJw5sOcczWRcQ5cK7VVVBi+u1O4K0MaegsYctobeu1t61IbP0FwdAlgYOk/bmlrSEHJ8cgvHPTap
Gfb86vjrqKWcTpLohPAcuwEkHCRTI/6qyn20CQM93LOLSz5HBYBNFXTTpk38vS7OVtR9S6uUF1Ir
FNh3WXxy+vavtvSNe05sxr03UJEz5JBRlDmI4HlB3ykBA+kojbo7D57vTM2o09yXqnCdFGzCnTf1
R8NAmJsFYYtYL76FPonEVh0jwLJlWGTTSFH5btt0Z0pFRodvOsAS4IAd5QfVWlg3wKy8Wo9togI1
Cqhrlvs5Odcb4xIMfnbhRUzMm2zjxFSxyuxS2QMZikbu/kMzTmphA7IxpCFheSPWWkkeU3fxq680
d4H4FkvyVvB7cpdZyGOfPouud/ZuVW/M1oq/yYQS6PccxtuW+OQhSWkT0uhA/Yun4gYInGS2cCnj
P0Zudir6sr7PW/BR7FDy9ooGlqwMftcdNLRaaoDpxK9Cs0uKLrgWyt8tGKYFoULjPUjrfe/syPlS
dlpZ9WmE/5tsNChkYioUYijcqDktduIqnlYosRmwAbFox33zIhTLtLNNjWb8Sa0Y2VGhRGe3+Fvs
xLJabWgdH3KKcORbOyciSDaR/7wFBfFayzwIxzny3doWbFfyyDOlhBtgbUZhuHOS0n4yAG7xM7+9
VaQk+OTZdBspjvWU6JF8MGs6j63Jyi5go89tR9kLbeDXRxfYwPty9NQ7yRlvSSnLnxWD8JjhEr8m
mfc65G39nQbEetNkoTnLgT/jx0rYpalk8QZO1rxg4t6QWfgUa1LT7z4kalNs/WYMG06sWIxjDiSi
42evJsKNppntLoTQ2hsGakks7TkPUv3oNwr1ayOFBABzlCYY8Gq36juf7IiXQFbo281LGPBjLrQ9
bfwFfTHPWdm9rp3dzVqxosls8KHo0NKbHtSXQPX2rQJuxjQTQ+cE/XwVJuYfZP6kFSYjZxfiuzyD
4H4DpFAIM771wDoEBar5OsqsQ9HAaBS21khJdyzTOOR/NlVPp0OI2SJXp+kHWUlDKWA/rbJZFK3e
vF8mHAiZOZT9lWGFQIa8ef5H4ywCeMVSNWMljD/cfKjz6hiV6sZ3Q6qRmjh8ll2/uDbUMYaTSpbv
O8V5LAw/eh4Ks11FRmuBJ6vqtzl9TLQBx3st1l+Uiv0T29LXaW7EPbBFRPlv1J8yveg6oF58tbox
aIMRy34ni0avuqmnpVEMKBgIRZDjWl21jrK4nr8nQwnkRqHyLsp+cLALN3HBfgN7rsq7T5Ycw0M3
fZ3EIJaWbfG6VMhcSZdPPbsQsSgralDd/JYWNA6l69AG7yO3Wu1p1AFryOgBuNhuk39uqi/lJLal
RDsBoAKcUxloT8siMVVV2tB+WcQ61SkUWv0Bo7nKKpoQbCX1g30Lim6fmz4ABRN95KzpB1ogJxsx
NEY1YajU/cr+VbEYz4ulJi+OfsswL9bpxq+TEEZMI9Wvcz0ydlBmGJ9SBdhRqFZlOlMM45MGBcNe
13QwBaZpHvja2fLsv4StUqnKfRkDyDatnA3IzbpJ0N3NzjrAPk2dt0NM/1/cqqFSyKZHJ7VSMNGn
ofCH1yviBpStO+BvLaI3M00qQJJQ6nC1LF3WGxH7zcT2IA3/6ddofHe8EvMgD2fHi3ZZ+g0ozalE
PwEvKZUl0P6HRr94YwYAChmhcjS0S5O4VD+Ly3EETKmDXnAt7OYlUWQ7pJsgdJzWCjsxeGGkX8yA
zVCUVM36g6ItJ5CVn/cQti48cvP65T5C4dX1s6fW4UWjrIEEtNGf5g+r+rcrR8Fn+sXCG6sFskZ8
SsmQE8gHGXYtrPgx+d0ij8p/+vA6eo3YyQaVRz/JoOtnC763oDTaT71VtZ8sjaR1Gc6TsqtemkSL
oQlCxead2jhiMFsxVQmK7YSvWds2sy8xEw7xFYNQ8UncK4k4rttwe/oqmN1jXhgHhZctazyabSsy
u5UBu4sqfWqoAr6W/K7a53UTPVIGR+8P9Z/bRPMjuOxKc2MYQ76OfSWkDLmUdm1X6bBCMpWB4TiC
x0Mz1TSVfCu/NGnzJJZSj9LeEVXciJkNu8VjvxF24kbQdGz6vMzOpRkcRqvzbvUGNNBaVu58O1Pu
Qgs8JbCZLvIkEnK3Sf2DStkzyYmfZjwMZDgQbBiTJ1lkkOJIR/eQTZWCIzyD63zaIcnTvmiAwT6n
xP4sRE2d5SfFCz8LnRjEIjvILBrAseczzlDqxyCy7fPQdM45aJoAaJfQzsZr4Mg405s0+OVTTl1M
eSX0Fi5TOwquqynF7obK5c9ZElWdIq8LtLNOZBY4Z5VqTupCDMgXPkRmS5LAZhx25efAK4e1brSA
CjfNF5jW+12W9uUmK9ThOefsb2lW88WVzG5nKEW5AadhfDaxb97sF/mv9sXkp4Ww6rnm9/uDvfD/
dl/hH3yLV/vJv5Vb0UqzicjDepnC3AICEBjU2Re6dsZVB7rzPkrG9EtPNjvs7fhTYgb9TQkbKuX8
yF0lGjZhEtHYOK1Sx/yrRfHsbZub2YNP4wFtVdkXrSNcpQ98cMWUxgTrqu9yqsM5Zz455U4s9v2B
7Zc3wWtNrvOBImE2+FBOGYp9YOMlncVQ5Jl5jOjZXUQA4fC4E/NuiJ7B1Kp2YvZOofKPgFOrzoEL
015dqUlPLj/lTODJ8CDAepFT1KwlT4ZMpKZ0m+BCMC594rDLCWgEGdSszNtWye+FWG3D6jAQrgCe
eEifkjgH2dn2xq3wQfgX8PrEjyjNQTt1zUX696hslaM+ZJxcitpOL2LQr6wpyaGMMlUIOv1GTKyp
qi3QkkJbUfmrufHFGoGnX/1uQd4QjSpK/e8UXFRAQiMq982O9AxMq41E3xzHMfIQIKsqgXXrA7XE
Rt31zmoJZtIkChsg7IDug20mSpTLPB2aLL7qSpkD9+CDS+HU1q2wFv5zoMPWi2y5h3Av7Dy390GF
KvaLSCyY7hOMnXKZX958n657fS3C2LIABUjr8kLx8V2cO+XJ08fylE5XjR23YMBN89gcmhoqizLY
+RguNssSIZuN39w0fhTsZDmfF7zzt9ilRhIf7JZmCh8E72u1AltQdg02LEqeHz1ZByeqBVbwKIZU
H16vWvpmc4JHb/PJZjYXK4W5PvnoAdJ0pFbffZALi5EjyOrPzyNF/xVqnueRQR+tbbAdtg3TsD8W
/wWGX6tO3wMQOJc9QTf/YowlJChTBkBkBqASkde5DgTTkhpwcsU5UFX9eRGJq1z94fAJulnEZttx
rBIeAafoU/0kSs3CsQLEBVSvlShES5rCvg0cqovHLi6vAzNLJjTv9kiGi8rs3xjXjr3ShXEMqOw7
45Q2saaUobfqSF9MJTViCAo1OvCb+SoTZTYl5VeHJgaxWlTRfJCJqVCItcJOuPqdbFkr7tFlFNYb
KYjrTaqaRwXY7mGKU2YicBlOcU0xt2UbKhgSJBBuox6HGEaT3qnmJe+sY72rR1riMYeor4RNJNWA
X5gc/XoH4Xte+OEOswshVKfIqViHm2uxpHXlZ9VtXrRQAh2jTqtT3fpE7S1Xu4gBfH/9ko2mtCEr
TeJyUsC17WvzZdMX8wpKBA0LKpPM24YmZe18qQN7OzlMctiHDeHf6Xxvu/iZnZUdFJTV1Pxd7eLC
4VAGKiZ9owyZXJyMIi8vYiYsVEl/tSh0039oCax8sEia6uHP3xfN+o/MqsF7DHQUeWbIGYhg/ppZ
pY8xCOnFtegjdX8YiVG3lDT11rHIgcyHjSfraAo04faKLOtYdpl1FOrGoaNr885StoBgG7qj7vhN
eSUUw+RnnouFwsU8J4RCUoMI1tV8H6EKzLRt98s94kj/e7CbfDMWsuqvlldAFc3PeyzWsk92owRp
MSUYQi0fca39kJnbIXajU6nJEf+u8vXqg8yVBihHSzgLhELYpbCzb8aWTQCBL/novg0qdT/5Rsxb
ap43/WSzqMWVLqnjBNQJrxC71bagZqYDQHG+9jP6Nw3X3c5Cp6MkQqwS9n43xgcd3B6LOupz3OeQ
63AM/AucaWCVslIGPkvWPtVqsO/hh/prJDO0iTXILcU0TKt1B1bCY+lL2jEtgxNBndteHpNjYlIE
rDUZ3fRFcqwHSqKljqzxldnAJQ9tBNIMoivr2qooaZ0F73TCoJqsQFsE9ZKGkpXqgCS8Eb7EPch4
42qZL7cSV8JGaMX0nceK/JThjsAyTDf4R7tl2Yd7CIWQzX+C8CCEXh6R8LWqv8Vs1orL+U97J5gN
JsKmpG3cDQVAq8asra9hm4MMBKr0SR0J/+lQgl71rW19JVvxVc3V9GFI0uJQmeDLcDxMTjB/l1tA
fF/MJrH3vkxLtDROg5TR2qYBNyZki6KJ05fQd4EkmWwTpUoJJXrZPpbBjSR7ltwuismvk4GboA62
Syl7bd0NUWDd8efsvTyUzmIWQiV+Cwb7VWUYdXhNdLE92oHzRdiH0yKHQBqFv2Z1LRYIRe6yAzBJ
wa8Xv1qbAqXgAQXAz359o9C5pEGxAHxTFZ+VutG2gTI+K5NokRPCAcPnzayQNRCSYExaL3ZC21m2
Smnm5CqMSOZbFoUM07LFTigzmB7WbQf5q78q/46oniSHC67DQK3ejW9X9j1tQt4uKAk4JULLceQ2
dcLubJu6fU/VobFXG1CThLEYjIk6I7WpYxJTd+wJfrb1N7EAqmr7fqqBB1tcr/bCwiEnc4bJ5rz4
qEZHZTsZKFsJdIP7YKD1nLz19WKhp5694lgYbkArl+885ZT4an2Amqs+VAFf3KtlLq6W4V9shFpY
z36W+QcXy1Rc/aOdosVflBhcuN+Z5WX9+qpHKXiRSoqMsqm8UwySksMsrnsgX4p5L9VPsIhpAKH8
YuKVdURUWMW6GqVqDx8v+eqfJourDzI5GoprfWjk1aIQt1ymy1q9+NKpnJfFXRbxfGsx5/trr/1S
e32xiyEIzGC2yFm2TaUqXkOvnW9VUUmkD6/TQm8UogWUSiWhG9+UzRjf6LBznpoSNutpJuRFAXTo
n3+qFf1DRT/5I9lRLJkdokyzEcTov/5UU1ujE+nMwZfIoCmU9OimTAz1L8hn4LxP0owW/aTdykk1
HBpLC8+6L8vTl6b/BFUbFWyANX3zNZjeQ13/W491ML++JTTh0qayMqrYPLhBkhx98O+O0eCRJxaX
QijMPkyltuFZL4RCvawWMinED55zB1zoCvSW62IqgRJDG9GwtLJECZRk+ID72lDmFk3/QhUY22uh
WcxzYbMIB328A+lQ3goTinkBMFRKcolZ+eAboBnM0ecpDi1C2JNcLdWEkg1EYhBh7Df7RSSu3uTC
j3DxJl/8gF1DjHxqeg+newoLYStWTXJy3wnwdS0wYqY0kUsU6VEMUvrz6oMsDKDKBIdIYhwSH3Nd
I48IfQ9EhZMwgmIRFQj3s6ffz2db4Vt4EfY2kI97nZ3Oe/dvL0mYzLecZA6dtmu3h6ZI8bLg2PmS
Pw9NOmQZMR7mNCn8vFz0qZN+rdsO/qy3JXVAxeAHN0L7QdYIpwFgdP/yzXFEH8UvUSoLNjONLj8K
CVWZJr9fvzpJqeiNP2reo5mYzeB+GkaVwjYzrppVlcnZuS4LILjb9rFxB4B7FNrVt0IW1V23zUrn
21gVxauxG4U+7bda/yjlZb4TDnzLt8n80DvUVq5BEJTCw+uYMzDssKp7SaLKveTTVQ7CwM4nWXNV
ZTmGQijUFsC+7egMZzH76EbYzUvg5oh3tY+5ovcRgI4T3Iyrnd1K1s6KnHoAemvfokgZTu9EwsQm
LbkNSPVcFWOmn4VsWStksIxYEALwiFwUs1MxT9Lvme0Pp1mUNSNVgL1pvnplDwrxCYzHR7Clna0t
k50AjsW/6SQ9X9VFPH7pXfe26Dv3h9IVG6rxhq+pTL5KpT/nrqwCF1A7UJ/MOHhdFAXj+EV17dta
U77B1hkBV0iqkfIFV5Gzk9eQghSSTqQXxaXtjymMuhLp58lW2HSSP0H+TenL1rbZ46V+uWoB74Lk
BxzwowvTy+ulOs2FUIrJromrRUbh0Bpw83QvlGNtVUdxNfsS8/+4/GAqPFpNcak0kDnfLVluVQBY
BOBYW2xjOc4pZDRzQlZkICiE5xfabfMLW1CQpmq/gPYmkdtNYeuxAj0l5kLP3wbmUw3UZetZd/A8
lHsCUNCfpQSML6pnmCtiMxqkCFlPbZItyXtgSW/mqRfE/qUy49WQDNZRzObFUg3WF13mcwC/ayYC
E1p8VmWa99k2GAr4mQOvAFAwab19ypGOfp96CgiUkQWm1jT3ek78oemaoFVClftu3ilRycemklde
2z+HfVzew1aqnmRSWdc0PAwAflTPFNuW9yC5qyd4oqD6sLzhOXWbd/acTt7ZyxNZiCf5ZU18q9qZ
WsHWxLAo5tGDM1i0r0PqZkU3YdMG507qrHWQqYBkT9MPhstUteocClFSdB/solwBuF0Y9jV0ZUTD
kvUsfHcboZf7MrhqQGfcLC9lucMiI85J+Z8O1I6cbFK7LG89SS3Z5UfZ3slpXrQoN5llQhvE8cV1
Av3YmGPj0AAc15sSqlBa4LADNZGWdFDcwGeWb2aT2on4hw/qsBaeXRf3NYgyZ7phtp4SWjuoI5R1
3MBFkTf58Ax37ReakuV7N9FA0NIi49rTtVkuyfZ476XIF3sLe19BLuwbvqegkx2KXK8uqWS6AI3s
gPwkcxt1fMKCWAbamIwtzSb5hk9VuFXNQn+i+JTfJTmo3xYJK9MzXxelAGnsckmtdyTZr0DODDnG
68ZNrgX2X6MMW3VmOe4dGLzmRpbLgZ87j9oILVI3TSgl94Uj59e169pQZvd7Q6opt8xM48HLvOeO
pweFVojihBAIqXdvbU1TOsTSGyDojrEPdJlZ5/aWnsbynKgANrU1WP/WoEO8GEhBuxJCSBmoGYC7
aae6/stoA2WYDLkN3ux0+Aunw99yUJxPixz+hN1yKBS2Re++txXa6VCpvx1A5+UaRf3CVpxHF+dv
h1WegdxferNrZYn5mz9xSBXn0w/+hEVZ2M11nQONH1ngq4rBU8yYK7Abu1eJDnt4ezVGUD2uKkgQ
YY3mO7SsSHMb/TL/Jw/Co+kSSOGdZ6vFUTf55mrd4wBuxnFpI1xEismzZ5pahtYd51bEadpNC5ap
WA9d0qvx7O7XtYpCy5gW1xF5uAysY2DH2nMnU3L71qWqkODZ+r6jgML7syOVUuToWjfJVAiZGELA
zZOerPAs+uloWfSPjvqc+qo61H6QYZQPYIVaF4LaBMqc0H4OvH4tK4353anqv9Om8x41irw2gRUq
s6nvR+9MJXqahWllkCNdTOMBNpmKqq5VUwwfvApTl2rQjXgBAci3YAxl3fVyUBgTHzyPSlbW4ogQ
0Z0D8sZ0Mnh3enh32Pj9pfCX5XzEF1fzsUQcU4Q/WNc5sYjLqgLrUMt50EH+pl/cDD4hpTcexMC+
/HNDZf45qmPjIbHNcDNqpJaFMoHA4WL4yjv7MSw/O3lQncM9tI1TK0VUknTW5PpWVRX7MdCfyAbn
TyY1oRfXJswvjOwqTna1pUdrf+q3KDvNWxlNCxd3N2ZP8L89xjIRGt/I7Mcx/iLWjF3/6qKRlAZU
U7fc1h4UZsAD/V079Y5QY/+V4m/v2gli/R7mgGGjJrVGQrm0icnDkiKnmXQvVZV7NTaW8bVkufNz
ueuHw8flYLAqm7RxAKAhfhF5nXtQlMIBIrWys10JNhrf1DS9nYVvNjTFJrdmTJmjsKtKIOkn8lIQ
uh2P1m4+vZfe+t+cfdeWnDrX7RMxBkiIcFs5VyfHG4a9bZODyPD0/9Si3ZTL9t7fOTca0kqiuqsA
SWvNaSBvBiNwlI6XrjABhKijzlvp1GiyTOtJRyPOcBzus+CagC7vPgmy950Uh2EMeLzIfKRcxtmE
tUl2cvAuILGFP6VTkhlZkFLX+TK0uYnccWyEK5x6PHyQfIDifiSRg7fMYJ+cHnj0Dd4zLeF735Py
Hz1wo28J6tGQZ9uWzy032QZ/hODYmFp+TtwhWyOP48anqL8msoq/RcqnaXOc0coGUBu47QOurvQB
VuOaQbZJ1Levs1qg9UjjgxML85lE2ANFTlTtXjr1jQ0zMJdZGdjTSQluoMk+RA48oJ5G0HTpyBDW
ZPzSqe8VYBP8QyMLb0lVPi5rAbc62EAsV1qBr93CjU3tTNqm+yZQMf3uLQRJBZbqB7xpeEvyMUrQ
mgd9haPELH9uAQu07xrBsWBq+TnDUdAK0L7jsuldrANISGpABJnnCjUOKGCxdyQnESmpSQ3POUik
y93JZ9uQAcq7ZkAWn2ec5qGxio56EHsH0hd95xeDfNFB6Rhj0yZYqJ5fAqf/rqfpwDYlGQ7dX3s6
R7VJ0zWfkdxQHQ3V4GyjOtpZjQUBjacuSbtWg5S6WtEtgVpt7GlEzRzizy5kpGtadUzCpNhICaoa
0EhWV3zY6iqtxt3mblyCIQ5gCi2WFlfqzQqyI49Z0abAIaPhHAoJ0u6WFLPx3Ryz8RyKJp/n5UYG
UKvIrI6DsWbq1wuOp+hddztoWxDg1vxdHYakAT4wfvKAingHn1ENcjWAz6xRPmnUA485C0a8cdcg
TnK1OL8ko8gvnpUa+6EeHgghZpZTr2/db1lVtHuA98Y+SvLf4GnaIvJXpmeCfaGoMtD1/oJeQ4ac
bKbur+qhKZ/M3DDM4J+8t6J9IOvxEL01Qx+PB9FVh8Kt+i2yXMEJRlqym8YsZK8uZD2r78KQ3Z9D
9KbCXJ/dyZSGcSvDNeoGm60r/HRZ4hBqm4Co77FKhffosPiSF3p0plHQG9UDKPAWZABMEuCEFvKb
j4Kl5EvEwgtuHBV2YfGNI9AOgurIIxDFdWHPd6SY4TtmRQ4aKiSAqq+mjYLPybrvOuyCzcLCM/mO
hnNsHocPusFwEyuBMYf0TBBhu4MNWB403DcBaWeNSNPK7TPJkfuAahgaF7oFUL8illsyvlFXLmDH
lR/JivqHcLLus6GD4jYq3I8pcpnXrd5wlTXIHvQS2COUuu4ALjktbOfGQoTVf1hQDJ4AkiTs8ZZZ
AioCiTDBIXIzgLCLzjm0TLz2xsbrwTH7NiY1Gd7JvKwbsgWpqWEqDvX8XGloPHVJisoic+nUQbq8
mTYIUTl3M36b9kZGNhTiZsqby7yZjqzmhq7Yk63cJEnxgeTt3YyTUE17ExFAolqNzFcA7AJEH9uB
ErXzYdED5M1qD9K1NyTzBqtAknIjz9gLsME8mw3Lzh6Ms1AIAgXwsKGNQMyauEeSN0rZYUNgWISd
hyokIQ5BHOH4noynrp86AiBJBqDRf41FQ2oAQoMXd5xQrGcZRaCJeaYtAWcBVPuxAcetA47AAzUN
GF3XfRqDcizgwIBiaQvWCdWdbQA2LYwdCbnS3IxzxykQDqXk+D+qoFP8NsTacAAtafJol1Z5qDKz
BJYJGg/MlcKI7ROJwLdV4ts+nkC2Z59oRHJlVf0uIsfRAJEemSqr2fEt/CRCJdK+zZGmgLJM/RJ7
rF3i9ahdF6MPxEIb9ZULFGYalyJam7pILqOZ6GyRKa0T90iAHkAo25OQXCiMUyomYGHuyXWKAsLj
bm8AvZ58pzBkrGPhjQK4ON/cTId6MOuMHNNJRC4UvmnaYt2ITF9KYwTCU87FjmPr8VBr6l2rbocE
56N2Wxx01Uxj3po/u6SiMXnRkBrkSqTI1+gGlH3hfwd4Rfz/S+ReAT8DHEgrewCwKv1vh9KHcFLd
mt32KQY1HVlPPjp+A9P3ZdaT7GZKGveuMQAKLG+WN9nwQC862bw4kcinciMT3KYsdfDaQon0GVAA
1ikDyZBLNSrGwNMTWFxOU8kKqjCSE/Diga6B8mak1NraQwoY6EegU3kbK+5q5NVCRo3ZIjHWkNEP
GuXKDHQBNohewAWiRrMpMz9ntjSvs2WdAftapAwwpz8tpeaDOd3Jih2ZkULH7wEMsLgWik+KMQBq
5d+upQxbDal65ThdB+ByfX+6ZlyDafj9yUsdvgNDNPhDCse3Dg3qkU1QJJviYKlmtABvv6Cua4nC
BE86EFluHEg1jTOUoCI9M/1AsoGCTpr7UJOOpHNzMxXNP10KXRUZ3UxKF1GWoD/s7fhD5QUZuKBC
+akeUNnh4WZz9fUcT/zafUfyRLYjCFZdvqtGvfiUZT9AOz5+8GVpHVw/y1aj8m6Vt7DKV2+Dae/I
vKuMEe90T8bgZcva0kKJAuy6O5bU1T2mdkgwLmJsjqSAkpdA3oZw1riJybYgg77cuNQhIDKWs829
9xQocYPveEAnwKqinRdMMynmsTWEJe4FasZ52rcZb65UDkG19hqjwKkYx7mDqqMA/JqqmZRYzOOQ
bkuyTNVkzCY0nJvZpJASvvP4zkYCuxCUSxG2slVAaly9QfnH1NIMs2qOI4Bvso78oNqWJfLmkdWD
Q6QAZN/b1K0CDZm+I1gMOI9Wk54bRnS13LDbOfBaBAE28FE8hRUjwwsgC0poCz++VpFVmyjKH3Yj
wxvv5AwKcOwRhHyfJXWR43jAxkmdiUqqI5CJmpWloQxiEqJiDwYtGCmCTUHGk8vU6qJJg81kCQTl
8KjH3TeeMmcd99jppGaKMNn87jVFmOQUobVWcesYh9vpb52ni5guiK44xvJiNYLjBiVANe5wG3cU
4MzR7OwcjjgsCHv1BajiTy0YUw6kpMaLenPdl2W0cgTQdRdlmmeqqmEbDAPKMpWH3dUh/qYJqj/X
elzhXKeO0rUfo2x47MzyRI2D3fKTquQ8ydJBJi51J42y1sCWgALnsKtvfEht1C1yeCd3ZRlUsPxz
IBWdfKbgOugL6CoAOcLXbuS3QJvP69fMRGQFmhdbNZRmCAzCjYUTCCTmIaGRRNQwxtNN0wGsfLYl
BdlVhbXByt88ooLlu+uMHmp38f4N/Cj7TD3LAoVd4fT5ZlYwendnsugOLAr22KvEe3ql3uKnLvkM
FX64JJRK0zugXNHCTnuu+ig6lwaQBlVOxahbxmPmBzhS0Pm7FuQlj0yGO8J08VBH9whe3x1Bt/gR
Rko3+71Zvvk5qQA6dLJOtSLEYQwSrA/UCKd57fUpULhmWREoKC4Skk1jx8a6wiHVktm86cHvy8tz
5qEiEusHrMkwIlE51q+9WYZ73gfHcKKd1gYgp1QWd2ZNJtkKScE96o2gvZliLPKPZY76OGNR1uaT
GQX+ArAtYJU1QCapVel4MEsgafSAucNzimufuV5MW7uzbVIC0UxH3fVkmxkdgOXsYxq2FXDoI9Cs
F42+9rys+OSAxJIgIAHy6S7+1QLMSe4CKAJ/jzFbhLWFl3BCgutQYYElicbwlwtxgqPAPGkI0id9
0Zote9ckBb/X1jq2zGbjUg1nY9LOQ4pcKihQS0dFzewbfxvdlG3mnwF921GFV+HRn04/j7sfkAgB
JhfKPNve/YKqMKgPPI0vEQDAL8i4tFS9gp9GX3mc1jvQeKKUQQ1Tu653AajS9a0YAJehtK8YvKqc
QZlIVb5wJyM3QXUSXdr2CysDeTWBKgzYndxwbzRAIIS6qkMzoMpQL4BGM+EwJEBidCr3GfuRDmj7
YmtHJ2DIHnpxme08VFHkv0QCRb/q+KyMguAI9OphScO/OfWaL9bYCAOdttlmzzY20GnLRrIoe678
QR2doMY7b5HDZQgtWHaWhUeaGWrndDC9M0DYbPCCG329M/TuE8momU0SZdwP7SZuRXycHGY7UQA0
Xsh0BL4i4t356ung7fXePk1uI9eSfZW6V47ir1NYgBaqCevgRMNJluAgszaBMo9H6a2CtLPxn3yR
S/KYa5m5/asrec2TUTgkijvbnjcPfwypLoLM/uQaC/BzRbjzrGftfIlabVUrS88BcCgrc8WtyNrq
6i5qit5cNY0jpkQ10tLQUKBX85DS2Gbj/yffJAutQ6ol3zNux9X3zGLskPalA+xAUJCJahS7G1mF
EkukN+JRMOIMIueHtkV9ao1sG7gFYeEvBxRCLAHBVI+fBuwTjGF09nybgfaA4zUqRab6JtNb/RxZ
SF5bdEOin2nsxEALAlPSgUR2Z4N9StnRMHUT7DGIybxxgVQydUk5Jna357k1md550rAMh3qj8JIW
IQAflwEHSSLVyt+U0VN5/NzMJfigWgDIqNGgJioEjOyfTKYwQd8zcNhg14H141n3M5y/I9V4FVdl
cI3s/glJucEhA8kDtk6UbIyBRQLGs2Jdgg/wSjJq8lZYWyfRcizC36w10K2CQBI7iIln+bvYbJ/8
pgzA3YBQ1FAUp7LFMmdg+auy1li12EhBsrOdvhSD/YyzsPBCI9SMt4CQQiozDXMrN/f40fnLijfp
i9nz+jFt25XhNDayJiscgP/qWgxtuSXbtvFvXVHv2JArKd9mHkotuDhdlr1gH6xZ3bnreNhNM3Pl
Xvao5n+b2W2kvYm19HPrxMORGjNsXns0zJndH+9kNDR69o8YzWLzV1ffK1Ra11vkOXzphfI/ctX4
faqaowNd3nUs19WBr/o71N0YFkyEWPy8G2XgrgBZzfeB76GS6icSj4E77ITJQzIwkkwWE9TObEdP
CtLiTeI4QfCQjExChdjT2pLvVarO2OYd3oGbAJ+U1DfmZOliXwUkI36+nEPMcUgmHT9Zgw4iX94p
plhzhPsPoK6EXMgE66TXCH+aiUzmScitphNQH49O4MA+tgAjxn4ZP7uRDo431XC8/u8NwCctigaU
9RIcTGMSI8tDAFEaT7kcpalXGuWG25yArfMM0DUc1TeB6DaVSFJgTf50SDDdQoCkckcepPhLEDKQ
JSg+cGPvtsgqa7d9BdYPoRZuTC3wqJFgKAJordiCYelWTmZcFTS1yMGZ7UNPxtcMNcuLMTLL3awg
B9TFZ2CfKGywQ/4MR4p5fl4AUgKcKcWGFGRnGyjwURfRjnFrAqlLLVJTvEsnanKymyeaJwfAQajh
FQSYVjTnbEM9y0TCIQ4rQLajLgbph9FhxHJ5yxxRKfDjhh26PLdTgHuqx4oa44wXhEuq6Q0xuEds
xaLrjNkelX+LWmcW6lapJaPZ3LCGcRkMAHIbBglU9UwT21I3HmiUYtmMbValCLNGlAvqUoOyO74D
bN7+RgH6Y+84m0RZ4B1JFpNzF3psPwD8pVMBZ7vE8wEsRON7FyCImYeoCfFcgssUZjJUUyWdjeSg
eUy9smP20b6ZA4i3Q7gamd+vQlBRLacsmnbwm0XPM5D5vOXdYFckd7FvNXT7IRr3AXgAo2cgiYAE
tA78DSj5ANpC5pRHgwwO7MuiRpr3Fi8uPeAXHUfzj2B4Bxx5ApgIw6w1gJDbTnbSONJtVtSdpIbW
XqrGKnZWOWanIW0zwL/O3VyW9Qa7/78EKVUkMqJA1JtlqB27cJT8725Ec1iT+z6W22/XRs6pJR+c
0fL3bgBEJOQzIBs2C3X/nInjjSikVNlC8nMYBOkm8QtQdPY+G1bkQU3HQN05yCTZesrQiE1r7dfA
ibLLhgMWJuYnsLayqQfouidPa9LdLIo95GeuigzkodL55Dh8rWuxg919QC13A7ZUUwNUszQcx855
1E2UlA2jm61IRo3bWWDpLttiO8ucrPos46A8mq0GKNChDRe6M1QPZGElQAwrbLGf7Zta5Htj7Ltp
LlKIDnRRQVWYq/masDMegwEj8Hdk4ltAE/d88ySBpXRMR63ZRZazo1GuRKLvebHgXdwctWyoj6Sh
hpOGuoMVmcWCumTk5BzpBzgyAd0VHGfFPLwPQWNqbqbFt6LeqUPDm7mAThv8x5PYMO9KIx2DCRC8
2w53HVcxsdwljfcCB00Fk+y5AY7RGkvZh7YdvG9YYO1C6QNlvQUFrYli4xCp/XufRToooUF/ZvM8
BNx2tqq91vthRfo+dUr2rcjYI/A3u6+8bL8aJisuQJH5noO076IDfAnLcS9GQkrrA04X1dhO3GZP
OCzNnkoPpHCulHKv62n+RIqm3wYowH6cBkhGOTAHW9qzk+XgDSksknwTIwV6IZqC7+KGeY+lKb8k
ArzDrEPyE1jgdj7eOR4nHbOqU6QNTwbuAUCxDAFWCBej1ZEEn6fNsrBGO1oGttCWrVezTS2k94iN
RjBtpvkXywYNXleW2UbvinIVKt/f4+Po4Wma22H2a1yLPUs22g/kMoen2WkOddVZBwjwGPjAMtpk
XiTw7uIJdSJhgTFa6maLAm47eJc3ZrWqwtrbBkYOkGB/yDYlx5EgDeOkb3ad4wWrAQDN73rJAR3p
WQwLbRj7Dd5B9VH7qOlq1CftIzDON6SjxrnUOndeqO9JAKLn6aHpi2M4dP0W4HPmoVaNkDmwBscE
b8uixD+zSXHvJ01ejh4HdZsFfdy1pb4jHVJhxYEVaeWsyWzqxmP7BTnY7nqKN1n+nG32u5nS0VmY
Yf9ITU9iZJkn//XLmLDPf62nAG+Fa9qgrDAFKirufhqB5ekVEp/q90aLs+GujZ0j8JQ+oCLI3wYJ
XiQ8BpCzr4PRW1s/DB6cioklDi/KdWjqwTOwcME0B9ZgGvU8R7lzjdc+kIj2O5I5ygI5xZOFYfrh
MzCngdJQBcPOC/T8+FrfPyzBfOFcPGn/qACU+AEQ9XwHSmBzRUNsf1YrzWzkHrBfSLyLOySQx8bV
iB3xXjpLklqsdi4DM6YIsW7wnW1jXU1KiuCMqQS9O9B0KqSjTpswrYd9aRmlNmi21R4NjVOjtaf3
34YpSqbG5+sS6deLSsHmASL7mHKt+8BDCQjooAHZRBTZj6gyebVIDVRgcRY+8ko/gL61fzAHvN+z
Qv5gRQRuCXxFQNsHnCDNU1CDYgjYUriqVllhavWqKbKS74uovvdgKV5mJ1SEsXblVssM7dq6WnHS
43Rflpp3pYbkNWDsAFqp6TiOgGIopDZpPfVFBWPfaZY7SCo54GH3UVdWTduCIjtKU1R1yWTbisha
ZsyWTzyO5ZMeixonEbrYI4FDPskQjOxeblwGMFg/oATBRqZd1Gy9zEDSYSqzB2ToAbnRCk5kMcvr
uAepHZfNlsySpueADhWg3UHO2CqqGCB28iI5ZXWQAfDZtT6WXb1vXSf6NgCYcTGMdfgCTOJxW5sK
UCiM3EfcDbDnqExiN1r6nlV9oWgsrdyzxYbkBGyFbJ2paAWixYCr+sYrUMYBCDt8SYQGlNBUfjN4
9bnVQNfdj6PxPsRXJA1BxZtX3H8ZDXOZN6nx3ndPrOqx9LKRcx8O+AaqplNN1ilUxRA1EzTqM+ei
jc6rRcziCAW5TbKbtMhf5wvfx7YdiCix6/EWKtSCF2RYOAcCr2A4ftJ74MbOUBZF2II7Iy45oEst
X1sAqRFVeCIZwFcaq7EmcrzNeadp+BbGrUwbnMLKxEtKZ9FYgm/nsGXmYSPX0rYMeKqPvodceiRB
6F/CONvYGoi1xiB6zFo5fKy6SK5kW/vXGsQAeyDjuwpj4d4JJEHedytIHmtzQL1CaRnWNhqyH1XB
yz3hu/otcJ5AhjBDufYgS9z1FW4qYYPd4aWN79wixisfvpDJxs0S84p/kHmtwPJ+BHvQBdg55hXk
0HyS90AG3tQM5H6zgrQAVwLiZ+JpN0FIUddiN7TqrP0tOPJexAnHiWAKRNw5UCcBUQdmTAYeop8X
QiZGbhrArezt9Z3CM+onB5BY+On9vEzcz/qLcL7cxdYD3L6iEAVmflEDZJTUQdn0K6D7qIKbn/70
8UfpfC95mezv5Hq0w2ki1qdv5oUWJgejSt/PIoogE6tb+7bj3vyhSNFawI5oTWltZ4/pQzrtKkw6
eZ4/I3Cb2TGPUEml/h6znJe+jvRkP7kJTjFQvA7eybwa7/8LI3iDnSI1wOv08y+buursJi9X818K
YKPRRiagg0LNITs7nvtFb/CqkpYBCEdIFnQGuuVHJHJ2Z5J0QcXOk4UAP94O9XsfSYa1FjszbIgO
qxG8VSsm2nA1+ZMj6f860RzCe0eTkWC6BnVx1KMJS25/nAP2RdPhdSjAbc8t4rMMsV26yIz3gQus
CxJxZESG26EFWGNh1ecYh1v1Kgr9+Jy2ARYFTIDNAuxhIMyYVaSnxsbvfFHGQl8jow7QjbOGeq3t
H5E+3u+nmbESBBYUabiRcjzFqmmUeO4SpyvfLddMtnTTpwfB2DtrA4cu10Y9B7IWtGDmgyxHeShk
8QncpfVD5OavjS7Gh8wpapxW/pT3LY9RMGVjd4TMlCJxNX5NgVSqJJ2PHP1BNV4BGgM3RHrLrKCZ
clF+michBzVT44+Y6W1y33VRzqpmomikCEobkJs5joMDQG9Ybj4+JaE7PCEzqV9zz8/xd8W6kGR+
0O9drCYuNMqwSXEA9Am4e5UDNb0vUrweNXJHXuA36x4L+3E2QJaHvwVGhr+aZThH+2A0YX4ikVai
Si7N4xca0QUVIcD7sCpA4uXbTJGTLYZMpfcoUSsE2yFbEekzakhenUQ2sZsF6YFksWf715512znG
/Bnnz223wz4EP/DNZ0yxJr75jJ7QFa22IXfkpaWyf8RNe564MJi/1eIguPmMfaTffEYWmOwk2z1w
36XdHMv8H2E/WwyJCJ6CbkaiE7Z1yrz1prHlJB6MMCzjfgxXaf5icCs4oigHezSTNTmC0FXuGK9E
fBbG+FLhGGzAwvshIM4j/M6Qg49sUhq61qhfEy3cpYoByVNESXga9guDi+JAQxfrl31SW+YCR9Fg
StZTe20UcfGg+aBQ0oEkjwI6BhhO5UvhnCLekZJmoHBN+3pBVYeNfqot9y1k39pB4m+pwHwqPw/f
hN2Aysq14bevRhOEa9wICT5bKkEw2gFV8pfOMYNtZoOxxc46d1/r9a4KWmyTKBE1sREGN0Myc1DK
cCdP3hzIC3xgiObKGzPAzkfdgtxoirg542hRGzpgcIbg83Gc6EDoWXmkjzsTNNVLGoJ5znjCF9JX
nI4kARoaX3hSjw7ATQSAlgt6rjv7MHsiU2pCs0BttYr/J3tPdgb4Vp9MBcY1xQ9A00LX41hBdHKi
6KmJTA8LucQQS8ssUDqBEk0bWWM3fWQ9eAdqOmUci2ZYyLAZV7dGv/ezINAmt1vdHGyaKNBtTBpR
C5iqr3gMohjHBm8UGLfYUagEdlYFbGr0tx7JSEt2d0PugtQ74gYy8JXHn+xI8e9zAH/paZBxvaVp
KzGYckFu/8NlkF1RoWw2Kdh+/hh/mvFPMpqi1pGMVEeH/+FDzCZlkeDXMH3kiI+7xMXu2H//LX0/
3zC9lvtRAVoZqqkUEJavFrrIQTjUHh92JCLlnRkpKoKsmn1Dz5FblNe+TNq3cHMU6tEUs8kc3ovc
epGVrFpPWgr/784Uy9SRA6an1/lK7q52noJ6JuorVsNYOZvQCLaidoBgoLBMUVYsj8wovt0Al7IW
BZ3AANvMMl772xj78H9yymWqLTUR2YsEpF/nTDWm0LpzXgMt0zBBD6FGKJfsz6wbzW7FzWrXsfEd
UAyih0jPowcAYBVpJ7GBGsvHGHSvDyESP9WAxMXQJY/yWL6ZkLTulm7O3QeyA1eu3IgWzyaTNxZO
wMxxkaobGzWx6vlMgjT4T2rJLNzfSnX3tCMebQAQDXxeK3Q2TpX2H8ag2ht2bnytowEA11jCXcch
0o5VkItVXWXF1zpZkEGnA80yc50arES8vCLXB2lImtC/DhbYtQyZfizwvATWmKj3feqlzyh3+kGe
YZx+TZgnnrGZ5u9p7kwzO5rb4vy3ubM+FCsUyc1zA13tdW6gYZfXCsd4S6OuwqttI/XYLwHojE3w
L6COxnlNWbfXRMr4YBoZ6tWrLH+xOhYv/Bj1o0bHJltUYnMAaoavtpotymWre0+UheC1AJYbw9je
0TDB1tcq9yvUlo81MGqVdh4OVYDzjjfj2RcZYu2l7jUPKPt5vqrczP/c6wCTcDgD5KWVXCojcZCc
BjkHYOSiyvTy4jhO+9hq6T9SyXE7B6EXkJuPWPen7wCrgU0JyKVbO+s2CsQuwc7qJxwbkdgE2dIW
RwGgWLVQWAdUFrmMRlNcXNTir8wcSywnbMSlyrqML5AOVp5zJDRMQ9IkytrkqOAAE7CG43dlSJoG
ZXfHzDUOFJDsJq1nAorNM7ixBex/4QA/3XZ22Fv6MsUqM0AMD1b5ImsG4kUfy76+MPxjsXQMbLk0
dVg/GXUodm1VuAsaUgPsDA8c1THbubo0V2lks1XtBmxftcGwpH9MDmTdfaOGlC0yD+n/RMPaT2+N
ew/Q2bMvaWdjCkVa0HGz/f/gW/nJqmsD85HhBGnXCSfaYkup+tj23ioF38YX1B7HKxH0+mkMcmwf
AdcVR5ZQaKL4YPeW+9yLxNwXAF5ZsyS3P4cDcuKgzzuwfXtJ54PJLkufop6v89C/AG1n+KwLGy/j
Q8WBpMbiRzurgAevwA7yLM5Avxa+KliC4xdS1L6fTR6Oj10ojpoEEI/wggdAP9Y56F1AjUs9alhd
9quizsFB+6YA4+FvdpNx3P8IpeFOkcjsTzEnW/cYun1wIiuvynHqSvK5Ab6HtgXAwosZujXSAEH5
ZiInxUY9Vgc8S8/YZTWyfBZ63LjXMB/StejKYlWGwr1SE+OHfh01/tiNhX2Y5ZUnjWOrtycSkTv1
kgyE3NgUZYsQuwl12SkGZin1hRbgzIRZmRsvRXOWQKjCLmiUPaFmE7RWDOX101DJLL/h4LMc3fUs
6/AWaHeyOQl1TiKKNLwicX0zG/haiNLpqG2WHbhk9zjx9ZemkP0RV+8hCzNin2orACGQD5KvKmfN
g1XVOE/rDeNTWBjpCht80TEyjOJ95mkrkuujGW2HoMi2hfIvsQDX/Kx7n4aZdkhaDggwJbetIECx
GQg7gM1sAoNKzxd5pPisS2CJJyOQHPN0yK9Gk7lH37CRfyEd/lkIAVC/Mv3n/8/CUDH4LzHq/rGW
OJ8jjqpYlEhOSpBSi7MPxVJl+uMnxxZio6uR7iQ//gN36TcKVR1rem7rQFzi3AJy2d0xQZGaHGg1
In5uKr5JkTy0ZH3Wv7c039wESR5sBI6c3+cVOCc9AMXuSNuagM4uEwMvp0rrefJjDqyeKynzka28
we+e87HzXqzUX0zirsKyPSoeyGXE4/SUaT1ozwqne3Kw7kFaIRgcY2lip7k3DniYBs/USFO2S68Q
MehpIHPNkF1c7LPRiJxsZDktNdxpdoPv9qvWKMB59usKqTFw9oYUiGEzK2jBg43yvFrN6pJeGGi5
1I1+uh59LGt0N5bH2m/ksVUNDQu3ANdEO4gHkxvFdjah3mxHbiTrGivcaQM7zLZ3ZuCNRUxSOwN/
wIPkNfBs9zqtugzTlhvHbuwdUPGQljlPRNcc61a4KVg4XlEwNF4DA89C0wryjaWHTbQOtPw7cI8j
3HphMtuNPRALzHI4scSzl3Wne2swlZVYCmpGehpw2DA2ndhIAHqcqDED5wkLH4WG64tlqMotsXZ2
Dpor9C2Ps+OQN5oJkgyUTmLHKfUABw6bjmowSZoZOAha3BsMPng5dyQlhx6761WbWs8lr8IzTnK/
ZMjxfTGlmby44Bbodb94IlHe4CfGTSfFgU+ZvPjSAYUGAC145wQPhmoKO6ixdVzWy67vgwdq/C4L
H7TQeczH0EN9vZE5oCJrgwOyPj7dmSFvTgOAc3P9j58jv8PGdgxcFlKAbVPHeTbwbu6w+schR0k8
qoCfgQDYnHAEhvx6Xu1dnFPjuD/vThayaJsFje0oQzc3wRcSmECBmI2oF+h9d5psHOU5uXNrB4ym
ak+jWT77ThNQ1NpDLsr9rBR2Nqfe23UWHaq6fIEy88Bxfti5574kujFsUiHHg665zoXjTGIFVH/v
c5UArroCQWYEU1PvkU4vnWGDI+1XU13LweXOY++zkZbrzkutb8iJCkWqq+WOvZoBcuLWix7c9QR4
o2BcqZeJyJwsaUiYOEmLdcmrZUvAObOVp7mX172PFmx/ay2LChDM4eSTGsGCc45TxguNLDG2KOex
8skiUGemUtNOdxa55uXLaCjAXvsHLc2Afas4Bw7Kb9HJNzcVAIXlxMB7emeC/yJe+mA7OLjcx5NQ
C/wnW6/9pzj17XVU8nERuAC8aEFim4yA+PPCDCloakhstnnvj+U0vuniXSAMVyVAaEFflB/IvAds
j/FI3akJ+2rpxijGoWGz+PdvPmf2b2T1wsXWKXNthqwOA2QVvwIAdomTVwCdLJ5NI3cOnshNlIMP
xioO6gyZgjG7UtMY+XjKXGsTgFzyOpkZheZt83SsFzxq83jd21G3agXy68jF85pXZyTdZyg5rprd
HJC0aiJkav02kR9jofjmTk40GTD46wUNS+tr1JTtifIcKR+yKYL8GIPfm0TU3CR+GpmZkXbOnZw4
G2n8pr3x4GMEgHbOQCysKiM5+PSQP6C6yOe0DrlqqOdYqlCSNKkO1Do9cG60I9VFosrUOtRUbEmO
k5TcByq5nGPGY/7Oj5DGjiPy/EzN0LsKWd+sN54eaNGkyRlonvLB3ZFJQ8a9rXXqaD0/F7r/vTNz
cA5q7bYLRYJHaJ9fatVMxRaqYkMp6ygE6LWSs9zDVkINUJUuQwGl7bnjlnIFeIIHUddX1ZmGqRMt
sV/kvvTA5Hzk2G0AiQgSDHC3PqQdoJfIimJoXaVPMaIqvo0xjjHYgrn7Utioe5gQ6HgP8q9SAZJT
Q5DjRRKUa9Db4sBJKWYYckvWAxhpFIb5DF9uCM9cel4FsDXkm68HCd7tvrGA9kfe/8fYdyxHrgPZ
/susHyLoQS5mw/JGqlJLbdQbRpvb9BYkaL5+DpJqsbquibdhAJmJZEkqkUCac6p333fOaEpLEnWr
O68Al8WtyObm0ligtERWHPzVzYF+4moMXmOZmZfQZsYnPCrp14IeNfsxbAQQp1UZxqThLKEJy14j
s5dfWBsJBEDcr+Eki1c7yFBFXlXtiwYiB0RC+vQaJYxtNZ6IM+r27EOku+mhB2rDQ4aN1Bbow+GT
Kct6nU1F+9GqOsMfirT5mur8pQXn3V9h26CnHukwf/AC4LN08S8PpVsohDnHaJs9UZo4T0JEsRuU
MM1JYQBaWz7+wZIDJY5tXrtPXQ7YCBCC0oJYSrHHiShB+OI3SSjQE3/g+G6CHXbg5U6W47gmep3I
cmMUBYtxTeQ7ldHeTguj4VvDi/OdDHrxElTASUXw5kdQuF9wLrBe7LIOdvrgpvs/DfrqFdhD5qkh
KkiNA/wIHPfxg5l8vxGBS7h8HNDY6Fsdignt5LsMQ7QnjVoB4ujxO+kToFjidwM2RXoegMvVEwA+
nZ8iqgx7pnCl+W/l/Ky4qQeHAqhtb6uW5wwtQsLDAsjkBGiElE3bGMdyJKXAY+QDEKg4g/O1PDvo
JK6ReTimpEiVDWkLTQs34P5zsNlA9hYH+3wAAwHql2jd1EpXe6Ch24JrKdCsLbdQUhQxR/tY4Ffr
56Vb/Np4jsh/yaFKUB1TTB8TaYoN6Hbzh8yuXLDNJWyr5xaK3PALBzigid6IRtRbggo1GpTg2fIc
TorUcAEXbfBAWjd6ba/0AaHgtaz6jZ4DpQ+V1KCGNRRq0HKZFMIPTRFcm/wY4Mrr2hymN8N/XHOj
vxmSE6drfgmT9wBDzH6hmH0CbQLgn08a8Gvjrcmi7MQCiX4qJaQLyUTUNnxFw5qGwMe/ACAXpKyd
h27fuvtFXDMj82JjW6QMLawuuMbObbFipWhzbKWUbDaKBIZiqEIUhLY+UtpKQ/p5vevG7JA3gMB3
wCp7q/HKCkf6Ah3JigIvIRa9jK5/H4vJxWEjVDx4XmMemW7EoE3lKCtEEwxwl7KsBsG9UmdJsRNJ
LI8umDvxrS7dHMcyPV2jMtN8cFX1L8os+OjTXOvAZ6TFEQJ8Ymh2RWnKUxZ266zv3BG16ajynYdR
xU2cIWzPn+cJGXjKwAMvrx84euHjpBitzDHqL10j+guNNBvIqpONnAhNPbyaHJ91xa/QHYM92aGp
DTDQhT1e5djox9mErFFUuwU6zwAY8d/+SM5A/9uN4+MibnO8wurqR+wY8ubuRuMVZ9S8ABJ7CH29
TWuf8lpJFlWPVlxeKdVF+bQuyp/1pHEe5kRZrzsbIPCOG5qWHPBpTVRfyZQWvduTKAPFyCYY+QCu
LyTPyF75d4i6xszKZ+AlvvlO333PiTbQ+GKnbTn1d4MlxmrUR7mKPDYgIoVODLr0oTxOCJ08zDPg
Kz86DYrzlQG1WrCycHZA3qpR9fB70b85qkvwrNEqlKPOjrCdddYmToebLgj3+jDYKA8HrApdlCho
C/uB0FEIW0WJqtqzHtho/cTDDp9OIaokGtu5ynIBZvnTnznWm87sAOasyByyKsX+NkPkmA4LdKmF
BrTSoJ5FhJ9JctXltxJAtN0yOXHX18sgf0hB+kielvXks1Z2M2Yo+UPcc9s6Jis3gLF/u+WyjkyU
K/Iyn1CWj3Znp1xNQfixL61HL6nkiafdpu4KgC6VI8gkMsOtfFuWHsASUP5+MpMAuHM0nKW0iOZq
5TAArmlW3Cx686K7Bw059ZOtyEXx1UR2PsjcXW/JPsLB4/dcM3qkwEWtqEV17BVRFsZ3szCyu/OQ
W2BSqdKPmWF3R6pYzFsNRY0j6Mh6F3T1qpIR7IFvdY6Zi408/p/ZXOK4KBK92YdCl+dF5NoAUzA7
/o18WCOaZfzOMNqVx9x6S7cxCg1HIjBwgK4Zb5AWqe8zjTpH9Phw4E52pZb6pLCNHsdrUs9Dq8SD
zUrMeEtC0fVAqHS0faPcLL5odCcbrVZsA+U6BvQGAp5Jj/ZbC/27GzPjycktvPzKuY4PBvSYH3Gf
brI/LZwyaPfTWEdnDeA3vmnk/GcVPgdJIH6YqVkATjAx8SSqUHQf5hZAP1z+oUnsHuCnpvNuikr9
AvH/besh4+b5UVvztbC3ySja70PNxTpo9fAB2JXxo1eV7soMx/zHHwaAF0ajk6Nf3koWQJlr4GmR
Tl+QlwM/WhP9LK2KbyuTDebnKkp/gl6Ab10bAeC1yU2xHkutXpFxEFiAX3hfR4Y0yxVHGoj+fmvl
MlQe84yP2z7ZTAkf0cibT1ca5eFPIDFVF5rQBbF+NLPyRuxCZTWbejLd91GCV4FaPnXDdB0dT1zt
D4srMtfjrkfx0CT2i6Ub83RXoAwSB48MGJ4aACDRWIOmVHWDupMNkjYZotSop5YHGQ8DmjCQteSK
a40uCK28jSbPzSp/0dyp5aRf1U59dyen6f3axevij2SBl41rIy31FSv4A54vyVliTxb4lqFrq6iv
ARMESJjA14eJA7qucPx5biGk8YgKGJymlfnATfMqIjz2lQua0WVxM7sFSMebm85kDuq80fGrKYxB
ifb0RvWpE45o+8fMRYufozraCX80dd4saabWcSmeByHlPhIWHthtjCZaNQL46fiQNMBpDCQqfEhB
MtLShTWwS5FoWrdt3a0WB3d2RZjbyLTwfr2sXRxItwJBUPHZSQXqcYPC2Au7zD/YvZZ/QHHsCm0q
2ZVEoCIyT0kHbLTI9qvE2QAn3L00iLw+q2z2Lp8Q1XJMEIw1ZgyqscrdOFbrXki0WNACkr37WCyK
vn3z8W5BPv7pLmTxn3epOkS4jbKv0HuplY+8i14tlHHtaSaREwTshVKga3FWNDoHomZnuNty6rQV
KB719c2xZD6OiDbTANBt6+v5YGInIHNx4ySPH6cmcXdh1O4iA81wICG1kjXyG8GG5Xb4iqTgNgWj
10fgC+H1W1hM/ZNFr6DMNldDEQwnOTrF5zIB7qWS92FSAeg/TObl+jTFftP0QB2YLOeJu91Hcpv3
Wbq1gZq6o1Xvd+GGBS6jwgW8rrq7NEGPPP1xF5LTXXB43hied0Am83XKu/RDIOMUAGoe23Q4wq5p
OiumCG182gC8fmWCuvSr1UfeuXV/AEjcvpJ06FIDHCH5a4R6K8T13v3M8yHMOj+qK+3g9K2zYR7S
yqmIrjnj+kvRdvHRccGYjKdr8S3RBzxIgvB1HDSJqHsw7brAtL4g3O6TgQZkxQ1Ad4pjVnbdi+3l
T3YS5N+AujWt8q6qHlioD/iOg12XFCMDKdrkatY19gAKY8l0Y5aIMtSTKL79+TF0BNQ2JFcfQ8W4
z3nf91vLDY9J1k8Xjj/bs+317bpAS+tunvZaBMZcW/g0BVFCgH3pc8QT+wNJGpAUr9K8bg80FSim
2iPE069oWqWx9YQT4zwj0WgDSV7TAIat277d9+mjqS40Yt3P0QuDM02wv30TGyWgQ9gAnKaxtw6L
nMzoIqQGVC2nB669sr1bz9CbvoqF9NaLYrFjOfbsIwNe3eIZVb0DUqs6YGS5Y/xabrSYMPw/HkeB
gm/6dJEzavOPw7I6eox3i2UMNIQHEcxwhMVYiAOg30BiBwqkaLXMLesHCA1a9KSXFcNujWVc30rW
NdhuKbgkWw5gP9Aba01CuliJcPWthzN3WiYbtA+hQBbb1k8sDDa94vkNuIWDpJLzP+ShCznZCxPh
+mFEZEctArrO+JU744BkhRgObtHOzki+LHq/SYGz2ymzx3oXqzJfy6wOwnb0s1TlwiQaAlFvcGJs
17GqLCZZH9X14xDiOZ9MwM4hWVyNOvK6ILiep8qY5z12yWOc+uBs1sHfo7yqe0TpoJ8XOxEX9QZF
KLiH+hR08RqtfgRoFnJdENnhNOHrg3KhSOsdAGjLv9CGixSELb2nznGeSydGK0rEp61Z8WrHJljl
ZfcAiEkdqdEJUOZx++ClQBan57fI82HfDUW50kcdeQMUVjzELU8f6Ul+r43G6l4r7QY014OnmvR/
e66Fd7aKMjt7fddu9Am94FIBhI8KOZxGcfHaBmF06eLhTVxLUPcupmQVZmO4ySbOV53XamDPGGOQ
yqGhoffxrH+ysK3aO4orzmvzKd4NOoIRroWYoLK7Mebx9Np2hbPNsF+YEZ3LkIPoRSJwcLBDfW0T
tjOhMd8MJUt+AuJa3yKgJM8A1ZdnrS71reZ0IXa6iMOTYhjboJ3nbpC3xTp1rE9JXo87WjLEAPMK
DxXvQBuaWz+AF9ADDgos80Qer/NRnPosw9PCAJ+T8Nw99mL9tVWXAd+wXaQ5ILRSU1IglVVgc+kv
Ehp5iPj6ehoZu0UBt/3e0/F2cPBw3bWphT6EIVvrBQeXRBEnPv6bRALSrnUbu1HqozZcn0QGCQoj
kXNHn3eD+KVb9pliv+a7xmmNv5q0Og+eV/7MKuuplsz9Xg7FF6sAGn3Z8L+svim+OjqyrK00PXwb
gZ7VhKNYBSwNtr3XJi8uer8pKEqzCeURAqVcH991FD9dZu86Zfn/t66JY98RhTgh3WTW36cIyWSB
kBTAH4DXq4hjIhy0VnXuhA9TYQYkT6X3Jgc4QfSvchfgrIsf22L3fsi/HnqgFhqSHbPiC9U52WOX
4F81vlABFVezP3WhF14IqIcs1WxZl+rphYqnjNFOrkqXDb151tHXu5qAarAamZ6CcbsvfPRENt/x
uD6lWQxs2i7agKULLW4Tui9lmes/cg/NUtZUf8Fbr1oxZvfPDPgBfpiBrrCPP5h6635Jm8FbsTyr
rqbVFMBTHcdDm7ndY4/U2jppk+lTGRR/OXjv/EJXVRDJX3ab/8JJvfskA4+v0e6VP4ZP+Lpj8zXY
5lVDY/AqLw3ns3DGb+ph/QvcdCjpQ5YgS7unye5MYPDZ9YoDfvLDJBu5TSwvPwMnP8D+w7z1Y1sJ
/+wV/bsfXQ7wUyMao/PO2E5xO+2jDhWV4FPir2HfZyA/wihRshBEqq+Ldhn9t92d9l/9kR2q6dB9
KB2QGVsuwJxKL0MRAyDKwkC/nS7aRkGjNY39pqXpomX1iAax1A1AJA6WkAPi9s2xboC8QKdf1CQC
rzDF1x5p/x0RdtIFAf+PKCxkp4XD0+kewiFleCArolDH6B54O53mmcIkyAHQdxAx+p1u1oS6vgkb
hiy3WkWKUuPZim7nqGWkkDL72AHw4MZdzM90O1rTOKFEXe8wf5wWeKsHfSxT3xx066K9hvieXVwd
wLEkcJ1MUQDb35tEojKYZF2B7x+S+eM6jwRLQT9f/hoBCHkY2iZIN28++JTE3H9fP5suS3uGEjJn
ag/4idITXSwVOHconB6CmOVE80U9hQ4C7QEAEPWpNPekWOyKVrhHYfoknk3vLBZPNFq8k5M7mQTc
JMIjrbw6Ub2mAAy+1LGfNOHwEvfc3noyqY+h5RYX5Fb4KpuG9lvE6jVFYPLWBuQAn/qXMo3RFQaS
1jIEiAPSY2WKcloMszFHW1gRInNoNc6sJhlpwY+anmnUhYo2bJlHsX4skOJA46b+pajzbh6FZvU2
itWoLwf9C43IjrSgFdO/3NktXoq4OoJL6ScHitUqzw0D23GGdy9FZwIK6FhhxFZdz4w5oDNHeZA8
QTVdiIQr18F8N7bouS1zwODYakoyq7Ic0Ol8JEkNtKVZrNWNhyo0kHGRokdWvrZ18UBrvAzhzMhl
b35o1eDEXPmhSSyLF1QCDC/sidhB+oxnft2DWCeumbORQMQ450nLTlquR4AVscaXqkDKQnq6/hd7
qhTl3bKmGTK+QTOzOBY9OMZUHQiIoiewzTr8QNMJL+Hz5OKZPaoCD+C63moBpgHeWZ5diKfdzOUL
3uf6CWR4YC3qWnxn1HRhiy+06UZEiwSsdM3STraoxBOZKqu6lbeiP31xkWbbOtL1ddYBEbEBxtyU
hfW1RjSHZthwzzPC6nSLZp7ZCuPzT8v3GeneLZHxcdeJUYaPoqmu2tTFL7y1wdEboPHdi/Lpq5K3
ZRy/eEX8KXKjbDcAWeSxZOLtMnZISiMaC5CzPmQaKGl/axzbQfc2aFFWi2xZzESMFmk7yWctKVD+
7uFEBeKwbSZSz1+s8Ux4ux/Ktfrt6P1xpzJNxAF90M85z4PHwtDFKh4SezNP2wGUkEphxb29D0Lx
405O0wrv4whxr3NohxXKur1hrwASrqBvxh4+Zq1PUzzPxiuNsvjiSbSnkSSyIR5NfB3EiMjQYjqy
bNgLtZxMbhTYoYZptnkjyKna7GOiSCJmigdE/h5Lu/COkZJNRPtgQ9a4IHK5oYZ4lwFy2gUMgf7V
NtCZDT6qE3ds8YEureehxbmXwKh6l5lW+cnNihJBc6Ta/1xEIkM33xYJfA9OonBQsrAukYxeFRWq
BPDHMazzPOQJAzhDXsjVjRCwaoDe89Ckhd2pdY7fL2xKn4ysEHsy1kH5PCvvprouGTi2vS3Jafl8
tzt3y81jg+FzkeXN56AbIP3z5OG0uM0qewD2Wqi5LqpObXvNTMfbWghmvpQgqTlWmQDBhpoaup1+
SEHONJQFMPdq0XzpmNc96ElfvJj2ZK9HPt0uHQN0A9JSEDFM17QTP6WlNeeRC/ni8tFYp0OW72ja
aRL1gJYYEdKG1gTIxmMbGU80o4tWfAtYED+jxAl67GvR3f3bWVFbb84SEcqXf3KmOxPCwIzheDeh
IGfSbVQp4JuhdREqy+pA8x5onlnIYNpuoO88q0ZE+F1Bo5J5bDvWeOjfLJ5sHS64QLiEh95p9kj6
TkexTc/bfBvwJkSIBywW4yjAZGDHAKFkRY4iPhcNiQAqSx9MF3TwvqWGVmx9iA2gb4seNTho6IOs
VX3WeFFbJzuoUTKPWdjrpjw6LQCueGTUfoXy2gcyrqK8iXeWZiCkm4SgKqfbzHeY6l7R3nTWthnK
5jjlqSGPDRCIDl1oH5Z7zffGVijfxJ0e+EkBEFm9sS9GpWpo0QLV+bqnKZKI6O1CGk2pef6zQ4r7
JMHM2YFDRa1QF7JdpijliPywwTEXbIgwXFx1HPyNJS+PKGzPd0lfMd8KOWKN6pKEfXYNOvdcaY4q
Jf8tYmi63PXocfbJYlkQgF/MahPvuIjKVGr7JAKhsYzy/MYvd8OvVZLFxyBzTBdNFsDa6I3xl6Fu
E+ZK1owgsbVstzjIordcP8OW99gBg4Tckz/6AG4YNr47oJ6SpqTIUZB8Gt3xaUpTuCKZ23LEcZCn
3i0O8lCwk5fYp7Z14tU0ZnJHeeKqb/CkBTTeHAsLAH9yAdIpKGUlHrekVVOypXSxA7hiWjBb0HT0
rNmCzMjH4vLdh92PL6kRaJ96E7FTKazoE5cpeietTruKYmBbhLvDc1kIeYw1WextADY8GmlbbHrh
8mfk4hFL0Jj1qnj9wPnZf03ztPQdVwxbPU6sa69SL1EV2zs9HJHUpHxMVyIFbxfdpqkjs91offXA
+ZifZ63ugpSLPAC0DtkbVmJ1xYD6rAc4dZnjYG6ReBWXm4uB3fzYZcE29Cakb8fhi+PWPbg2IokK
IYRW8Fm6M01pRLLG8R5KADihUzN0W5T3wG4ekuGgFssyjvZaXXxYlt2Y5KLqTyXqQwTytAgUob5M
E1p51dIW2Modj75rjf2SAKXwpUu9/JA0bbeVbS1f9TACCUy5ruvYe5J1VLz0XXTmLpLPFlAoX+Lc
chAC08s9KfMRuENji26pZChROD5G0dXM4ZBmasH7crI32wnIrnVa7SOE3hGERxFunfCTiyLxD8gQ
uNckMT8Zk55+idpE3zVdwjY0BZu28FMwiD9KYwBkhDR9S5mVqOI4mRxRa9quo/MAvYlGhDuYaP04
c8s5STxpr7KpJeqeUvchZABNJlkJoLwr8N8QiRSI+tOUFCPD8wlIRl9zZTGwOjo0WfKVqUJPKuYM
qxicNjaVjRrT6Bzx+G+sFVWCklWYgdC9ZoiFFVMlLHRSYCmp50UjakG8zeyGPC4GNKJLTU7/+S7F
aCJuAaLZ9GGg4iZm479bXZJwiE/9+zSTHJBGRiHxaIIiYXFyqpOyBp86WcfO72GKqPOuGarP3E3c
fQlk+HWq4KOM0OlAhInoeaymyOR8ayfRXarSCz8Xn5gjys+hjNA6qSd/0QoWavzGQVExkIgrB6Qd
NT47CC0QJAdo819NqhkkoZYLNhjZbvL4Exq/65NQF9LS5U42ryANvkA4diyWs1D5alDQvcjnJTy1
jsDwdHeRKVtn5eJhWPreOEQn20TUc6oGfTML6xJ5s202yuzN4HbFPKZ1s4U7AGlBA4LYDjhtpzfZ
4pzUt9LZOyo1oxN5medcfZDl0whwgGOjBJub9aSmOWnmhSSk1QHddP4ROkcTzipHICxKEP2UCl+r
i7Th6o6GA56R4XHmyCFZYAP4AiAwp1kmRsDxxgCoWrdqGa39t2V9IawTWZDtwLiLOKzD0b2Jm9HF
c5lzGuzpcRGRrborLUdziHYCl+H8TKRHH4Wg6cnXonvc1EDYfScnJQWpaUQL7MqetjaPozlkvSho
7TJd1iZt9w2BwnQ3FQXazO/usbhP8SQ7oLwZNVG/n+LzCrrv3bLU6UAsnCM4uThYfqA7mYUOXNBW
7+8+XSAcfJ5lFd2i4TUg0ZAhnF8mQTVsBcqpzq1KQUxhPFxcZz/nF1AvhLYbL+jWKAJOwW6FPTfg
UMweL+eD15XQUs5iMaF1lZWwlS3AvkYvrwg9bH4O3qsdTelCb7oA8O1+6qUIyau3X8ltfpJFzX3d
6S+OF05AtXXyy3JxWYISjUgLdouMRqMjBhSMgZ9sUfSgOL3oU1JshjgNAP6JKWlJUXU45HkOANPv
VmSoWkE5dfHxTg4abPs8FeN68cF6vN99J3myprB6JLdTfDKrPrtYYdU89DxYZ0EXXECwFlxoFHTt
uEGikK1GrZ9y0G9oz/iJp+NiV4l6OjW1d47Mz1bWTgM/1gJRQCdqwYATAKLrYbnonQ18Cz1jyNJj
d7YjDUCZ3X2IIokgt9+Mo9IOkZSu5NscAGBv62iFO3U/qh5ghLoOJEgwXZmbKgr5AV1r1VniMW4f
LEeWZ5o7ectWKF/UV6jvLc+LotMZFi9zUnvCaI+Wqa2qcOqyNWqiirXtVPlKSg8xxECMyOqgGOvU
TUCT3tOQLl5saodEIB2oDFsWwJCGiwmNUJ/224Up05qvFv1ibvUMmgT0Gii2sg5kMlvfLCfphPcG
+mLVJ6LlsxVoNNMTCcdJu46RgzcNGS63YCgn9fY0n3+qEFsaHfVyu5xjo8K0usfhdXCcE12YlrjH
zPhMyibuGrQC4Z8SHafKRBjh7+Gsy7Sg3Iam8YvUthwn4P4oy8m1Nn2BP5CZpPXZVhd1MJkvHbaM
blz1xzt5jZrsG7N5gZINKKP1Q8ft6HRzvvMJhKCHrgvSvctz6yTQqw3YMB1nuwisWiewfeCkHfZH
UtBlsaNpjnq1GgWJWHentrISzUxjU69IQf5m13eGy2KyWaYNvs8ZgiZoe/7jU914oRWkp2U5CgbW
k56drRDF1jLrxy8x+k3XcdEOx7iLxy9G/VmwMvucAA/u7GVNhj4IiBGeerPi+Lc9T8CPWAkX+2W7
EdEriIh6AC0CbiHIefPMS+RkldzqgACBnnjQhahpnpdnm1fjM0ik68cMQSkfbNLhazZm5TpNQWPD
o077khqzuG5YfJR2MKzJCkD0DagXrGo1BLIG74gtzuPYf5yCAp01MgGQsrqQnC5Z1N5OSaYF2JGr
8/hi9q+2Tm1Ep6YFN4i6FV3oDnSvf5LJYkj23ZQ8/avLu49UDqA9R9BQ+osCLAbFOs+w/Z2eK0CF
H0NZJCe6NDLAs7brkxON8kGYewekXKQMut9mNO2Cui1RBg/h3TKS/dOSxS5hlnhbPADJem9X8XyT
O3/LNBlR2MrAMKa1mneUfeMdaTSqKY0aPBUBLKbm8/BOT2t47d2u1hBG8hO9Ntd3CjI2TOzU/eWG
ZHM3nW/17+Y3ej4AiUOrwmKD+n6AeSMN7JeKwE1SXwHgL7FnZoo7jqQRCgXm0az/x3mhPLW1CSBo
Wp5ST0OoKzI4WkD+PFB1HHtnnzGOCDbXhkMngHvkCBugMiB9Cx9at8dJ7V0zG5LGKMH/BgLmaV5D
MrqALhGKrAjSXRyPiZ+0aKwO8Vb10XkZuzudlYe6RS9g60kTzaxW8Dc1r7MPbRSgjikd0ZvZCLmN
1dF82dOgmiBejeA+ms/si6LQ+nCFNlttVmStQFl2bLkBnrS1uS3DUpwccA6twWX1pVYQ0Yh3oV4l
y/FCrxVJu5qSgqOIBe33jru1UwaZUuAN8DWop+ZEM5KL4Ry0dfxEkyQdrbNRB5ehYejMmooEXMjV
BDxItZpMQPbero3AS2a3saxKVHSPBUgPtEsA6A2Ay6N7AX8EuelTx93UClXMCnNge5jeMyuBO0ai
d/tSGdiC3dojiA14xhGkKcrZuz2Pg+aRZmRvmPhjZ/18i5IPBt1iTCvAQHCvvyT2KBBpBeO6Obbu
2hpSE1VW/aSf6AKYAOOEQGy/alnurBbFjaFoTHBfk+pGuizS0Bd+MqWH7qV4BIZgUwEolojXW8Xj
LoHR61uZV6ExyAbcPbqxZoJ3miLL65yD6pkmZL9Y0SiIwACL7wlQaM3gx9RMbEvpQ8ou0kVQTnFJ
Q+YqIcmDAXTazNovWcjZbllXRt1O4yMH4E2LBoSaIUfnoPgIxTBDKk83w8Ec6nWUeszH9kyetHjM
7DOt0qppWCHwnyLiCiAYbKcU3QKopoITAgCABaShHl15CnRmUloZSInWix2N0LuEAov3tVhQCfza
2iLNt4iwDuWuBrj7Q6pVj3nRCICF5cB0QkwJ/Zlju+lNE1jEhtPuWdndjuI27mZZ+D66sxv/XNvr
HY4UhfxWT1q1ZrkZYAeuIfLodWAd0Hrvj3njqMBRVqBoj+xjaa7Qcecp9MGKI8TaIItIM1YPyHIl
Ub6Zp9xGdHAC7idgPlA1Eoeo9iyz7hAqWMQC0KTHzglbn6a0AiCiYH7CaSFQSIcxw76T3JFFr3Wz
u0wBJ5bTAO4Mjt9OLRJ2QFHRlwZd3RyMmIkHSNDGW+VZrW1GBUSjqQsphlrbom/FAUyW/SZ6X08G
i3zxQYp2ws7jjebGG2p5XNppsyKcwGxR5p+i3m521Px61xtLU1Isy0imVo1aKHZ38pt2XLLjXHuQ
KLLakxOP15+MZmx2pJttabh4MUJsjXIxIOh/0zCXZYaq7QkP1AJHl5umOpq7991yc+fcoqORclQU
dXiYO+pmG67680BYh5i3Ypz87yZ8bqLF/gYz3tVdA0gwOvKlXDNsz7hrwa+zWu9RJRh9qIglEPWC
4yb09F9VM1hf1QChT+trYlq/ENG1X1JtGNf2aBcHnB3MD9Fg5TOBe9s0l3CIhk9T69Rb1je7uq6q
1QJfOYOsICH4BmfpxI2zbqMMMNR/wrbcgV0udgGYhDY6ntor6XEgs7eeu61bt3i0iKyPhtyKpW/p
8k2Dsgn05SkbrlrO4wbgS7E1oMIALFrEcZXiMXt2BvtHpLi2Zk6t+nPjGd4Hmhg52jmMsOZHmqKD
ptuivC7blDrwQEpZhvtMNZPVFRfbdkTvHCoDEL8INWBSVE2/MQyrRbrMbR7++y/n2H/7y4F8Aj3F
YKZyPSRXFK7Ij28AyAzF//6P/v/qmJcJktxA2C4N99wzJGbABFiBAdrkn6ucoSkIjTxmKgCD6hqg
S9BKB1Cq3EU5sOAfIlTno2I4qNwTKlk/dFSjYEyhe5K2eIpSI7x6EUrPaWQ0EzoyqJUKYN1XV11I
YaPuyQKYjCcRkwXuOO7T86ZYkdJpxxS/iTr+bAPlBPk4NQXWKzvWIMcOlBPeCYSOwG3kEzss8ELa
HZeS+S6xwwK0hV8SeZipY1VKPVQJdK20Jbpe43Y/m9Ey0eMPAswI4O9HsXAunM3LlrWGWmYXdbvn
slLcsy345v/7r+Jp3t/+LJ5juRpoPV3uAan37h/KRfiKgTg0fC7aRO5jdcLnXYOLAJ/uah6q+aKx
E3XOS8sDKRc5TS2vHEp/WQYOOcwB1ovrPF508y1KHfAGiamhQO395reryN5WH+GfvZiul8VbMqhQ
d76LWTP/BGhLsA4uOBXyyQguAvnPpzSW39IsrV+7vs83RoNqappGyCQHgJLvzbA4aj0b1yQGb0uK
DtiIXcLGypbVSW3kG6DeVIeGo1Yn8HC8R0Zf96co9HaE7zzDQLdhcWCji621qsNeFAC8R6Sw0M+L
vDQtlIq3nliTjC6smYA22CFJr+eoACfZfB8PxfmLXYZU/iGfsJFYkK1JW2ji4Nqedl7ktbpPlYPd
ZIG2lkZQ032Ac4P70OcckA73R1m83aetn8F9VT+GOiKRCl/lW2zwZ9UF8uKmqTjkiFVsNd3Nv4rk
B+lbGx1oejA+dTa+Vwp8JlQX0eTGynA1e0eyNDSyi7Igdg4S1coCX9k3C6aFQBptu/0wpZOf2q4E
jIQikDG7v3CL8TrTxyBO9xB646PVK0IaNxvZDk8MIrBmMy+NlYeAFi1YuZ05ZRSxTMuMX8nIzCOR
xJD8t9tZYuL5n8TDI9HTkAh1hG+u5xujPPVpcb34+dM1yXE2T/QMwMCxBJmHQ1dmoaQXfA8gHW3j
QxvH+nkWzequtbQzXbBPjM59faBJZQPcBWdBY8PdODv36IyKYmDpYSuNPTGJ1Mh+H93JAoQPTp4A
/slvq8WAZFYnQXlKQ7qMTdUe81asWG94oIrvta8NIEziYGy+Vp2cVkhUmNesjvO9YMAXddEm/3+U
fdl22zjT7RNxLRLgeKtZsuUpTmznhitTkwRBgvP09P9G0THV6nR/59xgAVUFQE4kEkPtve8jcJdu
AH+Qr7htebbGAkDbPGl2UNmQ+x5ACLAumO7nqVbuDlglc5v5sfd5NFi7A3QunL21A07UxhiLnREi
GBd9zrYqbHNHfUMD1/aj0w8bB2wzTEbZmRdMnhth28Cg6ioZp8b21zU2jxsel1A//wgsqxSB1G79
cA+hmvRkau8SMtd0t94rmgPPnE+Lk4Zrpp6/D4JUfDCUV+v2xwhlnm2Dw5F7U9Qh9F5y60VNuYFr
2o7fU5GOrL3HRfocQLEtEuKPk2d/4zUL3BWFTdKWW7DF5JsLY9PiStSI6/RAMRg9OEsO0ESaQc03
j4aT9PL8M++ME6FhsjHyN0jdHECEY+afMxyjcGzpbgBfUpugrqfNyLPgRsWh+1AjlWRV90PyPRqm
V3MqkAPQmuYRoDuxm7o2+xp0yL7XAdRzwl899zRGvLOQR5og93Z4hQqqP/eMsR/cJQzPB92TAqhn
0Yp2Z4MKEkLEeNtmtQHAUVEc2zGLH6jgBbKQPXCjVbWs8y0HlAM0qSDIX0Kohr2JPmC07vBgxUh1
Hef7EfJ1EL2awOE6xyjzezVJduw0pxqZZCn7m8YNz2SaP4UUjrMGe4iHhMzfcWHkpVg22FXEDq4C
k2o1uYaxdhvfvKksaYHqDsdQK/DEAY1VaANZye8WYpuyvj0upjn6uj33JisNIXP51GqGbDJNEKzb
IpcFCyQPTCFcF6Vb+OsRij3rxYaU9/qGij/ZTE0rghSamyrywj1wQ2Mxj0c9lkEnD0eoi+2/xyPv
EkzzXjVTMb2meCvdFoXA029ypQWKIt+8xUpWnLIs2FKL7LwfzdlJNlOHUa21RHoCBdc2dIZVEu98
Cf2IAnuZmyFN47lGNlc7qMaCMFGrK/efulzZPCDq1Kpw/HKdjJa1JjeNSGNNnimw64diHC45mxsq
Ai1jB9pgS4PwYaS2oY1Lc4nG+XqKBBiRbigOyDF+KkCl+RW7nx88jvtPNQ/xSwBcFLzZZfYKbT1k
YNo40gpsSMlJiaS0ZHSfXKSB78WUSki7hfzB9pG4LVTf/RiMB8tq3Z8U2iBZ4CLU8wp7Dk1lfB3K
UjAACUiMZYzLFc4GEjzVIR3MR6QgUa0Awf3WGJSxvnKMwGMe3dJ7plgQbEKFmEJY8AKIc3ieTWPS
37lxO50GsCxfzEChywxZi1u1xUY1mkGOwfNiXz4XZmFgIj2Tz3NkDvnRv/8NWR1H6zCHvtuuLKD+
AUKps8bbnojciJiRRk2PRLVQerNzMS1h0GSdnRS62Cn278OSs5CgRaHah3PmXlq6fgy5mJauutc0
htGpM5FBi3vE7BYvPSD1DaTcKE0u3NvePbBt6XPtJSVQbWBLIDt4je6LoRnOuKML1kTeGQmd4EHV
6zaxdF7wfFLbDz1za4OZFkDE3/yiC50n2WbeT99t06PtiG2Udsz8TP0qoOpX0MsQydHm8Xdktwxp
sm4SnE7QcmZAItptZBlriezp07z+oaXQ4vXqxGxXfhDMMfMSqv5YHdEIqd8Ye94VPrTB4no3iIK/
5KAYWCFzrjwnE+MvE45ecf39kvg1/i+QtghOKUT5kBTf/6kTeXEF86dOoe7E9EyTjXV76/c9UrN/
s77XyKw8uaHaDqRfQY7Q0iTw5HEAvBH6JCENyjbaezjxBw0UyMJrFwutRLQnqlFRpwZ+hkubakIH
VhCqAy5JTHsVCG9P/WbbRZXCr4bM2NCcrsed23M5j7J0rWufydV1j8Wfxj7O+eM82GRpHd5VnD0Y
BQO/aR06fEU20JoCglPwbA4h2+wAUcXNoIbTYhrqk5FBDQP5BU24njzW3aiChTizBcsd0OCi2LhR
1N+UZCT/oINkEdbhmlxWnDsbNsbdHc/6fR6rOFoxq8AmywgBHSumNX4poHqzgSJnIfMSZMc/+LEC
RNuBfFPKIZJRRG54DJMwO02Oc1n8yVYDigskhvUeR82lGzmubAFWP8jBwBHRlYO6Xc2xhMxzKHYb
Go6xA5l5dRJMVCeOI0hI7ur2XK1jrzwpLCDkigKWUGouNs9oUnNNbjM2xXt1HoSirge5iGJdsO+V
4SBXwYsewNuojjgni1YtrZ20jRwpF3gTlBABrWhtpx2+UQCnnFgrl9ZsjXZk3AHTWgPqNhoAYHSc
1PTTdIpiO7mNpIGMDVwr3+Pc6h47e+vNqdiIhEAje2yaodtXmRxO5pjKM9hJp60FZr1n4bl4duS5
8wMqBHipAdBnm/0n1kV/1UjePQCSh3TS1sMNFEBQPybZiePcJA/Omr+JfCwvbQKUu5WTD0cR9BMu
rjSeIfDrF7+Cwj31IlOCnd19I+vPk1MZ7/3JFnTtpzoZsxPFUgFlmBqqQPyxyrxmtqsyP/33iQ9z
9InO5RGqRjhYATI17QCkij5px18cxMk4yYcK/6CPbvmlEyK9M+28PCUxkN9JUVdPaQWdCQ+k199x
WwtQJbT2ZBR+qcuiffGHFJLDZorVb252qxRk/bd2Yk7dKswBXU4d+ZVsVFzEzNXSfGud6VOITTxQ
o3HwDfdVkMs2rC/Y8scH5br1HmtZ/6XtMmwzcMhg4nZujS1MeJvbjXfvgwpjlWdca2yqfZpCqn0t
HG88+dE0nrgqxxNkaFl3cHWbjFQgzdsHG2tz33k8f++CdOMyw5sBgW0WVs6WBvJq3Kuugx4q9Elv
Q1ehbeubvGruSu4a9xbOtLGVaHiyAcikg5a9E2bbKrPWUxi6Z8gDGsjalPjGB7064AVbr+YQqHWD
eC/CoQSNQzFWGYIoHyzhbdZw5DlomTYz7LptIcZkbfncOlNBjjlGIfV6ZZdhvVvcSwzVqjLCJ/fV
zZWdmsHQZKeqd480JpmokKRYB8S4uS3KwcABLCa/iiGbYsjJxzEO4Iw6pOp669j06U/f0wz9feNg
411B0W1qhp3EI/c5jkK1EhDj/IUEIy/J2p8AHnGIQkJ/WgHtbcj1ZOJVGGBzP6wANcD9n+r9reeF
vAPPjVGDQadozjqRf4t7JLUOiqk5Ryk3s32Af4kDkB6fwx4KmycDwom3sXWaW1OqfiZJ/FYGSYpT
IQZFmUCM93UBmEzYDcljYoJZKuCGiWuBOt2ErVM8g7OvW0uwlHyx3RbkU1UwnQ2nc3ejETb7Nmcc
fKvWeBispLgBoax7hGxXcIRCcnYjXGEdWiV/RayDUv0UqtNSmHkOpCK4KM3tYsTXX6jD0qYaDkOG
aU1V6nTlXmw24KZynie3QyFXi+t6oIvQi+pFr7l63W0Z8OKTz9XFdfF5l496MctFVdDfS10vJrwI
uKjSWMssaTUl7/9Ui/Fi6oueF3/WHz/QMjKAU/7xvx+vNvsHPzouNyzmOYENHbrAZebf7zmEm/UO
dDGqJ6+zdSKnkd4NOGS4qz0D+j8gEtx0uukMRcM2TpnLnTdAYROP68lcUST5S0cUB6OzvtMIdqla
tgkyyz5NLtJlgcuEEKkeu89tpB9lAShwtn3v/LIBCLozmf3g1VV8YrplJKmNSyfUGpUNe+mPJbKW
Q/zUyEMxBXMfGO5JTrODbGHXDHt3wvJIeS1S7z+GbtUX8CMEIjtb1bTpXSt9G4PC3aqqmk4VGJQe
VQpGmMnk0Y8oEScvSRhIBqAcHNmhdcSrqXyKIk/NEWqMHrB0U18ql+egjpECZ12sQTaGfRw9HMcR
DdZSEF2WUaTj2WAJgBKDe0NOsoP4E+y0EAzpzsHWtiuQv5KdIjoRIB/C27kTHitWwodgg6s0EP2O
dbvDtT5o0iDHyVeeCIx9F0SZvusHyFIvaJciSL7WnXTPZKk+AmikPJva3RJKtXKCJiiNNk9JRtd8
WwaBOs9n0wqf/bKw7ySefHdefF/2g392tWUxgxseOeAK1FoXNh1PcWM9d6IRqABazr4bQXS7EboT
2WyevjZjLo/kJBM6Qm/dP1MDutD+KU3UDbVoxqgCIRiFtzw02Io8Fb+ejT4TzaaXI/NsFEqO3x8x
jsMeaNUsTZExGeGKaZLpTNuZ5v73rO0UzjdAyhlEbfEICVZqUAGyQ7A1DaA4XGxFA84Iy5pwEP4v
4yQAn91XCc44NbONB8AKJCbvHMtt73Bw3d2VldkcWeN9aqHJbq3IS4VVFfk2tYFSojjsb367LTPA
cjJ2YsiS/x4rbmpcAPm+3Dq4UL2BJqzmGmwCUW2sCMSd1Jz5AjNNHUhtqwDTRu1IUHrq6JlDUGn3
XCUrFS7epheRFwNZZgeuIrveL8E0AY3dtUBoIUFWgmiUf6VNMk6sQDRWzZcKZLnaadOem2wVlsMf
oWReNtwKvPNqkwUrLn/Fk7Cwnx9UY956EixcsnhPAaNksGn0nFt6f4dscFZBUUG2nGcpwHBwgDhm
25UFODrHugSQfzJvKF++xHP+pFzvlVpzXj0P2JtC+ilOeeyyAooeKdrPck11pg2Jil8sOfpnyw37
57AGYZ5Ty/GQl+mhwIHevV0iBd0U2QMD6SyouSBwBPGu1N45GdQcawHJSFz9ctb7j2QZzYHtwbg0
ralZ6gBpW2+sk8ktmZiV17csi1+8eOLZurBbe92xqd2TF9gua8uhcr/OfCPec7Cqzdnqgc46X1LP
5zz2xsSj08idw3VmOuWjLyMs/chBxTyCbcpHK4mcQx4k37iP9JpUi7J6PWSFrQJsrNRMtK1yxnWf
pcXDkA3QnO0cdQTFE1+Rk2xZCR27RqjhCGJBA0v2IV7JVpYnKvqkfa859aAkziJ/t5cY8RG9dGmx
dsJphvZcuZeYZQTf8YvTNAi2HT07P/oqBARpNJt1RAkBcQno8UW7rups38q+AUGFThhY2qofq0db
sxQsY4BxpnqseZlibQi1NkNCMKN1p88gasZZbOdPIP2z86/JlD1Bw6X5lEmrurUzzb+n7fhYfxnQ
HXyM8kDcVVjDrsjeuLhSktjJ3ENkAjuCskV+N0DpX0f8PwAdFfRnU7rGY8mib3bc57f/vQaxcK96
vcfDfb7r4k7fN13u2ddKFZarOSVc2T4NVY3rMs8zToUuBmaH+Wput4BEAhSxy4LROJHJBiQ6X123
5z6zb66PTgoC749uVJOdj76zn6ZqLXtYxr/qMo9Gk1Lv6zZ5qM8/Z6fR+7L9BrGCZmdAe2IXhVW0
MvzWAnMvuF7fq1leRGeyUtEGCnLrtv0lqRhuamwtfWqB0TM6U7VxFXrGmQj2UybuqIss2qh6nHsX
uG4e3W43J1p15dHP+HDTZBmyVn63KC8LB6VfnTbJsNnMrC1ICtSBR9X4OrTVqaiU+Qn0Weq+i/Ej
IDuFVR9ho1GfGHArn7AcugzjLF3bpokjYHqKpjZwKUFZ3Nr6YSt00m2sC6MHMb22Q2qxPjBkvoPA
At98lUKMmftetGoodYba4BKPVvMPZWlTOP0yLFa896EmOciG1KpoRb+lZWwai5rkKDNIw439L8bG
bufg0O5TUrXqMcVRQcddcJHEfWNuHDAT7kglK9VeK+uRepnAK7SX+kYebtXSsrlxWBl94jxNDuMA
9U1qhoxFyEKob1Tj4qWuI4Yxbg9ez4o1Ocnmdcld5nDjTCZgXZwD3l5QK6Ehe3s9AItiZVa+Lrx8
eEHKFdtGLQCzUWENL9DUxRWFFO2d7eJ8BF+erZqiI0d+0SuAjnLHxJCfgiqpHkEpN+F/FV+J/7cI
GbnxYawN8zZHckVaj9mrACfjlhUdoE7Cr28BoKq2gB13L4kyH21NquxLNYcmVh1v80FehuKZPYcW
mlRZh7YgEx55+4I8Z2vnulUfr5N8tNfX7XhQgATHxcnA4mwN9nL2yMbI3UfMm0BY4aeAp2fZBpT5
6RsuIM6F69m/OlAIl6wtv7LRtteFo5IHYfDg0NZOe7ASzd8V+d26Bvj/m/T9XVU12cHFEckmqoD1
iJkTQ6Umt4qjK7MD2RyNqaIa1zVqmoTAIiMVbhd955AM2FEImQYkFYA6Hwy80NsC4Ao8fMdWP9+J
p2YIzd82+vovbXJTINnA05lCVtL3z4nX4lBx2zkmSPD6UH8FGnkPjUH+CfT1R6Z/05HwyoMyigkp
CcHwiuQBoH365CLM1mFh8rcwKFogDXFMthFenIfRBMlMwj3vs2cr5+AyHH1OpvI/J6DuxT/JMGzA
4OF/bgxp7bE2DDflaPmfzQbqNm2h6i31NdPU3Dl1526pbx5VgFtAYGhH3kxhGVKXGVTRdF/HxdI2
QELunrxA6rmbsQcrMjWrAISVrom8Mxl0xZYXjrFuRIPrVTvRyQr6ppVZ5u9qMWUazKsvXJVhQZA5
NA4UToFzn+vu1BYaQSeAnsEVJ9jZhU6Llh9Fwnm+w71KvBp10jQ5eA3w0EWbjMDf1CsSuyLKI573
u4451j21IPnW7ktIVazTYQDdpPY2H95BeyHOGFxIZKmk25UDtJyW/lxH4LwZz6WP0SX3o0912l/2
//v8JLiV2ImzK4AR9JW5R35i+xJ3OZJ1wCuCO8qpeSnl2YnC+ktWTuN9NhjfyNrYoPRhwrU31ARK
V4CwTbjHuU8yPQ1dGz5Mee0+22CfppHTwFvHTVSr9Jg5EHHQCj55Ub0Xqha4bfOg0bQ4sA8ETRe1
ja4ByReFD0y9R2ZeDLqvj3GoSSGLLSodSKBJLInGyn4jJFjGoFEgsjDfU9P32yfVavJDp3cedBSh
ygJwD19ExW49R42x7zxAHmcei6J8gYOBJAjG14+oj7EGjVCjGSmKmv+Mos65H98PY793ddr+8kWj
r9efbF2GrFtepVBw+vhW0pd0/r6Ssaav7uL3A6/FUSLeLTTsHJlILoFtSN1VDyDCJ2SKPyF/nZ9V
bE6fwBKA7V+cuRtyNpPnPHT5tIlbYF6BD21NcMTiPUzePkZGH7Zb0bqPddIHT0vkjkkoAuqhHFDL
byZgBvYUXKaOc5u5/ds8lJ62LlL77Lj5v087O3VEi8uai6m93Icm32gY8x9BM+jpOwUqeadI2xN1
/dNn6IrpjeKhRT8tf77fF8mditix1TiMofbaG6rVuvnftj4GkQkWmIAx627/X33/NEdR43dQpFm+
vZrcJbgIdSn9AQmWRgMcqiewbPKa5AHnZPETDgE+Zbbvvk5mbuI6bir2g/JBy1PmKba2Ad+lHh6h
JjanT1Qg7xjK3HYiDk0ikARSl/GJg+D/XNhT/FTFECG0IUNb6RaZcAqEPWEa2uAZxyAy6QzA+opk
E0SHXLhg6XS6cm/3wvtRdM0vhauO1zGrFa7F/PGTEeBz5DIv73njDPsY4Jqb3gKcc5iAJGmQH3Pn
u3hxtLLJnmoHe+Y2q7wvYjChymFF4vs0BLcVtDSi1f+aT4Vq+pRkSbptkrLaJE4LBmZNRhHWEx57
VIVixg/wcMpd4HrFDRVkpxrP499xi5tq3kf0PFbNk2FbgHsEN2D22lKxfHAZ1LYjqE8ckNNXPLQ5
Z+u2VPVXKDwe8bYLfqlyui0re3hzPVwsxUMEfT4czxzNqYeerRlH+6rPd7iwh3CxLiwNGukcg23T
tvGwbvqbY0qTryAA9HCH9dte9WF4+/cxQn0IGQdNsenzeDhLMAWcR13zJUTjitb+iRtyCNOTjULi
wJr2pvR+yj4UkFj76FYXOBNxag24QFcdQb62KxG2jB4gl5IGprkWezKMANQuo+tPQiG5ZwFm9PF5
qEdOcy8jfHRLwwq8Wdj2jshhxkT6YwRjXzinjwHm8VLTz9cVlhTryIdSl+naL0UDAlFTOOGD1/XF
fQRcBLXIjm9t+MCcfhdYEP8B35tnrLBjSZDLx9iR4qhw8VxbcxNSKE2dI0bmWbnDhsFbLzFJP07H
YTIEeLMwGzkYRKrPQRjs5haNz7x8ZYmhuafJ6WOUMn5xxBTdzGF+PR5sE0IxaQ9ZwVXnhfIut58g
jC7xHYkuC2PIj63fTjdXdj8F5KwQHOsr3SF3WhMMCV4hN6oLwAfyMQoNimwud1dFibtaHCDq6/dN
FtrnyUJ29JTb4k6adn+OVWqsRZPy76b9M7Cr8GvlWmrrVWF2A8IQBjlzwVZjb7HvSNW9FXXnfJED
z/YhuNFwW5WrZ5N3b7EeQRkVmJsHCc2WQfRHYOtBkN908hUM+ftiLP/CpuSJgyHpISlb+0F07rCe
ajbtIt0k2zBY415OOAjpBsd+oGDDKrtzKdI9tbiDhF2r56CdlV14AvTpvRgD7uQaQBWeyGN/uKnJ
qjHaJ6P9cNUNib7/MsqUAFkPRCJmuajOg+W488bJ1t+6kmegTlTNhuhR4O55R3EmV7/8SQ7bKBy7
E+BJ3cnTBZQusTWgKmQ0UCW/oCpFUZv8VFu6zzGLe4m+8MxjXsy0zEw9rydahqOay6df0L91Q3Dv
Jra7XcC/M164b6S9cnCrO3tyjSS+AA2ndhCdl5gZSUzG2CqAHf53/zIR1WgM/jHP4rUmsLXaEFJY
lw3AFsWIbx+0neOjVJbYc2FmX7wANFaRyH78Z8RoTHKOGIvqs41X0KFMA5AGjHX31fKCJ+Z33ScR
NeFNAB7sDVJCuq98qr/Utuk/RSW22p5TOWuyF6n8OtaifIJapH9bu8awpnEmt/6pHI8/piEo73OI
/s52SzlgzM5y+Tha0xugTdkKTJ7ViQrvo/Ynm5fbLb4/OiZNix//4yTQcv9xEGi7PrMBzQULND7Z
lVqzAOooCMc2eMRqoLkNqlqcoTUkzlQDgdV7LUNuqIQy7YHs/xrG1A85VqCz00NIk9f9ys+YAC80
BlKyqk9NifsG3VrsV6NZAFnvVW39NYdBlLNfUcjSzXKFuclz8G5eOZYm1Sz97c3iydxefBaIW+Vr
JMMVG39gxZ4DWr+ZpQYg/r0Vg36hs2Z4ktDvLC3nhgorMvpjZhRbS6vYk0mS0j1V08zJQETy4VJJ
1Nwk1oZzpBOt6iIab2ST9/im6CoVsWrjfW4Zz1NXvJvIXob2Pnas5FRhXQICIO6U58YwDWQIq7lF
psEAGmtTYFUHLHD1C2/5di+ht3cmb92aIKSkNofQEMSUISQ2DziotNoLAQKOcCx+jE1W3HcyUy8H
7kXFS4rX3b0I2Y++n9SL3eTR0QWFO0Sv4Cw5A1i0y+MjNSv+P7CblncNAWQ4FWCuaVookHp0fTUe
DGbWJkgAfZRg5F21ddu4yCjMxckx7c9FKsz72YaspXg/lApkfwkYvLdNnJobT7jWJreS/uinwMAC
TWDLce2Ab/cBKqvufYJHbx5aONfokD9iGAOufrSTCmXw5IGHPQgbO+C2P+w8RBKOFHjykG2KIfC9
wp1PvcrGpDwsgVWR8duQ832Y6TlcIClXKmVgCsFSHlkc+ZcoSlBTvvoCnLpYZyCK/hLHAa7FvKH+
gpXXz4BXG2JInk+kuqzYOEgJgpphUM3UyYO2QY3P2Bp0e4FLwWJjswriPXRq1Vfxex8ahziXF9vV
OMCsGVuKQ3aKs+7crNy6eTacS4Uk4NYLyw0uffvzRaH6YW5SCA7nyo2te1AI9Z16XO2vmsZ6HyHw
Ure/GIc6guLpbx07E8vTSg8e1ka0NgIrq5N9iU0GeCNAAIFTnnDVcwUqKqRa3hvYK6AYgoONG0Gy
U0H2uFD4tVXmUTLDt1d+mCe3lhX8ii0buBKjEAc7ZSZYDSvzTmFXfOerhN+EYtpd2akZ2vgTwdfd
bagDFY3uSrWIWUCWm+GN2QPDB5WUBMjGOATPbDwakHxU/i5GzuQq93I0dZFB4WjSUgrGebZS9cKF
0zzwoidIQiBjL9i4Uj2QcgZSmZ/qEvoXINIbTkhZtZ46v5N33Qj21TqdsnXVgMK+DgCIn9uuLNeN
HXUP1LcfcHhYgtJ+VZYpLiklq/5H6qD3j5cJY+BhNTmSB32X+c7VywTnAeDxyDPnwRnHATy5HURx
bknxMwibesOQcYsTc7BeqIo5EFvNBZaTYLwgW2dHuxxppsj45yM6i6E7WrieOpJkJElXNpxzUMEN
P0hakuxUAyAaJIJmGEMlbnI5TgQhFgJWa9CrWOBs3JWi/37BmDITqRAFi6/B6FSjYiZXWdpLTI69
L4hikViXGOJh0mpwiWHcsaRMHyzditAiH3Ma/tlw43uWmGL26VZt287e98S0NlI3wDPK6CFdXSE1
I6vEtnLt4TnPPbbCE7D5ppzydmpxYgr+YcjzJN1f4LF44TmET0ITd5dYCrVPhhWmu2kojFsrqcTh
v1cG9jXulzHm+r7rBoD+QnHKu/q/BI8JcF9N2D3mbovrnFU8QNVy6Kxt6IsWUgvSO2ZRUEE6Mq/u
ZcGnjeVk8kvgGHIVBHXx0/LbdQfVlmjFQZqrhmT8Fivlrlg1uJ8iC+fN1mh+9zyoEJm+QNp9EHAQ
hooWj52xd2/x86nLTZrH+FZE6mS7qkBCqZe5t3MQqPQ70DTi/NHog28qsbcyleotajle96IJTwEz
6gfcpSJNz8AZeZEO3WbOta80ah/nMMNtGe8u0u+59+W//xU5++crzfZsbuJ03vFM4OWu4NNBNERT
VdnJYy3AUFWXIHZtveEpVBkSr52ouQ/6drip5fRjdJsfjmvzv8DsrEBPkIkfjR+JlyLE1ju06/S+
L83g4GZmeBj8WtybfjFsXCjCvvToin/uYOWBGecQmv4Pw2HtmxUHoCRo4uBYVh577YJd66r2TfYq
PgZd2W4pKpXD56ZnEgseBhFWBh2kbHCHu8iOcZavzAm4h6TY5EGRP2eQ8Lwrivax7oPsmYshey59
c9sMRvRILVeaEge9vD22OiLAI3nv4WRnQx2MSUHoRdWPNBh18Bydgg2OJuin4Lmtc5VMR1V3GcBT
QO/zOZeIcousuMg3vfLNi8whchhgqtId/GQ/jnjcuY6TPmJlkD6m0twMePtDT80fonWZpg9CIkuc
nLJt08csgv6FyXBGg20aQoxAhCsG0NxeaDfFuF4HSGEYpDteT2OE04oJlyqhr/UJEEPTMR+ENH7A
W1AQ6HF8rLkOYazAy6VjaMLRrMITeE5e508TT01xrrMKYMN2eHgnLU9T/2AXJa47KoWVSMvAJ245
4V2hW2Raij/Z5r4f3QAHC29cX4Y3PDHNnXINbyUkCz4nqlvbRQG2tsHnRxM8S5sGesuvyYikHgW0
/JnCihiMQNoeZyY/QqoCX4lsOC0pQJQgNOf62B5yrpnRfyMvaHQbd+eFSQqEe/GiEvbTw6rvMW+h
kW7Zql0T6lTbOTLw/mTPmuiP9tCDeoMFtfo1kZkSt6nJE+hkROn9zKMKtiVg3LpCox+wIluNaRUc
pthXQD/oNtGmGhlybWwoIM02L44Vjs2rZAN460+ITxmvec9voauofhnGdAeC5/41ExI0vU6DZLja
j7HId5pdnpTmczSwdAXqYmwYGfvaJr33OZCtWlVhF/zo/WQz1LFWEqpjaIMlwbcoQJrzlI3ps8Rh
5LYKFTs3Zg2y1S4cDkHgJ/cCuf4bv3fVMfOq1yxHIiMEuN0boRkMqUY2P1IA7vYmRx71b4ebsQIn
UrrLXKVIal+MM0L13h3dAk/Zj8CqREImclnWgjY1sd4CVXWYV9BxRJWKJocAYKpcoE3NKo83tWm/
gCe22SXT5JyG1ndOSSndEzVTBYG21dIWhoV2p4PmyI8+MXnIuLip2TgNjuHqt9rKg4OlNyPh5PxI
qyy/p73Iz0SG2UuCI7P7IABJiI5gPYcQe1IPG9rM8NQfN0gtN+adjo/+YALK3vuPrp3jUG8o7kOV
4oz8bLvQVOpOLkugihIB206FbToW8qjL6L2dapRUXigYyV9cRS49r9yLg4ag5jLspMJx/d9vosD+
x5uI+8gm0qsz4sgJrl7oAcjCcfstusc4iUqAAEoXzDJQuv8OkpNNqYVjBp4/N5kXvExlOm7E5BgQ
RmR7vMAiQPVR2H75VYHj6OhJ9m4iu1MDSVWzPt9cOWRbRCccGj1d2X2I7txDVmkzBJDIoDGaxNzy
mB2QAINtngI+KASZyyv0v9tdjxyoPTVTb3gJrDp4sLlon3LPvIuDqnztYmQNTDKbttQs46pZ+UgI
v2Nt1H3GoxMK8AiroSx0GtsU7IijU76WA3D4aVG4N+R1xLrA0valaeMWNLLxvhP4AuebxB8eRSLE
fmAjxFlAYWDeiKy7E2Dee8ggQD4XLQTNVq7V9ofSVTJYZVYfHEGf+51CZlvs2V/9qkhAGKNDUkhU
HgBgalZSj7UMKJ327JUqPVi++Zx0LtK0YuMpce3q3KSFRPaL9N6MBCe3hQdOC5x1j4+pcL5xFvtv
EcBaGw8IsVM/4XHkg8mknCbvDaRZzs4Pmx3ST/q1y0Ag1EXgE2p0QbVIAvHiWlO3v3JQMHk73ATt
qcfVAEANZatMJDiG9m3rmLDprtHoS/wbW7etpq2g5lzrChfZ6abaLjZy1DqOalQMchgODIot9TYF
ufBTL6byCas9dQwDSPr67Qhy0aHtu3VlZmw/t52sW/s5VPAoGkmv3UFlD2AAhKYZ8nJBvetx5JQ0
cX5jRZXzf5R913asOtPtEzEGGXFL52S3s71uGCvsRRJBRElPfybV3m5vfzuc/4aBSiXRbtMgVc2a
c3tpjr1bH1tEDsDjOztRm87CmKPWhwmocAVipvmduy+eqTXorWhSHYWOZazilE+v0gs2BPAptGVj
Izimd0Lk417nZhuNIUhRsLjAfzA3ghtQ3luI2CBMAEmc7AeTfJNyQOGR92w3HcA021BW/Llu9ZEc
9JiUKDaHPux1ZGYm+QNq2rD/TLAJGp30t9V1r9XI49eYjy24FT3nvg1APwjQwnhyetbuTJbwHeKK
7skttbPqwcHxMAZgLvQmId4yxCPEiE2HEz5O2labGkijHUCKS2/Q1WubAPCim1ZtUC3ZvRZIXXrM
HL6PKO9ZmrVVHsy0tQCDQry1LYfvstZOZAIwiphHMi7w/sU6bUZt9XmT2kvmyvwmbEG3Czz1Pht5
WB1Qata3CAdQX9aJxF72rjwHDFBmLwXVBCTLjBBZjKxEHsu41RBW/j5CgHAxOfZw09kgWe9KoG1R
FGZ/Dwx1rmLbeOQoEN2Nuq7WnhGa34L8aHid/T1ngIDE/aICTBAsRPhdXWj7gzFPVq3NuygFUchw
ph4+QmT4mx+3+aFIO/iPVeVvHW2hLAuv38WEnccEwa8N9q56DtwG3V5Bnbz7ZaZgzjTARrsYrKIH
+8bA/Qfqx0YMroNfnjtdJlGJzKgvMySOc897NCv9q+GMQ0GM+48A/slFk7Bid+lEpncFlEm4gqiM
/2g5rNxVXTstwtnZy4z6pKWFNx1agdsW9z7oBGgkmYAP+fcrsRBPe5rL/Kcr0WwZmE3/6UoXBw7I
0MffBGGnXx7qUrjjm2u7gVapOx8MQBUvZzHoN0GVOrfpcGlfnTRKIT+512oxqC77ZKFRn7xAErq4
MIblrffoA1O5qmc5X2xtUGVQJM+9CJL9X+08c4wniRXb39k7cI/unSatVlab/MQtakSpL6A8wWLM
GhuvdY99Xthl8pjPdjBDQnG4y97AxaT+zp6qUd53QHxd/AdsXywkTQGvM1M3WZRYk0eZCYDpANFZ
kPvYCV9broV4ELWtaRiOw1Th5UanCSmd9JKjdrZu1mRzqoK/d3PtYxKvzcBInX0ed+kgdzq0Ttyu
BMSMUEUO7RSyXXxICuVyxVKn36HYXWwun4U8W8RgcTFUi2yqLr6/QIXwZuoS1B21BCwiGx34DEO6
Nj/ZeLZJJqPblRBfAdfjt67OW+zVwu6VQQ5JY5OIshjh3uDJV0dkd/vSWTFb5NvSbPvXsA2wo0a0
rO+78YxM/HdEzPvX2gbuIrbceE2DxKhfuVQ+NHDt5t5S/m0zdBnw/321rnOuD3Rg+aS2E34S1EoF
UrnFUAK9LSG+DFhxAwNZwWyENpuc94FkrEQIvqnRKJaXQWRkTgdee5oPb/Fm4wGYqKaoYvybpa3m
1usmC+lDaCOBGsBJViNYZhfcrEoIRqL7esAWLsRerWsgp9O5ySqpR2uZ980ICoXOS1YTancXNfhg
l/GclyyA4twIVh0ZcCruKoTG696B8oq7om4Uo6G8yfhqHXmTPJIDDWAyQLin1P0q7kNvYwbdeGcG
7m+oAchvnCftwlRGfyKOiaFq6+UEZMzST1l7q2TwTXiD8QwEX7ZnHSQzqNmj+n4FuAFqISCU+Dw4
oA2IaxeV/LOzp/ntGFblndJZ+AQJXG92ogmrxPtGLZrQMyt/QU0b+f3LhNQ0GpC3QZs6oknJNE9a
o2LmTsoxfKrcG7ryXz/lFGLVRpN++ZTUhPxo/ulTmg4KSQB7vEzoojhYNMnLXz9llup4UWTlCJUk
bM/zqv85FVyvacdOe3yy09l/2KT4OvQ6Hs9c6OR4HjIGYa3AGQFk+2AJIB0HicIclbgHLmQKDNCf
vQafZtG/MjeWC7cam7cp8N2d6OJgKYpWvOVD8xtwGLyNM6XOeRP/YYDU960ZeLjEwtDZUXOLR+P7
0DHOsT+dh2I78NsbuDyDfmrageq12eILsPbXgwYGed+I0fNXZMRPEvz4dJr2Zt1CEOlPf8sCRCju
ERY1x8wBQUK3CA3w5kFhFkiTKqoR+j2wWdql6PAzOOLpDy52aVrJOuEoRxEqrDayCtpbVBRWW5B9
4p5IIRQcIUvf3TaiFNuJg9MinUv3peboqaXXb4GWL96NNJq8cxSt4WGcRxdHmkJOgQZ1QArR1AnB
raaw73jViJdpmICChVh05lv+KjddvoPGyyd7roG2AnyD7/zZrrGHxaZXfeOznfwHPxN7QGFYRGyj
PfDRmW04O+IjvRKQKjzukIWfaUQ+XIiP1ClAbO/wHiuHCFU7YHpfgrja2gBR7i9ZbrEl1kL9uU+d
/owyyO400+LFYQZBeupgPYQW2tIyt9zpQAmYWbxdBh1ELDPZHPuyLvGGmk/HpgcfjY8cHdlcVaFb
4GtdfvJMY3VE2bbeUnetfVQnzIO/eo+MDwsEgqtlUgW4AvV/OqVBNNyqQQSg7B+u0XvAmym1cLUa
ttTUgWpQee2ZETWr2kcGgn3zA6+//+KP1bT3YI7Bu39aymwBsL9AdkpDrn3HQ6Vvk8I1wEic3tZO
qG/JRAfmAmTLUP8RXW3kom0foB6QcC2p4zoMT8c4wm0brq+2cp5UVtbTAErS/XWmXtbmrQ3aCih0
JzfXidrMZ8cMofGric6SwOFQ2nZ+Xacmu+cjrqmttl9QU2dA+kHQC49jJT11mYV66ILOOEMXenfY
ko3mok/YqGwXgGT1eJ2emaVxk2L39fG1kCf3QU6UuerTN0VTG9DU2SATqUHEgZpNs03CfV5ygJNQ
YPDd19ZunDKINoIxajF0if6VNUYWOQbYIawAEsUBAEDnlKEgYeoMkNsh93Ds7F6sUxvJkppNYlGL
TL+Zg3MvOjUlyONGqADKwPXig2Eib/xXVCgqEAhY3t2Y1/banwIo7TYj1KFk028MwFLOsi2yZYWt
ltW4clOO0LBx7Sm3IjrtZLnxQ14fPtmK2UeBhNpsKvdAbu3M9ER2hL2btQk9Buwq9SJkYBxGAklF
ZdMZbxb3vsWyt37qvNvXgdJJhEAE4k/ChWhz8rsHzQE4a8Z0H4MH/Gc8Vt9CbNy+9WDTAwo+tW9a
1B6ac5FvYFQNUBXZEPVUokvGgsLtlnljFFrsA4FaYm8+DLXp/Udu0HX+h1bEA5+I74OQ1w1CSP5+
yYSkvZvnlhbjuTARVLLncvNmAFNFXAtw8A1mwTZDlW3T3hkPvRigY3XtjrlOHaRFO+uIndYS8oMg
RO6aaSlzc3xIJ5/fK+sNW+zxYYir8aFHHGbhtcW4paZlSe9gdyE4Z+ZeHxzxD6AfBR1lGp5oVFE3
bJ135jPi4nlEproqy3vbe6UGXUd18vOsKZ4ES26heDrljjjWfS/6qMM68MgQWDjSWT73hGVxn3tF
vKHWxY+GUJv8gqn5Vqdji5vCUOuGg7CtwUbzzXZcADd494Lkx7DvSlMhTM+st8RQPz2r5XeOSMWt
0thLudNgveVychYtFAEOKCfkT4VTbWkemtYEjHQTj09BtZ/swtDrXIOjXeVudTQMhO5bqKJ3YEGy
TmSjQ4X1KG7cuV5xdr6Mox4aXNWO0UXz6KoIB8hnztM2eRVsdQCZT8UlJA4R2lB1P0SIBhhnox28
Q53gv0gdrPyRaCBw7axL107lObvQzZ2HvxnYWY538FSPYGXjTN/C6WeYhZEndHZD8Foxk7WDhiPc
TgEwoVfILXWAzxRshZwhRv2BxaWOv05CnX44xF8naR2vONSs+OZgXSlRafMyaICs8e7H/nt+l8/2
cbZPs539xX71B2POJ397cs2XRiMmbQTcWPExvMxz9af5/dJN8bFLpAE9rymXiVttytRToFHyAmtN
9eAX2fK5J3UntaNa76IfQQA6OIj8JUc3Zc1LJ1O1ltyxd1XapPdl4nRRJr3y54dHGKDagDxi7Dvv
Kwuk9eQBdqkjgiD/Mkft5MtE8mMeh8GOFkCA3ELHcl4flbJ6Bsg02E2WMaaruclnN0kKzx8un2wk
Cv0x7CL9zLBxWMV47ENlwfPSYnnRVoNQaLPMgY1dJaS9xg1R3gr3ngrDSWptyGR5jme3dHbjvfRO
IGNKUKSfhwokPL26UXXYGw+i8pMtSvVCLAZ1Y+zZXw8uC04oTus2V7tbgZ8G9FkJSmhRDrf3BQfx
YbdP27mKlIg5k3CuPJ3LT30iASUjtemM1adJjf4J0j+xYxU3rfacmxyvJhBwhIm7DOy2WJKRDmAj
Qg/0V7yxLW6SHOQdZEeqDVwe8wDujNtxyHD1j6whbSEs5XjI4yAt3EaXczKXnlEizzoFq3/fcqgG
dI7tiBrM1OIzUFy1w1I7po9MWyY8ECSiLYwRAo92bERARILKFkTxqGEcZaSZwVZ2UUOaidrUNSrV
nugMz8LhwEK5yKiXOsDV/N5LTcDY71s/PrC0ALorm3/486FyxrkQJZ7MBWDM8ZKMjl9nN2MT4pBH
E95qeP57PMpyt2gXoPwB+yA2+6SfYmm3QvFU3W+oaQJkc7DxE4xSaI7cx84pjnnfguMENaDXA2KJ
YlnFXrFIjI/unveoExUai2PypPblTLvzHFX5aIxJuwlBL7dXyLVbNUKCASQ/Eudoqt4+VlMGTBed
IvZQL2th6YUNbWAg4a/9be3YRwGoZNTEo7n61A96pj/H1zy7D1JVbT9108BPbSRNognczQfuEdh+
vgQqQ+3Lh6ErQvtr2CehiyTRx9SXTzmCqHUTTP7blxHUbOgPQf4lWdlVmyxUB2CS4/h2BGJt65YO
jjnEp7x1o1429sVE9iKwk50osTS7drSzi9939UrXqHZjpnZ9wIdgDKrQijI1goBpnhkgdxH9e/Ys
CL7CZH0GQXooM9u+75rWV5is5H5hdwA+nFGHjYILSDreOsCnbCePTVj3+pDiqXS4LNwufy5D5KI5
+M/+SCBgB+ztbzUOL67lJ6+2lfDlNOAJmDhpseAFItmu6vkpn7knpQPi7C58NiXrbwYZ4Ec5m73J
zYFsV/WamjQo++OdI7PbCQB7n1QgDn3Gg3OLtOW1RX3pCD7fua9mVrrGogrA1LkmnA5hZ79hWTDu
Mqf293FfygOiY2DfRkUxQswDOPF98OsVVp//qus/ANFufljSDaGe0KibTIcKxQyOWgEuaLzgfj6O
Ict/GUkLjJbhPw6OelR+Wsk71BpMO89SoLfMgAyKWWkBgqrNY1iF5vFLE7RB+j8ATfZXQJPrB8xC
JN3xAQ9wbeJl+kRrF1sStzjWFY8SNXmgibaO6TSJN6wl5HoINepUZCbezN5ZJZVpPfmD4keoGU0L
Y4RbMCMnOCAyJxWaKPDFcK/Ru0CWtvhhJi3WshLlG4F0lqM72k+lewTHaveGlOweUd/mKZTZtOeV
D+0lbbH/uD8t2/pyg7pBAAYoiOWA1MEKHfMLqxT0h/2kjofkMWjalTNkjwNzMtTLV/1DYjpbxHSC
lwG8Gnt7cAFwgOziSwLS1WUPWYc99WYs22WtEg+yA07dRJ0WebW611sVg4TlcQAxy7lzdHlMoNq9
NDMz/eEEOqpL130L6kSsgfDudjIBr5uRiWdyqE3s6BwIiZ3BT18uew4u90YWS9Ms63uH+dV9x9Nk
G9RmvbjasA/KF745QlZ6dqEONeaL0LX42eZpu0mDzoL8IGjiQBT/kxxqXikUQNdWFEIx4xgykdlr
5GflGgy/aYQH0tRHYL54AQ0uMCAV899AorTCshcRexP08oEN4SGvVezZN1GxPdur0dUrFvbDTpYe
34tUooJS7ov5h6l0neN2wN6PmoHVVutQNXxDpLAi6cAP5YN2AEJU/jPY3jy8oF8UeAIPNv7YWBY/
ghCSp6vUATQ1nnkxMz/+OYVFdZ9W3TmzQMnjgTAkaprCfOy0wZZjrdrbFgUbGyMNwv2gM31IxNRs
gjIrz1ZhHBIbsIWkFflxUsvB9Mbj4HfTkc4AfX8/IxuKrhDpc22QV4dlj2JB8H3/+3MTSsv/c18y
/OTmGgMTD87/gRF2kveqrsv0EVnp8lBxzz4FzrBtSEqKmioH3VMaQzkqrnLnVHb9tpRld1eA+/A2
SeoFgNPjuS6ZXNW1O56TAv8zOiPbp97OhxhcO7JFb5fhA6/7lTsDQUBYr44ayumRPTc7UApsOiAm
19Q7dKpZiACsUtSrzOFQlm55jyoE5DsVQJtxae27zLZuWtdPH3gxFdumHsaF7wzpQ9pW6ugL9iMW
VcRHs3yKh9a/41ZyRLzXeC5MiCsXECaPqMm9btjYoM1ZUbNFdBskhpmGTi2c02z6Q1SGC+ZrtOYZ
oT3B9iwPuH6eGoSf7hqA3fpdHc90Ts2wojcC4HrFgnmaHXy6w6ZuAWxt+TSpLLjtW/87efmyw+56
HuRZfaShc9bvumByixNy7Q+VC8K4JAZJKoT6xB77KMhqWXb9auHn76gWhBWmDUwGgi+Q7gma11oD
Q2LGU7c22YjqBw97kwPEl7yDNWZAC3W6bsBLAOra2ArLdHntryvrp503wP5a4dge+sTbQBEIFTTz
fz3MgvYuKNh3qwygzPJhiqX3HTU7WF4TQUVl2JcmDSK3D5OSLnDXpA6kKgb+2GZUuwZ6gaAjxRXI
WScVqhPVrEI+X7AGOHc9gIMCIms1dAvY+Cs0PBGprkieTIAzII/E29OQpMMeAX+5gVJEddfGqYLW
X8beioHfsLKxfqOiDHiRtPpZlMB5B6URQ96gMVYu9jmAQkh+qPCYXmvkee+9QCCbj/v3Oxfersjd
4CX1qz3+y+4p7bl3GpoAZ3NTmlUQYR8drsjmJ0DGJpANx4KZrXztWK++zAXCeLkz881O9/J3EyP1
BzUT7xdIhRbamfzvrfBsUHC48tZJy2yPDwcBZKQEH8m3SnMRicAGfcrktkdzPjQtG/poNAaEM/Aw
anMz31Dr4qKRhJ2qpJB3MYMAJBjZ7LUsnWFJvxT6fdh9uTBbwc4ozxV3Pd1v0G7R71s1VA2uYs3H
03WvBnaQdo36rGlBuzahbvLJc1YDkqAvqYB8x3wzugX2VnZo1JA/aEA/1TUM8HK7rjYsEe36ch3P
y8xdMBZQsklQh9qDdWuZCK7vS6QiXEM80puau28NK68NEC2IR1o4wY16IMHZHf2ynH8wWRh8C417
kGGAGbpLIbshtfjtuthga1RXh0H17JXD8N1rgSuNi5y/8fh5sI9Or/1FKIpm68fgWZBlG68tAZ9p
yPVzbWXDsvYs+3bSKt9alVPsIQ+ZnRC6ZKtsjPuHoUYNBHSFsu8dInnz3dWMvLhrstx5SnkJNqo/
W8os9nUZmtAG0Xg7zNkLGyREKxYn6TKbm868Jb92aMbTJd4nSHCM84796k2ONISj/inLhVxNSFrs
IbAG7sX5LBFju9QzTR2FIYhZ7ko0d4lKDObBL6AvSXbG7WqBP9CNjAmP9HGYkt2UBObb75BN+k2a
U7azRTmtjLSx3gou7rRTZw8dy8wTCADBLjA78zZJF56q5QmBMf6ABwPUveAPaVu5YrwpoqBIPOBz
EbFN7bRZaI3atE4+G17l/0o7yJdYIkkegBi1N+Oo6p2PvVZVm/3ByF0OYZAkOCU5ADl0RrZptmWz
jc7IljFIxwGefvf/4fvvcxqT+HxFms/IjeeyTIFdnwkP/UxNtxmkEi+tmc7QTYW9LSooNZKNDmBf
SZfWzCpwtUnXODuzoCmg3wDqV1kDRkMEiyWqDmJsE7fARSZbu3D0Y9mHb90kyp//6cCBr0PJbuRX
dv4LEdtdKhBCB8UNIBFWUBztuoxPZiKqpcrz/rsBAdjRKPNfQYvUi8Yq666qJ/AUTMCIy7LOHsMS
VZKdk7q3fWx6kdX2HjYeSK5kZVU/VWni4HHpFjtqmtDxXkL/etxkVtI8lTzO8fDmyZp63dLXG4jN
2Uvq9WNIxowI4i6qDIX8denHSP7gVdhgTY3fnFTIH8r6B1hMozEu/V9QSgXSOS78hxrQwo0EjdqO
fMMCZOIBoIVffBsgaB/E7DvOvmEogvW/r6X8r3tQhM8dD/pansWYH3rmzOn2aQMz9FZmhulgP1ze
bUi+bRqI+K1Nb0gfBbKjEUjqiz9U/hP1Lu1PaA7gC6/c+k4WQBQjt42CEyHFXS76fBEMQf+Ttd8u
Q4DQh0JdYTx4Zc/WIGHs9g5eHTcu08Uy69v8Gxu7LfkaqrpV+NH+kBmEeljL2gdLWt62boxtYVnQ
bwDTowla0O9QHHkcLat6jBuUIITYJq7IbkPNk1vV92lQKd6E1bgbwuAIosz0MMXSXYHpKj8bbvt+
pmbblBjZuSpcd6XmsyR+q20H2ePezldEIoN7d4jaoG2Q6fDcR7vsoOIF1fFsQnSV3HRqDv+xvA3/
uqf0rBDFHdBdMbG1dExswb5gam1kvaBfUQO9D6wxMoz+HrB/f09n1sfZ1dbjI4CMqtr+ne/V7Tr+
/2QDFhRpA7DbJ3Pl00XRM5wLnKhNuptDzh9V1cfrL3byINtlGLUvqp10eu2naS5KnvNkY2HGICj+
8yKcZEQvEp9D8sML874H6WFlJssKubx989dDgRXDfuoYcv5zR99pD3umDx/qQYGuD8L8p6v5yyjq
IBudAYQJEc9r+x/HXV3Y5IKEfFa3pkBqwYpulYOpbXHRufYFyp+CKj1VbfkfVIxzUdVfdkge9kXQ
A/YDB7EJ2/LNr3T7rtQ2q902OFeWg3CuXFajV/7KqxhFJF4iQALJvS30ToutjL363vYBKwXhPZ5R
eLiVovyl9AjuO/dEeLakz7FraAfzXKLvJovTFGlPAN2MOgEmgufvHdyATAZ1pNArB5whns5IFeiu
ifKyMHegPunAylJ2JtItdXD2pA7OblexbdqCtf5qE21vnDKlVwDrDkZEftBbW7s2d07UokMAEaHI
VsICOjoOzjSeo45/pdOBLcnFmS/hDEZwuQTZyG8Mxrtk5gTV3FoXhsUekiQ1zmGbAtEpnZexsILt
ZICtnZq5kWoItcp4T83/HYRinD6qOPt5ZSOEOKEKCu+MwjF+rIPxFTISQGOCqQbhWYR/BNZmS+EC
8gdMdfBaiMWEoqM3BeoKkLvIbEXBI1QL/wREIjzXcVmekRVDadEcVKLRM8cGqPEdd9mGQp1qzwCu
rmryJwcLzqj0gRCdoHsFqgP3N2vDO78v8jdtGSDiKy33DCFJdzOKstwPLHkfjrjn+3AdtPd5UZ7S
ChkakJHcWWaY3Mks4E95YUHvGOasH9UJ+ac2umx8nczbCA2VAuptg8QF8S+KQqm3j/s7Z55j/HMO
gBaiOJtClFd6fhHlzmAuR2sEnGtGkmMtBkR2KYL6ZhINbhpXJEsPmIrNReYXpR1gogI98yxLC0Wv
8lECHxZJ5fTHzhlQTIZaMaC8ebUmF45Q+aHEowqSlXAGdUL/YGNzMzfIXyQ1osMoxd3FpCPcuWxa
D7ksLnG8YAS9YNgB6il4cLSNqlrQvyLwEr6ARppxnPSkH/GX7Ogf3OKRtpkLvTcUFZyHu+bo3qS1
3BPcnRDxbT5nmhIllleAfBpnFWSeXuhrIAdHMHH5Vi64+ZLA6pX7PnRqoaDg627cGV4hIR+Ag+2m
1V7ocjf4w7uJ7NPcLNIM37ffQ9zGRWwf1Rl6Q1+EVZUjkoAAwdNX0rZGeueCUYla5OHG8s5ksr+h
Fg0vs1BdhpfjMO5abCeikI0rzcJ9OdTjQwgN29tCQOZGpI56bYzAWQG8yrfeXC8G4bFD1bDhoQaK
/jYVMYSb3EK/lpAn+0e3RKSooJ+Ht/Ns2G5wFce4k1InKdc1KpgO3iAEW+RxA2UKc0oaqMHi9Gu7
c7O0iWjA5RRLi6diUM5lkouNRhbNCOU7Ov00iNp+BcoXH2xNyvNP2gfbPejg2TrokYPz5gOd2Q04
3P2+ZntpFZurHby10ELsVdIvyi7OV+SHnDVyMTQOoHZ5cuaEBGaXQQY7uVDb9TpvOSCnswgArdLL
rEhrKLlIuYnj8teVolxkCBGB2hFcjvPSnzqmwawi0dnF/kpv3smNU/LxjixdHOeHf5pnSH71Om5f
Alvjd26Y1qFgTfvcoWga4APxNiNitkUoy7U3NxFnvnV7I3uAakUFEQHbiiYVNG/X4QyrxAdI+GyS
ofqjLAIFYDLEQptkApJXlQVkSm2kVq9tOiOfeQQE4vSa/MheWL4fgY5SLScb2YXCiOMHOuub1ric
tR9nTVqkOx374PFKimqbt53YYIXivODG2ZDqpB/a9gIgffMkG81uBq05+NUQr/aEe3SGrgDslJWX
keDLdV7S4lFK8MvMn/7L33FtUq+t/GwrQ33iurH3QNba+zADldiibissPHiBzKEe4wyxOfRfjF7s
oot8rRnheGm/D/iYhjk5SN1k/4vob4hrp0XWPgJ9bLe+UuIQqc6X5pDmZzeASqoBQL0ckvpEhw6k
H5czag52B1VmNZ6+2L/4unMZRIo6rDUKQz6PZ23nbj0x9uepU/Wi8CYHHOdF/Oh08YYeo/0QlxvW
DvGanrZhZQPC6A+P4NDPTyXU4S5P4evwLJjiR9RmbNL4e8UseY9gtvMUYF1gNPyp+9xo50QXegrb
5k9/ujlu/yobtgJ0BJXHLnvmgSrvLKBS7hEGUFBHhGwMNenQGKpdsJ7Hc663vycbBkkf4Q2gQJGX
m9x4MTYZIv95+lybU/qAIorimJE9sBEq506/TLCKBxku0DLHFtLGHZ6BEnHeOGmWiZ00C2Numioz
NlPFbiGnDBeykZ/b8b+0S/slxgb4QB406WW6efovtsvVQCCEok2w4kUaJb1b5EnUgQ5tocE4c23b
xEBzbRuWevdUQJ6tM1//QZ1X+2WGMK4XCEt/R24WIo/V0N+PfdbfKwDRozD36j01BzOozy4qJKlF
B+h6iM2XUY7ffStSQIbNaMKLHFCNIis2PpJlK2AMg0hUWeHdWM60zgw57Y2+7dUeGfgVaH6au9yv
2MOMsUd6xXn6aNmjb19aIMnGX/y5de37v42rB2Ei62SAu8S0s9cACpapM770uVWeeApyBjJ3gAKv
AHeGkvHs5enwHpqGwx12TuO9X/Qn8sKilW1NrzeQhIEXqHQyIAVS6Cq8T+2azfjiGvH71Ki+4g+2
oeRB+WV/M80H6CDHKMGHvjFPhGlhZT6/yUfW3dRQAxFWUu9m+UJ7E/ZIb7VBfiKPi3Oc8OGgwnBd
aYBhl5exQgcItlsZRC9T0wbcUoJL2jLsBR+0hQvMc9P1K3C0XC59ucLHBcmlnFofiz3H2GDZt0mS
xEeArszuRDo9eKhaRo0mC7ehFXtLZXXuy+SM5qKBOMkeuoLOSwMeRRoEzdTsrhptsGq++tgXbK0+
2AYMVcX4jyp2GLHxvhzwiwmRadYaRXSzMaFTX9hHAF7q9zFX969zXNpVnIYLN5MSZDeYg+akM4eX
QHVeh197Pj7V5YJXFzq7TEunl/52DPqDifqykN+EsWtsrqRQ2Vw+TfRRX2zU8cX2MV7MBd/kQQeg
Ve8TloOaM3CcM5NNswDvQ7Khpg10y7lO/BrJ0b4ArxBc6GDlqjqFYbZFlg/Ue2RLmL2z7ZIdZYCb
MApr/j4VzSIgknFQKL/3wtpZDyn0LcYkze9GITIUw1JlNWtRSWCB2WI+hKXvHoAUuHiQfVYfuHE5
vux5EB3InmU/hU6826t5zIyjO4XyeDU1JhRBASQEpH2enjrUUEHeK0+bzfW6ZiO8JaQC6xUq5kWy
cObP62lgZq5z0efFr66LrrZiyr1Dnvl31z9rrANUFvWo9sr7l7iZ+Js9oJLITh0kKOemPzQLM530
s9XU7qEHvmvBZnvT9yxCVkiePOwzHhtMQfZC98VGQIRsTcPTZgLNaRM8oO4hwEbMdyOyo6zQX7iJ
O+2aMY4MR063BsKJtygdbRfgDyrX8cRg++joQYAXWaMwNtTB5l46aybnyasgVXv1JXvmIy8C/ZPj
FzvEniAmFt5czYnOhtPgznqJ+BiX686fBY+U5BCK/saW9nCyHVCNoBIeVKnd5wPZgllTnjqYsxyq
yT38nWv9NyOZAqJiYGJ9nfbqhsJSq/t61Qn5kE2b6rcvl/jSVDSWZi2REltCatIHGhWfXeqO7VPU
CkgXRBxA9OYR0UnQgdglNMqtO16rm6vdbFFxjLpAjR+GKc/EJVEg7ft1fOki0wMNsQpczZZ/TIEz
A7JfFcl6svgQJUqB0ca2W/8ICq/3g0xKMUa5sHYSpeQ76qDRF+9LexSoV+mnH8QnbujQuUecghop
tPceutZrVzYKHFZk62Tjgu7p4kCWatDQDLANc0X+Lp7J9wKVrzNleWOCdI0nRR/VvYSsFYuLbSZB
b+WaLcfzDJh7CEdg9QsIBbSocChnP6FbJPAno/l/pH1Zd5040O0vYi0QIOD1cObBdmwnTvqF1enu
IBDzIIZff7cKt3Hc6e/re++LllRVEsf2MSBV7b33ZGs5ahixT8PkWE+GaArGOE1NQC/LsMvftKi+
dKJcXtaG/TwkRxApealb/rXv43a/mtZZVhSgel6HrTbq/etyNGMNprmigwSP16NutDULvPEoaMOA
dEcdeg9MItg1oD5BGUDGg+O1CAu3bT61hdN8gj7jq42G5CBb1+zB+HNsEu82Q3D6bOmmjGxw+VOX
GnuU4JdN7Do6L93VtYQWXsyx6Zv81wXeRU1z3xz08jQHd3F27M12n7sOsDV4puJb69pXFHrh4I26
VZKA6qNOjE94D69Ao5GgRskHP9hm6erweAIfA0ei9JyC499VGbwp9iB7NuD4gaBD1HTCh25Y7x8b
xoEwIhvBjAiA9HMI2cnkQezkYCX8MTAENkHTbCGbXlugwcSQeqUeUu9Xw/8wzR5zKwd1xPDSR+WT
Kmzr2GGzduf7g7FtLLP6jCo/3Ecg9vIHsxs8NcDxtVFpDkT7NH43fNS1Tq6yngfXK3dWDx7doM8r
6Aq1/nEyCvDF6ZWAHas+Q/ALPIBZCdFihYcLhBmca9WNrw2Q9WyXtN60IRt5PRS7VVsaFzqwAynH
ppkyd29CPh1QwNRzUK9T+9V27DUJPdiiaEQOWmJsqwSBPy++GA3ojB9RDQTyfdRWMHPbVbF5FXms
Lkb7oyiAEIA8MkzUmF2ZgkdY7C0DN+wkql7tS5zUY1AeYYpABj0AjdWZbC4kvpIzrSBxjBLBe4JM
vdP056QT2PsChzucsRkH5YFbdN2xhQzzGdUpkQ1FiUkHaN8/rGTo596zLhSwLrPGD1BMtEKKBE2z
DCcfGe3eKVpQTQTN0qiB3XUzQGcf7DTMcAxVQMXwtsaT3XXT7uo7ffjBTkOINSJFldiPy6iFvlyp
HFD6h3jFL27CmLsRiqmo5DoZ5aQuABLdo/ZxOERppS6+bqhnN4Dt7lF00b8fkx+iB/dtD/yTayZV
BL5IzKFAWjBG+jMK14XIA+mTAITpf08MMjClbChm6dJMivQtDxxFXtYtT4Cow54VqOM7ehTMvWiO
Mx/AE2GXKGfSzw/XMS6tPeXhEEFqOYp7BYa+XB6Mqa5RJCbUUyaq+XHC9zPnOC8kS4ZXxMRpQVmh
h5CmTq+ohv+TRiibQVhVI92Ol6RlhBreZUEa4ux/vAC39VVF0NJBGZMA3Bnck24BdklbNzSkZohB
luDrkBGop2G7eDR7JHlGiffhiWgo1yXWievaq3e9wLrCOOpbwbK2/iQUM+lLrytI0/o6drZ1IJIT
f0zAzIa3rJXA5AOfCbGdUKwYwSuqY1cTzaLhwn2ieVNo+BZLdlpS4t/u/HqEyntwcZdJ+4xTH9Qx
zr5AIU4UXEYnqp48r3ouiOfgzV5aU/Wk4z3mgshiFICzcSTk+VyGXeUcmhZbGCzVgfYJPWeQPb7S
Bqs265h6i5H86xwazpNdQ6/YBBT9bTFy8HG0X9eptIfci3Edk5HCpT1aR99gy2da7R8/Dn3aZRl3
xH+FGdhO0ISpVVvoQ11AxT3qo3VDQ2pQRxdGZm2eVhP14hS6zMs0GrepXV8c2y5fjTRe59CqtL5e
sO0HHhrmVwM39i/BFOxys3C/eSqy97WRWwcaJpAfykvHfmmNPD67HYDTZJ9Y9mXGe+hja6Yx9GCx
qyB7UZTgf4B2zs33LPYoyviZuSn/5vkokGj1s2KwrDsfpCt31Rxbd0ln/lm5hTrGuA96qLcurLMN
OUKuIxZbz50OQMdiwu6fmwyaRH+vkIZWJObXMKdg5m7mBs7M9FwcHSKHRd0OOIEmtcZzPuA8bkPX
RbXdBO2m/o9ZM6T2ZgeCQuTJvKsy3OSSgL/5MklWgTLlbUzGIi3x9kldasi9RNIYO4o6TJNJl3/8
1zXWhewYJ2u2ieL5ApLv/WxMG4lTsR0K38oQ1SER+JAHoDw4Z9+GAq9sUWvaNykDewISWpiXBDoa
FFHPpXOjHoVQT03561I0pKaoPiXsSwL6z8dOtXeVmLIbKnDSx6pl4h7Yox35qKnx9DoWExgDV1s7
9TzshBCH1fbzQiDAHm5WwQ+oeAMhkkTqCgXMl0EF8sIVcjchdXsjmsoNdcnv9428zAFK59wpD7ZT
7po4yBveN/9XNiQkXufStO48TRGe/W8r/ofFKqjO5Cg7w4eg1cDsfOZNoW6d1/X7UiSAjMmIf+qi
vt8k6QyW91aCnscdXvKy6Pc8MhkohSycfzFIUIIWV5yTNlbPMoqKfQylx13SuBiWcXLB3mrckNcE
W8qnAJLIIygrnqlJOueErEP6QPGm1aDUjGEvTU4XrwnLaq0MulOcRyDKKjpw1HjAcV9mAxJz1FuH
KCDoIfWWJDuyMY+1F1M3BSRJZZ3c2smF6rNuOJSnkEN/rPwOuTkyNWm2wa6VXxebks0JUBf7HNgV
3u78AkAsz0ouEszft0yz8FPTj9AlBkXHmeylZutfnaLwocHeBlaYgM0w7j3xvZWTCEXcFvd+Nta3
AiC6EPfL5DuIeXYFBIi/9kWB5zSX6ghGRVQayumOArwEGyKaGaGSNwnM+lZpUHOpILDWDtnveBct
78QkyrtJ9zy7nE6vqWBU/7jGpuvB8Q26XtDQ6L/GFa/+4IsRmmQmyKbgMDvyiUZGAlNHJDfvAofJ
r8LYntX2nSvqxvqYluljqRPR1KQxCjXH1uUHSk6vDuopq/nL9xt5XEaaCW2ZZWbVnd16v3eG7Bdn
qk0uqJOhTIfUfcunCQ/NNDgXrtc+K9f2tCg93021ap9Rcg8C2kRMG/Jmps8/4VYTTiKbuxA1mHd+
xdL7qCi7Z6hdj6E9ev6RYk03U4caNcdbJCVx5lKLU4yy3Hozt4JdSIry41g0XnbCwT8orKFZucbN
oCJ+FbIkjxNUALVzKa5RaUo8VztVPjNZa8QIZH81pO22Njn4NpZhj8PWC6gQl4jV/jFWgYRLSeeQ
O/g6/CrsP1zL6ZCRBDkKZClnd9w4c53sbP1jEYhybcgGbkz8Ysj4IYaGtV6B6RUoxKjo1wgGHNQX
jpDuS8zmRSKdASJE7gXXtlXRtShcZPzbfDc2gwMtyjmLrksXzB7RlcbSglqTkQTnwMeb85Ymv4b7
818Q3JSHZUgrLm49mXqWL+ywjutySwt6kVVdTVCNBGwoN0DuyEuHbVcJ2ibcrFnvphcyWtozURAZ
yZ25819WKT2N+MHt/5dLvFtt6VJsAmruLfDM2R7qjF8I6lILFgAiXedX0RUGHlbtF6kRySoff2n/
RTytU76tk9lzc6pBKAhK4HGrMw6fATVykUsatkSh/TYiCu18mhcfUWjT6Od5qJz4sMo6T/uyg9HE
83qN9Yrau8bq66+jNx99Gg+FIooVIBQXVb21pdFv0rb2IkDz6vzS68ZyizTdd5PIL6M55xfq+X3m
AjrwFgSd0OmAHPeNk8NrZ9SYreEmGFgAkx3Lrd8N7a20Vb+XqClAVXfe3shGvbHl7Y167RQ3F6PB
RlBP4LqhnldDSXiZZtbzxYZ0xmmxratQr4EiMk62AKD84FivQR/DywOk7fXHWB00g6759jGaAAxX
quoBXZpN52y1bm0eqWtTN+gDB4zpXfVqJRdXRoJqM7dxzl42olSNuu5sNqAnBHVCOJb+GNJUvzFc
KInoVZYFTd+SGyBq3U1siuJB+TI/5s0EhuWp8v3FCNQvmMYMEHaAN+iB4nA7fo2jITXkFQ1oGXwm
Lqud1gz8HmtabbHMJ6+OzZFlu0QzLk0m7A//vr6OjdTs+Zu3uHU+r4LsaLmW2tBVV8db7Gpf15S4
Ye+YVrIyNkyyZjcQUh50w/gCFF61UwuQPtInA+/Gk06bjFm0RdnIDj/OdHGSfrpQbxmOMxShVo9h
gUTIqiFzTky7sta8vbqh4a9sFDI40+eF8vct9sNUGtJ8Wk7GvD+A8ino05Os4mxjgBkJey9+84tG
oORGvG/e2YYgPgnbXyKcdIZ+CuS9cG/Gf6dru09lXpoPIGrdEXqbGp+VctMkBbsstkFB5wWvKEAw
Q23AII1E4DJr38g1fr25IbHIoJyF0nCm0SXyCcW+0ffVX1VQimvxYbGrnCLD2Q6iKO8LyK0d+Nj0
V5+lzSmRTXTylWFfrLRzDpMFjlgFQtZdGZTDJ6YYagOK3HsWiQ8uQn9QX0tHJpsiT/vvk5J33TSw
Hx30E5k3jqg7HL5wQ2vqmXF+tgZz/KM2xu+m7w3foN9ubwrQV4ABzQtCgc/wKKqp260fC1V//VWN
Xr18LBBug+jPyV4/FvicfRQfMmCYQC1zymXDHx1LY+kHdoVCDH/sEps/1lobx6qAaMxy3LbdNGaf
8vSZfBSV4nxkJ8GxtaMAcjj1uAXJZfpAETGQUkfDKduQLkI24Q6fWQtQDMXjXdY/zx5qGWgNiui1
sDwfoepGw66HEGSC09X1Km7hx9uoTCAVpD/uZDXsU8CekAyfADeYwI0BjlPxwqYI+/DU/CQ0y4Up
QJOqIiTa8cwHxYcBLfi3CKdXWQjkWbAf/EyhRh3iKjg+D5or9UqIw6GsozZCGiI/3y6ONa4HLO9/
oW22UE/+sT7YQ9E/qoRtB07oMXyoMce3Duyq2CA8NG4KLWAAzJmfDRslsux3HgcPM4SVf/Aa/K9z
6gvUCc5bFuTJX5FnflV1Zn5DttHf1EFvP3uNmrf97DQPee17KJAHKE2KCbkmCN2emB/KOhVHKoBE
neomrbLkxUvS/JIJHm/J3jQm8gWSO3cTVBSgNJk9UaWPWUbezmpZd0xwmJRzyJU6YDf/FgDA2eG4
8HvfzMnWQEE1/t+n8n5M3SRstCNn8wXlYvOXAgRm2CuZZysD2Q8KSThSqV1x7xn2fWoU/Nkf6+5Z
5WGmB2RRjrjiODe6L1vPfQ6S9rEf5s1Qi+KZm3F2l5XVE416bWIT2yK323zCvSB/HmSCigwu2Kmx
u+J5zrLuYALnvqUJnmymfTo1ySWb3fIuc+wBNcVuvuN4+be3gSHLO/CuD2GmjXY+/176xY9WOiLv
N7nfgGJ+UsbG7BrzyKg2yT3VgMI+VrruyIlsfkzryt+YulKJGop3i9k8dqZALVN9qay8fMxnHKpM
SAG6uRcCdZii1FjiWE7zpVJDw1hqvlRUT2Av2jB0CzX96MseyEMdOGsHeT/M+9fhshRNo/WAhf4R
mH/1lia/gpIic0vvbAUGf9esNuTMOejp/qcQmvsf4v5DiA/mlgM2sNf/ELtetp3x2N4s458/6Ydl
6uEKMVT77FlddwGza3ehHjWSMyh96YZ6ZKsmJ9hnbf55NX2Yujo+TKU4PO5x2Lqu7Mage/GsP1WS
Cs3dCWgHSEyApkNDvf8fW1MFWxs8+Kfa6/6xHARdONiF02FneeYQNr0IflMKbz3lGP3VcwFJhKb8
5gN7vlVjP947o5WfcHutjpmZ8Idi6u/yob1KV+0hQAL6raRC5XNtaHomcQxmg6ebWOD73msLfEsU
dLj2VQ0iazvjlwLc7xBjcB+zWKjvtTv9PuGG91tQCHDu95F8hJDAuI+Qood41N+NV6ny5ss4uY3f
PljXIfV6IzPCAbexrS86MW5opoAyy7h5nc/J7oCgM5Rda3EkJgbBd+DZA8xOGuaZcEaqeOTYMLyA
dq6+mng/DclMUb7j/8AbLl+waJYX+2FkA0khNXANYOVoq/AXP7htV302RpAISCcPdshalp8tz7MO
PdgmlrltyV9xbDQXbL8pTrRTSDTquVaAU6XI8XDeoeeCCCPBjZH/VsxF8IdjufeQQExepCuy/QwQ
5RmnXT7urk4FbhbH/8Oa9lNcyD96NTph1Sn3rmpNaNOBa3KLs64QD84Rj1WQXwYmnjs4OA0ekB/M
74QvdqsJYmUBePjErilkfkdR5IzMXuqH73habUaPcsAgw0sEdGSDB4rLazyVOeNFSHG0nKb2vgQl
f16n+imvHkR6cKUPnRyceDIct2DbMs43FTgOXvjmod3h/Qis/tpITW8Uw7jtahd8odBY2E51jnuU
rwa88HtZv/8YCTrIZ8ED67gEAh6xbYDJuVCcA3rPG6tM56hcl+uj9W4ot67YCiC1v0KfDV9e1vXg
dm+0ArnthlnSywsNeb4NeCm+mrbwLlNZ9ai2rCBX0HCwjCRKntsBAGE8z0vgMyMJyiTAVh187Lib
7N8L0PSG3A36+zW2rvrXWCEK66UV1mkhWYDEQ7ptM8gWBxrqzlANfx5RgCxv5lRdR3/4PYHsH8Ql
0XhF99qo2Hg/JC/FUcivhuSgEG5I95QAgzv2IB0ACVwkr4pjo+wXX3JN9Jzh0BeZc91ttHg8RWTF
CKJolAmPXgCmp43hB+knEXnpNhj8+EYNl+CK21q2We0dX6H+rJ26+FDVMjoJ1fqoqIKSHcomJSgE
WacuAATWEegg0PVXoe5346r02c708Flp0hJE/ndjgLN7pFZnJMks1ijAIqR37QXwYXYOpMc7Y+B0
HjSl4DYUg0YIjkj4wfcidrJY8ETVxtiCdI+1B+RTE/XWrqdnPSrxbz3QtzcKiYNhuuoJNr04rMHk
nQy8oRaNdV7rwAdZ46BXgmQrtcronYgrVYlTHCtBwYKCunLc1Ar1pI3PQ+Tzy0ulwRdrQzZGAIxf
uYHve42OvB6CM+UMcLJeYQ1GtuMy4PX68MH+cdFcX/3dtMTM99kwyIeiA+W3ggRWhY4xQBHLAe0A
/vJLR0Af7sdbjHYNHrdecvBqefXeV46/WSoqVfMjlQ5Yk1ahTnJ8KKn8UHn5NjeGvvGeRlS0+W4V
JPdRfocth3XnzEZ9xsHAeKGmsuV4yVL7dTiVKAqTldh9sNOQJlDsh+G6UgMJg3pDbhdl6aMyIA+k
L4YcxOslaPgr2xrCqymMGS/Prf5fS3tQjqUeSuZpWOh/wkklYJij8dIda+sHqzu1J5s5sqPfJsNR
KOBK36nn0Rj1M/UFJBevOnq/srEBeSnv868i14mNHfS7kbsdbhvAL6wQBQlO/F2nJUw/OGi42kDE
s2vT2MbJxU/zDZniwZ7oVWrAj5ZV1rlIGTUQVMs7bu78IbNClLJB61da7XWqIra3o+gvMq0NaMba
6zqknqsntJUhdoALoKZdL7I61uGHuTOqNUDYGQMspxegy67BZKPh6oixk9qAnq7fFUVtbNN+9s4N
cKUna5Bqz0St8BLSXFzlZX80OXYjYFf0P/VFwE+RH/R7bATVC/OqS6tR/hSBwvrh+PoPZBWQAXkr
GKZS4aVq+F8LhhUVEH+oO6YqYipDbqVodqA79S+RioNLgPOwCw09wOLARvjmiXD+dxrA1rSG0Axq
UNBcHMrAscFWN/KQWaD879IA790TlASByXFf8KPcbIclf7bB+L0Dq/+zADjl4NjFcIJka/YpczLU
6eoIx/irRxHidxw9RCHvcFCTDG10ZrFS27IQ+eep8owjCywnpGEKWsZLm7oM7MNm9pnJZLxNVfwn
OaFWmD20PjJYemYQd8lTb3NQN3b5ZzKV0c3IbLAIGKB8ljx6dnFeeUs0lNGpRryFDFl+6DQI0s8D
4yQsCUJt7R1yUAnxWYV4DEJoRlcmVtjX7hXS1NulRnFQ/euYSg/BANMi+ez/9sqSGfgo/iL0GJKJ
43FCNhBHAX8jyowWUAfDi7w92ajho3OP0pHoSqNE5PV96RvvYGgfFqIwaHxF7xYa8PbnLjoGYKEp
UFxezJuEyeIBnOYBNr08uh9U2lyWIU6RItRZ1q8xDVM4ztUxbpCDdbwivs9GqZcpG6avA3D/qDPN
nsvGdO9mOaIKStvb0mx3xtTOYG3HcPo7THiVeyf68TecZqtL1Zt4zZJ1eZc4Efb1eWqfs9E9kd0R
MoHOhQxeWsg1XnpeQF3SKiEgqfGzqeuxfa5UtxBHmZrzX3ouW4ijmlSeKpC0PQajrJ8KKz8QjlYB
IgjyqTZYQLe0hkhYtx+1wrIdyDRMA0ecLYDP8JZb5tuVQoVb7XAomv5LFDk4kCL6lIXylbpWBT6b
CfX1IoNSBQTRxgdqxqIEY3gHCgU5PQgXDZmhZAtO9g6nCe9CgaY8AMCT4GTr7ziGHPS94yyTyOy6
4L5tguHOq+b+2kJHyUim7gz+u/5KJvxJ8O338S+Q+gFu4DTGicR8MLviC40+xK02ctBS0lBJWHQu
Tlf1ek48IjVM7qW7zgl6uXyEf8Ssl6HLG2n2hdZePhd9xHUZ4T2DC7gWEWqdq8KEtGvxkJi1vEEx
snvs0kncJtd5UGYG+JNuoniod2XStDsacu62j7moHlwnfp3EUO92E5wtk5oUDNE8UMFm0Cfx1Lj6
OJ56Fc55oU/r3dkDUrFkjw07hZoShYx2WS/zBNhLfuq+TVpXjPxWy95GePvTy76bQjFr4EDr0iWk
5Kgyyu3DO9vSpXAAdPFh1pk9EunI+EdI2svuhO080Fi2tEMLm89lCPERG0I38No610fD1UvB/49z
QUnkAetWHhlKdXYj5UJSTWUEaAPoUbVxoQgmKuGsbYH/AHRttzIQrw6KFnoy2f7VUWkkRTuDFC1B
qq4BAm1AIeaOYKT5jQHsAuIu3u4aQ5pnty/Uo42jQ4BYk+R77BvpBtXOOJ5o8Xx2G/E2ccws7/ek
jLtlYgmw+IPd+s+mcUjLFtK6JSAYQ+rFw5bGahKHqcun82zGSGcDitujolx3WSv+THhsAmOobVlg
qK3QS0CXFVjIRBW7JXAxvi1uzWDJVa3XhHSt9aprXIFqViD38eOUs4lL6TOeAx+Cv3oIUF2osYMI
1f6pVNVOpsgYNlyaSCxBEeHikou6TIB7Z9+BIDzpQM29DGk+AEezEa7r8cHErs8sq2rHUY67Ic9i
XIMUamgv7xYJkgSTcCZ1KHEYdKTAd9elcDKadar2wzj/NgpkB5muCaNenyABuNoYSlBmj8kTmVb7
OlR6/jr8VQjZ/kMcfQp9Reit/uOKeRWXSBjrq7lOk4S9K9IdcKTmjeffGqApFtJnW/Po09ACWwqE
EQJIlmnv6qBJgfN1tfDCNBjETtoQglLAcooOTA6pcyL6PmqIrc97o/RbbR9CaAiIy5ZVnr3M71FW
vhABrrGycvtt5qjgCMQ3BA2t+bFBwuBmmngwZrbBvkH4SoRgi5y0LrPx2PbJI9nn3K13cmia05TH
Bsj4D2T260EdvQ50TzlqXL6BhO2SYMfwLGNPXfFNxLk8rdr0wwYnavG9jzOiT3Nqo7IJV8PhKpA5
3BuAxG6SF4Celnh/jLpDC2mofamXNcFTh+xX+kXOUQa8fJtt5xL/zoZbgf5RNvl+qhJj609e8RQ5
DSrEnWUwWkX55HQCyvdG7ewpQOAV8R4QtWPrzOUTmSTLZFj0hn+koZXK4erZ/BuNqCmcLoXO4dxc
aMl5tv1T6YJxlLzlONQPVYk3yCz4VviglJ6JhEW0IKOHeES1X8ZeAiBazhowrLICWYmuwlsLjp4+
EcdKB/5lOXrinshWYk1CDJLVlaZFL87NaT6Tn+xSQh9EFxLvybYwvOiLMFT9hKuNLoTb4zbDYalb
AdEgozm6gC4outCws2YtdUwtuRY/D+TOaMwZnBF/z/kwkYbM7qaD6cbPqpuQTdQN5LJcHNagjAV0
Gu2Og7D41RY7KTi0F7+ti7Z7o3uhiaYIHMCxyG9Du3ETGH2wbfPBOft4sizNDHT/OcdepAB3Gbrk
oZigBG3mYnznf9dNIKdhh+tSPrSFgAPgL8J0/C0XKEtt8nunGTPUdHrZbdYN9dYhdHYdEN6hdoni
KsXtYUNdAaYz34zy8+IwoqOqWXRal1sXoR4K/aA30Mt7M82gxKyvlfhPLA6K64fID9ek+HVZ6qVg
2B0LyFozn3fzpg0mD1Ujg3NE3vczjVyn9G6DazrIPObjj4jjXcfLVP8aTG4f/Js0Ywlu5HTDWyBo
GrpHlJJUG0reZqZ76+vM/1II19mbou9PFFHFfQXKTuxl3yKcYnL2XsneR9B+GK8DtzR1vI9rmAby
p+54oDP7zGN86zVme6IhZJu2ljO3n+s4dW9cU3aTHXI1HBh8H4THer9hQhf6Q5jS9sDBwf+/hTl6
NZpOq/180WGMu+Wi4AZ8vej62WhxfVEKawwkFWwfugiyzcZNZJXTp3SyBIhcK/yTurX34rnBqUtk
jtNyHAKOWQBV27cInoG7qc5jf0uFyg0rwETBcbi3ViCPDKfkUP8FD6SubKYmAtO5WdhQxdHlzdMI
mZXBTL+uATl+Vf/LQiPLgA3vQP3nQkT9lJum5uaDbBPXTS9Dobz2iSxqzIvQMMAQSaJNazzpNFGI
VS7xqrMuIs7mo5z7Tsub2NsWP8HvqvydvisclSRhAv3Ru38JMHJjCoXTvAZwbLhL8MAE9YDCAaQE
Hm0XxDkd6Fn/KP35zNvGePHj2dhJt7TOZlE2D3MO3UaKgPRAOPUyeoTQ6kNmp+m1ssF+RJ+YfhQj
LQ8KL8gPZEIFLvSXUeGzFxEEyGLk/3eeBJI28nLnInrQq2/WMRmpsd0hAgNyb21WG/WMTk+h7q/m
QRbExdskdPBAKACpQVSgsB/B2DZHUghaZIK0ilCQG+kp58NXMqHeVyfqvci+8yz3B3YKzZF0hRaJ
obgqJAWzDFIweMWJ93TXhnwF7vnrnf3duGygypsmd/SAWG7xLbTP//GAGFh0690hOFeWHYJ5XNyt
ZV18kgIgVM8GiYPxd12YjgNHVgxUgrY1JYTXkHKr8fQPezwpzbs2gq5FyodkbzWiAoW218tbEYz7
eFDtebGlHZD3LQTkBgmuhcWGeuxsb2ArjJIx++F/pnxEDvQf7HCB7VumaXuBx0wz+Mjr7ogOBFZj
F98rhcLEwjMUhNdRE5Yznu86fe6f27Fh7DnYTPHgCFjoGVO1taFOhuP+kRnXpUt+13FQBilcFS7G
gOG1fTT8oiRY8oHKBKgkYK0V+NfSgX5wky1yuTJcZ3xYYClF+LBW0EDN0/HFLQZ2H0/qOf/2oefY
qvgmWhx9F5AO+Oht6+JpTIpszwxhXIzZiVA+UjVqX2uxEzJWRoXyAxlvyLvaaUiNY433bZ2zBzZB
UE/Ovw11IA5Ox+2DawT+N8/Z4fTH3UyixTbMqYBl1qVjVD8mikeQuliPZLE5XgVBCozjOR2Q+xBp
kyK3N1SbNmjhEafv/3KnOAFtZlaB9nY0vdBAAnhHxjpvkntwfib3SB9aB4GSWdyIYVuisyZLbmbb
h2QbgwCHUZkEHRCqaO6oAabaCWfQ+O9QHlOxDY77Xz0AXuLI1OsvMzko2gza6STL5mmx4U833dEM
nKFFIYBg3vbjMj5oETIpUQkjaggfGlV7BJ1yfKeC6rVpsLGL+haJV1iSGFtSZKDR1fvSjT7Y21aV
OAmJWnm8GH9Ou3o4gw3D3yIXPv3mjN7ZbM3yM3jNhnMygA+QlJC0XQV4Q26R/j80+tfrO1rOEJiP
M3KhEPYzIZGOgzRQ5GlvFTfRp5ING9ONjEcGwIZZDOwUdd609WIzCXkFFMI+TUAYwvECRNkxYVVI
jNlFY4MwowM4V4MmOn/AhaokgmBzbLTHbO7z0Mhy9yS0JPPYJwN4IdpuT8PJiucj8/BnLYfWfWbm
NFyBBUZFlh6CTrH4NBrmEmskmJ9N/aZFXveRAgaWflWVGd1oMbpUXnXQ/TK9W63pnamZgnhOtz0S
vtzdSuBvwxYMBveoVOjufYaMEzhWzmQy2TDhc4Ml8FLlEA3TYa5goH3WTZnW0wWphjOZih53uLFL
8mMUmKHQ+JpcosTKnDLrvoqtCUjAudiBQZZDuxLSDdxzzI01ZMBOoazuJVL2fOWaCN8rQGI+F2CR
t1D5WIa+Pb7zutpLc80R8njgzh9f8Ouer8QUvs71BzbgqeuwjWEVmTwAZQviMRV4OzdiyOJ0mtCK
Ghz3lreynEpUHuP0jLxx5SSHhLugzUjFfPCKBLRURmp+iXL37GlciwkwXyhYPdyZ0QiMXdKMISFh
ptY68nEqXvouz1EFr+b9sjdJ9IaFHkXUOJmBOrYWsi87u9O3T9q62PZ050F19+gikXZCmeFtBeZM
nCFnTTAcSLVjn+/mi3eF51SDlBBY0zCeWmdoZ4EvT9+DiKEFLPze1jcP6lV1glR6rPaemxXO4iVH
DwRy5KPSa40le2Q1IILhwB3TcG1EWTggbMMl9KnzSZTg8Ytm1bEyNBjIy1qSitDNUJp78BbxkwKo
5apIUULbK6sZChB8oJt7udq5uTFv1piAxCXWMereoO/JDMis4wBsO0KS78l2Exw1MxNcFxhR47jd
97b15ysqhfEKGLnzvkiaP0Wff/YShacsbxMTGzxqCQsLm2EjH2e2EhxvfRFdfQPfgNQuxs8WYFw4
VTDHz8grvfZmbetQtHruJPP3KzBuxcll8TiDDkND6la3sntwUo8G/pba8Q5b50ZgQ3sNX2cC7I6v
gsN2s5VAKSeFxNicCLVLC8jfZHNbM+DZtFG761n+Bi5MfiSTdKA3vwGaOruKyNmuYdSLgBKwUlzw
DfbV5s1TNZTNMdWmnm5e5F2/hW8hy3dt/e5R3AC8S9MrsDgXHjtDsoOdc93re4PnUK1Ct1275O+E
tJF37H7hnxPSLtKrvOsua71bdl2mzIv7OOHG/uOV3k2naHB7nxUWOkY/yweRhhBkoMxr702fUfrP
D6uJetSQ3hBNXbzT8DFWTKABcUUOEUMDVMQGaOvu2rFA8kf+1oIg6DMbhv4Bv7NnsiKhGpywm49B
r8XLl3p2sl3i19mRvKYH7eIBAHWc5qK0PAgeGdToNgKvC9jfYltMG+RlMwzmcnA1pVAY0Fto8q5x
zJ2x8wAoBaKfhdyJtMEtKKez2ei+IK6S+uch5Oj0yW10z1IgIkMd3Hk82wQWd+WtSlElzaOk9P8P
ade1HLmtbb+IVSSYX9lJHSS1RhNsv7Dssc2cI/j1d2Gjp8Fpy/eeU/dBKGAnslsSibD3WscIzwGc
LDn57sYgCJqLeBEIbZuJgxmWcDsI1INgPIhyOLbibsfSCo81Ut8wQICoiEhQkZAaBf2hZLo9ecFk
lN1OshOr4HKMkuN1HCmkQJjnosTNxsk3t7MIGRdcO7WuqyEBAz2StWnyTautHvmGkOM87mYxMyss
AezxTzeLN1qJxENYrroqtoox9m2M/3Ji/8V7CZVTYsKJJLpdavDpWJa9jgxnMR9VjRSyzPmkR1kL
SvOhC8yY1zsFyfeAv6cUCpPvI5OpQ2pVhr3FZABgYafZnzVjLC9zxougF8Mijf1rnbiHGixQ4yYf
/0IGff2u2xyZ0lb0NWmB30+WHbcSnHNrIGoWjiDeaXYAK17wzmidz2aadU+2Bd72PF34a+bEx2Tm
wEZAyt70nOgZkiaTpN6jEhUIDKJB9lbKcVCBbpvhdUZqsqbG6cYUZePGlwibBmdXxzYqwPWML6Fr
/u52DJgR9nTQZjv9jaVdvUWiff3iV9gIaLz+WwOCX1EE66B6Az3VrGQm9zdTZkcbOwIV+Erxb77A
k12H+uga3Anx76cu95GNuhI48b7fykXaCvW6+D5A3SvWGTjhrzfpNEzPhdcXb8lJcuvUESAAlvi3
cGD1bgbCy3msevvVMni2Mc0WFZFaVm/6AQCrucBWRakKe+JdASZVAbcqGupRs3gp7wI1Jjdm2Ehj
/OHxkduDrE6jawa8qdeomMpzAwLCDXMa6xtwjqJd6Jb6kwaSiW8tL76aU2ZgW0OrPoNhDbffxa8D
6AMOmQCw9HIXyJiiR00HZKXtbLJRYmRKKEyCu1RIl8pPqgftwGYXOXz3UCtETT13EuyJoE4mnvjV
S84DUkbfarC0v/2Q0MDu6u6txzmssCHJJAz5zYsGJPYLV9n8FMdPvS/+aLURE6sOvNmzwX8lythp
XOozd/mLIURKDgJetg3L2toOWGWjeiDynysW9aDNWRwg3Vvm0cdsGSnkAFSkQ1Ma+qhwwAqyN7/0
XC+llg5cSevk2U2bos6r9gFbUzCAYc41COON2NvIBQMyXI5NxwFSR/xRmmAdByCE/cpmw5KNxeI3
VBqDtuAu98E++GzV8YaslHzuS/+Q8QyIZcJdKdIhtjc86cxd55XOE6u0X/rQZPHeDdv07BWVXXyZ
HdZuAKWIe6FxneflhrthmWVPIAdoUOyqD6fZs9w8MBKAGk55WO3myEHamB1GAeC3AFo8a/ExbG0k
HNuAFAuzOf429SDbNSNz3HpiyPCo2VUlQ8mRm8bf0hrwRV4VF8801GY8qpHu9W6CO/p9AhVuCwqL
xPgcG6j5BwzcyLZVirTOtkD58Ti68cYX+//tbPjLUy/OA8SWOGYgbertqIsbc0xpRXppSqqUdv2p
a0VuEXiWley48B+wF+btKDSpY6DVIKOrTnehM2Fi15Q8OsdglXE2j12PDPzcjc6y2yCx6+ji7P9j
S2Zp33yeuJX5SYvmErgPMVKXygibn4s+ahtMxats27vM3KBU0zzX+ifexUDEWkzn1QGT128TptTY
u2wWbHrozR58LP2FgankhNrh5RBiPXrVC1AKFtEyfdOy8buOBK+/EMcpGqS4uts+AXVVAjpBQ2QM
iNGE5Ek14ixD+RsgSnRRCpPg1OYJ9wigYDGkahkwjVgBatGSI8ksZE+9eSDb7GrjdcH+U44ZIU7H
Y7zHq87UTtTIMalW48FCBnogdRZz2GbM8NdGVj120M7KXsnIXSkqkCwfvSwGXMG+DIF6mevGvhNc
gcxLh50Zg1150ezx6wfyKRzDVzfKmkNGSamxwATlS2ifgQ5nn2m40tB4Kfd9AQgaMkvC8p1bESqV
7vYk/9Dzh/uAjZHVBWxj+tSBxNhxwQId6wGQv51LZFb0DwxaKV+3a+BSQGjbywGsOf6RzakFZrLM
iU6GVu6pCrqux+HAG/PFMbxbYTSA7oozNdVSO1VAdqQmIQ2pR7J4BoUqfhfwobpo6lHjjXa8ceem
jLftXAI5OPBbnm7TOU3O1DRTd+s9yMLZic+gjsPReVPVaB/MSZ8zHdnndghwdRFnZSg9/Tb9pUJF
rCAf4J4PDocCM3qUxz1QhxvZnO9jb56kQj36pzr9O0ln8DkKrnHUafqvRbEYzyJGoQ2nPm0xAxJo
C9htb5+7Lmxn7OhiDCC8rdXhhbaSkQ1pzcmrNksCRt2+Ahl90E8NHEk/al7+5Jr5NzLkDBzDOAj4
XaXXzk4EWKNlKGeAg1wjYwCeEeXqKhPKz/Ww936mnmpIJl3w/7Lv+yI5Apv4IT+JBDLxqK1D7zT7
jxlPlEvEQvcPgOt8R8mrd6Ymd/pb71GWaDagG1AxruzKn43/3ZfC6+MJT3AU0InRg63N/XwXhdUg
nxr0Hy6fDPIpQf/3hXigGPRsIYN2P2mjf1KPAzIg0/WzRfYfHiluBD6qNsc5KRBgsfdNRdiy61gM
tYildSSZnxUpKhyocJu+VW9EOk7psO/gBuUHrwD7pCL3SnW92RjY9Dg4CzjBSBHnzpMJPrwXEsWL
4z+XYXvCrsOYbSgIyFI3tQkuNlOQYqIAGuzpmRceJpGXCMR5cepqOM+kBfYZqGP68YunDda1MLVP
kUiINCxwEfDMQ12i16S7KjWjaHjVbBCD0KbjGE/fmwZbXrTx6IOSxQb6Tr+Sqb1JIe87bJ4pEfXu
ctquJBE1IrayV04lwwZZ0p5MZ7T3dJ79cKhNx9YVd5eL7x4eTtpJp465G6eP91jbAUD+52N5ZUcK
HzXOAV0wMpLkaHXuV/wYn9OssnaYSiR7RwwjlG4DInaqN6TtYqt7MTjwgt3B+DyCtvAzBzWLsCTJ
7DhXkLn6L+RcDDzZcNByHmOv16+dAQ6pJsYbaNCnHRWwpkgPvnhpBEpBrFm7Td8BbzHU36mctRtS
nKI1DfgaRSUsNsfSvV20p9Sp9Z3MKZX8fQ5w4YMitjkADVHcjvuzn1VGamxNUkEJqH5j18dcN8V5
fgiStrjRdn0+oSzH68MtCWPdBX4pdYfUCgH6AMsGxHCyt+DIUNspzSoQCYEOPx+n1pO8DIqcQfFG
PMgqVOhvaw+Q9KQoxcKIetTotDBSY2J2QBLG2oW07pA7Ww+ADls3bUvvaIUDUt0iBrx9QYtZiuT+
OmGF/YxT2nqPyUAWNMSVSXrHdrC1MuIRK1U6AM6ANCBcp4r7xp68Ko1ngRw7gq/YinDcwDMk9WKd
E51dmuoBog1TPTVmPrZtAqkjMRnMIP07678h7c45RTRxVH6OcJZu5ABKt7+QhJHsoxB0lHt64Iz0
lEnSN6OwrZNPiZ8rhaWH9aat3WKf+uZ4jvsIcMDz0L5T42fJl9wei2caddzzDl0bmhsaMmE2YjfK
MBf3jUQgQI53XYMqRK1PcBAFhudXEDDsSbkYDvYykVsYDDGrjySji+rYJmYj30fYccSOb2zNFx76
jrW3Rwf1phZ25frMs7BVDU0Zl1q5jfoUNA86YL2EbKVohgHFwkbML2UdDiDuiNstydo8wmkZ+M5d
pK3/Ao7aq4+6qU/93I5vhTW+o/al+gXvE+fQa8B7yoqlxEzBxL9WODYv2tzrX6p4wtQF3lXjc1D3
AmyDhljhYaEQL/FZDuM2SBKv/prl3H4OZ9RuUbTI4jjrj6LyiYbiFpApD65cly/7yHJQZSiasp5Q
fDSi1B6cb45UaNg8wLlJjkLozsFZnjBJHctkgbQ203pbVeGMpWgKoYqzdEZg63P87BY5k6FJWUTl
uAcNlRsMvZu6WxStGy+DVrzzZTLwfBAjCmV3XXlcquQbXYgUFIqBd5Oz4bWyhl0TJumzWeN3bYgm
RMnpac61NxJNoBYHh6WHFMce75KtsqOeNVR/jK3BjwmQVl8H7CG/AsZ7fGHIoSADJdd6fzlMcYd8
GWGrAqUg7tx4YWzslTFp7zcXh/PLjErgJzNk7Rnwi7cGe/giw+g+pp6yMWZs/nkgFlAiZUsyHE6t
4z3YkfZBRgGixsOvDiWA4E7+EeAjO8u2x2PVgl1RFH9onW3vslGkZNLWrxrLjWIAINpgHM9A0ivw
q8kHPFn/kJFdj9nWVkvH7o2MKZby5ffrKdn/Hi9FTuQGJ5go8wI3tMNWNFpEqOXYZn2O5nBPxFkE
2CaJxUiRWtpemgnGMcXANYLzV3kpV+r9rKSQhhc9za1fn9RpYlVOIA4rdWyT/3zCiBlTMwCPDHxs
tcGelFaeONIYBeFrZ1aPKDsijfBD/hF7wrFeO2xJ5kTu32C07RqAFab+85S4DQjKxhA4PgJgIBVg
AtRLat0DghS/APR7LSclNYWXAingwU2pKRQ5kyxEAVMQhj1Si+7XUMaOuLgamgRCQON/vTzKlLQJ
R2HKauWlQj3cxkcX773ZR+U0Q6L5z7ehjN1lNsBN+POdPwzVnRp+dl2yajioeGSrvg1SkKyib/Ff
1Zn4NVj4NZDHAgQMLN26wBoBv9iL9aOZzIAvpbHGegvQnUJKzWpskJW01dpB3xTc7DbMwqEfCtTD
m4McOyJ2mGqASpVuJHBnp4731FUXx7SumQXlqHCR0aULtxqsS/ns7sICf7xuubw06TJ+Ng2PbwA0
6OJvEkOeoTCNsQbshmKY5ay7gKMlAViVNn62Ej99x0Y86agRwdqxB5mVREOauIBtGCrzjZrFCb/p
SDo+K1EqWLftKH3VuGa+TU7TXFP2t9K7mAdh3ppflajttfa49D6QISP9FpkBe3aPZRcK1kQcMgYW
2LgtJs/H4SXugBSW5zkBoAfGJ5KB/KABtSPtNPpgJOUokWmw55eAa87Dq1qOhzKxzmZoYQMMCGtN
oMYkTNhonv141qDJt3VVd+eViEyoMUQE6kljMlp4ZB1u+0WG75tBVH2128XHBK/CvAP5FOBgme0Z
yZXVZAQOuNl2WL57FytzqvrkARdjD0iNCFVVzCjec0N66wvwLzUQXWwBVwdQeQ6Sn0uMt+rF65m3
KwaBaaBpN5nSllORjgEZRtECLAfXREoM0qbGgIxS5DbUW8sfqwsy1ymC1LYoiw9Ma3Z2A81hRw+f
RY9GEIuL2SvNbgGA0IgcWccMUKhY7Iwe5XJyzkz6sE/iI2YaL3VehVejx6ljWxdyZA1LeOUdHsGN
zlCQJyyoMQ1k1hg+5tlKlvkMdaKNZWzIzXM9/+pqc3ZiU/oXicjWGvFnbzNtI0fiCtSL+mznjAX7
8VcM3iUvUO+5YgYe79BjIkuvPXrPubMRbQwNzwL13rTvsoSDcGHMfBvHqrYN4srOASFXUrYBjc3E
QHe2tYtfigkGDUkzimoJrWVm4COHcO/kvLyOYG5FGVXv7nGEi2xFqx4B478vU2b8aptTs3ESo/vk
TEa3X3jVXXx7ME91XesHve30IzJw+caZ9QPl5cjknKawN0th6qiGRa4OGCe7V6NaVhYJdsA3s7Ag
h7tF1DnZpl+AZK1SORw2RcjrEpkflA7i62GCrJ9s2pPNLfNDJIqsLFMzBDCsxV9UHKxiZlBrU+U1
gCPYxgA11dmblltjzxngS9WYu2w4I1GbzMy77crLxGm7lhBH6Yxs3d3QW2A1SBLj0tsg19SL+UQi
akBkgHwB0WiWi4wssqtBKHisjfG0kskusDyLw1Qj4fcNi7bfaQVcVCA7KyJ+dPF3bD+T7GdFlEdJ
/2kWaGHCGKge4Lgc8DvrdBSn2VO8A4kACFrdtj+Sp1yMG8jeHH0whqzqPZGcg1Vk0iMD1AUfiKwW
HXzwfZaFP6PeeNFQJOrq48VHjeN5MuKfZFE1XUgb9uGIhwQa6i2gqER1kTVtaQi6R/xylWETf+FV
W13q2a2HrY/ZUZAm4OHVBNhOjsUkKI4mEJEZkf4clraYLNX6HqhqDqiojeSFuaaLd52Xf6/bA/43
2j9QBt2DA5Pbh4r1CQIBbrvGdJODDqkB8rZRH1LkUiETEKjcpI0qAFkHHCXBT+CZ+pTQEN/gTU02
qMs2gNAVWVtS+CDAeLolMmDJgnRjAYPlIsXiSN3Jm7HFhY2pOYgZsLDlmFQZkjYLLNx7EMB1wz4a
yxQM2mhC/MkDetrqqoDGw9CEDs5GCv046E5A6jDMcfTVihe67CpP/hragAehBMOycadLHu5uiYYi
59Dp7BIJFULBMzx43aJbJyP+UJC7hPSYw7wDfmFjHmJkqDheHp4NAKjsWVSkQRz7yLImYSvyFB7H
4YJEBdJkETaDyIeGSqGcH2Qy1mRafBvbrK2Xd5RcCRaZtnr3Y7a33aw4JQn3L7bRNy2KCNA1JMSu
oBqoGdutNCBpYWMwGM6y0/WegUvRTBrpH5mYbg0dqgdFCGoKbEQHrjtUO9rMl7v3cuOeNvtl9x86
zQjDA76d0z+MxGzNyGeO0zbRXVrzJPKJn1QWhy++KzXEUtQCwDq2bEmBST6+aUo8tusGXbKkscwQ
Ed5V4lhgnVvY5kGhjAsXyAj2LcGNuB4ABvmHlWFxoTEDSW/rBDjSZ3ryfc6ANrzWk6YErS/2knDs
SE9o18WRkcmNX+QDWT61HxL06Hne2N03rKCng3pKq+f8g8zPjM3kjjgMy3GC3LEJ2AyNUW+nNmrL
gITU/LdjXaDKKff/K4YhsObIiG4hm+on7P9haRJqw1mxoDxwqpD2P5ANRcc3dZYakpSFCFaUG/X+
Kxne37d4kptFML0UeYF9394+0van2izlIeAqa8/ud0oBZKsfG6ofbp7S3uqjxpob0E61A9975Zgf
/az2zq5oGkdzV81HsiRBbiCq8IAb9G/G/3u80Uv2Y+t2AIL+cbEZxCRzwZo/pjL71AgipEo01HMZ
cD6pV/sM5OIWczdKhpJysB89GOo5sj/HMDqSnBqKZxCnEo1Bc9IcwWJ4UqGolwOLft8O+YACc0C1
d2ybiCPZ0m4xX1shA3l4/0xtlu5y0pCR7BI4UFZgM31tL4IkdycVaBVY+iBFHtWXMXK5nGTJ8VoE
DnsHOJOfWMESQRBW5/5y4w6jMZGCjdW3ci4AHyHYxaTfqvuhH+nJ2V5Kbm8UuRgwooYTGJZQwM63
iY8sfgIdJ7hxCR3e+gKZnATUTIQ4jpTFETQT1CcxuQGyTdtNs/OdRAQ6TnJprexkZJQPxsleSf8R
08nTF6/CkbO6J4qpXGbx0r1q4gQYSzSc/VI3aszy1qUxNcgvACEJaUKg155pHM26tivn5PuDXVkx
IM4oYQGs0cMNlcQwrasLhJDXoU+8lw7sp2LQWD6A9ajnFeF+GrF0IIXhO7obpDkO/9wcxEskLEJw
ARn9Ynf4P3GsGqjvFXB9onrc0s2ltRvFe/mR/BZZ+AHdrroh9ZGot/rE8iOSeVbMDOmjCEpGBdIW
b1Nvt8AGsjZm5xEcC6CCTzpULVsZ3omowpYafe7m/kJSsrS0OD/zBKirGxKCsAaJ5GCXW1oUPIMe
eToXVsjBmowpnB+3+O+hSZoThcOhykH8LoVqikdTv6aYHcDfpf7u0ZHGjfd731XLRavyZrOgxHGb
oM7rPIuz3cyzR+yo38fUo8YcWnDv+ABCFkrVkNsifB9kalg6c7kDQSjKJe924OLGCZfbI7XX0cdx
l6e6UyDNt0HSqZt73wAYUY5XmgCikKhHHkItSHqwLqey/LSxLBDCgVsbczbgepLQS8LsnKUMADKD
jX32JAO8Lg4upGFKhiTEtiGQWLh5MxxAq70LOQgKPQDEPoFB+boqX5lEdZgCifvZRMnJQyd4ONQA
d4c02y5NX/y6lOOpqkznT+RmfmWlMX0djczejZbDzgAx15/jkesgwgPANWpJS7nWqnCGXKFgimOP
rC2Oav01W4N+MbC1oudle4kjxrYWqua+5nH+N0MCyd91A2x6ILvhe/yt06bxWzGU7TYb+vG1n0sD
E39gi7ZLEYPoqNpG8wjWvQ/IwQBIPT03OL/ejLEhiPmwGEZ1zw8CMXJpmDNJ9aPiTvRVF9q0oYtQ
wA+vJC6i7kNe+B6AhhSF7oOGkpRM3oIwLMVFlFpGEDxmKpa6D7pV5UsmJFMmSvvwuehCifjKlOLx
avfvREVW8aTx/QPTUGkpKOD9jePiYKF4/1TqYvLX0NBnu19o9btRsdStrr4tFUh9WCBDg8aoFWCn
d0SOCLklqERDBq0QZQpBQ4JpEN6G7Eqd7I/Ao74hbZDfAzgIkFpwoucgQw6wKc/LCEpTZH+j6FCA
GDQja8Y9jW2qDPrZ5h9qsox879kQcaQLyVD/iRJGivmzDbLpwrMLQiNQmPiyPETWg0yoOcr5p5lh
4a0qRBYh7sKaHQpnKILHOpO8LQCAl7nYOSJ/EzzRus6BYWE2/gzQgDrHFAcY2vJ+Vh+MutSQUVMg
jYXuLUpTVERRl9RDkX3SwV+zDw0U8NkCWpmJGT31HmRaavdIShQ2AJYdDr3dI+kMI2VHQySK3ULR
8P8js0DJuW2x84Rl5nzLSQY0rXaK+R8kkSnHmlAqixYgKt3KI8qROZN1oBSIorZAIv49vxln7PFl
FcNMwVAx1fheTUH+1CZtc/Dn+M0bQ0GrItijZJfUK+k0opAX78lQ2/mAKg6ScWch7fs1rgHVEUVF
YQVuVf9ao978SDLSUhOGrNo6KDbdPijSpZ+fCuxJBcqYepopapRuVzAAb5x6TlPHb3ORLDvCQ9Ui
0LkFeeV/17GbtSfZ3LnDeRBoq9R7kAHoGR7Sz6tBhTxzC0cSPsf+ezsh04gjFXxHY9c2w8PSjUO8
W3Iw+jzqH8djN5T7pWPRl3Dpwp1rDM2TNdXNr0AQBoUIB0hEpdfnEoVhm3I0m1/BEDKhjsnUX1qQ
TH8CTOonHCx6L67XzBPfa1OVL1+xC+geytwqzqntb3VslB9pVAI7CJk2QsELFKhPNnOrQKqEcBJC
0pAMhx0h5kWOPj8N0XCQQ9JoZVOeNZb98CbHVXQNULEu6uMQc7Fq8Jo3LgCfHqLnGrZ46GoyMukT
uqY0pbtbKjwely4qdvIiIuYqvHRV90xG8s7kRxQXVZ9QfB8pptdHGSI2E5yvd5igaGOP/GEJIkpg
v7nAE/UzP0FKd1ztSUMNKUBsh5VO4cbA1RNgpErdFU4S1ODD2ksb0rRp+EvTmu5e7QFTj3Z8kWSO
x1TY4dl13zFWW8GrveMq4fiTUioyV94PCnWBj8KG4CsLaj2at7oPXklF/ghs/78a09R2JH/kkFR2
pH7wVUPqEZkk9UTQRTwAHuSKyVLZkgyH2kjyVGrlRzJfT9/bqYouXmZb72A4aJBa0NaHicovC9s4
m0UJKOQ2y1uRq7LDv6l/GkPjzUC2+LMeNztUyGvVrhuAsORHMVYshKfgLI1Ux4KZh5pCkOIoO21E
NlWAXOURlGLtxuDxYrS/Z8Cf9AHSdZLPgtRb3ldDEEm9g6MCh1laciWk4NECYGGgQIMlpjAIiSF9
xBeWY/ALHb3SL58UxDH1rKL6bUSFG+ryUI86oMLgx5INMGnhNvHSafuwlrMt/ZqzRTspOdBAzHMY
Yx4g3JukafdsRDZNVOCI0KDdZlNsPLNimk9t+k5ynQgVULrupIA7RXZ1EYHTYgpFzRTLtG0ONp4N
VUrFVTs/U0+WVMWtAHwVaiq2WtVZyeKrn72pAIu8SRu7ebG5LVu1dqz3mgl+0WaZXwBQ0F8d0TCt
qrdjzYedYaHoIYgYqPcAdIVMibS/UkPGYQIswM4Yu6NSZO5oIS09t8QhIXzJMEo8QDzoQJ5xsCFC
uyKimS0LaOgpUPpIps28wwrY/MNPjObkAUH6KW6QK42kJI4EtR78pHWxBNj/AMSl01fXBPQsAtjS
s7UyBAhLqgcjYLFAKQCLPBwBeTnM7IDieSxohWyOjGhn6kgiN5G49Zy4vfvsgYdg5wpsBQ5c1AW8
HzZQiVr8+ro0rS91nGOo9061mYAT8qylWcCBAp4EKMS/9YRsAlfYFb/rFItEwBz3xLkZTUWOhSnG
qvFnp3UB4gwhqRcUuQQs8oqtkn1o7SV4nAJStj3xnIF7nGvTgQGz9wsNMXubDsboAG9RaFG2Oq+G
pDX50n6pv6vgmahgppso3LDYLF3pyRuL8VViLizukWwe7qyg8mZy/PBzTj2IVUF9Mcsll5rW04ph
8vBGBcDz9aP1A8nKEOxQYD+/fsy+/MNfrhxc4AAtk38cit59GU3TfbEIIw/UCpteDElGWt9L22fk
WwQkVw409IE0JnbdtT0pIrsbTcDVFMaTbSd/PhhTzCnCoUQ2ASFWXJpX2PrxgfV9GHnS4DkE4jer
QIoktqviF5zt5noQiq7uozq7rr7GSR6/2KZvTUhARnZkvWRHkvmoe7g5YF5sbayG21sSuv7SG1sV
usD0bIPZTbmh75gWSPJbmaIa6Baj/+3hy5fLKdJ60NLXrdZVytjo4gpw2Jq0ILNagAbHNbuAJcg9
gyMHVG06IJNjpOBFoqHeaPT6vmQJ/lmF1ujr6UXZ6UDM2eR97SMnAAryUFo/rk4mppwnkqvAQ9Yt
eyMtRpRHmSguBhliLw5siUNbHpGIocQEoPHdbiVbdaX3j1gUJl0qVGOQc9fcLlJlE06oOJ87tulL
N3tqaw34vKlXXHvRUA/wXL+GUZqfaITK7vJqIeP6iTUJSO7vZqSY5uZXjeNFNyRzcSVR7SeAmBa2
i1F/DrkTHeVTXJXQzi1yL7vKNXfqTUAPdGro+U4mRh9bgkFjki8LUpTyhTJFqL5aypv6JhRXIHN1
ARrSVfBWf11q7zXTNEywmAcQ/nDyq0COY9BhPGe1yZag0sAJVVfOOdVbWKIsFRAmQu2xJgZMndlv
aUgK6WIOU3a2y36/DkbXSUwcV/O4XQ6raNwdUbfg/53Uv9FMZjWtqmmmQ9Mfi7i5V/MfsqVx5Ib4
wxq/r0zsFJtQDfJAUZ+U9zp2cufaCTIPe78VPfFT8W6IRTPN4MBI++oAUj3gxt3l1COZbkavOo7L
dSSHehc/7dkmEcCykWiGETgzmdUWgL7G0MRp7UrRuliek4yaEVRLr607VU9KQVHIVylKDfnC0u8h
PlkDkvGXKcxAIAtY+GjbT62FTDQ04Ka3gMtqludO/4dyADzfuRMN2WL1iOxkGpNGx1lAALSbbE9q
ZaiGbuXCRY2pR43mtsNusaJOBlQKZSydI5//CS4ceze54XKiBt/9hK1VMQbg91gAEgeE05PL0DUT
tohfzg+Dmwqmlt50wdiimHOllk6DDC38KapyonBquLo8aaT74+Uf7Ae6MXKlxg33QDuvT6HgsHQl
8yUScU6+4MtcjW2WzwfQ952lzHswJ3fyoR6pqacUVgaSNJxGIy4mNcCYoK6UKifkuaNS0WKfVVJb
WvnRpqyQDcwpMe7f09iknhLjpsVuT2Uz4e8aeXHkohLmPkygmyh4ZbsDwEXzM4AnvvEaL0zkqIwX
XbA/E9MzNUT3TD1ShICVObUN3zzIP7KlcGPMvC0ocLTgX2M++N5vB6QQ5QVVpL02AKEv85ILdran
eU9da87TS1eYF7Am9U9OUk6JqHVNNnq38O2CwhOwpgofbkwdjvOEuYuzhHQ7GVEOwC4/BTCVuWhv
Kpzt4+8ZPCJBUhiNcbQm0wiQ5hoC22XC/hqS+MytW6NwQI4fHkGx8TlnpntZPbfoqURuKFMzN+rB
RT0Q7LnPshd/WbkqM3Lt9MJEmgJs5WXpYSivfbuiuhFpgZNHbFTgxaHhYbppYq49l265bqYptU7O
0j4puT3E4RLQuLWnN6wS6uNHrm2vGds2WRyk9/wUk4yBaGKqwPndgifIYwhMV3/TUKJzVK7ysr0I
mjTDOuilRf0DNiIZMG1yh7ETKu7YaTZQKIjaQXSlqogGYOTYZufuOJYaT25T7Jhndybg02BEauqt
fLx50P2zUkl7VNAGUdPFfgMGasNEnUUEAvIIC6ZzY487wMdUyF5E0/Re+ULDu5JMlZx6pASi1+5B
TjFIiReJVD64a2AzC2ZvaJFl6gaZ6SfXuPeiTyUY6S+OzV/1pIo/SdFS9QeudeAdEBbUaMm8YAEB
REUcCt7sEse48tgwwSYNsy7L6qtvTIFyygweHqc0w4LebLNsA5y2esc6XgAY5kcQNuBtjTIf+0h+
pDBiN3BZlV7HcdTxLMnKaQRtt0h6RArlZRTkARr2sp5KvXyjEe/y2tyT1iRWgcbqus0Upx32rX+4
2No4es+mN+9NFCoepaH06b2k3PLWbvZdGIGlorDdq4Ea/mvVo5wGFFrdjmRS0UzFk2ZjHqxklcVS
gCqkRyWa/d4FvoaNQs55eSE5iRggWkE9Z7bHSFzGBeKVMQFnT/xl6NOc46HQz4eoAHlKoEodmNDg
sGw+kOFKbXP9Jx9dWyKU+9ylvQj8UFVBWhWNLiNDksYosMRclV+ICGSjov6wrnCXdNe2oc9gdfu5
bkM4riPWfeBpUYdMpTvgGbZoQOqNZzJBlykFkK/N55JhF+JnhDQaoqj6HYVH4ZFG1TJhrxwQdshD
BIL/joSZVi5PncxhZ/lgAwY2wrzXql783vFOloDKQwb9BLLppZGy0gZRSIB8NmlnNal/Ii9qPpCT
6B6X7Emk4pJMDumKgEsEitIZu2PVGbyL+is1PrLJX4c99Y2wv0lNcGCdPX9+UYakZGM8HIC3jW2M
e4RFeDnTsOBtYrDtg6JDpRqeQyk/qOjkoWHTrwbw6Bkn3M1z23tbblbx+6LVyHerhulEw04H7G8x
Tn/Glh6/kwholEiD09jaIi+WP0kJwp/ovWNImKEY5BW3lX2+W5BZW8XXHtWiNUBARmDAHe0czyJq
mpDdekqWjG0MzA6k6JCsu5s8GFdNWO7rpAIC7T2eCrr0liDqToBo7SK3k3xVKGWnfHFUvrq9ZZ6/
3XL98yQajgCax7uCXhiiSUUDRghAi5EQPNh414Q1khzBKy9HpLCRxoa3/t1RxanEO4oUJFsF61Rc
nCM25ubBlJxWRvJChfuatKCUAzWvedJRRnGK6x89JTMAMbJtjQG8PMJEKVpn8AspJM2D+r+Sqajk
lo1R+B+FNsAkMGkxkohrgHAkyIeOk/CrVTj9sRp1fVfY3UtfN/UFvCkXwsZxvWm+3kcAc5QjgtGJ
Izyn8wJ5ciyZquoo62CBG3R2RpYcfZDMkWhVPlt35u8ZKCKb7JxgZYwkMzznIh3gU7VWHWmk3sj0
Mjas0UYqeoOUtR9vdvWivytJ9OD+r2H1cDni/1Trj2Hkdwdr4agKEo0xoj5oEQ0N02j+a45zY0cj
HVsMUk5DMiMHGv4HssjKGyCqiPC3C5kYk6OKo67ObExPFiADgeBpRu4OKEP8PA+B62MZ8ZYLWa+b
4EfCOYV7poY7Q3Xwu+KLEiGfkcVbGYG6SpWVKEhaooFvlWxlPrXc6Pd0HaStbxvTw960Doj3LEFi
joQtIQwShV2ywil5gDpRNsqFeqMfPpWmWz2RBYkeXElGsCfNA1SKcvnQ5h6atA930A4OKnZN63eC
b3HNERNL6lJTAnvK5cmFBlXt1SOqZx3nIruD2bbbuUR1mPKg3mOYBDSVFdY5yuzRwpj/h7MvW3Ic
V7L8lWv3eWjDFSTapvtB1B6SYsvMiKwXWuRS3PcV+Po5cEYGVeqs6rF5QcIXgMyQRAJw93PAU/C7
qehytSOfS0W61/IqPYt+QNBVhl8rFOvEO8uWKeAP0ZiRiNbmoIfrEgc6Z54ZE5B9vVKMoBnAwNyd
vjYmUvHIexlHxkX3GhdYe5Hyah6SA9kLMHhhJeGXrl0fxybW2EsGOt0y5fIUR3h2CKfrP0sLwUkE
ioOfQP3DTiT7mcVeu3Iinn2qpFduWwA4I8Ne73bhFEtgJ2oZSngADrUBT08GpOvcBOxRB65xYOC+
sdIGFBjS5cHoEDbuZpaVd+AkyNO1y2Sdp21wQZ58cKFerCUotkIC25Z0bVk5YN+ssA4rSkAKLo6z
pQfQVd70l0ZNMKtoBg3xmO0s07RixIqRZpiVyzyx2IBZD/zN6j7oQrEAWPq6aviO6W18AlVaCwpz
FKsZQBw5TfHL7TaUdpApSgsRdZpsIOCO2NIuW9DeFAX2jJFYuU2IMgq1sqC1QF+2uxSLmHtS4TBL
7lLddfxleREB3SYrWtDfqqUEeSxz0Cg1R6I8SGq8AmjA6iqGpfgFJSJoNwlwSR8bRxMoJqSn1DlK
jKNm8f2r2+KBHXMKMCQUcPR8ALYWWJ23SN3oUe0cOxKVvZO31TWrBliVM437DLghu6Jy9kxI40hN
O0k+zbJuVcgu7FrPAABrHANJ4cNr8SfzlefcJTuZFk/qcWusvLtFadV4rwAjKXR3ocn2NMSSNlux
Gqi+S+zHE4XoTou8BLYAaIT0T7LMUaNWVOkmM5DeMYeJhhw810MTrAEiiBMNNw8uS1MhlHBOxCtp
RFGg/ldMyIM3u1rbkbJloDFa9QkoK4EeF6yCML/0QXFkCtSRGgRy2ZV4o+syvGL/2YVGiKQDsuMy
6800JNof1xyCrDlolTsP+NvpsxCFRc1UgmVInfiBT8Y+NuqGSDSxMitWi4V6ZCZHEqmJ1eBFJCuS
WjB4cbwZpw84yR4c/Y/F42aqRug4IVzuxmnfHAtHcJShu1RVMcNcZQLZHHP11Vx01U4125lu/YPy
dWfdbG8bJDk3sgdjEtVydYBNAEUQ4skVAaMMWt/gqK+MADNU4ohhROHnmpR2gm/6FvEpsIgr6tRE
y1xj66qi0tmLRgGnzl1d+c/z9bXYpiaW02MF3AcgUucoE0P0KSvr4RKp2BSJhqmDOhtrxA3pyLr4
WXr3FLemBEvor6HUEzlATXojnKdcjDTHcsG+YSEyEct8ByZQdhrSrODbJnE9MLKKnUyTvl6jEoed
5i6rUrmqRWxtjIlZ1WVUAGs6yK+DSEzIz8CzamV0oKWmMTRlE3coQRfD09VH1yfS8DbLh3z1nboy
OTz+yqRE9lKN95pPH/o8yc2X4mrM/AUrHUBQG6Hg60ahpdhZAdgVJpqfjsfc7SyShbF0OlEvUDAr
JGZhjpdZmYGI5ENHLk2O7dc8YxgDSqaO/yAPA3i6PerIcaVlRN2hzqoL9EnL8TrTi4OuEHQiPHW6
ROuO8/eEvgeAw0ZpZAJLiyS049XXRKghJKe4nU0Eou0AvI0oZNS70EcuTLwTImh9xIAhawgnHIB5
BPZxks24MVQE/2k0eBv6gzH2lyJw1qFlJY9W0yaPYxglj02C/1JlPIxx04dAg9R3AEPXz2QjV90b
X4NJD46zRz/oAu9sXexpDmqQ1I6AL2+n7XytBnuITYNkifliGj6JSxDxlVmZYIhCrQNOTt0G6XIh
uAiVzu1aGJRIPdJVNQ4+hCXubtzIqKtRXWZPuzHVv/3tHGRIRxmsYl2/OEne4++gIXPPmuJyraUT
uARvZJGlP7y4l6eJ1f1DK6uzqbBMpZKmpsHSDuyQbWDMNtZE+inFXxTUlUa/SzP8nHuOL+zO9WTD
77PWQCpbCLIATUhVzmufkDDu7bHOBfZ7oFC/qUGaj36SQZJtgxE8waCEaFZWXVl7TlkigIbOdhbg
bHyNZMB2d/e59eLGEzCrGcPZ5xDZn/LSazYLHe5UT6hBmoZ7UjlmzE4ZDjZJIl7dwpzsrdV32Eso
Xl1qmOO4eCIwZBCYBhYdIqu2PfLqHjqVMhWPeoc1NkTSITEqfMgH9zmPRrzwlZ5UvQ3Ox5AZn8h1
ViljiXwF39IGvBZbnnor6TnBfeqTwzBN0YOmxdk5iZtNZ5nl0e2rs17he2vx7LoJkrDZDgCFXd0Y
DOVncAD0xsDy2ixWMpAI+psXyzKDPU3sTW53NXtnnxtH18+3anUzoH45WwwUjhmKz0Uau+Bk7txH
oCRtB9T+XkjScynvA/DaApWmS/w4CBGF7bUf5M8ax33sjSHcYaOn4iIYToauAylslY79tsDRf4Kf
NpiTRKYnRxoCvgTsG5jrbIJkwPvTtmrnSM3kRcB+ldIB/ix6pGsq709keU0bc3FDnRKw25XfMox6
N2NvRHJZplnG/u1Unp552MPnKcBxeQ2oRSqxWZpxHHyQJvSHOC1RP00GXjg231NZDsPJZrkirU3d
skUyttkXX8IR+cpFG6OYSRVvz9Xa1KWmwRFjEiC+RVXcpMIWsTxjg1+ve1ShrGoUH3Gxs0IULuPt
Fddf3X4CEpQOHOJW6tVXnlc/gQhjPEg8KR/GPPiT1IbusHXYj+zglFb2ddhwT88PyGZB7gRIZdZl
UyiaFtt6ATD92Rlk+sRrYTxZXXnXBbX1kqZNDIpVwMw6bll/5iBFlCwzTiLz9BMqKvW5Rzo3Ncc7
nX9fbGbQ1BvODQMUTW3xYFYvSIsG347KVQwkGtNy2s0k8TgjHTXY3/y05OjsKoBxHSIxgOXCDrHr
RIMCEtDDLPJUjLMLeIlgSD8cf+OyqKiXGHF0bqLhfWaaaUSZuawAYgKAhU41vcJScAh1geS5y8bm
z6ZR9JJUydsreg7yXMaQrkCsUnE+P8xjQwBPI6Wk3FhmA9xXaWO10nKUN5j4xQDjXbDqknLgFQCB
mVwM5ccQf9lgp2huNJWzCLCM3Hgu6k4fNnl5pAU7YGEmHKrKfJd30/VaPwLR4E6O+rSaF/pXy3vq
kvtQFSudT48aECrATQnsX83l4Cc2xx2BAJMqRtX4tkpkuyaRDG2Wfu9x8LURrYg2g1W22z4tjBdg
3B1N0YAWcBwQXpOu9ZhHSXD4nz0AMlP6tm7InZ3axh01so3MuffPul7Gzwj611dDjUD7bmueDjjc
+L1q6q8FVtjGfzGHYfoihsDegEvaugs94+dcIssDJz6OtapCNgFUiL0UOy0Nyr7wGQqBo5wJVQUn
2YLqHKobDyBnX+usMUa+TtgWuz7SJ+CNaNODABzKrg0dtuqUSAbQbRQPQKcgIdTqMkAGBqKqRcST
PdDGPyEq+Gx+oIkPTsmQ6qGhxv1DR71otBH4MzUHMO6/oMep1xedX4LK6Qz6JgBDuzUHjmQWPwwk
yiBaWQ0S12MZlacJEMSnwulKRASidapUpEcaUpGtr7rYZrkrHaSUa95xmMg1qVINoE3MaMDWMCAR
MALQYa8gveeeevRficpQZ0G0dlvbm53LRgLUkLydukyQJfDXKRolks7TTUDW9mrKgdkcRHSqe6Wt
aaplgJ4DVeMdpIgFwO6ks7353PFv4ZOXc8Kbo8XlTFArsYBOtaD2f+c8Nqbv9Vn92iaITPDWeOGZ
zcZ1GcfRNg+DEchClbi7oaFoUonq1QKUxagZcvhqlslT1qgE3yL2I8Gtq4ujybIfPBfBMxLwu70u
bGPXelH+eQjKL0mY5N9RV/8jnoK/d0CJAdCGM2dXBMNucHrU4NhGEp3awUSRjeqFoZcitehDJqXe
gM81da1+c2OY4i4CPCwa8ptoRpKHFPsLZA7vhrbt90PkHb1Rx9lcDabkOaQ/yxTYn6P3FM3Xar2z
fOoiWAC8BerO2QFzV0WAOl3lFMzDhg75HaOhB1iifAyYu73RGfs+D7D8CfvhGXiIwOUAKT1I5YE9
2coBJOepvSEjm2rrnlvOjoxhBP8itcFdi+/8kXQFN9xD2XoWjk5gZVhymVW0udpTBwl24pIh4+SE
B64B4hsv+hwNW2IeIKEvt8Q78MuiKwz3XwJZmATWQhGDc9EtOhQsIbsPbeUaFmDCEYUJOcBUqMyJ
CpwyHB0nh2Fo000prWBloAYIRHAg8QU4tfs8SMTBHJTNrByFz02iUAjhvYgQZ1NWarqP3mIgP95n
ABX/5yE0f2xHh6YoB2R4huI18VIcyDblJUbo9dJ6SFwATElh3ykDQEIRMq9BdzmbR2wq7zIYUjA7
7CoepisXSLN3VvaTylyXqtcZOWhBG/rldgUuREYaRvhDJOJwYFCzWa5fYel0vk3W6KU4a+Lwu/CQ
pmy1exV0WgaHiI+d3eRIMSeQA36XXQLAVIWTsUBaFEm3cXQrPyyqBeWCZ6Yq6SrFAN6bvwwjXcMd
3de5ZfMGWCpTpBAVmkepYCKtvnobe2T4ujjnjnwWttdiIvs3Q0gG1il8H/wP57oARCUIR5plfGWm
8WOQocorNg8DB7iy6PryD9P6GfVu9E1IsE2bce3e9Uh4eeh15A6XVht9G4PwawTMhWcbZ/UH/lg3
Q4/MLPCO5V2SPJg4MM7wpHkmlSaNP52yBdmKUnUoy9qOCBYgoRCiBjDlxZ884t6+8m81Pdg6AbLC
PPAo3Y21aDfuFL6Mg9uc2tTQn6TbFqc4T19Lh4vc763K8QMkpeyMMDKeIuAvPCEmQbbRjgEbpSrt
aSQ1gER/sRif/NKr966qfgKRtHFHvUXURYiqQdtwNjeGRVycxzgrjxEYnCgTHOcgApHST4npghjj
l9QU1VQi9UT9LMLKJyxNSulY8jqS0F4xC+DaS0bJ4hY21mpoM12RDQiQPADBW0p+P6jGBJACoI+1
I1OwCaSfcP57F5jaHakWfR3qATjY+nFNOi6YvpMgCp0eU52bR9SLuZvYyPSjBzy2h8kM7FUnWf49
YNGu0cv27PV4ZM80C+A57tYBAwsskSUQl8LvqBXIuriIwpB+lyJ7bEEFCgkGiOTOxieNw3UFu2Rq
7rpvTfDrftCVLqhAi25GDlpkL2Hv4xaAIOoBI1flEQ76wWmc5CHk3VYm+vCMo/HhWQKOSSEzB4dJ
6ZiHjHMnZXI1W5UunrqdDSLZe1LlJhLdsR6aNiRmXePgMdxU+y7CAXUb6E/UDLzptuCMG9ddVOq5
Xxj1pUKF43koa+Opty0gTNtNfDWi5mbuG0C02tME2EhFj2pO4UjDbz39a+iN5tqNLO0uDsb0wZly
thpRJvFNCyKE6+z2i5YnWDDIKt4Dkt74nJTdAzmABlCuIr22Hwqb93dtJsNNoXvRtxaFtmoGmlpM
MV9PbS/xd/qmZXH8MD9bQv72t1LM3+qsix9EH+EZhXGG1X3zgNawbSuwaQLCtcRJlFoUkUwNE8Hk
nQCqcpG5Y+1IV/cdpXA2mzawi5ds/EQc36EVyWPErBjgKly8uq6b+X3htqcJjPIvtnflFTsevPpY
vJoRqsMWr676TGpk3YpjZUfJ7CWL9N0r52AvcvV8OxlyAAVyjHL1eoqeA9MyL1UvjrobZtG6Vsj2
2HrSJnTetg56LnZ6n70tW9TbjS65yLC8cqG9K8i0sb7TwlOkCC8Qn8EZRnZPQqXYL4wKRK0IsQKf
TjksBr1qUWWGs45d6maGuwqSepWg7FGUSJ0xhs2SG3yT/itRx4sS9+nrTQoxDUhRpYlLJSheI9nN
cw5AyikEujQQjVc3c125azLyccjGjjRumRuBmGKNYjgsR7NqXDlhHz8ATMxD+LqvfcHs5A10Ry+t
zKvnIAfLVmEwA+kM0Kei3CWD53zxkGqxN4HJs83AjP0me9+Tg/4HkPecbae71R40RNYLTknWZAcj
YLzRcEh8HIom/TR63RPNZ4c5wGOHPD8Xjc0etFHDekddyNRb1DiHTvyA4tljkQ8AeZIIXDtVJV7z
rmUbII7Ge26n8tWt9TtTBtVz3dnTPeqiEd+OrHc30YzxnsS/uumZ82g3+RprgC0OJZ1P/RRVFxwY
9DOHfRwgfhqORXigr6gNN9CKGkjCHcq1HVvaMyuaL1EhnbfKBbkytzPrfmzH/Cw4HqVkcKJs3zVd
8uLVku9yYJrvBGf8JZzsDTkkVZyiBrKSJwCrtA92iQCyEKnzhizftxgF1s+mlbTHliGcTnqGUkQk
57yFucY2lVO5h86utWdn6r4ECLRHBd7mE5jonjpbTn7lIS09/iC4F2l6p4/gQCBVV0T9pcIDKUlM
8GgUDYLhAz5fPwX9cYrAPSbIQWB8NQFOyf5fJqDpg65rL7GdbVuFQR13WFfnnrhDVnp57pWK9CRS
k9QoB+3cqfQXHfUWPyGz5jTp4O5t1l4QjMdlkQmqdbdc03qTmg8Xl7hVGbGtLqvTDx+c403H0o7+
DFOGY9uPhTgtyWPi9KE1Oa3BybyI1Jt9lhV8mAWxP7hTtF4caZzNAtBuzfEfUwOkgVugXjj02noT
qYoaW1XUJKrnKIOrgXGKDKQj62IYVYEN6RYDkjjeR4Sxq1I9kxS7stYukfhHBUKmlbp+ArrDY6o1
3kPTpqhuVWdK5oQTnlEzXtMy4pvfeUSs2VUohH21NIYK5lhr1kFgmztwwBzGNpUgGR4CbZ16kbuJ
gKOZY01crXPXix6aOjWehrKID6KtkTdC3kiFrJHL05fHsLf1p1BLpouaKxQF4lhV0W49dVi7HOfO
Z7qJaW2NCSfXwYfVjTogGi2OwikurEe+G6k8e0z8YsKBKLMRoo8VWSn1bHx5OkSMFjWIG5DR0ea5
WPdYbfsTKogkoiW/hmEEKugQY1KUpqBURjktGYepeR/RKAuZycBy+fq+fcC63Vjj87AvhJCEnBtr
HTlausb2+BdsEkEiIfrSxMAQJrcZUylVzp6TZmtSXo2As3CCbHY2xji5vBdE5/Wha81+hx04Fm6J
fPBym//ZjW+uFzoqyXjYoNp6+gG0pzfHM7TXBoXPft6N4acQyzzQizN572QxNhF95aDeO22POqgc
9tKsUAaRN95mSMth69Q5gqepAfoQxSECICvvUGnBZlGRnprJdqdudSV3g8RLND8vKkJeprGRjrIw
ZLxNKClHln2Y6fEFd5597rUUbFHO+DppSXtw7Yat+6kZX3WgPQMGOpFnHbxDn70JoVbllrsOWIgS
DzQRWj69lh5HCaJmNzi/Q6XbIWBl4JdAXTgnJZJk9RgPu741gEqF3F8vK9JDoDco6yAXarQkxOF/
nVp+y1p72NE44GuqhzvT19FoXkqbf6kjPO+9Hm9NU9UyZxLPVhINVem8iGQtlXOgnHXlfDOWrFGa
roHZgkhu5QL+YW4jZL386o+s/OjnYO9guolcGN4bd9RY6uh3ERfd9TjSfgyer/Hf7OSUNNjyiCi9
i4rQOhvTgPNDPYx23AAAClZFUFLjKQjcDMmRnTErFi2lXKQVSE0yBO9B5fubkd3o4uwTleZ4Wf6a
klI6cmy+BbLrQdvuAPKMLrO4oJo43oQ2yn5GJyh9F+h5iCqAuSOrouE+Uc3YI5rPQ2AYk4EaVPwM
90UKFPGo8vr9zYhYJK8JXvuHmwEhQuNegY3xMgf1tLHZBrEYTyS1CQKbq9hNVwxHApfFtzANZAgh
A6eLFWq+anBGBoherGdnkXRBliucXqUk85U3FnCdCzr6D7asUOcFCCQROyTyLDL0Jn/uh6g5kQrV
18maxyHwaRrmbiwbwSSA8pRnxEXwMKXu0hi9vjMyrTwuKuq56hk86xL9ehYycGVNi32MM5wnHgz4
7WsNIsJqY4f9y3DIc6xlQKcJMh7Oh7WBcs4H2vvpOLzfsMgFOwBIXJ9tIyzuc8kP0dCDbfZmKr2q
h8NQmnzVTfh55KnJdnkb7JEDFD2DZDF6tjuGYxzw9exqmyHdv83j+0zzZg8RfkUlHMuAPRUEAPKr
wBkG8psAuE06Q+p8qQcnkosMn1/Pw2FDogmGVG1LZoFF8BpHu7VPoldEGOiqgctot5y+27bW7JeU
REpm5KaJTy8tyx1epkhOyTs92Y0uqnJEGWlzumIbgjWrHLPXuMvwrhgyy75gz2dfHJ7/iYSydk/S
os+HKT7g1/BVN1r7YqomAC/sOazd/Evp9l9SBL2QBrSaiBuz9KzPDVYGr0GnSd80Y/EI4AyO/1wg
7/rEGcEVUGjbBiMfUWaM/a4orddiar9MUVSreYZmYl+lZj7TkQLyEV5qewy2JC3NwuxIuooXbKaI
vHGpO347niE7tQekKm3lGAJP42re7jWJtioapJaQZdkC4pDO9QMQwSgajvbetJEO6eBcbGFWQ3Gq
cQI18S43AVmhNbm3m2khBOrjQ7C0rgGxPnxiIjXOSS5e9TIOOh9vkIwVn4hNAtkdQHwpqzON49L6
/TSDp7ikGp4d3LQd97ERyR1iT81ns2/AH5oibqAlP43UZs+zAxvwGmE44tOtZGfw5jvxvLuUHkKk
8MT2Tg1ZPvxI1SI5bC3zxsHboC7rCJQbif1gqaYwxE8bADyH0bWsB9IHfemtq1hq60UnSrwyuYVP
FocHWrDS80B/8FDHjEGja0Njd8bVRJ4DnM0JKwgwQ5vS3XQy5sfRdLwj9ZrfiIsL+QGC8n3EMqxM
2lUTWfph8XXH5gVx23qL7biOZNu/XmLxoysuIvVu7oLG3vhNIIBbWUNT+kwBLHYtolh54bGtrUTw
po1zQ1bSLS74zIB30yhEwMUxFsDLpBloSNvJ9oAPFmQkkyf3QqvEQW8c5Jfwbti0XAeRnY1VjGVl
0Tc3Mfe9G4K61ubIt/MM5zuok8HbNLnW5xp3uuYZ1y40E6BDxSEbElBV8GLYmEh+u/Aoy/f05GcB
T5D8LT/Tk5+a0hbV1imDZj0zKLoqlRk05UhJc6Ix9afIWllaXD6Qt9UW6TKBkQBuTQPOsKMB4Ip1
oL/DfzoqxHheE7wGNVeAJ2Hl/mH2mXtJtdB4AnV7X1vRMzUVtoEbJ7HNTYJ0pmesQdv7qngri4xh
NYp1z7oLgCo/y8IBKPsEuKYjeENhB3biSqQsuPfiWHsULu7C6yTq/uvgMenN4NErwb1bWIjKkEgG
LnO5zlqHb2iU3bjJPWokdaTkIe4anQLuZnfYDp+s0mnv26l/b0rPyTY8T7dhXxont/bEeuCJ9zaN
j+1Y5985gN5xx0V/4XYAGgYT955HyA003KzeTq6Hxzzj2KAGbsP8JX0N8GKIJVNOGjUFEjO4FM2h
lqP1bgC3bT5nwpmjMLb4OL7otYl1hOneod5DJXplnXvHcFPDoWBApSbZBvfIWvRG65ctMpGHAWWd
bvBHZaU485Aqj5Bo+qjXgGb1AByzc5glP0Cs3Hyuh6DZalJ4OC6vgKU31tmaueH4R5ENWy0J2A/l
6tisnl3joZTIEUucIyJbw2VMgEnAAPz6Uk16uuOpKLaZNK0XyXGCImWZnMmKTzMvOPuyDEp1p3yQ
sopQiKwA94A7x6tVb3bDHc6BTjkQNZGx/6HrFFzfLF/7z/0JCAZ3UQ5OPMtrnNOI35gfJzL/Xqef
XeGZb6bEkr2Mi+k0JsZ0yYCJ5deAqd/qaQS4YhUT4grS3BlK3ATJgYoWUQ/0oiAAn4zJXwweRZQW
mXq3U1R1KLaGrL/jrxKhKB0wOktDOq5AcMM289Z4B79byZDo8WM0dNHe8BKBsH/vIKgDRJJTLypQ
TtXIOiAd1k3vBupJ8qZuKfBWyZ0UjONDDKCwukD8UjHHI0bSPKpM1FlnK375RYelcXLoDIZw1uJD
5tLLtYtThMhqCqZnYDaJbTUGCGymaXLWaq8GY5MWf0lY8rNRNSea+WmwtfZHhRq0FXKxxDMIecTW
nIriLk0RV0Zu/2dTG9uzQOBvubUsKmbVcmekqph34Fi2Xf79r//9X//n+/Qf4c/yocxEWBb/Kvr8
AR9v1/7nvw3d+/e/qll/+PGf/0YqI3h5bO56+NcCBbit7N/fnuIiVO7/K8qapii60rrkyHzdEdQO
weoYVrbVDdQ4LipC3lnEGX0nBk8LnuVbN+3iGZCHPG7AfgbOAfBq2Cay+4L05DDgHMSILPp4naYn
nDHjY6YuSBxS5IXBh0RqQHWR+n2qP8bCtv0S8co3cJT7+POzHwL8Qau80qpPGmJQW711sqOZi+7e
slM8E0zAvxH1j+bgdB97vXA/M+qRjJ1luM8oernIMwMfVjLBKmRxtCdyPBFsJF/P778kTJNtpek6
OCMqJCSS3ChZsNwZ10iW1k4pHm4ounwsPM98jCNQoTfCvSfJyuPpfuh63w0RMPAHQLrdoWz80+Jv
jamzB88iSr7JJW+jfJuzoFzTBNSAYyhZm9PUbtuP6+ggNF+ZkRse5qnjwn4CyFl2oql1w44vI4+B
UMWjZ4ovDHV5ybCSPZOUVLoBth+ELtxgLP1//qa5+n/7oiG71EO+AOO2a5gW++sXrcmcUKQhlxfd
NcM74lFizVRFM/nSzK5UorovjnG8MpvBPHMHJN2in+VoMMpo/VcfXVZBu0VNJp5uBGGo4/V66EQX
rgJh5g+EaEiGtJu+AzrMOiBcALomERsbgS/VVgtXeSLcb4V6kZmdXZ0jUNefuWHhXpB4ifRGZztj
fDtRH19YfSgnlGTtQgvIdGHr2esO6OFbC7hGqPaqE82naBNQQZGSTqGlxs7AKCrye5YhzDJLwBOW
uybM6hOIQ+tLZyJZkDZzavdWWkXtg2S0m7dvHx66MPLSz6IWVjt+t4bOH//8UeGnf/tZgeAHDwML
CR8cyKOusl89FIZBm8rc9qYL0jIDf5LeyeWm9mzWrXeSnl351RAaX7EJtVYo3a0uvZVWT8zUPpM+
iLRkI0tLHnBKaL5G2tEee+MrSvrGvYjNYENeDNtPVmfuJuzbbm9nVXtfIO9kowKtPokJl+19pJo+
ta4NFSrzzr1EBLkxEj9Rb9wAzHebIqzCvUgq62WMgUvIkWxTtKz6rPfAalReopk0cMVgUNDLVyNs
O5QGp0if0vHcWWtWw31a8pbcwwlsxPN1a3inwNDHr32vBX7rjtZ97DXRAYxz+PNjN/tgGDVqx2op
/yij+FCph39ZOCdbFJtEi2AfvfaJsyhdlV5nHEk0uLDvp3zAwSjy0f3Gy8MdilkCUDpV2kFLXJyY
x+arqILkm+oAjzf9FqMzKo3qkObDVOhy8YFpZxRZfUe7xaWhfSNOItw1mHtKnwwWHjXbf/722K59
++2xGEOGAmgULBNvFXrlXH17hJm6aRg5yUVDxp1fM88+O6bAT4qDe7mzjB+TKkgiFRlJT2KR6Pmd
FembGz2J1ETj0K3dvtTmeX/n1xnpYdJRUVKqKy9D6QpiAkmQmxovN3q6B7fwhmNShTunT7yjpRo9
R2wMlT/MPU7ahC6Z5i5pSaYeMCa846K79aHpFjP1UGy4D1Hdu8/G6Bk/J3P7fr2/nerqJpa5bqa+
vTI50t3Ns5P7ct85AGZzde1Ff+W3XGWZZtFNWvyZDV27DfDRHXmaghCOutQk4E46YnunHxcd9W50
iK5PQFRQU1BzJdMUs+zWMRCaOhxD/W6O3+noMkgGxCr9xhwBpG5Va02xNTjyG4wy+ImcO4QjufzS
ZQ3wKOxqPLNJukekY4LTz9XiZ4QBgJOIjIHvijol6+zgp1EZb8BNlV+YN/4apBYpdTUN265yz1jD
Z8AiNbLCd4tWov4FB3ZaoUWXdHTOBj3PhbKWffpuzYcqJisixdEzDZB9dD2ePGKM1xGQ245eGm8n
pFWcXNPK/HIAdHYT4y0+mSnot4ze/NT3FlKOqvor1ofxLrVQsz0Kt/pqFmzPJsP4RMOFh9wGR7kt
wzn+zzQcUawIJMvY182Jdoam8zVIxfF//cixm3PuyOIZ5rZ2i3492GX2qrfDxW1N9gOB1kdDS8cX
G8A8m7GwO2BKF94pt6xok7dm9sqnbnGtE1BWdJH32asr+8JbF4A8HXA/lZS5gQWgJYnDQiYM3UdS
fL0hP7JQg/Ix1KRjxI1egmvc10UjN+aIXHxNhN0c5VoiZ0uAa2QOVqQ5FiUqSDbHz8hvsJCJ1wfJ
+1gacRMcU2PxhgEBhxbtiCowzTUUTlJ3QHitWxlOuGm7ODmSrqw4St/IULlSO+C9wcDNInmFxBtV
UVw7tXGknqNE6i2GXtUfD1R/TF3ytqlsmJxQSo0K4mVkX2fVSvAWCdZcDls37747atVVG+N7I4cY
rEok6zjja1a9Ir9c7FOZIbMhR35MoSooqGlVaURD9RYkT0hZW5mBzjapSl9ZHFFBqB1CHLzP/2P6
z8ceFjcMD46ZKzFXf5D5j2Yk7xb6SyEfxfCTTmWFDX15V3TZe1MHHMjSi0xmYapkVVKSDHIXc4OF
YLyaLf8/c8yzsbbZJppupWcvrzIcGwOIVuOcP+CsdDwaWJ9uhIFkDmRq7CiBmjxq/FYeTA9wPOSh
A0BzVTVFvkZmgHMC5Oph5EN/IIkarvSLiGLC/liHDfJcUSlY2WGJ+hB92girr+sVYZ2wuBd3s0zd
qHaKaktdanLEufW6tLYAj+3LA+loNurFQaVSxtXsDsB9cczKulPRYlOetMiVeSTLch0ag2PqBgl+
o5b4zWiUB0qzFIAQONQuOMQpS5N047Z1Av2Z+o6O3R25ewrgHDVQ1+5hO7Q+C7LKB2w0Z+aqH4Yf
0rBwJazXd1SiGEvAj5FoqExnq7XzTaesUon/l7Er647U5ra/iLUAIRCv1Dy5PNvtF1Z3Oh/zjJh+
/d06OMbtJJ37QpB0pKqOqwrpnD3QqBmnxY4YjGPmZ9AmN38zdwmmuYKbxyJIhVeD5ntK1OfMQkYe
7tGo4oPxo3r1cspRGgMPcUXtFOxK8LnUEF1iM+s2fcBRJFSR1NfnUZBsqU2LLtHzFL/v1r/fmhm6
8XVrZgmwAE3Thm+j4TJbbd0+bc0cPdRspCXMC+BbcXsQ3/T4lTnVakGXfgGlLmDTfw1BbVg7qEVC
E9/a1od3sN9dkVsqLp2etuA/C/ecuP1dJof2nrqkWRYbLhu5oSYN/MOk3B/vKIAujZrkqEnLQh+T
equrPGzY0/nYV1pQnytS8YPOfxmcJCCbPoWhh9/h6kCdhokf/XjoOpDjMqEFm7/ZeOBp4+L38tiT
qQfB4XNCwtOtCV+1rWPFJR5oOep1ifhplQ52BMX4UgSQUTChCXLHIPK9TQIZnBtoEsIfs7V28cT4
tcPZHSBWw34KhrFGCa4XP6QNcWkkkQMg7IXn9jsXJ4wTaIIwaF1qkWmcuGurwQkxLHgweEuBcm63
Jmq+amIE8+3ff4Dcvx0MLWFbttBt3XDAfTG/ZItiv2grfHW7S+BC9CdgYPh61VSB81qkK8YCNLUq
gwu1I3LIfoFxAqXvEkZqaWatqZMuGr6ZOtJLk7+GcWuz8guDbRzOJmySoOPnUQErltBQlvk0ragJ
21dghtSFopcB/E9orxSyDFAczViWCpV1l17y/M1vChQ9wUR56CMN9soigtGYbYNABVLWytc5+GfZ
KxQRyj1H2W7VqPSr/LBMoTvqA88k2dla8UBWKkv/P8V+Ckl9c9v13eTF4xitxibTz6VtieeG/Wkr
3F8Kb9Jj7qBi147O8EpRddjrZxBx3Gee/2mpqGoEZC7gKMhRFI5iStYUa1EU1qLuJYom0VoGtLbO
v/9kGBb/+tOCUrFtMMOxHAE/euNLzsCEYKQMXUterKkRq0kpa9MljA1YCtrQyFn66C4bhxUkWOKb
cPBhM0FxBp5yn+JwAstunXpEQqqJb6SIgkMvrcYryjR7wHedyuxUPhc4Sa8iM7Z31Adsvn52uvht
rrxPdv2i1Uw7U2xrQIInxZ9/TbF1XlUP+XmO7MPAXcm6ZvM6Elu8cxO330QCAOVqjLJX4UA1mtbR
pTntKrPVoHLj1OtitJpDA7l0AJsN9zA6WvKMPMuuqMzxrZfh5/4S9Cjqd8v8c7+Kj/VkevPT8ZvG
m4eWWzegnrf3OIf6t8IoXiKki17txil2Sn1wmxpt9coC6/IOioqZBdhY8LOAaMOFcDeqNQWBfyFQ
zscYn1rz6aNFkJyP1sc8SAh+WoXW/JgHtQX/Qq08iOdXyBIAO4MAIFa11L9NThH+u7dHb/bjLVDk
x9ubRLMacglCWOpwZTtvlg4MY4V21bo+gxMzLx8CnKqQumvLh1y33/uW0eWO4rSuYf/xXXC/pjpV
Ul1wxzHwU4n0B//yVZA9wPlB1qeX0gFjzGg7bPOpAjWXpSBdtjOtdoIRwl/1KeZWqJLz4axNNSoQ
YJ+sIJplP2pakFzwzfoziDl/tEbh37X2sHaM1H501QW0bnhyjNk9BbhO9Ues29Vlbg0gnXeyLQ4U
itInMI2hEWypaZjJuDGt/ht0SlIPaobsTuaS3dVNk+2GUAOsVvXRpQ0rd53UjtwsfZr0k9UYOs6O
c/4eB4jvT1O6/CiZg0QzIK271A/KG5qVNXl2V2AbpF6FepCJqy4AbZ6WFViXBsflHSWch4AoBPlx
0kEFLZqG34Jq16tcaYxseD59HyXwe42fvrhxFO3rLip2Vambr6mvrygALtnmeuBgHQxItdwzgY8N
DdCSjlhpWohEtJf7qXP4j19F9vVX0TRMW9dNi1mWBW6Arj4qnzZcVRcFA0yYtHPIoaa+kEg4qnwc
tZ7ZsHrpX8gkX/pgz92uhQhAYQGLzQuzYPok57qQecIC5gS6a43z6DJAmrFmBksEmrsMMIBwDI9G
eJS2oIE2ty0hlwsdyKckBlaqUbcW0K1b1wpGj4Y1JBmTHd3Cbvrgm0FwxHvrjrqL/UBWaOVrCQ2o
VRHxfFvI7qbAT/fPgNdfbtTQEJfNz2lqvwwN6JnU0C8xqImkHuNDta83tluVV5JrFbRzqNbUMzeo
v94Y2KZff+kBYi32Gl0BFwq3XeWK+p4prSu65JNtnGMoHbWkZoW8LJRJEsf8URWas/8Up6Y5ADlv
OiOUq0kAjWzUtbHpI5Cg2HhYdGyispStR/JIpGuzXBS7c+rLbafwAn5Zhw+8h58etneAuaoWHCv2
PvI8+CZLG3RUODOnKawMe2D4a49u6ZKrTroTYoLoRSztzdeBbnz4/QfcZl+e+qbh4AeO22CuGYzx
r5UCu5mg5ucADJAHBTJEILQ/9YX1Wsam3azu4UKVPkbQRHqUuQEuLY/5qWUye0ziEmjHuOLQO0FT
1+BIAQxmBsCTDWKFdJUiZoukQpzqLuAgSbWjIg5dYMuenMMqPtE+nso81K+XxQFEhmS409PY3/FI
am2ppHQ2ofZzaPGzhF+/7wGPUd4F+hjExY8mjeLA/r39KBInf0XM9WCKgArxXYQz31yHgS6QAXQm
SkpUuREsN869m74MlPPrmDTgOta9j8btYJwlRisXlJvf/xWQWf/bn8HFd9o1DcM1oH/8t+KazbjA
lh+Zki6xJtAQoUw+rYKka0LoIuoVGDoBH/6oRj2+qXGkfjDTbAOtVtj6AIL0oJUhw1FMdqi+VNi6
RMa0KdxA3Mc5OPND7jBYFDTiPim17pxgMwX5yy5fTW4Vww3RNfcUnOuQHYTSz75LqiFf1d2Yrcs8
8LeTrzv3Zcr4FlBtR/8+Rbl+Z01du4UAntxPkY/dLMQzGtQv38KwbJGKHpAZr/vxFVwyL8UZbe5f
4lPkeJb+X+NpnVwmP3sBAw3is+rwGt5ZyAytOHFZlzYN5xkU+3hn+vDxHcpzEOPCxxyGUpONS6z1
h6JId9RFg0uYmeJHE4hvxJkRyNtCiuRU9FwHmhEXBjLNjSz0x7IuukOfxuWO5wzH1CCYWs9N9eYs
6HZo03gnx/r73ITH010xVcF2TCHt72nIKBzzydWPOC7gznLRSe1Pt59C59tPAfM0tcCy1DyVRsJG
wuClAmqyrIxTFMlv3RiybRu30HEyRw1XGgEY0jh9as/hag7d1QwyDT1+uDZzk6bPi8CgFLJcpff7
j74p3F8/+igxCeEaFnO4i1vr62ZrlCkKmGUHFh++GOAwQ+kp3Q6NJctX/xAPFTJsqe3fwriYwesE
KCZLh5nKgI9WbcGGsoLS+KcIfPSH1zILGwAusYnH6d0E9GcA7Us0UHxTsPYpRO2eRsnPi0YnmbgH
nutArX0Eu05dX/s8vBWT1m6bqI/WTS94tEpGGHonvXA3KLubd7G6DMwAgmvSMkX8M+/CqH6OoPVw
GoT9I4HPHMg7qXk3X3Rt1zQ4N1GLwumO1jGSFgOIqIrGvgUSpDwZSp+XuSEgVFOMim2lGQLvBEq9
zaijc75V7UCZbf/jyHi13cn8HKDiaWVIEbxPoiZNpz5qSh0gdd+HLT0N0CsUZQfCxqcX+7e1IJlz
1+WJYgrjNZbl//YWl39HofZUqDGelrf1NZrWSeFqZmaBAQ0N278MvcG8wXCyb6Io7BWDO8EJhDTn
eXRdL2YFjFndcdgavh6fBHSQQX9lUBqnW7pw6G8V3tKmuykEf2LkyGenWvQ+cVlicB0Wbr+McLB6
V6kMnJWssuEWMJk/xsL1D6NZxr7nmEa9TXxTB20K6DRvstLxZsxQf1Dg8Fa8gktSogCuD1v6CeTd
n4nUnLlb9Em+tivb32VGzzpvyhKr88JBQ42or4ptZyDPT81Y9dHdHImchH9ujRSMZBuuROQ61UBO
Eg9dA5KuysGKfKu4BKoa/jLmn/6o44T94W1Fd9gTNata8n5VOSCgsNYBD4/F6YstHPzuFZDYBUxp
xTIzuEBUOLitYoEHqM/Zd1+rvvXC6HAaHvKjqNthQ/34loLYVoPc44OPVeX8ANR48pho2VOSgWA8
1ZrmoToFoCdqTq4HLkyzTVTdaO4U+GadoM0MHiv6dHuyblrmawApRdh1DBL8LOqkYTgHfGM9mP+p
Z83/GSKZ7Mpa80+CNTEkPwt333U6pPJ4Xm8BbEruzDQv15abN0+FzACWkGbyZmfVcyKS9s9ySNd5
Hg2nIbSnldQ048bOTR2yA0Wzkq5u3sx9mQXcVNR3h3iEE1crq/eBWt1ZMM3dwWgOnz6Ko06aB1O4
P4Ko1veVDIObOIbHDTQdgjDc6T4s62acE+OAAarmDIuqi2g3MVA3CPUUOlEPSYmgA/SDNTy5GK7V
enXZ3MZTP74N4NetEyj2nhimPKp+WUbv/XFT3P7+p97+epaCeKnFBSrRDk7Xlm5+OUsBxdYZPAW1
rR7ycAI4HnRrGGSWMHQ3rKf4464Yw/e+5e5f4woL/yQ38ru73H9Eiij9NmWgX7tRZ24T9a8U1VNh
D+k3Q3VHQDZttZBVly7JYd5RBD4sNQUSS6XVPludDhQu+N9+F0ZHA/mgdaxI42YtfoiIm8kl1avx
yifslFeBD3djRwvqS5Blihkk2a0Pu5GbDvIxALXgpd2ihOcAfEhuJTi5nwZoBmwX32eMFtSraQYI
NJkXdBiYIPA2z/CFP76lcYylUMn+/d/EdRVs6zN+0DaZ4erCQUqYG7awv2SEW653PbOL8TKmAHKa
QwdrmDoSxYkuY4IHkK4uaQuAqEe3oyE3Qw7rPArRMlmebNj5vc/71J6j1WyKXJqN77dby9dCL1NS
yxEgPJvCqYprPBjFle5aB66sRein6y8DE2ROt2GJZCkNJOpwSHfQqgUnAllXVNL+WipV64WjHx1j
Njwsq1OEC0vzc86m7ac11EwbedIbme2WcFqG5tR9vsrgkrEOhsQ4xfkw3FRlFgFgUOBQYmeA56q+
1GxS00OCqgJXB+jjzADioMhG9nPgkVfHlgV/vfxB7zv7teQAQ8KJCoapPRh2DVxfN0bgnwDtadi6
rou3uO8h3WFjs7n7hyaK6eMextpIAgBjuNJGGA2GWWnsBmy4kEqwdQgnK4EPu+3hTwI33Z1kJrTb
8EkDvvg6R0AkytjJctK9bPARSxM+Zk1CTrsWypM306w0w9gfDpGV4c2DrP9o5GvCjcJqAAUTgpZS
exmeUakpk/ZWQwJOepA/nqBVDeVrqIm5xVoQBXqeJZzqVAIH863JOndlgs5xcUwgdQE2qNddNA0/
pLkmWopUAboKgDm7fzDiQJwI3A9HYWcLUh7OP4MC8S6w/5kLMMHiGpwlgIMUZ4IunwLDj+HFrxOS
yFgntlIoocAfc5Wr0nYQhC9aOMH9hVrWhC51kYQBmEPAu9+bQXp1B+bcp3UewY0M/LUxxxlsGNNq
g13utBn7WNxTiDm9MJzUvIhbe8YZf/CFpa2bAly5CqJtDyFwLee+bN6glQjT6LwDyiWP5DqubBtJ
dHCzoxQ6q1DfmY6D3d1SV+jCQs4rM6c9Wq5xh5++CZANBwKhsXTvl1l0N0oRQyYyefzSLxvYR8Vm
//RpSejKgNfXimd60ZK8Emv84Bxkmr9S37yIel/wpOsOemJ942EA4cCmARrTMqrvnSKKL2EgjaQH
Yfk/3MoNdik8ajyuwBuNoi7DOAcUac0HtlSzV1/6KYL6kmjMVx028RuHWNDUGSpmdWfADVnNpeBP
o/Nku32fR8E0DahYZwUt1RyyEBHUcpr8Bws4fIMyqT+1YTesUcHXrv0gh93QxbCsL5CuhIpktYsB
doET8tCsrdYPnivRY8eel8aP1Db30HuLQk9WsYedjPanm7PXpI/c1zEf6pWdZNUNOO9Q6IWhQOGb
9UGO7IXMAeiysPRGN9vqqAifqb9rsOmCp7JrrrS8rTcLSW8etmR9cHz+Msct66lVctm9r8KTbVnt
bIV30vEEgliA489Nhwv3ZgKNgwYtQkRV9ucIu879myCRhwUCpX1EUN+va9SKAVma5U8O0yikqZMT
qB6ouILYoicMJOvMSec+Yrw43cCQvGgdz+pGAT3kcdLPPTNxUGHpUROZcXbbFDrF87CvNIrVcDZA
JjGFGYTuZBej6SSE2TIzwlEBqX4ymspqWD3HjX0m5YLCh2ltj70/Mg9QPaALDcQm/CrCAFisqe9R
73wXQPirs6DvgJnDDgVMheMslL2kDHvdf2HNCKmCRaT9Lz12FBTcXLxEA693n+bNstsjJhpq4hwN
FkfmwWMUyl5dFN63CQR4qzB/lOriVMZLGJvDhSHT8NhaqN9qeg+CJGvzx9pIs6NutFD/UbFtKsP7
qo2A5scgTfh1uhaBNRcFYGKZfbrxoS+3l2IYXyGMt03loD/6Um9u8BRoocCIfkOFCRXWq2ZT823k
JvpjXFWrjKX9GTLL0IrRtfEV6d5UCYi6+zBN5hVjtWJp++8rUj+9MIVpGYC1KeS+UQnpHuMoVGoi
5Yuh8eCSIDHsWU5QvpiBX+8c2dkbajoV61Z+DDggNUXiXrCZxjldrVFkwZq6Rx5DnEetYX6sERXI
dNaava7SQgO1E0lmSjfLAuJMeOjPXUs/ai5sZfhQxaC+OQU9ZEAqc56+zM0ptIGQ7SG1jyLTtWSH
zOfdTV47Opzmg+FGJJN5DHSJUqBm2+l1bPFZBo9/2JkNQGXrtOhj6HJ0wQb7ChhwhTgWwdEluNLF
hJzFvmy01KuysPDXIhvxf9Lcd6J/j3AbnB29PLG/Q+gzOMxNmgsXTWMNGCgesiq6i7JwXjTWZH/o
8CNPYUs/Naf2f4kVW4BDwrK4Bk1vB489bEcCJ4Q0QaM9dmBZ3/haUtzMA27clavOFMAngS6SEmdE
2gP4s8Aj+rKEuO3SB8ZXApQheCYjxdAQTfyIppbZVKda+OLobhjEvz8pldDX870XD6/mOtC31oVa
fl9eZxkS+l7baxiMQsY74k9BU2jrurXBawJLaQy9CCkpYCUHthdGJC9jrsAvGnAplLtmsexWNlQ+
tsgOoTM3mjlmyXFDY3baIdcO5xhFl0oUo+qL50kh+hN07+rDYnJCdy3QqYqad4Qy+h0IwyM+s5N7
H8sEPo1odZKPjz2PL36a9FfqslszWOlDHQBOiEEfRIANtmr2hkanuAYkpc1/ljwpoGyWdN+absRe
m+vBqSik+9zxYtXysfsWF5q7awES2lJYLIIzfpODx8SW6QUYqGQO09wmWg1tV+J059sPSQ754hwf
4FJ3nGOSxvI+qIynbtShxgca7r2OWsTF0Z1zih+d+1xdtKrSN0XHo83SZ5rNvRlwfqaIVIAomMPq
HjD/U2/q/Glw9PZRGN+o0UE99iEEN4xaHH+TB9AHYJAR2k9RaPj3gPCu50jRdPf4RcI327cfcQqs
Esg4RaCblVqEo6kocvhZmBD1oDNkogOTE+An7No62nQdM/gh+QUTTzhVPC1qPkWQ4GlEupK9A4MG
f0/KPzCfabHpNSq2AwZu8iA4fAt4Vf4cF0aMSjLoCPCc1+552yYeQQwT375lwNI/BxDunCPKMQ0e
qrb6f0eoV/E5DFDNRC83I1jKHkT+9V0UN3CU61oovoVDv+XJEICYjof4GliBcdOFQ3xrhRlY6KGI
b+VhaFrtSr10KXKXbXQTm+73hVT8GMP8Oqrgw6Fac1zs850G2XlP4ttTbMbY/pbKNDzSsnOcHRfH
3rBf5ogySpmX9RpcgyC88P4W+7qDsrRaACpS729xbmvHQkbadVkOEDW2qQcd+A+aoNntrlBvykyH
YB10TrXTiu7NMfCoKqOYPamWXlWfWkmoNTdNZppPFh/mscbv2FNhNf8072MMAn2FF8XaQXIHn7m2
/xG7Hc4AqmUCS7AXPmQ+qDnw4jkTQAXU4yb3UZNBuk/pzBaw0vDrctcp5YmRj/geudqjS7CVOpx+
JE1Wn1s1GAfp+4LzaG9tItfCQqXer3Lo/+7sEr8jiT3OgtLth7S0aGJsnMvoTOLT1F8xyPbohR5u
SG+a+qYuHU6a3d9S2NL/MT31NfDNs7LfiqFPPAtIq2/9ZL7fLX1f7sopDN4miIXOM0TdXJ2sObVT
acH2fTSfQcvcpY423EO+AFmb4cWpU/NZPfpvy1B/kCoGWnLslELeybPtOL+kodFsQOOp7wtzOMMt
wXqB86hzGMMAJ1IlY69NIl0bPhC51ETrbMeDvM/qDooLsGKw9Kj0V0R/HfAv95+CrgWKLBT+aibK
1ixP9qMD/WSkqEAE1NuLrd5Yr7tA3drhvW2V2lMsd9QbhzWHaJV2pVYDO4dzyCDjQs1U7/R9iR/k
NTXbIDM2+J9fzFNzXqKYHZX60eG12Gs2DpmQTTOZB64aNhQN8tEDPBtcCHlMA7TY4INLzZoN7k1o
un9GiTvs8ZsHmi38q46dCwXFvm76K4O0xjUGU39X6gE8j1XfMjDiT7gZQDBcLX10l1Z9szag97z+
MiD0vl6Nok23NLCMMqtTYvxIJtBL0gC9GkAaP9xEVgfqj2xnugh3mjZ8/OYDk4vPtpOf6a6BmWfr
0W0gMRK6qKF7lp8lK2NyR5gaoJOG6RLTMN12GUdiLu+0NdMLMAfgh9CIiu+pFfRjAvk+9dtNbTY4
7imYAqRmMUCjKYQy/wOzazpfClymzVycdoXOuctR6PqKuXSEG1p9OUYXvS4GbwbM9rAwxgYv3y7w
2LaAu0ql9zeEjh3BrFemjG9LQPYvk4AatbctcFDwigmytZ9Cp2GxVECuBCAHZJKV8cJyWUJ9mJgI
j8Lc8A+nKVcxh9zgaIbXoHWCx1JAdXwaIP7isjx8BCxBh0PKCJyYGp0s138Avk8NUQd0vpHa0Brr
SOG6aFL8psX456pwmCq5N1VrX6hFs2D7funcKQVgjxleH8QBPGvwked97h9rmI48NbCrXuOAHO1b
1YTrNMQ1LGioUrARC3vP8pGvqDnoAJRFai9JwWVjVtcpj2/n2AZQQfgRe/gBCfqVTPEUA1zmnl5m
MrInrvn9DYV2Br6zeOwjYa9e1A5tr4E4FxCak7+nwiEeqcF6/LVJo1R0pFGtdj4HQ33kc/Of5lYF
hGqSrtjXvo6tPZzeHoK+4ic3cuo7JMSaO9XFs5CfEpwq7qi/1M25y22bdV4moK2aDoQ9odDkXvvA
XEVC7c4T6V4ndQmjAo5Lg/gfBSz9OKt1cKTwsy0NzIt8zF+CwwZCSsOky/XMABBAVCZ9/EZKzdQF
EvFRa+riSpyApBnBkUl5u13igYx7o1ZVx8Yda8EfV3k4myRKiMRJciR+B2pQCmVwiEGo7BsF5a3h
bjucfVayCLMrl6X64BTjWwNZW/zvk+MV4rnZtU0jw8sVfLNFUnQeoBkRfEw+zYh8awQqObORgwv1
HUmsI72BzZb7CDaj+dTmnxp/jVBYpe0p7K85QxPdA07mwkoNrJ+R9+zFiMfiWCVIAMVg92xxICj2
czkmnvRXevzTzgDCD1vN1v0rtXIwSzd0oSYNqAjaAtAmASQ0A1kePTxSk+6gpQLwOG0aPpajV4Bi
7PtyFBzhg34VPn43OL7JdtjhWxka4iBbO13hySEenbiaLhkbvlOLdRnkgi19gkC74x8ibYweO63T
scFSWE3VtJKsvIbYXOSlBCQ8maJLyuD4wlCPedQCs1yPWdbvukqLHqcaFkExdBQ8msqSLD+P47CG
6mhxQoXr3FVlD7MrLS6pOfomsixanme739c/DAI4/VL/cGzHcAGAgnqYCWrFl6IUK+PSQPYCD+lA
K4/MxNFFlNpP19e2Wt9Bawvy2IMExFxJVkA7xIKwzMRAzsWB+A/8PHy3NDd4syx8vlDb4s+NHiPT
kGv8Yey0aZ0DUntXVl2wLUUjb+LBn+DUYsd4eFfyEFRTcERRrjvBBCjed4Nu4fSZy+2oaQUgD2Gw
YXXYrsA+AYgM282VUw/diwBTBRBIs/zB0+ACCewx8Ap5r7dlBEnZPthUbgYjHRs0Paa2XIaveN5O
8wR0U7FO/LG4G9su30ZVOV20QjP24WA0QKb0kNKaBmNnBbEG9TcUIswEu+60ZcHB5tw8Qc7D9Qy/
Np+twYn2Dms17K3QHHRweBI5cNiZo5kXqGjBtrE5UdN12bNVVuaVWrGQHoSlrUe77pKHOoxRmMec
gNXlzQSZgfkF+sI4wk7aqn5wbkHpymtNyNcCXYQ6k0ygyKPwz9KNuVfYU3UivHHz0exDpF2RZHzw
/exODtnwkg49GItyAmPRicTZhAvdBuD75BXFgRvDkPZPJLjugHDrX3ycCjYdVL7PkCtyznaUGmum
kP593e/MrMpvx0TPbhmYj2DSjeeO2TjyQ/Ahu9VcSGozWGLtqEnBH3Exq+RO1/wIHo/xsNFy1PNM
DpM2alpQTQKdFZSnZZQYUEKvIdWmRcmZnjuhpa1YUIYP1JLYpi4tewrWJQzTTiLRLQDxk1mFPbHw
tMMBWMBloc/PQ8Ps9TBk+Xfd+H9HxKXooIFQuv+0RqxP1n+A4pihvnq/fDVdQM9QMma2Ab6dcFTp
8hP2Vvehh6FVWLhmPQSEFw0d0tmJEiPZxCKWHjUbE9o7s6AOtWe1HZpkGEzPIW8EmR1q00yc8CXE
+D50eaAXEq1aUIHWPgt0IAJwwYFyOlETcF/wk+iWOmk4AXRsbec25B1VIPaBiKHbZeKXdZbJrqVV
kK9KA6iSIJ0zASXlEa1CRgx0oijp9tSEjGx+OyQjO6q4iuLsdMxvKa5HBnk/d1IMZNUeZzpGBCbQ
SvTqiOCP/yNOwsCaemUaQXuBUDhAlkk/948Rqg3UPxm8v1PxxG0wWuNzv4o3W+0txEZ8b5e5cdHq
wbjQnVJ8u4Ry4w5j9qkbZuQTkqmR2x3CrL6h0EDz4W3LnFsgie8GOxocwMJbcc1QLV07ELtZU5Mu
pWyyfaCNJ8uM80eUsqY1klMpMuM9mibqfbHru15YseyR4bAHZSC+slUsTQCc+wkpUPuyTE8qke4o
fkxD7QB56vfpRojkhxBddpB1B28kCYMk6Hqus1Q2Jx3krxHFceyiopq30OuyXiisG1xtBDjF8EeP
4RSKjTBMVmgyXT4FYZs6L0Z9tNYSR6uKynyhfkN3moMWWGe9K4wSJgZac1ouLC7bT01OTX2okDQ0
10sY3VHsHKEW+TKVQr6+BsWETSA2PE9CrwOipfSWiS21Gy1GLy1MQ2MUYlMD1xycXuV9kggG9p7e
eZXQ5X2jLnCqK1a6MyV7atJAIWGU1Ib3NEkZ9+xLxgGLMoNu7oMZlQXUw5QcKF7jAMDwZh4TFSBK
scNuGHajsBprmu+JyY4+t+rAEzrOirkrfwY6wPYSTknPgckHKGdE3TWq3GI/YRO8w9veBzaOJIDk
KhZQob3p0P2Y1NOgKP3/uaYvHrM6m7Y59rA49iC0Z0JbKRzWGwTCNvTgEHCealEwrfuSPUHMaLzR
a/HaWZ35ZCcwKcA+4nUZG1z+WunCfNLMEmo6f0X+wzwVicczqMhNuAscC8UcJxovMdSwwVuHoir1
LQNcjVJTQM0fXrY+dBFBPMZZTU2WgSY2VV3XG83IxBbwZ+dY5VUPhj0UE3SIeD03rfG9bUr/TxmV
XphY1h8uxGTBCSyiB5/Z17zrn0IBYWhv1CR2DOoSGqw5RgMK2d7XWxoHt7o5JjQ+T6qCdp65TP8U
Q7cR1J5+v9PjX58mjm5Ztgn2o2sbDgROvlBnu9Hm0NETzbmFEygzRXjMDRl5M26K2sU0/NWuMmyr
SzVOoCtCU7E0GvZQQfBqkwWzEITQRuemqx2YDqeQibBGG1r00D1caVHvYu+oQfFg1Vp8u5yMoGkW
ekmiaXhEgy6d+XEESc+kn49SgA4Ut5CFxkHJvrC4RvVEmUZ+Eb2Fr824HTNWztxRscjhLlxSH46t
MCVtDk1s6aff/7/8W0rDQXYewANm2I7uGo7x5clsQhDNgOZqdn6X8DQSSP3NzzAR4KuXu5m/hbCO
K7xxgsCY6Mb3pxQ9ulBfOdq9AyWlK+nr+SL0zwkeaB6p/ARmkmzHskFWTGnzNS6DRBiOgDej203P
f5+UQYdt1YdDse8V+t83oTPSa0FxKJVYHPXxRqvnPt5AMY4GAvZLnFRzl762NGuoPoawyYQGhmi3
joN8pBtk94DxBzd5NQgvwP+fb1meAEPGhEClta3u+2p6pn6ZpXyN7GR+5E1WvLiyXPXSt78ZjfqH
Iae5o6auAzpY8OjFDfXqGAETtqbp6uX0zEjvuyQEuk+9HMXXKQwB6eUyH1SL3/9h8SD5sudydBsK
xq4wOANX8W9ycklX2ZbD+/Ls1r03udbqXV4tNqPrgCaJsdHXwf2XLnzwVjM2kSLUGvQdopn45sRX
FUGtvgIFCH/nE7bTxRG2E8nWBOLrFc4dexvnoD8Y4JueLYLqLh5qRBSNkm/MX+1Qv5vCqrnrywju
Oma4pw8ORDZ0fGsnvGJcshcJxyB4JVvJgZoQzPw0yQjifcGAL4UwSruNfUW++fXSGKCdetTZDFO2
521/+ae4pa/S8wtw+Jb9hiJU70XK1iy2Lbav8umVWovWiuHA+CxUg9hzvcL+p7ihriWMZk4YnPt9
djcAJOIJeUPOSmKSivKg1TeorrGzXrLh/yg7r+W2kW0NPxGqEBrplpmiKJGiguUblMMYOWc8/fnQ
1Ji299TsfW5Q6NXdoMQAdK/1h1UZFf7XKb4OqGG2LAOrrB4CG47kvw2wvLLYT667CmHBqenu379V
/4ExtA0N5ThTSkoJYZh/3C4y8jfN6GjBAY816mmLPuzu0jbWXhthL5xIbZ/tOJ8uXqSvgsJQX/sR
3229zL56Uam+NtXgAlbIkLya57gphH/Hjit8xRk7lqm34hWi3fWKJiIWqjkNuKsxd954qp6nPv58
OdWzV8aAr7Us28pDmA/TykUyf32LJa5uPSLEKSM3ilKi6r8OlR1yaN0vZaW369HjNQWKA/x8Clyw
MoGRb1eoNRIL4BKsUrw3HfewqOd/oTAnowgKiQe/IxfdY7v0BmtH200aEv6yN/n9EoWtXS/RaoO8
hDZfOBTqxyXkHLW21esl/BkdcfsrYqf6Mamev7/hoWBGn3THAhQkgVI3CFXg6gkPJ5EuJObq1qEH
8X9JxDjzd+DXzZ7Nc9mB+GS4mqWrQIV/3+xZZSCsqZjqO/JNUP5m3kY7b/iRcmNzP/M26t+b4FE/
eiVv4za4rsRXV0X3LSpEtm5UNdn4nmteXMXDzUXEb6h1mJdhdqFDROtomw2qv3MIR+WP8bIzBr57
jJrwTbZ+js9YZjxcL1hWPW5wI9YMudVqWNF44U5yFvVEAaw1GJ8bZLseq/kg40aV1TIuW72ZFA9u
Fy6Nxsk2dq/Hl3JiOxNHOrRYEBuAkr0f6YhElIrDltfNPmNpbF90JXbWsdWRmmht9Y4CbQspYAjn
2yH6XdYYvRvp+JThHfujTj4HeZT+NXATXgDhj14TpBJWiYuSIy6e/j6wbOWEq9GnpoBqoJZetFFD
1d7m3WB/SiAfK9kQP/uRpfyXj9z4k3voaIgNCBvKj6W7/4kHj4deaFNGhcrpHNJAo3JsNQhpSdCo
6zFzFCyaid0OXjvLeYrw+y0kzxRS/isdjtyqz8fXHgu7vyAFYLFO4X/hFvWqiSzv+1hpnz2/Cd71
gRUK+GVxmUL8JOu2jh8rxTG3XTskh6AposMYGCnJfyCT+X+5F5JW/OOLjrKCodp8AQ2UFlg8/fFF
j02jIyWaVwcBQfweVp69a0G17hs/9x8Gx5xX51rzrLhkcpFji76q+JOWZdGSFyuiFTUz5VuWwhDV
a/CEuqGoK7Wty8fMKqrdODoO3mt2eYQ+LUA3tNNl4I65CFOdVOVEvkpeKWjZPPS5/9eUpwGibKbz
OvpmsTJ4i0+q3ttbvYu6O5JxOjTnMN1YdWs+eTEekB6A2M+OrT2aqYlKp66cOscLfrhJ+jUIVPMN
R0lvKS8RYsFSPfJL7HDyGcZtjrDF8uYuqejlv8Tq2YBSDpbjijAFcGvibImii7MsqwBExdBXT2AU
zanSz56IqyeLW/k+VrHEln3BMDoPyUAWjI+yeA2odACRHrsvvAePZQfua6G5L54W2nxPRsrotdN9
R1j+i1fyPWE7HS4d6kQP2KJEyyANP98Wj3ndAUCADSKXknLt+Hsoi8Ge5Ti3bP2gWualynfx97PI
iGGyD3kJz1Pj7JfeNfs2sDB61ddPchs5t/B2+KUl++SmMsuntZhHyk3lz3n1vMWc++Q82VfQ+t/m
/bzKz3nyKlAZ3L3bGsO6CsfxYGvKcCgyNVlMbaFfYz66Bzhp/32Q425NeSZjXYJ3A3ndXY+XWgnl
gOvlyQA5Z+z09XXcWH53VHvcq/aQPdlwjLdhENRkEWh2k5s9xQjKLgNnanYy1swxfgILV0+LkwyR
HyoOoai/yVbrRzABVE3dImZKOsTHOWnOXMmDLpNV8rSmxLhtyROzwZrzXMmkHlXZLdutFgBXH+sQ
25w5wXW7hjzzY4jQaPGFWwHDeE9qnXQiWOCjBZ/1gJ2FeWdWwZX6nXexP+6btlA3xYhUTewaGPLZ
TbEfjRxNSd9Jjm1WXAKB1U9iOP7lNkLG0nkEgOKLHC8P3Hf+8RqRnT+Q9XppzTD8ahj1yo4G8cnz
bXPTQ8zcFZUWvxRedpYDAsww4dSRtM8iG9lYpQlXeKkHX0utWcFIFp/SULfY0yAUxuID8rvfehtS
bjmrSJqa8MNLCvbCqVIg6HOIu+LHCNkpY7+PkNcYhZmvAJ9XD5VqXcCMIqSkhaQQo6Y6ReBplmIw
nK8YMZKiQOPdqZGWgKdT4LM5fIwtxsC8H5p0FybVsBxt1uQiaXZK7it/FUKAFPXK98ZtgtWQmeNj
DTdlTxWw3OlugSnqPKmfJzXwmLH8bZ4sAM98MHH8nCvpXs0s81NnJVDPzCHYVCQZ0cmdPo+TYmNj
YRVnRxFvMgwLWgHTiMsPHoKPbtIvE6O0z3qkWOcmN+27Ije/V4jMRugUVeD1kY32nMjZB5CN32NM
sXSEHlMx7TUNdHKCD9G7WunfoYYaJ6XoavIFHRmveRhOG+bKQOV3D4k8ZHI2xd3bv6/mNfFnJsVB
f8zkt+napu7O5KHfl2qe6WFJq2vRoXE7Azqd1s+mQ0GyxscS7SvKVmsnGJxvVuzFC0i6+qvaoO3i
a/FwgscKgdoQ9cGbOg4kMbYVQPlTIxIcYibKbHpav4iWAiEmIdkSkkn9YndTd6D+rC7iuVnaQHEr
s48WbuY3L43aDg+su9/kVCdrslPu+Ec5UxGmcvYaF7I8E1s1cC5Z/72hmrOqg8BeFYORwzTh0E5+
cejCnsTXra2nIbymW1sxm3vVivsK7aKg05bdLHDUhkN6aiw93cIEUBYydjvocXVnNFFBLYmx8vDL
WLMVD2WivPupAlO1CqH4pI0ebIIYfihVS3VkWTkqq6tbKB4QxqHkfisNQKUC8M1NRjblYbJc46Cg
I3ILyQl/jJXDTIy0V+aQqMrCqzTnNGrGsc61/N5h7aDgC4oZHnQEB5msuW0BMVhz3xg/5theq+xK
JYZ62vJ3Lvy80I7k5DfyYtc5bA6Xvm2MD67quyfZgaB/uFDDzACU9SQa+ASqRCf0ZHAbq3+6GpPK
WAabZmWmyLP+Emz7HvUHSyFzMOMZZpwD0P3r3FtIxktPVJTebf2/CKLLHcmvOxaHdRwLWATgdUrI
/6HF18OI841mjA52miJ3UZJMJoWcsk8NSmSvs/CpnTVBciUMNmmGSmjgTqurvoUlZ/z771L8uYOC
Wakh9a26VLRV7L7/WFhGoWkWJMgQqbPV5H4E4sBXlYM8uzXTvJw9DQtSbHMvd5p24zpFRXl9xDoH
vZCHyq5hjtC6HRyrPadhMB5uoQh1gmUVUb4NU4NMc69YxS6Dc7QIO0yy4tKlgJvMkqMQfvWdG0PU
LCBqbiTXSlpey7MbwUoI9e8hs12L7P3lMMf6wHj69/dtfnP+WJK7NmJ4FhlNzTFZjv75ztW1N8Az
asq7zGL9a3IvNdeepfbHeoaJsjvxF7LZpCBDjQrFecMibd7M0NBMpWAdwwVdVYipLNDJDI551FCo
N9KDk1XBUYYowIHglm0rVZ7UeHDOQeG521HvsnVltsqrro6I9wxKsJdNxVbjRSxGBD/m3gRLq8J1
queyLqYnrBN2VuAoZENVuC05d0bZdMJvKq6tOxFUyTKqITdYuAI85sAyRruGLlGZ3TM/smUYtMpZ
DvC7osbHq+wOshPFB4TPk2bYyN5JizUYWikSQpmygKCYv8HL8zYVxf2NJE3YnpUt24ibuexl73AX
Fkn15MeZuIjMXksuBbczfIHnhAjG78YhgCC5RJpIEd8ofH6P+gJTIxf/y1Fqr1RvUVJZT5JfZKAX
te489NzL1lhZTRLMOOJX3zJ0sFBZcArynsXUaPjveQaXZAQEtweYGLwrKL3oXRq91V2oHYpK15Zy
OpmDYJmnVciCrE1ewKBusLadN4aKv+t6j59rDyBF9JjeoOjg7dqwTzCLAEB3VaLU6vjdGYv07or1
R905XESWEy0qxS22kFNGQAXirOLO/aSOvn5SmuGzDONO2W1EmMALm3nGXWqdjdAPWbQyKmiHz/08
2U5Ft5HXaoNx65F0Zo81s6/qRCwVv+0uQcBBb1ZC8GWSDQwRkpXou2orm0o9Zkdgri+xamFHN7TK
l743mnvPDrpLq6lr08JAYRojdsezgk9ZhPmDFWlPaNry6/ccZdVRrj3Hs/iP6uZy/zPt3T6DLlQX
3XbsMbcKnfFBMZUMa45wEAi296/eZA4neVBwAD7lsbXDQs+5vw5LQwOAfBOM62TA6i43QjP0WfyX
rzb73U3m4QmIk7r13lfhX7kbxWc8tDCQgvuyEENtvwsVEWFfwNhujKS5OGF9wjTWfg89DR2+ymv3
6RB2KO+/yMuEUe5uFcMaNrLpG7z7rua8NIDJDrEtsD4aYa4F3CgXJA9cjUxw6W56N/t2bfpNEWAv
jEpYvmj8RttrbQAjLwlGHtGa9my0nbsLPW9aYp+tPTt1oB713H2XLTG4zSUoXpSIkTLCz+4e8yP9
UU42RWIukqyc7q7DU7PCPbVbCoqsa9VQ6qdipkpokFAqDEqOMqRa/nCfqfkz6TAV74FY89dygmuV
OAvb4tUfzW5B1oBX8bPwsdAnalYJ0jyyw85943GE7vuo1savHfo8Q1HwHfxjxq2jmi8Vz2o+dVSs
dbcK2j2ef9sgtp2NX0T5Q56r/3EW/ewdrKTjzc6t+DgCu16yhCfH79WvMA8wUyx1lO/iyj+Qs6cE
RlqTDzjW2CkVwXdb+Qsyt/dXQF2g6+KPOUYOAZ/KnM8irhJYX9fMMR0Vd0hxmxM38bdurL07dC4U
SrWUc2DV23vFqSw4YHhp17OyTOMEaONYw9tthCh866yG3p8jKnPq1uDjf1QDFnSB3uPXZAq72bQ1
SRFbGy8g9rTHGNLLEdUNTMBaU32v/Zo7T1v0x5Fd0cXwppPSZVhreNm4trAN2wU9TXeFidrwritG
tHc04LxyMpuvM5YY/qVXhlMPEmOT1EYL38i1Lr7GR17apvHdSo7ybUpqgGqsFcyX1A2wg+wH9nCB
2hwoRq3GYdxVfHvY35EF7eZDjZslHt3mSYbctsxXwHDrrcx0AkIbD6ON7JHZa99s147WAvTg4so/
zo3dYEETldxkVSPdYZOb3F2pyh6SSkgM7EwX4VeA+ogA/nR9urZbf5jRurNJFMbFMJqMPtk0zVTz
9/TR9ArXEvjDDJNSvCcNP+1nKQSdGRe9HT8aYXXx+mo2wVT18mtR90aJOZ2dTK9hmxevWQp/x2yN
4AizznirctRCffHaZebwYHWoOsuwjagWeodxuumNfuCvDrCRMrjFWcU4PqSZpq+guUUr2RRzTJ7J
QyPGUx+77l5Nwtn2bO4NnNS7q/zw7hqroLTtTTjCO80zNVa/7KXDQH9uqBU8t0qfUiFw243aRJCu
LLRg5wF1ppUrG3b0fQ5b5tTB6R2GiKexUraXPu3bNTw1NsqtN+w03Q5nId/+HvKJii1pk5/LWsG5
Bgu8V5TiU57zVvptmgl6UZ3hIwr8yxFp9MNPlFcFf4Z3kUTJMk1yVl/j4AGaYtEQxkXPelBRdsBU
ume1hvfaK7G5kr1IA2f31E3jheyNldJ98jsSW/PUbj4EtnHqfCocyAH2WImTxW25bR3jxDwkXRU/
jbMTvFAgtpY1agKyee1w9PQ6QcbkQZ+QRqQG9CBbQ4LhrKP14YK6JcLpABhI5vvlc6IJJOcgmHrF
pO/sLMd0fCaYCq35KzfftMD0Lk5muesUMbh7ElHeHRuHeBtXmnkGb1ktRZ7Xn6OsvXeNXvzQ4Mm0
VRp86wHpLxThizsttL6ZSmNe7K85S9yLPHf9PlkC+U/39tzVhUO/D5scCeW5WfRqu1RbZUBEDLvG
3ta7ZVGwD70tguWCV1QtJpwOouV+Br/ZL6CJZ2X2cRYS64GcAjCIgNXKs9u433tDUYmFCLp6a5e1
2DWJ8nizcZNn0rJNOrghXGvsK9vc+SkOmWFVgeEcKjhjsZH+1u682l7XBq/t4qw9uUcHqunR7dl1
Q9f2j1Y85fUqRGxsX1n2Eduob5oXVW+DOT0bjZpfct7vQ8zCbXXVgONbovbc7qdGow6basEK9+9o
3wNDWAJq8V2+BnnwWbQQZl+GUv8y2V7TXPBEwMDPbVM0y6jeG/7Y7KbCMRa414Cebw2wWpiOGQgN
031N1d5i0idOzpFj5CWcEL9LX7RiU0YWUPwZVe6WVKENEyKB4ZjBzsJwdFV5qTikzSqdbe2K+Y7W
zjewP5qy4xYrBmCsmdbt61HxsX7olRcXMPhV66lG174LDf+uB1N2i3sjavi3uBNkO/mWmT/Hu0iS
5TW3ZuSEH6Vmtu8hnOGU/V6GpIL2z/hAAXYvQzq6dxt1zikhEhmRfGj8U5Xp8Vkz9S9dNJbv+LMm
6yrxq30ss071pk9wKmJNnN45ijqthnkUm+RoMcD6qSosVsxKK0h3a/GpTaIvZMLQ7K7YXKgS2Do0
xkJLg+4g8fKyVzb5UFD6nwffepN58DjPNWYMvmz2XtUsPT6PpVyYRuiore04oBo2r1Mn6i0HuTCV
zVwFeW7tr1qWaIQnizxL3UPik4yrcgRQwhIhCETMzcM0H2RTHoqsLBbN6E7rBLhBtbj1yIFySuLz
yI3SXLAyNAq1Ys+Ft/ibCfLnqLjKwgYNurJSlowSmwDD8yjCKIIG6xtPlkUxfMYodCHKUzMIaCVH
oZ5SroqoPGGslg7n61IpVp3ZiXHKjgVp8jXcRf0ZAFezUJXO/dYGydLiafbDAJ+lFmJ4b1ockofa
jM6U3YcttJX2bhzyL5NemCTKsbcBQIYb6HhvqWP4tQzHfkW1YranCAvs3f4eUBf3YdRHXydR/zZA
j5+GyeKu4roZIhd59hzE3aP8VqoGljH/ENc65En43uSHWueDmsfLb72m1O0qcHjS5J4z1TqUMie8
75X+QPYZp5G54CMrQXPISHLo+dLu72dzmjWxYrN2H66io23aZsfBS9nCUEv9isPDQp3RfBCTG1CB
bX5BW6vfwiRv927hZ7vRTy3Y82Zl4a7aaMK8K5zs1ye7nvSbrFb1w+1hL5/9MRsgnAjyVxk3fOPv
xz5UWn3JozxZyytldlJyAxbjQt5/nKljeYc59fpWOfojJm9E1s9xsikH/xljiYmuDHznHPDTfiqV
LyxE68erJkU6x0bD+cdYP+ut3EQtohIRMs+4dBnfnM5xo68NC1WwbtZ3cxyQyBkm9+JbTbwV8Uyk
tHTxiB3MtDSdYm92pnFKwfGssrFsTnCgeYpaMRIryJrfAeFR2JKO8aOSwEzI4YY8IwJkYzIxNp+b
XD9X4byE1syPNUlW+4dWdNHXduQ/C4Lefhmm5HXwBOJcQ9JuJUQ+aDAcqjFx28qVoWzKXrk2vDUl
gL6O3I/B/6+5tyvLF7rNDX7/M+Tr8hY6D9eFZ03SEPBfjVrPLFUDtALjYqEP2RHq2B9IiivkYiCz
swSFPawkKsMF+3IYRbOra8V8njRSZmVbnCdzNJ9rC7WYzHGH+3bujCYkf7pmUneyiW0DN+mhGNZy
sNv5Yi+8AqnXea7Wp+4xabiDz60mypynxBsWcqZ8qRiFoR5+7ofNvGU/u/N23jfZycszJ7G+FJ1I
7uyuYNdvqpWyjkvFXXoyC2AZ8XjER3VTd6p5B27JXKZmDfdvXnmltmFB2s3yo2LV4WvPX9U5qIOQ
krP2SWytru8eD/tzPfYWHCCfm6Fh29Zd4PEKsT5Flyxv/GXv2OE6L5yiI5HJyMQ9CgtZhcIftjgb
xSd8ruoVLtHZK1W6fFa6KL8h7L/pAaFAJGnDlQ0I9XvuDsjrBnr8FpWKvzKxJj8Ndhds56LFodeM
8CCv6XRKvqwV177PvBiOtUXWaXBafa+VZHKotE8XyAglEh38YDQckQM978+pO3lLs9EONlIdD6LE
tFPXiwINOnJf0rBTHjSBl/YszqcERfnixta+6vzsLFnovYoeLQyrs2Sa95q49uGVUG7CBk4HosT+
OrHM9DD5Qj9blpEtZJGucp3v8Je8J6P2izvb7qkmO03xRdGw7qH8p9YQdFDVORt5o11/UihKsA6d
m/KLL5vjqNKcH7+3pvxJIXbrrNSgKTd55C6kxa40wS1D6+wZKCTfLHF5NsHAGYP7qxHvjMmcQxrM
Iki/bnWWQ+eQnEjKsHistPClVSD4WVbVB0u9zqMte7Lf2iF3iYXSUT1Tom1Wj+TfsvHj5Gfk1xMl
V92IJTMyAGI6koLFdEwHCaao/oP8G+RfI0PkgR98uYb0NEbMzdv/iJYfCS/Hd6n7oUI2ldU9qDNh
r/AqttaNjwfJ1Gs4jOrJtCIlY/bXyWKGntZRtZ78rr++orzoHKrgpF9H/QzJibc3KAjLtQwF88dU
Kipo13JYst0y3nhE4G5LdnAnm4hUvZDFs04epr4QeJONDOMsFB5WCZSZx8bS5r82fpoAxj2N3Ft3
gIGc2W05fpKHBA3vZQs7Z3OLAbk/hUFmA/tlVhZE+aM2kAbhZwD4OdCV5UAhYZuWQ3BxcUJ/RCp7
TpNBsZA5nzZPzjCs+cJPRb1LZ/6qJLG29vARu9FcjagiOTVIociapY6h4PM2kaClxFG9N9FJpqGq
ITWv4XRIqnf43jIsR5PMc2QKQIXOHGra93rmObcFbvVqVR8UX0m/QJ9BVpRVEhJrNZ8du/Bj4brB
nZuH6U6E1vRY2mq3EgiBv9YzhKpTTOtBV+Mf8LHEw4goHwkxz97KZpd6eNT4iqLu9d65iJHqnuyQ
h8kTySqJ1Wcnd6ezW8VLzEpiNppYA8BGLd276w5S61FWNU3numVEdtJfXTMh7Gc2Ejirxba7s3Bf
X8imPFjJ9BG7QdaDrPqIScguOW/sTOI22FWqMMEnUvQvXTN6kgfEcVeIA6qP15aCaFYdiLNs4XIa
PzU9KdqhR7XzFjMy9GNKfgYJVdFNGDW4sM8H6OsfZx2kez80j6EAuYNIBp06pLmt4+J5dhubuCHd
XUEhIJsvZYoIJd0+mVeys5xZliXDfQRFqJjV0MYaKddVWhdfIlH6e6lhVucF49IgQ4E1BJkng3E8
WpvOLLWda4fRThQsWrRJrS5Ol1eXIUQLoEBTJ2G7dDFCtmAeybq17CxtD2UTVVnLTjkJAHK4NGsj
3MsRiDYayN7Pq5efl0wd71UfwLNb8wso84vy8dznZQYnWA/VhY1YwKoMmspelqTID3btt829oQTJ
wcmw+qaaSlQeZFBOMtBcBsXgZXG8A0mi7hOsQVJYkEm4qcK0WYcCz+xJUHuMTe+vIjXfTKGCJDUH
a6UUkf/Q+CpKZJ1NhstRuicnDQAaNuQzrL5YtjPlQ4z2m95k+VtZQg+UkzKxs0iOjgasrBoTzFM0
UIuQB7Xld5erKHYSkX2CXeU6TVDAcUga/DJUQzXcyyvt4XaJIPHddWD3UNTmsZ5vApLWUuzhADNf
8g5BzBkBOiTDL62ffRIOOuriO8sgVvUtP5867vRnuMwTjhJjdByQHb+blBypNKH0ZzMP26WWVtnn
VNPvc9XXfqigFCBmml9V2GALeMcA5cIk2UxllOM81LUHpImNTdQCpBwqJ1i6Qu+/1Gax82xresF8
7M3unHaZV6y9yD2bF5FH0R0C7UjvzU15aOKz4yr6k2zcxvuFIi76PD5EGf06fjLcS62r6RE09Xqq
Y+9RzMp6Zg5gQksCfLbnphTPK6nf9GXnPcqQlwAyq6M0oJYx20v/Q285916tTOer11NHJT+vvySk
bTdVDCg0rcZPbjrp37FVuyvIZr/nAFsWDhCahUHZc1fZHdqDWfUSp55x8pUyfq58rKDncO1Y0UHx
un5pVaHx5gSWtyLXZ/I4gOtMralkqQIE+Q1iAVkFreq502bOTnqYmsmnvOjtt0rJtDt+TKA4Z2vT
ss+KRdo49SN3S3EGA/1mmcWnPJjeXBFPn3ILQgLWUk+tB6wCWvb3EofGT+5gp1iCw7Lu8qBeJKnR
bKbuIdUD60neXSn2orEiKn0nm6ntB3jTTGLRG4F5QT3cvDA+6zfUtMtjrLOGvau7JF3FdR0t9AQM
rvwn1QK2ggIQbCvfgoKE6KJsM/XBNHv1NZweZJgqpof+EJOg8GxsHqD9uHGne3bUp1Lv4HwiTJed
hCjHhc02aJfAvIE040B8n8fMnIgl3lnm1SsjVCILMpbab2+QdN4M59AGH4B2Xx+K/bUwU1kV3whw
FihqhV+nSIHM5Cv5U+FSqksFZSyZYfYXipf5XxOFXy9WE/odqczqSU70deqNNhLX+7pyqqcnMvpU
o+a6FEAaYwc9H5StrEKJEnnuhnXVzjIn82wGG1PybERBMs3rjtd8XEEzF2N/lLvZyWrFqpimEdZn
mmMFy0GesVmOl6ERGutbrAQi/UuvaeckfuYZtw45WM61517ZIQ8UGD7G3XpvV1atYI/8dbIM8/6T
o7f8grwIv1NfAKOKqii81F7Z38eFWIpKaxdKKqorID2dhFggtkh1Ysan25WDXt/cK+9dsnnrlYP/
h7nIb4Ivu1VRA27ubQJizZE7rgDlkmUPTHojy6tyXOs4yr5vhm+yhUFejKFofY6y2TCvyFLUmidn
WF5d7x0VVZEYR8dqMo2HLKfsk7QK5n91av/NdpHEl6GlxOfkVP6VwfSG/ZDbFbSdvCNLM0Txq0Qy
1enUbFMTzKJsum3Ot7donIOGvuwV8VTrKR7vSTPuUL9Hd7sp3gs9wwYMK7uF5WjFkywq4yaCtYEn
oArOqTysT6yN27PUlb38bPZhTSlFSn3aht6uMhzCllLrU8a8WeRTHpz5LLREtKtt4zyOpUfqxkVP
ubAeWy912bBB9rnFy04vu40MeuqQI9CvxdProOePbVZ6SDHjRWP43B8LT7vX2QpcnAr7dxw6UV0Q
gpKCr5hwWrzwKNkisDrTrT2DpSQj5MYgKerybv593pt2me2E04WLPxLEMocsY7njfKK6FW1vueXb
2KExgRSSvFyB7e4e+8D+SHh7LMcfKz6N6+/NZolkbqyotckJ4ONiFtgOVoX6MsZFe24qtTjXffMq
wwUJ7RVciF3UjsjlqY2RXmrH705unmwsqTMcBWhX56NtzbVWnnfcFbeVFTYrrWWXiEisbdr7TykC
QS9VHrHG4X4cpu6wV6LUQMubZpNyKxxgmB81yh4o26LnF+dleCzUfFloA3RftUj9R1e3lYfCG18c
4Dz7WwghRP/Rs+1uxQ+1X8lhsld2GP3EwlvrXwSQHZAm82A5pEfVSL6MHAtywydTyoFNg7lorcSE
bkjzOq2e2/nc80vw5x8pL5rx1WsR2LHiwjkUlmIfpqSxD2d5egvK5j/F/hgiTEvnR4m6163D+Xnp
W+yP67FCH3bs6u/DzvYWKAuLD6nja8YpUUWKIoK7ljmla+yabpLjg9AQ165rULJ75Bzq9etgFkq+
zrllrG6vQ6p73CDgjS1IN2isYnp/C+HAeuIWCSunqNpvoNXILLGutJAgUcsJe0wP7dImz4xjWGsp
2EnWhVVZ+G9Qw3aKNpnA/orkOdWjlYQ8TWniHQW3oIVsVqPh7qKUXLRsDmUTr8vOZTMz46OyLh1J
9ETWfVwF9p2Pdf3aRxztIA+OiqC4b6cx4vp09JaPjIgMXk+vg5KEtL88tYexPCBm8DH92u202kYf
cn/Fw1dAifp742Q3bbyCKDRt5DZJdrR6/YShzXAvQ0HsC6C/1vI2qelZAMkLTSI4h0BR7uVT0Y9I
YqCali4VMdewbu1W1qtku0hyCmL4mj2weVnJBHFQteNWxm/5YjkW9cl0KS/9x/VlTcypInLglOu3
ZGY1dg9ltQmge5PgiE1tPynuj6Eqx9M1VttI6QVKgjo+GAR5GM3pIZjd1aOqQAohkUfTHOJlnLrN
up91FK5Bbm5IKswHPW2WASnog2xdJ14H6vhTd5rzRbb8EFCIkXb+sslIjxxrXNQXle+Y69Syw2Ad
dtZgmSuhokj8O7BAggkynuB3vYqj0Fyj+2VIpiv5Lje1H8Ccxy0OlN624qb9igrJnd/awVcVoZZl
oJf9g+oN/oMxdsPSjcvwK3XxHfT/7C1P84icjXuyNC9gDYRQFI5d7slQQiosvfssQ2O3a3I3fpYR
O04fAAiMj7ILMHi76PpUPchOU2VXncYY1sre2rSqDUYH01r2ajXOaCU6iEvZW3KDutcEpJXrhY09
kInCs8/TMCjrwUrre1gu+NX54lR0xXBAtAV9I3C094MzW9bLdldyuWouXPI43MZKDGwFA3R1K9uO
yq7WzI3CQA6Y3J2B0s+iIrW/H53WfM3QJl8ofMkBstCMunaX+erwpPDBvPBhsYIlXIXR+GgP+SeS
heZr7NbuXRuBRpOdQZAm26JszLVshm1brPxQjfdOgJRcHEVsF9V4E2MUtpaYlAZtkAf0tMG3gFfx
Z0qfF4yvVdPOFhxlexBhjTUwfPlfWPBzk13iEiBldbjFrUDK1M29ZRrEOM2EMJt+zk07s9gb6nDo
QIZTvQnb8eO0c+KRQuHQ7ICR7WWrgamc769jWKUermlsY2qHjW/59dlz4mjbFB0b+NonmXlrg44w
HjzXWCpz5VyWz+UhNZLozgiH7a2sLuNtYnrLovO91UTC4bEB0yx69l7L8P8YO6/luJElDT8RIuDN
bVu2oRUlUrpBUNIMvPd4+v2QzWFzdM5u7A0CVZUFklI3qirzNxhUHwMTr4Ok0/1Hubi6b2yLpjQ3
0UdfmJKC7xs8ZSREBtoqPMb9TJV+CYvjwr7psvYvNKu2QWeqT3JRAk7WeLJngCjcOVtPir8fKdvd
yahfWd7B0ZIeO59/ZrQp4DL0D9AyrhLtaZgg4Q5Ft40DHfulWPsqe7Ir5foT21o6eS+dnSxubv6I
szrL3YL3qFZq4ZG+0d2x2tRKqq+vqsoA8BjpdOf1ArQu8LU+VKbn3juLo0UdhZzzZ3NYW0tT+mTU
dcO/oQgWh2s/iTv4P7G3lgAWW8ob6niHkpnGOTUv73KlSY9DrbYcwdvkyU6QXR7Lbv6pTuEmL0b/
Ly+bvnpabt0P/WSs5eAmG0MdaNkmNntUAhZtxuvAIaQ8+zBV3lkDcEKCyrNuzHYw7zDY9DaTm/df
UwrOqxHdtl8aOmkAd9E8QT9xT5W9+dkp+rxifzQ+K11Ug4qEWGjGVoMvbTijoci2K0a5UJC2Vsm/
JnpYl1QCehZI/iPbtgbBM1IhAGU+HHS/VLFtUg1c1DS2Xh1azPkRt0LW2oEKujq+SiNkhToPTeSs
qoxUDuqVegvIHOuvXBzD0tzv1lkbA0haOscKhuVGvd7ifuWc5CKd8Cxu/CpSbqTr8jS5vUy83AYk
xPRovrURmqxXnx5mZThRd2NYb/QlC4uAW78OWMm2koqVPrmLMhyi9XFct5K7vaRs6/SXHutoRVvd
sHXGZvrudgEKuWH+i/UhWJepmz6A/ktO/yVidNJgrSdj+rCQLk++PttrvWrzuxHBhYe6ThUWNSMA
PUVTLuqIxpCWGE96FJuXLumfe3+lax755o9+ku7jCoZEdyMRVZHc6cnijLkI04/JraUOyUWgXnrk
4qazjWtcre1sPoveBgFZY0/pplzNeT56mzYbf1wOPTEi4bBiSnZYJndSAFGC/9K2+8nfXjYkHUe4
TdL6XyeWg8vS4sNEyDaXVSbzUDYeu9+hmhanHsGDlaayvwRqdOCraxzZH9XGRs7pvNMO6tKnKXOg
ra5ZAZ1g3lzG8XrYnyVkmSFPiYysMi55hI8nX4/9/37S5UcYCixSnR9dlNlBVn0dZA5Ke2F6ZwyY
3CJf1FxWfThOR7XqrW8h/ip7te/0vden0UvvJIduclGH0qtH/OT0uyjJXi/JyX7Q72Ij/tTKWQcn
qno3hhf0cHwrtMhjM2y2Kr7Oq1q34QckpVGdp/z+gnsYHWvtRzPbSrG8THlfXNrYT2FA1X2MXzAR
lqW/xwtiAsJT8eDrd65hzrgHyFXOx3JcNsPc2yPl/SxdXVfPW8ojOf8kSK9GgE7RrICAK7/ItU+a
ArmQPnwj0ML6wGhYLe6E0ie/wHWu03RorYkp7IzD1bHFLHSfpNGwkzMiyPgf2ewCgOcPewpK7zGb
UjDKF2RGoXPMroEeCB+hIu15AxFw4fQBGtNmTb8DVfw4LC3pmpTfgesrT9LgJQ82aS7KC/0hDRNz
E9ZZslcWXZZa68/uHJO+Rzfz0wKByKJ1G2NvL+vAdeEIPHTk7IG32B8DbfMUI6k6sO484eVoP46u
+RA6ffRKCyNUfyKV0nrRq11YLMB5454XJdyXDFfSKHqtlEY7R61OnWyZ00ctNIYoUG9klJI+KydP
9svnSx2tdQYzuXWaV9zDlX2Hz96zZfTfgbJlv/ia/BgAijzPUFxvMDKbcdzo3vJlB6b5abEaW07f
siHrqMIkjmY+AQJznruJRP+ya7N8WNtJ5H6XOeizGcfBmZvLrk2v8J8zWs+97NrIrCH/Werlgddv
wPavg2uF+i8fahAG3cC+YAxIYbYLViGL8uQO/e5v/dLyU8Qf9SRFm0rJl71RtY/MInyUwRRp2FVR
1PVZmgnp8PWAo/aNPMhwlGGxD4OJlhc4raegQuR1qLPdXgWjg/fVx8sV8pq6U1yqSde3qFGF9Tni
fx9Elvlw7XcKlxprY91Kl7ylm95wNqzxxW04V29ZnBt7cAfFLdugJOHMi9fGqJsvEuEvA35uVd1m
5KC4YVflrMM+ffM5HOwvAxIolz7h2BvEzgtSsaiHXp4gk4OweAudtCElnAFnDjLI/ro55YfKB6wO
3nU5tPlm/jhAk8SZfDknjmb6WIPcYTtPSd31KEp7lXtC5TwALbzYgV9uAQyUW2UcmdEFBTp3XDpx
C7/GTHq2yZ2Itcvt01PtqvM9PjHe3suy7KZo0vrZc6Y35O6yX6Exv9ZTi5E9qPsFOPApQGRqqnJ8
9dM0fxq8LNnmjomhxnKRuwlOJ289LQpvYRTGU9afIVcFuA/8pn5AJjofX7VcqbauD17U1Pj8FE6Z
bBQt1d88mAFlqcW/J2RlVp1Xao8kB5KDXahIsedKSSZB+Vv3Ov8h8kEWek7wLUDJ9AuQ4/RstYi+
q7GOCjGn1gTn4wbJzMVi1hqPFALvpA/ZKUzFPy5ON5yjrsJ5+qNLwlpPaTZegai3DBjI9ECm2Ntm
V2EylSe/0uitx2nit1Yt37LRj78oGjWKAFuNg0b54wHXCVTDXHDWld3f4rJVfoFxf/CWl0aOwctB
R0FgI03S7jXKjr5+kmbVv8VxP33L0Ti49bmFg8YkSAY4nmCWs5copOBebKPXHsLEZgPhzC9+XPYU
bZQOpRzuqDj0lzuEH14G1TV20m+JOv41xMN1qFwpxdSfshA7yy7C+zDIyptKBKtRb7NWMMT/1c5J
K2yiHuhxN5jQ/HtPWwmmMzTC+WRZCxp+gYdemwIPlWAZrbLAYJ8TfRV+e4wxQsx2jSMtpPJkmPqD
X5B7l0G5hP9ESMtEje0AlfY9Ikzb7iYZY+BHwfzTTarh5NhW86SEvXmnRta+U9P2SbqAAtS7qrTb
zbVvmVR29qZvXvTFbqA3u++kcNIHiP32c9bkm26xHUiVHAFRDHHWSmsaLybMua0ejjAkQ83Zx8XY
7PhmFijJtOFOU9G7u1j4BdA18BpZepfMBAhkgtrlIncxPAMbK5B9HePmNiJY+g35n3mPefuwlWax
vJKrzGoP0rQr8A6ouE13l2B3WoVkw59hPURPU6ccNb8PXmpOIGdeX9bK8+cbrep/+UaCCfHCf+wm
T90ouNjuhfDYKxGqWtJc6JDSHGf8d2ddxQnuVFbp03XDJXcImuN6MljzTjZwpngVXkciUgfUxinm
pHWY77oi105VtpnnYHizfX/c8lZpj0WMAomXRn/LZs00kEBWo8B9xJc8OmEGFm/zno16jeOIS9ZB
jdVvnZVpdwp+3tTMPOPFpiS/H9ycup2AZsoEwblp8M/SZJLdl+4u8huoAsuJTAkV4y5G/Uha10Oa
vxjbFxZbpkvfUliLtRHWCBVEHznlgx1YrOUC7hiSjYl5w4UcYHtKvtbtIDx01VuJXty+xB7pVlFr
f8YViFvy5e26r/t02yWGcit9emHgGlNS97tBY+DlvblEX2MUJ9naWTecsMwMdq4T9NDVOgyRvJJM
p9yqpLCAYXPpl5H/1jd0VBxSc3r6I7aUp0inn53LqnaB5tf+GqMJyiKTSnY9i5OzreNcGOtH3Ohh
QFoVjmu9Y51jPckfynxYVfkw3UkrlS6l0Le2VQYb6Wu9acki9SyFHXnbogmq0yiJ2mtbOpNg5m+S
20tQVBtr3i4tMHjmBBqUnxXIwvdnSGeV7KpsGu/LzlFWZdFknyqoup5UZ0oyRzmWyzmcRNqAGLvj
rWSxx/QzxyvyfF28pfva7IIu3wRoVa2vA5f1PkR46R9ws2fm0bar1PFPQHm0ANGvlwvo/IIyF/x5
Upd8IJaJYH3NnLpZH8bblAO2U6ycwZqQ6kui7ecNq+xa+wQcZJ260Vaa14uDBoni9P5JRXHAWWVJ
bh3VMn7C8rq+xZCIs646Lifc8cHT2t/a5LiHq49Mq+D7kTpo7UoYGP3pIWlMB1uU95nzgKW1CczL
22uFm3wP7IKE4RwV2yRgG+P44UueudoeCIG99wfH/Kb46VGQixkbsDWgB4x47DG5m0aMtUSQBD/m
AxvfeauEcbJ34749dcasrtvJGV/Dho0upLzhNCh6/4pZg6UUz3hy7Es9Gh68Ef7rQq1NFDKr+QBu
WPi4s6c9DEVePC2+XCzV6cz7ENHXb4rX/kSQrN2jelDvxVzgbNrd8MNeOvWqqfdiLPBdOrMR653K
h1+rDVZ7CyNagSkH1gFppIbNLwCfcGzrr3ar7i6gB8Tg94MaGZdmlRcnp6vjL/BvLjUEXLRXaG6Z
R6kYxHblPzp31/LC2Jj9kS1GDG6aVXgN8wA/18KttxLfGOZ4925lFVEBwszCPs4kfK8FUrm7ngel
kCrNaknxhGiaCkbs+iN1PnIbwEUqqGYqHzKw4MP8BSgmXaT5tXsrCDfXSQIxkwf1OCtsdAG6Ji5n
oiocmuSbHwTBE5SPy9odztMuBi94L8t2XRnd3gkCb31Z05fFPv5fImQnUI1FembTcL7AjfP6zS29
6aGb9PRpSrJH6bapIO1bTOp2Q4HmxcJe34iAx7QIbUN1MTqscfoYUIn0zIuwidLgdSF9GYt37mrq
bRKM34KFrOn6UbTNq0w/qEA3X7v+du6getZK2N2UaBHvpFlY/blK8uhZnzAz8zILFvMyuwMNDOdF
re86dlFPy1PL8Htet1nye+AVvSuVurxpA4f9JWy/vfg1dk6vIm6KPJU0zbEoH/UWj57SgbsNzOjJ
xcTjTtwcW6s9DUImQS/UwNIFDxPbc8dDEXNItHSW3lSf0m21NNHnmE56F9crGdUqNX4qOZzJoFzq
GFkdTu730uKDAJ4W4Sx9NrRz16bTKV2s2N2qJOUWVrCvivhv6bL0GTSCLQNW9h330/Aw4euDv4Py
HARRUX2Fx12t/X3ZldMPwNfVfuhMjOYTo/vh7wNW0R/Usqr9rCJ3J70ktIL+rxlha7t0vGZXtJHz
CJsXMVi/Dh7itChvrKgAVqjyz99x1jij7MQWfkyCXdOo8AWXgd5uhrPcATiAcyDty21l18fU0eOD
rQ8BSvPL7OscVC2MbHEoGMLYeVQ747cgapzEz1euGyBK5tb5ifdssBUMjuXuDHco3gBPa9vYMopj
A4D02FvobKMbjpzvAiBHAnbVRlX9c2z1EaJS6t9P5mgefKw/9rBmjC8SW3Z3foeHpK9auBkkmXvW
MhuLzmxYY90xni10K87GcrFntJ13jeu3K6B9QHNaK2zuUg/3Ny1ke9Nb/dijYQExTfXwrFPmVD+z
Z7eRXFBAAjjNiQ0+Rl0yYJRTc7KWi18bx4j85D7yyX6tXb+OT4Uyay52Z9xafoirvVUn9U3To9CK
j+qJHDXiNnJreWnH4jXX7YFS6KfsvaE53WnS9NUljZ8sPomhVpLRl9uP4atHIjV5jpHSTuEsZsGM
BJlnhjfAIV4zw6owMvnnwim3GVfSnjzKtmlPxcbqP4dg7lxfZlTtlK3dmL3lp2nXZ8HBynYZdYTO
SdFviwEEIwIHENyoMCQ1k+IgIJtOMsupl+U3Eiid/gIfvkB0lmhVdfODsWSqZVQuw9DlNzXyMSsZ
0EPrUAP0Pk6q2t8Ny8UNjJiMeultUwQ87q4DcueHxTFpOK3KYBgqWBouYa2q2CdLQYNhaUm/xEuz
01ij5gARKmnKgFuFfC1DaH41iLd7OP7f8JdAaa+pw3u5SH9uQY4u8Q8CK/fvAVUtbqykxOZ4GZBg
uTPiMruz8rsczzbzMij9zpTfwPfEnDA1bv7I48oRIu3U15SKxI205HI9c3TB9IoNnrsfSzIIz6YX
ZetLJgV/2Ee3cZJNMFvRnZKUwTlx/XJLSmx+5Wt+dBs/+q11HJkAixbPFFExNoybGFOASX/svFFf
SQgioGRhtPlNnkYitl63s1/si8DRNqgvKV+1OcZ5vOni31VoraFGU6FpgVHhd2u8mRkg+Mo2lC9o
TmA7UNQTCRHVOCijx9JYGtl9qhbzAl88BCH7vTjX3JNQQtpJoILR52bn1sBQlrOaBEPj+9yca21c
VanVH5HG0taBBU8M27i1sFUAHnK+sbrw2faDaB8AgznyeoiOekB1cRozykFdd7JsDGqN5SJ3rtZn
p3TmkJ8nw13V9e/9Mlh3RrqrVWoX0ryOyvxAQzegoRa9u45en/LxA2uOmx378i+2jcVM47TdAQ+M
4Htdo2KRDC8Zy/jJ7xp7Ld0W7wr2EF59CyPYegZusrcWCRhvxJEGIDiormW2m0bPSquGT02F1oXp
4J/qLGFWgViCO4X3kg+R5MY1M/L/6JOQXJ+Vg1PaKBqTSrnkSYbuMZxjjUoaNBKr4QNdjEcqOuy5
7Zg9I3uAdPdHMlkv3HWSdtrttT9PEdlbqpOygw8sZUfxrjrOSdxVGzepnZsidG/7JAVkDh8VXlS9
8KLyDj1FKy3H3SVSt2w07EYkMFDLnB4qu30kmdOehNollzzPk62Od+/myvmihpydTUw7ZNKF6FUw
1VymSt91qoa5wyZOeAdwPnufJqPXuOWntmp5UyI5cxJOXemHSNPGSXkrzfqjKcSjxEveR6X5aXTh
DIubznWuBKuZXdwKS+kanGhlt53Vib9u8QZ22RIrfbj1FgNga/OpEe7xbcIY3I0p0ZF44PiemNrp
epmbUP/c5LcAIfARkxWkjLB//zXLgDr30SZvKgdCoEqN4jHUR/9owmDeoAMy/YiD4VbtEJpu4rre
y1H1j5OrHH7DBckko3Kxmyzdtq2H6trHQC9H5WtbAmVyWxtIxIC2RagS0YF68VnDts6/4RDxKC3p
F9M1aV4jeqN9nEYwD6vrgMQps+7f9Nb4+MmwTUKqCcPWMHUOZIOeBa1uL7h1lju+GE3SkoijScYW
+1mnepaWXJBmpDQyY5Qts9qiDW+XZ1wj5Bnogrw/QyKWZ1x/yvUZ15+yPANyinOaSvMvNdeCZy91
v9qAIG5xhQufowqC/dTP1U4GI7CyJ2xC8EVaRqVPAalZUNt4ki6PU+56TqP50C8RNep3ZMyA5cpo
FRbNQ7WYHn5MhxuybyzogQtLO622vpWHfyMTQd0J+/FvaqyZFKlb9a5QppJjlzcBMirne76MVGK9
THuJ5/m7R8rwaCIFUv1sAkiGKdVuw3lxC5P0lutPPyqDKv48Jbiso3nazjFqYvOAVA/9juLTnzbl
SUUWhI80mgGa4ec7wYSlMbxPQ9NwzhWMGXmwf7Vl3LUHby3YMjMPnkLTiTegWUZr5VfZeJzK4NH0
C744fdTziiv9B/4G9evgpJyUa9tYp00d/bQ9i/d+b78oWKnu06ErbrLYCr9xkr2VgBZw/5qTMPZj
WO5g3BMcnBaGist/020XYlCGOJazTV2v/ubG88swtc7vzrAPsVk03x2lmzb+EqrZ2XyaOv9TqGiF
/juUJTM6duQ+Cj6UZ7doy63ql9rrAAki0dr4t+sYAazjLn9GfG7Yu/4cHWAZmY8gdFBCWkLKxF2l
oTO+5bOVsv0Zwjs2giG5otfGzPM1dRzAelZf/FCa0Dsh1j0+Zapb3oaVcm+x8j9Jl4Idw6Z07Gj3
z4R8CwRPvZdRkItIyxTAz4tezTnBjZayovpq3Miwadg554+3y1TF00KQVdjUyGDQoqnSUKPeobIf
3XSznoEq0OL7pu55JyRpr57bBgXtpQ/zh968DKsePpCVl2Nj3EQK70I+wqHRm/seUdH3mChTVXZ7
FR+p60T5MUqPNIeC0U6IMN3ZVVXowmSYDvaUIFs+aJzLl+xS0prlpsrtYav4C+owV9mvusDL/SrI
7/0SA8HYK9oHFJ9Cvi5eh+MTzQk20wMiOfoeVVfA19L8GEjwulbg0uDkuYQt/YEaoUubwTyJXRdC
osoH6Jw71lGedInrG9CNTe4Cru87L91Vk+sfNXX2jx2qULDglza66bdDWjfsTj76IqN6D5Roifs0
XFE5VLYydL0UvqFaa69J8uULlMLJidjZl4mj4nytW+7RDvQ+OYcwyXw+5Hte9ljPk8IgEcFCv570
GICuYji3chdpto8K0/zl2p+aA7zzkDfGbYtL8SpLs3FvJ7kxb+KlU9OmyxRpfRoYFDdcWZ4/7GVE
njh0nITsgjo2ybMYYZR1Vowd/u/heHvpSXNjuLSBeOROdzstY6lEy5hceiCMjMm8a687dyXnRW/b
uimCp4pFkRWr+KdWqQKEgXZGASMJ4BzywX6gRLCUl7ai9l/KerQXexn1SUVh6FSMzlsTIvyx5qAx
gRtt2n08bCSTI/kb/ELdvYEr00qSPqX4qaEIcj+1XXuSkHbJ/Vhd6+6zPFQ/ybnKU5bYtkzfYyGx
n/hbvNuxTRocwOzkKL+Mbg3aHZWcQ9z46pN0DRaMM1YdE3Yhv+6ARsqTiSVVYpdYcS5dgQOgxAXS
urrOogz7qzF/5+1MAUdP/ce6CV+9dlK/k9zwN9Zgo2I2dcVrFn8t+kD73jca79QGchKmk9p3khyI
LabVcz6W81mLjHYts32joE4CV+4uT7v70UWNYVhd0HLkavlgBo575AitrLSF2wKN8r0pPovXpoxe
g8WU0YnwQEzrGTJmORv7LG1VStMdiG+4Y2+K2WxZCf2/lHhC3HzOX8sgQDRkSKm+Jb11GFFJWRcz
QImZs8qxH636NkrgGQe95TzbadGsEt2LfyMZsHLMwvw7jrUHZ1Cq77nmaesKmysIVY66dzy08R2r
gY/vBN2RlU85BKnZ/nmXgNc79nWgHP7vOLZLxW5AZgq3bq1+RAUZdt/PUUCdrZ8ujbAsx1v2+wY7
/qCxDMSrUCoG83W8FL0u16Z1zx2Wx5/wTNYH+0lL/HO5zLgeaC94qGUgZcXZeam3/G/5ZfgV3uIu
1APr7zTEUJUK95uFNvG6t7rqqS0ie6eGVnOCLJuf80rJdhq5rS+z71or1STDtEx3wD5vqTjlO9WG
9PEbV/UnGz+KYvasg537E4Q+mikCl6uUQsAdu7saWe0FX/xvT2lt6L4ErQP4fukvU9PfZZ7prp0A
lIcFlO+yKb82ZbsvzSoJo1uRHbg2P41ShL6V3b+M9oX69zsXtnEU6t1O5vnb3DW9o5NCY7mR23Rp
D9OIBoXc+lnsvkcF6OYck5LDUmzMjwNmJDmkbfoGK/SPgDbsXTEMX5xhRrxhuZhjwiZfblXTfe+8
DkvfoBjf9bLVMfL4Z1prR7D0zQCzxZpdyREdEHxLvbk9jUlr31dKCgV8tLJfkcMhQa3MO8/RfwLD
1e5dU0EC0oV0ZkNOtAGz0jkMHN2CxHZ39Vjq99InF2sO7lybM7lVlXxv6lHR72z7UaLaj1CUiCEO
m/OP62wZbC2H8mJlPxVdTYL0H9hX0uKhkift+QI3k+YSkWHr3BaI38DTAgG6XOS0eTl4+mlOIa2P
d9J3DclLKmOraxtpaPheMHm2Elghgk2JePKQBPPBRbppYR51FaahmxfZdkj8Gln5JN5e3arBjnj3
/Twf8zJXTugKQciJcey7MbXAhGbJ6/evDAenQTDcoV+W1WpY4Nty+dT+dCtDTqEXx3GRfRqB7XjD
sClMP/65+Ej0CtAUywVPifVBBSs1aQ4YIuf7UdO1Z7Pvf0uE48AIQiz+NQeRss3LQifzmXd3jqYp
a01nq69YCsA0J83XcNzKM+T2+sVOFocnGFrGoB3jjH8Jaf5nVASN4BWp1PeoaJGSlSjqctUZzLE8
S7r9wdKOuI2ECOrz6GtU1T2k0NgOSTTETwoAK6wOtPCnmwPAsamus0eN5iMKIu22T1rrrf6qBkn0
0zAS5IF1wz2a86aOOO1Dv4UW58QdfL2FeSeXSGkhZqeKt732kWODobdESx8SveASJTDuU3/rF4mz
Hwv/6/+qbZ73KlBvH/7hVddc7hByDW4vCulRhWaMxMQLqqgbgvpkIJuOuFNqDMCEyE+HO2fJTwMz
Jz9tSpZaOkJJY0clOHaMJp0NBrRo3EvGOlmS15cJjq5BqY11HRh1letnRAT3St+pN1qtT0Bql3Q5
AlHkyDtQZ2gl1Wg01pZ9A7uM/c04vbIQxYcZdcltoCJQ6FUJXmFtnt6hBzvejY1HjsLo9+GA/L1o
hogkyLXvqlXSWv57nIRI8DVO+iRY+iYOCWT/FrDYNeb6/Ouz4gEbwzJrdYqJ6BcJMUw4ZHOixZs2
h6ItTRm4kMcqXVVvo5/XULPys9VoBdmumzjuQvuK7ZOLEcfKV6x2awMRPkmf3MlFxS+r2cmtEWl8
/a7hgZ4X9UqGNC9Mu0VS7S+2KdUuXCrnckmkUi63iNAxfVo03UB8PrNoVHi+Evgppm58Yq7T5U6m
yN3HvMsUDgHvP8bJxl/FyNLBKZDPr3yUEcVyjgv+QD7i0nUZdS6o2+WDD4PCOWYQny6f+8s4X6yG
LDx+NY7RNqe+JwHw+Xa0jccy8vK9jmbQSWKMMCv0s9xqoZ0dgzGa2WxMTu3xrxJmzaru9fA8RC3q
Oh93LvtgBSrd4Y/+WGZc465zY4/PbTUsqcSPp1zjlICcI3Is/xKryGekQBbxCjVtumgXK4630xvl
qfgQtPikdYFeFOEcBMd1LytkyDdi8ydDp8Mg6kTu+8LNEYJOIsDLTsMvYwDwupVOFzuK7bt6O9T1
ct0o0AzaoM9vpFCJWqG1Dw28SaQ5FFN6SyLypzVn/XNQ+vEzZ0IZkotSaS/eMJu30pJnRb7yrLqa
se36WHmxq2IdgzT/AWs63o2ThX8neEyMKPQ9ZFNrFS2HzjCewfTGnEZ5aal30tcvR1IFJMQGR+Rh
G8lpdF5Ooxmn0QTBXlzKl8Nu2Wkd4FmiZd708WiPFRxLAuugj5p5Lxf+AHtV9j0flKXP0Srzfm4D
697zza3pVWgQfMSmyGycWnM8XbvkzkhJgTl9h+XzEgtEpsQ4y+o3sPCASIL40tfowE0bNHnGW7m0
cWCd81LrORHr0Urk4KlS9zcGwGQyAtjS9ZmWbWJ7nA7SjE3vZeyy4CFy4uabUhzDxZ2udrMO5J1T
RT9sNyLXmKHNPCUUc3ujB9PudezUzNZhveUy1fHfQ5QaR2lJfzl56yR3OcUtk1ADdO7IOGwby2rx
E9Nhr4RagazZMl0mUDMed5GO7KLMcNueomUSWhz90z6sDnWOPtgKv2fM0pfLpW3AJ7cUGORAKvN0
IyOX22QOC3bYlbmzqvB3grEkh5SlLyJoZ5a5zqqFtgQggCX7KmqvgW5VmyZGPO3ad3U7EH1YCamW
kNnO+Iy541NI9uwYu7BQRdIbXOJXcCrpl6CYw3OGiSFSjuhzf/SnDjJb/6Ufla3wHLbJXTkGqKo5
kHU7V9+KGOxVILaRyqq0Tc/XcFNj3VNAwAf7a6TM9tmEbyAPuOSCVM7Swsn0wE3q7drM+d4wE4yt
aPTANqBikZo/pU90enoR+al9sL3mpJ/tutI3cTmZR2wEfhWBV76FVnm5if+5+RhabvACq96kR7fy
H5bzo/SH23ZBKKZ13T4sLUEz5v9qfYxl0DPXPv9OhwtQwcjHvxXU8fEhXZS9ihg12ik2XwXLELk2
Hpv5jagtxjqSi0BrunphkPspYP0PccV/uiVGoiWAdL9Ej8NA/vQ/HyCRzQg+wSnyv+tkZudqQkF0
zTK9UfsSFw5tmk5yZxoBo5cY3CZSZS3dTZ6YN8WgQFchXGcymZIUt1Xs9t4f+GmiBF0v16dLHwQ7
xEiz18lv62OEGuhGimltpAMyrJDQ7vBo/KKr5a30h2OmgBFKQj4i1NxMwzk3PkL4nP77u9oeqeMv
/UnQ1xtjrtojQsnK62/pNEJ+Y4rce5ThY4iLbGzZS2NlYXEOWUAtL4X+VbrzCUpIAv358vfKL3r5
w+T28s9y/UMu/zQawv1rx+APkqAeZaatVjX5KhuioV3Ng1mfjbhxtZ3hVV+VqVb3bhg157TkdGKj
nM8+f4cKivUFd2Tri2p4zgr0jHXApdv8MtUQ1HPHLtcy2kYQHLpyS0Lf9uo1glQIgJ8nBMbPmuWb
a99vrHVtqKgGfwxcm2kezM0KZ5X5xgm0Y4Cfsb0u8yk4/V+3LqL5oJmHuFiB85+Pc7eVLnvplzt5
hNxVOsKnaHQiDTSjyf3Of2miHQg65SyVRqlARkZvH9AS/2GaA0csGegNF9nJoDS2l84iiR/MssXQ
FjRutUGhd5XHmzzDp2lGCsNchQg338fz+JM/PTg0Y5reV8vF4qt0r6k1egrWYjm/NJ3WAqtd4GOy
TQDzUahwqAFPsYErsOn/+mMyZQUbTA56jwkA/pWMymOq0VvLbyBdpGwO6FmoZ8PTw5NR2IuNhfbQ
j4Xmr1zf3HSKH9610kzzOV2XSZnui8xXH0xEEB+QkLLAMnLy65d5MjnNXf8OOZ33Lplblu1b6gzl
UcLk4pL/2MIj0TbXPuqpl98ClMzCmfK+jU2NVq9n5Pt4qdrU6Cak5Q/pxXDlo9ew9eJHoqLrK71d
GS2xs94rj1iZ16umQOClGQf9R9nXt60TgGUoEO7HTTb7q49AIYBC9b/lnV5u4thV7iO79/C66+pj
WKvO2dFrcBc4D3yRJ5kNO8q0T6smAjELkjpcSiYJNjU7U3HTZ4436WINY/1ui3mdd7P1NijsFLws
Hu+bRXQ3ivuf7chBsbZ1FFFNGxSfEZWPadEhfhShcLUUBHFdQdptiZDmR4S0ZNKQGOqmyaOHBlOU
y6uhVPxvZjtnj3z9hscoCS+vBr3FG6GOVGsnB+WxtL+ZWZU/RsBD/4hCucrC/Qj3hSxO2Y0t7/Iw
C560JG/QaqElXcbyWqd48tT1fv2pP+tRwGoGzAaGxVRwmgJ72Ax2N96iLzzeehkarnlkk/BEcXKL
y9AYYrDnPHaBUVzOJ9cDyKcDSZxZuCbJYeRymyWLWQtl7ZWHc/xqgvv+ULvk7VQIdFuRETWTngwy
a+2iM2rWXYJIQjjvcVAdt7mhWTfDotUdj2/aOBovkTsbR7vXiv+h7Ex241a2Nf0qB2dcRDHYs1C3
BtmnpJRSveUJYUs2+77n09fHoLbT2/dgA3dCMFZEUE0yyYi1/gYAFH5ygcU7xImbggKisO9DA4DP
7CfXxCYogV550i3wFTp5ovtYm5V8HFKAIvW9e5U/edE9TVAo8qYPRBc+R0Zu8jkSZSHgqwZZR4k5
waHCadSPetpopBtOC+9hoTiIl96qsxNeajAjJBNi4T+Il8ALM1xQcMhDdO8kMQWq8TXK7fLOYS/h
rQqn5D3Bemu/QBSU1jfBW815u0WrNoqUPXKfoDBcK7mR7CXw+LhTkbx4CI1EHFOrn3YwytJXkjU3
VmGy55ROXagakBfM89cUQvENhA71gRshv+ly+9WXhHjMWMw18gj1XvZapjo9fMhTeSBhW4Kgiu11
V8eULmK1fCVNAxOyUm4iA8DFKu6nbI1rz7R1lRi2h9va617tZmENar0ZiZwzbMfgVuhGuJZrv7iZ
Pjs0qh23PWvntVEZIaaws55sXqK+n3nikUpNsUKG2v5oepL+edJ8V2DQrbswpQLpB8YxF1O+D1nr
bWBlThuR9f21oQ7FRj5ejLi813zdfpTxhv0NSR8Kzr/iYCxPKItV746RZK9F3inZsbEpUtlqk50A
SyOcNsv5kYnLTkMFDkyWDbpxZSIccwtQxLtWWN5KHNefcK+503dgnc8cmAvSK+zd4gpFiRSFq20/
c6vUmpKsnrkFRqhZdBiKxDrUeg0vGOk5NGSo9TxWXoG8Vz+IW9uxrFOhUxpVGiQ/MGLcm23evmJn
0e0rNJDme6d+sXUgrfmUncEd9KtuTPIN3HYDqLolXkX5Xk8qWnVubR5Sfxip4tHU0VQiYezc57OI
VOV15UoMIWDweXYdIkxkQoX5JO2GkFCgqLSHJcuqmtlneyH98vj+bP82XtPV9qClvb4emmJEEDIC
iwEkfdNpaM/Zbe7vYruydiOGmy96JChD8CY+yl5yDDHK7Zl5kr12ZBz0Li4e0t62ENo+yEGQruyz
KMs72dKtcARTHVD1m6+fdhU51gTt3QxeRGvaLbYNbvqovgNQ7R67+WBkyFtq6FTtZbOrnAlkdv5V
tuQUpw5fbUP1cVFjPBCmbh8hs7gJc1c/4P5FFXSuw5V6Dn0iDsq1rNfJmKzD9a4FZAGN+EtcUQKx
m1Ogiy2jHCt7sxjg7TxWhrLEA3Nbjmz++Z+vQc4/l9kwYswKngGP4WhpWiGeUFQOBhD5mXdrFvWL
LEFQofRuHaV4keUKJ3Bd2SerFeY80makRB/9h3nzVeRIL4e4alIf24VqupfLR7lo9BQU620riG7k
MjPwAn/vZsOwkb2sSpPzpL/2GpbCs5CyPBTIWp880e8vCT8LPT4ZWvJ9eEG4WJl3e69yUbCJ8+SQ
aPmrNzPTksDoD10zRKAg4a2ZARDyOhAVmU+aEGS3Rh12T5kRdmcTS4kyfGPx4/1w+h8x0I2PVMFt
KZjM4hE7PH0XgmO/ZgOE0ptvzs4VSf3iWcW7G43TxvGteo0seA58FffWSBPW3paiM+DH/9aW/cnc
3yYaX+ESushf9Nep6vKVJOSVQVs/4KHC06cYTzJUKTnyipH2KAl88uDPlVfSkOjCzjy/5fA/nFQE
FBsHycZVgzs3n/h10sjeRnXrHB2pd6C1TrP5ZOh2gLh3duSyu8ubEuDKqDybcKhl/tdyLOOIqs64
qUfWLJgxhNNLFYAOTEgMbaT8iZSnW4T3unFDjRa3ZUs39zDpHy0jt0/hLNAlz+BN2aem5OEfFM24
/aNDDumps+DfZG9kK0txqUsGREKS0bC2AfJsW0mgkP7CrrFDcKQG4QPfQhTiUFMuvBIYpo2rC0Rs
yLyj6xfhlQR9TbJXnkooGWkAwP3D33qXK8w9cp68VG9H6tbA9pXVvs1LSlXA8ttll2o3evc+8HJH
RJ7MJysLFvO6PJ0TpY3IkQJkk1ED2hSr2ocennajtlluJtkeXF3b5AC41f2lf7mZ+ri7XQQv0sGF
eyIQ8vC7RrmOJqHu2tjwH1S8R+Hi6vVbrzsPkVSN5v8X56b607O7NxVp4i9JkMHvrkL/PsE+bz/0
dn8YTO19GtrHRiKpaqvGXITm8j00I828brX+MSyU9dRoi47Aggcd+H+t+Cx5tsp9lqNE4S3OtcuG
a4klMZYtrHYqBMZ1wJd+/dQPg/rabnh+6q8U6zQ8M7IWSImrv2KCq+5CvdZ3srdysNkyAhPYiNmC
0TYKNBVaN0Q5zsBuYLabNsQYXFsNzrHy05exroqilW4Bk5dNXbU/h8imPMir7IES9wcxqbG6rwLr
6+QO+Sfqlb9EkP+K12WcDpsyQcgKjerG30sSuDxcei4xedZLirg8FS0GCYgdQ2MKxZXW28cogItl
O/oPTVFv4tLyP7IYCAwMTpBm8fcuUbSvVpmhMdBl8VvlQ4WfGlBjogZqBGMsevE9pPwGEttPfaG5
a6tNoGpqLDeShB3VFPBYTIvhVrhmeksBjPJr5Rvfks7ZJ+mM5oOIH7aV+q1zWZdraW09AFwadiW/
8HU+8oy3KkrC0vKsUdr4qGjDQeqRyZA8pLN70MUUbRk7mwnJcb2hp8cuiQ9S00yGSmV8CXqngzrT
do8jVNk2xnbana0dITzFWy/wQAnMTRjl0V0SdFceZQSEt0BNU0pWyJ2mVveInl919MRcVJ6vVJAF
YZ+ozy4fQF7FL6DrBfLql7ZWriIweDvDyd4usFd59tu4mPuqQXxjeiFjos87PDewAZEqwb3c0sUd
cnnw1bgd5h2hjGkIV2rOFNzLEDcqEoMprz7ZOSKofgPB9gVJ1ewptLOJtBO8+S7kfeVouNmOrFkk
HyrDmWUNRqI86q6aPoXgX/fDpKcbRe2VnVZa+TpXfDeH9xWKGyR2d97k+1dLzEuqx6zr9Tt7VehG
jvBPamKhYVEOnNdwli5+ZmXeg27Up3Nvmj9kmGqZy1Pa1o56lgdPXVnu/7AhNkMB08af4PDOdWt5
QA6nux2CGFtc8zMk42nha7u20pM1H34HRG22qLHJGd1IGbDFXctRKxxmSLOtpUqYb4Y8xa0sW7WI
O1A/h1lf5NWpnWz/zFMwOFfzwchDd22YgAtkh4zJ3hBsvTqjO+bx8hKWr/KA0MHx/3GNOFe/D7kr
jnKi7NS1/hlJPv0gOpg4uYODn6zLLIfURBZjltCQh9iqbYAl9vESkmeX2o9s9qb2s/IeoAxnh2WH
J4J42mf+4KwWhLkYxvCcGRsLo7F6i0YMApDz6M6u95+WnTobGHDXmfnY1771GAZfmtrrH2QkyfoB
dEXdH2SfX4zZlVI4JMJ9EJbLHgrs87S7QD6ycOT2v7Ql1OM3cEhTZy8Unfz9ZYg2YLeM9U1ylIZ4
6ECaQNEfEbNFr8bPfSz5AvVG9mWePWzGYqr3sjd0UK0PgxG5XYDjT4qplrdjKJap1SiqVVrPWOjB
N9boSGQUb2ZPFoucxjF14h8Buhj1llQOgPxIOS3/Q4wzt8mEtmmVC4v6M0CdBMzjufCL6jaCtX7B
9Mi4yl8CB42xLqogv40lE/LbWG82x72MHYvhJxBv4MdITOn5LVzsYa+MSs7ykJSu8NL32h/Kc2VE
7QM4yjsZDqvoc5TEPWhT8fsoXbuT4YAqhYfo3SYoax1Zn8G90jw8SFne6uAninpNxrv46tfGTRpj
3Nd0/UbXlOg9yJ2JL0cYPKVx62zxIszX1Yi6JGq2zYOFauMxaN16tpqoH+Rh4OXKqqNT93BG8FqN
HIiRKF+foxnN3lqWsdTbrIiNeGRM00EW3WT9TNbgWoCrA/pdl/BkeD7+yN2rHHSJ56GdbAXmVZtL
R4cF919FzbL2IMQVubPxQFWsUUDCALHHY2E5E+F4i0PsQ2Iil3uJy06Nfci1x20eGLMDg4zJQ+TA
GW1t7Sd72/Yus0EqFhasLvJMr4PaTdekZ+I1HhzFazmgC2opIWYbVp2/wpBzVnZipDey15+MnSvG
6L5N0OQ0N0nuxVuZopn64MMMSu8o+R+SUzLBvtyZtmuulzvS8RXrBG9jmSCHJAPOywqyxZgdYyaV
WZ59kmehkjun3hfoN0WTcxrnMxIPzu+9kfFCvslfY1JvfEGJZCP9bjzWqhu/GpybQZTaneORuZd0
80HBGLAS8XPv4Ibh1Y2584For62usY/g6Iy1r9Te3vN5QfJaaG56rJTlu1W+M8NwekaJLjvJlj77
L4sBXqF8v+qzOzO/geyTBwfDK+BZ0tWkj0m/V2aw77JWv2/mg+W4GQbZqnX0J96g6zo1bmrgvqel
6SpHyoDeWY41c14entnv5PQcaOf9VAT+tSmG75/Dw9nPmrTlWrQN2wNyUuNWVMhGe+N89UTx1LX8
DeRsq+xeR13DgGIuUaYkyNZ2U/jbS3VS1iQvzcsQx45JfMoeoDZUAmS90xG12IxTqc1Jtk4vX4Ok
v2eNQEa6Gq8w0S5+TqL51hQDGkil4SHLHxuIgBUzVgE/ztAqU8qvEEqyTC8eoPiW66K1QUm5+Y2Y
+gqnQdK8Fosqcz+N9p8V7bHPw03s8xCU36nLAe7KE9vE8kqG5DfV9vlv6t6HjFDgQcTQrzD10yY3
X8lgZSub3vUQw9IHWFfZ5LmHLqlO+qyDiJxr2a2W06Vbx5Sy435AFWQeDoOcKl2EYrZf2MGdPgXV
SlEKba8j4HjXo9NnrKYRRatIV3CPm4PLwPlMp/p7pWjZ/W+D5WltIvQ4xc3pMtZ2FPNQO/azhDRJ
CFOU+s66p+a8ziTkCYGv6Fp2y8MCa5IIp8uc32BRl+FLUF5TDk9r5Lv5w77hIPxhyX18SNYXBd/h
Q513+REal4g0kWu4HbAPkR3LuPivcU45hQddHT76X/LADTfLSVA4Pymh/mEAadzLzkhqC8vTMdSS
m6ZRV5exf8y3AyyvzCLDLezXhccoOAp09m5qu1PucDCRz6gLP60NymFVmF5xuHTUrC72BbiFlYy1
tjvdlfFJ3us5bBLsvMYHjwqteaVXCk3RPlS4N+d7K8jEzb//9b//3/99H/6P/yM/5wkv/OxfWZue
c8Tr6//6t2X++1/FEj5+/Ne/Tc112M7YpqahpuUYhqbS//7tAYUcRov/BSh6yEM/S67AdqdbM4yh
0Dl8yefcqMygy8y5DkOXdLX2OOD0UmvJ8KTx9j7iGuZssVmfvskD5UpnS4pCHKOsGp9cs0JeZ6a0
CpGg8F+Mt8IDH171A9K4RqR+Q/30YRha7aDFkwWfrYfWcIV+nnGFoN11YZPXw758dhXAJ3yFNb23
szJV0bD6y/wb1CF3lLQpI+GOu2To/MHDLqCEAS6ysAMrMTfDBLklFacIOzejNamICMcKDvGIPjqw
smQP3CFeYuEYniyF+1+OyMvJuh1wPr5MAkGaHuSFkgTn+X/+NBzt75+Grqou0uxka0zH1AWfx98/
jSTWSbuAu7hKYnA+o+lX58SpKgqGot7gtltsZUwe8I8Qp6KOlhA6crC2WuDXmlFHGyqu6LskZX8H
n6ZbDhhyZGBFc967AKsRd0mCHpRyK/Zj2NfhtqnLD3R7N58yH4VTO7dKM/jrQCW7jCgW9MZLm0ID
FazJr++q+Ux2aCX5ARlzMhsgQtvgrSeDy+zCbDQUA/aJqXtQkdkwLlvMDMWMKf/ccCoN7/pE6J8b
TuQCI1BH1ZUcKieNRs2mM2j1K/kKhFNRHy+XXGJcMqlc6yxb8pJtPkQ72UTPL7pDsWjZs8rrykuC
ldaXHyMv6WqKh8Ybm16NL9Dhnz9qXdX/+KyFa9t85UgT6ybIcfWPb56iODpmY1lwCAtVXA2JQ96+
xh1CS9AAxsHA2TTBCJ7Hy0nXyfbYJhbcmEdtjMzb1igwzKvxz10jaVVtl7YbKvWNi7CbHbZ/jalq
PoUhaipqGYV9G4D+PlQi7cmkx+7T6MZfscmb3vUpfcJEyX0eESnb6UrbHafSt+551vMMc1r13W8a
uAFB/eYFVAonMpLXWOl4CD/UGHdO/fSO3FzTj+G75VnuOq3a7FbzBpzGud+h2JgVlEJIfgY/LfZr
a+WavXKe4ixBlB5pD8NNHpFG9a90yHB38qBWpBuCLK4RJ50cOLTQt2RM9g5a2O7aVvfXVdc1s+0h
84KcbAS+dqcllg0z87LTtKPfD90m7uOQt3+CxrWnNeShuPXhp6OGIw8aOYXaYlsrW5PdDyfLHK4v
gtcm0nn4K/P0Xi4yOJSZaxYR28tFzBwNDCAI0XLhpCzLIzmwFDfBSJAcxOmAx7ugjBSJ4jZN8CXq
Y63A9qQsbos51sBG5zXnWD+CJowOy2jZYzTRq2e3wELk3HmGnCabMHLvlB4gnwwtF5GnIrePomt0
iCo6F5YxeRVX019yK9ybXRRddxOAheHXQbNyJA1QlAdLTBn9jw7ZDPwGFk0JrFg25YzLOMNS9GOK
bu0f8UuzRenMdnEz+0/Te2uENZYCgJQT7FabNkGAZO2F5qVW9sZRgvTaR46WQrkkiM20sbnDmzsu
oYVUZp5Shy2k+lXJ0+FbG5bmqq6L4U4YiXGqSqdby44pnW4Rp8+ebXMqj1GTxOjJFek3hDNlPwbx
7UoU+kFFdOSWJGRzaw82B8DvWwNU/tqcmw6ACAMRekraKsCJnemDLN/IOWqZ3el4ZR8Nx9HESg43
Q3bkoJzmy8nA0ueVlXU0rOa8DJLXwIsg28HmdFZydAd/+8DGmOw/Gd3osegOtobxXtFqNzU5ZpT8
HeM+1hEQEuHSiMjan/Q2Ocqudh5kdXz5KPSluJ/RlDGD/RelRdjIsik7jFnRGS+NhNQ242RMI/uB
i32fLdeTFy2EzzJthuzMP12O7SOQan5zX+mTCRJZn06Fj/CUBQRkJGsZKBpqDi1UO/xmJyxso1K/
6zxVv5NnZWpMK0tzxn2ILJ0FFIRuV8139WgbN0vMVqLmJmEBLzuXWF9ToIB0C2xI/gDZVZuDBokY
9wfZ/O2nJCRHhri6GuYfLOPp1MMb7WZfNhfAzhwv8pF8YBd8LDHgnad/fkUIx53f97+tztgbCUu1
QXoIkzeEaf2xHlD7PGHl1mm7oaV64IEBOYqm9kkTUma2qGR8Q91kU3dR8sMyox+x0bTPkRFA1StT
VJryRJwcIJQbxRn7L1OS3fJv+pgm7lFEpprNSI7vFbH2cIvkXnqQTcPm5RqQ8WIzTK8eGJsMO6jH
QvTiwQBmKcNBbZQ3Ro/4NpYZkJSHdDrW41dftNazcIbu3IY6Cq5q8Yobn3fUe7jD0ZwGCJQCC45E
jWGk01t04aumPLaoCD1Kayyh3DVDHzzISFMWSFkOk081Kc1ycmtLpzqU6SHwAf65WhKDMPrrMBTD
a9mJbO/EUF39womWTh1Bn3p1actuOQ0petQMdd/elmZurgzhTreZWxvr2gny535M03U6mc4LC00N
Qc1kQpmeYmGBD8NXpenfVdAl3/NUfWxx2PsoCu86UL3wJ5CGnaYOESRZG4QEX9YIa/c1DrHpS6Mm
1QoR9/7VQZcInlILUTNXHlA5OcowOtsBiDblRTXrm67r+nxvWhPUVy8VxzmWTR27Yw1VkJUZ5zGv
wL1SCO8dUVs25ckU3cM2cA8Rsp4H1WH/4JS6CtkZ23Ih0IhN/9tQZ0ijlSUMwI/zeCCrf4y3AziU
8tIaCPODFjSfl/7bUCQuzCe/dd7DqVJvgrQdtyqoh2cl03/mbmn9MPsXZNCzj7xlGxclavIIjr5b
FVP4PAQ6WyJbc488H+Kn3ESqK5x0MAhGkjx1GBTcAiO8Uw2cWfCQCw614hfnAozFWgOOsa+HFqSs
0t/M+5lr2bJFMJqrouhurLTR9yS835JEUV9ALH0zsWv9YeH/4lSB8Z5VOauvqg0fjah0dq2a2ldB
jkWMaVGvzuZJeKF8s+dJ4E1WxdB/Tur9ztokDSKTsnIVo5WGNnB2WlpQLY5uMGHAN1fD/j5Ci3E7
CZXyPOqK4InVfVrR/2ougI2gKYAvA/5SUXsFlFhoSnebh6K4N8hQin2rdCkg8dLmu6Fadx56gted
nd7IUKJ3FXmppB63FA7dddgqFktfDnJwZnOHJmmCclqf1PaqVyr/Smuh1cECvJernt7Jr1TTJ6M2
hxQF1mDAw+eyIjJ8xH1qhzrBZZIYXWNb+a2+kTG1STbxoKPrW7cn1fDMO20+yLNSayy+e7W+ZvMi
DoMANiufBNhRs7IabGxBiyp4dLSgvNdDJNPmZ4U8JFYiNq7LtltO8J2yuPdQNLiMkNdI89zcdikU
B1c8OQgaXZWDhQ+CbDZNetcN9V3NLdqucXVvSzN+kn2GFT+3CA7cypZdoaeMPcyx8UR5bqPC26p+
KTZZ3yCXiPhEg5ZVoR2XdpO9mVPsnEdDiSj2GtN11JlvS99lruxNUI9+uMyXMar24x2iDysVZPc4
Otb3PudXjiCfPTRxWO4bnH2upkmfrRkoWGT4171Opfkib1Dkddfqr0mprpYPXgIkE6GYu1JL01ur
UJBs9YwHeUidKN9MSobml9lWt6JN4pfA4T2NLvVjPZTBC4C8doxf0kBRH3vRrFk1xC+ZPzb3E45I
coJK8ejO4j0BqwPVSZRVMEAu0JmaUL6QzYIExHVVxB+yNcwjehMrrqgu/evIJJmKweaucYAeDUgJ
37MVjda4bNnvZnSUz64hQ4pXr8zuIZs0ZS+HWq0VLENz/Nvf3enQNtAqDc9+rGf9KqicAXxJp91L
6H5GPRpkpmgXJWLZe2mmCGr8Pniei+jIKWEBd111rOJSkmlvuu7Fax7BGAGFRfXIQuos44oY+m3l
ZHD0AHC94eaHiF60VfMcnTYkSNblGFTfhlw54Naq/SzxikIi3PxWx6WyyobSfhjcatyZQ6Rd2zN6
oB0whQr95BB6ZnIwM1V/Nhyv25DCSw/SFgLUeb8ZqvGzN6FAscnIE0E11OLNmGHmBeVKfx6yND4o
Q/d7052blepoz7nZfPZemnJugdnAY17wcuwD51pHvx4dlADaCGrlb2FX7v2yHz8ALf4YvcR+8tzA
2oV5Tjapqih4tqS9Uxi036P+hxypJWiNTTlJpAy5ir1b1+gRGkV5xU4On9k2bNbF3JQxH5DWcvbP
sYJayeQP7ZpVhoUpL7AsFRFBfz/Np45ples+G/AbroeArHoSnuSZPKTUcrf22GgbtZ+5wRo0ZzXL
v/QlzlkYyHXbphD5F5sC5CoqqQukaRW+6DrCk/MwH7Gcq6TunHU3xm+INDXKY18WYmciOLyyNXP4
ioKkQ2JW7W+1Qs2RgaBDqr+qgGMQMFI+O8CFliupACs7LjNkh2uy0J+M9D4gK/MAq+jI4sy5lS0P
APrB87toLZvyoNTNC0vHl5HH/KoK0p9SJ5MHpHErCSfy0DsBSMMW7+lf8TqMz7lNWU1VDGWrqLb2
hHxJvkpUi73oZhS598M0YWKGneE8qUo3bPVwZ6S5dXY710AfI1C+YNLwINre/ukOHyV+Ox+W5SSr
iv/VszLY2N44JAZy3RyOGt5GcFDaKzPN0lPoBw5r0nT6AmHiZoFg9gWQgzx+xbakXIvQutKDAmZx
XmTvU5cfmpFSLW+wU2H0lD6NuD+PReJ97YRQVx4ei885tpibkfXIOR2AvWqN9loj8nCWh6orEQpP
ymp9icmzCZXtKQXjdokPZiu2GRimTflrvuw1wmtsB/o7nE8jF+NuVI+oN69Y7WtroRTIVLhu8j1V
e/0agbjpwQvhCioG2zDdmh5kSB2QgzU1v9vJpuwoQ8yrMXg6i3lYFdXWwTSgFtR60KEhyXMobcGh
FJF6Vnt3vHY9MDgROIbvwVNgZt33cAjNjaI79nUwlMW5N5AY7MH1f1d76zR4lnpVJXW5MyIP4wIp
OLecQnrAYnxEP+UPpX6p2X+RsVu6pbbdok2nJ3588JXsukUbbJuBzzgpQWmvxwSC7hQXc/7wVxtI
ErVkGyBoSd1vlbokrtrcil4R3MSzLnEfMndUH2s0v3n3Ra9IqPknu8PXQjbtWJDEr5N6m41Z/IrZ
LJUZOF5YpjBY0/WvuKh1d7LTNimcDAqrmyi4z4D9r1Tc8Z6zWh0ghyn5OWZxth8HDVO/TCRXMLTV
Q9IVyKFHlrkV6tg8pFOgYtmVDq+dCnxJHeviXTGyQzTYZCmShLxh0c/6W+mdNorim5Umw2oIQuM5
rJV80+edfZ5MFzhp36s304Q0Y+87wZFPrj1FOYt4+JHWfRRY9nrQ3WPZljWauUF946cqGbT57HKw
PbvcIeRVrmq3w3II15+GlF+UbTr2W+q+Y727tItWzcG1zINksEzybFPNQXYMzU1dJU++WvC/8VT7
QQ1c66FD8SZMezYy1IAeJlvvrmMz/ilb8tDUlQl0HzSMHB9lYXPr6ckyXlFy+6HHbQ/uxRDuYfJB
UHaK4aqOynGjlmp+lalG98WsD/FMFKhNLT+6Q5NtO0knyMNv6JJl93aEbXIzmOPOw6Rjxd4hfxMD
673Wgi4yQMX5EmJnMocn1JExEUS8ZmmqzU+/87pzNyk6T6Xqw2Fp8Ga1KSnvOuqOflPnb525Bamn
fsn0Ck1ToOkbGa487MmNzhYUc9TxPo/7L3GrYik7OP2Ng2rqdgo6cUjZin/xPAwSqMw88/XCxS0m
MWCVk/mlt510o9noMsK6tb6MMHkdP/9Sdmp+7cBuQLWGcO0BZ28NYMxhDOZ8yJRk66G8/jLwsn8p
EJ25t6YSa1pC5FuiG4291Uo2ncmLDlmQ+8uEsA6RA+bVj5E8g+U4i5ThvrbLBuDe9CUMguE6GjTu
r/kQl9kq89v8TC7UvrdanMQCRHcvA4qKUrVdQCm5xLyuQYbQ6dJNEpPaXAsA6ai7AU2RV5EDoTz+
zJEDu5ItGQ+MapNpmPg0hpFs9MDqs43n5z1kCAv9YwhuYjsmSb8yLG3I8CPxuhuRkXXYIa15EOY0
YFlCbBLeqCynco4XgZ6XPfJq8qwHiRSl7GBCZ2jPfgpnbVSC/qtupuGaPzq49XvhnTNhYCc5d9gh
N5ktFJC+ddDdo6PyEyGo/quTFu1a85T4VDmFcl+F2vflQrOuopo+Yt2WBM5022WgXe0IAex0GkgY
AsPQVvI0KpqXGTV2/C3mK6l5pTk+EgLMRcRgsDYYgwYb09aMjZzm652zcysIL1IXT+D2I+o0uJOi
er9Cqmn7d4sd+gzZVv3PUTI0mbWg5gL6HUWEnOV4LVZaPQGSdZLisVLN5FrXUPF0bBFR7TbzF6GY
SILJwXZWH6B2Nms7aOMC/UEN/bK0O8vetLB9hLPKeBvoTf6YBlHyYBgPy1BAlN/DsX9FsKpYfnKq
V+2tEaJNPv9geYUqLz5/meWCIkyXX0Y25SGPqt9+oSrx6wMoXdxd5x8pr/T3X6q12xu/8U9T4MZn
9ImTc6QaLB5IZwEIBNv+K97WgupE6hW7S4dDheU2zMkIz8NkPEnUCBKlMxcZeSSWmoZ+N8Q0NjE0
KdmmJ6rdDzkQdqppFctO8kHhQfZCP/Du8COEw9hc51lfXZHcx8cEg7qtieCMcUzLatgGUWDvWwBO
Gy8Pwp0UyJGHgZTqpkQj/bdY4gpEpTGR2+WBBc4EZfXKGKpdo1f1i9Voj6Xthx9GKAB/hRnZFSTe
U5Y7V64ThWcQdKyr5xE9f1CRq++iNrGp1JoWI2uSHOT4w11oacpLHunnKupRKzadV5Os5HOHH8TO
Sqtqp4X6uUQ/E2ZUgakqJg1fstA8I03o/aj0aqdkzfCttyBVaCwp7kVSevsxScejnBR5OLEm2jR9
SZgkLSwxbd8B6R9/m5Tqobfv50kZQit3fajCJ5wn/fpJ9giVdNOMRvKGLojYakqMQJPGd70EU43E
eZy+9z6ab/84YmQEOjX/+RqQBpN3dB2Xa0BK3EyWn5y88m1IlPQsDxrUv3MJe2yTw13bpiJ2HN4Z
bXDHsGhqWe/LcWmQumsb1ZE4Ip3fDs7GyJvkRUnScJUpQvyIkqs0M/SfpnBeGzP3Xs1JRQTAAL4m
QG4chFJ2Rznb/jXbnWeraqL9mu06cCxG0h48/jDjbC17JclUWREC6Jv05Cx8LJVlhySCFoPKPYvU
vcRXKG1kbgObvHwjeRHaQx0isxZru8Cs44MqmvjNcZ7llqUaWMDk2YwdHu34zfo9/LfRch8jR0e9
sFZ9Xb61fmMaR56n2U0zH4x8Vq9zbdakdT5z/1w2TD6PD9Z3cfIgolrfm0Nm7st5hzqJ/N1WeYJ3
Rqc9ozT2W0ujFUMSAVjATnceKVtB1Q7vmfLoshWhmCiKZxcpiok9xKvvxxoOP2O+NNs+ibfgx4eD
7EVchCJKTzkaIc9Hrc32neZar6EuxisUeiiEJBF5y8ES637+fSWrUxI65UFtwubQCB1tJzErAhe6
VS/tC/1TK7Ia4QZWr6bfRqQPE5MElxvBfsyRXzaNRxmyxjFfVXlaXFOBgh2edqhQ/30ClJgNkifY
F5tBhY5SHW/KHC1gI1CnG98LOuh9aNjJ+7pJH3s9Mb+BqJo2DZ6JCEzU3S03AG+MIH3D9mXG9MHS
IG0Bl0R3h51MWWqQb++x5lhFGNjn60uvo2rh1oIRsBfQztlJtcMeDdHiS9n2T2AdqvshVZV7x/bO
g1EUXwCiuftOUcytHKWxPVp1UDFuayOGPALB+Lof9Y3stDJTOaq2Qwl8vmKcKP+fsvfabRzpwrWv
iABzOCWVZUnObfcJ0dOBsZjz1e+HZX/jmfl/bGAfNMEKZNsyxaq11hsoAPQKWZG16Tx43Azq5jqd
LOGpwuv141CzeSr8r7ZW2p8jDXRCH/KP2BL8O6ev64o2dskITVe9QIUOuU37iGxs8zgQAT144jFE
DOJR9uRAzA+FU6aBbMqBJY5gixaJfpB98lCUOxiauBVkkBKF28/BKOoyChak746o5GMLj4j3gzyM
Lgz+sahvqRtVEVmidrzpOpsv2USitNyBBykD1WytjZFYENj1xJz8tPK6izzUZdFfllmd9hTwf8mu
sFq6yz/mOWGanMsa9N06V07JyeUcUxhzaam5JyLFBenQLHRP8uD+ffbfETk9tuc8QHoONZV1ouyT
Zx+z56Q39hGSj0ZUJmd4EslZnv3/Nf+f+rx0gK/sWOnm637QBuEfgTZVxDxe5IGUxHgpV9xhBdCG
96y7/Rr0/p4m+2YV77mcCqecL68Eco0mqTxVxzq9Q/DMl3PlpaMV/Q26FBFSJJPRaKDHTPUuMpZw
Q/0SN9UELoDdJmrvO8mAspOia5zLCeQHo48JZm0MpKINF5WTIuwuBDbiMVGV7MFsHyOkZTP0nVRx
DFVb9XUTqduUdb/CGWqfzK2xdXsnfkPBFCBy4yGXSiL1G86GLV/MtybS0rtSX5OVcZW8DSWAEZWC
+FE2w366yxWIxz04oYcx054s0YnX1gQOMoEbKqjL2A3Vd9m08EW0/bBX3pBo0/CHZ4ozuuMNAgGT
jeqoUOY4y5bsh4UgrgbmcNILLUnqGNoSCqqy2Teuu6lU1zqwUTUoQarPHji1+xLh69JRN9qcu9d+
KNFXww0jhHXcPjbI2JMeAm+9SVAE1FfZxH8g5YVtqOeHrBm+9YNiQS0ao8dFDcGHdmAl3eixSPLo
Ec+3GF1Y8UuOj+ukus/y3eBCtZMz5ECcXj3toUqdFzKW1b2rj9FrOT1JILOO/+K1Vcuc7C4FzVnt
ysOMV8JWNr01ERFnhvWBel5v4dgqgFPQ4FsMucqN2Zvam5JNH7snSMBgbebhx9QadWAlS/kQTpGy
JwSbjoluJLfs74swOP24qJynj4sM0joFO691AZArhkDySvdi8SBbRj4mmw7mAvVQ1hQMXIqzaubA
TdYLZF/RJP+4YAZw1mGJlV16U7x0UfpTrJpUTRYOgQ1c5hKZvfVAKutXVevzd/RQ8ZZToGQPrak+
9LHxW87XO60JIoPy1oL92kPt4ogrB2IVZ7dqaqeLllTV6qwTA5oOzUtcuN5Ok54z66GYIpQre+qM
q93MV79stlY5DjCni26DQQ0urP+ekwDbQjBkhOpnC7zI1/sJbMuOn/yBydX+mpfuVZ1M8daP9po3
Yqdca8jcusOoHkWiiGuEKzcotDR8ET18Gndx29+dygbZNP/8+2qnMeOPq/Gi/ufVQxc1PlHHvJFJ
GLwnymuCpPkVqoUeKDiIbYZ+gG0o0zF1F9vbztB+dohTBXMdOjc0FeDuCTiAbJgoqRsx67TeVs/e
ZF1nHJfqaSQduzR3eexp78164dItFAId5/PCuJ+Hey8lbJ1crzyXmIsGjaQ4xnPMT4L+wkgK+vix
95MQ27WvX/s+9od8wh9NOYgJpXeMzHTc2sUWjJpzb9sNJOcUQ7ivVu9uwBq699kk2geEftoHemaj
/9aOSXUDn5XeiC2Eb0TN/EZqDpq7PRLorc0+xImKzPuTnBaWVA1L00SdEon5IEIlDcVZ/cUSfLax
MY93sgxi/LspRzHNGO+mrIi2utGzAgjzFV/B7IV6LztLIISHrEjj56owfkpfWTEtr0atf07QFRtG
R2JsFStqH2pqWfdz92SvMr1fPUP89MHxluO05FCr9eHeGGfFdxOH6TaJoWSIi0O+fhKWOnz2VUlV
HGQz/Hue7NMTlexVfUWd1X1M+vw0VhS/ZQvnBOzrp4QlsEODN7BG930JhbiTo7rTVmin6KRz8VMH
SM3OeVBn7SibciMtm5hCz8FXU44W9u6DoWQY+r0V64A7+W/OTgPcbQV4yi55FnuNchZRdyBT262c
/ZpXdRofKhaZQ2KH07Onld+lt32ZY/rcecuznKCOcYKsANBgwryPCbkWvtfu+DlB3iEe9cxfranu
/r+zJqWOD0Sdn7dx+H+kR/Xft/maIH+QVjTfdUNUT0RW9q7BJbohV7uEZwS7icx0C7yGzfbrLDuz
Sd9V+CUf/9MvB2Xfx2WyHbr6HkdsHT650LQHTYA4hH2n+MbUOu+VB95f6NgNegPuMGwt30ZS8v93
gJCueu5/8Num43maA2zbsEAOq7bu/hsxnKheYdtaZR1Z65ZDjGL3EniaKE4t0cf8cZrzZ6BmsvaS
OB2OFVBrTe+jnYni91abau+5jcO1NrKAEFBtk+QefXFXlHftVBU+FSnvWWCZRcbQOvUOOumB8HHT
cZ/lzGRJzo6G252+TkSMuoB+DZdHDqK4ZFGZcs2DbFI7UbYkpZStnJxM6P27kfvuIPQYgHW1ny17
JnTpyLLLpmFR9gIIv6sHTMVlF7bjflfGOd6ozMcE/BXjkPIqW3jmxkGim+mp72eIKqTKT2bkTceJ
xNYmRmPx0I+glLy0rDd8RBCsO4QqRMO6XS6p9zGqR54NFaSvjnLyUhmB5uLEUyJic+y7pXsZUOLd
2EklKDjT9FT8Uvm5cphdonsBnxHt4rFHrXQd1fM+3JVirIl7aCqGEu6nKJs2qaYm0DQQUiPrl16c
9cBeOb0stuqdZq/fyBbaOZ/9ctpXH8Eh1gMZ4YTrlL/7UsV7ez3YSVl9nH31aZp+PyWOc/jqIuGE
sc16kH3ohwH05h1EAuNfA3JUmcMEunPSnEhjWMePvhBFOi8CW7xY2VMC8e9S5FEIEhB62c5IwUvK
zn+MfLVH2JOeY0dQHLju6/BxB0OsiqBmf69N+ufoUrpoXERI0euLUB9nxDVqs3yUjYyX3X6OzTmQ
TXWdkNv1Tw1F+LPsknW30soerFUbX3YV0Jc3MGcouq99XRfH9+VQbSoeMLKdNxsM7V0Uj+Mj6SiQ
kgKQsWzKQ2bqoIsaJzkiKTc+2jYBnRCr3TgXyANaK2hxsJYjCkIfiPDxMUmq39a0YCu7dul4hV5r
rLRkS95ngg28dZy03Mo+FAdIEVeWtxPlcnFQvbiIpOofYxzA7mAUv8hW5arAvPBMhTSFWovskwcU
RI4D3NCrbHUwts5e1vwl58suNO4BczbOq5GNFI1Ut/0+mL+UsTfeJiVaMIISnS+g3PG065Dfald9
yZ3J2KBQHW96V3y3mlI5YTBY7J0ym5BI6ytUieI+0BbtPhnZKSjGQrasa9T3QUsumiu8pwQjFCwf
lh+Lgn9mAy2C/2RcttDbh8M0tTFs3gJPsKk7kUPADmFKD2oR2ZfICtP9xKYa443BuTae8VI2EHTd
jhDD44fwtDY/thiabL0RGsnYiH1tm+2dUlyQshdruOUNKGFr/ESjfdDydJcZVXZIayvd12UORTua
/WpewCYXsf2ghlihGqoynYo4oSLpaq+1M3U/0O3k/VKZ6hUnZQtQTcQ+yK2ivek02rabcvOWiSWo
Zj16lAeYs+pxAeTAzf/XB9Iy2zaV1QDB/F/f6GE3HCt5eMTeN/64NmoNUgx5fi+nqUDZ7qhu374u
Umtl5N0T9ohj/u+iDEZOoGlOupd9M1I0d2HsnQcTjIZvtHN9oiSKI4JslyvyQrblwVZwBYtmrFiR
Gcr9j6OOg9BJgxd8ypRBU7eyrQ9mdZJn8BCZuqzjrbxK9n5eqlaTHwrqP3IlkotUlIYIDq8H2ffV
/Or7z7xUrmVy+OP0a/zrFnxZnc8F7+NUiAG1IlDWWOqdprb7PCQRuuzZekgdK8592ZbDslOeffV9
DWRJg6LF1/B/b/F19edMRHD3NXSPIKwTf4ws90FBU+4pyYcj1OFfwAeXmzpgGmAOkb5pAfnsBk2E
T0suKl8hi/PbMn9X0QToYcR7kLd4/MB70DxUXltBD4jNh2EUWKQlXfarcA+poaW/azENCKCE4knp
qnZfarl5NJRch7WDgJML0PdHOjubRcVTx/KSnnRNg0MZgmFnfJbzFywnjhaS4+9xPiQ7N2pA/Y34
6nAB9eIojV60nm9m36Z/ddQBX/RBbB1TGJQ78+49W7Lt1JvKy9gu9SFRLL+bnPFsI85/Rpk5Pzfm
VhfdfPTyYi25kvEgUVlsDLvxDpZeHJMlNY59BPsXDFl9rmzjbQU9yBd7uuYdXQLBTfjC6jnvhd0h
p6NoyXvaULDjA31Mk+oQI0dzJW2KMr6ZY9OxzPuiwpHcFctmVrp2W4u1MF51KF4ALtsbUaRSAAMx
zXOTHWcFlQYHrhRMVzfHIDd9VBqtP5gzO5wwJdEPBtv+CwXmQ7raUcdTPN71GVBM1pVAKPjEaLPz
e4nSB9NTTGoIaWCO2UsOi/kHIdY2jdzWJy2dX8sqGq/YJVOSW62lS1c5h0lfvKJ+Ux4KxJ32i0MI
PwBk8xrq6m7S/6zAJPiT2wwP8HfcYz6n0y4NNeUVxME1G736DqZesRFhYQbI2DdnHADyN3Xe8hbU
gkXwwCAm5G2sGNZXrZf7tp6Kc+5SzHbq8kasiD9nF+VBqxvmRqOUdBs009tMCNN5drUZW9vY94np
XW1dfQP3BzG5Q2erRsH+mFIuC+JI/+XYU3ZCdQZegvnk8hpzsrI4DSl4aqVSV0xdVB1Lw3ARiEtq
UkyVerAVcTLHWgtau/K9JO82nl7UmxIdzatjJ/nJZkOX4l6udLXvqTa4sckNv/U1SnCd8Jyn9Jiw
r0Q7hjx/47E5sQTp3gTop+oa+zmdX4y+Lp6KozUmD0Nn47qK1gGC0+BzYvJOOztr2MovirttBLuw
Wb/hWqmcQqOluiMmoH0rG0SgqJF6KelPtbnr0+lBt1PodQ8KVin+LOaE133W3+lqEIXpMfzdp3i3
t1jMneSh9pp8M+OpNJdu6qOY0J3qCuHfWnhouhTZwVLMXWPmur21s7oPqsF+V5ng6PhDjPETO6Fu
V+tTeZIH3UuqjzPZVCq7PHnrQTYjbA95jf89+z/DORk6av6jbxBTnprVPIrQbi4+2m1R/hVbfzm1
xXMQOwGmRfqpFLl+WszYIkRnf5vDPemq0Aew/B2LEfx/eYsACsZX0psnbwnkKajnF1uPq11cTcZp
TG3j5Mxwd1CQm8C/HcMs8fwyHsiQjLjCpELZJxYldt9zuUPZVEGa9qz6DRji2kWdFFn22UFLwUMr
NOAdD9CI17uRUqaexIM9qjzfqq/qc3ZsGrvQgikXr45w8LlZfwLX29qeWh3n7qWuiunkReN0UtaD
p27yOkaMqxyKU7ge5Fojz5BGiPf9TArTtyNF24wjkjhqOvYnkkA4A61ngzX8rJryGVl226/VjE+g
XpdYsnLWfmZFwE2o4TEfw92SZFf0bJVTszqCyUOYwDVXcpO0f4bkUzsfrYRfTP79NLN+tUDzbrGz
Kk7jvBQnNkC9kg+nVi/Mo2kB8LA1QYzmUM0bjL7YmmoPRR6tuVPpie9G2VrbQk1nihmYXO/SuniN
NK858S29lusHa07K2U5xd+vnfeZ4zl7+YjFyNUFRCfAfWHSfkrpbTlaHjAjpcwRl3OpEvqI+sZd3
906asCEp1FO2mguJpuo/PqbPG/ExybO8qIePswwR0GNnEPeFcLuB4+siiEoXDKnaLLvWth6MUiCk
FHkoKytxe5IHV63bU5/F0FibFGwlJA2/KksftmJ7Ekn4HQuQh6YGD1hFdRekurYBhXZ2m95XQ/es
WdMpSsRjWoNCM8CBHIeoOdUFaXnNsd4bWwkv6TQsQZcWD2UqJqTutb+QEkYBtx3PgnItEsERWml2
4cL2QHHQBpKQqd1jnbXRxrbZETVV3u4StEYDyFtUXmsThRVwk4AXX2c9FDt4/+kGxmizjSyEypVk
jIj8oI4pFV84M98VofsjU0iAW3b3NJfVtJmqyOUSLwwaXY99e+nyXUxkby/m+BQ7VFeneQCFvibA
1uJqZtm46DoojoCrwxzPWcmcqePPK2m4s/Sthp72Dg0F0FaEVRu+VFgNuI11AIus7lqvY3Nguc02
9mIWCfEA6BPjNHWEMhdN1gEC0s2LNrjLR7Bb+E5oYTHtEaEw+K8nHSkhfp80Xsh3Tpof8cbHTVLn
t+zZy5BlEuF9nkVo9uWeso+S/H5Kre7g2t2dHWIvncXVMWXNOiVhsu9F2vFRDg7cV3z1cvxlfDxa
xLZZymULTQQDHCW6Zomogqxp1C3vVnuLVykwLyd/xSxM3dop5KJUqbG6mKC5JnG+HT0dF2N0uLaZ
G70Ks293I4WfyOmmK4vdje9Qcy5i/Eid4W5dVn2YmO8q8kibhJJOULi4Zzfsujeu6lCt1LTvgwt/
suua+ARwO7Aae8Yrs0W4YEiyrdN3/caL6msTJ8ciNkAIeOYN10DIQqVnwrLJ9cBtgZL3ebvn+4lo
ZVs+6GUFQ6Fpt/yxloPtCmuf28N2GvUWFozZ+BSReKgFntxxwt9VSdPHxeCR043jQvJwRzBxXXf/
d22CoE4+T+VRMwZCg0GlVsluPFtmoPs9Cz2VjWCs0LuykFA552ryJ517AVZ/ldMYkC0lL4vTlInd
joqmBFBdjPAyFj9vvEXZ7PiWskAfBv1+l/f37YLfi1rx+3dz9suq6mKruYpxUSysIMnA/PHMFEGV
vHkhmDovrY6gqwUpenTVW5rCoK28Za8r3sXM4zLItM47WRqQ90pDXCBL3V2G1O218y5TpEWIi8bJ
k1NMIeFPbh1cZXA25JAsKD/dfWq6CD0Rn+k2DuhaggRuvCayvTC85LaGOjspsmtdN8ptsTBRAdqr
l/V8UvJ+2ZtK9b0scZR32Rbfj+NLmecIfI9YkLLh07bso8agaaw7O4+tAyrHSP9pzc9pZrsCQzs8
sxpd09yqD/N0Q0vJ8q1urPeN5aRnO1cpj8cXxxtaSoLZXTNU7i2ekCI3mi7ddyOIJIMcvJ+GmXOp
F5W3/tLbUJtNDe8XdlTjINxN5Ak96Hqj8jUAcLup8nyEc5xHGEcaKPlyM3jCWRduC2anUwf1gClH
VONuRmoL3UMwexCv0KDrrfWHSq/xUNxTcEF8KgpbeOrIAGYez4mwKU0qWRJR6nPsbb+cENDh10de
fqndOFAWSJuohxW+7pKW08xhs1Te65zpLNGoAu2jpdrhmfZdh+61CRfKtYkGKrSskvxWTmANwUMH
kTp1/H8FMP/CqoIxBo6AHlwWjKRugnl0ptMotHs96pudYHm+Ca+AVWHBGGIRiO+jqHzB6ewODaRr
T3r5ipzgjOMMhb5q3IXu4D2Y1rDPZ9afWtTG1lbx1G7qRNxmZTZ8b+rX34etaFHb865RyyeA/+3W
Nep+Uyr9j6wQ3c528cZOBIgLI8LwKYvRDTJMTN4FkRN/CIL9cFFHsEolQkhVMvrtCNcwc1+W0lSe
vVS5Byd91pEavpD6GHa6mhIA2e141eJu52aVdo7XVt8l49UWxnhVlcg62Ujzj1nBjCQG7cwbIshh
fC5CgaDk6dckXvSrgL22adGgCGSTl/ZpmtMWJfp2Are+1G+RCb66q+r2rarG0e+Nvn+bWn5KzzaG
N3K6A8DJaHqLWLN9eIywIYlI/AR1gDetmHvgDhQ3vSXrAbQOxlvb252/PtBvJk5F8Mgb5w24VOuj
KuW+sf0g+qlCazN1Gqq4JrmZCrT/G/EOT1TTad/SdgH0apjxt1Vb2jdCMbxWcYwQdDa6L02iAOzE
Ea/p6xe7SKagUzvrOe4LA/51VD0ngrfybFM3c7ywOExtiywEBPlHKHBEgKYZgcC46CnQYK0BoW1p
wMqWxtFvnj3Wu0iHDQobEZeGpJkvXpqY+zTv5rvSacaDiWfomSx7feycVjv1wPKRe8Nv0gU8AL/K
DQ/KnGOaZKf5YR5r49QBptwKYQd1ajlHeITOBvFtfiSV1+JYtFhwJyphbNI/5LO6L6NW3IPQbg4d
OkEr/8NCkKN4bjKcvtKl+lZGSbMBJKQGJZ7NeWGe7cS8w25GIwrSfg6t8Qpq909h48+OHD2b4PqY
sX8ABCw2Uw2bYiIQ72O+4Es8fh6GTDkV/Cy+MbvehsrpneXF075x5ldkrMaNFdrre28yd8kI+7/K
RX0mOvHTAnqF5mjToUB1JpgQh/JdQ5+CGS/IwFlDidQyxqM5ikfTe3cdVX8plPl3PBCZmzyvsXLo
lSi9NXlBMOE5byH0RL+yrP7FjWB+hUAH9kNT79KIlK7S6MDOFYNgvO2uQzK6u8grdN+xZ7z0yN8O
+p3QqYZgD6Gyj8neNPDjm9oTR8sjt24MvFATEcc7gZ4cOm3J40y53dfy+LVyWogHvjEu4G36U5Uo
2iFWkgcWrs1oplOgzUhH6GrzBz1OzW5KsCHdHxKyI6t5B8pNTRIfb27rJBZt2C5FX2DM25xj3cn2
Zai90Xs/ZYgz4Wr3ZCnKXe7kO6sCP6mwCfyo2oxr1JiXLyQACCnRCSMh6JICLXbNkCd73XzXS2Hs
eD8+1wO20LpIx0vPA0/ZEad51Gv3Tt9kZ2EAVB0rDLlTe3yZ8treR2HY4WcwfFfbkpQCduWLHfPu
m8LhkpAasMMWGSZYr1uq9O/C6uADGf1LFM4JCA8/X+D59U1IfiRhZVKqalt2GsbYDgt/3f/OqJhv
waBS7Sjt+Ll1d3WOo1ipDh6eB6h9eOZ1qXCeNqH9p7G33JfspO10+Kno6NJoboZcWYi+gu08Cf2v
ySFpRi2cHefUvz84ce7+8uCkpShbg2SFOFFEp7DVMohOE0av4+I9IPRlnzp9/t3MhbHPxvUDSdzm
NjtIQAVtQtITscdb5CX6biyW9tRiYAVoDg3Ecc0ViLodSRWRohBN0GX21NxUXeUBTzzijmom5Cgq
rGIBVPdHNsLDfpbDcqSB9ISZX5syX3Z83OAfY/IuulBPZiLmve38yeqwOQ69Qt2kcQMVGsrJwO4Y
ywaoaVql2gdcE4IKdnpQofenxam9N+ZtRhHrESGEa46wXJB0PTCuAsHCifLjC9RVjBMGOEtFth07
qOFKVvCyBC1E/mavFLbzM0qp/eNbx0JQLht7Kcnhh8ivJ2h/qiSh/Kw1iPOr8VzF3aYf+nvKa5WP
0xkcVA2AqW30D/0iDOAhlQmRrNvG0TGOEE8wcqwE58ysfRWq6dYUmdjOYILQ1okfy5z1CqEbBcPI
2bM7dCksA5GmJtyEYfyMk7cX6M6pGwbtpc+fVVA5myyNmmtfjr9Nar54htfpoVZjymca69sCtAnT
my1UTSMoJ2AOijJfQw/dh6ppX5KwoTIX/gnHonhWw+EH8V2PKm27m6NwlTnlu1hV2dVG3/+Ic2IU
eLa9RefhnTgcQVTRL9veCQl2W/c7FnL5YVEwPDDSgdKRES6+qJ3Ix4+B56p5zUw7In5qfzcjniRO
ujxbVbbLire6jM0fYd1d7KZG4xwxRDF/i4QofYRo8Tuby0dsVPqdkziPxpR/KwusgZP2PZu0l7Dv
fhc5+9Q++qEm8x83aQp2FF5P5SCKqMsl6tnVkMOwkmNb93vV7pcfaKuj3Yvro54P2OLVftmRSlEK
rd5ptdFtU6uAh5/86rDeoXBVdpdxQLJMqHkKWLBG4M0bt1rSthtFP1FHEBn2ncIK/7QrNstyIBKg
BareDz2ZN57cxMEhMweDihQkHGR2HwOQDW9xHGLr8LvajXjSW7Pr92L5nvPB4EFMPNLfl7Xh7SZR
xffhZFog5q6lZ28SAuc3p52Olj2Gvglxbo8o5oviiuS20kj3aaiwRHXegXS0h8V39ENxxHupGtGx
CMPyMWqyn4iATb6rYYCsG8r5L4cXBNsHpzxFlPp89Jrx2PSGPHAnXvAHdt3ZMcvM6+iy8ypJqQUl
PmakFArAsarBVwLl8Nqoik2COA6vfwKqBPzNbiHlslF1E12f0pyu8szoSLc6MNLUsYRXEjYDFJ4m
ecDU9hi1lXOwbVsJyrRSrkbJr+pgQmDhVcAjnBvXOpmtC2WpwmeDpLx6M4A5K8+Wdb+kvBqLCl09
svODbrXxvZKWKUTT2Ea70su1G7DolryKR1o7Spdma88d/xP+td0TSAIEXvP+rotCajzZ0iFtUYJE
+vRGERnQ9iG+qANvYXPJ8zs3taHwQGUNSmcJL3D2N50dI4RYj+lvFaIYu/WY3J+GHh32N4kJobBG
EjueKUiRv1AQIk8tX4J1mkg05zmDzSQZzaXn1uceuxNfInvUlET112Q5KptsKAMrxRMoJ5G7FoYH
/CiiRmwSNR53Ygq9m62Vn4cxRO8A1MpXt25oOIEtIMe6ZZE2v59TGwU35HSGtoKMLmKtvU6pkEwh
L0j46PAd5rcWjWZKa+5tbuAlNjOyEGu3nGW7bCEwzfmY5RJm3ZbWch91a7jIbps9pONR+cvgyOEP
1jyw2wMRNSL6l2fZmd0ncafTqBisgJKVg4DR2wfZtc4gXYSthGyu9zAy/QhlP2aptpx7edDF7xqn
mhsytKwhKn8TEAPJ6WuCcBDeWgi7tmy5AKmYuTvt40mLEHJYL6GwivkMIhPykqJaqo2dZhSS7PSN
XdX8VHVzc1JJu3zo/WnhpUHq9rsTz+2uRnzyqFnRjHHgcOHZW37EszqSFlLNS6G13c3pRseXA5BI
3tyqvfQTgI7ZQ2o8bzPqkwCc94qXfhsGL94vqUqRaAIxGRZx8WokzZt0hEoTUHyLObyXOlstGMT9
XR5+48UHHwdVgcC2exiZqT5klAO6XZ6bzlWORthMX6y8vWR62GORDYF/r3kqdierPoOJDvQVFM/z
oNobBXjmY70ip0p0TWVL8grW1txk+qNkIPw98xNjZW9MjKA3aWfckBzVSF3E+vlD23yxOiyDhKGd
Z10rDp+d6/h/9NDTyU6Oq8mUtKUFrWufP2xrMblp96TQn+QA/MOSHCNsqfOHi225JNDBP1xb69F1
7j7EUzWnCOK2Mc6fWpL/ayJiivGC7eza5uA4rncfIlu9M/RFC7y1KQ/Q1LLTXIrfX11RgnYjvPEA
JQ5TQamFudg9bp2mEoA1/3fl1Kqx7xa9daSSHt6rZP7vF5dMHaajFRryzJMDyD25xMKkYX6kBiSQ
KhbTQyYS/TIuQ7cRZFA3etykN03T0ps8mxIDfWR3rv3/DMz2UtxlVr6T/eOSDebHlJYYvC6AE8mb
IO3Zm344LCixqVFCeo3bfx0UW+02FfwRv++n31KWuJgWa1u5Q4sm16phPOuTX8PAucjROg4D21GG
53Jp1Qe3T6/JOisj33+KhgZgDIhdojhv3pbw83f1iOaxdLzpClKniaWw51sNcFAPx8bYtJKLbPL5
3Om92j/I1szyaI+vWj5oDzWwEdnZdk15SVu0BKTpDgHReDTaONr0U6q+xnMxkOSjwma69k/dQ7Ne
tEPNHxT8CkJT4jmLZwF+BolYvcJBZYyNt7IEryvnqu5CNqlP3J2caxni89JhVcqXlxJafl46DNbH
pelUimens2xKyI6z+5hL1gQifEMRci0a106Pp3kYZTfPnW7l2vKqRHtexBYZ4uSjIQr1hVdUfpVD
HNqghBhylBfrPZCqeezUrRxNijg7wWlU/LiHiReRIrw5Rnsd6zF/E0KLgf92Ll+IqLsDzths52Ua
vlU8aS6SHr/+PdV29c+pg+rW/5k6zv0VYb46OyRxBXyuj+p7cHQ2cKHyl7oK+VvLHG2Jgefj2EME
6/8IrKjeqwH5q4I9zUZOkheHOIvew3G17/Hn/sfF8Ezno5zWEIdaCOh/XS3vqcMA9+XVVkPGbqgz
JQgnQGotUncHLQm9ezdW+mAMqS/Xi763yXT/nnTj6i1l8t6g7rBya9qbigOTj6EwdZRVyl4dRpIj
y6gHsjkLJXm08IaTLd4j1tOQjROuKAs87kihhJs6+fKa5TcoZ+3N9oz6YEZqDmtVR/ZTdkIzgdWF
jrpvIKH+MXFuTPx8xo41HJKjH/VFcteMnnhWxlzddmmnbGWzaDX4yhEoGD2dxDNiNO6TC/1hbcgJ
ZkWWjnrf3Vy07clSsWeAdbO8dREb77Yx9ZNcoG0ozm3XfWMlqQHidfq9SnRfaItyBbBvvKRD+spq
pcDcpbWO4WSoXBPMzo41LrKbKLN8/oW/62V51yctZGtvhGT3B5MVLFdP/4ez89pyW8fW9RNxDOZw
q5wrJ99wuOxl5pz59OcDVG15re69T59zQxMTgEqSRRKY8w9TM4dbDIvMR2tCwT1VuuaHwU1Gy5v7
spE+fvF4bzqrgLtussj1VThQmqTQTLo2u54ovYiUlEL+bYyKn82mbD1sPpxB3fUNqfdGsNxwDFN3
alVmq8nLy+P1T5m23XND+VUbJImkccVsBp+w5oKzDOVIJa5Jl4DxExeybkvdUXuGhc0EQWB6RK0H
h7pQKMm23yJN0OKzJj95SRvcIzGInUYRNp9j5yKkEqavhdW5Wwrs1tZuvfI1z/IzOc3ms3GAAeSm
4t41aV2dWjbIq8r0umPeQwWQRBl8Vfpdo6WPfZeRIXfKX4OV7wq9rn6p5Mv+fiLGyMjIyeBAF1cC
ZPAcbAtXGaqy+0IswCj9raoSCbxWpaaQABFbyJ/B1Mf2Kh7Cbi+bfx8G/exr2Ni865H3NrTWEK7V
McG1RJlRBRsHciUKO2ChmiBR/PLMaQNnZWoqkjNIOqyoHtR71IQ9HO9y/eEfZ7y9r5iRD+XRxXP+
PlCCzcy+67HJdP1FtBr8xB+hlujQy3UM9zDsxksV72ccPE3nmUWPhWYtCJtCsC/CejplIbgbg9/r
uXV9ZScdFjQd89NISchq9zMYlQ6y7ZmU0EY6MUQqMouJohrJOVdD/BOkGXcLv2zbTNx3UH6A+ZSX
bQTIAkwfcI1W3SnDyFYndCmxI9WZnRCOiheUpe1ymi4tNB/gb5zJA/uacWOXqI2Yv2O33rGB06iy
JdvKWIlV5vUFjLG3z0Z0wtdUR5lkQBUiCqLHbC6nY2vvzKolW1wPFKvBO/cLafJcCgvoNsitA/Aa
WB6Nf5GHq/mzUsaX2pynw22sPFPneVxN4mkvm0CZvF3nFOhPF67/kBvNRhvYAHaiFVHxvuDDRSGQ
ljxAWCn3hk0i7BYDW5Uja8hBzpIdLimbhZpnFZokzEX6Ib1z+nztDgU5rt644+2qjzMyW/u27Clg
hoWaLZuuY89VD8q+LyrtMTWR+UGQZ9fK3hCG+DrTFUyu2MZmS/F6iR72dwnw7VTBjLzvnBOY2jtl
nB14Czke55oCLziJACGIpuwY8S1koh+vrbTD0lwJfQ8rJ9j2Ad6xFDFNH7kSczzJ0Z54LfshZYN7
fckoj4wlrIlkA0VUKVrnMpg9V42V/M8t1j6AF8ilyGdHpEzRqSiwdNomihOumgLRjIY14coZUWpY
OYjUUFfEbybT/ep6GLN2yVO2P97iAxWAflWWwqvMMwq+Gga3xURB4zbPN2tnW2b6t1tInl1fJl7b
5ias6+C+1f+67c9kBIfb6/asa4LgPst+pTkq2Ms5R+PcsgOcP0FvKO1a19D6scJBWUm5dNQT9+Qc
/R1OTzN5ex3bu6StNo05oe4qmknk48sQadWl1PTgbXI36KMbbwasmRMqr/V2ahH1kNJdPLCfrzeC
q9doYI0tosHuS1boNq7KdvhkWda079PRWFTC/xbEAdc+2aqVZgbR00zqehUHQ7aNBLc3qs3oHnn3
dSTJvLbQaoGV9NVrVHF87/MLlWPTFNWb3jO6PxiOwK36jRZA0pAMx0bQHOWZPMh7e519ZMHkrBVy
3YdRM/Rzm7oKPCuENLMs/CZ5Sy1YHdZp/Y9k6MkMRL79GJM32yIRd2yb2F8F3N2fTIQi92MAVC0R
FOhRENdaY5kDE3ySEfL4+dJm97vPZpQ/isB4JaE3BNP4GRsj4qh8vnOTI+ZTU6ynLDdlP1LWhU4w
/TGgb2flbAZUi9R6ah8bdCcwbjTJmwZBn+yzSwcd+W52TTaPoBB+JCSU4X6E31BVLNfknPojZIpw
pYy4N/qIBbE60eqnkEX9zpttSruTZr9MnfVYzmNyclv24NKmXXe6XiiLqVtp5C4P/6lDxjILlUUq
5PbGzT30NQ21XYTqJLbJNGVMnsmDMs3qKQ1MFaB5zt2eYtZrLPDojv0vz8JE1ZZKGUX30uhw7Lv2
EDmgueQIGXNQAF9aAlauOP5HYBrTN79PL3UTDs9KkEVHWGvjCsLh/C2s8mvcFQCRpFG+4i7jWzHe
FvFMxGPUU/eZ0yJl4QXxAhCYcykTpX410zdIM8ZbOEQWCgEIsjqpAj9U7zEgRZ1va4mmOnoPahnk
8ys5D3uFZyt0NOkIhtb8E/5ZXop2UE3mvO1gKO5B03gAY5SxDajquvYJUtxMVq9EsNbSvxcYyz7W
Teb8EW8z9RqPVOYPPbh0O7dRufe8JYYh6oer4OcrVtf60IJ1DIZvmVEhDqMXw73Zqf1usmtlh8sx
TjSOxV83UIlJ7Li5A+FlHzLXuuDGMGCbNCJbaiB8IGMU3lhAG02J0oWaoMttlspPg19W++wYrfWo
DyzSuq69sksBZqjHSVXipdyepplfb+q5M/mu2IdS+kN5Lk+zk2w6mbvRrNo74x/8pHEtnprSi1fS
rBZJB1ZOlGTzhJISAooUmooheFEL58FNquhT1UchYT1ad1paRF9MsTDMp12gt8aaTRBODQ7GMks1
NcsFmjDKXlPd+FEeau9kqQbwqbpIHjvPL4+21n/KLhmynFaUOqCcSD/VUEc4B/u7kDvMmN3LmLRo
hVTzqWmVC/cEyRUvQYg3GieyGaisDGeXUkSpYnd4jc0FXIEwig6FCu85SDTr4XY2Z6W7CsfSeghY
wq7Qmp4P8ZRdIs3KEE3xxnWpO/EKcnZ+H+vJ18GDElAqgX2RcSFJu9S92kewixVpFCfaw9QjWhCm
RrXxTc948wQwXtxxbiPSYPwaYRS1+ZYUxXWETpFlUTTqsc9y0NaSMW7/cWQnPWw0L0uAMnfqCSeI
xlHJWvnY+c7GFOyDrv+oZ8u4oKxpXuK8pAP7z7+Qjul2VdSi/e32f6EP058bPLta21CKdaoo/dJl
F4VagY6MpXDuajVU6rUM7cO4hjHmGMY9pq3mvS4Ok4+jVlzyWG4j7BHQKwI40+k1jAzGyUPUVv4m
d03EYMQMGfOV0YS5nh9S0wcGiRwF20ufVO/WFdqDZJ94t3hIL7JJ9U8yJiUKpWxh2YztmtT0tJQx
HfF9M7PN6jPp2+9uhNWSEvF9pMP0HqAdhsBX5q9kU6FiTTLK5N5uhQjUzkpxaHQccGuE4ZYQHLA3
a/BQuIt8THKl6xsFC4oCVe/urt31OC0ipPgy+NlwqXVvLdcIStw3D7fYLWtbiHFNL2ClMm2L9PlX
+7a2kPP6ssbiQdXce3nv0jzlYk2zczbFnazwBhMuZcn1JO9mkxXeyV45NgxLc9f6LbqzwBTAp1CA
Lb36FJpwgeUhE80EBN4SIcxhdesY7ay5DtH6cV73HeoAgz50SGNN68736ocwUSghXG+ZYRVRO24s
Ayh0QMnTK/PnuTDsDRxKZ2WI/Thlheo81c1HJzbyjThk1bywmqZEwY/xoaYZ0AHtbax3CuwdcP8h
wgT385x+nclYLGKjiMWDVWxGIIg/qgZMcOON4cESJvR4y1UnAOgfGbb3T47VXgZLxfZ0GLhnYlM5
nVUKDf2gBPzUfBCgsIo3ldjaa5hzI7USjhspCntrSlFYKP7Oehqpa3otfIseP2uqE/1DJ5SG2U0h
toTIzko2Y7jiT0gGUOlIEVgTVPkvu10T1IXXpnOHzSMXlQXmbUWhSjvJB7F8JGNSQDd1/79YejoL
8mzfI2127yolTF4AOF3FESy7xHlqwjPHE6arHYW/taVoVDuFVkJajddJrdb9P02aglw79rX4gBWC
L3JtGQAl2sumFH5F9P6rKXvD6W/NBHeE6+BEV0BGBfFrVpvVqnTRTMwER9sumkUa1fOrqlgO/CRw
J8oYZRtTm4N9prC79EqjfixGEjSah/KqiU3mZ8EWk0cMpmwlnFDFRDbPKh69iZWBJzo8yKsKRgny
Lc7oPV/UUHuX77DoZ/XizJDIoSi8oAf+z76JkWE9YpIVORQzrYbqSwkp0SxzqPpyMT+EASD3uVf3
UoNLjumxYf2PMVcUcuSQsLfbbT+AcwxXc6ShxpxVd+Q43DtLVKHkWRKRxM5jsHn/6MB299whTnK8
xQuQZkdzincZmhkylyozqJbRHFDcpawg0rZxArIMle9hJxO1se52O3A8xlJOmJROu8sm4zDnSXlA
0XtYammCPLodhHtLaa2n3Ne1PfsW9OUoOD8VhW09oXRaqlmFNBARntufMcC9AF2Cz8jGzaXKfoQD
AqFqlHtnCtzpOY2HauXk1FFa+ftvdb5jfSAPWFbRmcomsl205FJWxttEvcZlaJSX699jcpic9fs1
5NgBZNX1hZDRWYPDuQddC3I3yn8MbMMXo9XWFD6H4Mhvc15nplJ9iBG9a9xdc2K11q5hpY1neYiK
ejwH4iCb5L63sQX8fAQDujABkSOCeCibDESKUNbrxf3QByUXDtO92ZTN1R6diJs5030ruuVAIkbl
bhFnIE0MzYkVEi4Xy2v+RS1LY+dAy1zI9IzMwsjDaPlQdeLu4E/emzZM4bE0SejlkXe5PU90J13h
m+5d5ONDHiJoUqnVfIXk0N8Tr9tV0Wz05tDqNcC0TBnvx7qa7vWmgB4IpmIjY/agTffQDqDfJC3b
OTHuWrZ1QNbgy6xe9PpznPCOiEIW7JWqvVChKQ7sq6K1zEGJuNblX/HESaM1DOv529/Hy3jGKv8e
jFy8SEL11Kah+TQGvXZWJnDzMuttKyYKfZ6TnhCA019UFpbXpHlNDRuxm3Ejs+BzRd5LwfeozYFT
thWKZ6u+OQDWCi/XltWKvKCNprgi1kJulT5eb9WN2r6geqw+IJmJ+d7tjEw4wubVesSqjIzkNCzn
UVPfozT/0GI9/mX3H2qXCogHMLk8jY3vgw6CIx0t+7npCmVV9BghKQpYvXH2YoE0MKinBhXY9B4g
iQvT9RcfJmG/VtjJuZlnoGq9Zr2GXuxvsLGAFC+bapKsvM5t9rLXHBy0ljNXP1dlYb0K7HuZ1d5j
74b6c4+blpwEUjW7ywLrm5wD/2k+qGXfLS14GxcvRKvRyfwLW9lq1Q9YKDa6D2BeBtUWBfc4qe9k
Sx7Q8iONJma4xnis4l453OImlvUUpMFJ1GDlLWDjG/y0ud9FGA7LsyA0FtHEpu8Wt1rD2WEYFy9k
DHiod6eJg3yRyq2pZQTRPenpqWIZKLAnSprublLDmXpMJlc9jq5WbdHzf69rF6GuaTDrU6ykUCp6
patPXeBdu5OBouRKxswYwu4mAM2xmqa+RD5kNeiqeegUn0Rk3KvJ8XqaitOh95KjPJMHawDSvLy2
g3HmChaDrlHcCTSnNg/+bPN2Z+9Yidq+fIYAg4sbJ3r498j1kVP+6qMpfpjwMAuXDJYt+VT5v0xX
KNbvoqTFoKGpwzsvRZA2nqncymataCFJRTog0ZSH2ASXY85WsKMsspgzhOzzecAW8jq3SBpAQ/q8
vU2THamKLqUdZks89kaA6Op4Lw9GSPZ5QCGqFfeJW9zqgj3FD+cUKALxEQQoRN6mysFyqhMnr3LW
JG5F8uz3VIcKDhJqCTqRcqrbatO+4IpjWecZpMQVh6pBHO+vTUUr7vwioiZOp9Vq5iPvHEEpTw0o
spbmYyEOuCZ0Jat0OcoFOocDQqgvZZ8cBYLvCYqAe5ItFQ36o6p3QBjFbDkrsaZfGQxJUg/mfpAy
e7UDN69FxkjKJ5GSTJ/Qj5J9MoJZBTSg/5/xaT/4MGyjcecA2Fnbw2BtdCF2Y/vuBKml/LN565WD
Za8qBrti8K33Nlerc5ZIrg4eqTKsjTW3+ss/5t6at78bBiClK93ZxiJbXaUqe8BWw+teJKudyck3
bQvVshjMKQOa758ar3HPrpBTMGPLOiQIbi8MmawuvSpeIr8z7QbUdx9M59Mw8nynuVSkpGKkNn1D
40h575Lgz3AUfu9woHq/jZZqlEH4/R+jZXjsv8O88K+jzdA11mgY8osWOs+xW7zB0XmsSk+oE0XV
SwA/QIbtLtHPyL5Wi7Yryzew4c528r0G66GueFOy0F5eXyP75tTYfpqIWsVIafBrb02YFlZrxhfs
OnCMGDTrxZxZtSJ2X/xlpU9S5TPX9Jc+COv3KkrId5dDcq+Qgd3VJIT3zu/Z2u/Zdjnmf7njU54W
5i8xO0aM7D0OSDPOpZPcZ9DWdkOPRbycHWjQHP22fNKsAb8cPwTD6Pjjh6NhwmTq6l8NrD1utejl
j5hGzVrt/eRO9k1BN/S9HTE6GlSAPoNFEaMh0XXRzFzZooLuHVoTTJYTG/M2NI32TmWbtWraJH1O
pjcPmNki1tr4JyoCC0CvyncnUoKVyHpe8l43j6prduukDIt3022PbuMDN8SsCo2q8RlJm3JbYZAK
exk7kRg0AVDIJN7bwKyp2ZXhMU6wIxFIp1SLnHswwfr9eIiwXUMDyWsJ6+Vz6MzF8RpDlrdfzg0X
i+y9zjTRNSkGxEMSOa8aYRfZAXqWuJgrkfkt8LRf8iQ1zOsJmJRfmqoa38TJfz1GTJ/FrL+9zr9P
/z1GnbJ1b4TBo+U7Pepq4bsWD+yZ0ah8bthlIeEdP8qWncASih07P5h6nD+TQWbZAF1s5fpjfwZw
nqyMBIsmYRJSuH335DuQNMUdIaZs9/S7j2LztU9i8WSfxjzZ+j0P+Q3wKWNUHK2swi/bJ4UEmsJ8
sefmIjdlc+mHyxJnibuE8sq5QKZsGaBF+KmiPkJupnlFsmwxC/ZhWozgLQqSr7E4Az37dSZjsleO
Q/bgf+m9vQpJHchL4dTuJ0jjaHJoH73nkDDVo3pnRoP20RgPVay272GomHt/4i/LUdXUvWHgG5GX
0PtLkEJDlHEKNw0qlrV+0rFRfW7hZw2eF6EUVWuP3oATq110zb2l1wqyg7mKtYFafgSlhioI/k5N
0StrZHrntdeV9U7WmKl37IeaRGuPq8Bd1VfZtRQdAq27DpMVazGMZbbxNNvY59QInlyHzR7i0Imb
LVUlNAQMs9gWaD3/z2f/+zg31dQjBthLpzGKLbmM//6VGhVP3xCRImQDm7sGX5Flg9rapmgbrLVS
GIqLZsLPQkIsgjDrt/Lz62F7r/RK9ZgOaXePuOKnq7ntyaiocxpqo53g6n7KAo8s4gR4boeaAWVQ
1HxKwWw1QJhsZLkH8cZuEQK22kJVAKppqvlGltkkWlWegb4uLtB8bPwwuj97pYWxHKc15nrqURcW
VlqeZpE1VqxkPMu2o5ADUOGJbVKnICGKf9UOj8/gLA+FPwdnUiVLNfBQpPkdH0hw7zSjprIRNadZ
LEYruS4t4l2vaPZRhuRBa/u+xQ9XDVZO0Y7I+wA1xaStfjI1vjPSGOjtVXp5r3VhC72kdj4VyC+9
4ts/++lJz/VH+b3CHiY35sXT9WuOLO2O7Vz3WPRAiiAL/Kh0nJJzuxM0MPDS3uZWg29iXfgQab9k
4V0W7VVY//rCV+tkWdkFmNnyX0X82xicJjEuLbyTLNVj5NesfDWxt5bfv+idY7zOda2vwTg6x6Dk
VjREjUFhXVfegaEd+zzKvmsu0qElzB1kHrOlVVjNnTtEzvTcPlvVgCpK6LMQNm012DZIji6lZKAU
D5SxtMrHZT+FG2j+3Umd5sI6J30FiVSWd1BFgPLGjmBnzFnNkt4z7uVh8OvubjZ/ZCMc/WscXdTX
XB9dePSFeR2lilWnUQApu8WaNnZ3BcXuovolNe9UfeDnbiRWuAvDpoRJiUCeIQ6yW3ZEAk6uwrFa
lkhlbqWvV9Pp2k43gL9PAmkqY6XX83iMNMo0EqoK/vg+czzrJIdEWLbdDQ7SIWICjkJAzyWQCHW6
9u66vZ/mehLkx3h+raJ93SZes+nzZNrPTb7GZahHsnFmo9JqpwxSxKlGnPk0pXBJtc57xjFr2MJm
HJuFjMkhtoRXZLUf7cbOeZpkkkZXHP3gGhOyH0LJ2rMS42DZw10v0jKVjhVOrCXIxCxHBwdu+U2I
b8xHaPYqGihD8rsSca9CfOwW+j3+n/EI9KJNOniJJwbfut838yXxBdWON/G7Jd7DOCrxAh+gATUo
oDjavczYxBH12REPX82mWP+vFlWAZh0VIjvPkuXOttEjULoMXyjRzLK0PQIsOV4/uepPEC5Cfy81
uzFHu7/CFjK9P8scTKfBCQhJhe1ymUX0fJMaQev0uy/AgOhvNTBOMj/DfxVS+n0dCmsg5NnCFqKl
PB3jOVm5Rg+ST/Q4ZV+c5dntIGMAj1WPNJoYpMJ53nxd5E3ofcjg9TVRVEHd2sXDQAb/8XKy6Yk/
oXbmMiRherwNm7qq3kfQH6Kthsc6XsXqYbD1Ud8Lg4p1XmD6rNznaF+Rj/3978CDQLSnr39/97vo
vyGOw/vRd6Sq3StSvc9ASUZZ7q2uQHSSAs6uD7SGLAdrPDkQ2X3v7LXm+gpnD0RHAARnouxxjuUK
zptNIaWsYXyFuu4SF0x7BaRGH77bevot0p1h0+ltf2zHpD/C1qx8pOKyEnpQiWvMMGvo4KIfLM9u
B8WnsGo70+4W+k/DZAwAUA8ubIqvSCSJJNILn1s7ANmlbN4OeT61PBui9S0koUsoN2Cf3RRQYeoY
KSjwS11g2nskLUA5+PwvxKZnLc0KQp09+Zaz0lvqd633KwWIZyzCuQ7Xbqaoq6wbMSlCuk41Rvuu
V9P2cTYK9aDmc7KQnTLmJSbkFdcNt7JZTeo7HlYu9enZ64YrRlUP/LXlQ7OxDDXHdAjdApmG60LA
ZBkq4efcwBkwcMtTOAwViTEFjLKBm50fTP7Csh1rKx/IAYrQu2pO3m4P6tvz+O+dt3g11Bufwteh
h5x5ZYgYiLaddbwyvvgjpNTOslcVW1rS3H/2dqJ5myt70TB6moOy/a5jkQF9Es65XH6x+iZtFkyP
o4J4ZRDFP+MJo9q6H8ZjMLJ1OPVDnFws3ASXrBT3XoH9p9r4EEuj8aMT8FtXdwx8DyFABI3f7tS4
ne8x35pJn4bqNzHJH/qjppGBlvnVwXfm8xgqsIxFFuR3ajZ008/RRylJhuQhiMVSOpsxtTHK4ZJ4
wyoq8VelQvlFSxkoq1gWfiNybTDqCiYQjVtcDKe5DpOfMhjiAKng+d+GKeWoXSoBuPTRpXTGB/nI
icdEGJr5P2VLHhJSruuuFIrIwqxSxmpcVheOqmeHL8dLc12a2Mf4UNSvqWT5IeIwf8viTD+EMjuU
IbC0nl0S2LfPGUeGgkU8qn/iKzHrycO623FX8hkOA+4OiATmg1zy1wd27kEvcsm/buQI+dQuzCjc
gcIxro95GRs0FoU1Ao+3FYHeuiXaiBqG4otaS+Ztj1zJBXwG9ay0B9sSA8tKpt7bppX7l3wwdP20
qymzH2Xrug5o4/GPmFwGwP6sl4PJpuKhhlgIAWJhmLWLp9Bg7yebJxrP2v7NLRp08AEE/KcReNj1
bxBX/hjRNEJH1GpR6hLLmihW3FOhqXsjSljSyI+ZzzGG9Ghw3z5mmYFT8jognbcY3Jhwazk+djBi
6ZPwrNvPbgxvWGk/hyGvX/SJDDtMc8ohXVPfUbsF44f1A1m0aQE/a/w5NS6/MLuF3YSBK+k3197x
lY4PLf9h1yHCMVPNvR/ypQddF0UHF26CYQeLIoneMx1BR7zs2kPNBXmwK1zRHRxEkebL+uc+7Mdj
hifXoorn/rlGe/txDrBALSK/Xfppe2q0drprrMSDnK9OK9vk1xbEZvpQw3E7dBrglDxWK5iW7U7W
iZCh/xrRihHNfzci6bIKHYPuj9fw5rJdqzjFLcFcJFtXi9NlbsNxASzr13dK/NFNDoy4ZIIW64ex
ubv2drCpV2aVbDK9II3XmsabglLoMg7s6KR7qflmUnzKpqJ7mYCm35FN+yFHFUHpbS2jYxIfgY82
HXFIZElXBPgIyFO7V/jZY/MEx0V4C6CdsekjwU0XYuNqoXirLigRfhHNG35ZqpCnmuUhcJWYy1tH
3QFxtkiarXzHy1beAEM4TY29Yw0egG5QJJCd84B1I2Y4kJSFIAhmOFguIjmYmy+G1vV7NDJQuXeC
8m3IQd4UUzrtwrwr39QYXJwWGepF9oYW9M15eIW36N71pv3euRE+NZgfLNQKn1BbCb3vlq8fTCvD
SzUbPiYvTX812vyOyZz1PrdRx8rTbB9DNjAbgLTh2c01e+/mqrqL+mGAQmKkKxWWQYzP5Ua6aEmT
LD3NuauKGNoHrBHzoPlqD6KmJwfKmI3dxHWejPn2gJ6ErncbCZVoUzApemuxkHZc/zRHs3+aKj1Y
QadVlghF2D273Uw5ye5MR00c6dHlpLrfUIJz7m6H2qqTlT1g4SJjbsfOCvxCeMIYXjvexqFiPh/z
uEVsjvlpaoeLwnfnRl/6MaokgdrH584u1xVZmTtEj6w7eTYMdbJlF+sKkbmvmFfq/aGOrZ9TZC11
JKRfyGbgIjJHJnpV3vjeTUikmr2l7k0hzO6hIojw19MXeEdUimX9WBaWjVjfcikE97JlaZG6wivG
28iicj2CGM+U+JcsSWPh+J3qmHPWxEGeqa367mdeuwvJ/7VbdujhTm28z8hpv0a0ajVtkOpi7+k1
wy5hC8mCcYBkYRcT1exB20ZgMs/XJtry5G2Lol7JMTl6Dvd23eKsk2GdnfsOT2AE6sbQzj7yKbMQ
PJjHY50M9ms5oqKZNNkHJNppNw+I+Zg6hhqUn8YFdJ1mNxtMnZoA0iYypPW1TaaSn5GvG0+mr31M
pqW/jvn84jQ6lut9fOQCDD6SxNdXCeCQszWmznH2c53qDSpbqmeYHh6kdqWAJRu7ajWGWDIXrXHo
8toAhAWt98RtIlkHnUHZW44x9do+wZwZttwKZ2gCKnJIuhlB9C6eWTd+ZS9u+QpSzgn6foClT776
PFkohznxGoWtfm+nXEfb2VEjkBIJtjVm4ZyvQegQmIozZpNAEVqUVTecpYnHwCVqGvUbsIPoknRk
zmW4VCGOab3Tb2RTTgq1pl5a/egu5eYpdyrF9RYj/ycbsm3dfk61p5Rb/FNa88UUJnIoAqD7za6M
pwl3yD/ijXhO/338zE54lfbeNT6hVhTnWz3xIffLXW4q9sD57wPq32LrK48wNyC8YLaxgZ+G3K7d
v3RQVg4+mmMr+ae01t8Pzjy8oFBZ/REX40NqIgI73Zzzmk274ZsPluOGT6U57eWdvTU9qHOdA2iU
Gv4b+tE9e052GXaZJg9fICu04kERaVYKNwsHmTYCUK2YDmo6aUNBawAse8X8yW55sNPcAiif6dWn
Xzr+vkL7YOVk2bD1hMDBHOJTPtUWuNDEgT9VuulDgr9ka3RQ/0Qo1SqKZKx95HgVrWa9Lg8piYLT
P58xso0wm0YCqEZt01fijao3ynKIav2CfiiSi1pMWtoyAJgo3bCDTout81hbT6nVjo++y1VFY4Y4
f0hU/UfumME56opmOdU4DMrm7ZBQ/D/LJv62aHqAbdyi7DRAFHD5Jiy25puKStKemsybM0YpF0oV
b20Bm8uVML9XPYeNjMAAF4r+2dmdii4+kA8JEr0d6rQFsVE7328heYZBznhGe2M820aKiqFpXkeg
BPIUmjZ+bmW2b7Vm+hhhxa2AFrvnpuvZZmqo6Ue5mr36pvqOiZz9k4oVhY3wpCvNm2YozWM11i2l
xeBXEcTpUYYKLN3u2jHfzGKADNmWr27iRMlWedgZSNYNzToYywRXCStYSjxsOau4zsWTvcejqjlF
iBy4CyP/qSAWrtWa88DWw9lXkdNt5rHBlzEtjxK5DpysW9iiOICEG3fYILwkeQNJNDBealVHNI+W
QcX+2kLe6YcRItUz+hOCWxLw07CbXYxqfAxDXX+cImC+bq4LXDFoNdQw9zUCWgCLaUZjF6201I0O
8gIQk6zJQq3CdNEbHkKAe7NnF0c2VKerQzBZL95pGJ6Q5cnuOpnhG7QNUpFC145vT35DuuNPS8NT
xu3ta7XKEYiyO9/LEGI/wSFIkDucmrgidQtGJ8d5BOS0Va2HySk/lGb+8BSjfQhrTb9zeBIsZBzt
RPTB/bA9tLGdvzf92RnK6sNxn3sdj+swTab31OCtK5BEztB9/Rfksa5xK6nMPTUGNBpiZzUWan3J
R/Cxr/K2EiBOIdEPSlQ4bNOQvwAFISMSGRFrmreZpzhc/qMjL1FY6mu13skO3fODnW/55kFHX20M
qhdZv7HSZTjRkPtietC7rF6QpJwvmgbcRWS+bfNBC1x8qrj0iu1g4FLSaJV231RVKtR0s79qrB6y
wPylKsOLzS/vfURvBdlJPb330GratYZp7PEIiC9Diu0LJh3K3ZijSWWhjHGmsNqcyqF6YXuIKKti
hv5qbmpr3WOL9ygPGlkFO4ntc5Z3iGS6frhzI0tPziA5tK2ZuQ/QNdQ7+YuMU/uBn59KrpXfoOiT
LSBv3uOszetgyDa1xZ1/chQsh0fWllqS24ccdaiNbob5C6Sln4Of2T/F0MFssmURJnb1icFPsu9J
hV0KLX61qjK4tnB9LS4yPopOqw5ffeqFexlPgBFrCzv5WRvmW+1NDqkYDgbPUFiU4nQAtDgFKt8z
D1DZ6aZ9NwNwUquVjmfqqkCrZnOFI11peE5Sv+KmXq0ijyWQ/I902unP5q1XFvQM7PiW/Ric9Dzh
4/7tF4RKt7ECvItq0N87cr289F5QH2/xJnfro3gNb6qLTTVjatd3lnEexSGrSwVl05iCRQqH5I/Y
dUzjZLtgUj5khzwkcoY8RRYiX+axU667uv96wWiLOTmooNCw5k+ns8ydLxSOwr5BYVJcjlHoYA7l
qbBWGjd8UcNpK+Ok7yla4eG1kU2Uug5xntTPeBCkZzm9doLXq4CAVwZnddBD52MKvScPiFKJ9/Ix
8cviyBb9/7B2Xs2N81ga/kWsYg63ipYlOce+YbU7MOfMX78PILflz9M7s1O1NywCOCBlWyaBc94Q
IF3kqgB9+w4oAiv1CPQq4y3pg3IhTz+1TxM+jXmuqi8MoywukNR0rx2lvZHfyyTs3GsgbzcaJoyH
MR4yxPsQs8uysjw2Y85OqK6XbmVZDzhrNrelM6MQDkVjqgL10ialtjRctXz2UQRet1g8bOWk7rfe
AS6Y9xLDHOuedVMlkCH9nhJvN1k3H2OBX9inFldgR6KFV0MJdbStleQS+XSDxIN2CQrcQud2DO7i
LLtKJQ+tcuad4QNV9rq5uXErlB3MGU+7FwXN0wZFwSt/tsab2M56HuHhq2Im043sOvUn3bZhS3gM
Kaid+vlR4xVPe/JBCIAcTzWacMgvtd6/wNhLebHmJF3HeVwcPARRjyjUlyuTYvN3y0QgN8yAErTw
5jyDT8puxL3gdahtDUvBNSJzUVYz9ein6yoXrK783WkZ1DqGt2Yx51+2eXjfTqj/rfUe9SXDbMuL
T1vViNzsaO7nlo3RZTnqMEGt3DoYMWLUmhpfyUcUNbr4oBbTs3xEya5C1SBBkWs9Pck0O66OQ9cc
6li/IMFmvLZz1JG4aoIrt/DqPbMx2IHw+IT54avcCHyEVqBnUVGP3kMb3w82o5GET2jNn0O9vnIO
s5H8kisiDKqD07LIMZUrWPjOxXmlJJdLk61BT5kS2PUfjJVSeagCP7mWHBbJWqkdo147k1eA0oXX
UubalaK07kXt60DmnKBCqhlDpnXYOODmykHpL5E++jYN/FXDsOvvJ1+P713gg5ndAzII+3vxbl2m
c+RuZdNLVJwFp+C7bMk5TdE8TfEUH+UkL/NbxOayeEU5U8U+ZlbX5KWDYzvDcSFrgXunKLnKgxyQ
Z6TtwoOdZTC6Jm9a+Fas/+zXgVhnmXGF6F9vuLelCYfV9QBRzSqWdGnKssgc8nSd1KDUcRV6gCEU
/PjHCWYeoexhp3E6ccvKebbSbFt2eLPztLFuE7cFHojX+nrw2/CthsfbtTgoWNT9LZYUl7qFuGpn
jr/kuJxoo4+1LBs9vUaod+ewNrxzgqG714R0qvz/n3kXltjCLBS7KZ67WUC+OsQK5GiRIm9qtxkP
gDGKHgvVXLc5eCRIeDDPwm3d45FrDK33qoenbhUZ1q2apO/dRM+Kj1Gbrw3IoD024snBXqF7oCEV
EGQjMlHShCXRx7ockXz0P43Ar5GmxKvo9sQzt7oCIJ0NIQeb1G9uiuBCwg7nytF5lAEABKSL1uaD
27S/EUievluaTwZmfG4wU7qYqR4eiwG0+nair+N1lJA8f5jAJsGYDIujRKnJJrrNxVGi1OYacTE5
yt5U33Rxkq1MC/umQVe7vYOn7H0WKzcV91Qeoro7NbXEGb/JsMJ7U2cwMHOJxqxIvvKneqXCqz1E
UY/Vot7FF2GtIt7ot+OFbWrj7QAfSO4o5CH1EmulV1a5qQW/FuHoiSzve0RtwsDNRURuTyVKjexD
Qqd6QO85vzVMtEkaI2qOrLfiB9tFaliIheCwYm6aLm23zQyWJLStjcuqB6JK3x3irEa+rrcbtIZE
QrnQtSswbOF9YrIH8H3kuU5GvFOjrIIaUxg5GonRQGFUevimhhvcz02wnis7uZnsJt8lPjnvJyr1
yUWYIhZjqLgVnCCpBWJ/1CxoO5K2JNvIp/5pz7256mZUmuGCuwAg4eIGpYLWaYayk2xKCKSF3RE+
A/eyJ/NKBC1FfCziLQ1biHO8DHHbv8YbWZ4sohA70FpYuPaOoa+UvJlJWHhTvzlhqItkiEiLihqv
FimHOc2nA26Bcn+bq156UVLZWkZiu2u0Tg4vwznIHbDc8zr5jCtJld7IeAuzQBYspn1hI227p6D8
isCSwBCr1UNc4WXrFSBokWhs8GCcknqdq9q8tBvWcqePoGf2DA2DVYrMMKLjBGMOAQCeeKuALTxy
Xlp96yJCctWnjoC28bkVPzo15aAMkxFKZq1qmNLb2qjh7ouF5VhjSOFlprGOIo/czMf6Up7xX5Tv
fc+Ey86687TkPE2bmp2ezDYVviZCfozfZjsF0IbnZtyYKKJTzqbv06EYUAHLveYUch6YRhSuFnz/
jYOZmm9+Rq1b1kQKK2hPMIgu0hDvFwOy5u/kEEbhcNLp+NFwipbVEjnsieKpHPA0TLZ+FW5a4XSM
5c01CiDmdrCgPsg/WIu97lVcRDfwXRzULZ1yg5KgdfrTKSA7l1k4lbshGYObKcREZJimn6GqILMu
1vARiv7GSs8zxJqfoxis1BuYxAmmBZv8kC/IKlYpIn/JA5xYpHK4oaZ4Gj4nB2R0lc3q0kVm7LQ9
mEKl3ve8NuVtP+0YcGVhRRAhfiM/imsusE6JsZVHFNjNK2Vj2gjLoasqttjO+APcE5tdzD01C45y
UNlPKM4E6zFt4t2ACOE6Fro7EpKVpm5wBHO7GqoSBQbZVJR6JSNSwP6umwnt2Mi8koeh6n/npC8u
zl0q2KirYArjHdTKF9mfZxocArsWhr7B0a2y8CjPEPea12aGcNS5Tw6YuhUty7KcNmkeZHs96l/O
3+kmQ7YOIbiXSPwjROiUQ1KVnGwIM/z3Kr27R9kyoZ5eUATy0d4d2c3/shEXL0b/V2RByVMHN3kc
jNxa64XRHFQNqGhjejM262gCaMaEoIVrxyfMmIds1HGO6ycJKJMwMh/3tCxHzQOi7LhIu9Le5PcI
4IdgfYvuOhuiN9OMxFI9THcoZfQr2WxB6qzyoHQvZNPxlZ+OO0XXspXfz56FF6FMi8w9wlCtjTBP
ZuiYnwndpLkoDPTlbgxjSOplJbSTMq2PLqWyEmXEfNmF+kYV0DHJVpCMBnl2OlQWLtpK9CD7z2GK
7tdrI69qCF5Fc4Wn/fpUyPjSTIP6YjC9bNlnTXDPAyVeUjKYviGdd5yasIH0OoQLB9jUr9kYf6f8
azxjnF5AdFUiCjyts0XctL00Es/EPw2nNL1Uso091L/SLvfSnZ2ROk2s+nuvT+PwfQYYj0IU7EiB
rmAZ+X44N4toIlEs27k/4SrCDuNvcbJP79YoKARH+ZyyxcMKyrnOA7B0F/LBdH6AyVHZDLxAX2MG
8R5yHmgs1EM08zqopmLtQ5VdoUSbnzjP8iyOrpXIKa/P3TyGPocqM/F/QjsrrT6Ftml0Awb0ClPU
6TbpFXUzuFZ+UOZhugzV1ue9jSVC1xb6ihJv/9j3Q7eYWZG9tTziT+Qi39IWhp2XKNyOP1z85Z7r
oTKXXe3iFkBSEE+Hyl6G4AveFIQ50oEkZA34cONHvb/TC928Y1PMnlpEwGf6gUr+cJ94Zbfz/BkB
aL0zXjqT2ogImGIYp3h0lFfo4OlHx+ZZBpxcObg8NI+KABqdD1372jVTdjj3yLNPobC6VviOjctz
H1mqlUNN8Caqm3LTeYBVLDuf73u8HW88NDqBM8/3g+pM92Vj9ew8tfFSNu1SCXc6axtQgWFbLY3+
SdOH+k4OmmIvMqZku2WTVRsPuNl6O4X6LTqdCvwjOVg7rMnaLNgD6MW8koTXFRJeCDtHcYs+MP7V
cFNJeovWrEUcREg8D93FnCQ/Zf/pIGdhmFMs5zkxWVWp+WUBZmphF2wBXd3rrjv+I1cwbPpnxKxB
IQXW7zRZWoqa/0aFHPEYf37yPFMnEVSbV8D08HWP1X59Sn/NpCNzf5UIJytvqFyE2UHbxp43vVCQ
RzQeZ8593EXTixuvMxE1OViun6JEt0mm5J9RSlQpn6/1ETX3SHnLa/25Yx2FKz+D56hMKzdDOnce
Y/OuK+J4i14ylAPRnAEL3fUw1XGEnY9R39NyJozVNLtc4FkDW1zBwxwPXF3fBWI4DIb+SuvbSzn/
NKNoMPGBY7dJUbJkxrQaejxwTjzqsQD1UvaY5iTjSA4/Jt8jpN8LLN3lEhjoPvo0KHHL4VQMh374
PkzGBxalmO1OGN3EenXbY+WqIXTXQqscKEl+qQWA993bdmvtvrzaz7UAbEb2Za5bO7lekGFVrAyX
I4o6fytbJJpxM/e2elHjBjYsZAiwF1wU5Ib9Y1gO6HFRYPMhKiJyFKHK0+SJhPCfGfiuosTOzhyt
2mQ/B+h0n05luxSd8qx7xXVSuZTnphKmp15byYk/R8nhLzGyGSg95LY0ec0yrz79aEOf/zJiVMGp
D76nH/72I4sshZr2+WmS/EHO+Qo5YchydKCdCSXIMhDuTKoLKiEodl2kh3sAUe8H7DkYRfYhCDfn
3tqtNHxrRegpQA4JxZjMwfDTKK1tI4BQy27On1SzsEFpt87tlEQcfNTGWSyeGhHf29i1Lk/h/hjk
O2Sq0bQX8bE4qI1B6qqN9JWcIQeCQMmXjrhNXyn9hV8qwjgH3IJwPNCbvZO3WMS4vY80tGu0YHxE
b2YnAU4tirf+OmLJeEgW1ICGlZ805XWbGBWYkDj7UVP6z+NS/zYAuVrPceZCR6B06gEt3hWGvqhU
L77F0tQAZIS91OZ9fa8M35EvSJ79pC93vbAwkRI3Kj7zTjBmi4oyxyYfHB9MTZ05F/qUXs5lTy1U
c631FCW4z43YmpU19naFbfOFdeTCr+34Jg4usg+80I2FMBERiQQWrgkmkdCyyR3Evs7qrFrL3IEc
oXEe+RP2Zw4cQFIgSW5QvuoFN7QdFxK7K+nU1QRfdIgQIvdNAc8YP2LksGRi23r+L/OQIME63Gju
fVJ6D3bgvOhTnf3wpgK996p5yHrqF2CovG3RFMHCKkDsUfeKLsHoYQfXTu7zlFu8d8gR5OhjLFzb
Gm7/c0RnZY9NHbdYXHbN9UnDZ4S/1PegQlwtBMQspX9EH6K6yuFLnCr6cozat6HasLkHvb/JtTI4
hMpYHFhUO+s+qZUHw4BHgv25/8vCyVszfhmji0qnVqkPqZgzhXNwQIunOPiD6QCV9v0H2BLvc7rD
lznyPt6A52TsRk8aD/gjGFVtjX4HBp+iCNCNHkUAdHMNcp205yH/FY4JezPR8hEYmRZyHpv5/DAV
mMd8xMr+U4jpD1eogO48t7/QtM7+mejWa4EQEJqbWrhpKrXad8YQ4g0ASoNarfkqQqt8nhd+mv2m
Muc1OC87fbtF2XVa87bGbkJDSYenYn0f19b3XHPDtxJ3+cUwauUtVrvDPkCdcSXTcZF2Q2nA+hY3
xmsU9ya4JW26UH2EZSLxUsT1rCSNgZMCEk3xQ+6RP1TiZheojgkllfIbbyyk4BvNqVZ2WLEUtSfz
qe3AQoP8RpmwCNBVTKcMcUVwh8kq0cmaz5GC/i8DbWclB+HYtpzd0tqHmnnfGH50N0D3uyaNj3sL
Kv6vQ4hhT+VP3U427fLV18mTBVWOJnqK1CRPlPA1HEhqupbRHKPYNR7wydnKfjTqeA4mHptocTFx
ExcU1ALRdPuiLnp/Lw+2m/qIQpvvzWqKYfh0OuZaHyE1qI1o5Y7jYuCTr6fS7+4bHh2X7YiTnGzq
s96zkMMrJkiUKzAr/b1WlBkWdJjpyEHsgkjKWfZSDspJSa8HWIopxc43O3YwZjXyVZoxyHN6506p
hmQHvSLchlXSPNk1W5Aqbx57Vx8uG+FeJ/QLS3FwbT+65IGR8qpw7Vs5kKsKGHEPPQvN15t4GQqR
QkRfwu2pnbnaz6TonEtfyhmKeYg3L802Vq/lVVA806+GuNgMSldsemiyl7hJ/WyjJPuB48BT6Bf5
o9lX2ra1eXLE8ezf10bxt4BqzLqLvCczqTnJJjWxhYXm9yvyffCTHlhIs/dh8qfGWzSAfe+CSH8c
GmxYg4wvRMx7a1u2uY70xxgfkFeHK2IMze0M2Rywmq4/o5PyE7GC4aoUFR/5PA77bm3EXnfSE7Wm
AfWEobuNx0c09SOsfvQCZHXqPve2vZM/FEwUdsIpcsh9jrMIq7P8oAoUggs7qVBD40a28srydm5k
I44vBgFztHcINIzLsQzV7bkPs8CvsyxDbxZyggyzRhs/INYv/+usPqekAyG4EXBSCsjnGae2uEc9
dXueFv4BcGR4PxTevLE8GDPqkLJgxPOKfyaHrx77ARAhsboJyaWwgBWQkJFRMnnBbaOtBxKSz1bP
viNUB5ySOu8Quoha9UJJak5VimJGmuBoyQPCIMxIw/FTmOyXYV2G5APV2+mlAiArwwIteb/a+HE1
R1xNNkVYCd58MQMvPvome/hUViB5YTzbFIw2o4OIFng8tgJKKGx43eBaw77g0dfTpey3kr7ZTwgK
LZOQVX7bTtpKn8piJ0dHfpgKtco7exrNW9sfgcVwMT2m7grpK1jLZjlTD1fc2t/LZtD/xrO2Ar/C
B/IDa4UImr2oY9SY5yCLX1BTQ9rBrJ8mhNWuEOVukQqsopd6RLw274tpi5xE9KK7yaummP2Nk7vU
i8pkJ7tbrZp22YiTi5xUBSNcwtIf93L0n9dW44Ilu7hnk1mfr43M/mvntP1N0hbD366ti0/Qz4Kn
+HHtLn9RB3JshnGYHSNEoYWDqrbvZ0bJc8QxFCliFl5lY45nowxEBMNfpUaCsJ+IRmCVETl7dNNm
F3XdLczb6MrU2k5bySlwghbKEJqHwaysC4RcnyJUP5H5VFLKh8gl9Wpt4S3UlvmFUpTs/v1WW8kY
y7Pco37oMGLP9obmvuKZhdyDmC4PyceZOdvpisxLnpnjJhfSS6HL2qV3wlvHHLRbM1Xu2T2jixQ2
yCSUuCRJSCe1tS9RcrKMUlG3RwfVMZcpz6xLt6p/5oMVfxcn5Z8Tk1SB7JEnc9j9lCfanxMR/F/F
/KdbyAuCLj3yO2WJqKCFpQzldMECYHwp8vEizdvooctEBUqLyoXsl2G+gdCAzeLphZfLRein8QM4
tX8J88TVZJjad5/Cql5h0xQiK32+2sdNpwm1+vGfV3M9tV3Lm1qUuValgn1xGGFElkzwG2QhSzYt
s1UOssyV8ng5jUq5hfOoFHKYFPv/da78GPJG8srUxZXD+b7nD3m+rxwdPj7GFLX9Fl6hs0wsF8yE
5x2teDCvVcU2r+VZ3OCF4ifmiFGLGOi7yFlUnq4u8rkdtzJQl51NXa1Su26O58n/14uKuwVFal6f
L9zmCUa28p4fFz71/TcXlfNTgHWnT/vpohpIYtUJP3/a0EBxIDCU06/gFPv1x//4vciLurY6buUH
P//M/+7Cn+6f+3a2NrqVFMDvw+S5K2MV20Lk9xQXD12yneFWNiHDAfjIapwrByHHV7b+bRlRHxFK
fDKi0MNP07H7/JfpbpV/nt7YxVJe7GM6DiTzoowb9Rh0JDFtAXJOjO/ZPEU/qJKyjUWRGs1IFzoh
Bo7b0u+T+4Cy819CE7t5Dx1t+DgydNKqX8kwLE0nSh+NwjTX6Qz1Ay9Wdw/wD/gpbnUPs8i91fU0
sCNZtDzsfxXoQdGTZduW5dFCE2WNWRyMsveX+mBiLibqIFbdw51DDdDE6fVehsl+J7Cw2VF0SqY9
di0dqqx7eXY+GHggUHN030POA1+CZdN3jXKZOWABqQIPx8SvYTwE3hsKww3CKH+aMXDuAvyqg99f
r8zrgooCGiIpiKEon4Qd5HDJ4tG691ESAyqHA7cpxNwQkEzvSMpDRv6NRmL8AAW4faiVJ7ntlo1S
eZIb8gKV2n+OJNOnsK9zJBqA79+/zpELTdM0mge1eZaXtvPA3XiKg+799PTfTPzrZ8IfTF+GI06e
qtoVS/l2wrBAWSLrb17KdxhinizI+mdgaNnBcye+nYKtEJbm5yhNO8Kp7Z/ZvrxHqXP9lrZzDgpO
jRCwHLWdp/rWfTz4LxSUwrdOBbI1G4OL0ilk9mlGvE+K38bFr1F1i2+jmAgfU9s1iB/cu6H7IsdB
snyeGAcVejjiin3+W04cQMFuIuOpma3+skl8zMzRVgI3o0Gssnhljv6T/AYrkfezLYPkiRJBtdbd
ITmyW8Ki8y9zqvFJWlN8zOnFnDbMk+NYFdneaY15oxcXjanoGxYdFW5CrrXvs94U8gnIudf8j4VU
1V5TFSkXKCjBwqsXZVn44vv0UqIn8ILNvLns1S67NeY42c4JPshGJsRXwfKiPK7O3no2hS/kOCbX
jTNqFMGH+Edp7iSSS4nSeBnF43TDst/bdejKbjLsnR7t0nuREZqlXxcGSM2y+67kk3GTCKbbXGLI
hhUAxVtasr8IC4wJZl6rpdqyTFfwmdyYqeYv5bA82KpB9T5TbmsZEsfPo42xN6CI+Gg0hb2r+kC9
oNQxXVmema5dJ24emglbnBDU3neEh45FLfZnCft401R/l8X05PRJ/DpNWr1MQfbfBQZ/zTZzMSvp
+noj/7flIbfLEaFZ/tWd4s2K8vZQosC2U1lALAKSEu39NKH6710rPam8N+RJC1TqBY9X6trGcbeN
NHfeO5LpixpeuXG6WMEHczavKCtrKLVGwT6uAUdOXftYB0AkE0cfL2IUze4NV/uFQEZxEyTJtCz0
fgm1lfLeP88Kc0IBKEg6PGPF2T9HWS7SxybyffSfcYXa8Hhy8UsVs77GhsyK5fx/XvPrHf+3uKA8
ZE6gVm8ArFOILqZ6x9sckb1mGFE3pmlbWXc9Fvjcp9iBLv1q7tcRa+r10CS08UrbNmwCr2XwUAVo
dqkkFusq0e4Q6sq2BkKr65IaC8KI30nueesiMfpdmIXloz5bRxg2zXfLTRCYR7bqaMNHvMHvqVvI
gTTjYTuNdneb44t6KG2sz+WVFKfcgQJv0CMvrYu2MvtNkzrGN9NctRUgPjRjqu1o886BxPdIBhYJ
hbT6KSHxeag52yKz5rVkjNhNEIr9XXqQ+HkxqQExVYRU9ZCNmlmNnc6CsoYfHdM3yr4ALOun0cRp
qNu4Gjg7fVyrtdsA+QG3jiPBbp59G88AitiwkVGcafzqHm8yjHGqX7md2D+0QDlWVcMTvjL5F+sN
UAoTENc49VhKBCqeUvF+NEpQIL7tLfGDrK+sOQCzTwJr3dlG9Vqa4TbPYufHrCtQJpxyvnNmVIvZ
R2nbWKurB7y8f1lz7N84YYbMcQyrQ9ettyaoyTt7tfvgB3q6HqqmvNLVIN3prhLsBnvs2Jna0drK
9ejRKg1sZPmV/FBmH7vOgYq2uFKT5vO7+HuEAQeqak2y1I3eJlE1hldFOKGDaY72d4utr8sj84kq
eXdhzSN2iEHjvISUo8wLLztK6O0wlsaDZx+lWrBsAGOTIzOCamLkU1h2lADd8X3kH3N0yJgwxHgi
JiPaKKXVrSm16K+k1VeSnTHUVbissPC8+c8Rc1Tke5D1ddgiHLXAHxazkBzD6ACrzIHfCYIYG5dL
v0xwITbJAK9Jy80WKGM2niLSatirVVg+V5jZb0ixdazYRu1OMZT0PaKwb9u8dB+xH++2SUvWVKtN
/94N8h+nm3TzaxvOw4NGMfeiAaS4RRjdWVqCPQjI7yYznPAucNLmtjWGB2q35YuqISVGcoK3qWhq
8PUWQ554V5kbWg81CV7ZX+iVsxsUrYVBYpUvqBZQQmKNdpCj3kuBnt9LpwEGqVRc4kPXK146S8rV
teNOzoFOttEHpXpgm1heKy6awthaZ4+FNpqQJgtks295i64LPCzxP+Vs1gfOwtz+1BcnDXbsJVJx
50IdvtflKismHhUfpTFZ+JJNeyzCQ9c9aFCTDpU+k8TLs4duLCGsiC7AzC11F3F6Djk35Zmr4GTd
wWtbfRlI1WJAWx2TbYxu4YXkVTnuEbEe900SjHvLhW146ozqbFlpuruTA+cQOeMUJ0ccOeU8fg4H
Oeoi6RAMq0/XlqdemngLFBenVVRp1p6HirWXZ+fDuS8J40cSt9QRrTqvF38LOfc1jf8nprWC07xp
HH+28Ddfaiy5KnwNvxVppl6X5m2sjOBrSsPc5UhhnmBac5dhQJ9k+IMB8TqXcuWZ7BMRNqirg6zn
yn55ePcO+DN6HvhaNvZu3lmblm+kO3JCxknpHpdLLHlaV12d+zr4Q5Dele/6hyC+HGy0jTcqyUlZ
X/bAF0p4IDftbu6FgDCZ203jomINTapPt5S0qsWpHU1hcaU5dXE1fozIPtjogYZLoV5cyTmxif3k
qTOE5buOOzTWcZe59psufHGdIV6rLVIXY9cNuLElkIfBMD1bvnUjUevwfa8RUHoPbZMBZ46QhLYD
R/QvobWm2Ev2uvBm/bQBeD4011ZoWUsnxi3+LPR80ncm5UWugIFz8JcBeYG0iOdl008J4vugFSXO
ZwAatpwHcLdwA0Emys4zXNHSm3FpBxVAyr8AHGXf+Qrnq0q40OBM45494sos026bjwBPNdfO7+D5
5HcJtFv82xSbd1lW3LlJn9/V81tjB96NbFSDZ11WGZYWjqUjr69TXAc6H7rroeyUZEkl/97OjOEg
LxcB7ryCDreRLXmB811T4O7rqod0flbwl9L+56ZXCIyfZ8bLs7S/HG1Qocwyv7sMvdqDbSsZ63Vv
/cB7I921gWEvvDzVNlLbt8Pe5aT5awWNuUVWqVycRX/l2SmuO1rqkJxCz90m2NYF5Sn5shsBqS6T
ScNIWxibyaZXt81OviTNYX4fPTcjEdzkqrVzdLH082ssUMLxF7int9Rok5coc7TlNGfmrae1ArdK
OsCv3fZS9/ECDrEaRJPKNvFF68pHXA6HxTyNxdtUY7CpwSRelDVlgzTCz0dC2XtgAU7TP6Rz2a31
LkNKpAl6QOsUH6DpU6MSoxo8uJtOqfnXZfA0gaR45zfTabpWBQMFSpicWRhmN7oCl6bKK5Sc7REa
X4GzZZ37F+By5qVsAo/TjrqlvcpWp5fdfeuSySAySDTtoTB69IxV/foUnQCfzf1+uozEoN6F1bpu
RnMdURGQEgoWLgnL0mnrS9nEEuLWUL3gFqOg7DF2Zt5j6C5UfTwfu4LKyTjMxXOOo/TWm8N+3fP+
OBhD/TsPgVDJg1G47W7M2Db2qAyc+9OPCNknRxEuxVZT9f11PVc8lz5myIEvzfM0QHQk52H0r77E
yZDzjRwb5M0iG7VXHyrA9vxZzjc/X1Re6tRsQJfkDTLd4iP/+1tY4qftYLIhadrhZwcapFFq+yGb
cnvZGZN20TeKRWJFrTc69jdrFfbqQxAp+i7nWbCUTbj67lHR7RfZwp3Rvkt6dSFntmK6GoCiD9zq
VgYovg9iybSnQzRb6AeW/DYqZaqPQNbXGPZhtDhl4U0nDgmAq9VshtpKNuWADNHnfmO6YPXOE0IN
6jWlVsht4iKnw4gMWt3mLSYocX4h++SVij831J1w3Z9cDMakPSAyFS1P5VLPxYyNqtK4PrVLj7cQ
62rv4lw/bVTtACIcQTNRTSWzkN0iI3CKzxX05qpYv5fFWRkQNOjnkaZHptTSlSsoRkv2xvVBAlvR
TRaS3mQ/LtvKPYl3y1G97dFOlKenGHn6ESihsbWcfBoQYNogwV/DmQNz1Y9mXG5AHaDc0AaXhhFg
mtuUwbTvzDkqN/IU6O60DxUNEj3iYyTUECTdQPXcFq4LvWtSeCaguGLZWMwXCJlU8aKAVhshVAKE
vW/Rxzz3jQg3nkfPZ/+XuP4vc8X1hgAEhrRIDhIdtVW2bUFZaK9fzoom0V9H1cwWc6X/y+go+mYx
+u/j5CgJi/e4L/c43/drXIQGW4EQv8hVSh2Q0WpX2BpE1NnJV+K9nqxgdaNdKZpN3sD+6RzM7cMu
q5ci2Mn18FaqipyD5eWgKL8Hy1G9/caCq7spNXOn4+v9FNfDeAVz40fpTs1ThPfdXrUnNInEYIQL
3k7V3BSyJ6OpnTiU5DVnLUdzz8K2L7MRAxDB3TgLTEBYXrKkrJ/yWAHhqY4Bj20xGrd3Jpq8N7I1
NDkUb2u8Dz2nfQSvI3uLvLVvfVRzusn14NEiZaMYdbRR8qg7UKDN9hib4ZBEofJOjQr2NEZrfENn
Z+8Yg/nb6Pp1jjbtGyR6rJ3IO92bVhetm+BOiOVhYR7kh1xDg0S0dAURFfAF8I9lO570loruFK9P
TaGgIs+GUXEum8jYnrJLgTJMq3YaEIwbNJh7aEfjqdddmdGMTOeMrmO0dEPj3nMSG4SaVoUb0gcs
Q+Vay1fm35mqeZesddoF+8xkLx1ILLUoNvUw12vZDFqlxyp0+D3jtAGlydprmV/eS++Sebq2IWh/
tz2WDlFV2o9xZoyrxjOs67BsTfiemnWpFF1wsEKw+q1uFtCyKnfZFs74XKX+rwH53J9NUCxdT1gz
aM6w9cvWfhgGltSuO8G7mYqdzKN4qX6DgO14i3JpeT/n+kXYIU8wu+4AzQHYrMzFyEk5zsRJDey2
XoZVinN72cDwbnXn2E2Bezw3C7da+IndHuZKMWdwjcRVcRCsE8sYlnWYD+ukUN0FhmX1wQ/Un0YU
4Nw3zpje++yHD7Y8nWy9xDg5rdapw+eoR+cIwIe7ibOiDvpZ/IJ513hBA52aTltNeeGEDbRyjy8u
4gnO0nftb3ZbjZdhM/u3BZWTq6ExQVtVyq3sCnvPuZihTizMQPFv5YCTdt5KDxr226JPHsrKrhaJ
DwxupK4TC8PEVVbF9XWA9PYyU/mW1xOJzKD81eBRu+js3n7UEqy2q6pNrgy0IndxY7GBC8nPrkJ3
rl7c0nm0XDf/3deA33dKDGUTlcEZ/Qp1JJ+KllhpYZenWXF42/gxllRkE5CeAlgMWuwc6qSBwr9p
rFxkSR/iRfonlKsaips+ROY8LZLCHzZRgR9TP9aZCsUuWqJEcm9j0YaBiVqv9Uqbji01FqTOOmsL
aNbgrZtYS98n1Qvp9RYelflbQXjYj5T2ZyooKUleVtum0roV/mQV+3hcaZ3arSHBYnkv0zeZZt+p
Dj/tOSJAZuVThGW6dy1/rMd80Fm64Quy/cQToioA34NdIrqP+DaQFn7ONcdAgqhSVm2Y4gk1ZtZD
10f8XwmNR2RSjSNfj0Mm9B9lV2Mo2goJ9f+h7DyW5EaWNf1EMIMW29SqNKsoNjB2kw2tNZ5+PnjW
YVbzcO7c2cAQER7ILBIJRLj/Yh1qXrCFEjk+G0U9PYeKQtrBse6kC3Rld3aN9gc3YpGhaYW6k+16
zV5iJQQVdq3ltS6NIJ6qg6Gj8S9NOSjgVlFoxFheJnl9HT842DLcIvIazqpZxeH1e+id+zleABLA
SnvQwHZ6b2lKdd/ATlz3VhT9FfjKUUUb4g0ahL0vekvf8+oLPqcukNYlQGYOPuDgVh1XHr/4/1E1
Fd0iaz3bfrWRODl8EF8lrWpc9HLvt7ayA7eJM3EefXAaLfGyQSiw6E4iU90g0HWAAKmuhVHU4Kfz
HMO3yAIKQD0wPpSckFFB2gWAPs7ke31plriTbn2eJzzSkFW5jYp2gIyiYkO69lewNJOsKfYkQ7Hk
dYs7V531H8tJDtpWToIgC17yxCb3torYcNjWpuhm980wbWrrKGPezW5UX0DpxNs+auKvDXiIQYFd
P8a4pzsatc9W9409KBT7UNZ58mz3mN1JCLtSPNpn51Ous7YxDN3dRNQePhueY2ymwJoO0pxayDwd
RMw7aXpmu+W5q74Uul69eGbD/5KmvM14P97F+L6vpOmbfXOQS9YG/7zvOraR4Q4XG8ICWEC1e7LT
rD1ng4tzY4eqvKKDhdWVbxYyI9t4UCIymVX+YhreXyWCDF9S/BrQtu6+xLjaU2pS28dhOXRWjQSj
W55v/WZe56ydYx1qBbFy6MfIfUiK3a1HzsY0Ri6xguN5G0gpiZz0ufySd/q04R+7XeuB5sz5Kq01
7E/qADg/Hu1YeYRmtC+Q8h6mHbhUayVKwAilTOfAKV6lNWlx8/TvrnqxkVGG+RolrX9P1GPS7Otf
k5TFiXAqR/U+i98drZHVe84n3T+KyOxNc9b1Zn9TZUgEyUBTlDj7pTZwutQJfw8uM1u/z+bvcUjC
3VDPV0EAeZkBkKuzDUvSBKmaXeIO/+CpZp9117PO9XLW1CBWVx9OZSgaBvvsUx08FGZzJ12BAmTU
GljNhImKvW/UZUfUARCOiWkGNq8a9Y2svv0iHXPbBWhSYks3jBkLD7zbxnBj1mWxMrFZPSds3lGF
+NcZ1tbvfQBs/mv0NiPwUyQb1Ql07h/ihvKxr82I0iMB/3OofOAt7revIx8YGNYXhA3GU+E3yp0c
Kg/5Ik1pJ+xXgZXcBq7NcGTFmBQALH/N+C2O1ykel/rdrRujcWdd43TGE6KqYwV4QVlRqJ2qs5zF
wVziebi0r6e3ccwQ2rURW8Z1jgy4KQnilZzKYdIj9xAV2qGdZ++h7M36HibDKoSjmW1TXA93UzTg
zbzY4UmInIUjYp9IsBqH20CTdNe5/XKlW79cpHTqfP3bQNbXYKOWi8iAXL3qU7IWKFo7s/q1crBK
jLOmPCR1WG7FSHFOlGLdxJF6FmE6z8o2oZLanwwTBv0fJkmU7wB/4df7f50UWLX5VNruT+oo2BS4
HuolVHNGLMi/xbArNp7tVHe6OhqXGl0bfnmh9tUYvZ06d/GPsObB0Uf4AGiIgx8S1UFQHD7Hc2kk
IEk1p0EnJJuP3YBly7A8IusmMx9ydNxXoz4vMkb9XRfY6Zuqlz4wcE/fW20/vVmefZaANsjCdZpF
3UMVTvZF1YuMRXZS/YVc0SrnQ79RZle2ExSXozaMwQuPy58y01qohFY1q89tX+DcOrYW+tVJ/81E
tkciSHbVaF0yCNMbnaAi/BSP1tUBI9ei8aDpWL9UC4hu1nHb0l04WPaghp+6xDxIv4RNBj5W1gLV
U10N1F2H+4xvO4Fc7bcwkTTWlqv9O0xPsy8sTjGFZvfykEwIy6nV2G9wEoN+IUnlW6cklSUXfRsw
ALQj5kfO+pak9mJMpLMKMryponrLT2XaF1Zt7Ks0tD9HnbEl3T9/V3zUmzoIWxdVUconK8yKVdhM
6neqQAgSFCjkdrqJhjGIuI3MmDrc3flNfqE4WaFuc4ocy0fBxNZfIVV416bIeN2aV2Uog12XZ3n+
VQt7bOLm1A8vDe5eqy52s0c7nfLHOUHPGkz3a5LW0+nWb+CSeJBY/lvRjxv/FXft63TjPWbIqgkK
mRFt/dECd69CxSl491xuzRjTPWl6kcObdjkkY9Y8cXOvzbTOHiBSO08s2K1jOUGRstIOllZK5nhn
eXm1Cdq0i9dzAWQQ54dyf20rlf5dGfDDRDzCeWLB5TxlWPCOVRg+ygVhm1f3yCbtZUzjSbQtgsrf
F1q7V4ty/mc5GVPretL/5+S/h6RH7Y3tPA7R1WlS7o0sHIsj+7rvckPM4obwq08iMBTFvZvP+BAn
wUPrcAt5xf+iH2gKkA/Pqa/FC6k9RLq/vIq1R6lJXLffUtpIIVYcfX1+tHtK3Kt60WmYlXHYBX2h
rfshm1aqg6FRaoXpaxiXKLMBYxdD5Bq5mKshsq2r2zH0T/ZJ9isVVpWb3nbUO7/T2jsMSdiaRl34
d31E/q5dvb88ClgIhxgAT7Hyoiw7A/1ZKpNRiw7J0hkkfXaWA5bO72fS/DD8Yfot3NbCeWc2QOLC
SblDoZqXGHaQyt3skXYJ8lLZyYhrY2mwcRYR2CCDsyAx13AZL3xDu6NyLo1rj+GuAgRRHn0UqpDU
ce6FgBACRD3bVvf3jZNQo9684d+q20nEHIzlye2ye71EIwm9fHQrljIGKmj/aS7ktyya35uCtrs1
BSH3IfjX3HwxnFJzM0ftNErJdEIdSisYjWUxT+lGi/wCiwB+gzu88PRVUlH6acGk2UdzyssLheAE
SPwceDskLP66NvVlBH2n1D6i+4bmgJ/vHbdydlEQWa/O7FMBAoOR6d1rX7vOa+yF9g40kXGE+50+
RfzvreIFz5HDb/RAEXwP2gYdnFbL7jToiygyjeMmQNf4Wzs2a3rsv8upxbXe1/Knasj0o2uMzm4u
rfE4tFBCqi7/ZpM4+GG3xWGwfftrrSBO4UB2QmtULc9NRyoM4Uzv9VcoQKdraGeafw41/PJ61dB6
D22W0G5Q369a2uOHq6akqtiDgHQo5vHiIOZzYAXwjKiql2+ipU8G5DCq5XhBtXW8ZLax1ZoRpszS
pQcJ9MrfT6dkcb2MsnEjk/90retEl13rATucNep22M73q8kN0sVo0HhN8Tdhy9gll35xLb6NisGx
jJadkVzYRLwHj34Zb3oHtbvlh6aAfAQ4lprZ2V9+jdKZm8O4cko2gbe+RH6cMiwHGflt3ocY8PL9
Cj/7sDu6pW7sywU2lUCg2btZzeKxM9Xn68EErGe380VaeEEo58ZIvl1BWVMPBLDTtWkvoyjnF8+I
TMrFpCfNM4RMq0xZI96Bh2A4pK/1v69WcbUrpOt2NblA2U0Q0+N1LPivgo31rnWf3GSo93VRtY9p
jXZFFLnj22TAzfXCyvg7rtptK0VAO7Q3tlUFPzQfI9a61K03NSxSxNlV9THPnWxvJWp/Lg2vPFMm
qPetY8P8GAsMDNlqPMihSicH59k+3976gtIJHwpPcfd2jHjybwPcTTrPV7bRvy4iE6SpeelLaNv+
UVrS307hoQBSc8oS+ymEltKsuyo46BHgnrFCDGRuU5NdkFcdYCNHnzxdiY+zY5drGe18p3rS55YN
ex1/ipQp+uRPypcssguAocTHE18eo7N6J4Od5Y5nveR7J53ZYIQWAtDs+pfrIOhlOD6+Ct+UqZ2p
B3vdpuIsTadHQRiFvidp1WH0NVmE2yMqVjs/TeenibzDBnFctMVJGa9sRBK+sVb+hAbP/NPRvDUw
JThFWRittHTw/0m7+qEsM/37XJnVqkAQ5w3HNB38uT89s/Yct55aG/dYcNjImaOyV7vzfBpYZx8G
z3fuguWTYwOOU5+E7A8VipxGXzr3SKab+8owOwztSPmaPaBJs7XMu6ww4x227/1TH8bpxm067bVN
EvT23a765hTza9DM3U+/zJHhDfiu7fgj8ZQoWCmqeT9ppf0dfVQWNnoSfo7BPazLWNOf5ZOLDMSr
omX6piM3ZmxKVuZIePCCVJvuXLde+Gj1FI+VIfEpmBvBVzMqbDIzcNTzsu2B788HC6fkr5lSqOjA
FGitLGE50mCqalXPfZ13D9CDWWQu/WC0nE2mx+rRWWaNFne1Zn9uF1KboYXgldLOWAtvbSoQvJq0
QT8XoZ1/sXEZXmhujtcXZ60vjbWQ4CSqh4gIHSkvvlgY+P6KomZmrIXNdouSa7nZlUEHtrAAP08U
epTqPuzGlHsSOEheqda6iC3+b5blthz6ZdVkT2TrbgMSHCwzbgOTLMWks/zDZWLYwWf4/I+ym7Ct
xFkNDt4YQAmTtwI5Een3O9s5NrY/oBqOZQiiji2GvUH/yfTYr3pG9gyjuP80ZCFkV1XVzjLo6IBH
A9fSdgIFQKmtP6J1iUTFMrU2s/bBtPM7GQwKRTmgkKOtWd4517xXbvrd3q+deStpsDHloZ762nSU
Zq3oP6s+se6lZaTFSmnCjIWc6jzNEHYlwTZUXXgpQxPJtcKmul85FsuvvA2rVy1+9am+BashnB5a
FOu+aXhHr9um1p41iAO7xiyHi4YU4AllXnXPH9g+Gu0cb2qWB5+NPvjhZFn+xSG9hUMOmSQ03Nck
c+amX7m62m76GEaUHUzRSim8DhW8KNtRXiouDgJAZxK2zq7Gi+J5xn2HClqpIMpbnjzdNP9x9BhJ
Q7f9i4taK68rla0z2yrc6NLdZSVpbdmxUJTAZmIsskPVxOZFdicyIHEOijvXuEI2L9OcH0LdgtO3
7GJk31OPGH/noXtsewxJRGXMERGympfC7o+dXR27q2uQxN8ih5obxFPy9pRDCHzo0Cz8t+2FXiDe
gHgq2d3FCsNAUu4Ux8PXCPvUg9uztesqA7nAOo5e5nm69JFX3ktXrRnvEaG5CGNElXppzOl91Ai9
4NDrtnl2wsjCvSnR3rKu6A+1ZZDaLw31LZ8qdRvhVrOX0S4kn+4YZn+S0Swq/0Edor2XwRLPmyA2
ghcjQVY3Un5er1A0GXuM4uXa0niJoyXBp6nU45wai3bkQPqT4mXpWtLYt6aksR2NT5NRSWN/aEqS
+w9zs5jfnyS5PwSHKkvr5VLJMioflGPjvQ/5Kk4W2udcoTwh1bkMF4Et+N3kICU9Lc6+J43jPahq
Fb06NauORWPf9Uq2fmEc7AAVmZ/72DkDiB0ouozlszou3k2j8dmPSly2AjffWNR+PjuukyDMb/rH
to5O2JpCNVSNo2NbzTOs8PY5zcN458+JBneVPjnYZvBVjVTvLC3VshFYZlKa8yPMi+5Rcf3p26dW
T8dvoTIgdGgY9X7K0vNsF/in4xiCulVrfbLxAlpV1uj95G2E2tmUDvnKKgPnUwTHbpvkc3pB3Tq5
LGqG7jQ/TKnTbbMSiMoglnjSLkMkgq6b0jL2032ShuXatvMnnMi7exE5HAqMkKeWZ7E0rdhrj7mn
pGsR2cux9XzybX1bxrzhUVosnxJvoR6bmG66vxwub16X8wK00AScEcyGtnUtB0WrW6ecksciVSyn
OSvDa9DtGo6Kj4CJgTbincV2jEvjs86Dce0X6nyWZpQWGySFrE9DiQK52pdfrSgxP7uqUR68wDtM
k/tCVfIULzwRsTaSs2ie9mHc1Xe3/kwFeOIZdf3BFak0VX/n1wqctWW+HGBUmJc+Lk5uhhVbGC8p
nEW/koqOuXFC29iJqJzZIdXZTN7fmevC1UJ7DisQaIlSGrrFylR1pmC3xMqgdIUoygWubTx4RjU9
XrEdydR6F0kimJln7+e5aVbX/+LQ1t7bMtwZQPhQZfohqvHQzNIt1ZnqqvmdOhB4V7Udv9S8/k+N
7tAMszS6aNiqyYwqsryHuqgh3DVmfei/1F6uwPAZ/CcKLNqZN8+XoXD9J1Bj/lOPvOYO7qu1lj6J
BRyEGmdh53vpkwN6e6+B14YIFnChKVSNJ/9bGCC+e5VcR1MmWYddxX9KrQ0sCDgrJnfYx8sZ6jTv
Z9J3GwXLEyNGmThnv2Xj1cx1uyXj7zzW2Bg8OrhEUNfudRb09FFTZ6BSo7ugKo7ShQhIq/DiwqO7
09X7a8QSa5Qw7Vxrbo63vtKsR8zCeRpj7IezKmTouL7LDKvC5EGtkUtY2hTP9FPPRvZDn8RUElMF
8SdXR/FS+uqqaMbVNTIoXHNzu65l4LpdIYWkdmyNTSVVHryRHWM7VNnfPoZ8SadaX8s8w3nqDxHK
gJ3IENnXiEblDghZdD51XfzVi3TlrbLxbPPiHBluWE2nSQ+Aw+td8VIZ0Fy9AsMID3mRbHJ+VpXO
Pm04rrTSdK+WBKIUb9QsPZXahYcj95V0emqsrSzLmiGEIT8v95QMXGdfb7nbTBmXyNvsRnd7hIf8
+k0Psk2FrNLnVHOjY+NjONx58SIPJbKlbGNK6HohojYtgNXNFJv5BXw1GWM0IldNXiFnKp0fxiUe
uylSKlWwN219OErINbqxgMQnVgia0mnPcjBH+Cyr2Y7NciUdmYqosm0sJtbSaUvANex6HhRTezaH
pDt/HJPJEduQstCD48f4qOhQOQMl0p6Hmo3vonK0Ech2AiwHhXSkvRzw3ALqln4BcTe9us+AtJx/
65cIzUQzaJkpg7fp7Yg1hmJ5PwKv085GgomUnP2pKX1K6VDKldMy8bxNHHKDyDwlHXAYmvxH3rz9
eeRtcm6B5F3PpK9ZBm6jf+rTdAerjWLc/RaronOik8MaK5sMsdoekhlUNWvL/KEzB+Ogs2q8WG7v
XlAnLPxd2YJYynD5WlutFaJ8aQ/TEcdNi0xAPkU/M1eNEd/TvwidknfdGiu77G9rXrBg/JieAXTD
YjTn4VTXs3sHF83dYGuR8zsy803pWfHz3GI/5M+VupsbVuTrsgielcaY+Qop5ocYnDxUJVzTJVYO
WjDYB/DK1kqaODC7m7AH3I/CJc/gsX4AiWG8Vtbwwua8ftCXRc8yJi0Zg2H5ofVrTCKXeWbl3PX9
mALANIa7G2fhxm9AFOZnMKsjvBoi5HDTq5PmEtHW8PBJKvq7RHeDY+o09zx+9NdaVTHOCer7ekk6
RXOZP/4aKxMnvmAPAO2CJK2l40jcqU5Bda9FfVU6cydX7vQ6KfcjeUtYMjRvA5bkdVVc2KwmR8Oe
wWuXnDZRwI76KPpNg74pI6v93s3jtA1tpz55WHc8K4P6U8a9bBF4DnL7KYC5ecaTMNqWA2QfXCzM
tYMK4Xl0XTTF4+ZBDlhHNg/Sz/bkfFXmkoFffRJxm1ApcLKQOMEgBcHWHOPTL5WGLo9X2S03KE3H
sY9JpAJjCzLtsUR3YwgxNmzVQN878eihDE0Uat/LtqnjFtNjiNHqNzJpCJPkrX6WS9vIcx+6sZs3
1lIgLXrjDAjEPFemh7PE0uWh33VydR8hG7rk0C310TpQezyPFEr5v2LJIKtrk232ChRrsY0DBQhm
FC2WZK31dc6MT1lqTf/U1RsbOsp31WwdWKdafw1hRk23ndq3cQiWVJjrPhomr4mh6LNL0YT1qXSA
/lCE1e7l2mUfRevJDvPxaXTC9gGZTf8QYDCzHXgifiNjvqaqqn3mHvEPpeKw1dOt8ZtCf1zUyR3S
bF+6FqOrZjnImRycXll1qaucxABLukazU1EcpTI21Wq6k78+RIjcYxV3J3+8/NuVfjUco2j4W7rw
E1JRnbBSbV0mkbKVTjmY1jSu7Ch7NYACPtRNsHGdNL2LFi1l6cIqASDa5B9QqDSdTW8NjxA/2RCw
9XSABkfDXtFA/ZGyrXFX3EXjYGFSrJKlydrhq0etCn/JL+iCRKfG9NGczpT+a2OEP7RxUB5VtUa1
ou5Y3S/hKGWmG2cKojOK7OabbU9rtLOHr+RvzP2MftNOphdhc9JrtftkVopxgURVrWU6MrY807D/
uis6JXrRfYxnl8vKl1Jyd0Y73da5xbAGW7SW17ii4c21KDjJAWbpjH3ks5gqjXGuHJIowUXhV8Cf
Js3OdZJE+bGCo4ebv0+SCznOTLm5Z0Wve/FnBUfHcxP31TOLuJ9pkTXfu87B0bzT1AccO9w7j5t+
3bAz+h4n/XOqNtUnOOLJqayifisTrPlvxQe4DAQs2Ee9lh0Azzef8y7dyTwrjMaNis7EOWzhms9o
OB7ElRINa5sSQWxR+vqXXWW1ctBleZziprpcS8b4ceLruLx81eUQO/7ZAwh7klagus6lQRErzGPW
Ol7ubKchwAdqadayus5S+3vnqdpR+niEeQ+urqd3ZtpupWtalklsZ9lkzwaOXgoCUPIl5SDpA7ub
np1EUU7yba9/QRAUhwTRQAOhgDQ0X4UyUwR+8PCrVc9F+BBV9quQbaSFt8C1NWRzKJEz6A/84qoc
jVe9Uaj8FvqEnkhhfpF0VVdXINgpMF0kl+XHnrbxTGQ/ZdSihntosTC/ZrpKbB3u7RI48kKSkQO5
xzZzkpesm4OzXYT9qgUVROpNYRfVFyj0laSVZECaACGql8Tp7kxj4iU+q/WLPdYhtVBYITIoYcm+
RCgbETuuYAdFu5k9/LEk3Cni6d5rxsvtevKRRUz5TkFvdojC7NFIyHIPuTkjlp14n7TEyo9xjDud
NBc57gs61mTml1FzrNzHRi8P0pKDZ+4dC888aVArvUeWen6QlmU7LYZZNaurZbKlT9HGbztAkktT
Pnga95b5pXdzZLpnNVH3fYFvxoJ7B0RZx+regVq+Nce4XmP9a7LcKmwEcRrlxE+b6gXEpAIBtAzH
m65BvqGFJaZUDczUvsowBvGK87Dg63iBP/qq4z46Wpu/1XC+00J5KyYLfuRofZFWn83FybB6fS3N
rgsXx1Syb9fY5YLRWF+Q1evv+3Au73MFW0zEvZpta8dAHOMcS8HQGBHY5+CVYbezsLJCbi2aHq02
mu50inzUj1jpQAAgtwF4hYcATeh/701JFXW18l9NM9Leg3+bK8Ey2uexhaGbWW/Z2mZ36Ommd41v
pXduXZuXSd1It/TcxrolQPq475Odhmn7SkZ/u8YtDoBbht5wr+9+ixvUBjS+MuyzUHF61sp2PEPh
m5p9q1EkkbL/Nf9y6/wAPtFDu9lT4Z+XB2gXsiVGtkAYHWXn+HiHbAfLD++GOWsxqntv5aNaS6tS
vQRhjXFbIt16B6HL3TiONX8Z8vliLeXWNNdeuqqJPueuN2zdWosvhZJNm8Y1f/aL9Zqrm8MWe3M4
RktTjI3iuH5ucse6SJcB1e0uCI17GfPcEDsgcdtpiu5zo4B17fBBmx1PfSug8t9RcE5XnT6ob2WV
kTlTNHMto11jWMt9Fe7soNbeKtXA0LRxlIOMluHMW3h258u4XGrWkofAy7xHGcySg5f27uuvj+th
FfJIP2WuF6CLOJSfu5+ePihv6eT3D2SUvpuLaP9sYcoYq223kaYymRqs6RLEe6sVn51u+OlYinOk
nK1syzG1N04xUHqczRxB6E6zWe5NZb8Kkbdl04kfIc6KZGODwN7o3dEgrwfUP4NINGCCcbaiDrpQ
EI/sTZZTx2sxXWnJpHmeRoGs1D+LOevVvBVMa72F7W6TxFg+T4ZGpNxZICol/qv2oo7dWZe95Bbc
CbdHu0iD9YfsgZzKYSJ7cGblvZKWoaJ3sZfTRKn+mkAXXq8iXR+yExS3gPFcdYttHj6bFg/dJ3V0
zacuwww501V9V6YNuHG7ycnze4lzvLYzJz117azdSXTflQ2MgnVQg3JeO+WEmFnh3F1D8xY4TNlS
R5ZYOSB5Vew8Ky8w5eTT7Mz9C/WS76PXkqgJ8UVHuecu9tKO5V/Ia1ENMv2gdYn7KCGBawTbiK+I
l6/lPAbLYSG0HIbaxBd1uYoMdO7sLxaU21uX9GshC9OtT2XqczvF1Q7OQMifU81POHQOKy1A6zfM
05NEZHFV7fg9BicADvNTomLgQm49//+JCDPYCVHGhttyNe5d1dmkjgaw5XqczCg6Wor28gHtcj3l
l7AvciM4X9EuAmNJ7R4JKRM+mVLseOynn2wDNJqF9NPPNiLFXfg/28JCIb3Ju1fWpsB7fHL3iJVp
57q2il1QxNknntnvk2zEYVvT/+nVsNfKTMV0nN3VNqjM+TKU2vskXbGyswWT5MrUR06r3GUkqG8c
/d95/NpC/xe+P/6aWb1KkOfnF6hceKrVGz8srbeuhxJtGkrwU0cqmX9k8uQAKC5VWbvfXE9RVpMX
lC95z9sCEA7qdKmPxL47BAdsUJ0HuRJ8ILxHglY9xQCUT2WofS+HqX4SdnO6dCGocu0SK2+JWrqk
JaHSpXdYUzXcytI1Zflf+Yj7JAyRnSSqckl29Zaib3Pub+pOLOCunXMSfYvT1jnecl9DyV/a5uku
8OpTYfv6AADQjoB8XrU58FZLDpgZ77W0n7/z3o1wXu/nS5SZ+qMzQHOVgSiJQoj+fvLsNhG5pVo1
kL5gRurjdA6x9Es2oG6WQ2Q+1JMdfW7ZKWhoUK3apogxPzf6x3ruj8I67RfqaYEzD2nsF+mxq+ol
pZR3LzzUKUEnBDp1fZLBakAIoMpMZycTo86JDvitAxZdCLE8fd2zmaG4JnOR48i3jhdjqxa7fzeR
Eh2vaetflP+0tT70X9+DjaFf+654OoFZ8sT4u53mT7kCkclpw/BODlGkfKmqwtrfulhGhXdToiF4
khcgZ9ADAFOhFh465Te7uMJQdlbXZqdkMZST/t4pfto+j7NhdtXtXGjeBoWV+FkOWcvDLkni+OQs
2R3pS42D1QTtkzSmQEvP4WD9fZszmcOrA70j/CdBJWE1iEmXUmqfNYiGL5GeUiGAXoMgWskCzrRK
AI8djylTDV/goRqY2SYdmb9lNJ0qyCSGjZoEZc9W7G5Zy2VALgsXlZURdVqnt36kxqVaDIHGqg9W
rdWZr6oTDVtQAs5FdeHy6EXQ7bKwBWwZ+fdoxumbNK6nnT528I+6OnmwZ6BkS0sORZoYq66jwiFN
x4i9EwzHciVNmaXZ+qPSJM6ddPVW2O3dygVvv1xEaaMa27Xj5Hfz86zZ9YurVqRvSn3bBfq0F9fJ
3LUe/UwZntI5qag0zgdxnfTbZDxpLQUraVYpXL16ka79f05yU7h601Imuk3KqTrzqtK1dYXOPi65
4B/EfRoFtOg46GkOCL7Gm9prmhdI2/aMEs7vsUPTR8cZlcR1gFPCSxdaEhvHJmkgz+ZJiHirslFB
7VX5IxBFdxujv7iDTdHz8MUrJXExDNk7i3dKauAlntb28Xe+kbSpP2Y7BZrnyg5bKo2/B/GtT0VD
PtTPrP9c9vZZao1Zp+GOqpJtawWYgMM+/XDFuxvZaz+H9mM5IE/qG8lOui23iM+ZH45rgcGnU+xv
7Aayw69Jaq1jJppjUKfN8e+TJMpNUc2SSZFZaetU7cdz6ACg10YEX7E9IZVfJi/1ws/L8sw4GJRa
n3oYx6ypCEF2YaVR2PzLUwdj3WAm/FDoEc9vvch3Bgyrt773XgclaH7wbiZ3102fvRGD36Ru9HMZ
GZjUgn/axPgVfV8+mKpcd3BKXuhOlsBh8spsa2nq+Db1CcYDFUBtfcyRyLOxeMkatT/J6NyjAGRG
gX8no5UanBpPd59k0N6X09gi810nz6zFjxJiVk1yH8ZobTnL5ees0U65z5ZNpsiHh52qryszP5hu
anwrfeTUF1NK1+p+JhSWXws3R8XFd4xTp+A/FUO43fwKHabW+eET6pA1+WOok6sfrvorNB6696sq
/bDo5Nkfrpqj/avrSfmMkUWx09tc2ZOVxMMa1KoeRuUbWCrjjK26gdHgUH3Nko6sbhim92jiZC/c
xA8Sf5seDoShRv/H6bU9vk83TCuV6XJZ33PgWiVQwptik7fju8aICId4Rudi5Jm+SKvRfdMAyUJI
VBmwNrrhLAOtPUNSGosWD+qJX2Av7fdAHPlQTXj5MFnm/LrCbx+p40q6CUDDXb+LmUH9m6n4r+Jx
ppoemS3qer+fJmMxrLCiNTcynmlKcJazWdffz259H2bLsOeiKfD+vgI3u6ncfLpP/MDDhlnbSut2
sIDI38PGLbepbUw8oYgFK8xvSE6dCvakNYVH7qfp/sO02EfYwx3INAOVkvewP6JR46E0sZOmDAhq
HUP6jwPX93LesDfxUhhGH/ar0ulGpr+7XVYu4S7X/l8MSHDEU270MuWc6X51p6SskMpQP0lLDrla
UF5dBuXQTEGPTZpqbn4byE21upO+hAsfkFR+QSaKemxbwLRZyeS+wGplcmPUFpeq1+1wq38NdkGZ
69a+xcA8RVo6jOvrZKWumh1MbaRjFitaWU0gn7SY+CwLiyznf6k2QhIesgCRzlxxMvg6dYPttZb6
15m9XyQnc+h3kG0bynT4wog5zNUCxoeaFapZeHKqPtMvMnw1k7mO12V030Gxxj0s1UOg/nnMxjPC
NMMgs3kGqOXZa7+jV4YqJErKGLeHrqt84CBLuATq5CqPxVivrHFo7Z1k102lQe0TqYOdZNxBR0/d
ymkiFdjzkni/BaW9TVCYOwWOvfX3tFISZGoMzMpij93w3Oqvt6ZIW0sz8yAx6gun5TYq0ta35tXf
NQpBrefkUZDULHL3GWpr+uY+2/bQvGmZ0z3HbbUvzbh5Iw8fY53tfbmOqfbyRUyVP4PBGf2EY0pN
hMQVM5vAAJ0wjqySltFyJOOi6EO/l9EycXn2ORNLh2U0NzABCkO/u8gobJK3/8PYee3IrWvr+okE
KIfbytUVOrodbgRPe03lnPX0+yPV0/L0WXvjwIAgkoOqbrdKIsf4A/KJPQJjDAoJevmDxUbhneda
GT5EuWQNNuoa5DYjP9kvTSHM9aHRJUac0vwYKSMNFCi/6Ufnn0Je64gs/Mqr/dcLyZGZLOd28cxS
Ypj3uFqb+ndPdZ8n2wYKU7vlzpjQlZRNOEnmU9ZY7ilGiWZjiKYcUFO1g9v/QzbWUKxQ34GvOg+y
a5wtzBNtPGYsMnwnoL3+xR5c/6JbJQKKRjwAjyAJBjF9xAhZ9KH6eVat8ifqL1sJ5FGVXLmwuUP8
RQB40hnxTqdnc4dEj/E5t8e/SkszHlu1LT+JSUPVNlt7bMtXq1R3vjsW3yuwylsNYTexeACWR4X4
oLMnfVNjN9xg2+MKBQ5CJrsjZ4qbC/6/zQtMHXaViFJGMMv3RTX0p37CcL5BIKkLy/Rz3SvxJY7t
cCf75fQEBk3uxDrizY1QXA7HABlqC7k1bG8RM3PS+d33bPveV/pDrBYaJ4D9/EFLTlqUQG+X6dtf
oz6osle0epPTLEZlcGCNDUuPkRYv5DCOoTi9K/UA/5+TpYehsBE9v8cMAKX3fargRJIp4xPJmpQS
iK8Bj4Y8wr4e1lcyx1+6UB2f3MrP/E0NOj029Pgm+6yK0gXwl0tPXm7v+IbKAuafKuNSLDNR+WRx
e177Y54YN4iSGAFThlz7Hb/bTWCJZizZgw65riwxk0MbsHtP87FC/UWdN42AtPyXCGGj+OzjY7FG
aCZK4Hoaagj7ZtWtr9E++EUMlYTPxC/8PdpG+sIuXdmhVhz8UKN2OksSqeyncj8Bi8nDe2wWP6Ne
n7+zcYVAVVbFkxH0yjWIFWdLHWv+7g/DeUzKEf1lDF4MI/UOteXUX1193MgAJcTOuozq8EKqRX3R
gvixk3s2kDYgtKuqe9X86ruUKoDM3rDEV7LnMqYM5pto0bVCw2BQXhIn1L/pZuDty370zkiZHxcf
+9Sgfk7ZadgiOZF+zTog/FKZmWyhWZre31adfekzs/nStAhIZGR3npHYSMC0WbDc9c6+xCp2MZ3n
2YvCczkmaLwWM9qLlJxf81Gvd4qV2IdQ7EdNpMWeKlWqNle3NB7afWdZJzjMXbj1Rn++OciIQFGE
+wfd5r823VY/DLxmPiWARREk9ucjAJjkW46UVIIJN+nRlKU1mp+ym5sxpO7z7Y9ocY9SYX1VIKBu
h6x+VK0Q//PR7zygHTzUl7ZpshfDDKs/rQCMOCj2Ok5wj7KrGa3gJi6QqbGySRRdPXqTnj0Fwu0T
yNqb2/GVTbUmX7oSve9P7oBCnD/mVCT5diZAJ1DVES/6mBQgTjTKXjbXAdmMUIBDI8vTDkPZhI8x
i5sNtkVQj3UKBUYGlEk23QqXbCXRpyteFMbnzPw5k21493Jtb9uB1SAGFGnIvUOfHKcEyAn2OkfZ
tNT+oy8Xfb4IiRp1r5Pr2w3C+bYdFB/uFfoCbmKZr7IPWdFaadwX2VMPLg/Sgl2iVYRPWt+HV7hg
9YMN3AzJiHL6ZtnxQxsP4bExqfK9NwMKErqK7ysghumIkG2EBqyubmcj7r+GdfKUZoH59xhHWz30
/B/+2KHP1YTmW6WU4963YZoYjhlt86bFo9Ms77Fq4zJGaSLZBL7RXDwn7F+D1rROQ6UWW78EGb0d
gI8OoO2f08zuX6F+GjvPcmD8hbBRhhCdEHEpHy/xzeDDhVzJA5EduHvcaIatJAbIgYVpMNnOPnBG
vk28w2+ZN25RUue11WSQLiG++5ff2rXqU1awk6Pskwer9PDKSrhB9NJ/9GaLx2lnlQ+hNX8LrGR6
cvqSB647aIeQtNNNRixhNTuWOM1drGaJG+xIP8amimexHvQXp0elWtyP8jaUt2dsso5J9MQhgf/P
rQnmrLtkTf4oI9Z+N9bUTQyyd7mz5cBgWsll0k9epD2QVw9ulS7sJzOhTjuCwKMcq3fDmTz/g+yT
h0SM/reQgVrhFUQ6S8WYcr1a3BcOi4Z81BWc3qbvwr8g6GiHMtJLoYgTfEJ23sPfiARtjFjzWz8J
dlBuv4eiRTUyfXGhJckxGa+PP0y0sF+bcFDenCl9zNH1f5RDToPUQa6jzizDVZN6uz3kHoB/rqVq
0FhtIconRyc7C09u5pQ7ZSQT+SEoMk91iHJSjmGDghfLLlb7YFdBNb6h+G8sBwRT8LdT3OyOD8V0
lgN+oxq3Nc4NAc0alfqwxK5zg7Y4trl1kQVUtVRJAzk+Dx5RkXXG+FhnLagM1XF45JrArukeo1a/
zX1fbGRzRpv5FHXYDMhmOgLWVMY8B6SRaXfLBlvjV22xket7lrnI06TkAScb4vPSXBf4v7V/2x8s
p3CDcA3WrQuWUclVHsw0mpqNO1YUgtoWwTPZlkMzbyQqnb1r7qvYMY+elkKWw/XvIu22wgjGEmif
eCObgwMPENFy59w/uPM4Y+ydmPc4LwNjU+CoAlCJ943sDGJGanbzd6AVxW0xzR5J7bAHKn0HEzfn
ORRSwpOoJcizWNYSZHs5lb211AcGtz8exRydUt3ug6kchyEIC553OSaf7zXKIUfHL719Kpq4MKc7
f8qq88SX+B2D+FzUqeabbPYNXnSgpV5KF1EIr8ETVEya7Lp6DKLwmwyCZo8WuviAEFG4cwHS+eAB
B8J2pMpveoNy7DZqagsmQPdZIuuUwSp3feR3px7WGaov/kdzHS1qvTsBDg22eVLxMpi82j7JhV2k
X9FU0R+XZd0waMGWL2B9lGu4j4Wc05+suus2ckIvloNygKmxlRh8ncTqDxxAsC3npIZFVhXI1LD6
PvkkcjeOXDG6PJUep+mS2zUPsr6hGot7OU6B3c7KpuQozcxNfXDJj4BHMKSdOfUP/BeKYO+oacDU
PjoJ/jIGoeIj5E+R/11DoX1aPsQoyJY7Fpbm8seUP/A6a/lBMQblYfmD72W5/B4yKuhtiwJsaC6/
uZxOaSw6eVbznJrdOYaIxAtbyOBJRTwpeYcfwyaB8nYt4Nn/o48nAtncK7tIcYetAZblFDmdQTa1
VBAFi9IACpqhlOdG4CLXpvxz5Z1jLqMSJ7k25egabPMK/ez67rfOqxw0OpqDb5nYaxhWciiH2f8L
HCPrOWBEEMnhD9W22dxRpo3OeuXG56IbqrseungVxKb3FrQOUGnc6866n4KFtmGOm4kb3yR01LfV
hCdcmtwkWlSOyuYssBeBw+gabAXqM8RJbL8b6xHB9vqZbeI3uetpyVQA2giysz2U1dfBfqCOx7sN
BdBhJ7tKvDc3hh3bZ11J3b3WOX1xhN+FCW5G2ZtN+8QcH+7gVONbI28seRekww7J2vjjNsDZxqXw
lM+/3cYKKGA2ZUzT6mAfqgXcc9D3WbizKic5JRNYeF7jOrJarF+QDpsHHpqVDpoGtSQE8bprbeo3
0A7tIQKhv+xm1CgFCkguHYqpX/mnpR3nXXQHK05CF5Tl0icnwk26RNP3TAhYSCmLyeg+Tx2gUtkC
Ut08Z0H1OR/j6rLIYTg1SDTR9BUtPSMOpwLYQWgGcHfr7jKlVDcSMfAneADkEXo8bmfMe3dAhTSq
q1MbFqDC/RpbkkxX1H2Pgt1L0vjqiwNhV3N7vENEayh5gimGjpJfAVxk24Z1t+FJrZwDiiAvUW46
d3G9HCv6nTMMOHrs8E4A4JY46hObAzhjWv8mD1BgD32sek+y5ZiWvlFiV32QzWBSrb3ZVv5eNvO6
6h5mY+Y77IXDm940zSEeGvNBxxTukfVvsB1DMt1AwxIwzvTJA4BFfV9E6rDVNC1+bGIbtxWWmcO5
j7rPsm8NDhSlu2c1b3PL5p0+JI/AqseHZRL5Ae2aYHsnUUX9OJoPhaUEC2tMwoNkcwEZNfbvo82/
m51olmgmb3PDKa+JryXzO/VMbY/CHe96xSe3gu6OUDPynUMpNJfWQycEmhIwNgcAZT3vLkYVtabE
L0/NQbVv1v23HtktZ8lrqhN8HW2guAGZGTxQlvi3KLS9GxZVOg4mFXVxOSI7U0UhqE6QwoAUdjHK
uVX5OhHeRuGwA0KkALvpvdt6HTlqqixdeSOjQ0bsb5eSp5XfVpvQIUMsm3LuVDYnWzGaozl5MOqc
BllI6gi22WbnxrL9XS2MlvwB/M6AwsKDbrbs2aYxWp71ywM8bbstf6juLr/58qAm3sDXohwPy3ss
8oKOxyvV2yjMP3/I6LMNsm6lqWVbMLn5qRMgJXmAVEnyZ35O8659SSqnQGxfh58tAhIqdteq611K
onN4riZLebHaNhG5oOxHoOhPM/i+d6vI42OBcHaae+5RidrmFrMP3k+pbYLDsGyhnNJ/t5vuYXlO
6zGeyFnY/GxwYoG9yzXCVhU+9Ubz2KV8uYZEpfZgK9jeO6hiVUmMVbGKdXDqdeBDLRcKWZ26DxkF
iWM3+OozXLwW71Yv+zYY0U3uoFo0LAqTvIilgwsDM/hVHdpmryQBv5uTTTdX94ZTYM71dQaeM3f1
YWozgzUxaHFRMFnOZFMO/NFX+raC9hV/oHWgUmqfv7y4gpxHUZn2etn12kPJx/pmeloH5WU0dVAf
nObvMsDYOBOOx51wN557rz1m04AO7r/6+2BkPSlDCj8TcoPZmxMH0c3s0/48k6FmSUiJRfbJQ8F+
8CbP0tgzsBwcvsrWb3FriDJQTU3UCm2UPy6zXssKPGdn631B3o4PXgf+aGpTa2w7Ryl364AaDNHW
TDJzR1XCBwkQoaOOjxCaFzqqBbpnPsgBeVBhKSCEL4+ywxKB8ownTHGpkMt2J3sLT7vfWiob6AL7
cYACQkVn1eiQZ/+7UIccRvbvQ/pjnbdOIfUdbcsQTKpdlVuz4F4PGjRDBZ0vIPn7bDrnWEnQfJ2h
6kWWmV+02P8uW7I/1FX1oCPvt5N98jBnabsFJjIBZOU6si+DNygvjSVfsHFcQArTwbJ89wEWQX3x
S0rB+sxmgG2deZc+Vx5gHixFkuFgyRHS9tF11lUAq5fOwu6kiu9mSQpgwRfn6t/j2LGaFSz7VNcH
GNB+uyCTNd+ZT5mOCYscpZRb3HVPWWbGgsMf9TctsoxdXxbuDr+u/m7bVn9H7XK4m7H5H8e18pPs
MkX/MijC0nJf2lqwRK4TexY4J3Usv8graD7/NnKST+lvZ2dzsluvoXTvWKewohd7qO2klAiEGFgW
5xZ6IXnjn7RJAwNSqA3pV8PdGsazXEj2hbllA5y8yi2Dz00pW36vuBtTC0z+i0e9rbYBmsOQXYbR
W06p46OxJXuX0ybW9b3q1Sgar1GUGZsLS8/pZPRGsV1h6F2u94ccW4WtkQFyWAf0HHOlsKxubdi9
9hp8O1lWHFoHms0EZ1UN9UU6be3XKsO7KpG29MtioCwk/uqXXW09ovBaAmlbS7U9614Hqg5uYJl/
X/unnmoKUJ1xv/bJEB2NGsA9yte133NJEOFcovG9EvhYdOZ1ZNPy5Kvt4ZOc1e54KzXHvJizYuz9
dJxRKU3fTbKIP0WoAPv8Fjr4iXUBovkRigbZe1kYtgwNQFYf+GaU/TuGe3GlFVeJNZOINPg0x9Gp
7Nu/u0yFJYJEnsl+S/WWqLXr18QVpCa65MQ5xU4lrPtyP43AUTeTMlbnUVXvqwUKQOPxJhXEZJ+X
2NW5sybuZurEyyx5Kg9VFdXn0R/utdAUW/sT7DEu8AB3Sq2n6sYv+vA+s+vatUbZ/d7pihFXMcNT
1Kc/l2iEdoSLshDm8lv43ER4QIjuYZQiKConiEPrpV80lsGntT/2s/5QiqzA2AXFbW5L0E1KsZ0a
0us72eclsTD9BKqwbawqQhWAwKUzq3nhbIoJUVOVSYGep8lRjsvDEIB0h3iDnjq83Ns68DHbrLxT
PvhQb4JtEgXJjXxzciv7cKTy+6sdu5iMQZAoNq1XJjc5MFohDAV52ne5kNOCobVMrEXQlCd5u9PF
twjpgrOfwglaLunKU6URv+e/Phbdhzor6oeeQvRlUufs0k1hdpFNeSb7WKKgB/XfYvDOIH9utOCe
uUA0GsTJ0/UKuqu5yLubOcUuG8HyedAuat909yKF4zhkafJXA7zUbfzop5V7Nho+avlMnaQ5k8jN
j7Ze6G+Rk/6UEXbuX0o9S74gRY4SDWsgmfMYhV4Vsjj4dLGn1v/dVEUTFMbHqGe4H8GGXfdnlEJ1
vsORq8d7DdT5g4sY1rHMywF4XkqVLTKCb+rg3CyLlHTUKlsbvbEfbaKN+Ifn5VuFYfl+6lLvqk8V
QIHleo1Rl9teBajqpmI3FaOhK6V2ZR8bqgodB7HTHEWMUtFedHlFYFODEpB9uYyRc0gfYZW+iK1a
lCe3qdeEyo6apL4BEagcdLH7ifyKvZE4m9A/3Cd+5H4EGsiNnlR9+sEi/yNExqlFo9+iPgMGaPXm
RvbJQ8xuNWv7/CJb0axDP21Se9+20OpGMFXXLopYbxTtGTsYTF1+dckIOYgxSUZZ/CVjzXPIPMvc
zSN5hq3ZofxpauNzKVg3Y9MJwwQwlVDHv0E/0reRE1RPVYuX5qAifOB3DbYlUeRsgzRyv5JCRWQv
8P8DWm8XJNM1n5Uap26IqWFRj7eur1AwlCzWGK2uqMwb8aX7p08GyoMy6O9y7sp4XeYul8kQQhFX
VueSuw122VbiMCRiY0iqD/yn7GPH4LB6hz8HmmOFdKxNeab+HvUbsmMNQ/tuvY78jChBJjUa9Hnv
yaLZCJ7/zI7FZrfBL9yp4TYhCXiRrfX3AGU7P8Bp/hGZ10jXi/em6qMnM28+Z7FbfE7Il58DADM7
ELbFZ7sZFZC4OQRp0eysJt7o7EvusumENxZHMeU1R9mgyYoUnhVZR6nVpE0WlhG1/cIzXHn0y+xv
2d3DZjyMv6KQJfotShvi36Lslixw5HnTF16ANzDJH9fqjOBvqf+0XEsf1UNp+JgVVUb2VmDMujOz
MD62XpWhQOaHD1FWuADKGe27ynn2MGGUg4HoSt323XXI4ZTVf1pgFsciyYdjBxP8rTHnYNML5fJp
DNGcibUvkNXL/TxX4bXQggjIWMt/lD1O36EtLKFIBaAYmuTm89SbwEC7xmehJhZjbtynm0rUvWBr
AqYOEc+dUnxa3Ryl4OLvAJ1FnFX75yIJw/04eB9n86+zdXQ9Q6JoeB5Bte//P+KKCRQEr+Gjn5ml
/tkd4y1VoQksI9hvFQmIbYye0ddey14WnLxXHWdn7P/Oh+ZbrWDGpoe+C64icJ9K9N7xzYZGijVA
hG4h1ykUtdqYmbDpbTHn2NQ9MN7Hzn5disw9O2TL7FpUQ5Pm2nld8wl5oQMre4w7B7M79matH1zg
cV8FaKmtvOAtQpv6Ztc+xS7Rr6Yzb/WpqoDTFsPZwDbleZ7yq15U1rvhRuoVRXYhMGyQd5+K4YSu
Kehg0cTmE9aLUhhHGTxVA1VaG8cWORqU40veh92THDT1Q8cf/r3pC+yq3PANWWn1avaTW7AS6M9j
7/Aiyj31ahvm3FEiB+0717VStbsC8tL0M0jGeh+o6qmoc/3QGrD5Ug9LLQhg2iZKnOzN1qzxpcqz
jRyU0jjQYL5bARlW2aV54A7rOWAHbgaHvmyqLxlbN7fup2/gcFlK+Lp1ITfSPDbjxHbL9YODAdFk
vxBwxpQkM8nU11VLRNJzSqun5P5LX4TE2CFHCPHhd8EQGWj12bBN+tTAPscCKScOcp6f+qxhKKxa
7NKxMd0VQ2O9GbamXAYrLTGlsKy3vG7mJ+QCT7KlRHRhPl1E3fwqe9QsflNxAgU0zpCuIZbi2GHx
IK+l9aQja3wDD7IpP6kNI+hOWNlRUYxzW91PlItXk6YET8+MDRfYuSJL5wN0t/oKjMpFOE2oA+Gd
K+rFYnx0a1TCRacMihU4MgdVtGWn3sUfMcucNTJPbRI9c3LEWy+5pL3et1S8OZ0D7kdAgdpZ78v4
ZCo5TTkiD15umd5JM3XnpFKcD6tuvsDxwGBcnkJJhtmn9fhox1l9/nP4t8jldIgchdfjNG2Wtj8Y
8wWthknZylO/wv4CE69zbv2yvTSGvAh3RVoDdmt0FPVEyYsqaxkuRpqyLQ9LpDyte4hrZjPHG0m0
kX1onrrNAemCfwgRASzuBYPWKfF8cqfkm0SK/SEcojfqJAcXbNk6+mtghZ+tg2HmTqc0zr8tVpLy
wjLOU3RMXbKW+wA1K/BBLPvVDv1P8mdKsneblO9O092MUTMf1TawHmGq5SSfyvsSoTtJcMDyfdqu
Ia5WmY/rpVA72AKz2FlzxpZ+1KMHkxzDxpuU/s0ZnPQpLuazHJRd3VjsXc9unqt47t+8wEYmxoNY
JQenIRv3BfoFh25Uh3uvQzwzbSEf5iXhXpa68U8t7kBfSSaIMyu9BmME7WcbjLnzKF1Weg9YzFBO
HkJh6INJ+5XAK9FZ1D39tITIgY2XdcPDhw3E5ITaucfMWKqOxQkJ9SJI3K1sGnYy7uIiqJdRtU+f
fHvQnotI0Z/NUnBvnH/0nf0QkQchxWj2ITJHQt9ZNvu5nTDigxg6QPZHZxsp6DDfSynoJXSC/gIQ
f/rihkh1Gprlk4sk7I8rijA8kKYvq7B0qSECZMQ23zdU1rNBqW6mZViv2HolkKypHkmaRd8hjIlK
zDIYCDaF7Q7vZVfWNxkg48EAAqAVtAwkDMy7Nw83JJmtV9mlTSROPC3cNAWXDgXOgu/29ASV0ERT
DxUdXyAx5MFUNefcJdF/1i55ht7RrjE7/yZb8holn7S1HMG+EFeTA7jvOWerUX7KLhn2a7oxkZhf
PhhR5EIr6wXGjPCTjX4hnFAJSF5wyCuaWS2T6jrpn39DJq8A50RAnRG0QUHfr7PjMnfFOicZBdiS
GwOIFFnfJL9G2qxditJDkSQVaWHNuySiS45LL1CvmMHByzaDqlsdrPovXhnaZSmW+W799kezMyCR
LqPVkL91hpOc09HQn5sOFk4pwPCytlhW3F2NE/2rWcPbkaVGGSxHZamxFsFyLmqE/ouqYYEMuA2A
BQU1VBui6JtIocC8iM2b2ozatJvsNmd1HFTs4BlRELufNsucrPG3qOBqMu2yzMlYWW3DrEYE+FxG
xavMICV9B0EnTeLDwqte2zIXJWPkWW5P9ZZdV/QRKNtyohxeM1fQqAG8ydSRnZKdLV2KQYv8kJQj
8lXLvfqamz8gFnVIpGDR4KkvgtJ7MqQskWnhrrbMQ4vtDHDvQaZ2ZDInbVoDfmTZndZ0TxWPH32h
FbPt1Gxxd3Vhd1JM0W5+jXeaTXu9xp/theeYISJmh55xKC0WSGXrvvsdPrPyEJINvyuK69wnPXxs
TK1+wJoOHdQM+Nt9wmhl72rkp2Ww7JNnTUFyNRqP63R5tly3QbyFrWJ9SCqSiiBW+DD50aiTvfde
95gNqjmEu6YsDYzqrKAk4ZcWF/5axUWerYfK98KP4T9iartmJOi15KEXIoviCmuIEWGSpjfpVb6b
1hdU1zqvqhoU59+ckeWoGDBI4pw/QNYCuP1rAGe4f2asl1IARcgZ8r2I7kBxqnWAg0Oh+biSJxG+
y136aa7QiCKPdnc6tPjnVNVfsKLban2oYQyXn0WG9k1GVg35wWTOnmULJM7nbCzrZR6GIuiEIyNz
kYMYQA0o66DZKK/aWaGzc3tEBeSoUiFg7wlclGzqJurQiYnibiF/oKhC8Eqv2R2Kpvxx6xnV5dCd
0XyK8it8J5BGyLHFl843oBpk/vxPh9uMf/nQCg+/BWm+Gl+W9hLp+bxxt1ihxeS41Grr6Ll5rdrR
vJopxnwRRZxCtDRF49cCP/3PqYzRwd+jG91Ge9lcJ09NGfWbtdOLqy1gg+Aiu5bRNVpRgfopnsbt
f3QmkpQe9mvX0FF7xOP8fjlb+8ymhs/kpBhFxzleb/9roJxs9hcKfDgYiSsNCI2cJ6WZUOvvEJay
rHNIkn9CFiLBl8Gyh+Xwa9TXeI1Ro2IgloEgQS8w0q88IIzmgFhoA6ulCF9d+y+9iLVnCc8ttS4/
qDA3d3JMHrzyhyoCZANt2I8AGR9o/Sc7JNvb7gRHfLP+1i1eLDuzy/CFE/8doGwRPV7/K2SgK34z
eTbr7kZH3+Bh7V9mrG1tCHZ1kCUvg+1q08mb+urc5vNzrwjum9Hc06nOvqQZzoCRFnhXxwnaq9sW
9b6Y8bIsESLr0cbZGviO30rXsl76yX5FwNn5Sqk1ABMzu+cBvv9nDKo2zTw7X7OiG48ZlRJwB4TZ
4Oq8HLObLtO0BzjSmNSLsKjQvhUW6pPo3ZLI1FE6kvFQOWOUFpPhhn3ObrLAgPd+dFmoNb+ddqMX
bksFsRzZuUDrwDfHv4cuvSyAxn0yqMrJMDESHOAhHAxRNFfU9m9X1f1HLaydF3JEN9fr6ufGQe30
FriRD5Mms69zBroBuBcM+WmMX5sodzeGpxZ7jBHn/EHFW/iwoBN6f6L6NRqfVX0zQaz8HDtJjFIR
brYkXI3PRlu5hw6kKqlrmsFgDBtbwx1oiC1Karzc91NsCN49Kd2wc7GeihECw17Oxcg92CQl/1+T
R3oBQa9NU9U1H2cG+74z4kfPSYNTTOnmQQtd6wJ+Lzn6YMUFy6TeIb7pfEKgo0Vx2VbghuXWDmK0
xVqkJ3taaWS/kHDBEUyeykPc6BV7JD/arX1yTuR4xqaq3G7rYxT9NCSafu95Eq1oWXk2qH64G/CQ
ZG//D4y21yr9PiBSLbtWyKwyxdFvsWgDm+cK/MFJ6s8FBY7JXjhdV8G6KRLKdmaHy86E1Dyu9b2t
7uR4VPlAIkPn7z807mQzneNsn001DqwrHESCPzwU9bZgvLu9bMrDEjN1YSGggd9buzF7EjmASUJb
3/oCvpFWgKVj9tBSoFQe8s9p7qtPa4cFdGWqeoWMBnKoUvEUgYd5G/rqtMwzhSYqQEf7oId9B6eG
puzLzLS6JI7yKrvkVPiG3zIzRpYoC0CNh67yPiBDf5inrjnIZqeDs656FBhk0220T0bmR0+y5b0g
uGy+J37VPWVa91pbnfIeN6P3IK+HWApqZSGi+snwPDe9+kOcFEWwnIz/T8//ERMMTfslIoc2uwEa
/HH1bgMA3BvQ5a+pNeRXN4nAhwHG+tS44Y/BQ8bfgLuMEnj1V5dTFp8NP8DWqIdOGMz6yW86FIAL
pdmaaDN/L7mzwyrp/hPV/rfazbu70YG6nlw24bGrZ999GN+YOxnWo2Kzi1IjB9AIRoDf1cD+5IOf
R+GqR4/CFeY7dZp/nyJzNwIl+2xTXTxZYGSPFWoPX03rSV6wVlRnb875cEate/wUh5DbxAeVqhGg
flJ3eCBW47PtAcn2kIh6S4Lx3NqGfQpDu9lM6chWtulA+3SKuZd/TnlPyL8um+5DHnfmbflbi3vF
ioYOobxRP619dZgEe3OiCq/Ky9W/Lm/NM4UePzov/kNrrTEeYHm5s3aUlcO1fykzitFhItEqR4PO
fAR2VeyaQC1vUxqO+zgtzDenwM5P1ePgZ0aGkQeS+ffcpE9B6XVfDd1UtzmLp2dqFSCf+Yo8dLaZ
bBND0x9Ny882YW+6bwHonn3szdk1q7LoitiNsndVR38r3IoqcFU5/wl2yBhln1A7uXsiaeiLbOLc
olsVkVzcu21KDtF3M20ZQVGdtiMjOyGGIoLWieSJeriUlXkUsj5raW7y7OTcjiqsJcpua62tnEtK
WWucHFljZBMD2H+KeWuFT47kFOQ2AB6+DmMbbCX4QsIwMr5Cu8nNQ76jFuy6vCjxC0d57kHGSDRH
lahgNO3kSXaNUdPcJpJyOOY5mKnwvjnx+gnwgyiTo2Jq1T0v1Lz/qcSK/s3I9H6PpWIIG2synuSh
hLd507P8WCMht3TJ/tSZHipWeNdIqGnLLtvESBnvCaTLxHQ5UHlJe5SX5FGGeQg8tGD0HXdTusOe
jHh7Q+Aqe5qErv8w+c2hJ9e67aIxe1oH/h0rB1UDcKCPOctWhml9Dl1RSeYrIouCM2L/LIR6zqCY
JaJySn/Mw74/G81YPSUuSfcU5cEX1dFe+6H2Hmqv0fONU3mQGprR8fdqq/5zKgOWXhmwxLYkQymQ
xv1Odsqgyvdra4sVeHFOkX1pwwT4nlZZ/rV0X+FVeTfc0bzbGOCVuzOEuOqk8dLPnRK3iHqshtNs
VF9koEdxGgiGuMBYu5egbiOM90RcOg3R3jL4T5IxM0RK3l/5+KBYuXqoobSKRcrwNe8jtEHj7MeI
HBaa4Hn25KAHgR9pIJcxS4QEz9mO9ntECSZ4YwCDD50++hI5ZicUtb0b1r3Du+uhyUA3L3q0wzX0
7dzWi774vTXtKm/sznLU0o0z91b12qWd+tSZ8ZeiiKIvuHRpx9JxoW5bGDF+CDJq0WVwmuCxrvTk
6tajuzPZCX/vwdpJQSYFqhu74hCeJ8+PvfTGq7sIuG7s3Pml8VWKg8/dABZWEwxk1Ur+GGuV1rn/
X/Pw5hgOGmtxHACd4h6awWMbRC75u7G423pW3GW/PPv3YJB5IbAgESIGkM1xz62YtU4dmkw7jWP6
1clRohm0Ejl30BGewESERoytlThDNBVmXhN6uz8GZHA0FN0RK6Rks85YryJ+v2uS/Wft4YboNZLM
6ctct+UZBbViV9Z+cca5EZHMJJkfwybXj3NTxpdy6ttLopbdccQXHM1DRHBVfpNPaozFtjv1w/cy
zm/YkAg52fcKc41gU1vJY5mrwXeM6fSNDQL+rTfht4BNZk9cb3rd1x6XQ6Pqj/jKTTtF78zdHwMJ
CHAoFeRTIsUzbMhlItqN98YAfm/pC3rfuLqosKJwqj866oxNQaLU0Ul+kuycjOwHeJxyC3gaCJoS
Jd3d5+dqc/O+dKW+iyBHk5a7OApm7FhoIgg/IRaNDhzL43QCHibANJru/wAKrvOsF62hYDe3vvCw
kvjxP6R9WZOjuNbtLyICkEDwajzPzrGzXoisCcQkQAyCX/8t5OqiOk/Vib73vBBI2shOpw3S3msg
KbBMuktfMD8IE5q9elFabXTaPib2d27BbFi3kADEulifzoeP4lpJIX9U7ljzUE8yQA6sJ0XG3ffc
NZH1MJz+Rj3P2QxQV925Y8vOAMBK7AG9+q++MW5whwphlR3SXQQwVCH77osB7expA1Q92T4MEDuY
UB1Nv7P3sJcCwyQLmxuS7FBjgGjiW5QXkAWk5HsCFwCIbz9ktbJPvbaf6Li1+NCUVVxsfNPOkVGA
oHqC9Py2mW7p+r6cTKaU0qLP+gY/39bnWD0wx0Lt6Vm35n4dm3L4SHoc3ksnK4R8EtQB4EuTx2PA
KtCodJNZIz9KFn3TrQEssEew1x+axBxOXVh0j8TJkw0DPRzK8hjs3EI9JNF9zAMXKhgB+dwYGXEv
MAZbzvq4oXTAmBxcP0CN38zAC5kc/erU3Feqbh7G7mVw4uacjhHEhmnIt0jbwqc4tgGam/rmARcL
nkVd1T/6mumsKgjfxnD8XszBeFh4YaqOGrrUCseFi0/06Y54+gBn0sAmOUb4z8XhHf80aPwUEhAr
rCeLha66G25qgI05potBFAxKvE8lgAmPDup6T1EPG1N/TMyDDlU09UFWMKyJ7mOvYBXrrPQ/xTW7
F+aO3V639AEAGGsbuvir5n/xYKx9OURQEHDw9Nj9AkgEDhUsWgtgrjtqMU6hnLUgE0xRYxktpliy
Q4aSwYijH/cVzc3AgxjkBroQ8A5iUBTOrVpdwehuHsyS8n3DIvyqUhNNf6CXMoQaBm8AuJqBcfqX
OurfsdPIao3qRg/7kp+/6/vyVQ/pKx0LktWpA6rgVDQ2x/a7cpr+qCvEkK2tV4lHxb3AXKciPYBe
C1LWVG+uBcSvrPAgMje9oQS0bOGGBlQQy8JlXsSALP3Exs4o2Wx4UMJ2Thoyi8RSvOm0zhiWssQC
mSubLEk02Tc/2mEzPuoOIzPToPUkZG6n8ZBzrG+mcBvqTqC8T4Xo6bHEpkPVeAU0LldZqpwTHQSe
WbpLHzJ4OE/9uhHBx/kOHah9/JrKaDjMh7ErQRxLiDqIuhUVqINou30N0e5S7HWc7pqv0Ge+MlFJ
Ks+9JPzQsrgCDhTi4y0QU7CEKeK/4iL/BHBYj8/5B32KsvpB0bx/i72JgRdG6YOqh2HdWTHE5ZuW
Hxq/2zYVpQuYnENsaDpkIM2cjY6F65qX1n1A9+lR4XjDuYXzEIcn81J3Nb6DzBgq8RtB/WILahAs
thxZ30RI4XTco259L53odlqXf7eTui/2us0qIKiCfIrXbTmxlCrawWlERtV6MFFCoU4XvkmvhJgn
9BiTrNv7qCB8UnLSJYFc9lWJ0YKPHQyVDTry6z8vUpPy43RRjpzep3G6yP/NRQrq3LBKSBookyID
XtuGfUamLqhK+J+YdoG0fYJNJEQYohOIS9gTTofWzwDYdqN0O/dFgCdCsKjul7pPT+CAorXrHLC6
q2k/qfusYrIYZSgiSFgogEiLgz7ThygnsGx0KzwxLPPHgKUiE3CGv5vIKU7Kw/3k9IJr9YAOmWcp
nTxbNBTAzrnvwyyl7CEsUjbg+f898TwJi3oPNNrj3KPnmd9rVRvpjpPx+qE/7bH5H8sk2VXTf5S6
EygFXJf7/9sL1a9Ngs1M39ftWce29reB9NkNoMRuX4IAu7j7ZYYuNOs47Ri4k/DbdG1VX4mhgrv/
ZQ9O4bqnki1nA01QufYQSizP2EybD9jL7IjInN0dIqHBE3cERrUUkCK6IyvqvkaqwLe2o8WhMZX7
1iKxGhtWss1wng9jT4azYKvKF/ysQ/WY7h6BFdokFcgiczyH9aENwDmm434OfMx0/TysZ1DxWk83
d+szYdW/TvfhxeYpgcq/4jeR7O+VpcTz2c7g5OFDdUrXogAGfch0wFTdmstTbUqNVRT7eTCXs+bR
e7VqbuvSGJ+iSRsaK/1CepTVAUS/w6vhhp/drLf291rbJD+KEvgX3aVLevowdTUSBkz3Ch0ENO7N
GdAN2rDBrGseFdFlNFj8THvsTlHpZwduCf6c1jB2JmDI7PQoS8ZqFSU1XesmnNlR+1GWs9TB1ohC
tsFqEejRHgQyQLDwdY2mqbq6N4C7cFBORquKM+uxdD7poftkcFTxRzxzdKui8kG/q8wCmh0JyleF
bxdIPFX8lZLeBFpjasLDlh/vp7BnwimUC4/6DFqU/AgxkAZ5bAAmhfPZiom7B534x4FMTWdsqwIA
XHSavuFC6tUrf7T7Oqr/81SH3q/SE/y2Pb+SjrEATQkg+9whCfH3W2D6hXWbscGEFWS9aIwwOqYS
NWufqvg4N/nUV45DCjKgra6d1XubDyEoOmZycY/RU+hrmCIJ3FhgDTJNrS/Rgx+m1n3zgI5Dpuhz
SjyynvtLJGvl/V2WeTeuPSuHhiiQNPsERoh7ffa75v/S92Hm/z5V/Ke3kck4TBfzG/zv06R5j+fJ
72L++G58uwTrdBiu+qr7y92nAQ3gHy/969jvpvv4Vn+N/2VMX3p/hV969avfXxEuYmD26o7/eE//
/nV/fXU9jb5Upi38DOa555G57+O7+nWm/+H18wygh4//oF/av7zsL6f6bf2+Xdsj7lcsrLAl5cW+
nA76rHec/GPzdyE6bsKT7fXZH6+dQ+a4D6/2x6n+xbUfpprf6fxqf5z+w7X/4tX+36f64+fSGsYN
At0QPZ8++j++23ngf363BtxUUjAV/vGf/hd/9B8/U7j7IQP2bz+TeZr5M/ndtf+fn8cfp/rjq/32
85jf5fzJ/3HqP4bMAx8+7nkqF5pkPI0g6tLC9s5bDFhAnAfsngOnl/AeBa7cAuwQnfGEjula0O1T
kfsrHaj75tG+S8B1mEbngfsMQLJihDhA3E7TQKz5x4S6GUGpJ4DUHtwkxhKOFbJeVkSZJyMq1DEV
kQH5CTa8eShwNwW3n30YDAM+Z5JLNx187nrHJGNQvkdLHzho7Nj058OmiJJJVUka7v2KaACYLaWt
dY/WgfoS5CBQlRTlfp7ANfroAinnD/P6ZISCWgYf0FD50YuUlrso+rE9VD2JX1ACrlBPLtxjoqr4
xfWGL1BrhqfQ1CoSiDmAdnjRLeDgoRwIQpFulWREBgqaQXrWKHs0e58vBPQJ1mVdTUZTEMPa/3JK
w6i2AwX40I/ebj7VsUh/SIjJJRCM4cAVAhzuQKcZKhNLzw2NTfhX5LXkJYeZM+pC5WNnptGrajxv
H8cJfOBrAiGjENtrovJmrUdlqbqAp4a116O24s8KBbWrG7rAX6CoaU3lUAGJ10UOdPs7iG1fIL5k
PcRmAhX1mE9eCEX/zgoVoDTBN3kND6yQqP7CoGB7gQnDnncFPfhmafMVMSAtAKmZ8xxRQhjmLK13
3eMiwIWcc+cfmgaGqNM8ZTfpCCPVvYWlh39CYvIlBAwCrlJm/xRCGMgQ/Ikh8wCTuyOSDWxNYXp+
cX0K7F4DHb0RCRkWC/cZRmc2xBr7HAaBaLou0tGQiQKoaGpWsRduADu3l5CWd55dBzaZMGgJf4xC
V3IzRmkBUhCCiYKObg4U7koHFwO4MpBQcn6MDmO1TjrF1zq4GEEfsKDQstbBlFKygoqBfR8FDLVd
WX4XQRLWxMymla0ySIBsdLAQlb+kg2lt9J9AkNSCn5IRbfXMme3LJbbNcquvpQTYbNE5ZOsacO1y
qhgZf7xd+DZ1xbFEPuHVd+Ha4mGbORap8egbDiwSp+6YlqeEKtRsxzF5Jb3kWyetspUejU1YzRtQ
n9/pUUjofQXbJjxTUfYnvwnPZqeSJfOsEAbgRv3Ugqy59UgP4Z2pKUhjnYvcuxpqqJ9IW8unbsiD
KBHpQ1IbLxRQswNoauOGilQEXUMVnOh62JJ3Rb9PfbeA5Vj+BVqA6UMDmPgmn8DzmV2CtceHPlkD
4w+dFd+xXrsU2kijnddH3WwJhW0DHol08tAJB/EkwCUtGQDepTTEk2OmUAyFCMI+S8HMwu8lXFdC
uYD+kfOQ1RRaRDa9EWB8d50LcSXdF4NifGNm1K2rCBrduk8fRA49qib1kRCartVxdoWsPIrjGYRs
MZUesGv/IrvOPHI/iSeHs4eR9JC2sMC6SNnebjm+zqGrkFz2BY4Mav8HfdBDHD/de7Mx8/dBwpYs
BjCJjzBPdJIqfgREG7s/JtuXTAmUPmB6+Um04g0ySxDqGRw48EjRrJqIDmtUFiqwZvbzwU6lhH/1
1NmE8sdIiDz1Im2hH6eIqM9R97WNu/QEV/c3Vfv5xq2hnDbykAIBai9jyPBYnn2E4eN4TRy15K2b
bbNB1hsmmuiGrb8T2EZJryIzzwV4p8sYuOxNl7n7mkrQbIGTCEgqx23riX1GG3Zza4fdjBRwZntE
3lf3WYJCChO3nIWMh+RmWWyTQGfwlOMDVn0W7qAhaUAOD4eaRtXGYFG+gIqCcWKO261V0soFUFdN
A71tcFTup0Kgylx2XbpqoAxybCe2iz7TMR5yxKvGLNKgi5FPsgB6KHp6yQtuXnUPUgyToUnMgIZD
gB6ofVNBhBDq0rqPMitFea6AecVUEVf0SwFbyPNse+828BXjwLwsdZ8+FIVfXAl7hq96evFQxroW
JChgEv7kpfQpgRzCucqa+rmfYKAOCGknQ0b1M7T0wPQGBwiSQdichyISN9+qxQ3bjs2QGO7Jg6QB
sACQU8SP7mESgHwo2WgvWWkay3iqBo6lKnZpBAwGjXk7yf0uACWsV2HtuYEXRf3Ba5J9Vinv1nq+
Alsitleh5NlbZ6R/NZXR3+KhxkcJ4VJUQet8YRkGKkYFGaBIObzTPmw3DsAyD6gBx9RcdtHofvMM
9wr7Hshv5FPFsCaQsbep2mUeUhC0SYpH3Qds16mzK6ghlngGZqkotoRX49EcDLpBWSTxY2A5codc
21qIJbQR+QuTvVzAqU4CuSNPHevJovbsHoWQgR31wZTwCJyb+owKlm+RlX4sqhYy6Lqvc6bCn0vU
MiMOWw9wJQtAqB6Ogwev78i34QjJrOwveDIFfmoUAQRt2TatXOsZ3mPJsicQ1Iio4dzCzAhgEjXu
O3f6hGq4wa0qI8sXRps8D/GUpUZ5166V+u4MzTtxW/tVRD7wdk3Gt5BtKdYuAMOuusAKVV1irL92
tGkUDNVjaynKlAQu1OtPJK/D/SAhWD/aRwj5QgzFKx+5SVedIYFbGNxPtCPZ0RmRqQwj2A4xURYn
BZLiqu/68dVoYOdgbfAksY1FURD/ypapo9yrPgcr1r9WjnUVhnKBo0UrCmvEJNRfAFFMN3PfULNy
FVnSWuqr9ICVjOZWWVC3nPugkFcuQXt8K03slEsAs57DLPuW8db65vj1YhStRPmz9xegohQPLYfI
qfJNeL3byMSJzgCFL/XhpFoUbwXMO0s/odcO1ZCrl7Fvg2cVb01rRSubdv2O1h2qB2WD21koQOjt
ioeGOfSpbj1gq4B+Y53XnBssKyC6DTSd03PwzdNGLPVoEcLNPB4re2P0TXayK+UsOkA3JYXEptvt
LauR1wwCQk+jAGvT5Y4CNol527ivopUHRMhSmY17UdCR3JhjIuBS7LtwaQPJqFFya/VSbFgl8lsM
aiHE3IroSx65+6ro2tc0q5HLy2m/M4t8ePB63B51hMmHmxP1/rMZNzB9Aaloy60yeoI08OfMh6we
y7vhDMv5ZJXJNjlYjnRvjcew2oSI3edc9t982rOHDp4wWE1ChLw23eq9KNcMDmkLC06GT6QfTpHf
W39ZTmEth5E4J3zrxQHSScXaKziA8zEk8yIBq6tSqCCXLP1cgNIzKSvIq5dAjYOp+lBmjUAyP2nX
ZWfJBzcmJcSmGvY2xO51lDGIArl7stw8+T468jOYX/bryLxo2aP0c01s+M8zaZgbKLZBQINDpzFG
8cVoU5DZiQX4GanPUC0vv3dkkqc3IaE2OFCpKvNHy6zdb07qrBgj1rvw+yqAY1R+M90k2ZoOq3al
sLNVW7Zp0IT4otqtQ7cTA+nK65YEjVVIWEkpgCMATsOSDwq1Wf2G/yVf8shv4IFd17u2w2zAGoIk
UDsVfvS3FBJjT2A/MsgfcAjCVY1YWdCCuNhiCKHmL7xjVIDnmOM/ty9AjMcNtwLKtI+u0K4GXN3C
bimBu/WlSp1h7XPIx0ehW2+qsI5OzC7zLQze/YMv0mTnxrG3r0r+3XUhG2Mq4zhhXaGmYEP4vax2
uqX79aGfIuawNnbf05R0m7lrDoujrl35qcJDVjLnKbeLoBrz/qGYWvCefCexPZx6p4WRVWzXAQEM
bKeb3mAeUM77PNo0P8PbrbzCAyUKWiHzjW5mRlteMxv4VpcixT5F6C49iIo+MINGGwKUkFXAGEOQ
qOBRt6yGvlmkknjHnnf9c0cfVZvI7yDgBXggAUzC3yzhaRUuyEeggncdk+Zz0VvARvnkawv1bJY3
0LpOnEsuh6voY38f9WcHxPzATNwH4UUwF0Rd0As6mMtPsDfglfOp936KR8UQ5NFYruF12u4cAniB
UF71YjMfuhcEyFzd9FXRrZTEnjm2mVowrCpuNkgWNw/EukVnOcNu7hNj+rlVjO3HIexvuj+l8c1x
awF2Bh7SQa/YNoPC4EkPwnv3K+R6c0BrCwjP97J7ySAMsldQOgzgcCyxg0+e+y6DS3s4PIdMFEsv
lp80NBIKZxbEmgzYSOi2PgCghs4yjjZlTGBKjxDdr7GWsG30dpbfniqzjQ/EAFrbCHHvxapGLRy7
68+sLIyHcHAv+E3nb6KF8i/sbgB3mZp+669CrEoFPRpuzrGaStSwG3n0ACuL4hj730SeJIcuocVR
OfXVSkp5KiKLwePUAlfdMp/N2s8uraifSheSIb1XXse+/Ktjg3USjrBOIL86q8Qw6qCN4uQWpuSh
rEzr0E8tfUiGDH+f1+013MqDnRmsuCccV5m1e8eyYUjrCPAWMob/JyyJmYNffJP21xq29Z+t0uOL
CMYflyJs/2o5cddD0Sp8BzL6OmQSfoqDfwgdXqyqKtxTmqptip3DQTgO28gGBnIqRS6AoX5U5h5b
Rl2+9Rv/lgjhfwfEpzMdUA6jHpwLkCu/KI9gZw0Y0KsLJmDQoca0cfE6QIZAE9cKafuZFu6rUUOi
C1L7i6IUkMqN4BdiW+34zkLzInGDfPD8ENJSDp6wC6j7AuI5VFHQiRHcXYGk4qQ0sTI8VwKiMcCJ
jpj1IRIhyqK88v8aCRxx7XUhePfd6PpVgf1ntDDEO80u4Gk7B33oFXcP8KnGjSipbqqHhPnY9HFg
g13yJc3JMg0H+y1yy5MLnXnsvSB0D85/uBkzz30FDAYE7K5+d0uGnboFy9yqHcjDUNWfQRwNt1jL
WdtYyEUWdvwrHC76RcfLaM1tjs+zrbpHpepPGa8BIgXS8jEcbQP6U7D+xb1mB05MuIXXlDjDiLVc
ARcDCTGZXIlZQR/AjodXkgOi6BPpv7VV/bUB7udznnQ3PjLwmKrcPpsc9jV+xY1z5zY5pNiyryJt
nDfCeY3NdujvU/gIXFkcP3nQJIZDn/VSx651AbzvRbeqvpJYfGTNorTFVFGsLzOWiJsQQ+WySNZD
jlWzOcCdKo/Np5Iqb2Fyvzm0MO9YNkXowKVGhOtCgsIhYGS3hOKXWk9l2p2YSpz+VwXr5BtUL0OH
sLOIXH+RIpe19guGRQtu1fIydzpTM4xbd4myaLlwIekH+zGo6IE4BffpFtK9HeBrZtV/AnLUfQfm
4n4y9fwcEmx0/hljpsp9ZwiGHo0K4NlQnJWt4gV+bwLYEZdd84p+6duwejPNJF5FtlQ7bWUFkr5b
Q8lsQbuYLvEnIMNDgI6C0XUX7mJYE1xqBYIQxPvizzF2hWKo/GfXdyvQ3mm+qbjnv+Y+GPey5p+R
QKMBfLW6Uw3mRl0vteKwliHWZ1qF2CC9eyzEy4fuORSLpwAaaZC47/jCjyc/DztCiqYb5EpNpuVe
zji+mlm2G1Izv9p5VVxT7sBtN63edQR2uBP1PfaAVgQ9sVhHJAI/A8ZB17CyLSQvx2oTF/7wGFY1
rOsn2TIFV0E7H8RnLDRBEkX2vB/F6+AjweUzjrwbi8rX1M6TZRiVdKdHqdm+GLLB9pNnyUvW33Rv
aFfVOfWgMRy2ArgPSG40O78Bag0s2mLZ5QTklElDEzQM+gWoTiwE8S8dDDy4jNDINnij4kEfakI3
Q5dYZ90qbC7XsJDeZjHswHzHxVcR5nuf7GhrGHHzPjo24GfEsnZOHPpPZdpdIHbevAO9pgKQW/qT
N0TsOA45X0Zek74xEa01sNm2wLGyABSCix9h+HVBnvafEaODr2jPhbMH+fDZNrh9AHeSLAWR8efM
eAUhoP9EKDdWIKC6O8g7Fquat86iBn0Sm7XCCTrYWD8KyCDeBsjCUqNxHlvWYElP5DsRDgCBdl2t
cqMAyRl/5WIgIPqUmVliLeBBr0uTfGUq15WM9xYUEs6j78uX0o0PgKSoG7bqzUtOL0VUVM8MSc5H
/MJAqkCva6fhZQyHx7LApxC5Wbe0I1XBdN7My0VjGWLTeZVzgDdzAf4nLKDARnnQB8uHVIVMIJOF
tWGXBh6omsuoUtnaHWGOqWOq3gOu0YTO13RZP1jtdZok7mDfDg9LWDD85GM5JgCRo9dG+IjA0dIH
oOqSfZj6b3dLjta9GCIRoCPH+MgNh7/yNIRVBgRbX3VfYcPT+sOZHi2E+2ucIcDzEV6xsAfjL65d
G0lND4bfJxfAMR3kLtNkFYNJsSaTaMHYJ/FpigVCIwlKu0/XjmZ7zGsWTQ5hGRZgXFIv0AOGaSNV
gKWcoZZA53UP+owhs3s/83+e/W4Uisknpn8iXWRi6cgWLrQJv+YFknZmmLqP0O3ON0OJDVzpUjje
jhDFYCMXn6dYMM4p9oWTQ4cBCgxpKTDmhABx3brjBfLDPe6rUDXqHchY0Wmg/ueAvsLm5iXpkpeY
NQAV8YQ8c2iHbXRT5rb9jP2OvakEqungCy5HuFfvDWBor0YTl4EoreRr9s0pCf3igD0BN3lsO5qR
23sOZN7aY8R8CdPxwYgg10TC/rkYcbuQDe2g69LKVZh7z7wyWQmGZAxLc8Mk6akokvhMslJe8L9p
d0YdferMEC3dNR0ibBV23OOfdFceV+U2pnAXwPcSP8yo/AK7An5KLU4PdiFa5CqvvduqE9dUW1DS
1AmeN2gDPbKHkK+b48e2iWGcBSE35NJrMGoDq8EGcY2bx7gfgJbsJsIItyECTUu/emQW7zZ2BIeg
HOT9azKB6rwB9KLeGAqIFuDmDZqg/VzaHVv2BbU22gltgGTx0mTw5dZeZ3pUTcHmFFxPwVICIm+n
il98EcqrjOytYhJCJ5Piaa5CeMFm2Y3XkDPFN3byrKrYXg8C9Qw4rkTlQI82vV/sR1lCZWu61O9Q
xYFCbSDDjjznnZGtm0xmcOzAfx3Ci/l6jOpyJZxsAZdM3K/81jmAawmHzKmp72GmEa2hxd1fdVce
dXKZxh6+pGzSnhGgBplWIm9mR5d42NnnWUlv6oqijJxL5vfXNEoD0wWzFKma4klhrXZLCKxvNeqY
ZOGL0XjmiU64Y4ov4LKUJN7opnJ5uteXGgrKcwXYtYsYDCJki8f0aBIKdeG5nZNmXAKPA/mDaXge
4CQvQRiBjLbJ4NUhk2Q4OEigPTsWbsLQREbuguQwQEXBs2Rl/HWMvltMGN8ykAdJYcAirmmAiSVR
fSIDjw4ZAxLLkXH5mIsURdLRjb7K/nsjS+je/X0Nzcd8BU/v+mTWgux4eutCv75hW1cG8IWRm/ud
XrctH4i4Zhr2KVNYloxqSeSQL03q8rVGoOoDinaQV5Lmjz6NLdVxPVBX63H6d+i4UGBraRPp4AeG
2mlgGMCCFmEjniIK/Kk+4z/P5lGjR1WCJiZSq+DSNX3rXUpH+Fg9Rd3njDIkE6T9kjTgT40tF1hC
u/VzW4dIuSNAMRjpQSMwuqm0F8gMwRdvcDjBY2+tA2hoD1CGK4w9ZU/DZKsNFjgKHGQHL8P83tDd
qE0kWyIoikxT1BzaUOotEl5mGz0AnXy49mXwxSwJg3mI8aDXq/qDxr/TO5AOtNTpc9X9uotL9nD/
6HXTQYQepJMluB827BCC1ZASdtRrIe7TeB/6lh/ops2kWEkIGWz1IogoeEjTARxQPeq133MaWc9W
5Y/XoXUe88zodoXPwfzOeqiOgVUgkG2HZ3D48yxvTBReanLQ/fowh+lmnqQQQJJFFcwDkITMNoSP
2UIL4UZt2J1Q4FzcDVF1n9bExbOSo/4NqWPdNw94MZJtLhDzwdyHpK2565PkXUDX0/IXZuNdaIPs
ioaia4S6BqxzEPX28Is86y49qPv1WQ9qBeR7QAP5Rf755xU6JLdFTBZzdDVF67lIV6zrib6mdRdV
mFV7ArnoWdJR96fanwvaa8B/g80G3CeAskjufoW+wLhR8GjdtDRSr7QdN/e0JCDnQcRT51S0NT0z
0gLVXlrwMWLRcQSK7MWMx2TrjyAG0s5fY4FkHngrvG0x9ObB6KL/OMMW2tv+Li5yomOjn9UDpKbU
DYtvaPaIoyGgh6QXJGyqS4TOEO70gsTlJd1GoSUDPdobDOpzvrrAfMuDlhmeFVhOghQ/NfWjAxTC
FntMNPWDRRVJF0gJmwWSxXyioAD+b8B2GVpuyVG/hMNNY535uLfoUeJX2ZWb+YaWEb04KIbdFVAH
eoobaR1/CKCiaQDjcNSDdgYJ8AEaaxtkCuRD6zcgV2V+DDU1NKHg1DyI9IbCXn3TPWnTTM9zqNvr
MSPPIVTru5Cay+AKnNE3iRq+WHX2tAnx8minSf+FOxprixctGKkokLA0hJJ4Q8mr4DFU0Hj3VJkE
BHOne23CiryyfhIYzEiyilpE1XXTIqPYk+rz/ZGO1LoJiQPehrd7d0HIJa/s4VOFbeoyzP3qMLaw
v46r5GoK51D90HHNJv0CZ/SLsxW2xqZig7tOUAT+5MEHsofHtKtKss6H493dMOngDtNC2Cypc+fo
g6G6FEniPwsK1aMWbwAO4U9aWAlOUaiF0OTemsZ0y3Ya8vwzUossza2/x2zLobCIgYiQdmAig6sC
lcNIs6IuDChbwc5tDVGrSWlcH3qsVn9EgMEJi0ro/7SS3iP0RfMc+gJmQL7n5xxDSslV2ageWqAL
gDCU7o3Esp5qLsdVaKhijQSIBbWIodoBGiIDPeqWKj13Xfgcp4g14Y/4ZLGVHtLhTV1ezI5ll3u0
BW0aAq3mvRkGUTzpEsFvcdEwlW2Zzi9UDqixVmvKtTMR8Mh0qCY16z721AELqkC3qknC+n42Deow
5PHUAST6HxFTf1rxdsELWOEOvPSCKq6gRm/Caq9jAAwMXv0OWbnx5ESFuR16/6kdMvOkuxjYCmrp
xIkPqb3Ewf1mAHWl6qaEQXmDO8wAqmJpmvlJ/wDGQRhHrLBu+vuvu6D4Bu1SG3Wf+Ufzm4tQFrn/
hnSUD8vLVWiqZmUXSM0G/+2COBzlw/wq8yv/vIilotvKCjegLi/KPQUTdC/drtzrJjFtWE4XXAYo
J1CYNSssEOVQrFx885YO3NNWZQwlESRqAwF6Zb7q8QtcMEm6ra2UzZCM5OPZ8L/dW4QO+dHru52J
JNw6snO8/emJrp/e+uHvcCtfVHmND/vngOr79tzhhqEjaAYBJe76ybpFbeuqlIrW+LJZwWiiqlEP
eXzVAwNxrnBp5Qdr8PlZ5Ki7dwO/ejIxdr4JQUROsDxWU59ENd/ycz/ooMATVLYU3h7aCqi95aJZ
Ryb0ZJcJCc1TPlFIuEgODIsISDmQYuFE2KsvM7MiR2lC9hdstbCDGV//JnBrOlKQj5dulKF+XELA
BzUEhgxuWp31wYAB5f2saewNi8AxtAdPBWBi1+ehcJBRiUNQZHgJoUiG7dwS5K363ETwzAEZCSLW
nTEuY1VXj7asYPMcmuWzYZMkiCitX4WDnSAWus0pzXgcxA2MGRLA3gD9aPFFpgMs3z3IeyJxhGJS
+GmAYdCyp1b5YpRwU6jkl9AJxytpqLnxIJSxBqTNW3gjbU+pzx5TFwRiqcpyUyBFtCxkGsSRGMCZ
xCHNLbU2OUzPdR+Mp9RDHqqnTCQmalKwWa1AxOVGAqyh2dTygrV9GSWsWMH+oV1xz0iXlUGw2wx5
cj/Etb9WrAuPQwjvc8eHP5cJFfW9PmQAEEOvMxenCLy/pdnmCko8jv9SIRWysNI6P9lREb4kVr6B
0GoEZiNuwaEfL3VURJFZ6cB2XBAB88fIUmLXiUHcRykIO3BhShSWD5ijTi1vwXpVLXI7swNm5cU+
glj9HnpTP87mPj2QiImcrYeZDSgdMEwI1wcdOV84980h+gzS+gUgiWxYtXb3aSDKRaqNYxZR/R9j
59VkJ9Jl7b/SoeuPd/BmYnougGPLO0mtG0IW7z2//ntI1DrVNXonJqKCyEwSDgVp9157LfOfSbxQ
PIodg65dVvS0yIuqIiXKpLkj0PeFkOPuoDpxdXbqaTiZXfWsBY66vzx+nEaT18zwUnUlIMRJutLV
VeIL+MJ5XIH+2goFNxfjW6mYFeCNyHAdI5Q8BotuHTG6c93aGPku+aQ1oaQoivw0AnXAzIuCYCPj
wxbhAeKm46Im7UdlvTWeOLzGHRiUc6XMty0efeCl9a7Rox7StT45WgnruqQE++EZS0HMgBlWRP4i
LVBsX0S8OvGKxWGrFHQqn2RLi2JR/1KVfaF5nCRUw9KhyI/tilOeFSPPj+IFlgytHWGVfICxx+mL
qOn62uGIKFC1KrT6ftZuxrjHR7CWX16/+JiibPtEl9OXM5cykbocxHe5ZN/U62OZb95FZnDUoWVA
wwJ3Ph/4Uk0SrULke1BF8/bQGcjP2cOzU8NKkw1gWHniy+Hy7KIs7Hv754UiL97MpbZIvbnkTfbV
P365ThkaHh45Qnau6fSc6Jq97EQL6Cw1W7yBuH4fWg2sUJ0xZTvxuTB2F+fLh75kRdnli16yklQB
SLt8cHHm7XWO7fhFRchUHKoluBq5knGxdiX0HxwafHS051xqF08UMBJ1P5N6DrQZZZbnecAsOJVn
g7H73OC+p3GuSXFAebZ+nc9jKKH7DjpS8X0ur+tVN9+S29stGnM3OMHOUr/ONov9IWTWXg/J+j60
9Xd+l/1dmbhCnBCXXbKiDIvYz1vJI85hWRp/DKlzvfVU0SfFoV8HApGyRNCOyIuO/Ls6vyuDSoLP
cjnz9hfEGXHb7RfmHGxgUyceSDusQOu/ffmmohOLD/um7JIVqTeX/a7s397qcvs3l0WOVWOyCQc3
XsfIWEZz8mdyzQ9rCxJj5qszFZvqDG4LTs15TlJcKvLbTcSdfl0+A7dAze1XoUipQ70c2j47ipvX
MIb6i7aToLvc+rPopmLoukwKb8ouPflS73dlpbJGboimKCpebiPKLtnLbUSTvmRFauvxl8I3P3W5
ze9+aVBUGAPDl0zrYGNeZ9Nt9HubFNe+Ktxm4relosKrWiJ5qRTF9bBsA/koxthXvyVqvb0rK6/i
NARfL4OGsYLCLtl0HVjE6CLKRFak/q/1xLXislTP/CVR2+M2rF4efRvWxfP9j6T4HrEYyUUyBOoE
gOfz5UWIqUa07V5B+UcbCH6Xw5DGLIawDIdadyUGCZHPgS2uAMpfQ1yN0kjfvVyGVnGv3w6360R9
6Wiiypt6lz4mTiShI+HfnuVtkn/Tj99cG+QSViz5vD28WXydK7k8rYv3xYM8BEa7EceFumR7HUML
aVTs/16svVoeRGKBIR7kchBPbYUJquLazsS5sRcv4zLyi+ybMlW8RdBrYnHWRpG8E322EEkbePRR
x/p1kCb90wywffHEagsVIYlwv7XXi+qB0z+PEayqcWu/WoNuTy++Yzso0s+lZiYWoNs3FQtQkdwa
8+VLt8jySkFvHkWjgawv86WlmCEP/fVGxH+8fUpR+Cr/6zOC59OaZTpdGtPWxn6tecXtxc9eWqtI
iTJx9ndZUfa7W2Vqq0Ob4uvr3l48nKjapeXHEDQse4ba34ZbrWaHB7GAA4qXLVw6zC70Kd/7dXUn
RiKRQjXidbaM8nxn5sqPUFPrc9pjhQSZV58DGDWPQYyl4Waobdh3InwwirTAmTDUx1dTGqtiZrfL
LCmmxqlM0sUby5IgV/wILuiDr5cXI1Li0Bqg/7Wi27fqXZ8QvX+ZoyWAzHuQireiojQZio9uL/sg
wqm59TorZ6AKjy2hTjBygTVGKCGOzce6dQgln+qDGHOWJmMpUxJBvht4ZaL1ip7tGD2T0WKa7PP7
8C8J1jokOKvc7dvW8EUVpYXbHxpEJuDtoDf8fjcpvniT4sBaCO4M6ySeUnyZbaiaEciFNc9+EmV1
EjsuJpZ705i/RUTVnLjuzYfJRinHJ/5NdPGsjHZKMnQ8iOPJk3oW3aRx+mPaYyJalumKhVKOVU5F
fbP8woyR7jA3wia/fu7L80ngnneQXHxGD+kFcIe0a5GMWLwOGYpTImOuQxMsc6Gy/WtyHG1ntHN9
ZqGn72gAH8XDv9rVbQvrV6VbVxPL7Uv7Hlu7XqESWBZ+rdkub1GxUjwjXXcU3Wt7ZeveUrRtcZM3
Y9DWv0Xhm0sqCbdtVEGPyF58RuwJyRuxMA2KfanDDo06Fr5DxKUY5In+cvPR7vfzVD3og44dCJQo
YftHY8wfcJy5Clw2eRhcm0nq5Uv3YOb3ZexYO/GrKZSeq8fRhS59H1bsu2lBNJa1c0Er5RpGhXCf
epTKlu1Jpp/0qNG2Teq2i91WFqIjin5+WRy8KdPEbkHU2ZJvzovsv19gbNeIZoD7di+nZXBo43FP
FJm1bZf+7erD1Bp4t4v2sA20Gq8x+9h0kXG4tNXC1D0wQ+NRFOFRZz4RY8qWFKUiL1LiYIYSlUIU
LFg/jntdXSDfQM9Hb43dZeDYlsGi9f5acqul2ZzSZirRp8X68csOIZrJlJih2yPtTdRM9qoDXkZR
0Sm39YyzyMmRMQXzouE5eTQdRYsEADMTaqB6EE0EB0XJ9qL7iS+Op81Vh9g+iqbXLcNWQfx2htHN
L8pm2ZaK4sne/O7vyqLeWV2z8XU3MDN71WTKe1Bcd9tw1ozDHu7Ke/HY4m5mG5aHvPtpThF3tKZW
xoQUfVKjQll2lrTgzc8OCzzJ4vyrGV489zZRbr1HzGpbdxL/oaG08Xl5Mhvd7xqpPF4sH/mgqX6/
KIX7akEsqyhgVrpebM36VRN8lRQPr6dF6Yed1ptuCwvcscwtJgkwB/ssoRWKOV7sf1sVm5qENzus
4j1xl90pGZ7qJTYPWavvtcJibSpak9VmEYE3HdTp3ZegWTVI6lqFbX7dWYseIX4YmcoFxw9gvEvz
Ew3rbRNtx/4xLwMfedrj0kRr5N3fVqtXb3B7o+vkL1LiLcoAvd126tDP/TVs6X05+2UdM+z9WimA
RjoPev6BkR5bEAxr65LIKMz4OAEoQD+SUVjsQbekWOhNemTibljv8Sq5BBVGgjqIEfKLjzqMlr6o
LVpwFNa8WpHvIJFfo962JY74vVeDzqXXNyz3/HwK1e0liVfTRnHnV4UKvbXY1RsYEuY6PQ1Eyy2e
nqjTXsWBLbqrlndPhp4AhNnm/hETAtoUn14tuWbga7u0h/0Lm/Nseg6OYEy9asvLMFEEW//Dn6+q
/9wtDQy5Yg0qmqV4zTzVOYJ7f1UUcPrD5f07Co6kZJ3vLmXbWrZb/y/IEdXNBlIo9TcDPu9dhp3t
VOR3okmI1iA580K3Hr1xIUjoiH4LaCBGJPHL5mTFu8iC6fFVrxHJ7VAabqbW1jFfWwwWOWdXo35z
qqAvXhewUiMfNIVgoGnG7I7svL7t/Q0rJ5oyklmVrYOc+BwipTawMkJY/2sk3R5KnNsajZLKy04k
RaE4iK8mUhq+bC/4bne59VD1pY8H/C9UktRtU2fHegFcTapGQKF6gPrW+LfNzuo76dBaVa96I1SU
4s1sKzsxHuk1wPWjSG6GSvHxt+Rkt+HZ0L90QTaeLns9FA9YiOlm7b7ZBM5dACnrksGiqSxPxH/m
uzCb3czMgd1hUorkH3r0POHwPM4HY/2OUPsAIhDtRAxb2ye2wOG66VWvr+YHsQZc7ajZeijWwwIJ
3i4Os/eiSBz0+mpADeAkqhfRvePwyNm6Cp7WHml2DWIT+Yu8fB6i66m5UwkB9ZNiP1T63dBpIFsk
3KqWBTaiVSZPMQlzYbEQZvVRBw8O7Wbk6g2Nx8TRt2Oz1btSo6CdCZrwTrPN9K5fNO0Ez+p9uCpx
xUmxHAIp/gaYzfQLaZB8p4YNOASYhDHfanG1h+Uz3KmG1+nNz2xV4cyCi0jz4tDwicvPzklvR0dN
06SDGcQ54bU4KsrF1h76qqmYL2McqGsWpZ0PsWo0e3WJXURCg/tlfl40tPIKcH/3eQbcSXZyCzUe
3G+DNHNDgHnOPiZk8Smdf7Tgpu+roTLvjY62ImVNT+h2DFOzHTvvW0JYfVC3MiOc5G56oHUY0KRm
4lClkFDMbr5Gp/qqYPPQypCrqLAAxJKsg1Mwbu1kcXhQP3amaLf02lEKm+RTpX9YtEg+IPtr+uko
PSppCEecRNyM1vpFUWkfzOivgcihdl0Po6CEVMDq1ETWFsf/j3bMD9BfEus9ND80ZOUkL1FY2oK0
9AF8Lj6UZqFXZ0ntL/NeSdXlLNvJ+7ifCGrKkUSCz112m6Qc96auJ9eDgnL1qulTSCZ9tTRvizB0
q5nBsTdtyPyNpDsoSCP6WVJpCBeHxalYlGeeRztPwArOToDrkf5XBgMRmLk4AoWTiAsyHATWGn5P
BCOKw5gBTK4XdfDM9Q7iNpaobXffloJIBSTbsxen/DxVBObMzmi9xG393lA74ke7JL/rxgmEZLTY
t+Y4F54eG+3uMsFv2yhI8FN/IfrB6yFXtfqquIXLzRtDXgLKv1fq+km1lbAitKLMF/N2rweOl5va
7Jm9M91mkRJ4AXSRvr1mZU2+JzqhAuKjnqQcLXhUD3F3xeq8Q+RH9dqUsCxCF3rQxJWyVws4JBdk
G+pD4WRuZvcKeplpf8yrAQr6eEr9sE9N31oawkzl2EXBN7y9HHpir85OkQNS4+vWOj4z9qdrzNnN
HBgKMjxwuQ1S84AQBHF8zaQhU+bB3h17qmNEbmebD05fJFd4VwIXWC5IamkgHsFqU2zbD0GnJER3
TAl0iLfdCNp2O8y6iVpseZ9kqoHSVvy+GzKEs7vKcGs7P6VWighAaKGLikIJsHopurWrsHtY9KZ7
aJNmNwyQ0omcVkzKdT5qp7xq0ut0PWQWtPjNfL+UhPPozgQWN/wONqR4WJb02JTWdJ5SZffdgFMU
QJl9StRBu4IQvz5Ctu9OU116hARHCDAbzEF4bvazTYOyIcfw9aCaXKlejFujGQ6mlbenZiwBlTHx
XYnU5VAFMZFCWroze7RTx2lybcgq7wNyXSDrfmMZJXy89nOJWBBIhuzWMcrGa2zYdY0ldY5KLbc+
FISENhp5eI60wQsrW/qals7ZRnl0hrKjk7vgKwT3KRCEhpiZcu70Q5IkB60sidI1evtjksZPSomG
prSEA6p1LU49C66BEQkLCJYr2e3qCCrxlQRfKirjiAYfriqY/LyuLEKcdTMEhHGFWqUpheesD72i
WD41nRK4WUZwQTRCXVrrT7rRVM/EwxKU7hCEWvEZ894Md1YQaG7V95+GoETNKEs/SU2yk82phoIj
xiyQ9jH/tnNdJf1nPS5jGDMClGUC2pJp4nOPC/M01RAL00TLU5qrLTJFzmOUd3dzP3fHniA/b0Ti
4Joot8d6wAktSY6b4Oe/NRVZcvMeVCxRvSstAOM0VhPZMxCC7VLJ8lKT4ljD8dkQkdt975TcU9jw
EZ0GXCwJ7EO3rgNaqIRxLawhEoAgjnZNCJwD3gVWPMQ89Q5JyFTW/CqMXCeB8lPpLYKG1sYIDrR3
VUh7PaD3jrvU4WOt9vPBybvGNUuwLCpauGlhGTjFeX1Kkb+Aqc+hlkf5zvC7PO1QhZoeMLVOumXe
tHoAU2FLQA+c2rGrqsbkGTrgsza/sbSkeh9J3VeFcLargLz+wvKXZ0WDr+bfrQMGs6aT4J5tpRGU
OLFSoRoGu7RwcQu4haQbO6EFvWh/a0QPRCr26gSDQtN6Q6qzC0wrvx8HDKZ5yZCdlpbXS4R9SwQE
DFmturqsGPdKaH5wHN04S21t3KM2/mOQk3ZvmTq6hqmn1bF+bHKsCUn8bYSRGXmM/INZj83RmO9z
3Vb2OgokHu4vuimIZ5eII+1cqYvqdfJ9VlWdx3BoX2e98iUeZtgg+gTwWtBmu7IpkxdzCdhv4P7H
jqHgEFO06lox0a/OFPsEjBWbhTaHZ4torGtZkWok5GE6VgbClRbCWnLMQqryOK90Nn3f3E5lrTwW
U9icgeb+SCGIKA1vIvzq0JvSrZJ/rhtTfoFYdz5FeVn7piKNh1TB+Gh0g3ljrYdC7x+avr4qg0g9
tU1EVEeqzmD65C9VFVqE8Sjari9wtkPa6cpNiqMckNyV0UIDYUgJ0M0m9mo0771Mg6hVKwvHoy8T
kWuYnyPD/FIGYbZPnULZOYo97rWkOy5mVXrGoEfE4o0TYI+u9u18ck55Ux3ahlVZQxAfO7GjBK37
NYvVwEvU+T4zpw5F7LRHL1xxdnICQwph1t21RU881pL50g11/WBGEmahSfUzwmx20oi619KpH1LE
W5nZZrCTOkg3rUnbHe2gOY+dmR7DQtupWEal0FB3TqY+ldOwXKmIQrmZMckPWYifNSjV66JB4MFY
pJEWhuhdVo3R2VK/QUcs3XZGFrBvlOHeSOWJWWD4QNgsMb2xfQZajgbCr0NiV0vD0pPC2YEzifsQ
VL48F/H7YJwHV2sTeZ8HoXZtzKiytvOYe3Z6I0etc78MD5UOJrclzAFwLVYbRCf8oeYLLZPW71lS
ZMXcQWivoZGGtvCe0Ct8dgaqU0NkP9msXUsJg2jcQi+jai/ZgGB7P4z2aZW99METSDTi7FRq8q3U
WI2f1VLlGijl8HXCYyx7U0O3WxBA85VKuzLkyNgB6/GI70f2s7HiQ4nXq2/LidAE5cfojPo+63vp
jDjU7CuxDZVouw6ziZq7ufMJgITX6gWeEvTu/XxAP1iuGRGnsjmhFUJ0ExpdrI6OKUpiXmaUT0qb
zH6OZdZy6i+JokMjRJCK61TDjYReWKMFxAqb9YdMl3FCF9l1U7X2DZJ3NspWabePWrhx0O0CTimP
FbinXR0Cc5vD/MaeGgKsG32szvOovRhNNPAk+kSov1ndLmCMT9FsAaE38vZJUczmKWXdK+dqcieK
BtZr0HMjfyxODlU6PgYGJD/RAFODk0he2NoTJiquNPJ5uZGU5lGf+uYJ7JO2c+aQFZVDkEaoFOm+
rCQ0TZChqKc+ODGi8cMg5Vc8vnTVj5N82yYBoH67hp6Kz+eLyqJMU3xz0hzAoEShQZT8oHVSc7KN
Cq9vl/HKjbaDgKNOIr8Lmy+TWcCvPTn5rVkPluxOcogURpk8vioTSSvLlrMWlWeRE5fRydFoMudr
ZLVwXQzjcCDQQX405W56tHyRFgcjbOHRHTHdXcpqxfzYh0Fy7YDheqxjeYJ+dHy5VBiHLvSzBgKu
S5nZ778hlQ54fAADb8tycFad9DtEDOEjQKjwsUcVe58Sj+1fyrSmJnitBbhXqFkMEqyxD2Ngt7fi
iqXUllvWWgeRE4euHbEqz6pOe7XDR9O2fdUq4vuhgY5DNbX0pBLj8lgGmXbTm/OdyIlDa8BtWxN1
cBRZuUjm22nhIdf6qlqHT11P0AIKzNZBlBFN0N8RwnBgFb/WoNpco6REDG651aiVvLlvdRTMtntQ
AwB27+sjWt+iLCuk2i9yKdjV/Y9K6q1HAkKtR6cfpp2dxy1i7+jNgMif0NeRogdRJc5h5i2YsD25
U8GYg7+9bguWuSZIt0e1HXHmoH/misrbYRxXEvEiOFYhMddlrz2NKnrLLAIGz1qzk5XHT1VykEdT
e0pZzzzJSxN6SGH0J1FhZBN1ShYJ8e61vqgCe0oaOGx4w0k/5aYaP0qVU5yVGfqDLG3ix2Q9VCu0
tNHzEksVWXGwI3aoNbDKMxaxKkVWBioNAu4HWS89AIX6c4V4i5drKivGptCeWcyNO0NBAVSc5QU5
xzW03iudRXsOU7O8Kafqq6iLxNH0GNTRdi4dv8m8lnmJaiS9zfS66JIfKYwNBEg30bkJrPYOF5f6
NCVRvosIZM0QPvGSueqfWmNM7ySLDf+aEwenXFUzg2rcyoJQ1whgZe8RqOiR2euhU8s9sd/J/XYV
4kg7Buh5J07KyPLe1+i8X27ZO4XpgidVTqIMVa/5HK3s/uICURYMBPhHRHBtNWzcAwUylTuRnfS4
epgCot3WpyyQzrzLpfio9k7imdDnnXpFl5+qDki8rLExa+xUecLkpTxNDm1r0LoHUWTGJkLri5kf
xAXBZA7XgzZ9YVGkPImiLHFu9IqOIXK2apkAmKRhJ7KxycuS62FXl8mxVhvlxtHb8VEfJ5g+KvUv
JsfxURwWO0EZxuiUdcL8WVY5treUSny/1ZhLG78COHsNX8AhsSCgi3okqhUliL5rw41gTCln+QuB
2dp7XoDtS3qR3uq1AcVfpCgHwrC7B6lDZa7sVOfTXEcnfVmqHyhXn6dCim9GJ/karFzMDsvsa2s9
mLUVuDVRxXeaht+krsv2qa+Sv+ZK4rWF2kIrL6DiqE1fcuLILwhNvk1dYSKIGlg8JiWv97KkN65u
5NLRbrxiUm/rQYFMromdo/XU9/nOkT6BU9TvkFtscNASaD6ZSvm+1Z0TfTPcW4FUuxbEDkOhPFo2
BBXd1zZD0mmEpQtyaAvzR2Q/FAPkL7qjVVBDh85R/lC0AIdD2Z8RTX7iX983ihnfl4yPS6o+AvCc
fYJvHbaOznRjLLWyS2cDppAl8exISz8N6WjuxybB3FAWuF8Na4eqsoKIIzbXbor0K41YUa2Jv4+9
Kp/Dyvpqt+nVUjrxTl0WImjUOvsQmgfZVlnbIZZVYgX2nKSW38uZJe2jJLbw+ebpXRdL34h4hE2m
jmH6s8BYRl/pG+r7Mpju9b5+0ZV8fi7bTEJLsf5STbl8SlcRCPaTqGyiInlSrA7KMqjRWIz2qpuk
aXJfEDIGZlsOPjvjOTBNqB6GLN8OCsLBtTTBKxZXiyuW05nWFMhj4C6Mp+V51OE1tBB/TaciuUVz
J2GFaBY7pVPa/RGS0fibBbmHJ1exeVdAkrE6gE2WbdU3bY6m9+1sPaaGEX5T8uR9YdjIS+XwfxFa
gudBr6MrpZ6CszU02bHRp+oWqvYSDwo0nKxDwyclNwovBgD8l2NJL9ZQLT8UiGesVfmoCDLcznAT
oO4+u2NSZS92Pev+EkftESYBxTXYGiDIWrfNGepBlmahjChJWqEpGAXDfT/03XMXmN3zvIaImfnw
KHKZWrAljeTlSmQnVal2lVr1e5EdEQ87ZUQIuH1X9M+puU5oxI9e7lYX0j5VLeNe1Fdiy0Si1qjg
6uOnDD3N99GYTDuRdYgfvUJfg73jejZqmPoNY4a7iJw4oDN2a+sjJrS1iPodMQIQ1Ius2Y2E5IFp
90UWKZzlOsSC//NuVq6vM5g4J57PqKwPi1moN+LZg9FM/AHn+1Zjzht24c6MlWL9qZL54jYziheR
64Y59CM9zdxwDqK7AWW1O0ALqZsnXYHVgTJxSIZA8ZU5BPLRmJI/E02PrqEc3iEODOc+DKp3kiwV
Z6vW79+Ui2xEJKoxLPP10GEkcEVZOHSsVAC278X1I74fMPZOsuuH2rmdp1o+NBN2x1azaNCiUBzQ
lnMHmY59KcJA6NyWAOq9bkqs7QbirDihERh/yrLhI6r0t3JTDWys1FLDgx6Zt100P8+2vJxelc3E
KO3Z0UI4sFYp1Ma8VdqISyzADRbr7usty+4EpaJ8jI7r9IMTqDU8YB01u6/1Gq0th1vs+SIjDpD/
cBJKEgTm5g6Hi8iLU+o851cxEUlqrpq3+nrYbgW4OHdHVbEOorCHn4/49HbYJ3W23MJ0q56JVkPi
lJwoUhv1GA7Gcj9F84kQyxqenVF/IWSfdVAvbznk/A6s+oKHLnL0l9RI9vVilo+iZqPkuyWbli0X
z7Xfxouz5SqQuKhVlU+iJkrgbrM081McVMZLr7Jx1HtnO5c139SAzeniGPYVdEDVS5UreyualIds
tMsXiVjsPk3aO3EOClI4ytDOvmmyKt/rKe4G3W4eS7R+B8ONVXCKmmmD7ZTSFjcADuostPx4qJ6S
BVW7Nlq0RzDt7BgSeTV9zs0RqorCg++f9k/Ty9jcHdUBu8o8KKGr2QgdaVVZn5x+ZgrUZPOeCCTl
2pjaG22Nn05nOzyPE9ydIquUpQqtjMlizQDmkSAuOEFU48GsaPsR0NFDCo3ZQZo/NUkTfw1Z/3nw
lLX3DsyCLvH8KSSEVnWgA723WzgFSykpdpWy9F6Rr8EtRXFVES8O2xLcIMlTrfTGV9rHiU2V8TLo
2BRC4mOjLJU+APAnzg+t0mXqixib8uwmt7Zq66E7oBDZ2Kr8PZWkGyfQmq+5k3ysBQ3ZjG5WmyPX
h2FVOyKM9RXxkkcjVGNYh+sUjICS3oVaoN04FQ17LUrWg0jZcqIdCARJ3IBIL1iVgiciuFxpap0D
atbL81R294NTl58TfIlExOSKq0Gu5FmZ1MGmp3TXqtpY/qJZkBZb9QxqUIqxzjcfLNO5y4ODmacN
iBgOMaJSxCb5ZSFJiG5phRcN+VM2E+xSVsiPZ3q/7xW72uWMfV44jONRLkLLq8xEhTikbPbNhGjt
WATRSzGkytFUCd835yFFLKM+ZHkf70ztVFVj8wyxFHNMD2klFKsPItc5wftemrpb0zKzlzmGFopo
JAK212wqRb2nK9N8mmYskF3I6Dlm8ocgHbRDseT9iwqZx67VTANs5Gg+pVDqYuxYd8wNGPXhIY/V
7FmdwvgQWkO2M7N2/+6P//jv//o6/Wf4vYSbdQ7L4o+iX7FBRdf++U7T3/1RbcWnb3++M1jF60Si
WhrikpYiW+p6/uvnx7gIqa38P/zMxFokUXzsrflDJptnQWVaL7LNG1SnwGVyKRHNXfNTGBXXax01
Lv8KjYV5raqVh5CB3y/zRd5SoqzU8wAYBWcj9Pb4kqiOinqQFcIJTKzzxrYzrxw7Ffy3bM2M/Cj4
dcSBxQOLjrx9FDVa23TFP/4f//jPW/EmvpbVzJxHBO0/s/99+F7efs6/t/+1XvWr1ptKz2XO3/9a
5Sb+2pRt+aN7W+sf9+XXfz6d/7n7/I8M9FVxNz/035v58Tv9v/v7C641/68n//gu7vI8V9//fPcV
03u33i2My+Ldz1PrF3e0Vw1kvf3Pc+uL+PPdofn+vcg+F9/eXvL9c9v9+Y7ovn/ptBjVsWXHsGRN
Ud/9MX4Xpyz1X4xMsmITkmipqmmY7/4Ac9RFf76ztX8ZlmbJlmFjMjV1mVMt4bKcMpx/wTqt2Cuv
qK1rlvHu73/9Z+PdvtnvG7Pj/LMxM7OZjiyvN8IYrirmm8Zcmt3syEYCE9HyV4bs19VcadUVIU7s
xyTQlEVdF5UrCsVBnmPN9kQyKvrq6nKNKBvXqy+1Raoy0fRuu/G6GIbqWMpTSKxWMcNGCJvG1ZZs
6QtXSTEjJBjW827LSpV8ZUlYQhlXOf0quV2UmRAWjsYKoK3rZG9mEMvZK9utOBgGurlbPoewEDIp
vBmwosxX8OnK5VlZ2XClGA13+sLoi2vqTptLxLAV9aRG5vHtfbpiNPixyfzLBHfCeB2X/szzesPK
pxybrKnxqJ9FThzUDjchDpL1bFX1HRhSKJmldfG9VhQ6WFVjc0LUMep433c9NsdqxrmoQs8vDzdy
iBpmvyTVp0BPYJiIAVqEtnllMQX7xMCXnyCR+WQRxP3Y2UNzmKQAgqN0yK+kMbHPGXi5OM+vREkK
DOP8qrn/ZjykMf+PNmTphqXQfGQF6/LbAdFC0LllP6ncmCkwo1wLunO6Htpe1XAJR2p3rlj4n8UZ
kRUpLFCz70DY59ILqrM4qESsnrM0xKgt8q+SIu+UlYkLM+52eYgR1Ej3DMvZnTj0o5LdlbDLQY1o
n0bVsM9216eGl8S4Z0Pr4BgYuIsQrpxwRu4170/2JBufwC27SqzIH5t5TI9tJhtg+szixVSXfTL2
n+cu1Q+EUhO5mtsBHDi5fW3Yg30NFNG+vmRFGcgGA64C9YPIXU5e6kqGiqU/iOF2TRriGvKZoO5+
PqvwX59lI6DTXfJKP+aAG9fz2ylRK2ghmR6q7u+q2nr+cpFIvarTIXJ1YmtAjJSp37XtkN9kre3T
6/W7rkhhbepNtK6TxcbcN9oY/iC7drMJp+C8jN9N0DAPXcX2GpcMRG+TaV5dDjmYoVdZy2L9Es/g
5USVcdFw30dEX5v6sBg4bbtPBXsgOusQnLtED/C7cVCxdniBBf7ZxEeyI5o+fYjmjCkv7OcHQ+9t
H85QaZvR/jGhvZ7Kdcbe11O5qtiarpoMzpCxaIZh2/+cyodJtoLJ0DKEc+mO5hi2ByMNrppB35lW
qmPWTD6FYzU/pUg6HKsxzIjrCVYbsOSPo/a5XjVCjKHAvNGuyQVq1+MS9N+2MshQrbhRcBc84GRu
nmStQMIYu4IXmApoiWWMBpRsU5KgDZVdoQ6TCyfGY91k3Y0WTtF7lO4/tll+W+iAS6GQ7sIDbN/h
TZxjhcZnDRE8ORro/96pDes3b4b1DfMCiA+69Zt5QZsh15rsLLtZ1/qBI0XX4KIaLS065ELXY2op
yPY1UoW46JoXyXDQPqRp2hxCrUqBBMajZ6H95+ozgQB10n9JY7g3p1n+NkFx/DxJ7RUcIjBnLZpz
nw61lzmzdM6lSjqDjg+A2azJSbPwu4tkixY5fq611pZ8VQH155EY9cltpoVFsN01tzDGw4usjp3i
TmpieEtsXPWwxu0d2+rvIC8wDShZwpcixBIMB2uKaaV1gQnByFql0s+kYGhVKlgdCJiL3Qp41+l/
f92O/OZ167IKLEg1NFvWDd74m4YYgPRW8U+uU8Kog85RCQv4daj+P2fntRw3kqXhJ0IEkPC35T2L
ntQNQqJa8N7j6fdDUiu22DOt2J2IyUYagKoqAJl5zm9U5Wd1yJFrX3zU5ZhONn4a/j5SNuqmtQkH
DVmdX1eUR58uM7a5/v5Ha/6xf/8rRQWKQG10aETzbqNu4oo4WRmtjbZTcapvzfjUawXvVS1Nu0Nd
pUsTNZZ4JXui0aHHhJf6c9CAZPneBkf73ibPngsDFN3Pcz562AGEJIStm0BexpaXmUcrkeIStyzC
2U9iYjYX2MgQC5oOsm7NjbLKI4mFpAb0qGum5lEk8ETM5sgqHntbHaFkgqShuXe0KVshmC6e5ZFs
a4vpyRFss7twvGlhmpRN5J6qvDd26izZN9eUeRKQR3UIIvgP98XnqZX7wmFy1VxhCV1X3fkF9re9
xgBdHSYPCpA9aY4VWoniyoZMI4Vcxzub9DWxStowbSbJDtBrqWYTohcgOGCeumhWp2ZZXCBF26cA
yaV4rjWeGWMxOx/mBraBNWuarPMxuY0FfjC5/yOdk7ZtSQxTHhE0ds0lYmc8mr/3dKiS4kYAkQLp
12mvpXjwgiZJ1RWCz/3CdXrHWFZ4Nh2q0bIPVst6BEQgg7r82cUyBKO2yT0qVuEeke/xFkJE6kpW
P4pqcH4O+Whj7eAeq3A/tegMIW1jFuRtS8vBmMAZTkmuZ/yT5sNmRNNzU6DTN4C94RWu+8HBnHsy
tY63hWZ8qQYvgstQPpso2R5jCNCIX/u4LX7Uh7H82fPRFhFsWdqmS9jVwXV+1NJcpthcLJ3QTkPX
phu8boO8Pw7mhtgXGDqAeCrJO//7TWJ/nsVMS+M9bQkH+W6AHMb8cvnbTQIEg3ivp9v71gKmPa6S
NqjWI5IU2xwYJQkgvdUXg6OchiL2l3U+XRrddp8mYiBHIAZsWOcq+q/tFjjduH7vzcpshjuX+8FF
JC908ZPKK4JGUxkceKNmF1lTWlx4NLd4krUhztl+moW/FgV2GbJNFuxt1mOej/9rQuuvqip1MRLp
ugC3jf9Uk5Jx0pV2lsFXB/eq9vqqGyf3KfXJ49jBNySDfeLqfXbEuV671RyAXFL/1FH770nfKHeo
tT8EWXiy+qY4I062dSdzuMoC+MyIdO30antIhH20E+tFK78H5GApYAf//bfSBRu335Yc7AEdzXQd
C5VJTXc/L5YbXZkqoWrTHmgamhSuSE+57/CClYewoThkls9O6MN46wKdjwWK0xnO0RSfhzuRIE5V
4kh6QikDsocfBJvPg+SZ8hqdUdosAgmkTvM+xJgIVAFIPGlymyLbZJH2IRLz8tAKwvoUGLW+C4v0
9DFEtusf58n6+xnzVWHPvQ/Opqo+KWmHnmqhryOvri9pRgwHD3qX123Hsyarssey3Pg8Jj9kpSz0
+lLPhawqiWvsQQ5ddewe3ps+OtHGx7pq6AFa/Trh43w2jxoEGQAPsld2yGvK6iiIs5o2a1LZkSOp
sAAY3h1yBL/IclXObir67nkMnde8K9wbQIf2o5/9kK22aKszqSBc2edBYeoG22JqUa2cq5XRAM6L
M5xxOsM5pL2wr2IABjlVROA7FrcKC6nOhjqb43I1d8sxBbAYcjHBAXd6++wkXTsRzUdqX+kFPjlz
VfY07mifQY3Y56lB8Cf0UZQEJbb2Mlc9ycKZj+wekciV2bbENVMHdTCNlCIxZtJgXnnO1Lw6T6xs
4HakiOyRySP2N/fIoslZzS/k4TBqFuh++8t726jb1Q7VeH+RADW/FdiUTVogHpCT0h46M1w5c25G
1gqrxNkd6XzEjmcZLqVMVyRL/J2sQuutt1pTq2C56RXtq1f2yY0BStvU9P7Ik0IsragMtlZTqy2C
Wam3U5W5sQGdOI9JtTq7yo6/jWvDi5K61TUAHAEWqO0X1mxvwn4p2aFpHqxl1e0C8OQszHayqul8
lalpGGdZZX+/0lRMVNwePbRknh5kUcr3OTJM4VEJHiCiM2OEor/TiaxNT2HCCy8xk3Yflpp5JO2H
TFLYmvaiB7mOpq36LQqmetdldnXT4sD9XhA7j1GDvfnUbKOWMpTiMvw+eiieRcm2Q56f9D0J/6Y5
fEh7R9oBhxoEHY0eWxWp9i07/awdV1Vu2jNrxf7ZjRYEtxWnGFOWnOW4n03zGFyVboOKt5SJQO1k
Wv174VtUwdxiT8JzK0KdnH3j78MJLuZed1zzGDElBatEA5gtiulatfW4qMEj3slCHWpU96p+2suq
1xvlDXr2m7psVOzP8HhatyU647lJomY5+NamrMSwN+yOPE38IF3ps7b5yyQF/wTSsVrjthKevUjL
jlHljBth5tN97gA1irOl7iX1jSy6hl2HZumzNVPirWUbPx47kbn46JBtsld2GDnhoo8z8gxkiesi
6/wV0zqAP7WFcFSaBCakg16wAgkjZ5uomHBnwdcQU9GT9JJU7Sq/uJa7qlX8hIxcL8DszvvHuQ3X
deuYo06lr+Tgua2dx8matLSU5wcxYKQ/zE7m75MTbBbHMU2b/1GA7Pu0DeFWV1CQQV/Yqsf6rTCm
u5EIyEGdi2oO4ciqjx1T1+r7uPZP9VCu1RGFMHDd44INJcYGDSseLGXcczDYDonyzj3LKu7fwVGx
9U0nVP0IpmElWIVvcpv0+dBk1bqMTDYVajQ9hPZwH7STuwsnMzzFIypSExZ3q0IFb+j8YZWta//p
YzsmEViyXGzECPj+fQGFEryfdh0YSnQiMGmejP7eQ036FNnVX4bR8SYG5kNAYBsZMxcONN5BFvZ8
NCnQx1XxTFalPxuz4l+QqN80b4Jf50/jIfM6DZcj4WAV1EJDGDJ4caipNDDXTlqcZCesjr5GWhgh
zcxSVq5nfVasf/iUxqeVh/xxbVYfqo16g2Fa84//t2WiDTnQE/wb4NdoChxOI7yYc1GOnb3tS/db
NYNsxzhAnr8DoSmrmu8s0txBIDmv1KUuXP8IGW1ctli59ALxu8jXFQRbNb4l1hN7F83yRV6jxioL
NiJH0yico6wVLUKiiJkCqk3K9LkHARziCXbRW1csvIptBCZTeLY4o3aZcO8IN/DuvzYsEJ6C2oH+
0QFUi0MfoFPBn64QZ70EJXtLmL5/eBL+wy3B2kzjhiADrhK8//3LyvXENxSnbzag7AKc8PzivRBe
AjIfk8hN1mKkAg64XlQuqUmaRW4DTMl866gOhrpwZlV2WBveatA7BzhK7FzpJIBSnwjteNtQ10p0
AP3qGvFSI/DDr2KY+bJQ2xcneiELNWIvh4qvjonNEgrLv3/Gz9Gv+YZwTbISxry15M7/FOMBR0K0
zykaVowucES9LUxebmW/JHALdw35opMsIp+EaNPymT/akLnVlqpJitbv0+SoD662dhw7h6BW1WdT
C8gcWOgGhd62TLGdjBBlDK1KIEHthudiQGKmCaeNFw7Fyc5gJPRi0NZJXnYXDBBKPB1mHWi/h0Zj
Ydwz2C18VMst4No1LZlmSzwGfrLLkSv0DQ/bG8/8fzwvpFh0HhV2VSpf0KdbII7bbBjx0sB1sQJc
MQokE7UY+Dgw/t7WbialZG3iDkD5Z1KTOTRi13jpcwzZUF3oaYsEJ7jcVVZOSBywovO0IkUvNOnM
Q+jEq1pxjNu0sNMHc3jLo8K+H4hP9MF40PJyRJYAxHIbao917A9HxQmQXNCUvRfU63JMyBBmDh5n
QadBOB9eo9JcOwB83wwt2/S5Y/yFXsalFJH1pbBhtTZwStln4DH5h+2n+BQq5DYig+SqQmguMxhp
2t+/p6nI1KIyybN2vnAXyZjaG7sezSUqhjeIFvf3hVfeBnGcrkpD5HvQTMFB0dXvfMaWLQCEz7IZ
jJNRO8q+z4eZXBxcgjAJLgW7BeDIP4CvmKesbrsdKU4HFWgcHKakV9fWkCoXx5yqzb8/GvJd+Lcc
r/xMmk4ugzelMAnC/P6ZWL+E2L4XYP792oDG6QC3g3ZbJaZ+qnM0OHP0UQYvVE5NjepjO+PqZOEm
A0RDM9iT2guWbaoMV9b647WqQ3FWSEREM49pdE8fhdOaaxaP7VJ02lF1T70et8co8IcTVB8AnPJw
VIvh1M/F1Fd4+IboPbrtYWhN/Yxcs3/qzXSV9lFCXqAtIZm2Z7PTYVx6Snusk9petQKiCFIBOSuv
TTaz1LTcLteu6I1FnundUatZD3o4gfJRh0U9Bx0Vz05XMFaUfZDqwQUtU7yBS5aBgYagqSAp9V5U
bfCmqUP8hzeUPk+8n38GQfKU2Kfj8J9PPwPiEG2hcMNvYr6uYRWnJEOqSvFuChwV9t2bmAAe2ZVy
AWCkXIjyeweldU4wHPRjgLNCR05jPzHd7W1z/DblwjjJYvh1hLJdtSjV0l6baJMecENeYY4anfq5
iKrxAQPH6KymY3sO7Qq+YaZt+XlhWOTl7R9uuv/wacmfASmwmaHJB3+ac4w0sFuI7dUGeLiGEhBI
mBa9cEKMTrzxjyO2QG7kpj9GP7gds62Z6uUpKnuwY9wJyqTo+6hqd0EVDGeklXslTy/o43Qb8N35
nvDa2utyuOSp1W6BN7jHqB+e7ShhZVliO0BmulpOXeduXR2qIRg8IvgdrrzJXAjdapZ6mYwIayuE
I+ei7Qx3Y+f2gxvmxVkWuT8WZ6coz+M0IsiiY86k9814o+PQnXZVfOcXvLN6p8MgqEbLySfim1th
urTcvllZ2fSkiUxBgxqPc4JmyH4GCtk5K0cmtwAonJVgx2MvKv5wpxn/nO8hIunzlw4dmK2e+P2B
L6AUs+zz0JHtxQ7QcnBUJ7PfBeSux9xNEEDQhq1tRXDqQIg3ttPdhLoOJsbZoHqcPuMgUq5KjKiI
QNhfC51YOgu8RaZ26lmZSIPCxXc2PUhB1yzJeHrj2lfUETuBqzo7DCuNu9dHLYJk0qYLq1XbA8ki
BCZyfWcqA9K/DTAnE0/7nIiPnqR8NYoBb9vKdt0QvP3fb0XeerbNTkfjS/kcd8ayuSuKIq02hqXx
D6hfsiptv8YGwGxFjPEhUXFvBIB2o3mJtrQGx9k6rhPdW3XXnqraxccn25XgzkgclsHOTmU41bJO
teu26wmCMYl7dVGi2vRoTlhjxanrYxKKk082fmtsVezkRBhxy0GN247hqB9sIEQu6Vmc7AsAW7mL
PLgeJ9exb7XzqOfBPenyelvW0bqokx65MFG9r6/6Uf/i9eweBycwD91clEOMqPygnMMCOh87WmUd
aGDV3FIRK0Vo4zbvMTFPKxMkhD06d5XlOXcTBFQVlaKxE8duHKtzHibFHxYe5qeg/zz5mJqhaYRy
5/fe54WHCzbeLF2l3Iig2JvmkN7ZfvU9HcwEof+Ct3WAQrXRO9XZ0EJ1D1DoWAHa2tVYui7SFn4Y
xOCHtIxOhKO2RQnaLyESuYOW0e/CGKB27pQvZmPGK+YzmPusHsA83Wc8pPjaf0tzE5saX70SxsQK
3EnaLXPQc9Um9qFL7IhIAvDrpV8GGxc/ALaJ/kEpHW9p+SVzf/rNGOJhUc6RPzvW6hMmVy787O4+
8AMsFaNqhXGu2EIgjY+yAC+JTJytQy4TrfUHfIL8uj5NIrZhqbpDWN+xeVH9/mgHedqWKci0zdRY
bCh7M1gDx1+0LTqnSsw+JCyVv3CvfM17Dc6yEfENd3azQVyg22IqdxZoq4cx9uNVXgpUg578JNq2
KYQ8rNpiPABK5d5A0wZl23XNim/lVZX3krKxWOQTNEQFXRddGwJma+70sBksLE3rc6N3/rnyNX7V
rngLq+j47w+xOc+Ov31wm3WZBlbNNYBfqJ8XZjxNOZI83EdIIG+0bGyPQ1/q+7JNzgDmw02DUdSS
KAKk1BEPOB2gDlOeoy4BUEP5H5oEzmgBTQe5icExtqWK52rj69cm7tVFP7rAa/pkOBMasXaY3ZDV
94LNAFHspsyq4kKmZxOZbN0x6jM3Y1uGe5X3aYOTQwkwR4DIcMc3/qB4HvDmrgaQDnw7b3Vl36ph
isNfMiYYaoTdOlD67D41F2JGOmQOuh9GagOggBc/oSgiygD/oZxN11BhGplF0R4ud7fCE/yhCkzj
0Ka9cWhK4pX//h07/4iYsDu0bPm4Wiavnk97KDFOddQpVrLxXfb7MCHPBSnqM3T7cu31VbGUVVYm
M+CZlOV50vGqELeyWQVfTPhrPkEWsKKTJY7O/fq9zWFTVbB6RE81ym4zodpLTzHbjZ50GWhZ2shu
qbgV8lp2cHk8t1qLV6BijPYqyptmb7XZdI1dLGtZd6pvBpov+JISiO2Mq5voHQa+aCiYbEYXaqOC
XOpJycmjdphuYseCy/WrXeiewGBzro9W/UN0Rn8zMoUssjxN7wN2UpsmVVxA+35zDswgWWfm1D1l
fvstb+oYkYLICa5sIZi/wmok94aYuqJH9tPYdS2rGMI9VerZT5PTIUDTifrcBUN+ykfzyalUfeub
WbRMFMQTsskiYDCb0zgQu2H9aIQVuvyMAXEcb/mVik2EQQ7R3iYYFixitT+8VDT9H7seWzgA92xT
nSFP+mfoiFFkhaLj5IqvhBGc0WjfdA28Fb1NK6S5FWzTmddfrfIRZbrqKzS/ac184e2LxJgelNC7
1rpefTXqCfo0iOKzSKdLMaB84EWBu9bz2r1DbiBbamgTvU599zBWPijupOSXTuDuOPF08TvN/ELm
BSstVfgPfpMQ/1TcAkOjZkWoqrgPUDwx0rC8yBqo1xyNpCZZuX1OxNnlfd92cEsV4v7rGB+JZdGq
+QVJHHXHXQ01DHV0DavRBwI/+uNcY7sUn7WafEiphA+dFn9zBss5vdf6GZsbe3wpc6cydO5RhXK9
kNXeIWZUpqDzs1G/ugBpoE07X8026G58EGGsbp2iWugVVJa0UKyDigTGaZwLk+D22g3gnOj9qJ4S
lxAJHi3o/bdi4wDIuq11fK0T2+y+KKFybLivf7SKt8IIxPmms0deNA776whFSGSt7PHUeESmDK8N
t7YxfD49BdIvTw+i1v1m1BVcl9RLQPhb0HjtEPBPnPnXCrnKDewuFAfdzN8LQsyHfnKHI+90exu5
A5gXAtVrszbELc86jKi6LR4TEzpq2o75K3In2E1G4xvZ4z23QxbgV3FscLAM+aDJCmsA6y/PKu/q
UatORKu/pXUAinFww+FAhBgVkfko/nU0+LX6h9WIZv3jTgdtShBEZR+MeZT7Ob2cWcHU2YbqrdvS
6zEVMbPFEOr2No1r72L0k4UqUBiPG4tVEjcLoaBVko4KaYU7OaS3sEQoS+ehLgn7fhTlXEWzsj54
0NY/2oPJhVyO+uL7WFkVIkQHRo6R9Y/RfRGRQdbqBnU5zvvoUAsXYJuPjxcsxfHY/SqMsP17VXbI
tkTxxaFoHzqw6vgn+CG/gCm+Jp6IdliVxpsuGlklFM3VEcK7g9JZXSyjVhey3STet9RTbSTZ4w+X
YmSS83GjsTZ5NX7vO2SEtEwAL+Keegt0hAHlJlwWfWthECcP03ntVNSiXifzHn0YAESGNWurObLc
gLRapmQsVrClKvMQ42WEFoZPMKjP43ExGmweYLNb9SZzam3h+eNTLtzs1KlJc4ermnIejAZUx9Dc
yaZG6501AEfmi0IT22403JPf6zt8wsQXDwT2MlZLjVxbXCPs0Ud7uNTaTRfFCLWpvGjAdH0NsrTe
wd9+winHYmeoFpDYjcI6DBbzc9KEA94bIbJAYZy+pdWD0+YGcqaluvL6xsfJHpeaSM+J57E8BQyj
9zxeDdC/ivyeozc1Fu4UqgJaDEmeoVjotqiP2lzIHjtr5s3mXO+S4NCHQb6THVo1eYs2BXTHv9Nd
4uqtIAJl6cUlQFbtVK46wu/uptGZdhF5KQkjpzAMF6qt9ViOWop9fD/Ugj7bRy35zTSix4qJaMvu
v42Rh0kceth2DITDB8Mv17LRHCLxh6fyn9OPo+kCgQPVwQPYYmH7+6KWuTIUta+6a9NEW04LKrZi
U1cbC2tAey0TzjKqiT9KagKom/Qqj3pSXQIvsqREqM3sHe8oi1gZ4y2UFhYMs3igIi0A5KEu9aAL
gVsAlOkcGRz65dGA4hyITvSyUK9kV1bDgKXITfzLLd2/hy6NrKFniicVqMfKMrvhqtW9v/33BRgk
Y2fem/9tnWvwWrJBcbJj0liBEYz8/btglzfoiI9E+IMiATUVJJkm7RukPvP2vdB6besbLMZwboih
qXqasooNQMQOrr/R0uhRycp9I9299xMNeqr7Shw/LlExx/a5a9/IJlS3QMazc9tpRX4T1ZqBMAJW
0tJPuiY+dpOm5U061MYhN/3mRjb9ag8z/IpwW0Lg5fe2EWuitgu1fagF3g2Kb+g1qtjRGEaJTMlc
/egYlRiKcKegeSHcGxHn5t4vunu104khzkWn++JY9xkeP/LQAHdcLoaxvaJpMG1lW6wSLYyuSuf5
r2Ogj+vYw0pKVnO0DxWeiyc+dXnC4JbYEDPBq4uB1pLdLykMYwifujxaiaoOXsVQjLtiQC9cnj6U
48m2vqtj0NwromnuB9VedUIM10Cn5ljKsGbKUckdMkL4aXMNzGItO2UTtGR/WUDA2ss2OxmKY1yN
qNHMJ7wXaXDb9Kl9ln/AHJV0q7v4OctOzzLK+2lVeZ1KaCtGutEUIR7T818Pg0g/Y91yK0eyOl5b
RWVcHVP5MgH+AVqomvdIN/QbH0wa6p++dW8NRnWTaANSA8QeUUIJv/6nsfJUXVTfJkez2Sp286Yg
FU+Q5+7UqY2+E+V8NNwxfPJNNH2hdxPnsqEcJ6OSL+UIPmOn9cabmq702CLylKbOdYIxuEN9B9XL
uRrqiHR52Zh8s4S/qnun+cvTIrQ8pvgpt2Y/AGRGTsVc8A+Z1rIDW7VvkRoBjQ+hd1dx2OwzLRkW
gQLufQmtqVvFU5fwjmvjO4zm4ztWYs+Zl3tHWdOUqbu2YD99X1v2cbqOXWe6VVszvQfJsVfQN3v2
HYWgdDbZS1lVY6K2lhaV+9QPLpAEyqOBLZR3dTpFPUR6XUY/Bv6RGkJ594nV5kuiDdZOVpu4Rpco
RNwa0TMPW9SsuAy+jfkUAIH7gIDuprAzA91oqgJD64WKV/37IyUfRCfAwNYe0L0a2GAE68/1AGDo
tgVVs/h4bmMl19cV8tmwwU3IzChGMYOLx7lmAVK/mpmqP+KA+N4nUJWQfQXwkfe+ZtT/D+fJa6rz
Vf7tvPmvy7/w6+/Jfxl4FOzprPbrZN45bVZ8A0GN30KVm+cQzgIQ5lRfsZc3vjQ2jou6qr35ISmg
LnKcazMqIdY/WrfxVEt/MuPqKkfUQ/7d1svqYSgVvM5Lc9wFWhDeizZCtGC+Ru52B7vrkhfDmMy1
XlSPU9iX5MY7slRVhEAyL7JbM3bZTaBi9GJMzRMTSOkvXjwnR4FbNZVHa+isF5KN6lIJhuE2Ukx3
o7jpdJSXsVrHe79MaQTax2UAU3KZ88dl8mrOxamVe0yTFB0PHMr++7XcKv15LUfJn+ZniGvVCtuE
NGLdgDC4fk5c6z6Ief7lk0z+lCyfVV1UOzPvRRQi1Ir3nljkhECQXneDUzn7FFdsbRYkpH5WZa+s
1vbgzLin2Vq19vfjpBPDMEe88aa0QwkpSLsdenLNnSyMaan3hM/gabMMMu9N3nUHCy4zrEHFuK9m
u0wVEJJaevkdWirhfRWmr6gyon1aj0h9pLF6datAEIKNg5XsgCDJVk4oT1MXprvcGuItYCj3pXWZ
DuczDSVkfdSziWF7fX4HvGh4LdilOkd2fgJmfrWzJFF5efbMXhIXQwR6YaJdtWxg3O4AZPMmVyKA
VoDwv8Jb/1F0WX6nuE1Ecr8HUczNch/X0cJV+/hRmYuo78Ew6tm95UXUzBKxJuHdyAFt1qGJH0T+
WXYiUhBgaOFUB1nFD7ha9WIb5zA1anFl/iI94KvWm5KUiGfq2tcsG4oVVm4CFG5pGciDmdWXqBnw
a4qtt9k7EXxDp98GAi1Sz2jABDtZ/ghH+VWOsILhDsHkMxii7hEHKMhrbSi+DL+OfFP5IZt+HchR
gdmLL7+a3g9uYpyMb6bUCR7R0FsI2y+e4W735yYjqI8iR/Fsjr6+zSc83WZ63XPT2rO2ue/uY2Nd
TaZ+mUmMa7d0iF125YwuQnYiizty6pnA2hL1UuuiFj6ZFBBIKVjEpsIbMPpZFFGu7QOtOX60Jzpf
uBzx0VZb08lSi27f4Z0C+O/X+WGfKtsiVn/wWvEIvFOwWdLWvdpWK8VsfrZh1KHsMrutILwxRHa4
zPJnFQfkjyZ5VMTf+rTQbki0ue8jM8t7KpPSPwaZ/dwR5EN7Vbw4Jkqh2OR61yLJvWsYkebMVHTv
BhKoChr2qNE3+PuBpKJbDkyEDUmm7IqFQPYcCUZHqc+hF+9IY7vvlyGFz7IvwRfNcy6q27XXTGKS
qYm59u4v+781EaFHsKTmmnF7labi5Gzq2268OMgNsIYWdndnxY57U+IPfI0zNIHb3hq2kYizqyxq
07WOnume1EldVmjNGrWtPfiRVd+ZAzoic62wW40XcLqD0S+usuYHEXuKqmROnDszJGxXiZskW1kV
dpLvVOgpK1SzXxGQ61elmcZbP66Hh0IoPyylqL7nMbEp0dWvBHNQ5U0n5eTWmMDGCjvI1M/iV4Hs
rRxaudlfrZKaD06H5AqqWdbeCcvm6iozFCXzs+/ZNnGqaGVoOjJUbtzjsiy2AXlz8yCrpdC3ONRi
Z59XyKXMR8Ewskn9NRhZgNo8aCk4GoW5Rg4BlLIxyhEhU7bYl2IuPKQu17laIA4wRxxkmzzKytaB
NIoC2u/tsmoawdMQq8O+wzmGfd085ONKUrhPtr13kD34uNLY+samDEyxIbf/Nc0H768RJX22dubb
xFfH2z+N7kkr2+TRA+dQIHPPvhrsWjeU09OvkxoUBRpuTrRRwTfJkxxIp5sWcMOaN9J3vVLxKM/z
Bd7r40uYRPlBJfG2yg1jfEHtCOmspDZP/2GYmIelvw/rh0Bntw92dW63UWg7pK3/POtd8eo16qdJ
B31ChLV/KyNvnQOhJ5tZooWH2v/3wYMhE8WD/8xLO1y1hW5eCzSWtrZqTkdQc8lxwC3bM6ewcVZj
6rRXBDGu4RwKVgsUpP3G+oaIGW6tThLdD0IZNzCBuqOhpu0JL0w2+ZVePYASAOYVB/X3IEelVJT1
D8uvn9UgF899nrSrLg2DmygylI2V4fJgElnK0KD/4phvSJs45K20fDdG3gA0Kx+/RMV32ewF7qfm
YXD9xTRMzR36ufVasfp6h6xV9lIl6sVDpZqwmpXe+kP4WAgzfXHriG2i6PyNrMIoKRYdGxX8XbsS
Gc9gJc/GYHuefbRwVaMW+uKm6DG4XZQfu1jP7uqQsA8CBsZhQEf6OTf67WTX6j0kx/S2Qf7aJJP0
HIIH3YdFq69wFX3UQH0RNyG3mGZEKAyimMZCaFp0E+YJUhKG+EvW6qprEcXtku6sE9yRbR8FrAtk
xgITahWZHtluz02ynbgIYSplU6oLeyybQ9iG40sRfPd5UT/p9TCeyqSJlrK59YN0JfKpIdnXjy/x
+PZfR02e/fNa4fima4HylImAGEtV+ztBpP7Wt51gizQEkxgmgtGy8BNAnOAfN+91HBjShV+ikSGl
Cksvs2/DsdqAStEu7qxe2OmtdtM3LZqx9CHJvSrsaTop9lRsNbbax8bqmmPW6/mWCXS8NkEL0Iin
9MnTMEEIytx9s/oQaJnH7c4Oco0uhf2WkqVadPUO7kz6WEWDMpsw5Xjx+uq+s+tiN7Feu1pTG63M
tE9eEk19AnJv/IiKG5MtN1pKs45fBh4yE1qzV3L1H0fjr97/Ok7pjBfoivV9WLbPrTWVd10aiXOA
MutyQO/vNYvgLjZpYlzKqYhv9dH5Kybp8zqKkURPoo5Hr438xxF5SjnecgxrrdeOxZNj5K8NiSm0
qICAkYX3M7acoDmc+zbvL1BX1oM5xk/jFCoHIwyrVT1N9muuNm9REla3hhabTIkoNOsicF77tseJ
vneSc+IN6T1r4dtyHs+Ml675p077RiTZiyjfjEAxXolS56FzGZKGnwOBu1Wr6zYE2bltLjw9NI6+
V0I4oyY7LbP+eVQX5ADC2kx2su2dwZSEU4OZSt28X/njPHmywNVDQMEqElB4RjHWx4+Cd07z36ta
Y9fHaS7kGXmUmPupz9apG745fa+e+T8iJibsaOhp8XGcqyjCW0tbVM5O9vrIlazDaSQfOfeaUNs2
VWVka1kVRuTsHMVBed7Kkke++QjaS6yzOpqvPP+NJvff3mtl38JXiI9y6GiCRfbnDMo8MsmC9DEm
d+2Lwtx4PvrHUkGUvYS2RPfR38lqWefBuTXzJ1kTs8Zogq7Somtd9Sjb3KDGcQcBpqU3wYxamnq9
qUgwoebJYIFD44bsfrKGvCwWphurN6Fq3Rle6L6kvTubOUfq1U4zZxspbXho/Vac67Ep1lmdF492
jL9Chjncd509o3xqwNr97XQWY9MVMsjP0xX3fxj7rua4daXbX8Qq5vA6OY+SJdsvLId9AAaAASQY
fv1d6NH2yD4+t74XFNBoQPJ4RALdq9fCVx4iMvU6cDJgk1r8eVkZD07AM6CMD8CyVxfUm3uWFdYy
MEPAsfwNKxwGNWAMvTaAVlXA5h3Nah/SuG3puEearVX3uZIcyhCjHF9H1ALVvgLCu/GSFxxKF4ON
G2DTTQ0oiit5gXoBBHJM9Y7TgMpNpBZwhjgLvuVN1CwBmWuONDvzesfAKfFciLZ9chESIDOo7pwD
L3DTpEWMSbmeLQtl4WbLCiWSCyfWUM8Yy6ci58gYWaAFpNsmNfP8Bjnr8YkGo5AgXi9jMPCYCyir
p3f/LOCiXVbiDUw841NQ8OeBu42F7HHE90nCwOAka5xUUPDsXwbAuE4SyPUPNguvoQuyht2SvH18
oBfXNDTRAiN1Ul6wJLujG/uoAPIYGi5fxi649H0XX1qvky+sFtlKplOypcnGnvN9OSJaSLNTIYK9
Do3CRj/kx8wNo01pVc9zH+RHMlmGu596ZLsP0yTuqtsyMv5tyVC59g5Jdny12xc3G5wvoKqugZKt
io1vhszRR52H9QsfpX2CCk+3lDxzvvTMBvhosqdLA8GRx7Ky3mi5k4zlsi5ChTsUgtZVzYZl3eXl
sZhd7w1i6+uhBr0Qsi7ew1TMn+hlHk2Zu4NKEmLKxosWxSosjjT734vISwDenJmaWahzvcMTegNL
ug+pR+AF6rmcFbsQlJQEZQhAjwkk8f9x7R9b3cAQZu19e+gdFOtaqGaRaKB1AqltsEqabjzGMyCS
qOmcRe3uQ7wNQY5PxtvUhwVgMs+XsoHuHRmpmQd/rs63DYH2Hbayip/q2oJ00wR+o3WA8vWFylAe
a1Qw7IvgMfh4E+ixyHJE2Eu8m8iufOh9haz6cbfflvIef/NDhOeY1wnostR9PVyGg0MDWhqBu3ij
JxQZ6zTBD2t/7YzMwLfeKYBkMqbbfp4LRoyJuU9ZAQbMtsP3pUis4oI8xGwvTMX0lHrn24gmqGm7
Zu9I5h0y43u3R7ZTXIT2fyJ7m+982uPuEuLDXUJ8KkZE9dePoK7qU73yfZTS3b1vq3GnASrW60By
T7vRTwDpfXlRMnwaQrA99wDTrCnLR/m+QiUgHIvA6GBygV7UsLPvs8d7LhDwt3pNizpeOuUSfNhX
BKDFHws6s5z2CAe/XgMKqdb3TX79lDDHYSbHY3Wq9rlj+5u8TrpzU6afM+Cmd7dRJXvQwWU+6ODN
bBbh61MV2FWZGbJRI0BKMy5mW5RrZrti6cnx4zR5N2YJqCXibZaDPJt2JRvtQC4Zj5sjLyHMcv/B
1KVZ5U9g8BwgGNhNztL3ov7IzW+VWimo2FJER4BsRRNM03/qCV8Pkv3x/NjXK5oFrDGGXEUMjWUj
CES2MIK4PECFGIMOw6CgUKN8M9L8++YZasRmXH3JcWDFKwijgMsFmvY5q9LTjBTHJY3L+rmTvNlC
OjVfWVIAeqjrl3kGrvY2OUYoT0httkEFUPXcBXIw1AArmqTN0qHql8izgtPD7BYXnIFKpHilSVqU
WmAjsdrPHegCd5TVSmSEYB8Kp75MKtT7PzJaWgU3O/lSQovC6b/8P+zR/et7d6PeL/s9EE92EUe3
vWl0+z3cehn34po1Ij/hENY+UhQGdH2PfzHNcZwhnaPVI7l2Uf9IJhpR5AbX178tpL1o518LhUZF
2F/2om1+ed23J9cgaG7b/74X8LJG7AGRo98X0l6//kF69r6CnxVnSuP5y0w/gka//gV/2e9/fRp/
2esv/6j/9QHp0RbHJOTfQl1tgy7yr1YHYpvUKPiEzGdrOkBaOkgeC/kPzZElqCx/GfIBPJvmhKmL
FlTb0/RCoxl5qudWTvkCwiX97YTaIOy3Fh3nkEZRyxTRvXONYDooEe1u1CtXog6jwLeRZqjm6DbR
dagTxbEVLzNyL8G6+74STFPzBmmjZkFGaWbiEaCx2dGohQjtc+mEB5BhJo8Rz9Cg/GAHCSTXEGS+
28YSZ/q6BocnudAEINgQ1eWAs9+WmbXgIDnWST2dycRjRAsbcEm6kEJ7pEVuh5sEKkO/300jilw3
4McJl2Sjlb0SqNgvQDt5t83+U8qA9YuZvFI6yoceGI0oVfVrRHOWGm5zlDoyo0a68vq75y3Fpcun
DgBKkb2oUk9fs9jLVo01x0cHsPbnGfZSJx/tRV6AtWAuzgCw5RclbInaSNSPMMg0XKixC17ceqyr
ujUqQ+vlnxPGuW4znL4D/9uHBcZOQ8D7AB/mEJL6277GlijoUmn8SdEvcnNjpT5aSGlWSFgI4HAT
+zAr4ADxjJ7CNeo9/+2SNc8FiLfJK+usOVxT92YlB+a1qbsEXmCHfyEEhMxWGdkiFiOoonJ/pYHT
OFKjyjI5TgCr9pu7EQz9iLdU/SbVnQ3VPYkHN9ApGY5TbIYUtAzsAYghY73N0S63bpmCM4d3w67D
beHS1qhKADHYsfHaPFqJdu63PY8a8CurKNwWkfiJ+shhd5seu6mDzK591pUbh9uRVRAVYQyyh7S6
a6CWNrfHGvQv7uK2f5P4a98bI/xBogKvcodsk4JNE5hpMO+QDcWr7z3Ldye1qOzic5FDNqFtHb5z
7QphHSaEj1jYwK+SD8DEogTtbgLRBb827fjSyynYk9cowL4M+mEUSfiDqVhia16H3RrcbR0UtNr+
whTeg4HH+lvjlzJeKFS3IFH/2wQ5x451LsKsPLje4DsLsiVu5Z+taU97kOW+mwpClG3F/usQAalc
cPuTpWxUV5mGVRZoYOto+u5mVrr9YKNuO4HIohiLJY2SX8toaFUx8C+qspa9wgE6Qky6TmcGWRIc
wQo/YQD/YnhvyA3yoje3uz3qRAAtaL9fhl3cImW4dYh1RoD4bm3juLYGRJA/0+QAqRGaxCcwLSKm
vpVqWt7yFy54zK5meEt10DCw5o/DGIKlH2b/WJti1gFjIbSreHFAbm9+RrLYXTaih/Ccx+dn1xXO
McI7ekGzZBtKdSzAF3klE5tDf213IRJdKdZz7vVXPTT7u78YACSDWkYFDCm2HPykAzgWV6ROfwkQ
wHcWIQI+F9FEUNhKoQcP0BnCx2zE8D5hejRbMoCMwxn5shVNa5aLVU5G4/Pnut83LJCPWnJ3nPtV
kVnexvHLBOyuUweM+dgX69uYBSDenetd5gTi4WYC1vTdhZI/gYzZ2hs9Z+lAjQCRMUv94EMcbyDH
ok755LW3hoFXewEE1YSKp4EjVhc0CzdsIKooZQSqdGgqAVrqvaUog1z4ik3nOAOZfRznUC6KEQ3K
XeYjfVsGF2j+CIDB2uw7M1wzVY3U9xwXu4xZaju4fvGSpD/+D+jIv7n03jhsUD3/zQ5B7g6UUqBw
+fnzhOjOIGisvRtGio5y1CD5/MGOrIJYzeB8O8gqOedhXH9jOZKziesUnxwwxqwAQgnx3WnGrTu1
YB4tlTwi2DdtO+V6V0ek0BBKkVrVmjmLvvXEN2SjLzx3X2wnsx771kENmuyCDUXmw9RHWqTX6dmJ
xuEterjd1sF4dB7CQgNHhrs8renwZ7fJzPC+pqqt4S2+ICI2Lxxdp5e8FPMpyMBt2oFK4KWvtHq2
EfE3g1vjNc9WxpTJJmC+Ye5yckEmbiMsfmgZ6h+KpH5kMXQ0tDt2SJFXO/pFc4S6Dw5gt0v6lYwW
DlTl/XJPwyBpb4uyqeyea6/ekRmEqe+LHNy5T31e1AsLUodH7o1vvIOoDUTv+FMD3vhNAy7SFdmo
yUonBweMV+zuNlAvHLxkjM+0Ko8jhuy8vb5vlAJauXMZd0FWhM2pcWPurNoaL5q7rSvt/8w6QYqQ
1eAG1EysGwEaCcTtUEiPAjh2ojEC7+EagAJTTy4zUBwZp8gXajZVcu9OXp2hVK5C+fcHJ5szaH6S
P3lygVdxhcNFshLjV+XV/XHw9cDXSVYcaQiySdxv/P4TakuAdheNfKAmlY58EBCQRTBnOJNpboPu
wMbhsQ6yJjiHsgo2HDg3KCzGq0I5O4h0FjsBRv4NSoWmr1H8qVJe+aWWJWQfg/HdLPNPfdTj6dei
QD6yERkVzhOK9Ht86+x0H5qh7q34Alzmjjw6fe1alL50UFaAyt2o8bv/0UAkcBdA+myQbNvrTRQp
759weO3w7EeMc5bXVLbyayiZWCKqe7KtUa5H5x979NozNRbOsLceT1i2CqA7tEIQuDsOJZBwIDb6
+MBtE8TLwZy6yVudozY7XU6G5yMeTjiolij/ABR5KyUE05pCszVN1r4H0K+dOf0hieY92SwWmuKX
DHUwMeo0TlGfrHAO8r/2cestIdiD39Rt2ROyMT8rZvlfxwRnSBDTgG1WSAAGsqhc0ILc7hOQxpZs
KXofaC3W2aB9Tc7lUINj7NdwUgwp/BJCazSb0ywNg9o634a/nDOkJh/ZkLOjw0C4bGcJ+NwGtka1
mPPSpz4/TlADXqSd57zEKqoeEjva0ySUfpHUV/2iHrvwiUyiyH42nizONIo7MDxhCVR17WwV4UmK
5FjI7A3vy+oUaSXLFXVR0TjbpXe8zYKYCjysmY0XQ4FX9tjmIaojCgmETfONzucuwH5LbeytBvVR
CWR1Kb0Bn0OaoyCVWt4hNAQBsWxJUzJyggHH1/lUpgCW4G+v33csax+GVKhlqEXyHSn/heP04c9E
gRYTbHQVUlYNkpu/fCWScUBXezH5AmDsf6ptBCml6k7S5NABZNojgKK/InkAqFY66QcbKmm7TMbp
LszT8Kp8JKjLQerHFIWkZw+orAXhq7zQ1WdXZqi/TrX3iYY02wnXvQ1TC9UTo/Kac6aBlGjcot1Y
WQi+hH5wHmeEA0Etm8kfVaoOAVj43/7mIXgArYtZQ4XSxMfL4Q0fgKnbx4AaiocHrmBgZgOi/I8J
CqCPzistwiGJe7d9XM7fFwQZ8p1dmFuLidLDLd6+QYBiIBQvPGs5b0rznvFRGoMSW9BJ5mZojajn
SrMhQtrb5JT/XeR5InlWnf1h0QjGSqtsrzXqFh8DVavHJARyqEiEXvEgxx9Cw9r/HlslhN1pzZDi
hYIgqbcmW2+GZLvvA34wSKWDcBCVNKwE+kv5l1pBiY03crwmUVOEi4b1gLJVw9mqYbtNWLV3KcfT
bVE6xMN18CCXNJbzLuNtmK2nUTl7lfAvHSoAs7XnWOO2LVD/Tc63dWEEXUSvhyAQ7QyUGn5ajEzb
CvUwfC3yabySOzWsd15HMe+AEBCoYsbHQf9I284iLAJejYb0j/Q0FLQdPxI3GzmTH9noIyBn55ff
7fOksWfW3T+r+zpaQnvJ7yiNtlB+m5186JeceO+EJzZNCNTex9Rzq7BaZPHUbGg4MgGuf+pmy1FA
OAHHOr0HxuPZ9hrkjnxg6y+haUqLWyshkVqYaIaM1CiAbkB2mnjbVhbDpe21vtxWe9GXOlGQIwpS
MNLZbva57R+UrRIAJFv7PHf4/Mk8Iwm9VnUT37wQxf/UF6WFNOBsPdmsPJKXzmu5n117WrRtXK+4
LiEoEobeQ8iF/6BV4qAcGFdvY/KNiextIraDKvsz2ampQXiyTMax2yIrjDLVrJ83IMOD4qhqoa4C
ZYzHBIwMj3dbMQr1KExDNqVQ1EAu1BRloZcxlOaWccya8GL4w1+arLPBTabsczWM7tHjY7BOoBn+
OpX+a1N54c+6RHkSSLq//E/XeghfLTAJ/8QVFDHc7t2VeSjqu+8qoEbxalwrs2v737vW3ZCAcB4S
qUA9PLgokF5FrZbrpq5wNjW2asq6XV1aE5Ix/9pAmwChbHCbe8aD3KjJmhFloFZ9acI0evAEZ8ex
Kp7G2Ys2eQFG/xJV42cRVM5ZNc08LaibTEOy9GzZrdo+/dcoQI5zJvcpB/oRsYBxS95k+7C6N0wA
eeIc1YTMGoDYZt/SFHRrx90gq+McQ4SU3rGjUXCqIhBGjUwf7DiUTyj5kU+o4kuR1nCSJQ1pwnHt
edF7db0nG8448ql0jrgeqsfIDMAMASE90OYtaI68SpY4K7cvISlkXGhC2JChh7jRiTySSqYXEQ6b
+0+HiMO0dcZiuP10WpT6qCGqWDft7j/dhi7i4LT5wU74Cx/c+UxN6wMvs2gA7m1Gw9dmJlx8CPiv
iAx/bAbicBpOI7NvS3Jlhbtk5s9QRbDPKgS9PEoJT0nvgaQYNEEzn8cLNaFRZ88q5AnAp49w2G/2
sGFrOysicI8jFknhPJn7+oiyQW9Bkb8s7fUxFXh3eywvT6PFw5NrnkMoxgo+DFOpk1WUgeyeXP7m
d7e1SDe4s6GhMdtRo00vRqUUyJYh7FSCcjFAmAlkHiF/5kNWnbpm/HqLU5hgxWw8GA4KB7L98kAZ
N39OWNLtMy5AJwey3QdfemKRcDF/baAWvnQdt7yUnbJ2jba6GMWkiIwvgNCECoAXxeco+YcGakRB
OvViI+U220gDjhCKvZuoN1f5f3TDvd0f9nho+qWVeo8oMgd2G1U4yEvWeF4Ow6YGEujqAhq2m6pS
bMOkbZYtqCQ2ZVAEDyEbgocE1FQbXyTNskcEwFrEftGc0iY5kQs1ABLmYOEctm7JUIzjgVnPrXGH
JXb5bOLVxcszVF5ob9+XbgOFWcMfaMOZbOTGgZRc9UUTQz0HATfdteE+S9XLnxG3rPk62/iW59Hk
PQGsUS9aNbuvUJ5IlwN0SB4TR1ebHLr1ZxS/gq0pVWxr2y1qfmZc0IUf/JzwPDVHju50b0TJ+hOQ
fpCMhuhUnHr2kSZxPrU3mQtKDxU7B20aBmUCAegVuuE0vxuFKN3bEL80pidQX2yiUrxGg4dTJcL/
R9WCVADwRRm+d5P2C7K+kNYxNJMQNGDbrBnAUInPy9GqeI17Fm7jzEtQFhQnn2KnvEYt09+TGtdU
oYrxoYHswzGNC3zjUXn8HSrxZp6Bzm0VzV1wrJBwQLaJTRugFAYUUQb6VHVfpJ70MRkQ68abESYd
qvfJu1sKhaMV55DTIpf7BAqy69nuD6WV5cc4BesDUIX58T4kW2gmqEeNSGeAIQAhRngUKvGrisZ/
OA1z+5hCkO6IUAp7SsvsH3tK0gONZnPbRyWFI/X8SJZBa/uY5clnmro55bjo5ZMqV/c1mSf5cmgZ
glpmV2pyR+2RM88uNLIhNntJnWpz3wg1MtEO9LlvIlLbDpnMa2sa6gXmQId8ln+biMcU1dBz8RnY
NxeBuja8Zj6PruBq7vYoVgLVzm/LJzDjriI5QVDC+N6Wx573wH2w57/vFoGXPcuBAfEYJByaDMTT
q0o15SY1bLjWNL+T41qxcD4MkVB6GUH2l0lQv8bMn1fS/unntnMSSCadZ8Q451UVV84qwItsTZCc
RAXpRUIBjfA6ZIrT+G3maXkucAXf4rln6jxQD130FQ6JqvpOI2rKCDyRC+pOqQY6zOWnScbW+e5C
vdzlAkoK87B2HcgYNLP67EPNjES7pjb2HkMz0ryMliCDAAzMDNvOCqClMJylHtUSbD7NRuAIkQO/
Dg0FvPmSfRsEGCthAcgc6kvmd9EjpLOia4Pn6805wSXsGBfFj4Imiyx6xCWkBA1w86zT7LWIwO26
sIse6AJnfEsgoXaYzIjLPLnGSjoniW8B6imkQNoFArz4KrPVbRn5CG7/dZk/tdtIprj5Bu6+Sd0E
F90OsPm0dUE2abqubwGlL4PdRxtNk3vk4HGcQMZ+Rd7UpAxA+NsYvHWIx/QVjg1mM2oilMoAOYH8
BeiTD1nUF+cY5Sa7aAIEzow8qyiAU0CPmWZCBgPvrxHZH456T5ADwHh31AivfhjmYMBCSXoeAZT5
mx+tkKC6wpsOTz8IyAZHqzKcvTNkQVCihMIif2NxfzxBymg8uQ7HN+7XUHJpSYBew3wBeKS+OSZm
mnyCUooecOF/1wSpH6zLaUT83gap64K2LAEOTpvq2s1zcu1c+yUEeccBirLJlZpJ5WBqdIs9EIn4
Dyeb9qGgLnq8Fz4YVeK+cESFDmDU+vtaYG9XFogciuySK7tezajN+BRxCaoM0P+mQWt9Qk3tWfeQ
WaxriXPLlEFRdxIgj0QJZTgIyKX2pXoEjUm7b8ah2vZR7ry0tfuTPFCJeEQaTXzmItFry6m8Yygg
cZrJMPJ3bZqo3V9pTW4MJ9qQoLTIKcpFBOT4B1IUmvlAgxJGCuF2nuD98bvjnIP+pUly0Bogj7PN
u+C7ZdhKqIkNU8l9SD2telQrQDzmD/vdN0mbeQspm+9kyhBjRy6cGFB+bee6AyCfxfsmMh0uauyh
sKJq56FDTfBKVWmxpiFK0JwHEUE0AQxb3+4m6rXjBH0inI45CJihyVBBtg4MbMG2Fqn9QC7g68Aj
ALe7JQ1pwhZ4JcSWt6LNvUlsBZREAO6T1j7L84fAiFol5hjbxBLIO9PgwVasIBrirOymq90FTZOj
N9UHOYJpkUfs68QLCAuSMkMUNzs7mRCpAhH3ZHQZGiLiFiLVqEwy0L2RB+Opr/lnhawSJIqFfklr
zlbePIhdk8/6JRuncFuJSK5oVkIE8eyW6TeabPB4PDlW9s0BY83VtcL86ptmwKUMj/+wBq3QvxPU
G9tJ7vIJf9s0TGYQeFOPj1Z4mvE+pU2gngP4Pm3Vz3xrRdDeALogOPf551pO7BiD1+UYmoZ6f7P9
zWUse1QW5vPq/7907MHrIF13XfZQ9+iMugdi09bhPqReT5IeNE1j8qFGGO/7kpvNbjVkSRwwXf2+
V25P4E2LQXjMoaReLVC5Ue25roBmA5PycrRngTNbkFu7fm7EEQoX4ki92cxoG5f9CBjuxAnVyrF7
vWqiHmQDUpbuBZVmJiAn2iI61T0He3ctnyZnerGQQPxSRI63HgpTtzpgiGD8oi+TBoV2mkE3GMxW
oxqTJzkH2w58QcfWNLmQU72ncTDYoB/q3WGTDW62j2hITg4PU3DgGv9bt1Xy1QuLae84DdKBZZ0i
Dz8UEeAGNq4iN11IJSDlEKTHsZDyxsJw9yOPoA/KpRXq+liLeK/qoH8FYFHvrMwUGClff4F6Hu4N
uf1tAAp03dmtZShBvCd87j+S0pm/ia7Cu4KP5QNyTQtbKv4wRylK3W1XyiUoOeYVY/npljXtTIaU
0p15heP/CNYvGpGd4Yq2QM1StVRe5Cy9ECS7DBKoz5Wt5iPqdcFgbSef82yE/HaFM/IEAZyFZm33
iuBChvQtE8jBYliAjmXTogoEGPjSXwbx5G1KqsKybRRRStHtxMTTC9moJ4TzxvwEUgocoOLIvHoC
0zR+El+DdHwtBWTX73bLM+SYabwlB7DMDnvtxvnCb63kkaUAFeY+dGItABYWsRrAbG+KaruMFzuQ
O39BQfkVlFw+VFMhxX1yIIqALEM6b/DC4CuiGK4raKvbHAVMwdy5n6YU2Awa3me1jqG9amrEaZaG
dodqm74Ki/w/qKFoUDUh011gufOKijrjWAygzYAiNZV8Vpn3fczi9urIvnjTu3GYq7fQ8a21jWMy
Xq0/5gj4IWKeADgV9Uj+vLlTU3RIBkCQBbjyYWJgt6iTqd4ic4r0WtIFNwaMkg0grmM5FDiIAYO3
bYBj5zDvaJ+gxPOPcf9hzBOOclxUi7Ogzj4BrwWiXWNjjEFf/tcs9chWpRYqICKUPhZuleJjdofl
NM7jJtY1+EoRF+z3LZ+zhRVYGMc/tV8JCIrM7QmZT3ff9c4mTX2oJJJNoHapA/tT0t58yOgE0GPU
cPzDPrQRmB4F/uihMQdJia1naARqNT+CvxPUjamwd7aI+BngoWLNoBW1tFiZnUNlIWsOqc7s0BUZ
Aoyy1Rsp7PJ5llBit5Gf+J5Y2ToFedh/ksg7d2OSA2fg+3iF4Cc0MYrOkZvsdjmSiOfcrcql7rhc
QXQKugp1AQnACZkdHwflw1RmQJCF5t0X4xtxQGU75Hfi6TLEQu6gplnMwwI1PANuWb51zbvOuo4R
/5zJvDjQiOxcFuEhx80VAgcV1AKSIH8CmKEAIyUUrCCYi5oVCJsVyyx+8cBh89BKfWF24Ox4A/2J
Imhxeabuh4ZXbzLBvflugsJfADEdGZnShiMkdOYrtLmRm8utYRvYWZ+veTw9KnBBHHIzSy64WyHA
Z3NgEnrgnLs42hcMcWrPnWwkx7iN0o35BdxESKZ1GzwsrUefWeljUoHioXCdrzQiu2gyH4yrUbrk
ak5vboEe9dJupN6Sn25UetWobcbDPH72Ayb2OYf6tT+l9ed86jcVMuzfuQUG/TDz54uVJO0Z1cPW
kq73hY4XBb6NX5Sha/fYLA49NIuPqD35zCwXDJr+6H2rcnuvKHVaziCABjPkzy4rkZ1KG/bq5L6z
mgDruRZ90O9mXfv7ycvAlzx6n5Tvg8bLCY2wEc/zQwekx+KWK0gmRML+HGszb/kmN1MUiIPResCX
w3U9p2JPeefMKS8xbiVH6RR4sYR96m7bFumlPsrATRaP7HBLN0G/7DlEJfK+a/owWoWgZNp6TZiB
gW0AdM8ZxKoXgXXucSBDlLGrANh0vc9+7u0HS+Q/tYcgV8dE8dJabNoyADL3Ip/Zqg5wuSC9Ax8B
ZpzERWAfaEw9iXzqu5HG1EDgJV8Dz3NtUHA+VVAcvwGn/NquVpaT5ys5Gn6uKb6CZikFOaTugIoY
i/kwmIZ61CQe5FTCnOtFBfHUYNE4CFr2EV/7RtFjQO3WlXqdwoNcRoa3DsQFI7EU/LLd3e6+Zg9A
C2JABftNbY4wpHBm22BhBAsXxtTcxjxU8doquh/BPIWHBrwQcuEazisaOziOHFx8gO9GfPThIW00
PrtJxUugXaDMBfGDlT/x4apbNVypB5EJ3Py93lqTjTU29A2kPU3gms6G7d2RvBNe/ZCqkPs/7Ig0
nRtfQ2g7mR+qsP6qHNnhcsy8T1Etv1ZjAZ1sp083bZOoI8vZuAW5pntFdixYWTzzXoAnAAoC/Fbb
QTv2hvU5X4CpdvhKPYlC8lvvbqvvNk+B0i6wIF/e185jUowXCKiptyRFrl9HzAfmHEOQsVRrXuSg
UxOBegOIwnCDCn2hoZcCFFXEr0kn6isCeD9pTeuFeIa1cbgiJ9Ax5iuW4nFHQ+X0zwKAe+7W1qWD
xuNDPtkCMAn1mUbUSCVTIAE9f8csnRxk7CeH0jQJcop4segtihSQwEeYa5PktQGeOM6LP3XRPvbK
YkmzktvBRTL7kUa3BZcyVvqFJ6JaxxJINt92gocekJyNQLXzlPIrQEZny86TbQtk/7U2jTtnfAfC
vWoxhlCnXSAGWl89Ox/3StufSWmCTI1Mkn3peF/DpoTMsJ+B2FI0DeB99nApHeekkMB/JpNOJ9CI
xjE/JF2ZAU5yQt1I4a5ju1EHakBzH25xlwZNiswPcVu/Da2tN0AJqRtJPZgFQFI/iU+ydhLQpYK3
nhq8uPo1Aws+nhv/2upWeKe6cPe0aDYrabLG8kGk/7Uc6ZJ2hVgkrsl5Pi273GuO1EBfua0XDXSQ
FgL/4aBvwAxQbwoc4T3D1M2BzBGim9oFfpLqCfqgwJsFjBe4hIJ4i/Bkf0xohlrpGNT1g1CZhdIp
3DBmlTX6RJcPumfMXhPjSRTqxdQhrlaLYpEFcnpoohZFf9JFwDtE4fBChiU/B7XcdVOUQY0o1W/t
jBPRLZVYzSgaDkrLewtxeOF+HXySKAO/Tq71D5ntGYFAwCW89eyP09qRPF/ZJoYvwfa1Q7HoF0gV
AV7DTaz/PhGW/RcakZ0EgqhHq8DK/IVGHxSBzHKaBA3Kkk3drveq4YDS6OHQMfbec/rx4zDRAyL0
efYUt3OUQC8A0CIIdXzm7dTsy1RPD7V+QQ5LQ/PHnOjCDPCwuZnx+p1ivM1C9aJqCRpqBB7bfd4w
pCIrb9j0AOXgzeTnB5Sp7oE/YMcBTKKLbkiHh6pPP8cotPwMpOS0RVEK/vC6JAOXvwtl2UJwlCYW
3WsDSAfyptnnuEqm48h5B+AyViXgKVjpGEDaKeMvXgppickd9XEeK+S8TM82zd12H5atTOrFfYz1
sS/dxex+qpXsroVV13jdN+KHGvOl60/jVwSz8nUVxADb2AUOdviTL3uISqYpAAe5Yvql6ICs6wUY
8W6zCiqIIkwWNEkmZ8guRRmISwoQk0bEMW+bLYrcZfsIodpu4XogC4wHpEipiYArXNpQT4JWbvOf
HEjVHwCuvSi7Gz5VFWA3Yx5128j12kNqaLfq/OcchwU0HBOG195scDKN9+bN/bAVnkzWnZNn6wQE
dis9R+yhrVYKsnHXUCUFUmbh5GwKq5PLfhL8IeoljLbO35rRqhDGwwJqnNK3DhAUeDT/kXItc7zL
2lYekiXwdBZ/Ag1jtR1E940BZHR0Wn+rYvO1phQWNb8mZvr21+m/Wa4cB6zjjBWU2ppLu93pOPh5
e9vXqv6Bn1PsBwcYNRR2/D5sJKIZvgJ5o0RVc2S1wTkwDfWKmAdnaIfZK9DPBMtymMt5Qca7o47F
ruVAWZL9g0sC6uctsJM/7dwNQC6MrT64aAec/G0Iddn/R9mZLbdtbGv4iVCFebglKUocJNlObCe5
QWU72ZjnGU9/PizIAsM4qX1uurrX0KAtCexew/9vmsAkgzLOvGLbdO52BJ8Brx3Lp7Gw55OsjH5y
i8OqMGCz4yRVPDVUdJ144cfXSX1s66p4zmbqqTONgmafLuFxJ0KQp5iC9DRex+i6rkQRmdNXQDIo
3QK+i2N+0v1ZJBfHruo/Qqcm6BQ74ydYAIdH34+s02S6xavPy+sAZHH4m+E0J/FJ4+pjUlb8vQG3
m/rJn1U39Z88XnefEsP9IyeWchGRRXT1xbXdk6wmSCg++TYwQA2sfw/V2MQfdfs/1OGqH/W69x80
8rMHWdqcKneKAXd11On+x+iZA7r1MVnm45ArF601H5XRf8iMOvo6xLNztpqBv/qy7/ZeoFlncsaQ
sphjCKadwkm1q6BMSapLr9XkXxP31QdS4uwVfX4u2/pogdx98jMIJlTNL08a8H/7oh9nooIRtB5A
uk7eU2NHXybTqR+yJalJ/Wx7nX3XOdQuWCdU1vhQFy2XKBnm5Ya0LTdZ0LxOZRKuOm2x+kfTO/fK
I6dZhks8Jbx4ivPieIrLG5wAWPIwxZBRx3NYXGWWFwY5fFlTX1ZcuVvPFyeHmA0zv/WoGtyUqy+I
9CfNUn4f6KDvg+SbBh02xf1T8hpUbnSpQ1BE28zOv1Js+Sq3AGD2fnH4VfscxTkFrkHsnwAiaK81
TE0HLZ36r1PA2x2kuerZn5T+a24Fu64f7M89UH2vXT/9KlaG2XhPsQMKnSwtLtUHl3aekyz7hOIh
Rys/Tk5LF+PkrVakW+uj3YZwZQFYFhN1PNmtGb/kVRA9KHNhfeZQRs1nOeZ/jtXPfOdZ/3Xj6XMF
Oe0vdQTumVJm6eqtjqpxInwTv3DMfPOu9SjlPR0Ui3eWAukR2TtzLr8meRb/TLNyeLKy2DrWFl9I
2QyqKL3L/yk7mv+dqrdeNDAnnxMgsimoQ9HwF6nmQfHbbKkmKJ1lfXbc2nsax4TuqFTXD9Vk9q9p
1yuPC3otAYCkvNpJoR49CkQ+Zp5v7C1L9786Sf2NKqzqz5Cy9xWdZ1TJbXVGdDaCaYFVKTgj2/U0
XPrRGS4KNygSwfNJVha1WyAOB2Vc7Tabdb3qoIwfL6JqNA3omRCAAFmuRrKLX4KP0Awwnvi9FYKY
xMBfU/hij6+KG+XPstjEIaUJL+EMukSTufrjnUKMYT/TD6MH9ay77OZYVaaSjYrCU53EfUuCoY2M
Pd8mz2nsWl+CIm6uUUDHzkQc8ktqVNWTbfQAzS5aD0ivhzKevUfRRm3t7gLeExfRNo4LIZGrf2g8
qD+jsEieEodfmrICK7nRQwDlj60FKA+lQaHz4LV0k+ZJ3l+Dsn72ALgK9p1R6q++RylIFX3sNC0i
2MGQgJIRg275slrlVvmR4KBzifKG5u1ZARZTaYz4JMbiyyUI4P7WNI/bLgZJrIeh1+2DDcVHwKso
zB/hmij3ZADbZ3Kt1B8tIaZ5SN2HGFaoBx8gg5+ceGw/TEH/QPoe3L7JIgOWDq5+EmOFq97ZUEHR
K4EvvPolDdTgZfzROlV4kqOxDHJSXuSmzf/9JpLZuzwbuvrixe6TCePFRYa5CUnj/GAZmLHOpcfN
dqud1RqAHy2G8za9cdyEsVvqD1TbZTvZXC1Ab6lgs4C7+ntygmuVvY/HONtLakGGWe7lW17ix2sx
lWzFmsyQtZqZJ7rv3VMRBaR9IbncQU9vPFtd49WP0+i0O22gWEUjl/vsJxrtXjIVo2Q3BrlOZXGd
XmwuerSBvwHqBV906ov+hp8HKvxIw44FaQ8QbMcNQG/zFBkN+/OxGPnDFUWt1vAAeoV2KjjtvnaR
81mqt+qk4evBMteV6N5XolsspewL1NTVUro/3y3rKLMfqLDwHqQnF8Knp6mJxlfpvzXSoTp6Rugd
RGlnWfYJUCzRrQN/XHA/Apcqrbq23/fPvh39JErxSRwojnLPzC+W4f7Gy/WnLjEUCvubt4GjHUHy
5lnEueLbKvFoTd3Fftss9OzKs14YQA2JHrTh4dhSSMDRaaWgvwnI/EuARlQSsMmX0E0vqaybAI5M
affw3zDSrRaIMUJRFXiVAMeTl4otrjORZgMu02cXuK2IpsjUizISVOq0lOaS/nZauwVthYw7xKS1
vsCPvwMICZTQtjQXLKINgUjRKKZKk9DZi4kYU83mUzPoTwdp6zbgWvtgmN9yQSKUlVp+27q0Jb8T
FH+s2ITQgIm1tGz/xf9Owh5r/5/sSFqh01xgMNTePUZO61DaYDgUKzDrksh97olx5UGanTf5UFlQ
BA96NxwNFZj6zXjbQFt2WXyJn2RUUHzfOPc6d2eqRDkzJ/NfoA0o92SzaPJelnk7Uoy5zDJvUp9q
O/mTTjeYBESWgnpPrXAIl2oQDQmMKWHwEnSm+imFd2vHJR7c/irRPtWLIlSra72sxMI1J/2Q5j5A
WIuDDKQ0dmVHLrsfU3dfp/24BkHsRv+cBIZzLsoQUvAq0/sHtTKqg6uqXH2p1QEr0atPJCkI8Rb6
eOz9isIswaZZp/zfxCuejYDa3KPY/AjpRuBtbJqZ9kVHo1q7D0r6scCFbHmxFMaCkfh9NbuzPRyc
gCaCkIzj+l5JG/OBq6V1llfIj+A8vXhq9y0FmQd56dy9g0Q2k2J68uFykxWm5ROk3Cn5DCfUk90N
Dqh4z9MHg4qlq1j/aFOQbrVdMvXe+q5s5IUohskCJkpXwJmKqWdIZenJc5KXrcB+ERWLaI2hL8tQ
GZIXNQNQ0o/ilvb4pL1ObfPHmt/T8vmp03TrVdJ7Jt8lB1AJuYvn1DmTRvFe56UeKZuoU8u1zyLZ
xLbZeQshegg6EqYyZO30+6wq7qNU3SfLz16F0+NBllK4LzMZ1vL8NKiI/mv14UYGeePnWjE1zoNB
+QJyGAeBJSsgy7BIj2vQ/3255ggc2mEfA3UEjLHlpzaZSvxJBis0G9BFYGlIFyI9kdk06phenbzI
KjRg86X3+EQjhc+pbYz5W6GhnCOwAG/yta9eDIOWLPmlel86aecfesCg9o2iha8yGFMQvSYBIeHC
0a3jnSJPw+wYGuS97hQD6CeEMMhivO+k0L2080YIvyRcJQEtu2nPJNzns6wyiQNIHMtFEZOAORXD
t3ShoJeByEq9zmQZqN23QqEc5k4uy8xUq2fT56w0DFRu/8i/nop4PyVEdCgbCvbLMeSb40PqMqbT
rxlcMw+aDuYTTdnpB83J/2cL14dwprCGD2XgQvpnUp8C909/7Jt2OPu6uivzll6veExJsddgjJoL
boIMVm0Zl7q1DirdDatI5IDF9vjRWV5rSnldl5ubXVq/+J1Bg8tf3bQFdwGg+ISCT0t92Bw2u8IM
yoeBbMZetKJoNPeDS+HkaYNsLQabLHUWn1dk12VpVX50Xt9EAtkaLPiuXFtXRSYNZiITre+ZwP6W
ew8GDaoYKzhFQ/25tlvtuc5aY9rNFehiYODuobpAtih0sFennay1XgsfsxE66qoneHwQvWxhqqqx
r92YjsLFUYaxSKNpgbv5JZyLmq8RNhPFuuO6LvcaB5gHoxq9k9aOwSfb9X92yyH9tTAhWNTHsaAM
K0p/nSAe1ki2EIeM4ivvQnK0EAUcM7VMH6siaPZFOyoXaF3srzMA6AumJsi4CnDFxpfOzD+ODoWp
ehTDLZBW88nNq2gnMhn8UG0/mEDTtkAKrHLN9r95A0lCMdCm9uBarkUDCmEkV2JJRUij1kIOvslk
RuCfWJIUtMraWgx913ozvKt0vXMWY9lVJ1h4gpvwUcJ1+Ragm7Lfh36MaZYmbC1KCeHJ8rtujfZt
Fqn2+1hR2i7mm1gc0cl+m+7v+w1qTi7ByB81030LjEp0VJaJ6kTBQaZ+6xz9xg9PI6Wo1XELo/7I
b9NaqnvrZo0JtxdRt7VBi5tMfTMaH1zyH7uydonu05paX6dlAP+gvkZliVDWZkJcgTrM4ig2ot4M
ZbkOtgLhWWgcR2KmBLUZ9KCI1hnQ4n+T/a92IRVdIGXYj7Jd0Lp/zI7lHqloyZ67hoPDTqYymBQS
FloGCZvtZc+bXGYim6F/P1tZ8CSie38xaSMb+H7SlyTkeMbmK7NBHslxapfGpnqxuHOQCoOGz53m
Q2WkXBUoDQTChBmFK16xk6kMZBXAWAE8uFi0m/yHxrKNt6R3RL3t+o8yHVr6nRpRC7cZi694FIaW
na3+G4dQVdkDeTNfoJHbcRPtz7qUgMHkPl/SUpvLk0zFRudb/mBVVODUA+QKtOCm6mVVQwy2o4G2
eFiass/O4BvnStduh+KvS9HeyTY32UVM7mRpB9miFWegEy3PUH06yXc/eua2teLWxQPYBcPOWVAw
LMV4CjIQ16vWzV+o8ligFJZ6sWrWV8WtbLHpGuupaUYXENDFbBHJTjJblFo4QvUBaVKfEAIaeo/A
dGK30YJEm1yqWG/epmkwzkBhl0uu0QjpIW1g221V4MVVZQK+PywUjbKd3OG6PY7To22k/wFlGo1R
c1K2luHNsgkVmorC+mH1Eb1j5iA7L4h58vmUaLZp62ltYGb+/sFFCzqiDTAo/yIZzGnBHDEprKCe
H8263v7F2473mlSJs11MPfARxOr2UjcOcLQDLN8yi0tFL3eyXqcine3YLHebPbyPf7RWnB5FK/LV
RNb1ABnFfp0uu9Ov0F5GNz5N0xidYZEODoHrV4dxCXn0o0cToSIxjlrTIRomkSearu4BNVwiILIE
rXE6uSlH8UVeRHSTgJz5UGmDddkGy7eoVu+TrxTDBI938n9cUuJuXcRVTDz8QwrYVv9NrngO+BE6
XbLDnACLHZk9vwOOVT/WdU85rR7CfEXfu3eI+B883Ag1Ug9PqQnIuNhAHhW/Gsugk1t8DsaK6+fC
mrWIbMVVL0GSP67vc7eyyBeRcdpvr23guJr1nS+y9dtAph6tlIcpVuL93ZfDXHCZ04q+Ogh7u8ED
wAOo7J1HVvgMWNTIoWIeyflA625xXswPsqaqwN0VXRI/xItaZDdqMR/VoHxM4/E30eYN1SslaKKC
zZQvoE0yo64TXjmgeUBomqGf3IOKyEM0p0g4NdHqsxMzGQTRiV6yfO+aenhIFY1KUDpCoOzQlOAi
s1nXgwv5rQW8dNHcTAs3jynzFS9xUAKz2TUq7dqxQ7ODuTROLHAz60xkcxb555HW8zt5uDhsXuVo
ZDSRpeDG/1UhJpvvRG6EvEBfPmwPG6wyfqIJ+Tep+WnUJQ1nD79IfRCNLgMcXItMLeZfxGKWmqF3
u3+UyQbhUmVETPdmT3GYUtA9ANqD4wo4NI5988+tOg2AFqr/lS5pGFL8Y58M81ENy+gXHwSHXakR
XSbwkFM8EB6aPIl/UYLAPIddYxMLiJXPffHVSxcmAi4PyxhyPPKXgT6EP9UmNR5ktdo45BWtvQi2
wRZHWZPof/Pe1CJbN99slMR318dsshg8hkeFZn4RWXWr+Q/rYyG9VPPdOhdlqnT90wTtr1I6EJAF
XqddjCVELDMZYPv5DQae+SjywS6+2924/G367rTai6v11323x9zYyBNbz/qNVBVltMvHudn7hy6r
99gFAS2KP+kOxVeKMv6c13rwHJKj27uZXv4Kbg4JdFuzruaY2z/TZP0k8txX6Fd3R/cAYQ+1QL8N
0JrQNUxhtcOFfUFWKX/1Y/dD5QKMC5xD86JWsAWL3G46OH/LYbhYzU+pYyQHJY/VswwuZJ/nKBuH
bHe/FtVmuakTQD7efDabdY9tLeaOEY1vG2/u25bB9twb8yoJ3H1IB8M+0EcHtpbYpd/TyA+B3Vig
liOToZxs5zy4VQdT5CKUtczqRSOzUIPT6t5HNDKYbQdMx7b+5y3FBmYWqolUwiWb3/bUbZubp8pH
ubNZ1bPt9ScSb3CEdvo5tXX9bHLVMvYybVXdzmALLJxsNRCrfLES/baUWaUq+llmMqx+Yu1r48Hs
GuNJ3ETUALjBVfjdRYROY9VU2cFrqFKE6SkhIadlkJlUYsqssCrtvC1X61IKNzcfX/ZYdfe2236y
1bbc3J3ZeKz6OqDumvrQzSzQbbL4jtnvJ8ppit1AtJRU3NBEFz9WSoC+ey262MsgQi0aq2IH6i0o
+yLQiSYfc7P/7cZz86FOx3gzXPe/2bmkS/FCaYpBicv4SxuQ2mqc6gN/zsUzPcWUWtR8Te62dc4f
KXHDSDlushsb2QG2nnUHMfGkREOmMsw+xbK8VXwYUHhA2nR/wvdbPbptkz6T1aNRaGkClGWvzXN7
IOmYPhs13/ZjdpKFtkgmx+V4K3a0e2f0IhoKCMjlxDEZtUpZFWiburtrC7V4HiNC1YM1Wvvtg8ts
/fTyWZbwhZsa1+3D3nx4P6eUMo5aa38jnJqq6g559jgNk37VIflp8nGoyiN9tP6B7Od0yeoOwlyZ
ykBB9HQpNqGsRbMrY2O8bEZ3PrJcHcHEnlZDERpGUFa7G/cb6d0mq3+gdYRk1P4XHejGR2Pp6Ulm
ajRkMJeiQQsYoFVRChlnDYDRjVAM20V2p9hkYrLtH6baQzvTVVA6bk6xBINdz28DvcgBhOTLmlD/
TNMSFNZ+lRWrzZT1lG5s5gBVjofW1pK9Lue0H57W6OcLeJtPNNws5zw5xnXdXyA6tyXNcNaJ4L1t
Pg05FBc1KRzYtf2E3wUbb5kGQ8vRsC+BOc3rdLUhhplAM/rdWmariwm8d7NbrJs0frO+3zHKqhJu
aFouxcZNsoqOv2VLgKZHmvDaz57d0RiWa5TERjVAwkHvzNCLll74MnfdvNdTOkxDAzTVXZIV87Wf
Ass6EmlpCdSaNFcENtzzI4xz16wLsVLrllTl0H9ZNxFNm1vdOTfGBSWSjeUZoiizX03QdgAMW3aJ
Fpa+Ka1OsT0CcLAMvWckVMZRud1AstDuRHgz1ZpOQ+rTOaOpROcXn6Io3rwTbmIAA/YWdAKL0Bhf
OO5pFzET5Zv/4rY91IQ37akNkos4rf5ifbd934IRDbvBkUJBsunZXOpnKHD5RvnrQDJBP9cWBNei
qDL3u/W/u4iWCiiTbx3xWeey3c1Oq3RMzIvt9NqjsbzIi7Tlxd4s73hZy2wbNpkj3wCiWX02lbVs
NHmlSw1QttvkP9pGZP+Dyc3jfrSNm4KyOnTJf0V5Y/zj6Y+2uPdU5dtMpPWQwnM/dCm/TN//Y/75
P+rmkUNNp2zuls4uT0FcofO5O1sQaqQgFwInYb8P9KEg3NZiOfWETXYyFXdRRzrw/ut2sha1zLZH
bPvc7Hv3RLG5k909SutK52jVIDwsn3P7CP/4SDFZP6C43Dx9e9z67797VEOmHowBtTGDaGcoZvUE
SbF9sZd4w6yO/cm2BsAjWG2DEWm0R8lajNt3D7WP0PzVb7VWZ8Lwx1W/SsTKMfp190DPi3rHJYEa
ENjCHtZf5UDj9CNTGYrlcFItgy6/I7Ke5Yi06amzCx/0FOLx+z2KNmrCo0hrrbDs/eYks3Un2fRm
/54CGBsWrL1ROdQSxmSnZKhs7W327zKtCgHeFBtj9P8nl/916zu7u+X/61Pe+d4tt61UOPz2UaSq
BzsOjgS6aXJWe8CxMotvC8CpC2Da8h0VwCBoezG98TIVmwRsqqd58H6eE0Cvdv2UktJenGWwLciE
mwbYp0227kouuoepSncPspcSODoERvKEJv8vIan8kEeQPSynRxma5Xy3VgJzDKupw9H/FFm3KKqY
M8/Bsv7Dsdm6xEZEQy4xza3R115iu/Xc+2SRwIhYlGKhSoC3AcPkaqMQM1HITJCVxeuvW65txO+K
ocvnR2PIvoGPQkB3GbREbY5NY/8C7D88OEpOYFcUZT700VGaDFapoYTp6iN6v7r4FSRHXWWEPxFv
VU6j0k8LtDDoUaHlPCagWjwCmJRdOwJW10CpiEmm2Y5iO36XRSZauureTES2qgfHSx78wdZ3YuNN
CrSr22bisy3FcZ7L/zRJ6h5FnqgEoTqDIu8hdqhQNLy0e7FIl3XlXF5UQNdfXCrJXkQeNEN/VUDr
vpOLUrVcCNki6Kc2h9rpLW2BatUPDQ0nh9Vw2dSxrLMahCAC/zVntKWL7vJIsnRNUG6p+QKYl/zS
Zrulm+62s7L8FS7C9jHsywp0gKC6KN332WgHoEVBhvSzXWX+UbRit5ncyFqOwS40wsaomfSzNspR
13t/XaptYL2Kwi6aDCTxfDrKclMYlXkaUj24biLVieerC6UjadFdUmjuWQJgMpNBAlXeEq2S2aa4
swtMdwbgczEUmzuXbZttVw4oIQnAsKTJQNrJDVcpj8LHPACd9VzaGgBGA8Twug8gBWV3r12lp0Qc
8uGodJ55TioKdPSC9qudTGWAo4O61PdBDKlGepNtfkUNsUxdj+FeZLlCVmy3qbe96K3+rpF9qD8o
zmV0qvkKuMjgL2UJtpu+LUWmG3p9LIbpv9pkWDUwapiIYrP7kezd7d9t1ycS9uYLdnku1HXdwWsi
9yiw7kFWttcyD77JStDf6Up5tcHzA6ES3PeM2yM3cTVcgeITmhA+0O2+eot9oFE9qirWeBaHqoqj
UxW3YJMk9vxTOsNr56TlIxR2yUefftrXyNeJh9Oh9Ct4tca+CRo+Fnw6n90aaIAh135NEnc69iYo
VWLGzWBXFGP91Wzajjqrg2b10G2/9+tIormIJgKXIhxC43su+SatTL1wcFAztdqL0Y3mb1PuOSe/
sYOTBdHKVQbjfaZrTdTuKJiGwzWg7GJRaIPepuBSvU+drIVwoHTVfQuWSbsLaq6aN3qZhvRDnCF1
34e6FbY7kVXBzOlUzNWKLz8RznSo7/ROKwEeYJ/VRu3S+WQNdUWdO8yEz17lUYkS6fyuLnhXeW9H
R6p87BXgSmQr4FVipf6VtgERyXAHekWXSAzfLu2vNwhZ/59NXRLI6qHVwt97L6N8yxyGz3mbFpfK
90LICZepDLXNX/XNOum74kLOrN3DeUxV+ruhKGRZ+kA0pfQrrP0idjp49AkuXSMUHMW0v1W/K1Zl
eadyAcUD7tCgv2v2YQst42g1zBfNZOkO7dg0dl3FWwaXztOK6vzHWfD2xFD2icGaPGrQle5WKpJZ
yEyWYWU4mdOG4J/wmpQO3WOgjee0A6EXrpJVLeuV+0TM31xll3eGFLEHUuM7bcq/2NsOOH+pBTaP
Vo9nGUyr92gvaai1pjAzyfivWnR2o74ZbKYigyABy81mXS8kk9oAste6HfV5b96epRvmw2r0j3ve
PWJbrh8IAMPxDCCmClPKcMrlyrxcj2UmwyCX6W2dvKub5Qpdy014U8ssXfaRGahEXK6n9Hcgtox1
f3ET5bbVnZcsN5N4hlpBKTqYRr2W4NpScqDq5XyRYgOZOVFEVMs2Ne/RVrvnO5Nksvu38gUj0wdl
v27ULvUMczeZuyYGGS02Qos/aq3vwNBYVLe28pThV3dcUtXyMcREttg+xjRlNrA4i7MIpxgI0ciM
KO6WzUV49+EMK9Mf6grkg9rKQ+OhjGJA4U24NF6zxm7PvhdHwx8ipU2I2nLDokvStNPxAIV4qwev
oqMuqztrZu+dJqUJ+4wyKlBvzn5ZGc8RJRDPbQlUTklj9ErgolAdCfQWA6BlYM/q+rOQtURC77La
dKERQqvKa2sILDioo/gMPvLOIoRc7gxHby5wNDQXbZlty3u12ERaOsLoZESU0apk9u7fM3Hcf00C
B4Lr5TWzvWFu3kyZvI90Kyh3m94zys/g1mePYKUHV5C0g6vM7pZRyndu3HbzQxr50CtsNjLzB3KM
h83Ho8DVnCZQP9h09eg48+C3eQ8c5S7l9NS2g3om06cC0tAqj41nPspK5P27cpPJ7EdL4rQAu23q
H9ncyWT/7RNsvv8uWz+W1sHpYKgUmFKGAtOkRHMlkCthXsqNQARRX0Qig8SK4/xCp+y8ircAMJu4
kMK89EVNvYBWn+WW4KQRrZDQbO8UuWFsd5HtcnF312jJBO7SnEPlzUXm5uayXWxqNzQurnoUiQx6
koJXBp6bE3ERuwuGh3FWn/IqoVv3HwLv4iARet4uC/Iq8EHyD0+t4rM/At4m/16zGkiWV2G9yrb/
H9G+24p8+z99l28i2ETrR72DIAowffWip9D17tdppQbVSaZDm15D4GyeRqce6SlaLEenspQ9GPuU
alT+d6lfLlOgMuy9MRXDulNoA0A7LgVY4glHcVSdiEwuDPez/8RtP/4EX7ECNnLaPY1LjbXIOqN9
SIo6fZVV0ljRc6r4L7KCert8Dnt6573JeaZ72nmWmakY0xl6Znb1nGfYjt/kbtrTLKGlBQzK6t75
6BkqqZ2FgjjrqG4dlKm9asuSN+4nU3fSDzpsSF80S92ltd39rOmj/1MQqnAqYJS2KRw3yvhZXNLB
Ca5aMhtcqFBS3wPe6jDWB9Ga/vzkdvT7FyA79jutcZ0rSArO1Y65kUYx7QwsRGzZdntrIZqOKjCQ
Zfz+YXMVxeYnM91SiqcssT7Jyl423czubLXEgdRHd5/utjQj7ZyYkHRVcmR0cuV5jkCCsSo6s0LA
UfNFJMOgQXpvUBxwFFugTOkXkilQw6Sn2gbklfFoGHH76kYOcBFeWH2ExTb0u3DfKvBmW2r1exLM
GtQSHzPYw6xHN3TbY5aCcEhnwfQiQwqSEkxoCTHvTm+0R2XqpstQaGdw160vdlGfAtUvPoE1wx9D
BxV7ZH9x09B67Wbti9golAFelCmEML3XrC+j65WPralTOrXsAP8phb2t4j+plvo6BnNyypeEiAzg
VSXgiWlXle/RJxENkp+5M6GG/81DFKE1X0vH6eB8e5frUQ+ms00A0lL7mj7GIreeXZs/sRoAij41
m8MKACDd/a3ePtm+PlwFBKBZkADSKnefJnqXwGVcMAFEmLmAnJsunfEbMoCRz85zoRnwTBXqI+WA
EJZHBTXd9D8kFxnKZeandaVD4QIFq50pwb4dKYSqvk2OBcIrOSDXnXUOlJ5+oWuqCw4yjZe1zETd
OKELhaMYFVwlk1RTdjdCMdp8rKqHGO9+nZvBz42RF4/bvnfP6urYO1WZsZ/apJiOZjxMD1PicQhJ
R7qgeS+SD1oToYOinQz4wDJqicjlc09kOneFcb5fryqR3jjcTEUlrpY21Q9gIIS7m/1u/BsA4d8e
aKQPFlQBFI37883QLF/Po6P3GcXlaN7WP7L5Lvt3ExOWnnX/f7fzfIualPWZwA8cPB2OnB99BNmw
0ECeNVL/J6Nx0mMaZcaTTbzrwY0sa69yEaYwz30pI+sNUjhc2nT6NNdoZgILq+3DpzQ1M6zo2JM2
PZlBLk0PkEyTxKCVLX60FsD5yG0/VrSHPMtKq/roxDcSdWOL8t3CKMw/R3OYD3Rxh5cNiVNmItOp
5gHC513dV91PcWlyb+zb6eIWyXSZW9Pad/5T0BC5ojmp7XYy1dro2TV76wlI5iA6w0rT0tudF4d6
YbmaoqY764a3k9U2mAvv1T8uRcHvIBCZaU+FYbT0RIFDAcjhCFNrY9BFPzgXO8/GZ71vgzMdz5ee
k+OrWmbBa1qN+qM5qFwC3mUyU6woh/T6eifOdTd80FLAkaSncu20LNrB3mcjHbvrWtoxYTqjgnDp
6hXLMWiOoccZHWDq7uRb1ISTk37WKUwEz3aZrmse+2z9diNOFirmaBnEIOVg72S6ddpEYiFKkeml
UkJYWWhUnn3fVhRt1YbXOg2+2PHvxLvoDHMD79WYNf+g+Ny8vW5ywLEd1H0ypO2Dk7adQV+957yo
JV1eY+ldZSV2UR/FT4BoeQdg6bzHduznc2WmPOApU1qSBc1cqXzzcXZKNct90Baeh3Sh1BDFoLX+
3jJ9GFvCULvEZaVdZGbTWsJb1oweNpkoorTgp5TIKILMGR/b0jyb5mjDP9UAhf6oBJ79IZjhRti5
RfrFD93gIjIYFWwKzehgJYB1cGxVe+gFVMWxCVDovq3RNjVAh2aTLwIX0LH4I6LHkb/ECeiF59p9
JNkMR/c8T1/hcvvHRNFNjkhsbtbJCNv1/s4TzM7kkBZGAMsdsBaUIOdXRU+KI23KCZUb32WiqMGC
aCnIx0YGK6qLq6EFVNqM6dMw+H61M3xAoCeZasvULA3Q10dADZearaaZuaLLdBuSpUSLCCp1WouN
LI0JsIDOo0DI7QdzN7hhyjshiPecGY19kQb8uN8HA+gq8uTva5kZXjGfwQbgkNjo39UljDtRaVhP
oWY0Z0VlSKhpB5hC6ZrzxD/vLLNVKHqxFGHoRnS9rtM7dzGKZKfNXrbjr5ztt8cF4VEtCNL7dTKc
JTkmM/mxyCx8zwtuin+UiUnh9uFbXvDOZVv+0HB7/A/VQeN6+8qsXIp7Pe1JcahQCeDx3MuPyTSr
wnmQaSWVd9sP9MZKfpiiqaWE7odrkn/8Vogqk3K95deAaE5l7Le1HVJcwrnptFqLYrW5c8yTY+PH
zmWwswa2D3gXAiN4okZ5NL6+L5UkiNpPimb+pvs1zTqWGhN0dKkIcwyP+AJDr9Itsa6DPPRX4RTp
QNOOCSEcv+FrcDPPwbeo17VSxxiJ02qv97F5dIfq97z29+3UQXdNh3u/MxYA/HVatZAn2GASpeAZ
nmSlkKy6Tm6i9bBvMxVh3JfJ3vEG/zD6SnUEpjHtyGEOvrKXpk5p55RZzo/vaI1w4W2KrRV0024A
Z9CzlE+945TgD0OfOo5d9RCq7vgh0zyfOD4tgbmvgzZmT18FOXhofItGugVOWAPUR6OF5VoX5XcZ
b2Z6Wzv6QQRs2AjNb25bl0cqeofzuMCj9csgM5HdLTcTRWdvOmLw0xcctW2HTRY06bWv5y8QIXdX
0Gagk1wYR5phjP4TZe3PU2+OP9ug+x27Pnb2ILYX4N0ovw58114AZqQgIC6ofowXhhBZb4PYTO+G
JjS7QKvE476qivDjo8rXy0eZOuocfqTj4ETnOwniRestoqhu/uCbP2vr4pFDvOF9am0X6jfiaE1h
6BQ7xbVzBM0+eahCotZ81QC1ud63Yz84hE1GO7Fcr+VmziEJQvW3+/lyVV913oUG/HoF05QTgHz5
b8cAs1EfDT2tnu7kK87DZnd3ehBYhzsXkXXRY94awNE5Rq7vjaKazuCOlJwig3kCRiKviEYvUlnb
i3DVi3Absgh0mtVy1YupI/7OZI5PSW0dRCYbTXSmQEG6bCdr2ejmM4hGtWpzP6nQFxO8b5uZaoMl
e2kvxdFt3bzNNplvZt3B1RSV1DD3eaC/sAHJUzH34nMjlfWqEivNjHHwMw6dHC+UB8PVfrNdL37U
K7e+Unuw1xUag0l8U4NTBaecsgNZ1Y6jgNhQgXoq01bJj4oWjBcXGpuEgoErtx4X9H6ORjLEhraw
u43qQZZ+HvXGLq5N7xIllNUvp6X14ESqihrVYnL+j7Ev25ITB7b9ItZCzLwmSc5DTW2X/cKy3d0C
BGIev/5uBW5Tne1zz3nRkkIhZVZWJoiIHXsHAtib3AHEFRmT6omazPOT3ShBD77aZAF0rhwBI9aN
O5mN8nMf+91lbEAg4szcCxPoewAWOzRXREGbK01Qj2zIZIzAkHv4VcHjwc1ox3GEsEO/H7TsBgVF
Z89VGUdCtRyKTnZq8hcc/Gps8Xu7JA5aU/mC0R4/IHzTaUQNbaT2IDt06/ogbzpr22gRv4CDns0o
sPWRe7CnF7IBCKY1V+pGhQPNcyFPTQfFIytHnJkaGtYSVCk4hH1fMgXSBZZP5SUqpwUmvF0QfcpA
KYYPY0hGG6dlvPjSMtplkBPuo+BrnLe9Fv3ILOc97wT7BAb38lzpVhLEpal/6vXR289ulYbC675a
4LG+yA6MfyP7wxxQNE6DEuRuyNdHf9CoAZHWi0jLeee2A8LMyp1sfNQ0UMWkzYHrxZsD1Auk5yeI
TgqWbyIIBB5pSGqKYOfKNzJhP21EEgFtqp+2lTNiKuyXQrg9mA0YwC85r8+d4hLtFT+cQ1Si65im
aeZ3Nr/oqnLZQmgDQ9290Qc+EZWua5Yt/+cxzZTQenYNfrSMASoEjSbAVqzzsK/SZruMK9dNIHBt
OpAMVvOehqq2QdwN20PUNY3uMYpAUEoQC/OUUtdWBaQ0pmYZ1oqB6cNYudPww3KmGc4BJajb1Q9C
tqjKqaOXSLP0kHXIJS25+n+jA35nsyidL1NND5u8qTaEAHh0dIp5O9egAfFtC+qTyLxLnDahhxJQ
11ccfSifgUIJjRPPlCdP88w5/OA6eYO19cEWE7Qpg3aL0IdtVUrrk4MwVDjh8W1XgxjriSPs9wyJ
C77JfICizbpJn6nJh1nbVJFj7VebVsXl1oTMVCin2N0CX+pD2MOO7naiVShxj8PWEdqdTNSAI6oN
QREAvrWBe9B3UM6TxZ4KD5R95Gz7sj9Yju9uxr7SNyCv6S+livY1mXZhudM9s9ItPs2IvqqQYDsP
4NuN9WeHRq7MTr6M/si5E1qmPV3aQh2YPnQ5j2rgn7toU3tedIIi4XxhZgUbTnnzxVcNudOwHrQv
o9uBcPuX/cOOy15pBwoeSBADEk17P+yz+LvgnwjTIUHIb31biz8Z6HVnTcO/JkNp3+qzvpcPL2zc
wE2GnDj9cetbyxyR7wV4NhFvHK715E7bTh8NFIwI0N2QcZ2Byo8R2BTHGHDwHVrD3IFpsn1CNKI9
Ng6LN+BIZz4wcDA6w3CSudleEr9on/Dw3T41Oe5IwJQXW7JRY+bJfCtjd1lUMhw0N+MAMngO9Pd+
9WsnHSLGfIg3CQhTn9aJ9XV+2d1c/ut11IQmgWmqQYyBgusBUX0Z/SWhaPyaamw6OLEY97MZ939M
rfUGDp78R965v3VIwdtse2C11GWQjb3zJ0+QrgdrJX9zrCnZxzMH8XE1sLsbQfatGU19E2eghLAT
Fcv2EJ3q6rjdJXnznUarnYbUxFGJmgvqIrhebEsnAlGS4vWKJnfY1nGuBZpeI0i/8nz5kLc/eZaN
wnj4rXbqkW02prthFNPRKmQR4IyR7iiQTMFlVOcAomNDdGkG6yyZijipTkbqfCLTGpxGNbIMmGci
FaZi1TTLi0i/N0OwhKtHF4wHKg73b8pOGlZz/UWVciM9+w+zJ9FwrkPqPSxdbWp9nYEobDWNiRvt
Yw2pWSWanBuzrXR2twvpz5hH9m0YusfhQvoTQfOXnOnWZ6Vze2aJ+ULZiFqJ+pYCB6jHDEWSmq9D
Zg7HxEI50JLAaLMMCVoNh5oJnCEOGGCWCKCUsQiz0SsAA8BvTIARaiv7bIKuAjA+hmoiE1wqOMKD
9lgNV/APDQkGZDfpvneq9AIEoH6PbRAXNhVoVmk4uTO7U0/2kLCxEdp0ecnuvmpk2fjAINVT4wdJ
nICMGOjXEhgE1CWbxblpAIdEqfSbLhl/0+QobjGrXnDZjRfTUBdHUUCZDgGuOkj6wgkhND9cRgfa
i6SuGIsMEloZsJhKq5Hs1AigEKB+hvMsWNJPZj50GzOxhvPYF5/+/wljSixPqpCtKts40Iui2X7g
WVl1BCcXgqBens9bImkhdhVqBJiH9zidvvOikiiIQJh6zmOkmP89/GDTQE/MNWluyUaNGAax870B
pOjq4DykmTo910Noo8YXRSU4LtMEMnH+3deD3olB5O83AjRSUKJamzapQz92wHb5y25rELaqTCUO
PULC+mGibpR2VQc4B024WdzupeYOG78eqrsFOujQcQGVigxRgcg+cat7WmZsl/RSW3zI0XObKkQ1
8oRb36S/zDJrg6qr57BWN7G65PqFJTXqdtYx9boRmOSmh/zmTNOObsD91xqjjH8Mkyl39LjoFRaD
hEKedCjqRY4NRwY7ECrubBkWMgn0mDjVnX+I9WlrI1p64vEwnsxfPRrSBNmGpAV4aR3T9Lpk3WG1
Ua8V0CHS9b8ezKv/wyvqQzwtb4VWrMvWFWBE/uetPPjQ8HfvkWyG1zlHvb6bwscfqhq97+oNlJid
CA+hox4wprcB1C2RMIa2wWssC1x6R1ZvylifX8lWWwaIqjSBesdGfx1mUC837lTuaFLnMtvUvQdO
bU3PXgVrvrI2nb55OHBtGpAe3cHNpwOGc7FyQwegs/w+W512MJVI7doMkdGh6gyVbKuNerHZOwfD
in6sdl668d0qPf+G6AHExQ5KaAEUPEn0pNlt9NQOvQaWEJ0hI2yY6NZuGeIey7Ylby0NJSH5cHCK
HAwYyp0WQkp0utQyuUhyIZtSnMvxUxtS7w+Z5tmBQs1rJDr5FZO2PVyCewP8QyoiTXZyS0sBrmYa
54Wibba5Z+N4B67Ysc0i1AoCTsz1WD5R04LY92RmzSd/MvLFRHZLPZBYiNUfItzkQKII2gIozchP
GWvkU+ak42mQ+IRR4YMCQ3esT7iiAi6PavNzNvnf06nMi8DqAQJdZ4sJkmSd64VuVOHYCvFm8DqR
dPDa+FaUIKWJWNxqi9WnP6hLQiG1dPsw0UjcjRor+kT2YTTjnVUJACB+nTrW0wVkZAQ4jZvM2WYV
cO/kUxruuBxPJofNuzlKvnRTnJ+nCnJZUNWo080YG1PISVSOpkaSd2iVilyvGvycLqCoBOo9VRds
UMPfXAU8kK7FwducxFeowXV8ryYqO0KCm6Ut36/TXgY92ya7lwZoJ0DDPjlb0ynH8xyXe5vXPnTj
OpykfMuutg5SomBVdIz5VszlQU543pw6c3S2OtIFB3cACJCGsoj1GxtAPQphWblrh7mHCLFaR411
7Fy7v30wpwhuAu49BCYrsiP+C9Mdv914C2pO0AXo9nViRfQXHxq8/9H5GnnFGKS9jRsH1MU2H+jA
qUtc4VkL4uXIhtLAb6fJSOThfY8gX8TFzpT51p2+elY5fxJV5CGVlpdHu9D0F9soQUExgw9uirMi
cJtE1bN2UwdYFcjAW0u/jKgJu7RJwhD2MMC972f4f/eVB8KsGECU1rH4ZgQnxs7v8v5SeR4wsWpi
8XGVkWY6py1Onm8i1ATTaqcVv7NBKw50chW4CP4PzvSSuBxspzGuTg9vZX0J6mkdsK6eUf/Fmh7C
g7GjvSX6uDHBWHhOxyJ/M8HlFvqN1EMD+Nm32efJZZQMpxyjdEDfOG0cxNdenbulb5LENQ6axsV7
WmkAFEOgyUH+aAeJ3Q92qBEPAEn5EshxKys/z3kL0domBo0ghDb2CLjXBzwjf1qGzGvluZmhmp7O
+Q+ozGy4kpCxAMtSsW//7CY9GI9Kc4ZmGvghd2PjduduFP0ZoI1+6a222teLCPkIMC0YBtSH15nZ
ndxDajZV+nc2gv1d1yChZbZ29GqnzhM0zaavg8GqLdltZUe4c7FDMfenPTIzDQo2xiGqq32tNd3V
UVn4rtWSY2OAFI9U48mWRuMzeZDJUGl7PPtoG5qkhvv9s4X7yOMeE/SXLQc6oZMKHxYuH8Cg52bN
xomjfqenLRg6qy6V4eyj2hrBqubqq8ZcAoWq2yegeOmc6BybEVY7Q93s+6z6OzcBU6JGqJ5MknKH
Uql+g7ot8D+v09TzZxlfC//RnCk+1KZTzM+QGSs2vu6xHRlLu6+uH7bK1P6Z2p/2Ix/qLat5N8bX
1n7cfxRxDFgFNHaWAoUHUjx7FChVSMd4D8YBDnZsVcTwWM+wOD3UO9AQukT7qoSMEi2RuQB0N/aO
XgW+LhByXfCAxq5ci41rR2yPzdzVR0S77lkdW6DYVtM/uxHniJCBJyJR7h/WkFOi4F2RXfM9DVGg
BmWMHPDtX9DZiVCyTjk3IWvBuLbiZVcf6lFDwNoHlwe/ZcPV53db0zYP62jI+/Ir5IbLnZ8LBsHT
0crOSzeNuxzRrNLHs3Spu0GvppZuo+51H6xOZUYIkCsHa+izc1nM/V7qxW01/Wd7mmpo56Wr9hyh
gg20itpoeTkIrKYzY5Ap+GfvPHHtgPOmDqZIa88ZSvfKTZyW3Zl5biZ3ZEUygUeB35enEkWKh2Ic
7XJDM9R8GC+eZE3VJintB3HKOcBhfg6W8Tr/uP7DVm4H+i9LAwFIqaca2DshXiCiprlpwMrcDNzw
2SaKRbexDR7v15lE+dBQDOa9nm33SCvq0vy5liaZ/qXsUEVJc+tqf9acM+L74WpaXkprcnbA8+jX
dYJeKbJRbBUjz58YQFErQqNzZr3nJUBTs+ciDKGa8Vevgh5etVncAD2uNjRPY+olI8gE4jG5r0vW
bT64qRcbsx5R2HV6fQdmW4ut8Mo8oNnFkaZpTPss72Rd09lDFgCChRvcjCphnwFBTmrNizAzFDwN
hN3irRPVzYVsi3izjpKKQ5un31PTLveRqNjVGiy+m9zIPTq1J19Nbv4At5H8rtWDwvQ7wN2aNjv1
UQrCLATIvpkpGODgANVnnAsFY+eilGC094HJz/Ufsz3ZbxkQiS+DnWybRrPfyFQazVaPweVKIzHr
CCWa2ZVG7jyOgen14lhrtYN7cq2Fmtb4YaeW4+Akj7zSghZH/xPdxIWQWajHHZh7q1i+9WnioPrS
AR5H3dNtMGu+2PY7Dcg/yYcfhiWdC93zxzrOwplBXY08EFGGQGBvjBvaDPdTaNm6/gYZ8PKz6UlE
hDTo3SHxaB8S1Gke+7KIblZhIpigD86nxtb/LKZx+Nt/KsRg/d31zjcHTMfLWsi1lPdU486Htcwb
563r+stafCmjDRAhiFgq1HOC5HM4RDkPV9Sz5QD1gIfrHGXgBiREqya0/Hx6pgXtiLrztLa/sT6d
gZ4rvoKoLP4OZRyQofpj8owHcgPXl9gEgwcmav6eNrX2BmpFM2CzXr+C8sM/89L6Kx+UisaYNu9y
KqyLB9T8q25COztG4POnr7IZrbfJu6F6zhqvetX4jOgBeLBCWsBwenhKRR3aUSuCQo+i0C7n7uKq
ZlDFVIU6SFKPbJEjWTCp0iuaSD0fqgwWH512s/TJC3nv45SP5XHdh3rr3npsT8cEeUO84xLEr0iO
9rj6JBFCZVmCRy/q9lkvWqinj+WFxrZyNg3JN2nXAJyshmT7zxqaQjUpTlk2QiwfVqs13dhDpa01
DsS7Rzx8qF7hZ+qRbWXpY1ZXQtrPfX+wk+/vlj7YrOyLOqWeWxB5DwimWwgbAf2+GUSFJyjL59Bq
8BOojYAhexmvPmRjcYZHfuCt/jdmNaJf6zr/E/Kl0Q6a8gmggzoI3y0dSM18EieeuhDnU8+z1GiF
9hX4yPySmR4HXNMRJzCE/vRwtWyvO0UlvunQy9kUwI1COLFMcbqqncP6NGJkJgK/NP41S48p0K6G
BERsevj+45cOudadgSToE/1yudYieDqyAozrmEwH09pzkWUA/uEiYUQDuwFFc++Bwm6CX0vJV+L7
Hoi2LY7LNQC/470mqmxbMAeih1p7KhIjt684M4Rp3bv7wpv3vuv5T9ToZg3irjb6ok/jT5MJxNs9
s/oNOUAWDIENrW/3vqWBi1utJN8R0jDQZPaLYwEZw2W3KRIZaLQND8kvUBPkXtKFVMxEJUtU0eTb
doWToL5dTdQjN5cKoWis4zK6VEPpKS5hvcPBPcMbKNBFaYgYcoqnb/AnkY2qa+ZfE0s5CdXWOJaV
hrUD5ep4kEHlVPLuCy7vYLCQ92GAzEHLwUNvuqlvbQo1bZbgKJcy/U5+iNBiQstr46y1/LiupV6u
6nOEt1/Ny0bQJt7m9mxfaMf1VTUtf00gfgdxULyH1T7NstmYzAY+9NdE3Edir+VQNWSmrp1zUfoh
F22OspJaA9M+bDRBw7UhG82SjYadVk6BxTs/IBtKsLR62YbGNXSSfo7XhRVKtuu2ana/2xrsSl1Y
5gx87QIgcqt02nfD05MgmrPprU38DrF+njybOADunNr3rpDKltB6n8FFgiKWQ8Tqe8Eid1OavXyK
mZ0/gY9FPjmNczbx6H4hu42LbQg1JAhykZqdr1jKuamj4BiKn+FiFK3dhLUOwBiBIzoUytzEP8hT
3O29GwqmJpCpAlOsRqUbAt/pLhorUG8Nk2H+Rjoqq2bKh+GD/grNNDPiMfirob2CCvMCyJnZ2yaJ
nEAXJRCJ7MuxCUwbyebeqPUb2aix1CzeTu86YjGTgwQT8g3UACAiBUPIZrUtu6k9qhiBQgHVTPIF
aDEJXGQ9EAkCGxo1c+WLctec0oketa203PUFngA8p8xAJ9xZN1Q3ISrFo28sBXWylgjrttrnCOhH
YSY/yEST5E+9dubfTbVoNZFbUZo713Ugq6BCX7kKgtVxz5ce2fDP2RcCFMA0Sc3qS0O/ND4bRf8n
bkTyOHd5AWk+c1voqXgF1dYJ9AHOhSPPdUGktj80jD2RabVTTxsnnOPJb86h7Jk64ASimYHnFUCI
apt1jcvN/uDq5v+2V1MJVJGC4XarafK84ClnG8VLzpS+1xZSXHyMEDbtUy9/GsH3bERgaZmElE8d
KC6fhOsWO/IrZx0JZfIrOnvxAy2CvY20ScXi/mHCWNkxcMUDJ8YDC0Y1lFUYRRGEGBWNxrqO6DFA
6/siItRufeIC4EluNHeDj5W5jfXChpwo644OLilHD8ITKGdi1p2aWXFm1CbSrhVSgduHCc30vhk6
n45kd1ll3YsctbQdfr2T+W0QmravLJxg2eA1L0ADti+6JWogz+1oTzZquPbHJLh4Br+gABHanj4K
+qRi3oPs1Y2PZKLPjezVECWA4c7/8QW/4OI7oKANuHrhQwbDzcO6483BqRPzs8v0d6isF0+14bI3
qKIiKtObn2UttT2K6SF9Mj11A0QvbCL2RnT7urB5g6AhuwIywPdzC5mUxbgQf5MrNXkcIeM9Qv1t
mdfmoTvVsjkbthlfcgFFyBj1gO9F5NvbmAtxLIokea9mBRov3RfdGJLnthd/kBeQQNE+ZZBUpqFZ
FTOo6rrh2osR9yQti44ukxaALaXYL+dsddgGdOga4yB7pbO2Z5neLW+rnTCiDqrSZVscKi5v0h9u
YI8G9blTgdZiPUvWdTXrOzoICgi77pjuy816gmyFlpQvG3vSIQNJroDabSR37OP/yPBChC/EBLO6
TNBM0IZKX8hlVvvvfMnWQ5suKkF3Dub1kllnt0WI1xxBMW43QAEi0OPeetN0bzaEaDaQKe32U5F4
N5qgpmqFOCDUlC7O64pWLQP3JoowHCWpi52oofUR9294fJobI9ABuURjJCFqBlDAWApIqFmkgOgq
fcSkGhnkxMncjdBKJOsyhhzkzu2m5Ei2Ki9/zi5ryJuMOhR1Q4TlEKdX0T3fSdJjXed3sNHN+ols
vUyPrjHHpw9RuqVrKBrOAdmcLTm6RYKoq+69GniI2wpXq49g+zE/+51/H4uePfc9E69uWi7mytWb
02CNYNJQXtlUflyUj+7dr3PjOWrLZRHXimQDAYI88/fgUQoYwupfULjWbZzG8kB2OJQvaRq/NbNe
foGwlh06iDcfZuVmT90G8rn6M0eSccLpdjTbm3Dn3QDU5tcIDMTh4NoMUuTt8Emy6afdBXkVinj1
bRPb1qlTTZ9D3WHpebH9cagm+gfbw/CXy8NW/4ftyQXZ2gYvubfTwbpTo2uOdW9bnM4EHqsODxPc
/LPsqv62miGUVJ3G2n0jU4do6N2pDg8SHiIT5b6W9vvKB79wxq9+da2EQiSwQXszjd6JI/4DXTyN
jbbv2w11yXFg7uLYql9Vo/Xdftba+Bmfvn2zZhYkuHs/j8pEvQTc6hxBj/tq8szkGfcpSFL+chW6
hZyM8BBZUDZqpsTyAzzKFDsa0qtU0+CFRWfmSCr0GQ9Q3VofOgfltlZzanrn3KddsfcGj1/Xxq3y
GJHyDo+Ic2L9yXNW7MlWOA4eDsmxLsRnSl9SqpLymmkDUKleixjoBGQ+aWLUgORw2wx1tTB1uobb
cFPirJpWdQxNUZX1dCaAkEGYcsSPAdPRDM91L+Sm6mvLjS0TuXfxVZWC5fXeJU7KDiLAw0tXFAfp
OPkdYVR5p940Ztn9z9XIsyFfZvTZ388NsMyridyAAvnh2hFw02onashjbJFyBp0QiBzUxLoq4fG4
ha7FtF1t9AZENg27uu15sG6VqbW6Y0SHqLF/DLmNFDo5A1jknCE2cnjYZPkDrK5DJds4HRtVuTer
aj7PcLVbXwmUuxd+dTBF7x1Kq3nrYyBDqeGJP+OQTZjSnvCjlkKWrg6TcRyduMh0BIYYagGsQjwP
UJ87QK0BT52pLp7J5hiZUp2p3n2WtSchrB+FckUJyngVkTjYjZ8+N/GUPvfc7Z7a+gDR1Y4Ddwh7
7kZAhaciyJseMTMg1nprAqV6XNzWYhAqGhHmz7nIfM6T+pNTec5zaSfuUzU/WVnXpoAy4LsPPMsf
y3CIKmdfm1IG5FtH0n2ua25uo7I3QxrSBCpnR6RLvexogmwZ4Ous2BZdx+6mA3rgtmtaSDFgqBU2
u8clGm/o5m3DMnNrS4jqsAbEHrWqncgjbiKN6XhAsqgxzlD5ITaHF2B3vWPizRUkmkSWG5sq4c0Z
2KbxwMb6oGVlcwa/CRA+hnpgoTE15Nd641guS343vdpy/bnMUYqQQQqkixDXj5Axu3KFLpct+9nj
STZiogu0HBQzKEjFLHB56JJPDWE+PG27R6MBxBAaWV9QGhq/lon4zGffPfnqyGXPAtUBqJObR7O+
2q7ZjRvqMjUeKsYDzxRNiKIkzJAROUlkuVQDVidtBw0wgdLIf2yNpf4LNI51ZMlkHNAAQEsg43+5
0TC1YiTRkynDUyECByWE7zczi/tLXtT9hXprs9pAqyd3ichREAlIoDSyv4E/wMGEN/Z5UA31NKdT
Sr4lMIHSTGxUDQortBHgwblKz0DnqYxLQ+NleRtjiro01eKzAb9DV4ZUH8i1dC+lovurBhSXkI3Z
EQpHqCrQV6WB1LP0bjql+J0aOeruV8SLJ5J5B9FDAOgU+oImFG4+hOR2umXVnAVpmRgHnPDjVzzc
RVdgkW9Uy9ww6GsicwLurmg6gHcrBew0cc6+BP9pOdptODsmlHCVzco14NLlle77voES7t7v2ZPh
GngQjkGhAMb06StNuFAmhdpSsm8bDzR3QlH2xAiuo2RWdYvE7t3XGrjozWx2HA/zsQb2WQQMTmsz
JZ0HekxVSkVGPDYmG8lYj4RLWZxLj39sWisBT9dqfPDJ1ZK5dz3g24FzQTXafMpsdzrFVTuDowbD
1QbtDnwiNC5EcW9jlIr8zm+1iboyj4X3rZRud20L2V31ccLjFI3rFAF2pwb1sRyRfVYN7szyCvpZ
YOrTCSXqHAidOkYTj1dJAnkZkDLXyHTt/egUz03S7zx/gsRDojWvPU4LEJxMhyPZgBLXTshSFyhw
K8MMQqdX0WoQSDIT6Gb7HUD4vrD1JIwETt8j1BrrfKxvQGAB/Nf12aY13eygswhhxellDXdQmAKV
c/XJmc3rQwSEhpUCAI2jfpg8xHIq0KEgu5wPxR21NsO2qWJ9O0wu/sH+mNoh7vtDUBcO6vw0Sx6z
XLNfbOnxbVQkGSIMtfNip9x4nvs3GpBDCmB3KAC9COu+wg3eB+ufguumuZ3jN6W6sULoejgj7C2z
fVpNuV2DmjeDDu8Rz2I74g+lJhbgxV3GTem9SZ+LU2rkKQAEqHmCgnijaEN+3paE9ABc8Oo3ukmR
ncl4OiQ+NJt0PuAhpoqgI4Sot5hwaaJemxnfbLOxjgAd+KHpg6/V6DXxDElT3BeL3AgMPnxF3LYE
DEWMz8yxhmfXlibIH7Nby3zzgLrAIZC6k++8Rs+BRuAD24PlPTr6WnTK60kPHMt/8928VyD2757l
6u+yAkVCb2hsD3HP7CVKxBl6wmwrwYezVaIs91g1U9z0dwg7oBKO1QwwFdhSzSzPQkP9QJ+yY65F
+fs0A2Lkxo646kmePTfcFZvYwJkZhCaoWpHWpah080PTQsvjEuFDty23Pq+T5Ms4i7pNPrgVdB94
SNdU35v/1rMIyWN1haWLI11bJ7pirpfZx2nlXQvnZvViC61Stje4l97mIhc36lGDJ12Ukoieh7qa
NYcaKFbHlnsko8ZrMeQDzrlAZ7X0IxTqB0eylHWNUjiTddG9lLlK787RmRpvBHDoSF1oNINvXl/s
ifKI1klUIUfniuN82o3pe6uXb1RW2uC4DbE7Ae3VqYj2ouvZmUpSqSF7FZl+4KEmNCSbVL40gdpU
82g59RvZx8Yc/O2ATXK1CXmsO62bVF6/rXS/fbELhiLPAQKE0IfV/oiBsL4kspg2uRqiCtk/SQ30
oY2dzkhrgGIH0IxRNdSzgNwGUViah6st0WV2KVCFAabMX45kzEcnu1TW9IwzjrunydVOPUvH5VKr
UcqMuFwXoHK+34KEw76IFAWvOggSZenX4LtBQ9XR1MNv/2/P09juwY5v89BucBJAS1N52n3xhCH3
69p1SeKY4chQ2UwVI3zq8QQjiwOQbOOVTB8aUCZdyaP08sNiB6Zqi4x9vV1vtfhiIWHMpxLCzLj9
alqWWxvdQuFPpxvnAQrVFhIDw88bs+am4aBA1qtpyMev9pjUR3uEzlPEhu6wVgpSkSHkfn9OUICc
ZmmCVqD3c8VSeUhGPyr+sw1NeG6eAQrQ+1BhUmw75sq+TFfHkYh5vAoxRmD0QeLhuLj2mgLPCqxr
jtBBN8/x7Jtn6uFZy6l3JSKrYOOqD2RzwCdR72x8ZRefXib40BDYCKgQE5ByPUT4w90stZYP1Zml
LKELLsBPEpVJdBsrP0Q80D5BNQhfE6rWpLrNPLHmTdYAQopT0ws3jPJg9hMyeoDxQw01boA3TFxz
V6Oy9khph8jL2WWZJTVUGtPMv/0+ZCpodturg03ljkfUz+j49eT5SX7uUXu76zxZ5GEL0EqJDP2V
KSFpUpNOPTM7Qr8MUEdyiUzeB7oAtJN8Mhcia5vJQvAZt83frqtqX2yHGmyWVC+SuVZ7zVp2XCpC
aIhL0XEpH6EhDujHRTMaYNX/OKu1tBOwtxvw4m5mFeJ2skk+6UiuVbNb3MhETV5UXqi3thvQEOC8
/Il6Q5l98CV7WpgQtgJTk6uSO/SRLZ+3+kfQh5zWyIaX2g/68NePnYaLq/rXOA0YelwbeS4/+h5D
V/E6TQV7myrA87nmzgcautCogkbNnIQ0ZFEdAWw0IpoLNMibreniaRhaqIdjRB5zJaEVGd2ZXSN+
Xiffs6wMCtyhvsx9Oex4lmVH/HPnt4hlb+QAAhQ8gxmVf7fkze7BkbsmWSiZQg0HRtPKcNpaMyqj
zIFEEpEWetYYX9KmiFEKYwFMuI7jCJTkTfcnTWpahXs7dR/HBa1Li0wGo25vgOMET7M9D0+oRiyD
OM2yH7PxheFS9qeLC9qmiCoQTtoaB6Taj19nZgEpgANKSA9oacbZxfe1QuDamqEsRAGpe6rzwpEq
zjR7TyNqOBV2rWNLwbNpGOsDOO9RKxRQ4of1OJ23voWHiP/mjci2ug248K55ozHx+R4E2ii26bXm
0kXz6/RLyhyVBz04n3Kw3A/tIAKUDxoImNWQXlE+pG+OeASECMUz04vsMqgUuzdnVaA3Ij92amga
hbtn3E/Bk458fFLY9i3OmzuNDPbFTgxvnwox3U1uxdvSZOWXsfWursa1v6RXH2ZPul+LOhkDBEm1
nQ91auwHvssS9MaHEaV6uIQmyXjwEB7dVJON+kEyujOKj3QcJ6Y8gg8UnJxtwjJva3dd+wQUafdU
GXhGkChty1kTNhqyBSp1+qHpxH7UI+1SGj2iWd7nkqWfITiZvqdt0iPxUqc73F2S92RGHngGhOZm
523+KUZSEzj05F1xw59zwLkCcsuyqdsyD8XTNJv646Hn2tnOPGvL5uQZz+XsAhZEdgEAGFEIh+Da
ZOBZUh2UD7gtcEld5sk/AjF0hoclKN74UOGaxcUXGSRQs8FIbiBN0qw/LZPdG8vgT04BkLOnt/IK
3Uzzj7JEbJ+GttQ/Dml2ddaV8zqMI1PscXKct+VYty+lPg6oWZj1o25qzYs/oKg3sr7SHLgBmxcx
8Aikcbxybk6OOFQSFyEYSvs3OzK7M+8BeqVh3Gn+85A7AY2S2u7fkgpUBTMq05Do6t9GM8mCDhed
w8+ss80cfNl+ZW6pxypQ6SX/j7AvW3ZU17L9lRPn+RJXCCFBxa16MO57e7VeL0S2tKIV7dffgZw7
vXbWqVMvBHNKsHN72SDNORqISSzAWRp2cHQCPRLETZQTgPkyYHznDIvM9dUshKPrQR8KXpYHlAJa
L4Rc41znCP7Bh2E6PEI7M8Ums4yNzusZevCPENScGxx0ffg24756xuMeeq6CltpyrPHB/TGgQ18W
EPGEOVsPHKkqYi/I7OwYRA2dG2Y8vskwRF/S9n8IDiM/7Na+ulGAal2WN6chiT46Vj4P00tQq7CR
6SxPigyW5EO+0LnHAJStN3hKZft7npBFknbmBroa5m60FVDH+vQe1yHdWYQDAj2mkzQHpkypoJxM
I/+85M+ruxKUbL9Mt/oaZgbpYqJ4e3kN6QmAHD5qYHKWCZAZax0GaOK3/i2oabk2iJEvU9pEHwkP
lnEX5q+Quhi2EP7FvmrK5/b4HAxGeYzGYVXZsXkufYAPS4HmIjEa82yk3Dzb0A3YDJmdYPf7V06f
YafcwMDqrK8knGFvmBOQOZJirqoAFsexMreT4MoXrJtQOIMG3JMF2bulCbjiHsKNwa6ANezKSpLi
IgNBvMzM2jkBDdDTHwyWh+ekkujwCjiOlbTBemVw8MqbItjNpHN3shkbtcOYDFq5gCYcODnakEzP
0uMKfybwgUM5d2Km5o20gmOTkmpX+X6wRAcleC0bduM15d95OWJF7Vi3vnJ/TU2jqoJfW4rl2jTV
9s1blRT13ClVvVCTCFw6kfFMEkJjRNYWXFamQ8Na/3M86nE9lVJbrgBAPumJj0v04H2e3cNtXcbh
i2u4P1Kjza79GJm7vsHGyHGT+ktfq2XviuINkiD5OnD7yXaVsdtYfejx1gKPEveCDlbUqueg8i+i
GesvI/wDvKQaV3FmKxBvxm8cGpfbtJf1RYtpRgn9NvgcNbiqIitmdw6K5xF8JWI3c7Y6DgvyTmnc
ziHpuUnqKjyNom38uTusxxoI5Hs0KEAzh0wqfDXx+MDbqTrkw/hKSeJfVZ9l+xx+3J5BLfNYO+M3
XQ3RBzuR+JpSVLIeBZMotdS8QAMVHzwA/5MRsK/df/Wpmrzh9Bme9PluKJ50UBRtuuls60XlJnsZ
UgMa8y2NfnZvyo7qn3FDfpZwsnhFwzbE821wDm1jp1ulxnFVwUnvEjb4tMwkoh9dC0DedBEYIOsR
dhRf8HnkXtkG/GL5IXh7GUX7tjBgVsucGpQlByz0UfXVWR+cNrJ2GRy3c9dv3JnOgWgUoWpalpu6
c37Ng/R7Be00SCQ8cnpy7EvY/Y5i/8hnRUegNW5CeaGU1VkPdDn5OlYFYGHQD9jYLXDLMQRXn9wa
xAXblpNQH1HlHF3Sl6ay6awAoBc7j1Ce4jKZyGSjsQZMIzzJKkF3hwj/tVXsm8Vy8nP0Mic3XsPG
hDo7VKFREarry6hSgMEHuTPsoL7oPOXZpxQ4ZwUaLdCm1m2GejDnbpvC9DFO6MmfDkloDHsTBT7X
zhmf6WmQOURhj6ObqOfp3P2QomkcpjbH7xnX3iendoj/065d5R2YdC5LsCdOumPZtCgYczDQoMJg
bvIsuqKS8iv1GKwIPKkFpES80SoNiPH+nmO2KJETlAlXjS0hsOwnP/Rb2m7w3yolmKb6Da4PCbw/
gQ7j0VaHLWQjz4RaMx3pq0oYeqzA4/h8VSEh42qggACt5chZgQYuVoWZZJseDaWZ4HZ91YcRnRkv
L4GtaEiq7rmuWscipRc9AV11uaEjnoAcFMPUk4Odeoqmvy5Ih/hHXMB0nrJwEoObJOA+nRaTPOA9
5hUB99W6Qb93vErFsN8VJP0WdpEHogC4eUS9h1hH4NWUnmkI5yLowRUUhXIF6/EpjNCG8/A6Z979
R6mdHuX0oy0duUgzCLDBnB4YCv3DNfVwEUMetM8sr+h9H1Su7DtpsNbEH9s8Djw1j/i6m0dUEJql
z0fsQafcfW4WkRfhlGenNuFxiAcFKJhooBW5OBdhMaD7SiGR/DtnJ0W6qtzgQp1RrToUld+Ygihk
I8KvFvh9HgsJO0BB2joGRQ1RSKsOvxaOsSshpeuFSrlboyTYTpA6OvnUwG9s3MRtGi3wwGGJBzcU
uB/xHipY2HFfZY7aqV9cqinQGdhnVVDMTsDULUnhwVGAXK2fI2XDj9iCeEAS8u4ZytnR0sWPy/PZ
ILujKTKoA+dWs1RGJze1MXTYG7DnMSIApxfURFWi7cDfiN7v1ZTIhmJIYINee1fCRAU0nJn+8N9j
/I9cfRtAGR4LtudTgXSsC9CxMtWzPYU6mnR9a1tMkcC2t5jrOXp27GBZKMYvNn66KM/QotwOtM02
KgVPTBjYhpZVviC0h1rUFJYNWD76TB9I2mN9lavWs5IyP5q+Ba3vsQIBlzvDGhWlbG66gfUCh8nP
oQohK/IYDUH/XsTN8KVpq3bWCcs6m1HMzjLpg1MP5YFHypryZWk/odDVr1Xq8IPJrfCllMuSOPQl
6pLoJZfLegpgnzpe+/alrrMdNxLnbI+KvoxGfo9oy+lLZqefot9jRmIlzwNYEDnQU5VlvBZDIU68
Q/2FJMFb24bN1jFbFHqnwS6Pc4i9RGwJVvFX2jh8DpilcQGn+xsRwfBhM2OqQnXBQed5mXxLWvdz
fnTB+ut6t8ODDM2z6UPLgsy4Amw+pyGhL0MgfB2BvImdyzT2e6YemyKK9esLQQlsPw7Oqu2F6SkH
C6AAOLR3sq4qpd7HJht2BdSAMdQP70wlJmQP7Bq4eoRoeCRJ+z7SqN8lWTJ6QZoM79TAlsUxg2Bl
1QY2eHDdAL8KCKGdjkd8P3YFTKjhRDGNf4oVDZ9TvP3g3FPdrCjJD48DAd7jUwhCxE0FIR6if89j
RxXhZQGvQv3CQgGuBZt4tFCf++sl9sg93mJjD2FjkfUegx7IrXInzwlafemg37hooqbawqLeeArt
/FkvucKyyz3CeXqEgHUFgHfAZ3qAhsZXOMqSK8fnuiM+GPv+tIaDX/oi9q2zGoEpVChVHrrG/nUw
Qbk/xBV2tKCDDMu0Kgz48+mjnpTv8iEg9wv0pZWFJZBRt/dHqn7stnSM9zt9+lggfXrufjotExdT
00H+WkY95tvQgxGEwaMlcG4y6tpDHqPRJUMWg5hEgnU5hW5fB2C7oGahR3nkNGi3hh96MDbj7MAG
gsWRl40xvMQE3K+mFoE+tFrjcqxQ9c1G7D47dG5nesRXsHpiURwudJi3SgBjaIBRxUjvdayN1wFt
06fcycIjy8gRNLr0yUVX8MlPlJhFeF1udM4eQ7Ufg+QDzYC5XYfOtXMBX8xaGBYYpWu9celXS4H/
i5UOQcUHYTUYgNdg8Ts0iyO4mDjlPiLumpu5eyIuJwKPlbZcAMcIg+Mp+TiA0foSGJTNoxjq/JZh
iUMklAAgIXLuZ2k2EgjfJGLelTb8FPSwnph28buExrEXyzHd1xDa2zUBZUsw6+urDRlQL7Xt+IvN
rY1gOfvpy3ZZ0TL/OkxWslnZE1CgrRaqyxpwog+JRcxNa7fnh3rpA43SxLm97oz2Jw/yLE5mPYFb
dls7FT8CDBKDpolyGyjL7cUfJxDPWJT2duTjpTGxJMoDN12X4wh9gInN4uNBlpgpO2kii+G69WoY
IMr6oLqYOWzP8K8/hRMZRs/ILOl7dzmH39ff78ZovfpjVMQcBD40ybwHjNcw0RTLpVUtNYT3PjDa
7SHoi8UD2qvPSkjM3Ofq0AgbtQb2ovXgDwb6DFaLs6iLyBNHGf/cme3GaeJdx/LitRFjvfaDNFx1
js/eHVd4Zc/tLzxQzRzrjmA/QkL2EoiqmkGCKFhyVOjm9VSd0hUpfXBkvAnLsN08SldqEhXQgzr3
CKe5KUoam0dKT9O37CrzZyWx/UMre+J1FBGs5+DlIma+AMXBBhHMnoVuUK5qOyFY/0yxm1TVCVau
bAUfTnUPnWm6HsgNma0VPIxmOif0JdFgUmzsePD5Fk5C5AaPs696ov4P6juomtMNyq5vj5vqfGax
bGuPwdP9njrXDjG0LLoTiiLyIyxQvABo6HvDsI5obd9+slXTr7AOSDd9O+QX9H/cmVlG1XeitmZj
l99QqWtAu8vskwW90q0BBR1wyUj7ImT1EUw3w8Zu38mxfPdPxlJrl2jVktFxyrVCjfyhevJJeltP
wfM3A/IG5blZCFT1rLMgUnmP9RCgfKU3jK69LtPhSeH/4SpU6B/yHutlYYzkBkWl1DMyIQ+2M/RP
IRRGdX6ggIeEtWRrKICZNywBcjPDErTip6pG0Vw/35vpTXB/6usYwjQfUYhf2uMVcX8b5Ilr7lrT
uV92z/GcLwub+PuimtYEhtF6WjNOq7qZuYCu0tweOCtRTXKVFxo5PjctLTeOlb0F5uRFC8rp+X6W
RnsjBGtzwhc9Dg87AJ37I3zk+ioOgRdNXxx/BRFET9qqJmde5OkRS0n4wQkItODvhMXf77NuCDwO
jt7+j3yZ0vyYp1BHmAb1/LTwA3OmT20BcSbXbu8DFeuNhWTc9IBlT46Rb+9bK6WZl5SKAjtX0lVv
l+61EiZ2MSmZ30cLyMrNczur8YzCaArd3OsgQF1EcM8UPVvkThUujC9a2qWbmhH6cA97iOXexeX+
GNZzhGXXoD+4+aI1YMeN9/8unERloTAijobhACVuQh3KEMAY6pyc9Gn1WRSkDWyQXHwjpyv0ZD2g
wyw3PAFxmX1SWoDL6IHGiLN57EQWKCS4M2vS06C4sy9KSYAqKr4x2ZnXoGHkmhCojDqxECsdBmHF
LyE4RtOYPlhAZy/hIJPOAdQxr8SFlncbQmc3ZGO1VyE0UtEolVPrW2f0wfcZNvChGF4CtNhM6GAS
6Fr5cdHuDB/rPH0Gb8dpMUhhIulCkdjTSWeac9dSe8TcpF9NWgB2pts2FL4/4Mfl6w6W1Rv4pAHK
AjwwXHXQ1HkcdO73tDAGvoH1ZrmAEt/okQZNDu2V9vBQ02c6V8GQisRAGeiUdl7THmw6dJTg67F1
nh55UijgyQHBMYgMoJU5DscONpWvPSALJun8ZwcSO9ce9cJhSksKxifWSNAYm8ICtO6V0zvtwigA
jYp8o9tUE78YnjN7METZ00BrZ8lSi8zLvrKfuqwzTjwUKx2B9WU//X1+KODwq+frwaDiPlYp7n2+
vmian0z319FjvhiTaCnbHFY3U0U+c5uinwEw+A1zyUrnJCOQ8ZhGGQPHYNZQgKkgHmTOWkIR66HH
gXcgUv1aBub2VmUZQwMoHn6V8/Q69VN8rwqAzwzR0mmqHr8vWUdAfhI05qGHqqArA1BNvuEM4vCB
HbchdlR/j1UXFhs8pauZMjnGH/P9NsIC2zL42pqqA7UZRIeAQQhoivoUf6fZVKxJXXDkdDmh5L44
pzE4/qOEKKfO6cmukv2c9L1a6FzvmIccML2zUni95c4LPqDs0gNlgcWe8dqQEljVHl9EHZIBMt8p
H3xwSzEapj2HrFsXbgfJAKAdVPFLYb6CGCKW/fuH3rzUj782AD7OhYjcH+hivcabBm1Zkn3r03QF
5Coq830MMfauhiz7dKYPPmDR91yfkX4VdeHhMfg/zv1XUxw375dhk0gAZFys3ZsCZJeI1OsiMlHl
ggDkviNZtUyKIrw2DFgt6WbVe1jBtqRX9Aeb2EClhCMyEMibsXbMFQtrunU7ByIyZLiVrQMXbig5
QznRqp+jqnwhQRJ9jRU8xqzMLc+535b7NDaquR7wsXLIiRxuFowelrXFc7BbYvW40mEmgcUiqmZV
TcqtYU/2zSSQH1mhTkoEdQDjkBcwZeGek2Xfa0rUW+3yeB76eX2umDJXfW+QLfYDUJILjW0gXTQU
44xCRzgku7gDG5LVMAAPItVtigBWU8XEVosSgoNtlXhLgcumc/qQ1s8qw3MEfB+04Rp1gah0sKii
oYIaVoQFeAZxmgWKvH/Fj/HR5kCE8aQ/kA5oGWHiqVLSrocbJs9WDC2t95gW1yHv/UsBjWR8oZ2b
Tj9mKUg/vlNWXY0x9S88Go5hXJJvFbTyTtwi7tn2nny/Cl4hlFQeqIu9rt79m6gNzNGcsTeks7p5
SrpxpzryIwT/84n5A0outduvYoOoF2644Osm8tu/mCA5m4xSCWroqPPth9QB+7ZDKSNrfageTKEe
sLqB7FPpvhkkhime3w8LghU82MrEfpKtFAfoy1/rUbCnUWT2Ey/bs0XwfSy0UhSBUdcaprghnG+c
pJ5BSy4EfgwHZsbhnla+A0Hcns3/GNChnqInt3YDqISOoe+RbwMLgNGSQy0ZpJpeJOHS7bLsWaGP
vgso6nhJIuRzySV7ik1Pj+mMjClUvt043eucQcJhQWUVosWH+Y/L73cbuPU0wu7CauSzGTftUxQv
sG5M9m1YLyEtNmzktKHHly3Z67wOAUnAI1f2YAiDf9POyqmq19e0neM52Xiw52F70wDu/D4ippLg
Pa4d6wKQWLnWOX3doMuEYqoY6jh182hrA9Wtb6NTYT8J4cG2YV6MGcBgpeFDwq8AQp36OToCYXoZ
FNCbDbaJ360M8nVt902QRnnZACBLwABaGiPfXAahWb2MVvLFAEbqe1HXO5Q/23fel3IByaxqj36j
gtRAfPY5NpwjMwFGLRN1g9ZbCg2Wm03ceD0U6JzpMKrDZYyq3mtbKwZgKvhr8TQN6pjvXSRSgA8H
++DYKvD0fNBM6eS3Nh4N0MkuQPp/1/mqgNtoTDOyNM0Ym/2sB0ymHtsNvC5+ndlTDvKI7QaqgP/b
qD3N03chNjukJYVIy1TPqjN4YsRxD+W831UwsORDyLQ94u6rAgdzrzNNDKBPxotgL1VuzdwiVedc
KLbDrobP44Q3X29C+PVXRaQzx06HYimaA5Wbgkyuh1ntApxaGS8QuXRWKVWAaY8KhcrY2WWDOg2o
kZ/1wQ4lOztJOTeFKlCv/yuPX5mF5WoXrh85lJBL6L62zGsreijS4aZpfWkavMU5ty8UPcWTa5hQ
0Z1ofW7XFCCRt3Qr29F+S+lNp5msxTqlvFvocLpaipRfsAurTiWY+5+uFvj3b92yq/YJHW92YdYv
qWiXQGuXt76IYZmQtHRppG5x6zK1gzhCAJlqBrx7FUB/YsrHtak8YaFzrS8HtRmlWlxexk7z6XLg
6HcQXgieR7PGqhiFg9wQ0CwhySoZrODmVO6OpTZ5qiUtjllUgpE85dvGyue15fdbQ3Tsvf6qs1IM
cuuiADDXYeQLUADc0jqO+F5DSQWaYrqiCUdN5xAXAyR58VF7WLM4BzmMq0ctU8+oBFnZ4wDGg8lm
Ze4U0ImkZw6loB2wPW+iZBMZIm6LncOqtzpj1SWz6+qiUz5S5ZQaReHPwPgBjKkBOUF0Q75z7RAs
Bn2ajj4e2mZ9+5TTEz/F91OdtWVSOZ4ziHxn1+MsZyBUuCOn38JmTroh+hZbpeNF6LgfA8gj7X0J
QgCppX2rTQjqNxX9lvtimLlo+l24VApAoTpcgXxlPCvuwearAljYji9AywXYAQJOlKbK/iIhojhE
gf2eENRzYjTyANAIV41ryhdKoisU8YqvrgPFez90h3OWl3yXcMhQ6gF8W0IAb7+IPq3ANpv4Q1ij
XmKFT0FPSBN6E0w4T/iHVJsIP8plXLfGuzKb+x2kX3PPb+VwgAM0BGT9sgIntjoKPHlXgOGDOG/D
4mw1FGgqclmk8JWZYjtAu/AeD+iirqwpvq8C4W8GQHoPZl5TOuBv+eN46ohMT+BOmVhBoo3wGABU
Ij3FfmPOqrT9NcCSYjyl08AfV+iBwBcYKCoTAnToPOhbOZEy5xU0JzYpNV8Gw+A3Exj6OVRvUJBC
0+aNAWVjRY24NV1RreIuj1aRdMStHVAThHXbawWB5G2lXDLXeVb274Xyg2tdZukR5AM+q4oBvDTD
6NbEYsYahLfB65zSfDaESw/MT2468pXdPxHAoaYhfSgsd4+Pn5wMZZnPGUT3Z3nswhUML8lNQ51h
ejr2B7MV7o47gLhP0V1vEpQBGFKB13AP/z6P2UZ3gMXpWz2M6th3EVtHE0+FgMzzbuIrPJNV2+3p
FKIN5isXMhPwagW53wfCekoDYlEvUKoq1zrsO+cSclEt4dLWrqRm0mhMPxRXPWzdu10rzS5fRTno
hxyao0CfYavhF7uMAA9EUJ67duBeQf5f5Adszc0NttJs3ZR+fcQzuFgAvZk+2xx+sNwa/Y86Ng7C
BTR5Vg2rtCjqczqgBAoKIIiRrV+dpesU+65I6vloDdFXnwusb6LxZjjmr7V3UMfWefoUhgB8qTw0
gQ7B5/I4BHE57Asb+Lu8x+fb9yDU8xTf3umUWw6+el1aoemcqZlJG+OiaM82vgsGqQtgwRvlQKE7
lfU1hsqvBJoGqunsuYE6/4LCY2FfGYHcN3R0F3EoxbOb5tmsn8Rjf/aQUf7hVmE+owaHMXoIAFZf
GK9p4Buv4P612zzFl0iHcK6BlmEXW0sdJlYD7feoKZeom6QeJWm3MFwnusWG80WWsX+OW3c8izj7
blEW32KlyoVAjW2NtwZCdIlEK+M3ii8yfO1H5umr3a5wZlAJ6w6NyJrnXvyarypLrfoiIUt9uUnS
U4mXzlPWVRSiKWia8euAguM1bFt2bWEsY7Q13+uoDHLQZEaIROvQaDCjd5iDF1YbbvRVfSegZ84c
PBb+ugfW6+7cUJA4H2rB7jfv4dZQyXJJwxBScWx8j8du+CBRZnuc5+0eCoLkmv6VH6a88zs/zfcd
f/jogXb3ejX8mt/gl5zCG2mLxXo171sFXzLmQHPb6ozXGG8RL7RZuMumvwnc+a5o+4/npiqH1wIr
rimbQyTpNPjO/e/WD+3RzPAbtqEe89Y4JAEBjQIDQMzhNYuhwUqtN2pW/j5uIhCSpjAqfGC/oJkD
52+ElQs6wP9wUWP5k54zbq0vshue4y1S/KuL0PLgT74p1pkzGKvWDqF/FUvj1JaB5XV4AX4Ugi6j
Pm5+QPn0pWh6+dbEEUQXkiQ9yDwad3HK4mWd0OjF7ctoZqHR/yOx0llTGMbCzkK0SAxhQ70aB1u1
fA9wF0hpoJh4A0353g2qspzrYTLFBhGA8gNwFzHKly7qW9ex6sAnBcDzKxv6BQHsBIq2ybECEvFW
GbCmamTXnws7S9eWZffA2Nfmscs7OnP9+OKkWXWSwgo2ULQ31zkqqScoY4fzsOD0PTFhJUWG+mdn
osErZP5tiHGhT2nzhBYXnhAoIs/MBlpEQx04oSfS3hvxbIIJ1RQmAhp4ZQNzi6692LTKL9D9I3Zz
iZK0vVgwYT1nfoCt1xRN+ZjATscqFRZpfM2IUz2DqVc910ytIR5Tnu+pEfhuA5CujR4MHfjzAWQl
5nqUiQwbSRL81IMcvJfn73oAZq0VbiB3vvI3UBFVr6GZdevaiMWk7QKTo64GG0KNXzL42kIhxPS3
2FiwK8OOWOfdUcLdoA9S4BVZsgHIAso9qn++15sIYWQnyfgrLFR7D+/VqtBBp26abDtQt+m7bm7Z
vr9NyWDuY6rcRUJ740lxrERYaYKnL+mcWxBMLFz80FhVfbgOnCPMMP8B++l8VjvYOYfMgsSFab4Z
rWFdJ6rLXufzphg+hoa/uRmzl6Lu5HxIXWx+Yv7RwLsBdmV+gj1/6y47uJjssPytIPyOH5FFnOHJ
VQGbMYPQax8T2L1nLhS8qWp3JrS+QCqZTtUktzxI0MtVajSzNvdvumf1aGF9wmjrkYQQNQdhtfF0
+Jj9R4dMh3KabNH48+RPHTZal9CdjGtPs900oa1ooao8ddBRFDdqY96D93jnv+nhIO8aeLJP1Lds
muNMczpTwnCY94mHqow1zsKQuwd9KBW8gY1E9Avsrf1DTCoM69PGFPUGgtnnT7n7qWLdFVX5ZPPn
zbCgZaA5ZIGn750WQ3do44Ux6fdbENqBs2r5Q4v268Oo4OReOSGIDJZ7F/jX+dKJFnkUZ8fH1C6E
lU+RxXyjb6YvkBaquSK1i6XO0ZqhiCohJQ9+Pwf3cfoI8KPysQ7CTlNYpfuLNKhHWGqM0fwx/uki
KDHbXu7UDNzAxsL6uvZ3BQnlmbnMnoFa0n7lZnGwoHrxanA0XgbIZK1Z1VgvdpGc9QQFWufMwYP7
7GcSwjWOb8zr9mdg1nRBrcRZ9hVFmy8mMHjm45YApLbVoR0yxzPd+GdRDsmsiGLrpSdZctChj5/M
s9lfUPYBVRbWWnMzysLbGPj1DIpQ/CisDgqMkXn0wRm7dVXBl4oSudJh0nbokmDlQ3zYk94/XHih
BEle3z9q/bGyDGQpVMf8TTTG9qSX4TBvdCcTIh3j326b0OrrBxO85SxIYVvhC48nJjD9U04fTFGm
pyBOhmXYu/7sMaCvwNI22WIHetV5X2X2rKmyYdlix3Pktr0FccTc9lOkU/pslHAqkvlcB5Hs1TFC
4fSow07GxqZAP0jn7zN+D+KToUv4KELK/XdOn+nJeNYlczeDsPwjp8/SGnauBv4hc1gDZDMOcdaV
RlISH9LGM5TlAMMU2czlbnTQ4Mv7ABirdIP242UiVdpzPYLbJAubxYDUutA8+ec//u9//b9v/X8E
P/Jzjs56nv0ja+Q5h8N4/Z//hBLXP/+BhuKU33z/z3/a0GeAoiGzXCyVbQKiP8P4ty/XKAum6f/H
sGNAdNC2WfZpOMwshxRveQAacajya1OD4+9H4yKWPH9LoMiwF5Vvzeo+K94yxYMVJMySZdiGMNKA
dQ+0vWGYCJzlGxgFbAPRrAE2NX/l3Cpnm3AyXNQpsE5qCKykb5GbGku8/e5jOv37Gn2fTolf1/zO
oz/KNo+pv/PT62CjI8uqh3VqQHDDQNsAlTiVzgiR+dVJgCF3odY7H2SfLHWoB2zRn1sTGyXL4dm1
oPiWQGV4rSM9C65iyYQWh1P27xuN4bQLlIHc6Cl+ljwT0+Er4iblTh+0UaAK4BrRgMjsyc6Wcz2A
TUO5c2o/hM79NFuGfNwYHUCAExqEOREIbDVUmTT8g+ErjNbi8HrHhvQDJEbMsAeXcJoM5VBjSUEt
h7uiwoM7AmCutkv/YjeJOy/McVjoXNxQoN/jZuJblPZGh3oAdh9ztCmqk75KQlXtmDO2FvgpLrtW
FvN2Mrxqqqbco+l7ur/Nf4d6UE0zUse6z7i/0eO/QmjsVRc9TaeckZ5YXdSXHoYsaDsnW9Khp46+
gwvQY+46HvDakFXQlN77UI2u1n1IJyvs2vOVTtbd+NyS8SONB17AuhTPbiyTgpGjyQo/jXr1738y
lvPnL4Y5tgBamTNhUpOZ9O+/mMK2oqHJabtsIC66tPH/gmf0X4dwNA6NG4VbGVguhM06VKVFcKoB
pPdkmvIrRHuzZQAfOOicWmitqP6H1SbRK37mM/h7dJBkURJb5gb80jmd1FfdIgH+1LHY3oWo7dyQ
zrLzIVaHBr/5BoG070kvTpBijtYOb/uLPgTBF3SCizMKzc0sw7d1/e8/BPe/PTaY6wpCbEpNalG0
FP/+Idj4Fwgsi6qlBUKIMa+cMfOGLmy3IWcNUN9RiJ4vPEvjnI1b3klrHeZkIXrSHNoC3lcV71ci
BYebhhbf9sI5VEJadwKjixf+DCijdtXIcGPbo7MwWg4x8d7voF+tOkgGQ4kPbSXf43nykvTusBlp
8CPgfoctZO7u8cS+wfA4XQShaK+xUxezfICPtqidq2nOo74NUaMrrD2Q1Wxdh9gfUIBHgso6Qb/+
yjKDnmxqOBvI4r/jjWadaGZig1L3W2wV87MJ61Ow3NM9/LLUvO4LeirCXG5Agvgo2348iE6MB3s6
+GWhsIlTyYzm6H1ntW+8QcAFf1w0xrYlOkfvrO5XbYNnrTWEYD8k6OtN6a5iJiyUweLVF1UWfiGk
pj0Kmkb2BmUbyTsD2ymYtlio8LeFHTypcpwZTT5LLYPe0lTA/5IBQ/zv//qU//ETcDiUqUy4alHL
YhZECf/+1xdOWue1P6jlEBO57CbB++H3gWe1442x23gpDdJZTOvYy6OuWnDt6NiLDMoNs5IbAuXl
vw40FPjT9e63omQF3EKLZJZZ/qtKYGIHk6nwOPpGcHQsMzhWLE5n//5/iE9f189vQYfjF+3AVoIK
vAote/of/vQWVKmFDSSaPsv/z9yZNUWOZHv+q7TVu2q0ulxm0/dBoVgICPYkK3mR5UJq33d9+vkp
sroLAhrm1p2HMeuKTiDAQy7X8ePn/Jd6HtFTy/T4cHwJowDpDOD/LgtNbI7fG5MuOHdUsYbzl99V
Iqy9Kuz8TV2N2R1oww4KTLRTGydbDFGGiylHl16iErOiseygUOvYB2EW9qF1JvtQLy8ii39aGmJU
moIILScsMzqk/Y85mtDNVaW8PP6rw+6JKqik5b784PiCLAiOJpNjo621/GoY46OKli5xYrDCy+F7
Y8aY8XZiusaUTZ5zS4KbwemKDSJZiVv1WXUH/Bs8L4um13qYt0aRXRT+JBLv+M/jS++YeAbiH/Ds
e0tGgV5yji7M+3fDtl/dDanio2oSwIRFbfjkbvhA4bBzSLFCFqpzRf8pXrp32YLMPb5w3qvXxWzm
q5J+9E3fSgdx+HGfLRenTvA87Fkt1kIxkSvym8bYmXJCYE94eQiLRx9MeS7bqMHZUPBA+9GwDkv/
XMXKeKdmkeNCs1z1hoU6TewpkMs8OabZNrZG+z6Og2kbtqDAKIlru6BxFLdcYn1R2vYu1NpvbaAY
xq/vHX9g1dLrna6j/cjbFMpyXkLDcyUD9LMCuB7rItH1Q6qU/dpW8WaM2Org8kEanxVA5xyuXGpv
0arWkE7LM1ByWTLcjrhGuYjOGF6HQwv86b67bUuUmu0Q8zE1yXZz1urrekGMtJoPqH4SbDER26Wb
hnrgOpy+acV0cvbiZU2mk/Ll/Rv5xmMlNdIOXcf/VxWWs9zoZ4+VhqfXQAGz3gSy2gLidc61QOg1
CaR00P/h6zar6y1x5r7q43I3JDGaaUOdgndAZAannn/9M9Tjen/8ZilRp0HZdvKUGDenwoRncfzX
8aVRHHuDgOghCAXoyV8/aENr65S7YjLLbShKfRfUbLWTiUEb+MfxqgY4TNd2Wnf0hS+OL6NmZxdD
gT0s5H/g4OpZpItv49TC8SgWFTJFqP1FaPNy/FLU6xYbsb2jyez8r5fZN8BdBxAfiHSF6xt9e+bQ
6LYH39hXurZQSXzA09zwQYfBibXivEMHw/pgv7ZP92spUATU2bAlcU5a2smdMMHVKtUcVNTi9Gjf
BTO+Z5YPq7dD4clSZHDjG7J3Y83Cf8ARDVYpyDdaCGSbUAcvlcbnaQnCao2QlMruvHwTRnR6WWQ1
HdSht1acdOaVZSn9TuWogJ9H01CC0eSnVNUsvOvyMqLfwIxqMhebfpEyxH4guLIzrbxUqzP0hIsD
Vc/ikM1wr3Odgi3nMg8nw+FeR8Dy3rCjPScbzpidyH8xTp8xTH/xRY/U0eN3q5TFZIjo/EhONqd6
KxvqXmVk/cltdsKUo7A2fl7kiW33+LaxLQKvTw0iQh47V3+9+d+/b5MxuJh6TFvkAorrLFYP7z81
r3Ir7pWlStXiftEhMoyTBDN0zC7WHbEUJ6Cf4Tftb7TJHO67Yg7O4EkNq3n5Mg6CA34Xu+MOQqjQ
18qEprqoC/cosDou8qu6AUAG6Ey2Hx3acNKBINWu0XtU7gRKZLs+Nv398QVeuLIfjQzOmqDgCMXX
uTUsFDIxnvkWqtFZgwrxGSqC4LUx027o5MJqQXncdOoHi9tCQtN6qaLMO9Eb9l6GSoO+R9fvHTt9
/pInrUNn89/fPL7Hb9HDhoW2jZb8cVwyyXl5OX751/ewg7JTpNj+9Z6/fpy2yc+wKbuzcIwlvSr2
NIAfABwc3EubDDKQbmL+1bVaX2ycyNMWK1U7SnKv4Fi1ltRTztq0Dd3jKYXjpb+RUTGtKkGmp6mU
j2w19y+Rm/ojtcAmk5jYZ2optVuR4Kpe5I/vrwJNvPHIcsAwHVuY0ha6c7IMunpKJ7uV3SaLc39l
R52xa22YeevKkOdY1gJJTcsC5wxhrmJtDsFX4eIT99X3Y45cyKheOjf3+GUPe60IR8IeVdGsmW6h
pqD7OlV7PALCfYiI0xJFjy+RXnQbu0q+hHY7XrYlU5igTQLscT7IdM6IXcudG9Roj8drZ7ZwN/Qx
cHsxzhdw2v98OX6ZGQN17RmFzGZoLiaRNRdsqtehEkVbMeYoJQ5pejtqeDsgrBW5k2Jo+1RzsDGe
9W80Qse1Vq+qhbyDKoJHz8g5C8hKd7ysZ0AP3Aixk0SwtErFXiznCdoMwT6YKf+PdNOLpO/3Rqb2
B/j8W70r531AE8YLfC2joeN067GPsE/KYS6FYUEPCUms2lCTi1/fn7Vuq5l+sPKzuPa6aEnOlnOu
FikXUq2zszZpx8zDKrrByBCido6W2VYUlbFqVb2mKmXk523bKAW6VvRX80C/6BFCrQoUqicf6VvW
41kWOP4+DxAw6EM1hByW5Xs+YM6d8bO95kyAa8lIIna9czMJAEHWdlufJ8vXvT0ZZ3VL2dOym/uw
Uh4VvygXyGVzX8967SHsNG8DynYg8MHHKtzl86GWiTs0HMFXcVMj/am2B1UT9d3cIDyHhKRcoaaO
k48c7lQYE/UYVHeBQFG9DZv5zEGlaQOkx0O/oNoby0vEOWV//NIZshsqi/1hMtKvlCqhqyZ2e9+G
D/ni88tCBdP9b8t60nqbzi3Om6HAlC7IdFIEXooYBZ73nyjjjbTSsS3h0I00If7K5YF7lo2gzlNS
bR2aDV3XAJ38cNqbJibBalH9+a/j9yhFLUzUAfeoZC9Qn7nrwCYTph3vag6W5yyZ510OuP1cinTt
sxfsj544oNPBzil7Q610qqVtuxtSc1+CETsvcdDcmkV+D+hE7DWLE6Q9RG5a06ualXKnS2e+qgvZ
wujFVKnF9+5XBvC/XpT6mmPp73tRTjW6w+3Jl/91jz1lkf3v5Xf+/Z6Xv/Ff26fi8mv21Lz7pkP0
vS6a4md7+q4Xf5nR//x03tf264sv1nkbtdNN91RPt09Nl7b/Klku7/y//eE/no5/5X4qn/752/ei
y3HPvX0KoiL/7c8fLRVOXeX08O+S6PL3//zhcpn//O3uK4XRf1xHT3X99I+v+Y9/HKKqe6I//upv
PH1t2n/+pljid1Wa6PgbuuHYHCA4+w5P//oRWa4UqmFpFqef3/5BAaQN//mbaf+u0ZQUjrA1IKHS
4neaojv+SPxuW+pyxpGqELxH/+1fc/Fn+fbXTXy7nKsLBnlxkF1SbUtFsBkOgYYJ0MmmYSqdEUZ5
D46nyMu1XgyXrLPPjLupmgxloJbSnzHzRHN0m4sQJaSwo54QYc3TR8K1a5UkcKwOKobRG1NA6NWm
+1lxAoD4WA9YA28Cs7020dQEdoXZeaRfgnFC5r9IH7OU3LAI+sOIOM0IRCgAQe31MCRcesA/SGvO
Bsd8kGGBFwjsIJAnnecbkWvideSE84Oj4ZlYmNOdNnlxYCVeEwPqMMfgW1uWWydU8ZuZf6RqA/HF
lBiuGfY3Rn/iWKisgzm99GNoEw2tcZ/yjacnEWdfojxlvBum5hLu1WOC/p+v/6hJ3pEOKg4x4ice
wqeQSegeDpP8PhrItOZzwRnaUFHg4gA2TzzzcZoc6hHuOAreAdyyFrmnkubfj0JaG+gTBwIyds9W
9UdaZo/0jJS0RsrF37fdosAb+/uptzdaqIxrSsnfQpH+8O3gBrnxpwx1ufWQBAr1gRUHO84L43ru
xp+2AVvxSfpg7/scvZs4QAnlaiyN6xnNqHWPW9swicvBHldhoPyk8fAj9OV9RalwKzrSsDb1Zqhx
9PAAkw8DLachX/NI6qvUNBVyXTRm0FZ3FfBmK9A3cHLsjpoxLXfgS/4YUL1JvtWUuFd6a4PhwRAZ
Th8CCyL4ZpvWjewBeWaYzyXI5U5Z+G2Y7TPoC+UKGUsE8zC+ibQM+bPoZ+OLy2bGIkTX10bb+qss
T68VZ/48Dw22SBbLwkZwCUcr8ME3fRN7c4WmkFo1cCK5en+gbpo1wyVyLUxImT2VY8uCQQvirOgt
r5UKffEct5iZBlcdHDCOydeD6uAkkSShV4czRy8F8n+KO41RRGBEw3BthtNItxNtjtm4KXW7XY+h
M67rpnoMCyikTZ0tcnOTa85P1mIlQ9fdjTTFoDfdfDLa/EebRujCSGXR5O3PzNhoN2wQ+irxJl2A
+/CnQ9skhWc3tekhakDPdEb8Nh9xBc7iO20WWxAuvB/tFXq/9bVFQQpzKMfrsI7wsqpDZGFJQxZJ
4rwymvVFgDfIihzxVjjZTSNMpGzPc5L5NEi+6TqVz9FEWqe+LEYsiJwUM560vEPZYRMhlOWEwTVu
TdJtTaQUBgV65KzsUYtePAfy6/bJiJ0zjXVgavnjXPaDl1sCJx9/YXrv2kl107i+tlU0+6pkeBgn
ewMO4IMU+LTKyKYnQATotEZ1CkHaSRlI4IKKXZZNlwlFZNcurO0Uix3AFIPFmn7UCdNOI+cyGs0c
C1iISvw8Ga3vNE1RQj/Y2rJYfA+vOfvcG0yrifRYF30nLTg0anIV2wXYjOaPZ7vOn5H8RSNuCczP
K5DHi6WkLizJGZsrfpmcgGg2igJ3U1SUk295bctV0F6gSLvCfWwiJBzvRYbtnJ9eyDy7UGZ78/5H
OE2Plk+gUSFQl32Dos1JemRy2MtwaUfTr+8Ppp5dUEI5q6psKZSsCz/5YMKP6dbJFdu6zu5Hici2
uOaTKyZTrnvi39aY2VRCO9vWyVVbEknqoY1dcOwrK5wRE6uQGrGGB7vRbnKj8yo93HfycaLJbrX5
efHQVdGKmsdj1p1Xcf8gCwn+ItkZZQUz0NyaCWKRVdpic15iPkaoyzvjJp8Q5ZsH+6wy42+NFtFM
f+R8/c2yffTs1WhYWY5ck7s8jqkiXbQFL6aqqFf4RKO/kn3qnBRhTEptYTh8rQznPguQSUebEudJ
buEa6XNrFVFjzHT/Gha0XdW4ZsqcGGI027LTblCl8eo6PZja6KZODe8pgCF/FIaq5H0g9YdkkvdE
Gqe1UNCMCvyI5KUOhRYhJvus8eeNwhaWdvWqILSjTJyujivi/3XO+B/TwRd55n/KLP9/zBlZiv85
ZXSfsNJ+epEf8v4/00Np/47fI2GEhjpP0TEL/DM9lM7v6JnZwllCmpD2X/mhJvklfs3RJYLfDr3F
f+eHmvW7lLZmOlJTbQehb/HfyQ9PskMiluNIhtENGPmOasuXj1ync4AlQW22iMuf+cOwFmW3D6r5
g0iytH+ePdm/hqGgAR7BtIhnXM7zg9Y0o3Wnz1Oz7RTlvEMQWZrhJteyfWXvTB/ViwUnZJ49uwlv
RFD9zVEtlREtaTCdJ6MmXJrm63OztS1q8inoobDp/nCaEd4g3m5OtBeiDVyKmIQPxJ+xeZQWxknh
NXdAdbNqWjlx9wmg9ZWe6V+jntKjEz12nXKFVNAtHGFNSz4D/LovjOpM8WMqIQ20S+Xh/Qs56UUd
Z4+tiJyc44Wti+U6nx1T1U6WAu+DZpsSE3Lhn1FJ+/L+EMZbY0gAsJplsBg0e/n5szG0AYjnSDsT
+Yb4acn3LIRl3VYfN2247TNq0kaawPSTvMD98XwippYQnkInujA7Gi9wh+ZO3KPwcFtNdxWqHFj9
FbF5PiMlbCoDBLJzIHbreoTGEt+iWLnMtF43kdvOMf3fYitQTnBbzNk+uLjlRp8uP0dzNLYWwXnM
Oql1h6ZVzImoqMOk9mVbDFc+rI6OVrWI78vUuJFF/COBBG5wG4s0XWcxWLPW3vYCvyY4r5kUm9p2
1tFyMEdkSyY0jrTswkSEi6b6GUKAmhDAi9LATa3qS0SmJZPxHB/By2gcrhB/+aIO+eX7l3VMd15d
FmdO4oRqkCgsCcyze6ZYNnIuCLNs9VynMcUJxGpohSSC7iRkikvF4sBn6TBG4bXaqXHQM+O6Nfax
H3LuUekkoS+5GvR+/f4HW4LG889lkS2p9PosKQyhGebpep1ip0jwpdxG+TpT5Xk3NTu9vG8gq6BZ
u0lUzX1/QOM0jB1HpIoD3lWCSJInq1e0WjbFedhsLY4ymX4/ozFhW8ldncW3QzhTLVe/BNpNxxkn
FDW96Bsjdc6NGcX6Iv0koujOr9td0UxeEWS3eE5ftVF6baXUNovM8/341smsM6e4SCZyjKrbDzLY
OAHdK2V6wOk0dk2OplAd//Cj6vsHF3dS9uX0TjvEsRxD1fnPPFaxnt3mAYnfmtpBvQVPe19zHCtq
VazOQPIYnu3QkzQbf2NxI3uV89qs6SvbwR0j3C7oSQ85qWllzPE+N9PDmLe73sDOLhF/+EZDDbJI
PC2X5WoOELNV+z86dLqpZwnhqhIQTszxNW0QS3v/mrS3bpjQDZOamwRxdlp5U42i1soW1gulXLwY
S3VXxHJcdQNOPGiDbJV5wgF4phRAdR9sNOjbInlUnD8qzuaI9uYulIyrDz6UXDL604WrEdrZe1VI
tOby82czbWUYTqaJUoM6UWBYZ7J0c31+nAzzMyZ49tnQ+RcRQAwv4xC9HtCgT+WAj4yQCrquBXIq
d8p4jomycR2aPRXF2FnrnCdX4YxOrDqHXp+Yj/4cRRdxGtM3jOvUm6YgxqYMpoKKwl8O4s9t69LG
Fqf+gWIXR1OiEpYqsSvy7hYJhC+ib1I3h3+7ruscSVHtAi8inmrnPnQsYJzGYLttGFyOdgvhjoZp
DLNo1uQjUvpPqV/s/JHCdG1Vm9CQn0rLWTl9dFvkizxODoEta77Gs4Ff4AKcF6CuJkAxrAfxYIUV
hYAEBTp6oWJDOe4nySaFE4SU/The9Zl4TBTReH0OUhg76u0c91+TLGxXRns72FkD3bUfXRoWCaBw
xdrArXhUlW2SJYdc6J5VNBQeuvFaDg3WFZH93eqlp0LXAizjo2gh0daa1xqPKLXh0UMgAgRy0yB9
akc/4g5rjgj93KFz0yhEc56Ob6U9jLHyCLvp0Ihinzum6dZLZE/H8tMQrqFJ/hjpDZX+naiNTYOO
IXLKnzqrw5rVzq6SazzRynVUMlJs18Cny1J11QQWpbFq2hgBceWOI+EMlH5kMSTDoRpjwHiIC4CQ
QNCtQ1zI7HsX/xk4sE1446f5g1AkJjmZXImRI3Z7hffS6JmIklByqQB0qO02jstzQHTOCmQVLbaq
WiWGkJu+/JQrn524Rq+SBSbq7qDoeb5CdXU3ATVyMzX5FgRj41WIjQONgdOFzD5Uy6L4OvbO9yRz
DoVK39mnDqYnm1HH5UzM6BDbayP6bIjxdi782tWiAsIky2uqeypFenUL2fmD3ubJGXMJbiZdaMMB
eq8ZrwIB8nNWm6p+uZ1z+9pC5N0tU/MuICM1Z/M68ssf7z/kzsmp/lc0NclEAetRQzjdnIqsk2mf
NTXR0Q/XxZA/JYPYY/G16M3ySKbmdVDeliP64xWSCfYU3eZpmLoSNVbyO9Raw2BXoGgLPNKk3FL8
odm4b84hOsCK4+bouWUp22qOt+uYWx5knDsgRNeglfCGMuWXBpNBlOjii4DE2y1ybA6N9AuEmI2V
BRqlub7wYGrnKzUCdo+m4tAZjtuY4VedVoXbNGzmag+FZFyMvQygLVH8JafMJZTqOzZBGGoVw8EO
kidsGrGqKOWqBfpVD9zDKZ3vYKrtoiT66czW1TSMu4TmkXnbCbErc8ikeCqMOz7rDvWxy0T0B6gy
XyyQaUTcDfXDYDXWoNbKOqgwG8GvIIpvk4gHPQpuO0sHRVF2n2JknjQKJam+HUiO5maWq1IwnVnd
fXr/hh6BCqdB27Itg4I6i0k3TqoUaH6MFtI79Rac2OdsmG6TWFlV8lxrcirXiYK81zDvlE7uG+Za
dw5DQs8TAht4PwvgIGXeCrfMqkufPvhkb2zcAk8Ai6atKjVnqf8/3040p1Ky1plrXC+L74VJVRsB
2z2l6psO4npqJJ/gy1AiRuYAcv/7g7/xXDE2gExbo3BD4vBybKVo4nQEY8eJa9q1ov+EbM4OVY4L
ky6Xq5tj/je2dKHTMmf/tDSAKic5mDUo0qmSii3dLp8aqPdqE17X8bBO5lasHatbxaN9yT6WuiWQ
/zndNsbssc88tRq/kCUf5E1vzoBhLudoG6TLadokMEqya4cUAzcgNUeYgMwwX5RGnMs4nD444B4x
vierUNBFXMA0DiDIU/ir06Wi9bHJ2paW+iWhwQCd9wK5dOrOyo/Zym6R0vo8DNlnST0cP8VdGfhy
9f49N5ab+upD2MBEBEVDhI1PF5xWgVak+bpN6iFnf10UM7r+RwKhpCi1lSHabpWk+lklENfAH65r
4gfYml9zBc8tqaOo38cAAdSRkywAp5Lei1f12l0i08+mRh/AcuK92Q+rICjoGE0HMaMpO6OdAALa
3kLy2rQRjY0qVVBeUIg+ktv+/kW+lTou2AdKKZZuvz7Vi04B8IUG1zYozTs7JN6NuXZXGcjC9hdD
l+CHNURU5svwO+aK12xZ92JiyfvBGpDeZaFB5Xr/I53WGQg7fCJhmPqxVErH7sVzbvtGbNWDU3H6
iG9bZ9haToNfgH4WJ8WXgQbbiLr6KICd/DfHpXNIGdOwcRF3LJxKX46bQ6rNcTMrtpiGOO7QNsKt
KuerWqfQPPM79Nqhb4BOUSH7vj+y/moXZWhnqQzpuor+j3NyxEMppAdOURXbdEzXndVudTqCVFIA
1EihBRvf9pKC1p+RWjvcW0hcBtXVEvL2smJCemTo57n1/AbxjcyMrxcIVZnm+RbtKDgL+Gy9/4GX
4PPiyXjxeSlqv5wqIA8YndhMFXjvM7PLVr40P4i4rw4PyxCcziQlNeLAkSXw7PAAvaBK2QyLLeyS
8wWFQnNRMT3UPD8Y6FVgWwaikoEYGdAW+7RUkwnY2/4QYc6c1H8wC3QJzZtCkeuqCc7tRpy9P3Vv
DkfpTjgc5x24Ri+nblbkWCdmytQV2WpMD1ORY2dAuRvzgr8xhw5ddFQebXPpgJ8EsDpK5wmidbEt
ZmPTzv624nG2QA1Y5s37V/XGgnBAkdqawwYp1NNQOS4as/Dw4DFHhLEsq5AIl/f/szFOjpOBPnKs
c4ICoKuFTk7utkm2fn+IZUJO1jWXITQLFAvbj34SAnAWGcqhV5AGclT6HNGPvjR3oUo77v1x3ljc
/H2KENSxBGH35Mb06OePqmAcTBAe+iz+FhUStcl0zbb/ty7pr6FOZg19wr6ySifflqlEYy7pvUHS
vsbq5/1LensF/DXOsu6fPa/KMBmjXXFJFJBvVBv9pix0Ppi2N8eAGXGsgznWaQbYTaIWjs8KQLNy
DZVvVyFT9/5lvHln6DxB7pE2wWfJCZ5dRiknOYYFl1EB46Yl7fm5Rb3rO5oIvwBDL/BCzzuSr7Y5
g0aBEDaiaHT+iP0vR1J7J08JEDkPZ/oznNAJh86DSgE19cwWdwucZHaqu79xeTaIRcOEy8H/vxwU
yYJUsB5yKkLlXTVLQMq5ixoAsMb+g6PoWzPJHm6wlzOfr4iPU6qTMifIwJWzc4mrGoYV+DOV1NqQ
XvqgdvuqRMpcctjVKJEC6rXt0+d2aFPLKdR8O6TARbRzVwa39hxcJ8EHTdW3AoTJKQDcBVRPej0v
56/AC0gEVs9NA8gOugBFIIgTdvRBZ/6tYeSyCFUbBhzF45fDQE3DG8xnTzJsaqFg6asamVrQM++v
Bu2tNUgM0jhjkABqp5tRlY8EO6wnt01Tr2Qd7wVjCf+uSIdLnW9VMkWPP9r4uCqJpkoohtPNOOtN
Y4ueKK5uwarV7PPB6r00Mz54FPW37qqDJy9pgGXRojsJKTOkPumnLNYuCm9mCnZBuYZwv7VLa6PE
sQeDjjqhdWY1Yq0FnI2bL4mI4CRYax4gAxOTpJXACzJ31h2c9EoPMP0erTJ3NIJ9XsxrxU4QdcAB
B+8UaZabD6Z3uU2n28nzC1gu8FkwacLGks1yGA36GnZi6D60JhbM+o/RQPPO0Dk41mtTr7fvj/tG
ikH4Ui1DRb6CNONkd1H0DEWRiifPCPHFQ9hfIWFXQhLn4qc9ZB8sorfW6vPRTjaYbOIoVsaL3GOn
82hXkAeQpRYfBK63rwnu2JIkS1pqL6cSO8W2kSNTOVqTu5z1RhX+hHmBc9qqgDf//gy+Fbsc66/R
TuJJ34PKKgtGs6yfU4qmiDFtLeUh1D+4qrfnzjbJ+20ygQVK+XyB+D3836w0861UprWS36hO4SH1
9reu5q9RTp6jtJ/VBgB8vtW1L5PVuSjcUa211pr5P7yck/VeOkHUTwYD9UjMyew7AnpWpX+w3t5c
CYI+h+R8aJJHv5wzNm3ZE+OXhKbZKsNPQ1RblO88RRtRZHE+CPhvroS/Rjvyfp49wmGAsV8zMFpg
NusxcLw5p4AvdVa5/OA2vX1h5AOAoyQh+WQxILtSGqqYCHfGly68D+PPIQZYNsU1+4MpfHPZLZnH
nyOdLAhKnoj1KGO+nWzdi4a9LBapuL+17KgKk08vzKjTG9XgVe7nHauhLW6W/UWNq7VRPaBH/8HE
vXmP2JEleyWIiNPSVGBOdg7/NAfgM6DVjHRvMKzwGXPN7IMjyOtbRCdWo0YA+ITldxpZm5gDHaJD
+RZU/WZpbze06duHfvC92s537weh15szg+kQ+wh3x3bly4Xe67jUUNn8NZispoc+hV6nhZdKEm5R
K9Cb85yu1/uDvl4aDEqRD4ge9SCqXi8HTWYHSZZ8JsFJ5rVqf6blcwkg9IMF+Lq+B6mZXvkCCSQH
5qj1chhH68LZzrhlNjDmdp3hEO3TLo4e1YuodH3nbCTFSCafPnuz/xtXSJnAYE3Cgj2VF6gS8oOg
4jFrlaVZW24RsVijT7X+G8MIBgEqA0LHPImFuHgokBU6AoffAwrokPHOcem1Nu8P8+ZMWg6wJrq/
Kv3sk5lMEt3Hjills9fblQ90WFHQdJlvi/qQG1u1D725hIv/U/1cVP/9S9RooBOqVCATwF1e3sRY
L9IkhDpMMgwQoFAuuNN0x/IPQvARGPkyjdI0WhI84ezJCC0ua/ZZDFZnU2miRGbbKsjU1Uh7KO3L
hThcXKHFbKwNVJXMeS53So23dGJRETOR3HWL0hxXeqzfDQZt5Taav0cGvjWJxOC4/Zw2zEuD3dD7
N+R1MOLDknk6tr2ATdWTRCXIcWdrHTPbAsa/NW9Mq/S0wbrW/eiDM88yu6ezAqAWhQCKOyaAuJez
os1JaqS2AW0a4cmVxGrIjRTrgx39jRhkwdrnP/TyTNLJl4O0MkZxs52zre5MPKWfMRpf99ljpjoX
/YQhkVmuczP/9v4ULn/05MpeDHpyZZRbYO/aSCNVA/AW2nKGNeykjugbxxCnijzIM1/eH/KNwG5B
6cDYGtCLBqzp5XXmiGfovegZsqxXgPu2vjVvQ0Q50wiyI5oh7w+nLavg9BIBIRvkfGyQ8PBfjjc5
SGLUapZthzlzG83ejKToKj1ja8YqhV67DdRpmnZYddA9/Ojc99bVPh9dfzl6J8pkpu5Iqx318DKa
aa6P6yjs3MBBJDgTH8SJVyuVzZ9CLoxbCTYFftjL4SahBBzdLTSMZgc5u+IzKOIPJvTVklmGIDIs
bE4HMPvJkgkEWiT+PFRbNVEuZaEFntn2+aqCZOk1Ij/rIvpkHFHP3r+Px4P4i/v4ctzT9DBwwnwE
EVRtgzz5GlDlcQNZfJa933InL9oeGflGhXIYCVyy4+57LazLJtIs17Yi8GK6sRGIwq2HMLrqDSga
yIwDSMI3am3JZJOVRutmnXJTA/Z0Y7+CFZzGK6BHZ0oWPDZ2/B0BJ5ozZtt4+G10Vvag4x3rQiws
pptEg9Sojc0BD5Zd4RfTxgzTDx6cJfaeTgDy5rT+2UmBvZ4u5EbL1bzv6JEpNL/S8TAY1aUVhzfv
T/Ry/94b5mTFJl0XCtH11ZYz1G2WxxVCC3fj/NDB9YxwExcTB/+h0z9CVr21rp5f3snSLdLaiYAb
0Ivq++scuOXor9ET3thlfObneE/I+oMJfbMhd8Rw2Bb7iKadhKIBIZXQRLJyWxRI2ljNHv70PRQk
eKtbDQ3TDnRTfgW0H+OF4o9xIE9Kyl0vYW3YVnD7/ry/7kyxwAVgEhgEhCv+9/LZHcYoGtSSBZ6h
otr1QQvACjTCgK4KQJtucavN/HNFlCt4TlB5IFw2YJtAM1APxs+QlmGbAHdq5/ypjHHi0LOFRAC+
tfn0/kd9K8o8/6Qn2QjGeaMeBmq1nWS/Aoe9noKPOCyvINBLa1ISrqlr0jOiUfdyNnLR6eNc2uW2
N61dXvZu06ogxJLqMm3zG6GI27b2MS1A0HkwnkILWMk01PDlQHjIQxUH67IavSKk0uuLYeVg92CY
1Z1Vz3eoleJ8F5oIrpufs6rHfgW0Fg9SpcbntXn9/mS9Arser8Qm7KqaoYP2OMnz43ECtTZm3NdS
eyTgfLaUclPq+SYMtAtszHadEn5HFgk6YL1KLKQ8HeoSgQGQr7LVCwMVR4xSPsj0fuGiT55zsiYK
frTjlp7cyeIvIpYiJZ0S7xAma8jEVRgABB+Hxl4pjX1VZ9OFtAvdC1BGxpuHGNBALcNNx5Vy+BnX
ET7Vs7Ox+mEprpWrvOp7LwwN1MGqTdLTQ7VxgXRDE/iXhlELDMXyIWhEvBxPc7ev+5XlF49K19zl
cV14Q813A3ORJ1E9tQcnh/KB6joGlc/E/GqX0Vepmd8xZVjD3toNOjC2dl/V2qNlZTHYId5c2qSl
OQEqRqOyCNJ12uEKk2SYzymlW03KpqjR1y8QnggD60z0M6DBuLwUMRDHpN5k6XxIg0nfZIo8j1t1
3bMNeHDek42FW6mt5ed5hFbr4DvFFtWZjdJlX/yuhQWTU0bA8ymxBsttBTNZFfGww6Lneh7LgypA
Y2JcPuLmq/fVXWk6PN41qbIZeulIrlymG8tq3cjXLwxFbmubKS2qDGwW5Lu0bH4GlrW2isIN6+pH
Q304jy/1LrmMc/HN1sqNGvbcqw6hwPA2H8LFgaTDWYgWxyx6BPa4wIjzJpYcRrya+3Rgsroz4tAq
GLjgNAbi1w9QYUkJY3dG27GunDNMYvSN0fXAxm+HtPjpz8YVm4JHO+ibbSmBNyHD6qel9Ul2A4pg
D9rs6HgEV1+CKOd2iuyh95NLlIzP2wGO/v+h7ryWIkmzNftEfsy1uHURWhGIBG7ckgRca+1PP8vp
tlNZJF1M21xNCTIhgnD1y72/vT5DDS1vGGV7Voy90izk2co8ZWjqgYm9BD1gmiEFz68G9gTaxi3M
7gmbgPekzt8BJJ1kEpJRk5wAzRGtwU5TfkwrcDRoHEQMRfunSust8Ej4LhjsxcJXSY0rByTGSRKA
wnzTtb8YCMmXL+kJBinWyZ/mSpieoNgrpVxHKnVVhexNsXBtrQzjgvlKJfFFzPqj0j0guL41tfjy
kzwq9Ql0oW9OZDnQp84MZ4qsAkkMtofipxHZj2HHZuJUrguJotvMMPZkVvZFfVPW2h5I/U7qn4oC
bnNXUBoJSHJ8/OYMluHi8xkgZCPMgJhk0UT+fbwmvjEuhKJyLQ/aTWjGz4UZnErQ7hJuqmHurwjm
XJWofB3a/JuNufrHIlskcEPoBrszdDV4eP/92Cr0nilBIkt+r5LdMUGXhsivtrtevIjd+BQo5XsB
BbiWm/cokh2pAgWjs9tpfk7QpeyJuuEnuWmTtd4nlpeGWk/1xFCTlQyuU6+/x2KauKNWXwsNWCUa
8BVY7ftUrg7SBEtBS7t3UyhvxTlV9r6uXH2xr3dqo9cusF6X6uJDXSGllQRtS0NaR6IPVdv32h53
jwpPYEWYspWGS6u5qGC/eTJf3R2CI6wcxSUJ/jkKM5lZMllWUOIymB2mMn6tRWFBgiEKbopnnWK+
TKtuCcHdBdP8OAc6npsUqYaZZ5X7aFQiJ0rDl5Sb9s1O4qsTA9SKwI2kGJuz5fXfgg3qUClG2xnF
OpMzR0uJJZTdKQZxPIrnIVCmb27EF+vnRS/BBGxxN/4FqfntcNAdy24oQG0KgbmdpdTDzGllWMo3
wYKPkrDPPYEplVAbBmO6rC999bfjtKFVdXHdI24Cihl00b6QADvG8W2SCLusCe7nuT92ypINntVj
Vm+NWoaF8u0M/1WP1Jf1ExoRGA9/rKASbI2UUSzWZS2lto+PbD3Wl0jdaU12mcL8MhWT10OOR/r7
XUb6Y+n8x03Q0MEsWrcl9f73m5CYYDTFVkJB0gB+CoNxL+sFzjSZ10vSuVCh7Vnpey5k+IcN36TD
v9jBAIGnhAjwHk/hc5C6m6gUgMpGuFHTL0LcJc6im0KBvi8xpBFU4JSVfhuH4jep5C8vmjwyfDLi
8KziPy2ptAG9vaBK5dqANCCp4kMEli3ugCxECsgUkABlJXkarH8bO/Uf/9zPP9RTn2451R8aaUji
R0QJl/b/W7tLWKo0i8nA2hq0B9Sluh2V05nQ7KUHA0StjfZCveS93txawWMgd5um7FfarNgkqohj
Cj353O5mKkcDzuuvRseTukob2e2V9GHAaMQbq/li6YPmKJsytORVo1gfmDUcE2V5ZfYNVC4WZCrp
z1wzXkIUzzbKzczWYpy7dNmJSukHzqesTF7Len4Akbsp22ClJP1PjJVujUR7sZL2qRS1GBf66f1W
NgQGJ9Da3WLf3Gh2mcWF684WK4liYgCXF5CEkJjQce8DQ92KoluO63bWWez1RelQdqVRzcEJ5aPl
Kl33o2/9V01UvGjSRwzgvlN9KF80vkVGS0HqQucx1E+9X0tVvbRGn0HNCCQ0qy1meqqwwr4I+2gz
QN2ZluD+YNYl/roYatktU/DFZdY7ktA8tShhbQQze7FsF52AsNVagqeSqL3UpArmxTNMJsQatMwn
YtexN8BOI9LqjW4kZ/ZLP8dyWcqWcrsykdhH6guG55kt9LGdUf+eTqbT5zQJqTWczqi/y3d9tdsh
D07OBpwqaBn1UytsAy0Kk7pETxFlL10k7xI1JgNf36P8T1yqVk9YY5xEdXousZtGXKpfS0yNw5pa
HuUk1xhHNlkmfDPVfEh8/t45llAjoVXS2mDmPseKU5Kwcj1ri6LNYMXbKKdupKH7LM+xu5OcQFJf
qiHIHUmjah9BBmYtBdY5CPS9bPLf50Q5allB/okKpuku5O3z2NzGqrQCo5O5RcetBBa4lpvhaRbV
dNf37ZOkEyoYH6oJ+xk17Sz3n7v8FwGMZbWnKDohe8ViRPl7l6dyNaiMjqR2UrfrTOsEJwLh6ABm
dpI6ilfJEP/QU4QCPfcc7QCVPD2tiRLLH3BiHyIVAidBhW9u9hfjIJFWVqHIanSqVz/PPEWnV61l
DqRXibOlMizYaEGhaAws+DAL4OmCgsIwiHQa8OJv7snSwf72pIE2mmCIlmwQqq/PcXSKpENN6xeR
6S7tSioXpsmTxN0gUtUWsu9o9W1TaYdMU+7bJTBgDt9U4/0RyPp0Ap8iFxVBxzATkZ3WSbcDrWLD
JQITyuCf+bYeattE9b+56D+WNn8/5GeBm9nLKZDRhAWw1eN1hWVDzoRbNN8stL8SMVEPgviUWYbh
7bOmLRAzvVNi7m3rV1tTZcgaY26r2O20BQSk6q7pjz/MQbuL2+khi+KfLWI+mIBuXK0tkn9zWtxr
aeTkwrVXs6dvHv2Xd15GnEZOSGZD8GkfIM9mp5sSQmYxFXamoB+aultKEtdNmDkpFDYxErzesi7z
wryJNwwFbo2pwZQG+zApVmpzyPAIt5qXb07sy+ezcLYQArBF+agC/m1qLvFRp7oONWVVCrsF2VG2
xgpUiBuO1VZVSrusdxP+S1IT3aEy31pN/FQ0N6Oe3MOpX39zNn/sWpfW8tvZfLpNQJSjELVFsUZw
sdIsFsL6eCSAjp3Yrph0V9GVeyIFF3gAO/BsqzAqNlVUrqtv8nd/TJXLeaiSgcaU7Ddio7+PXkFu
jPOQoJftzZdwku0OunEreUVwSqUSiBHlwBSc/fPFL9f2x+jw2zE/BVlbKc+MoTcQnVq905uyrfed
O2iy3WBr8/92qM97ctz/iF2hYGhEYMWIwQKAu1J/lb+tLFmgGl9cFWk1ZjdEIPrSMX5rX4ralZVO
0eN6Hpm9Rkzc43rEfw9uRPVTiaSzWkBvZw7KEhsHXCGrfmFSuU/AR3W+TtQrexL74HU0tJUyP7G4
dow4wJRs2jcLhf2f74u8rP3/eAYU2RPoNmXLMD8lMrKahR5oiHxNId9mlDHThbIlJM2qbPBQYhAZ
Ks3pdXEfCmujR8ga+t6Usn3OMA5p849um4Z4tuX9j6BzFPrUBJ+ech5hlw4wGTUhXgm+v2Srb8uu
+2bW/XKU+e30PzVbA1tR8Jg0IV2jKIdwc7PYvuz7Pt/kYuIF7Xd57i/7CSPuos1k/PpcnxZPpOHS
2F+UsMJuAX2Upnqq/WZXKsoBLoabkR8okvi70X55Dn88pw+IE+ov0t6fWlVDbS41vFxoNLFf0/XM
AxUuBd1hBuFWoDsDkeeW2iMBbifqwu0/N5MveurSREw0s5CewUT8vU2Ps5aMZb4o0PPJS1vf83mi
QY0G0ey+mbG/PJQkoZIhSGKyh/r7oQK5kPQ5pqSianRKtjX2i5g8NImXCMZ3cfcvpgKN/I4uLeWG
Mlrqvx9LJfiCxQmNH3t4HL1Cm6Vb6pA4cIEZbBUKk1qsjzthdnLkb4KaHaoQL7kgnYBNGrdpX38T
r/juhD4NU51aqoM4MgpXEbj9xYgNpzfoANd/fpxfqGfYa4HGYuaByvUHkyulzhzzIFpTn4BYtCIg
b4UWu5GYnCJD25JdLbCKyp5MuXics5Nc5V5DUuSbs/iiTbMxI4GNTt7kQXwae6h41jN/YnsS9P6h
juB6YBhamE/1FDpj1e4SWCsT9JFAHTa5FX93eKJAf3YqslommxH2R+hXlrb421CNxsPIhZj94dhk
XLAM5CAvzqNAtgcrcJar1KgCcJDW4KvtWeJLb8ibhmm5rDRowdWdoNz6fR2thqn/IZWa6dYNCY9S
Uvby3KgLDWhGoYnJiFRtB10+t5V5lmffhf1IIeTcYFiRkuLMJjL3HUhGI7wXUkjho3ZUrarYYLK+
KiwLSDqlye10C/PWE5U0XxWKDO8VF+e5vg/DkVWW6aZKfCo7eb04UEeKfwO2lYgrQ3Ap7Zoqi7yg
S4+mn0AqS9QdgSgSFzUzTh3dqRk0AqzCT5kq/sxk+YFqkHCN8JA4RKBs9VF8KeP9SG5jPeH32yid
CaW6ORWd/OBPEFC6ybydwAB4pZgfhmHCcgYE+ToYj2mcT8ekCY8L+Rf/aywYuzTcccdf6yGGfxLe
4puGvciE1QyoZfGYzuObvpbk+FkRtPCmr25SLLudqXoz9NZaMbwVOAvX61BIf5latOxmwkUMwOIp
HxpoH+CYetXL/eynkQxeKxBSMcYiXtW1cilDFSvutH6pRknGYUOpHIx2d1rdIqiXhHMmYDPlj3R5
mRBwg6RCHwFHlhhsFr62mpIf1aC+IPBDaR+km0qJn0Ycw6l9lZyGfZZtYdo4s69r0L1hJw5mGawl
iiyfFzG70y1M8rw2Vitv7Ky3ttPeq+5qUHjXJUuwZmx7W+8Aa86j6vUFXMaqiEBQ+uOmm8dNr+ov
rfTgV5x3m6Rrf7Gc6UzrFPmoA6K5n5xyAC2ZUidOG3jJB4ey03dfGMdjo4gvVqbfx6zE80nddULx
Vib+qe3jn6lfvQgbaeovdQsstNCfjSh6Coe7kMSQreUcLogs0ojGxD0wdoYvbTsjoa1wWLXhSzw2
d7Gu3UUF34iwMoW8vY0E/6RFmeqWZf8klWRmoFBO2JfBNpgSDd91EaAEiXGlJBFS8owsf/ELU2pG
WDUhyz6RfErINmezT+IQwCF0PXJRgRpesYG4TfxDq6OPMgNpcFtL2o6D2NhZgeG8SDwGxo2tFS2u
kckv9krxKpNoL1VGda3YY92RRk++Jh3EBkxeVTeulaRQEBrSoy29JUQiFFL/L5rhL1DMMw9SQ2yt
nvUMNQLkbExkXb5XbI38o02A4bbzccjERkSxqNZFRoESRch/6EJc22UyPLR5d5mkyROn5C6PMHsx
FoOjkeY/WE1ra1k6bKvIPxStiXxvvOaKdDup+hOeT4jz7ZoGpVkh9QYQmgZDOw9l/is3iCVQGvZi
iVhCmsmvPC92egXSdGKjjXK7uccTat1qv7o08xTyHVKVkQHuhuNHcbfik44NcqICXbOwW5JfYZ13
xAOA5kjt8AhBB6ZOBaJdx2wroFh0KQuvxo0WmDsisPdRc1XbBHwMdMkwxyMwSGkCY5bcCla/1lsK
yNl6n1jdkkFO086pk/BcSOYOLeGm7MX8qEQ5fO46d+VJHJ3c7y5dfar1LHDIzcfExkSXUXxTZhPN
EnGRmSnUcKUDtxoqP1c5HSuB8I4l+kQ2kR6IprFqJHyih/oix2rr9HfKRu/gp2fYnAZm4xkJjhzp
z3QcApe6xIoEwHquAxE6SyatqES6CTR7HCTTJbwi2YW8Dc3kUAx0YsnqL2Is6zbW86dBowlVb2Mv
Hel9+CNXTACg6vp/DR5ykPwsGED9YHLFufzBnz8Ehk9bkOue4nrlhWTRRooYi5X6qQenK72QhT3r
k+DpamltZV96UNoxOQIONyrxDhfIdFWyVTUs/VdtmdeMEAfrXoURBgSvDRrLiCDkJLrFRk6lJAgP
NrkxM7ek5t5umv5SRo21SqZog7/U7LWGjKlju4xWFg4PyVNihMRHtLpf9c3slp3Okh4nHNzESGEv
o8w4qnhMF/lIs2c7oJFuDTGoNsz7BjsN15Rk5raeIqVWw+8msIUqDp2g4H0Vdvaz0U2bchhP0Hsd
WZkGenvyKwgCzY2b2kPUMKyHDFaxhmGFK3SqbA9KVgOdrqBBN+ycilaS2J5b4k6I1MFuLaRfzNDI
Wqc2OeLpI3hJaliMG4F57qwKJ5SZDo77MQalSSgv9LtqpRP6d9I4Gr1KGWTC7PFRYlbZmdCF8dV+
n6V6WDf46jE7azNCTDL4rWK84uzL9GPQs4i6EsrvH2JffcaU8EeRwMNQNEp0s4FEo9x4Lc0v4P6F
Qf4rC7r7EnsCRoXkl5zR+ZTyzbDwAFrgR+J4LgbdUazxWOaSbjdBfV/6IgiFPEpdc4qsVaMu3c3t
Rv2YxM2lkaZjXMQHOYG1IOU3ljahJrcYrmoZQ81iOkINN3ErCj0TtJ4t64YbQGWBVxKhrmuALTU/
C0sNvZw0DEmQq5CoDyUh4k2shF7Sl2+ixYzUSwzIUueVUtc5rSxvUyan3pdvsPCmBTNXsnSO3g0B
wUWolIwwhc9EB4a4aJOfJk7ZNokNaSUp8VHvVcm2zCTdQBazh1KIN4MlPY/KaO6jtqFN/wKEEsIZ
grvdNClSK6vBF6mXX3pjRFCe1r1b4n6zHbB4bhp1OuiTyeQoEuc1xRX5TWAVdX0TYw6qxDAhU2zN
HTMxDmhrt4mR3E9TS2ynNt/CLNoqSsiyZ7Ch/i0zrBcIE0Tih8IULvrQQH+tJrudOHAi6/Qogue1
Ij5luY/PBXQK19CTM/wERs60vBGbGC6zIoLeH5ofdVs/tGq2iYL80PvZgxAxijRFtpeG5i5oWFwl
Y+VNk++mg7bJsojeNPfRqvbhL1tGfGd0xTvI684Rtak+9OTO1pmIMUc0R14+M7AiaTn4QnowtEzc
zd1eynEeqE11i6xXcLTcetOp4TJ5EGCFYJO3SDTqqb8Lg8xC2LeG48dErWb6Skxh07IUXuSTqqNi
KUGfFEbHCIt3KxtvMdzu6AVZhArdx7kHDyhfVNC+S7qTdOOqmUtpHYEB9GqjPABOZxrRJ4yc5/ot
Y6/qDEprukDHy7Y9ge9CiOQnyQYzBMJKVbqDnDSHPOsu2goTk5gBuBrdU+foc/pUl7/SJhEQ+UN5
kOVxL6U9QiHC6kWfXlQT6CZj7qM8gOIty4TQQ9DssXpuPCtkaR3KPasM/QaXCcVN5vTVqvqSSEv4
rmk5ZovivmVuc8tgumhxQ+80UtnFRnhPEj5yVH3sdr4Wv4+NOji++K6VenhK8+zYioaTIV8SwTxu
547yjQVJAQxbgqGhd+iyLLePP/Jfqku2H4hF37Ls6k6kmTodk5MZ0aCNMYjkjta9QZ9DRNPvings
T1GG9mduag6Zlpeu8NsNtivk0hKLwSvfRyihbCvJj3qIw2BjvCuWf1v2QMn1+FUcGt2G+UaQKxxx
BtR3Vp3shqzfydpg2UEg3CNziAFAIewD7YL3waXeiOql7N8F48aP91nizrOrBWDGbEo4xuJSlXe5
/2NiTFVeFbqlb7Vwzh8m65wNOHi8zEljG9lkx+UveYRKLOPbRIqpHANXArgWYD2sDM9+dKikB10B
Oj7DzZwN6lezI9Ui2ylvt5ERbgPdWKfiNm6aI1g4VyFRh+3fnln+NGJsAX9mV1jGvpHlA4Vc51G+
T+bynMrtTveFbRgl61TvtsBBz0HKUNeim0DPMN6MyUCaLlzFakx4XD5KSniUUmnTxMVBkIS1QmND
FkDWSN5KwqXrQ4+YAFaS9ZoYExtjY5fK0zaX7BmD5FKy9k0xYRIG6D55Zzpl2yqs1JpyPGZUsx1Y
FY6eGiWrMgf3r81eXUB284N9psQbFnSoWfTbqAfGmrduxjonj9qNb45sXtRV1y/D3kqWtE0yhQc/
aO5a69boqneh92ErKudgsWTs56NUWOz8fEcx+r05pzu1Cm8TIz5RRbBse7zJpyKMVGOSaUdrmq4E
og+tzOglZLg9CfK9ovT7rpZfrbZ9yq3+lqXNET5g2TdHJfS3GfYi2MM4VtRdVb3ak9Fehap8irQC
j7xtSyfTkuCm15oN1RSbQDeviVIdY1l7zNtsa5jlLlD9p7nOHlM6q5QF94Kp/BCBHcr3WXNMFIL/
wJ2Kadz5obBJmTN9WXwAc7UTRaypjIJCQFYxVrxNZ+Pd8sVtrSkAPeYbvxA2bdMxamq2PhWMRqaT
mIQgiZBTEPSrFE23pEwGM4jTZM3uFAXHqQtxlghviGAyleETYJzHxZhrEB1dEFZKhmPhbK6TUHF8
ajz6DBIT7uMVY+GoI69N8ZbMSFu0rQ1GAVFJ7tTAymSj90QrdWqNMbNKHVF90+RdoVUOcowtiW2y
gPEmnYW1VPMuVp9qq64sVbgXO0c1S3yJFiHSgqRksDYVb5Co+pCrfVIy91ppfhua6qUvjRMmBxVC
lS4UtsNQInEzVmk676jvwHV9ulMtUhfj2rdKL+tEWzbQXYF9843JNvWXoAJTMY67ilPPOtlrhGQb
Qu9r0VElhYosBcanIbg5gSGSnK4mcJJD4Kg9HHW5c3ImjbQIdrWxeOE125YJoSYkrYa4YYSuFeUr
qTZOkkRBPSxfWcm3cSHv62QLd3SHr+qqEeoNuZ+1b+RXCnzuZnbWtWZth0bYmBNHZDXWBgGzHapr
NfYGQIlKnm7yaDrrJUtJJlsUB5qdSqLXUL0eMIr5zJFVqRMSaLd60m30GtcRKd9ojbKaACqWE5EP
KXSxDAM303WtY0LU8kkEmsJPcX7rMkIAbCoQuDv1oK2QkHrxXGAlliFVxt0Vx/uBkJRZyxs9rlZi
EnviwQyXbazg4gztkk9aZ2hcFrD8rq7Z2KjljvQAyEPBhWFn9/2vkMVBwnG50V4EnFhEiNAK7GvL
p2YwXOQI3twGnoYtNika0O7mSla69ejLrk7RvzBkh1h9aujsPg89EmWW2MHGMBTHJFCR+LNXcEbZ
4g9+DNPBYcduy8HTZGLzYGyMRl/X5bAqWT77im+breBkkAIK+Zp2KSGZRtiakeFNcvbg9/6681On
b8mr99MuS6nR4a51KuNGCGk+0RzZFByQPtg1QDBkgTpXyiqpqBkKdCQDAbGCyIV7GsZ3WhGsZkeJ
510PlhF7Q6/qPJ+qkTZfx7hIU9CF9AOrrJIaPgPLswzDOZ/I0ST/pPrCwxDGq7OKe2asEXI9ZVl9
EVfxRHBfPDHQEPNp3RrTeAXSZpfLWz4YLDMG6pXAcgfidIFHCmn3Dj8ypps1JQyLjbBgorXCLrcR
JRfIm9tZ+d6krMLiWCWTnlDp9jQmTl20LA0xCimkTVQWK/w8sAFw/blyqemx61l2VFSImdv5vyal
XdoD0x1xPWiP/nSV8p/mKMG0cnEBxrRcAOe67xVMoHLLFT9Yw1fYjilb1X6I3OQ168JVNGmbOmdB
VBB1URJXjLJVOJZukmF8YrAB5dJQWdq4TiF8Vt0K3GmalB6tYC2W+cJS8wzEzbPauoES4aEhOuaI
Z1QjeIWIEe1YX9MmZ6ncq6j0RTdcXEERYiZVdEiC+Saq5LUMqLxT+7WWRHdSNm8UWdq2OruGcnya
Tf2Mu8c2agu7HOKlGawE5NuNytI2QvUpritJXIliSU6TarKOCY8EmN9G6xpLxGEyyY7nrjSxRuL6
dOzd0jnd6IpkVyBqjcrrZkyskXunKm6yHEWyfGcZQFllHqRecFSJ0dJKQL366NSRbSMohkkyV4GX
T9NqNCA/hat+Gnai/zaa3ZXWycrCxB1NctWx9FgqutlA1+witzc0L2Bc90oz8vCEvtGEJ8qSdlIW
b0rAH009H5ok2mdk9YKO8V5dyLA4qvRUJQmRm6/0mEjGXK3ksEIGnez6urgdRnZdSSJS/JBirWi+
pwYB43g8EUTeV4UIBp6dojBuFDVCuv1chuYp6QY3JNIe+P42FvNNmpsrP0KpOqheKt/gMwNyZgOI
3LOG9FiJ4b7EIpw9ziVupK1pZpu+fc8QoZR9dhYS7YaF7jYiHN33kVcm9Iou3/iN26blymeNkRjV
Pk2mbRmLJ/1XXA0nkdsWMBcOJQqBsYbBFp7ZZIvWyGJpWoVnmNe233txcCS2/9JUw93cjk5LOVfe
DOsOUw+lwcgJz8U6VVHU9tjrYJARB2igrsLU2QM7+q5roCVEntwWq7YtVzEkPgVXqXhi3x4P3bWp
y3rVDHW5++tLnYjlzhST214qqhXlZw1GgyGpt+Vvf30bhtlIIP8/vfzxwqdf+fiYKZ///YGTLA4o
i/73+4+X//q9b17+eKMB4hSOkr4lQNbvrSAZ9h9/++vLp5+VfkT10MfLdUvQQYprvID/9/fUeSBK
99f3//FzPr1FlWcMMFmfffr5b4f79FH/OtLHDz9+J8L0fDshVfvrRx9/+9f7iIO3RdAipkiZ7fTw
UKnaA5W/HXZ/QnuQu/qmUcB5VmUy2qXfvk1CfycPROj/OZn0VeZsAW5j/YLM9w9EgSqGFfx25CaD
pm9NqXeCBKq+oP33+WYSoaB5VLT9CjWzf88YhXEk5k3BMNA32NEnGosQ+lBiR+z9prFZadJ3VPo/
dWWLLpL6XKQ0i4bZWDLSvyWp1EIf4tbgkEPQrSwM0HysZnpstYWgWoeN7pQztrdydjGZm4d+uAJV
OxjJ6NX9y6xM32XNvsiZ/X46f6Cgstpnr8KNRr64LyvkpxXlSEl+av1y24HKs61Fbk2gqiddYKKA
LZvNPz/rL5L+fzuFTw+hEUYq3gdSxMNQnRX/HMZP5szkzmhVyRTijO037ISv8qUgMhf/IuzfEPl9
yr6LEIvlMm2LtV9nHgp8Wxd7zBrSH7E2rIx8fog6MtVzjZ4vNChuaEyGdt34Nx33vzLO+U9+N38z
xfm/s87BtJH//j8wW9QWVeN/ds75l9mi/RNTxLf0LZt+99D5+NV/m+jo8v8sjxDBKSRjalMWmtK/
TXR4CX0iladoKwA6SiZP+N8ui5LxPxgyIu1EykNdC6/+5aJj/A/CAUqvGRKM5ZX/ymWRCh268u8i
D5hV8FCXM6PgUlY+9My/dfVBCcowb1nxPxb2+fj8fHd3tS+H9Xl7vYMtZTc2y1VntreBfS7sl+v2
+Tzb19k+RvbWe1rf3Z0J7K7Xh8v1UvC2u+toXy/rHX9E9vLtG689vfmu4ZWbdjes4tPoyXa9Hmzi
FGthy17/HHqlI9qbyB1szX293T3cHH4cdrcPD5vb28zO7JvNQ+zc3Ha2+8jW235efvaa2Q+Ud9rv
x9fN7c1mc/uwv/mmy6Oe+ud781leq2RtPmFAqbj7wq7s/WPvTg4Ebv6lqtwWd4+P+9fj46v7eHw+
759lp7G3l+vz43kV2C+ra2ofTs7u9NTayHJ5/6+3beser5frNrLPj8ebG/dxux7t8/Xu7ZLbT6fc
/mE41+1dZd/Z61+V/fy4z+wX+yo6jw+KvZ/twHu76DZxNq+315cLMWj7crm8Xbcv5+s6tUdnfbgX
7R3/3N4sp7i/8XT7R+X+Cpz39/3+8b20T0+m/VNyWL8697t9aN/evib2/oFbe/N6OjGS2IN9Q1qY
S3wIVvbmpuahvO5vvlH+SR+YwD+aHRpNQpKIewzxkwxCxcdRkHJLdo9seu3n5+dXl7O4uXXeX/ex
85DZR/7f81hjJ4xsef34/EBU2jk+zy5iGPv66D4+JnZnY2Hjafb70j427xktJLG5dlrH89HimWn2
xrVsmuzyABLbdx5u3lNnfzznfMxdYNsU/9o0YsG+ewtXgnOxL9u76/W6fqMFW84648ldr5Fz2un2
9ddoX3RXtaMtkQ8HTZ9DuaYzOo0b3PUe/PhV7WVbHJyvo+fbwOnt+/vdzc174G5eeZj7weYZHw78
2Ld/ftdY0dJ81VrR00G8RWeqfvT033oyyRA5+Lil8hojaztYZTaXurRUgP6r3pYdQob2o3GobNAu
rmE/nLdbEuk06dnt3eeXu/XlvKq3IPt5JOf9/jmxH0lc2wkd+6w6a+qRl2dV2dvEub6cz3fZjrHg
Sop4w6181myGkCOjxM39YN/e3JxpyHxOZL9YREMDm4bN03vYn+6dyX4teOiy87h3n58ZeK4kMJzD
ls96u9K/H/Z0oaNiPz5jZrL6VTixOzKcEBVzzo09eS9n3amWi4lcjUZAJYQjei+B7RHKci6CYzim
fTowTLEy+LjY6xsPiu9k2lBON2z5Pc15JXtrkyVaWfw50lDm1eD1buMlfKTsXKPdS8GdfARkY1su
MDJoD7HNwyy4RRIXxGd+nPHoPpTO680z4+Pjw2PEZz4uj+AZV7I1/ctV7NhJncZ7RzfBTTwjkHD6
5RTsV7rXU23fvt88DHz+wEUV9t70Cn5DsTnQfrJvOptbFdmvqWM6D81u6dsP96/BSnReHx5l5/z8
erOr7Ud53bqkA1zCVfRf9ncbcq98Uuta7j0eoXbltStx98yNokKVZi/YjRPYCQ/2DNGATyUz6C3H
zTiJFUFiGkfKnb+8pStlk+zOoiNwwU94OdBkzhmXIjvKaj70h9kVvehEaHOV/QwvlHyVd8WJvnNH
GTZvCp03IiJr3cGjnocZrPuNuZ0cjQ8Cte76B3GrcubhcreN5YIZcJ3ty/IkxPXrzcgVvW1fgOoy
CI52y1OWnJ/ru5dqeXvnCfzuneCZ7o/6WDo/4tVd6t6t8714GS6l/aS7lnNo7V+R44Wr/0PYeS2r
suRo+F3mngi8uc0sbykDFHVDwML7hYenn0/sjpgzpzv6bL+hKiuN9OuXSqnEybKq1kOP2vFNjYAS
1mNhTxjmKBVNABroiLGzicWaTbWo6FwmdERHH85PT5+0NUsDmxcDemL0Fwf9UGlTBQftimW0b+pt
eBEbLdA4WUvk3EqDAHCu6OlFTb2fg56aK7VJ9saCSKMzMR7+zv7Z6cXvd95jkamCkJu59BNkaR1X
9MNZG32caFe6Pzjq+UTfnYn2sCzc+nO3rgblD6wOKzlarGSWVFpTazvZovNv88Pgbupu2bOnHs47
qKF6qTXmgzNxuHjRf4BmHJQL3mcmwTbVvyk4ps07K8NeG+mJQb+UG4wP3/U/6bQvuBDnbTWOYwob
6H561XtGXNFWDKpylruaGLzLSYlBKbvHeHOi5VbXeGj5ZMct1LJiSka8KWHYXd2MugD5HbF/AlsX
qwJ8If5FbKf9/k8Z5g/FiTFG8FCjG8jMKDmhRB8Q25vx1HcBOoxGml6tBejEccrK/jVycImpSG27
H3mRF0Tm+KW7ButBYD14W5VQkGId3cy35U2ip5ryFtz4uVqcLx3ul6REGDv6d0JLyhBIsnOE/mbM
+k3jZhL/UtHgbbVjChkwbeaeZ8lw4gdDZ1RIBpVw+HlUcZl+ok5ImM6drhmf9NlPzlqPrkZH24/v
fems5DA/e+KczTFXUXdZmWyZUStkt+5eLY4GZe66ht3vKiB0jbnMVsZW7zDj3tgefexRW/0ER543
pgyIeuhguVPzbDm/M7F3NWc/nPk0enYDIjZRo4+ORh7v8tTgrNwahlBMVnRWgRivRReOsNL9tREc
3AtfZLSy1eDV2d560569BQyziCeu/eneXKujvqvhPAP7k60SmrHUS3RVZuKhFiM7k3XFBhprOkYC
jdGxiYirGwcLH/VKrD+IxSUdYGfIr7fyMRdvfQGPWzyZPB/gsWNsjPlbhzmAaqMBnBdnlGejuJqg
o4jAU1NQgynZuiIZZ3cX3dxbgCkj9Mp4AqqyI9cfk/P/zC7yg43zh2BvAxh5KplOsTOy5tia+cpA
EwVvi3Cv0RwMBoRoWMdm1qzYH+7o0PwJsj+MtifouHOA6rdZ3E1SWQxeOrp79xw8vU729E7OCWTv
GOxEujrJWjkdVbCIsLy9LmYpTGg4TGiRn28e4GfQGojfXWW8KzGy5c3wu0xyWKws1p15lqnaMnfz
oWlGHorzVD7jqVj+ueDUZh1sNGfFmEHkrQwsfJKNBt6e630EJ6EDa7uredfF84TfomwyvzJPIAwC
pgdA8dgMvLm/1yzS0fbs0Vr5841xiJt+29fkTLnER/vkGVlI3ZH1JEtGw/E5ZhyEVSaI1I9I1lFT
ES74nTceB6ABdAlN5PPxwxw39JLRJLAGr2oJjAk/JUD4FXKO69Dc7GVbNT0Y2VpF2ZJSfxbxQTUw
seto4XSrfH/oIHXYueVZtzQNBz97PBkEN+Gx0USZOy79EXijNzQT9O0ooriFrltnlIDYrkFPJip6
BmhGjSauLg0j2Sa0em9mg0HU5bEIMC4Hc/jkO+n5V7cSTUwWI99zE7/wvcF8iZHWUYbYJEc9njLr
CDVK2EVrBme9nJj1sJchuFCvve04Ww07mEIW//Hcke9ZqP9GthsNDoLuSeHub4m0vzDD4+lUe34o
tGkUfhEWsLTSTeOSf/pQ+ySZ+858iPQVfFR2VAjsQvO+TI6vjSGMbwaqu4s0dcHdNHdx8YKRmgqw
2ukiRcn7yg6A1yD9smf5HMdPnEYXl9LKFwLBoygIUnsUiNdIM9ygWU5EMcuWVcgPFD5bAmUCbPzh
eFNx7ZZwo2WSTHTiwKWT//k/p73/Zw7+WhmeSMp/Ys1/mRuJPf1lbnYk9DaubGg1hkUZJsxNHtKP
ZOgX5UZZRZbM6V+C91QUZcwfkFVYLp6fiICPsXZnuUxVKDOZ+JnPpX6ReNEA54Umy5xZcEvuLxGA
8ADc+JjOeJn4IRMr05UyGSWOX5yXPKCQlQjLglUouV3oMWoIG4cL52kf8+KzYj6N4f7isdNjeQRr
Y6dFEed5jsVkZViJP66MK494KfvLru3ATu1cnthP85nLsmAM+/wOFjyXX7FrBwta4IsoisxRHpd5
PCtDf16W0rg8K09xP+PFmLYY/7f/PI978PyDACGg2cAcR+bUjCJvQDt6IOqNrmQJDh6DTLKBZ0bT
SEfjyONfAw9RSFhiICzxh/4YaYqyZEA4IQ1E+zM+Zo4d7kGU+ohRwDVj7s6ywl8mUx6zVUtAM8sy
Z6t4qDdYsnbLIdYEdGDCxHcHH4dj6RYXRIFtj00TUUWeAYxoHJjcPCwTL/Mhz/9d1qhN+fdA5jfY
wjaeKhEfOZPgb1HE07PXvvy+6nXDF38QR7VkIQkuhDFLjXQxfhEUZGYOFUuSocjDn2UJkQWG4LPe
IhgiQiwIf5Uz/vYLvI88Rrz8LGPeaLNIEB5EL6dpkbqvVaU5+Qp3SYtgiUPIlyUeDv3Bd6ZTfjJM
5sg/wsqV/CX30K5MHDEFJpOPKL4jfw2R+CE3ysSWXF6WqE4ZJ54mBOGXPSAF5sb8pmlZsniJtBXT
85OaO9OMFXZQtFhujbmaaxFifrjI21AgqQQ+iiWzwli41R+W8E01y1EW6R1ixFeik+gqX6GH6K0o
sm/IhVwjmlsySbE8N8WRZcQFWsokx/iSZchVIReF2EMo4kAz7bTMLXQXibd4Lt21TgogRKHzEj9W
JpFR0CI9YaJoP8zR3iREh3Fz85jrv0jL4HnOL73LZ6gP42flZQkTtLdEsaQDcSyLjK9M6zRLZ7hh
Fs7wIOMZj6FJxj8r45CW0u/AuI9bREqI9ngOf3oZYm1K5OcrEqKstMXjaJtW3RmxKukxX6DueUnr
KK3N45gSuiWRvDz2jUTm3eU/8fe3iAjD/PMLcWLJQSeRPLCAi4ggxAIni8Aeq8AeoUsxjtCMCBdC
w+piZlYK3AcRxNEsGIwLagjAIBg/qSt9AvvicJEO0uitnMADlPog4xeyuGyEnge8KVXAFArLU0z+
DNLRzyjoKhOzDxSYo/E0IHAYjCMek+ayasDzAtUewwa4m/4JqAT2bCbYiHLEM34zfAYMzNAiFD/F
Nr34yZjESgF4MmFjb0CPo/zb7bQf2TFwNwIBaZJGPXMEJgbRTsFvxv0gUCOuHIt4RwEaiV2UC8fR
1ASyAhE1+QOi7mVYzZFgKHO3J64HJjHKvkzOyMakHpVdujYDBOgAQk9CowAzDXieDBUJ4w96mjLU
BWNIGSJwzs14AYJygnP0Ua5DH+OUyRvxvH8F3pgKbuZp2Gjpk2dOx6mLzNCPCFPQD8ZmMscMe1O4
UYR/QLfxWNKArrEsHssSyUfM0dgG9M8KKVxGfZMO057Yd8+TjvIYoiUqBbPFGiRLJxqP6JRN5DOQ
24IFBo5+g8XjMQ8esdTMGbPBM4heytSMowEGhiwQBf5HmUfoOWAdzCmLgGqg0qyazAhXLjM6xHIg
PbJIYH6WiPJmRDqn3njKxwNU3vOm04G3xOwjQNF46iUO4RSCz4nDtI+CAQvIwwdL0AEPfiqmCocH
lVtCU6LpBb5JOJVGsWIg4oA4axAxBfwYmGmQuwumkomA+S0dDE9gI1cx8g3geMGAj5gxnpcNmXYa
coQVcT22CJoguu2xZoifA0OSJ8iPJaYK/JRBsTYZTQG6WWL4hVNAW9B6S7AOhWPAS6MY+mXmmQBp
kkUeKCnGNovGNAcPBCe52RGD5GFBfMAaEBdwHXp/LDLmR9CW7kjPkiJOMp4E+Ipp5UMit3yYhzxu
iFWDc0eRXP9PNvTfin19bSi7YKma3mhxeN3f3k32Kofe81pnH5VPcBIahWEQMiTWndn74mhBUEhw
Jq5/o4RfDoUtwrJhYb/Izfx9iZZYAdFwMblgIaMB/tAR+V3mQq6s0i/jwBQr+ufzP8RMABvYFBCW
Z36fXMpj+f0v0AXrq1o+wbr+uVSYHHAIxZb4W/HW5dcUiHkO+Z8hZhgrV2CDnSUrzZKVfpg4dJYZ
Ztm9t8ocuImsD1fxMXxBulokS1kuOOZSZx73+mJLQWjgvWQ96SCmqmD5EtAWUpqzfhnr9zUj4vvB
L+QPVm7JzRb2VCZFrsXyoFcxVvg7WYKXdFf6OcSTxCTzb6iK0AZniWTJaGkLQeBvpAOyiqihL1gp
Z4lxllljkEw2L22+phe+NRdmQZu+CBLTQtPCF+jw18TB/L/qgKEqYwEsXrN8uTOWScyaGxqIpXA/
MYgDRBELzKog/kKI4bx05sDsgTuOUIIvG+E7GpFf4TBxMPryX8b3Ffav7WLgeRrP+MqVz2Pe3eS8
1yIWBE2xf3BlsdBME/QN70k8AKgdU8bYeeB3YnN7LAQIS5LnoBNrxssY+gxG5UNpXsA3WAgXhzQL
eQbIbRC2b7sjE0Ilc2D2pQnsg4wliCDocFgTL+xf7J2oD4YusscjgBSTSZSWyXYAMGDPM4EbMdbQ
H+mFdB5xwL5j9Zi2TF7T9QMvwi2UxSnDIUQm7cuVoh/gqmiT6468/M/QPQ93g4eI3fqaSkKfY9AY
IcnkbyAN+zDWgSm9xVplIs/LbKDpOvfgQ0KkXJebxBBmzth2Y2J0DkNNsCg4D0xYzPNtsBHBAVyF
Q9CfsGC6AU9MMSsChYFMfFdjITb/y674nk+wNTbGMRp7SYRNAdrpRhSNbaD4K6xIOlZ0LNxmgZ0Q
E+LYIw+4z7B0wBzhBTeHbHxHMMAGwALESRA7ZH+cBcYPD2e8gAzhhQmBGGMQloOI1YJH8IkwXOwc
6zfChpk4OtwuL4EAfCFm8otwGR6OGAv51nRzt49hCRbpaCS0GQ+IwYy4CaojC77058R1/QTTRZe4
TdiRtPBWEeJgCtth0WXWPLwlbNLU48XTuE8YzpUVnc2+zEjWFq4qzv1ay4TBLXHkCVXCc4XTy2cM
Y3bSTLAsNlVpvz+xZ3j92HqPNRIiwShYBWFNsKKpyeLwfhgu0h/xXrhvmxxZzpiZHnOZzRMCpSPk
TX3DP8wHsmoOkD8kNxtgnDDFAIpHHAnzzyrILwbBbMAUaMMkyDMeiz6lEkBCNCCNDHmMhjA+HPIY
HRWhgP+MM0AT8UPIptHUcwZjpmoKNZhGWSYcbYljNHdo8suopph3WqLTNrSBRlk/gppIZUYoLOPF
VeJzhjqRnwxBgTwMxAUdsJpgDw+RBS0a+Otj6MlYT72txOuXy+xIMGuOcAhCLYlnzFGGJXGX4h8s
ZKP997p/fwxkk6PnqEtaw0b+/4gGb1wpI8150wavOQGymQuPjCTmhhZjKokRgHOCA6ySmBDAS/wC
tIBPBQyFEGI7oMg5EAwWYwNAJ/wbCW/IAIFDppoGCSBhR8kFQFBgkKIXoJJN4AHzKWgu/iSYCKvg
P0VhfZ+AUwf+YXcFywKhhqQbwOwJ7ksbKBK0TnpN/AfTkETgDJemtil0BbsAqvAB38yH0FobpJPH
I71uAMOCLxJXYEHRTaKXolQRmCI0iodMTfQTQm4LQMLOUBtBAWlaPHKcL6wppBBRTEQUIWbyTPye
hNHCdcSgDbElJUxKyx2+Tw6C5yW+M3T+YTXbrb8XS/n7av6tXsR681zfr1dWs8CnYaaY0mwotpr3
+bhiWDB0k9mArIgbJayAMBn0AMIni40aiwlnzWcY6jheQHbkHkRD4JWIHlMtuvn1T4iJpt+Ykhhw
7jUYKk0WPpwFC8AclAD3v4wXd+dfk4L4IAsIxIIYoYSZDjpdAAc5fSmgT7mLySwLAtCoDczfiwhz
l1AWSA2xhu+PsJi5mKjcLWcWm8r5hyA9Y8Ml/vKPLxrJGxyCUjbf4oAy7D9kgCGICTNl0WESLBm8
nOUX4Cbfwu4j0bkbmPxFeAr3RqT8K1Ei6V84x7MAOmkIiIVsg6j8UwSUIDE2S0yP/ALO+sTLvuL6
jSIByVg4WEeQgctEhYW2EBf2eBHiE7vEENI1jJQZ6eUY5YcxEceaw+SE/bOGvHMT5MKxRROYvD8/
JUZHGA8HFlCFwnApLaEnkAmMEqklUWZHkCqd+Eu6LPYjWwL7hhZmHg4h9EvAqygGHj3BsxCZ4RUN
1I3gitAfiBURA3wih1i4grmFd3EQsQjQwDlCzTyiGhEvIvkhPUcESqtYRlmP/Axcme8PHEPRDH7D
AMnWITopc8Dl4hHEsSGkgJ58XZd/SHugAs6/xW/bFHNt1TgPt0p2k+RX/TV++942N2zXbYB2wtUL
UVYfXUG63RxujKhiQ9McNgv0lMwgSlMQZkIU6jqEgxZEZfgcjUCw+QZ5JQgFx0jxN6PURoFgFRKh
o4k4lRg3CBkE8l9iO6IENp+n6Yj8hUVfguM8QIQL82fTBwAF9STEiKQQOZU4QZAAUmgdU7/0EMgI
7obBwQvGzUPy+kQ3kF2eJVIoTi9SPzaFmoCHMCIcQ0aKtEGqJV71R+99Tx4CLQCMMP9QXVk4bKk4
lEHkZ+Cgn+j5l1X7S+ZJdBzWWiQRfkbmfdcrYRoEt33f8ZdkFgSoKKMo8DExeCLBy//u1FGZ9T8t
YqvX5TDwNiV4en/LBmo9Lufu5P4E5IAcTApeJDovNJo/KtBu4mT4FX9+wssJDgrMAU0STxYVEsdI
vBx+/XEjhgKE8kYMz2H5daO/GA4gSUiNf88zEU5aYfjcx+8CPhnGvOEdFjgPuGqgHtcY4uExfsFT
MYa+4JbnfOOjEkQN3yQUyRUCtz6Rf2hX5PioyNew5rRVhFBx3ocyhqKQwF9Y0icBaUYgEUsiDX8W
bTlMSG3ie8KJX5dzJtAqllkkWGTHRHyEB4kAfT1WWRtWDEMU8k7StRd5mM/kJjGSmHGwlNuBbVHL
L/tAIeeMBLMtZj+eMddyBfBmQtDhWhH38VBEjyCU4BsoNkP6xffCjcBvkPbFY5ZQ7h8XEZfxyy4h
FrRJpJNhEvngbtQFTpsSAZUuyQdfW425+IK5CDnYh5B/f9C+OFq0TtBGbBUTIR6fIDw8HcbG/AYm
5InRQAlSoif9FYsljEIugzh88Vusv02CHfeinTwT0i23ysPGwu+gBt+4EOEjgkjyEgQuTf9QO0J5
psR8uHL6jef9KKJMRMUl/gFewyuEHYK6DGGE3yKxOEzVNzA5Zv1NQlyIAlyDi9Acc0TEDg2e0wOh
qluMIDNNsIc/ucIRPgrpkHAUveTlESoLxHvY8v+ubU0ON/lP6kZGMeyQ+lrUJPz/mPlp7de74x51
I3HKZrsPb7t5maySuvZ7bktVskqRXuKOw95V4xDJm/Ra/ja348doFz2ya3g3r0mT4sCKjVWkMqx4
S4/pXtvHgvpg6oWZIKlHHTx2/qhqVCH+uzVq1tveaqe0rE1YtvpJb3x3XlYXj9ZM74O2rpF+tVMV
0kZ6vGVnf7JxtXdOw2JzjDqYi5OumxeDDcJq6/mEdcI2bX6sc/6Ojgd9JZuKjLZRzdoGtfwanrw3
KdO8yN6bbbPq7wdb+rw3KpLMyhvzi8suEHNl3u2ttfGpxMiGYUXO0uRgvrp2vaUuz9G+rk7LWvy7
1p/xW7VIUhg8yAQmsUDX+tFD38yjOUlbxnN08l8Gm1BIXxjXeX/+61CgIax7HHNLOlrTOpDm8DF3
8ZEs17WN58DvNq/Js1//ot680XdIJElf5YFMiOxk7RNyIuwq6Sx3MhTIflycnH3Q7qi1d/bas70m
u33MXkqDbAyTijc0GtGTm7oMKhUeuUopqsuDyaH5VR2XjDZiUGwZNSasVJVZfLEbVW1IQPL4++C0
1NvpsOg392hVlH/U5cpp3dSsSabAKe4BVmwbr+pk720s3p451/LmcOwQs9YwDt5Ox6QoPYcf1R6+
w1fADjnnHb3cM62dNqRS7MxOfHqbl5/nipNA1D65OzdSPDg58mBwXIeRrVySB5yd1XO7etlMriMO
CqG0hfP0es7W24YkboQHigvR+MGh3nSH40eGNerjhBSLHLatjzkxnul7SHpZOHkZ1eH6rF5rs6m3
/VawI1OjPrUO5gEC2rDThtEI2ObKTuszycgXVb2o1o0d15q6R9tefLm4x3OI4FDV785RHsw2E2qx
Xal8kmhmvYxaXMnZE9NlSpPP2fosGvrts3/U3ljMEmq0XhyMl910Vno/JYMhqVfVKuaEDPI2WrrH
u/1quvIhnb8fcpzIRGTm13Yj7qYsxu/yZTS9hlujLNGcSidHs+n/um2SsC4s7FZtxufBhncAp36z
eEVti5KIvzFVAbOKQfXfrKUvNpUSSkTE2A8eg5V1ZwthcqOgiVv1V1mdKtBuJedU+tHWbI6qQTU4
aioXr1VIGTTvSPrMs2LWvTbrQ2FuUbNzQGkG71LUrC4ShKIA8hfruSd7qW62eSvFpsZn0ojfpF+y
iepmVdDJu7oY92hilF2U+kaenP8wGihuvDOLlUEi4zdRCpUlkbnhi9x9yFVpGfFveKX1cmM2vYMf
t92dxw5Kcm9q2bpOus19+Ttse1e9IwfTXnkP/1fLc9cGuq5W9pPcsgkqzqZGRR0bTQZOfjM+LhyO
XX/5wWw55GOR6vlyD7qJ7v981CRxKOCF/FxJR6t6O/OuyTMjbbNFLtus4TesLvPfs23UhpwcHqSv
9kl/rLZmrC5wl790/HA27tHYum/Tn//qXbAyLxnbhcGAmGRD8Is4xEbHd55JKeScXXfWb7Qdr0w+
YpO0vgQH6zQi7/AwmJHbtFNnGHvH2JPGe1Xn4K52IC0P/gBUK7OnJ56kAT68vdWlArq9KdlCRr5h
TPUbhrejq1fjYF4VPkZtzMZ6907PD95Bn0eHQXj1/X188Y/MLPXAh7Uf0l9HjY26H4xV3atz5FS8
+tXrfLs2usmLbeOn/vptTRLg/nPXJzI7yWT9uLea8fg1KFXYLt9YB1LL+LLuST0YMvsovcnSPWwH
iXFAKpZvY7IhjNQq8onJtSUh8aGoNdA11qB43aiQvWW84s/P77QavgxEZTds5VeztlEcP1SrWJ2V
cTY6R45m8xqI1c2mXFcnb20pkWgcOUWGMk9PjThudvpA6ppBiZmd/Wqq1vCJLaqzL5Re3OxJBuqo
7Ga9Vd24DLeyi4C87Jop8Rkq0Ay9rsoexpDyEM6ZOxBmvCL4VvbUZxdolwzdmlFAriezJXnDo6HY
lbv56tc0OKw5WdV6mzR2cQ9W1S8kUxZwGWzJF6xKc4O6Takbag091MduF40wPAAZZEnvVfo0nyT9
NanbZSEFgVhDOChboFekzRJptfIVCnAM3hFnKei73RhRxoVEtZdYHTIrm4Z0BpysIKNxR8fNl955
FXU0rpTvd9HY7qI6uPU/zseg7NlOv4L64hTV1KJqpRVGNt/2N041fBLfLo7uxqk5XSO8GfVpdfDz
CwRUzVt80m2SpY66oY8xFa9IePy1KXIdH0jsLcqtVR3uH7qdkL/XsPa6HdYwVVUdb+y71bAnyUSS
+TbW3cFA2mnTRK5qKinanrCEiS7yluXs1Mwv98ZuWAFpqKHnVr1bMAlPVn3kv3m0z1bJnVkznuQH
I4dG+tLWMX97K2eXfkhLf5kYJH2IrujXSU28T761Wn6PNOQJZcHBQVK1fl2vZp5tvwocdb2mrtuk
yoZ1PV/6rBcJwpQ8VeSGk9NnroyDgRwBXxN7OAMJ1VrXWCJejvN3fiKvYJvXyH49RUM4CInZe2Pi
kRbXdY4qv823VsdEe0nDP+iTXSNRjqRc9bMKn0Swy03ESQBeh5zZG/mJRp3k2pWT79D3q/64gEe6
7x88Dly0rHW/wi4UjqDxeHt9tPqctUVKNYgfUL7SIcd3umPAe9JEa/zdC4qTnoFmwROD+KuWLCDS
QkK2+XRetn/A6725xRn5KTuxuzg7lyDd6bKhnt6MMIRdM2QXwSY+u1ddK+JPsDEbnstxVLxZRzGt
tPuzNk7Rzdj3XVJqn8bbiutdXR82jLor6ZAf6+TdVM4pVdYvnCz5INn9CBLkLCpkFnfsY/8+rJop
dEDXnPeQhTxp0gitpn4eyRruUYnPzO1f0japuPAO+5vBPuZYBbdOsjf596tg/AxOVTXd9KlZnPQ+
etO3a2bd/5BgyLkfanrjBBIet3GfBqVHh72L9Ziuo11OKQm1RpAPuvu2ttP2XVP/4UD9vOX95zht
kCN7Hh5Q9Yg08NENe/JTIWn5DSuk3GJ/a96me+X1nibcwdoY94wKbGyCnx7Np+/Ve6q1N37ZSDF+
V63jhNOFGjCGjXXd/Vyo65j3SOhMJ8NtfxIiSMHEpsoQnLaiyBelqk3Va5LY2l2yYz09OOvxZdwe
1ofsXhhsHMq9bc+qM9olR6p8AuwY4q7ZME7JxqNAjn8FVw7Oid0YFbXYxkDTYjI+DrfoylXtwvp8
Za4WL12NOYRqVf+W2rmQlbyh4plx87ZRMz6m1bbdIJURMI3rzids+5u4mW4Rlj1AejTvAbupqfPp
cNF0O9z1j/ZF3YZwYv0Y1oDRo33Izduy0iIJdGUeSrpcPo1mTTUr9v3lNdreq+JvoE8kWVLtBIMe
I/9OxzpSSH5DCQNdx9hQ7NMCsaoNG/bW5MgUoyfU6OlMJyaVy4aT8jS6GLegBk7uvHfYYmM45RWM
SV6hgoE+BR00e2I04+kk2hWT2THaccwQu8t7YatsRC//TW1Vv2UegvvP41frbVrv2jvKLPw89MtP
Jyzza9gaXvMDhuAKk492ds9+OpSIUY+0h3th/uYH4zbtcporNUuHl9HDf5LZPa73D8UvJQW2usIx
cG97v1ankHIxnVl7wWEE+DEN3XA5fbZpNn7IHGbXQwc1foFk9cXEwzasehorsGlZNy4Ouja1H6/G
Ju1huC7swv05RBSBVMWdHHopf0qifQ5TjitRj3125NhnG3Nnry32le2Nlb8xe9GaTQRkQVMG1BwE
EPxqeE1bXXXplxMqxShxgtpNxQzeQ871C+om9T/U3fEpU2VUE2QJdgWKtvU2q/crycejLITTtG6k
/DJV1CYIsmkV4rG2SKZ1Tv1T1umvfhpTSpGuozoUnz0RD786btgd0LW7pmCFQZ1DbMnaoIKh2cE+
nqzP09hQKcTaTytI5ZxT2y6qMmgHa3kwJiT41XEFFrYx28E2mmSnAHOv2Zhc7XcAxGznc3a7UTcf
IBWbmvAcfxcTF0Jvk2dvr1Di6DirP5wdMAkFyQ7pI7sP1/oZUmbVPBq76GBueR32oISlergc7gHH
bGJMqUmH9J95SfnRHW9UWRsN6GS7uOLY7q1tH2XEXJzTs2oF7IRRWPYxO13GHWt2cCniZz78nOKH
ec361Yuuami1Ae+bZPOz7yXa1+2HeZlSfsP+sLkhqgds9ojruATuFq1jU8Pa+LlEHVs2Lbx/zsO6
SyUgt2q1lk/nbSwoHkwK08XcRyejn/4GrbbV3Jhv7Dtsq2FOntbzqLpVozO8u4/wpm/pc0J1DLOC
d8vOm5/K4DK9RAe3BvF7UdfC6HjrqEn1nUbCeYrtT/QaVpb7tHPw0IY2Zaq87k9j61aSZvymaMuF
mr4GWr9bG601guu0yMQvKtOVXe3ft+bjbnWu6rbNzoDgbPKipgplFtyTfpwdDh1sWJQPptygupp7
9xL8mte2moRP746BqOGv7+OezncJsq7XQBIS0zUCbBaU/ddO70GDnTofdXMewxfVZ8yU3enEEA52
esIC3N5qATO57FUl6dbUVN4+jHq6BuzuFWNb2Xfj2q8bn+VHtxFbDu6dn8Kaw7aooK2O0J8dGx2i
CdSF2iJGl1w33uJVnWeLujWq7VeS85JSRg2YBUREHTAzG/s47JEbddNj5g7b01Ut7BqFXX/ObXVJ
KTizZyvdTlcpvrryevPeuMlmjfCSttkXxVF0DY6kpoio+64ZjZpX/bmvjOpZtftPkt2p3hFSl9yh
wr/73qtbTFcHPa1c2ZP1M/Wuxid9WmunSnY/71M5KbaNSWtSKMM/gwI1daZME3SZgk0NVd3aXSzP
y24dHaqrUsKWouOqddVPxJ16q2dNFeg7h37uzGu5uijqLgk84xwZNfY17PsF1f2MSnEBv+BEZ/00
u1DBh+G/2bJxD4/zR3A1z2z0uttpD+3Zmek5W2e/ul/gr6TsLorZpYmZro2ulJ1Tv96egMPlq02/
usIxnsY1wutWfC2baFF2lvqKrkFZcYHYSQKs7I0bc8wJH+yQWWc3k/O88Znhm+xw8iawImTdarL7
q1rcLcqj6FVOza5PdFy+ki3blJ7OpuzA7Nl6Mes03V+2JoxaTRdhJ+5AecVBi7JWHE5nbSfWMzxT
uNb5uO0PPAoaupmiu+Oeu7JAKgtPXifh3igIVACKH3yLQ9TEpYMWrsxNunHg8W7HuuS7kG1MshOL
HYh+KyQMR5QNLb7zwV6wiOwtWCFgZ548TIc6lS9yLYVbimlPr1iBjsUGpV7IXitmlv1BhLWuNmER
nxfucktcn280XBwH6KHIPWEPqLUzlhNYKMXWZV/OR4/3anqCdJkesnN3e/rErKMaa+MXnyPYwg0m
8Y6hNtRm0WYj2poFe/gWRsetqR+WDr9k1ulZlJ1MxG2BHVqyM3ANV36yXQA2iVEpWz51YviSyo18
leYc/qN3g5PGa92ZbgOAq7HrTsh8W688XN8YemhdIeU7GCT3zZp6qeez4drb2xx3oBvsKUdL+XlP
ZVZqDsT64v6yF4ttPpB3I185xLOq7KE5y0Rd7Yr51knxYgPZis06W/vKVML7UCkRqq5L9Uhny/iS
Pe3hgqua04NrsinL3HgmxwPgZV/ZxgYxdyjoZhcbc2PX/MusEXkQarNirnW5jt/UZsZNv9hd5wom
nPTPIVzZuL9UNs3glFS6JSLXFaxfuXdjuglW/Q1LQIkch7fRR2CnZeMZtBI+DT7YHW9j456xb6lh
77XXE5eL97ZbgPCsF09Wai3bzcWrXgVv44ci02xGJgwSrvTLu/kv76PtBkkSzXDd063F2mfvKNv9
6s7WqRhdi+opy6vVsw/uJ6nxyBug01Sd5Nlnc9yQUlzAfLwXOkzN+NPPpGrcKWR2CNbNssbuoZRd
0kzNkYk7EWtpe1gVY8c7agfxjhHDtOOsktWb9VnH1KUyA0iPnFihmmZtBEVqjHwJkLnvLVSljbq/
wE0KoQ3exkW3f7wF53naVPvQnyFnd42f1A/ojQ9ExdbkabZVxbvjBb7xBXvG2cN0pfvhGXJ6cDf2
z57N8j8rA0SVkmMQc5k2xsacQUxkKTh8zOLwsfSKFBRWycY5ARsJPsErS/FLxNEjYKpS3i//nBZs
moVL71X+cNdxQY5xGLMINyrufD0vqkM3dcekXBY3tRysid91fz30OLlHd8mqwWlVeFKEtvJDGDbH
BTqg8nafeMeszxv1nVmVXWhEDcuPw+EX8V3f/DsKfZ4d8eDcNoEuJsl6sJWbJMiXgtgxfJvA1cf4
ZfKJo5mH5Eloiidh5BBlrIM3+njsSCOof7di4Wl2y6LkLVm/RpXNwmf9v9ydx44dW5OdX0XoeTbS
G0DSIP3xpnxNEmQVmd77fHp9p7oF/P23DDQVLkCQxVusPLn3jh2xYsVaH4L3mbl8U0ZgyPwTGdUj
RrAU+hHtJldBUfT2Qg72hR23fXeejl+xhwkU72IKZcJBQj7IXyD75H89y7xFnW1OSAFnqn8VR5Hv
ty8U0rm9hTQbBP9CkU84RTKTE/cIgYrPOeB1Jx6VDGP7fO8CfkDBSovBO8j37TFH1QecnXeT8XPL
fn5Mhi9Mh/Ivgf55nzXFWhswuWwrzO3WQRqgfsfwFxKm+4pWBRPEvARgAedE1uZcgFwg27GKQHps
Thlg8hK5x+x2xoCBH3CnhG92U2ic0KsGzcuZokYq9uWi3ojdtrij4OBBgUN40eTtTgMkTWV50JnG
TpgEPwPeOemh5567wxrDP8XOwfcnwvU7wZsr8GK6vYtZNfTi4Dl6ZgED5UzGSp8B9Xr73AVvE6nI
ts8D+VkKRogyk/cY2J0cHG5s+XkhBJrAuUfVhYqNZJb7RdTa9R8jkEpl/13tD+Vz2aPKwadT+dQk
IrygJyqkAfTaHZzGaZ/ZKYyY1ruX0Y2RlxiP/fFp28dXUBwAR/YL6SG/YRrUw0096GX7L7JaR/7S
SW6cxhsp2rEKkj/VMefQ8PEw7gExE57YkJy3A4Ut8guUSPYvAyRYhi+fALyotGQC4Qr0dms93unF
OlYAcicD+CXs3HPCWYnsGxDyFgJvJ/ssQOeVvbRHbIFsD1uBfflGD+OjOj3eIoPl7swVSEH+p98h
7c9ODMBuwGoolRnrPpNRAalLjPvLsT0fch+Abh875dPyZ/uTf6wovSL1FuaKmwGvpA5KYh0/TH/H
wm0D4GCsnrVCNfjUHDYIfSP/XhOS+XG3xXSVcO32evf+2T2u5YBqp3s7x8QZbILAkUlcHct5Q06A
Dg0rXDp/9kdiOq/oiOQZe/GjYp1Wl8LF+Xo6mlRIsctdw39ccCuzygxY3nRPhhNIN8kn23GMlWsh
3Wl3lTWMfMv9VZw86XN1d9PjYtv13BUZW/jOlR4sjuAiFkug4ArjfVlEN8IVv+ee14KXD4tjsrLR
a6ZfDf4i8pmEZOgZEBnuW0lmHaGywbslftph7S1+szs8iaktgn9az9ix2/sBfRcmMjklNyssAOgL
54SlDcEm3aHwucMhAxzu02Qmmadx6T2q94LrkZYByN34+Ln7L9GJw6dix5ir8/fXE80zX+E80JUR
A8nfqc7yZbktY8WDU5CtcRMAZPjVOQE9S3ZPzRmYUWE0k5Kd0V4G9ULJfwWazDnIK/g/DucYtbvU
TdULFTQgavB4v7HfHC2XzsBgl2pY+9VtonnlLd7yi4MSslO/JKZU6foAIWrOQXQOpH/uGmgu6t2c
qdipd5ndcwrUx857Q3P0nOzNsKB5sTiTNzjCjpKPqWbZ5piZdE1Sl1e8Z3SVVzudhYB8wT4WzssD
A60CgQ0PUPJXcuj10EvKn6RL4Zy1wLi+/3rKAmuXneSA1PD66DPtS1fIbALUBxWg9YS5wK58S5+E
sA8n3wyWD/yHnAM+EDrHhbziL13C578mAZ+0CEnvNfV10MTdn4G8gjRdAgw6L1whpCefYAx8cosD
vB4G8qTPm8mrTX2KFjv6fFQCrIITUQ0cLIm7hLaXW4TTKU7sb4F2XwaG03r78onenpP7BZV/6rQc
efAkj47jATTZeelOyQunPBhDdJEZ6SaRoFkSJDemt1vWFG6Hd6tYs1vYkeIxPtXbN/Q9T5JNl2Pw
ISlxV3JnXHBfDL+pMO3oMHm/TOKHfq52ZIah4q0czRNt1DFMiZtAhO8cTVs/T8S07kQQomlK+HRu
iy+G3yJCA+gVkXP0O/VtDbrgnfFfVmT6I7o1DwsoYrfM/CIfcqp3tCxe+ITu6xq+019wDuuhBT2E
Eyo6T3hBc2nPt82/GceYZIYeHQ8ch9FVOljEzEuyU0lu30R4Z7IzH+a9yey2hi4AySn5JsqNhECu
0dg/IR3uGIiiFKi3HLJjvzIwLjrho82x+DwiaqpeyeIOrkSudO3t1/aQoQfyUE54qC5pH+Xk13xo
lV0cc8bZNiu9sX4CSqNnMT/JIsSaiG1QAMMjFu3WzxBagSlT9wBktcvC67kK6OAd0NY8r0RjpIXO
2SN8NPaJFKUOZVqd7MqSQ8+Yebg4Tw91oSyY6d3AMUifWi86I9CtGnaOX9DpZR3wsvNGbWc1frE3
F18VnHnw5AsgLRIth9bFxCV8lEeq/eFJ1pFmq/v4UJlXo1zOse8+OaTuxEIVJz1IYoeTza8cazq8
YfGC/TseTGQoIAV/KMmr1+ejstyIlASheXY6OhUreqMUXu1r5svtSbp3BVVY/QqEZFxU+YAXzCn/
NdZAi9i+0IZ5TemHFjlxHWYpeRTClwRQnfI59zL9rpNXejnFlkScVp2KqXQXRIq+aHUHKmZMnsVC
C/M9uYOb0OLdieg/CHvaSzwMUOq5O0t/xieG0NZwyN0CpZKfkiK9ZHjOO3qgvmEh7OzHt8LDtuQn
nnS34VZevmnx+SxHsq/28H8M2vE5QY6N8TIEsMhEqvaIHSxyuJnhh3pA50hFq6v03+ZQA7Hc18+D
gygUdKsUzZjohAYBuTtCNImHmFdIWDju+7dkHwrxPr0UAa5QfuyIv89kK6fX183PWBziGhBOsZ9J
5SS/OtLr3Bl0KYsdmh6/F4gSLcI5KD151a7z2dkhL9zWb/GrDlkAaZTGaw+9hNa8bd7nepcQoZVf
eGjoX4uHuyfXWLuj2+TBL0Bo1o7fZyaCaQ72l7iy+9+C+yKh+THTFu/8FBA6IJC9SN54KS/GbNM1
HA+9l9U+CE0RO9ufEkEaOt1uFsC5uMwHfn3CBYXIshH1spfh5ZHIcAEx8HOMfWLai3oSw8iukP/Y
J6gV6PTv5/Al9w3iIVCh19CInhFpEo7Fyyja1T7Zq4fiJt2AlYjuIqe0oi+PFLvH7/9uHRjpSPNr
oPbMyIeK06M7xuXRveKNFQIyB+Zb+q0ey0v7kP7YPBsNa4KO4j8i80OoIufQpVfJk6CmahdzP96t
B5MB9I7UefH4Kja5oR5oH92fhPX6091m2o+kZB/rYfuc6OQ+b2BsbnvcXpGYd7ubdaVcdnuEJh5X
nnAlStC/DF4Insdb6X7DbiBTrQ4Ct79+MECCVvZA9fLg4GxcSiL//y6iWziGrAx33502quxWZ+Qy
hG8hjN3pi3xAION5VCH2vnH7Q/K4/eEW6CQF37R194P7FDmoed8iT3Bpyo9/DuPhhYBOgs+F69FU
Hyk2hEvNRV2AxpDNua34f5nvNv/zdDdUVBNRPgPSPWTUB+3qH6QEYqnvVjUdkBKQGI1+n3wgL26P
ipyicWG0sBgUjoFyqEAkiwNJFfVJSxSwuKYguITWWUXmZQSpboCGU0e7A+A/8ojSp2hKfVrTBop5
JMJ0VzluhNEHZ9FiXxbOW2GjKWG51I+oqX2H0OTItf/P3DFJ/8/DBf/xM/4TU3PVzVxVCz4j1Aqq
FGS3oYg5wln6HV07kyv4QTISPRqXb+MJHffiAexQl7V39eUxH7KFKeUWllIu4RvonhYeX81pYD26
IEBuwSOJDWDLwtAL4OHCcEf1aADFM3hnf4BMGOk17euaUbiPyHwLgbAHajevs9sTgYagfypd0nmW
+REwS5gAHFe/Os1hdI640Y9vkL1IVWaICYigEbD/Jt5IZiTfkxOSMgKv04LU9oJeDN/M6dmVJCSq
L/uqL9r0OQGcMWJyV6Ab4uuDp1W6mvPC5ewC8ay1W2P0eil/m/ef1///pMX5/5vMJnqU/3uVTafu
h1//5Z5+/foP+pp8z7/La5ryv2q6qGGtJZsi507lr/5dXtM0/hWFBV2TcEfnVHIY/6e4pvSvMi5E
mESj7Y1FhMX39PU4JP/tX7R/VSEhm5aBMSeyt6r5L//9vyJyGv+hX1WscV31//Tnf9QWkR9n4R9l
V3QsRyCsK+g9GLg2av/kYCqU2ygWq5X7Ql9bRyH39amUDqKqH5WudxHjXL2mMDnYlZkcUwUuS9/p
z4nQY0awPthssbqTjfYqC8IaKun4trYbphFmQ1OivC2aSb66tkGF5dqhEs1LvOnCu/H9Dy/8f6GQ
ApH+P30OC1NZnY/BW+b1iP80cavXbdEn7SB7zUyGEMV0LjCCctuxiMJllq+VnKr7OJaCBGPT09CU
kDowBvfmvnjPxEkLhgk+YoOLg1Zae8yWZHRzJcvt8bd2ZLn4m8sCHLtIt3XktiHx9JqL8/PBstJ3
IUslV6ygT6zxdCqT7ZjVPbxQXTuI8ZOEaY1t1bS/Mr2sLunYaU47ITxvdBA1x4LDqWMjXQ9jHph0
NLAb+Z3m3d9WG74SBTl3rYi/1V57H/UR8HaOM9qCeXNfk/ViFtLNUGLhggWFYq9m/Vut1f5dMKcX
7d3SBf2XsAlh+rCrzOIYZS8ZN2VZnfEaMNujqTZOp/9Wch1oO8Vv59SqqNNr8Yp+p7TFxxlv77RV
XusE67AkE/1s3DI/1tXDGlmgd2MNnIbjgZVjkmEI2IVaQHwqOWkyG4GVpkFdaXnYttvzolexq1Y1
dhETrU38OvTeAr+IW+6GviAfN0TU3eny4rWU+lNW5rC1krfB3FK3KROC1aL/6ijelVpOMNDJv1Rh
MlDoGwfVXnickzGbktfOwxuuuI5prfldOcpDiWdDA7dN1g74OtIYFeILrkDXaNEQgmpWiEnW2rlx
FsMY3Kxd3TQSBhiAxfJo0VBJmou2jUT2dR6CMaHB34E5RflLb5THHGanIU9HfRZEV5nfECOnrFRr
0tRSVXFoUTKM4vBqmcoGCuqQUqCbNC8aNck8S2rhrCmJZOPIR0I3kJwUE9S5CAOKaVBu0VZ/5ENE
Q6sxKQ0yNRTy6ppIo+UoQg9EjG2Uo1qtK5XjuEtLBHLjWQMynsRyr2k5VXWFEVWU7vtM3Y6S1dJ8
kMrpkqJIDrMOJkLRpNd+KTEgyTsvTZohqCel/dAH0TdknQuwigzchia4MmXnJ3lZ+eq2ZWzl+s8s
ly+5ULevw18tSfBYUa5KDdsjkinHyxja8kBCinNh7RlVYVLEpFG5l6Sy2m9JO22eWE/VfhxLMazl
wl1na3Xreomguy6QZLpi7j2l0/6mUpQcWlEKNEM6mqyyu0r71TLVU98o/bnrYmNX9R5ehZdoxulo
XZVjvaUfkmqdWkl/TXvpJVKGT10+C6XgZFPp5pXyrHfFaYVHqqy7eTp0W5I6o6ZzUWIChf9faw8L
jcRltXxj7F6jSv3VqOJL31Tfoog62tjc+gxW5SC9y3Jz7cf+JR4KELZigNJNP7+qJCcTez1UCn6w
wdvukvllbiFnjBvHwJoobEvTW/WHCZs7FWTPqnUTCxYpBZYdNbgo+XDKS/22pHnrcB0Ehpzuhno9
DpIQOalKrmiVBZFKfpMtGtqC0t/7bVwdqaq+jBiYhwZ2W712pXCbl8+2k8nVNAVWXb+vDRxQKOZG
pSRTV2T0VsXMcCSpvtfYGxmbFKoxp3CpsDStky4Q11FzxASDsah8jxUObiKbX3H5mTRz0EVN4mTy
RxpVNraTsyfJIg67OKFvlnHVSx3fmw5EcGzDpZAOZZuFfa5+TjOcvE7H26EZvKjLgodb5RZBxO7z
bAgNvX9eBINS3lkWI6hHEWIf8Qdjo/lY4bDWEDH8umh+PyT2ExneybIav+clym2uJwcb0A5PFvW3
2M2fhqF/1WV2MDpMJftahqKl59hiaJ3gMIqKZ5h2FaLxjOlm49ctNWiq9B+taNApHEu8J5It8jKi
EBbnyiHOpzbs+sEkxQ82tYmf5b66C6VpeVsNU/TnZpQ0WdlhcksjydQBcPGTxEgeroY6LPsirUt3
wu/SnvRhCRPFAA42WwCUXIj9uikOdT0gArjM05NRc4kYa28dcwsGRrwk3Klx4jTr5klTCTBRj8hX
N025i5NVtAXE2D8xx3gfBKl7qjGjw5iSQNIJ23eegVlIXQ4BZ4n0QKxmIdwMtb7J+Qy/so0UX+/j
eKeO0r7MivyWy8Uu7ptlZ4pF6Rt8mqJskku1lVcMqjiOTRqHkqW8sGTPjSldOUzKEdOV3aatyrWM
k7BsG+nWmCOsayI7FriTso87jVZFpChvhh4f225L9woWGQ+b5mMSCZDXIpM6n+zkObGqhwnShCVO
Z6VunzfzRW0GWMdmndP1zwpH2Mr1NE6N4qZqZWGvmU4e5q3rRcOBHn6bNJ0KvLbwPsMhURpNw8Fl
B84vvs/3OI+JTo2U/B5wCrPVWpzuTSFu+1LsqRkNvXS3vBb2aSSfR4wD75XUVZxU4Xmz+t02R9vr
Gm2YmWCkcl5UgU5J3DZBX1wF/JOv6ayodoffeijhk3TSy/QyTHV8zbD2NqJSuhsSUXaZN8GLsu/N
rMVburXyXVRJBrrMW4QEiljR9JeyXTenxX/Xm9uExqKZ3uU4pfUgprNrdFJ3w1qMhmsVJZ5R3tRi
Uw/VlkPHN836Um5lB3NDDKZO7V7FJnaF1dipTYtUtGoOu25OOsJ3xtiK8bC+6m8F1juJ2R269qVq
5nRXthzvvlK4ANLe9IZl9uvcBL6Sc3oOZe7h+PUsgFxpXXNmo5qeUJTHLQK03WqDW3HKAZuGvvAH
E4/DZjoOiaDwlZEjiLFYNZowuqXoqVurMNmYriizzi5xzLCNs972Rz0WPUHPw2SEGTIZkB3VtHRN
8ySZ6YA7FWnHWn+Ilu7PMA6tNpF8bVwDPhMy3AqDQwnlndUb+ABqV23Jdq1B28eqoRHJE/R5jDS5
f43fvTwes2Y7xbL022zIJq3mu6oYtDEmvJHytt5Li9LZmYaEpViQXU0iqLOMA2Ayfg/qjCUyruFu
ZOqFnQgparKYWDt6i6M8eY5oapmjD/JpUIvXcaJ9GWVPUl7BVJFJRcYBQDZTY8eKNmCeHg5ByiCQ
BKbWqEfE2WC+TOJvTCb+qjnU5MYwIltXix179LlNJlJHc3a7hdmCNAvVDaS0Y3yqgxaBw1NgZtCz
BY12rJCUdm6JTFgJZhgP1n1Q06eyyWQ7W1IQVgEOxqzs5cTcCSojTOjdfEdT/50rcuVsGYwLtcpO
q2T8avSGvqY8NHiK5tKh7T83BXpkdlmqP2U03rqx0R380V6wND+aWR7WcUfzL179UYNbuejZl9H2
qBdLmJ/hkjfWq+QsQ+eNTf1aqBFTlWL2tgjaTernsFvbt7VvSuwytb20xr+MeyvRSVtTHb+4IfpV
TcvTIg67tnuVm+wrLXiY3FqeKXcufb1eOLVDSg8sV09aP16zmSswjzPQ2I1BGz0lQMShlQs9RmcA
78syMZDTvIl9mnpJrcS2GGW3JrtMYvu6GVYwFjxu1UporaeyZCvZFkrCwJ+6Eq1WfYVgAQ4IJhFQ
JZJ65STLeSbemj6mb5KUr00G5NpN4GrzsN51VbtlKw85WX7bab4mdDTyJPiMar8nw0tdnBpo/EY8
iaTr0IAty9OM/G8U9ZDE8XtSTUuGW2DMHej7Vv6qhRSQp4WuWa3NjgAoybq/PLaTavIFLCa/1rYw
dk0sJ8TEZ2Vdtmuac+uXAsVJN2WbI7b5icyRq21k1mHpjyKefrd5ikXs7Uy4K1HEqMzEFR2Vnfk2
KBNIUpSlrlor4TaXnmQ0tWNVVnvMRXG8SXVxSkRWLWrU9yKu9d2qaABj/ai858IWlGX1lhZbc5qr
abg2mvIGXTavo7cil+KTJurogT/+GM0RbGoKE6NMdglmn85QDRNE6WV0V0NdzqXFbJnWQuvHQXtv
lcz76LlgwcTGv2zMqzUQG7XyRV1s3Y4a4BabFb+QDlP7p9Bc5PWPrkdYfq3xMTbk8STM6nklZpvr
3D51zNyN2P5Z0lw6yXidjbh/EqOterbuS5d/i5KRn9fcEl4Ms32WjXqATmy+xa1e73FJ5Jcy+1MV
VRTOcwqDWSY536JaDbVyzO4/X3v4O5gFFIJCoQenqpmvpIPoWpEaWpnSnJFzJKDgFqYUWzit1pte
a0MYRxsuorV5Mbae3qD11ZedbLfl/NFUIlfkpgfxhhcwqvzih56b0DXibDzLpLzdOteumVi4WK8y
BWpaHRudRouxSAVzYdPsKghQC917Pbf6ae4wVZVn4a3Nx9HLpoZiQ7FCKK/42h0xolt8aTIaF19j
yfnJjiRdJhCXuXrIZTrRkbacV5WmeDLSn476u8A2soWMI54PhvJExqvrMyQJyVDYo05VqtOuTySG
ICqmgBqvLnP6nHF5Nophua7RlGOuVkduu2aAuo9vraqG+afxr9wmMffYve7LNBANQdmJcnVqEmv0
f7K1VB0hPdCyjOQvzh0OIU2h+/2YTH6MsayJY+uaV9V1lQVnkvLlRuxkUAOjV38tVAb3jK1c3Cw3
ymclfc3jJZiqrDxFlUTyiEmQE+FU/t02lWEL/bo4nZr0h3xi3oLdU5XijZdhukIPlKEkS+7n+orR
Oz5GwSToym6aTc1WYkk5d6p4wdHlYj0gmGGpqaDWDttZIz5JGNpHdqvkctCrApTftKnCMWJi0BQU
w9MLvN2nTHrH14X/o5I7Z8pMKzDbhKmKtfxdNd133WqHROAoPurV0jB7p5+s7TzwFpcmjY59Gl8s
05TwwCv5KZk/Kuq2X8eYQcL1WsTWdZKn6RCp0eJv8AGSoQt+ln5eq9KetIbBk7b7rjY49mWCf++S
S6WbDgmpZNRBIiACbBiF+eMgQ6Br+Oz/to4KyUC5GPkBjyG6/QXdTrkn5yETjkdhdmITt+i4M64/
XzZ12k35Jtwka1EdS2F/mVYON3TK0aWOmsVNC20OmhVjR4n2+FLKjpYZkMiV6u86LYVTbTpkqkVY
GL1dzvJWWMeyar96LNZdUXjutGeNDNyJW4uypBB1T4nb5N/2HM7kGm6ghq0pauTU4sCYlWAWXjOa
i6c32xDOxZI9UgWwp3ZJnuYu5WJdwaXKZHoVlIYUoS3e1VImGyw0N83UyK3ydDhkK9RnRWqN09Su
+0TY2mBUBkY1tym6Go/SYCmrL+BI6SjmTRUopM5i1F8snYRBAw54rNfOmGpoVAUldWspr02dGPtZ
og1Oku7Ekbyv8th8X4su7AeNATqrnh3JwMB81vAqLTWYW6OonI2fo2nAlSsTkR5Il6m7n5BQJnJ2
6CLw82EonvTybxtZ5vHnkEuaduyUMj9mAGNaV/fXVrXemg7YTGjGp6Th/Hdags/kUkJ7n5PptGyL
SElmJLalDoyfZpK+E4Tqz8/za5HU34SUSYnyvV6oeVIjpYusjk9GYgnH8XF2yo1YllSEpXqxYGVE
Cc+pdY5QS5TOuGcdsAGFo9zlUN+s7VmYZmHf1ZpXI5R7yhTRT4UhOy76U9y65qQou240NzvpNujr
D1yiFK3fRb/s8yXTXFnrrAshHD5ZNqqHWnjKYy32DLGf9m3E5Keh9uFsFlTbzU3BdvUgRuv3MKji
sYk9Cg+6okVunkW1boJBWg0YPfF9aMU00Db9SRcxUV8egdfc3FIopF0fNV8/75599tavsnIrtvZR
nUV2tOnpVW5nik/LNSOs4YtlSYOpXM+xJf1NVJM+4mMbqGOphKJQiTxeb+xajBNNq61PhcCkJ0n0
Tdk2r6pkhiMYUJalrcLPbhvO0ZI/yzVEyzpdIas3TealbRlIYw8fLR7iYJMWjNw7eXOmIj8m2WBd
KaCpROrQwCiV+WbitpogPm8mlGvaELtLFKtOao2dI2YPF7HYiO5yj8p5tEUHRe6hl5eQik1y0WFu
y69G3ZnKGXvm7GiJnWSvDRMxTUGEV1osh7UMkKwtfpvl0jDuXWDUFi92s8wQHpoBzkCjYDFRayB8
jyhBgtV85JN60Fat2nEDWlhx/i06RTzmWvzeFsMcUntlh2aamEVY69oR6wFydzGhQj/PNQ38PKJa
Vn4pUUFTdwGN6eT4qKxiOIBX3mB1mY2wXH/iejEYXicWW8Al07iVmU5Yes6D87OgPydGIK/O5vwu
dpEVrFNWBIqYvSgi+GTcVYdYTKqrxD3kNo9Dpo3WMbbUHN9WElJwV3W3pctFyxkkaKfxVvUMGrUZ
nplWxT0Y6ZorJQL+COSmwRzRVFYmIduVVQw1LlU61yyT0dMKKAJ6kvbHGVfZZBAZZO8lhco3FU2v
NbPY/TmN5Thx4+rLCsOnCsEI4UBkFS0BiYYT7rGeVIxY1+Zz8yYb+0hcESEY+uxp/q2oDJ6OlZE8
R8ovadBMe8mkfjfr6ocxN/1+4CJldn4NI/AuAjsbPF0U4tdodMEUN7/zbZJO5iM9npgEA5TcFY94
JG/QFAZq/397o8I40xd4mHP+pBRCNs4465r0u80EybdF6/c/H8QsCkbfIyjB+tR/JMMCnmrJncfN
hLtBUUv7rMMeuKFpcGgFgLcUx8Wnlv3P9qub/TLH1U7gTeJg2TGEKBQtDH1uCkERdgue2ofSKCRI
Dp3O8NBMeRhp8l+tKpdTW5nzqcbO1N/KaXQmXR3DPB7hCeYwrDsjvwjEirvQwA0Capw6ZT528aPC
p7x3sk6UQ7YR65P2b1HeL8/WLnrErFiVrrDJpsSMzolBMAGQuaSyYezXeLsrOTDVI3lZVP2DQn08
gPkrzHYkk1fPa3cjJOyiWB6vyfwcN4r4CmSmc9A5QVrBxE6BG+pXPv/Zulp207YRr5VOczW2hNe8
yTbbWWOxvierAvqujVFYiM1n/LCSF6blKmeMb0w6AHNfbtv+58LH0zTIpDQ5pb8VXFrPW2+S6hgC
0zJqW+4rEXTGGpsMZ3Kh8gug+L2lkBk8KDMRse6zWUQn0hjiSyLwf11aC19KrYc381ydy87LpVY6
alr1XViGhK8rhMo0wUty6HmWx72hGA2W90nhF+XCSvUKi97pjj5ttat2yWvXyW4unOpUam6D0DyX
BgNRXT4z/LQyTtTkEj9k1vCbbwalBmsHXE7r5FCpafewar/8JJ5rZvUHGihkAht5ni589kN1rsGU
3Z9tXiWxdbQeyaOgZt1OiMFXTaF5zcyNpkscDbs0hyq/rO1XVnCt4wh6BOOPXuqmPBPgyrtQU7wp
guGuSh69A76D6Beyq0ydfhb6+VaBSZXA+4dtW76S2RJ26cO9XZdq60JUJd+IZaDaVtIO3LuPUZsy
CXtNBcA09W2XqoNxy5ocMLGGnKa8TVY3YEeff8cz7Zkeq1vnJ8WQrFh50Vp+GADA9QdDHYRqZ6XW
FAhzBf89l4xgLJmlz6H/yaIyeUZU3RHVPQqaVvrluFykiTo6auO3n9A8tA2YiRKXxxjgz260PmYl
vVY2+pMgN4x6wazvpoUh0VZdrstSzkErVEgOZIYtK4V6op8AGYKi3M1WqXbaJtv/PFmjxeorar5P
8RxfY0DNQ5ppVH65p45wB35SpdzCQ1m1Yhh96mOvqJ/03o5Lv1mHomnoMiXrIbdohmxG01zLKd8X
ulJe55y+15CkFOZqEeCKu1yHtCHR1ui8lG2rBaUswn0FSgRWPpXb8J3rm2H/5FtzrXuG0KZIyygz
AzGUrn11oNJjoF1gX059FJQKFLQ5Oox5V/qaCrqvzSLsBHkVbFVibmorkiY051ddbPTENizZq8e+
RjzD0sLeQEcBJ1dmIopW6o4/yTvGbpoP3y0z5jjQtHVz5ag8dH3CqOjW/1XqTQ5H1binatfuWuzp
XTXVpmBJmQqLuuhgyKI3p6PpS4CCzvA/yDuT5caRbE2/yrXeIw2DA3As+i44T6IkipJCsYFpiHDM
8/z0/YGVWRmVVlVWte6NQhIpBEkA7uf807Hq51oDzmD5gAad7zXNyIMVLCV6rRKr2a2Gh8TTQVCK
djqNTtPuqyhgmpFGbk5n2C8W/fJqSJtq19rfQXPs53zmJqoYXM3s3HLf0QxtE0Mle0mx10o17L2U
KbhCL8XSnm+COu6e6PZJNSn7R5GPj1riFW+9TRvfMa68L5ktHUZhvmavD3ZtVGG2Nb7dStygAZDt
xrNV4IrLTZvbZa6G8z7y8fVw2VgOUqd/T3ebfxW4uHOWnJiHclqmyZyGv4h4JuU5Iu6kuzYmezcM
xvBQQRvYTvgYOKO9utWiyvLuY91l/E4vKADmDbmbi5jba9TnNs3UKkTW8FegkdbBmY5j0aSXHlrq
v1eEXP/pSFVkC595MVahCpr//c9EI/9qzOusT/n7sVBA/K5XWb037//wwzprwmZ8bH9U4+VH3SbN
H2KJ+Zn/6YP/8+N2lOtY/Pi//+czb7NmPpoK8+xXCYiL9upfy0bWyf88vSfd+1de/fWP/tCNuL8x
C8claU4XwgPRYyzM77oRT//NQLdh2Y7HF8/6VTkifhMC8MuzDEunvJmVEr8rRwzrt3knYYaoLg2B
fOS/UY4YpokG5R+0I7YwPa5EwUF1mymZ8+O/aMlcMQ2jNTn2Jur8K1D2Rx6AHtavUnPO8FVo9m3g
RwQb52bw950vzmmn2KdD11jqoNJxlMyQB3rqErunPlhrL068bd2jogoQ3LZaiR8wKhA4BmqTOU62
dasAr3Yfo8OsgDiqiV3JC9tD77jaOgpNGBTUvqwhCydCspXYX9xJhBV47nnQ/HAJB3DVJGEDztck
oNBrdnOmtrvX+S3AXn9mhgOGS+aQwoWSxwdplDwBqH1hxC7cmoXjJ7N+Fu0Zg3ALY3R7zCzV89C7
+9AvrEXuk/8UU0e1du8tGxcFV9tHqyRy1mk94YZJBpwLGUeKCryEObVY4l3l0MGqWNCZTcVr7NuD
6cTv88saGqrJ2LD30ySvSVd6S8dEtRCMeyuTdF3xR2RMuOP1AnGkKr5gl78DP3rLqQUXMRT0ZYzY
2lL9OgrsYSnC+CNoEY5NoN61Z+DSrEa1LNPvjlNFi8oNPlIKlYVvRff0CteUD7/Sa5Y3e/r0s+FU
DB3GEzrgVSOqa1moV6cnlaJKUEFmafRdC8XP229KL/zU8rdyxlpyS/9Wcq2kqruoiRCe0s/Z48W+
ovSA00rOY5epRROc7da1NlpEEdtE5V5UDWPsDAePjo86KdC/pVDeO+Fdcjs7D67FGMMWlqdSOPtj
tnzPsRdF5X+NvnZSdYZPTQcRyT+5gKdFlYqrnNpvRlruzSRtFlHUP1OqEXAUvZWywrBdG9nC8nrs
ovyXbcAGKoNqYab+qkhKSBNvuKik15ebxkyqs+SzW8B47cNxZ5RS2xpWv7c0c9jHfrLP4LuOvpsj
4ikA4PPSZAQim/F5TPnAfE1AlR7NsMJlAk+7DDV16QUWBXsyF35eH7yRjU+vi49kvu5jB8i7D4Xc
5HnrAH5fnCgikiUaV6knIODomqGqkV8EdYTHXUFhx8rbG7bahFHxU48MbN0wL3AF4q2z63FF9/+W
GEa2TjPK9SipULx0nXjIa+tJH1E2FxgGKdujdTIZD7ZOhTJCEnI+jGVbeacK4H8ZwGIsSjQRpGc+
2nUJCMMtunT6V+k5r0MTMp9TjykNvyKNHjTQ1l62M/XgyzQEszYFQU119DbQkCys1t+HTs3HEeP0
F/4F/cUnLdKmK2Iu4dBbZq7PGU+Lvc8NZE7VupxrWD2J8n3RLJUR9Heu/wap/YgcL3hyjH5EJwKZ
5vSqOHHeKzgd4CsYbqIkPJScvhceuqlMj5DS+zDMxcH3aTcqG5ol9WFuM4TyaTdcM1aiodC/GVOS
76SMs6XfpV992Hezek4e255oCeWp574hnq8NxCoVrtp1M07mi35p2dkEu93Vu7xMuchsEuX6CVV2
lL813UhcnkLuADp7SCm4UCeggeGE2DRnT5letIvMtY+FsoZN2T05XY5wt+tf6xg/C/kCLdkTFkpw
T2PRbfJsRqLztyy+86Lh+2gnb96ocB7g3wgHhstO46bX0n7VDxDXgUP0Qu9fYSM2A7C5522mADn3
+GyVNa5UgSRN5UyD1VjE6PKJ42qDpd4VeyFx8ftykIuyHEjFCwXWnmLYWbK6CGnBGXY+zGBg2fwd
lIBFB9Frk1xLH95RDOVj5naEgtEDCzP90rsGpb9RXhuZcDRq46BGKiB85NgdJb4hm0cZPijdblad
6xHSZ6XdvlU/qG2I5Ek2YsRMa2NMNEPAE1P81OqJObipthF9G27iZNoXtUVmTsr/LsnvMBqCW9zs
xQlM/+SEfg27G77VmU37ZWerwh6Ijyxa/Ps5sTFegoHcDtKVEyAyKLyu3SEUyJftmAYP4aih2h1R
lwDYcHGyQ220H3k6bPV3MNulZsbawvQAGQqSJKAcUE8XHr2GMPEUJFyjahGmw4urC3XoQaiMfH6e
2YKeOMZDYIfNCmKaQI5CPVQo9C3qtr7EMzA58qfbgYiJRGYoGFHbBLLD9cVVpOv3oxifyjL7dNAe
mSbejqbYwVo4Bxlk/joO/VXSN9NZTERdQobX50nC7RpefA+GSX6dEExvTfuTQliwigp1DIox2zhY
T2LAbdPLD0n/VZiXptdAoINYP8kg2tPVj0957X2LBhQRbtoF2xbJTtyGOGTH3keJVSLnGZ38EsMh
AjFg5/SRxCTNedT7Z8coyWNMoBpRcCxDhcjDaQD/E7ved3aavHiDv5b20mVDW8iqfBJhzqhsnZAV
yzXr49jG3z2P2IhKr35Wqsj3Dpu6nQJE1tOELrD11mbnBbtSDpg15Rq0P9v4snyrovroQYr4+pNd
oMlvjOzQi2FXa7Pwq5XbzmajdJzwdK2c8Fzn8cOYRnd6qOTCSYO3BqJvPZn51u4N49AG4b4utEcz
rLej5nwVehMvb0VCjct1ILBuQFuxzn0DD/eEuiZkUreIcnslSqnOGV6eRu+JuNLYi4ZxiVpw3fkG
SrryXq/z1aitRPAwZvIeoOFsQ28uO7Qya3+wnhIBtFZ79qnhRl4NLUmWdnuawXKUNMH3OOgBZEvk
lqG384pqM5neeswDHB1EpSQmEg3EV8Cwufgc6t5g+FOkF2fUjBfTKYk+ChxjG0bNPjcJDcsNLGKb
Nq21TRimQFk12RKdOiqne41FMK0qw/s2VRao66WqSzbhIVwl5niXoa5bqL7uV37mec92PMu32Irl
gL+4V+sGIqmkaV0aB6lXE/IUIlwCK2/2hd+D36sg2LiaidXKhKFw4bxWuUoZQ5u+mc0AtNsgz4RS
QBRc+dlubEti9+x6PaA0TZrc/ZnpO6cOmiV9fvnQO76+8CkbVyGagBWsfL1IZyITXggW7Vlq/XBM
ddbXJr/ro6DfG24JuEtGTCu/oojThIQDsdV5KMarygRRLrZ9DDv9px7S9bIyLeyMjEA/C+z7dDDO
bTTtudEubeH/jPLuVUvzt2lApBbZl6Hv0Zl0mbsME/Nrso2dRnG28itKDrv6gabyOLQVjoxkyNeE
j68AmkL2QWfRtQZzteMIga0YL2Yn8FsauMDZnAAaPzzZsbJbIUCI6NZxUx5zN3ztE1VScXgs6oW8
VDnRYRXvv95gqehXSrO+iyT5rPRr5XU73+y/DEm5Lv0cmLgHQ9CNJ3e0H4IgvUap2Hamg9Qx5BwE
CfIOZaS7XjyrbGiWVpqSqge+DVaJdTBCOduGFRdEheMR4UPRTHexMn948UuXH/PBXRWOSZCCxpUf
C8Q9ggPS6i6jWWmj0hwpnxkRKFEn59QpX9IEazXPJp9Nvrb3RRu+uVrGmPlEPk1D9CFkjO7S3XnJ
uVDjvesZ4T74bjvVGfn0fZtibC9yuY9k/FxJgmQmMuu0HF+/asUu83nxyv/p+s2l0ptdXlBa5bWP
wbMMiLFM9Du3dbozvTkGKrbqg9GU9ioyupMRgOaqqTyZSRsf4tJ5N5IgveNkrloneezSvgL79oqt
bs/MoVN88x4yt/IPSiIQtLNh5BAazEn9UtSBczdYAkurk+tEG73VqiYCQXQa67hJqmJXHZ2gfexc
c6MhelsNnONlWFNhFSE2nVhefUEXEKA2Wdb0HV5NVcU9RmRld9eTydQl46710mM60s9xo0VL0SPE
SLfu3CuYCBaW0ho/hcJs4rPE2AFdFhALNbvSPwwVcNpSbobECSg1YJhiVzpsjRiLfDtcpq7WLVPN
upa+JrcSFYmvgGvTJvXW3DRAOWa2FXlzFn4+r/Ekp0fQNGIu/rjg65VoXPbB3t1UfQOTWgjCaJhy
nASgSG38kfvIK8Hu74Ma1XQpwoE3FuyEqMg+SYjaqDxWV954ZJjEpwWUTnojr7FHNJpR2h0olHek
Sv0hzzXlkKbESh/L9yF4uT03HeYItfmT6MpmWBgZDGH4gabirc/7YxGEH0rR1jkFWzjsVYJgGe6a
v+kSjfPAc1PHRs45IuJ1Soh6FQ9nHV9/6Bn6oeztzyK7JJk7PVaGf7BjyzqEmKtlR3qJloxHo9EI
PplBNceIP2y0C8ts7Np10NXGpunFeJy1ZMHcEgCVNpeWw3f6CF2pC1yZUntIBpGukwKhj9beVWls
Lus6xu2spmeRSfnYp7j1PE6CjkogbbR3oSEgn7SZ32ys56LDF4vqS48T1JdZsy47XK1akxGoSWWr
K+2TfgEt9Zh83PpNhJf7aW6qPPPn3z93Z5QvjBDB32oEu7HR9b0ruGa6tmrWlZHNyGTwVFTjqijH
/lCP5anIspg+FEF+i3LEPoTokvdRm18GQLdRVti6CHtpvJOdVHdWT+seZSntju87SzGaaG5cE/aW
+2REe7lJSjBEuwvZTHuL4NI+psfwHOItHaXQ0axcYyCKMVLfnFH3D65zsicf/Uc+klwUkVgysWAW
ugTD5sNRIwGidMgYuei+LOHMFBSpqiZ21ST6CGs0IRUBMEAWueddlcrvcrP+6qMvo+lxXc7QSWea
93bvfs9TLhmatxrK4xQ0Ds4tWnf27W5Z6Fw6NeKypd/rkHmOtgontYm0ZhXmoQcoj6FecavPn7PU
W2LWyq5a1pyLVQBhe1Kx4JnuOpfBPSXa1fK5K1SgXRO6D2CX85SBPIg+w12teE2GdPgSybMZtWrZ
vGTtu29U0PGInmw/1Re0BxZ7lX+123nnnu+LyOAn0/QWaB43fGbtYgYtohDGAcTAH+5ut4Nuso60
dfLh1s7eLNlBwzLah0Dbi3YoeFEjb4MSyEp1ezm/r/mzljw3DZxPjdiDviq9bTyAnkikQctEBp/B
kO9b3yUr2DBf9aitV71AtTUZRA+62OWYej5GRKin5K8lH/N1iRCIzkk1D+gTM5Vt5gVRi6azikkG
zcNpo3yaDJMu0FZgRzYU+WI+lK+aOy3lHtP1+EOnwPnby4F0pw2ZVyXgnaLT1ulcJLHCAljAio+S
FLumE1Cu1mJw6cJQZXBW5wWhwjKIzDutsgiGgSW7TZOPG+el6mknS3ruLGfDCeSEiZm1sBi/pUbu
3j4bzWKpMwXpjqm7vLH6t9Mh5techVfRWu+l5GXNJ6KsnavRE7WCEL7MDUzmRmItOpeR9a777QaZ
RSmHu32+44yYTb0AuBLxJm3a82APl4iguCRNDyIW6yx69cr43ZqqxyQc8Iw75rRL5EAik4dp3u5R
cPQCdXwjqVb0GA5H1+puPWnjyR24iJ2hIrjK067pyLU2L5C3hXtQOGH97tNxAYOqARcQCRGc/tsW
MDgNThdlg+PPzhiXsyJl/UA5uhMmIobRUvDQfh8fRE1jlKMmWOQIZ1exyNSO5bxmXwaXnG+TIfA3
do5DC1XWvLKuoCRKltoFBqsaSa131f3uvSjq53iWC/wCAP8TG5sFQPwXQNUyDMGsA0fHL+h48+O/
AKpO5daF8gWJR4KrZoxwiqRHOLBFjA7PA/fLms+QC04M7jmIuLtuoGFS+Nf5lWkZHqNYfZsXgfnc
Ci/5ks0hHw9DVj6UEd54LsKw5aostPUMZ3qFTiAudz4c1zmyzIvpL/79W5ptd7/aC23BO7KxPVqz
zdH15snmv7wjxGee19hwRjMmnPYp9TvImB1+NK6xzYf2mxMDJvamu//3/6/5z/5jE0+jx+KCwNL6
y0gqM4N7ognio6zKTe5j8pX2eYaBmwjTQeOcBcvyvIoUE4mD85bftniYp/DDxhrQFN4b3NnHqB+d
sH4J8H+1ZvpDzMVNy90cqHAnq3zV8sKhCj7mmmEs2WQgPv/9G7H+amycP0HXEHhEHdR0wvjLG7Ei
oevBSMpqb3Ljza98Xv96hIe1Rqpu9FF0jMFw630Zcvu6OJsWJXWHM4YAe5QegtUh5GXVwLruUG2i
/Dwv8TErcGuB/c6L3Gh8TjZ7Zp4jqR35A+uPQkgIVtO5jqkt+TRmE5Cstp7PJaL2j9s7/a+Mw/8/
0kQel+6/pom27XvzI31P/sFcPP/JHySRxCiMIVi6uhQwRbNR+A+SyPzNnG861+WSlZ7usJz8YS92
fwOidUxPcMl7um5xwD9JItean2/bErcnUvP/hiUyXX2+QH9ZAgwHDzOvw73RWKb8K1kZ92ncWRNB
96IcCMuYG6WSjskK+ovm/UznRmqmq3bp3FyldFnoO/bIhp77uf3yS/scqfYeauIcfs80D/+bN937
yXmgd8vHFM9y+gHs9STn5q6ky+vufTq+zMDG4ON3S+PmJcqycxRnkMhuo/AcNcGqNYg71TvKRAzB
a2Rah3xuLwUtyjQc/fglofdMUuNuNP1N0IoZ0w5X+YC6oEusZVB25ENg0qLMpJkdaGoVQ1AUB/Tm
drcSfgD2aW+TLL9Cyj5MxlPUUiXGbd0vbMPARddMXxlQqaaehZN95r3zHSgOUem2MWdShm3SbPwL
YB85L1AhFEDJq67qY+n068DHdIdN0YbNzz8wPiymWmE683DD0O3bBUGIE9LBhShBVt0S4MsCZFQW
IIEa6420tGM5tD8wFe/9GVAYQRZKKb6oO6DfHMDfCvQBrRb1U/kGsvbqRwH0wgxTjPq+rS0MPuAX
OECI1gHSmGZsI5hBDsAOFbJdNb1+FWd8EJTycUizDzzSgpLMaMkw4yYSACUDSJGJMxwxWRq93KV6
bJyQDNWLMkoI25eK4T1daCyKyWIXs5n0EsldUAv3p4F0PHGbtdMO8bbWAOWNRsRUUDHdRwkuLfW3
vC0IuJ0RoXbGhvChlquozkhrKChyDQ/mRpMeWHbWkft+ckZLWxbRcNT6YO3j/6NppTgCj9JmZCqY
Map8RqtSYKshMfGiAWQ1VwQwoIrAW8mMcwUAXgPAF9jzKpqRsG7GxJBSVAive5TGEZCZUwXm1i+H
YtMDp4XAagjUYG+3ffYl5NJrCXnpUXsBxE0zIqcDzflAdP2M1fXlpp70aTm50XcjAapyuv7kufgf
8OesKgC/eEb+PCDAdsYCxYwKRsCDAzChFTxM2soAOizG+r7C4VMLRK4UnSVhsbY1peTHIXsY0uCs
9MZmXkr5Yvs6LkaNtKdGmSHgIrhlxViLmexE2RwvQ8v7SiuiLWht/DbaNyUYpeUX2wCZE2b76A3T
DDSBH99VAKYlwOkTkoVTO2OpDaCqdLCzdMCs/oy3CoDXFgBWgu+ZzRG8602l4V0nqlkP2tMdp7s4
o5XGCnsfSqxKNvLnCFDaqQt7E0egW4YVewDHQXLqokvYRCTeoSXBYBWGuyKq3vxgIiPbEXcaoqat
OTblShTTK+znKuDiXXmkulhms3MUTUOuF5fUqGnUK5J5raqOaMqVRM8qSKQL7SOylHHp+DahimaX
wK4gLYpqlW7C3iFQDbKFi477SppUGmbmDrspzhaCrn7hysE/3cVN925M+VOdDHtXB4p208+kYACH
TQi16YakS1lfHf5gLnXCoeKgBXtR2RECfI1Z/X0aSXHKYhHuja4n4iZCZW5iA9sqo4Bu8BnU1Izl
PekJ6GpQbvqD76/qym2x2XVb2Y73dLsvvgMpZnKzYWwtoIJ8o9/oXrsu636jxuBi2xrBtq22r3yL
uTsxpG9YusRnpuqUe0i1/CC3t5YY9+GtNUgacrK8+AdOUTxeYbiQShGn3rDSy9hgbtCI68Cp20tk
x6TDJrAAsYYuU0ywkh4g7uSzyOHkRcSiH0LeYptLnHlWcNfUenxnB0Z3DkIqWkf0j0WIy2HMSkgh
ZBW7eMQtMmJMIg0QoIflvMWQ8NZVKYlKSmkPgMLWFgNrtjGkemojb7pLUsogNTgX1FX2SxhPLLpa
8aPpGaJgAiR7ngDsasufle3Hx8pDKti5Ox8X6jc/98ZjHsNOxzhSBxPxmYptzknoL93GsY79zLKV
VbUyYJdTbRI/Mtc4E47g3Otxz0yNAGmWbSfZK/ukuRgsPUbknSB4bMnrJEZkrbU2ozUGcwlYRrRM
4VQnPucdd2e1ylqTRPB0JBsed8tFWXpHAoOH9Nmudp1ejRtqZRMjpA0UYjTeaz0k1zocvB+IF1ae
mX8fe1lcsH0xYQB79kmrbfcuDAWLgWa++LYenmhiT9UUJ4dCZtew+BlIqMycgNxpQHA76C3hOpEJ
KS25TINsTfu+HjPw6XB8nLqCmDiHpTVMYuDvfuuk5WFI0dsPiVj32rgs9bvMifeWj4veNDF/9mmZ
oce02LsY41HxGZWI/RaIEO/D1HtSOH3sykzxflgv7YgW/t6PCKrS0kdt7C51Z8LCRhjfAktVLGtY
RmO/OBSx/WTMJNEw2XJTIIFdWplpHbFEqh0Wg+FUZpwI3w9WEc6ol5h1c40M7bV0gmhlYK3/DjGe
N0b+PfeR1NX6QDj4KNuVOYsbTTlmu6G0CKhqze9isrxLF8RPDWTjGV3xuyVrax17foia1Rt3I4KC
ZWJJ4utKOT4lUr0YWYowPMnv7NIikRHh70p4PjMXqm0dsK2T6+EfBq0PN8GkziG68mLsmruoqe5G
l87RGzEqFRmuoNrzxi17lruKtNm7UUl/2YWy37Y5QbyBv+3yWb2Xpy+DFZXrJOAK0ZzhreogpbJ2
Yl0s7idhqbPp9cYOeOI9QCB8lKFNWIcR6pscDD8oVXy1vJn7qLv6TPoSIXFV1e0bZRFQa2I3dXNt
OuIo+tTCYnigEONNoFl3XIaxTeHPyTFe3WoiyEJWG62T3Z3V4B4ZRxfnihl+q/A14rjKmgVut2Lj
+UH0aDY6wwwwhrxnMNwLvdP6R7+M1clgV2Gdty+VFjd3gCD2Qxu+NPXYQ1sSrI/DCRdCzYaTVCo8
coNeuXfqvUrHfKei8jtVozjlyrN2cjK+vAQ6M47loYmWo2sU2zI62h0bLJ81LhziVXq43607MudO
6O9hEZyrFgVTjC0CafemNiCFdY9xbwbZbeRZ3FVlyowxHFNu2LGWp81WgDY3oXP0YmNbeAHXCQbZ
YIDDLZ51u7ovLPOA1J5UYFQumYfqSn2jJqmXRUZNNfC6+8G+K0ptOTrlR16KtesQ1Qfwvmjxyy+m
2K8xghB0Wcr7wTHvQ5TuUSQ+UoO7BpGstdZRepsd6IpZ4EHLS6xCjZliJa+eWr++YvEnuQUWozN2
6TgxTG4801ysnIIIzcHFK2dE3BU1sPyU529JBvVkziRu1OjXsCUxBPYCnqystm3XPMbl2J7M3m63
XuO/THOCg+OnpwH35jYMrlLF/fH2xYNYLBd+02I9HSPiAudH/vbL27dBLmCT//rt355QTbxGRu9u
f3nSP//T3A/5X0wyjA6T/Lod7W+/gr/oj7/8+S+/vT2rGiN3b7Do5kBJh3L+EnkBARt//27Kpl9/
95enhEE6wKvOf/Ln392eczvCZOpUZX/5m9sTb4f9jx7uEdFv4hoBMMV5eujqMDvECHqJ6pu/vf38
5yO338H0aJPy9xW5VTCRWpkd/nzG7bvb75AteGCpS89mz0MKAAXg2dHn7Yi3L7nZYbq4feukPc9h
Sc4Z9QUvlgqfFH9dml9lVZTrWFrZoelUfpB2q5D3mxgDFKnW4/T7S0QQ+Pt3PsKiruyQMhAAgB/N
SPH1Dunh9p0258yA+eAPyWebgWZBGc5fCIYIN31Xvd7+K8yYuDGBQxGG859qCOIPtwe0REGPa8RL
6ENVHAJEZNwIboGE3PbC4qBm5+7tu9vj5iR4/PbL288uur9dK9l25yf/cojbz78c58/H83oa9nWU
+OvS6didWlEc2jAoMRr0B3NSJOE6jcQGOX8AjTSCaZng+l+OJSKafj6lldJ4PJvP5u3n23eVprqV
N5FKcPvd7Ysom5kDDQh/uZ0OkUtGeHQejfJIxCc8yO0zuH0J5zPy54+3jwlLrolXa9FWMZqY+YO7
fbk99uePtz8SYfH7o4Bs7Ay3n2+P3J4YGZCOvnH2HehsFfjrRMNeg2Z941UzNSjhxZg4GfXWk9cQ
/RCnd33p3wvjHXZsl00ky5PqoGfG3nTlVtXjjl5yp/u0MjGz+DxrlbG/jtkdG/gZwoQlwLjgSNtV
Wf6g2+YxC1/cGHeF7m1dLT8UGIMLkb9HWHrNYxWOO3S0W0f666Ai24+pTI3It4C320pnfMnCLuNN
ldFqFN2aZfC+EuXKNX+q7Gc9keknZq0F42tt3l3fwzEjG1G4zpxmizxoU8YEHlPPZQyfSbx7gtbI
8AZYXycV4dvEPkeMvhm2ULu+WgetQuChfWuq8k149mM3fPN1RH20vHGSnayWsVR5vQVgWGXo0B2R
HnOvOO6ciMEKUf3QtBSCVrWNdTyfacSboIPJXnslDm5bH3vL3uGFPwAh7XIhT0497Iin2PmR8Tmk
47X1xVsfBqeperda8FsVnAwzBk6N4MknOoLh2NXi4KQgoIWAWOjXmStO7djsjNHcVTkW4GLAyRsf
+oEtNzl3HVuJthwM/Gw9Cps6pw5wL/4kn7s0f5SIgougRC7mF4sm7J6og+9iwhvmNyCGlyZe506y
m3Tv1A7uPk/7H3FiPDmW9Vx5+n0W6g+mT2xBTAcWI/IMoD6z5phZ1tdAso1eq2MSt/yb3RNKc1eE
LdKifum7xgPeBD0P9kPDLLueaxLk1bXWGLeWDIxM5S4y4ZjuBkRpdpOcSCbZJ5q5LdxyCcOKcxYN
i9Uc3KZ4Ue1wzFFOOjpKHiPcmnKB9+1cOkyQwHgnUgZ0Is0vveHRN4tzTN6MIZPDpGV33sD/Lqaj
fJVNvM2pAjLHPWj2a5AxCE4z10L6UE6M3tLdo4VWM3bqfZ4X25h8Fk2NRzqeu9F61rp4F0rz2Cj9
oYyn+zYiTUZhXcJd3oTE2r4H6D+i0V5Xur2umf3pMWJr4MToRF+MW88jGkj4h9Z2T7bM7iorOWXS
3DtteBdLG8XIFW0ZsVsAzcrFZAzcUIff2iR4xdfs6iw1kGv7lgjiWJiHIq9OpWRgqfuWaZjKbBNG
SpTMWnCmQ9WDBWjLxkfRatc7V6hLDrwety9i+DBHpJl1c3JJ7QgGcxMULD41IwBGsp/9ZVnWD3qm
WDPDzzy0zl3GdiedfeM/o7bd673kNqDUHMajPaN7HZN1LRAKcdR79xIRWhA73X6K1PfB7M42RwA+
OHDkN3tILnTUC2voTz4oIMUL7Ov0qNXyEIvo7KZy1UTqsSv1DUGJu6Lad+D05mCvbaM8y6p50Qt5
1Ev3MhXiEJHeV6AwbdzqUUOe2qqWaAxEsOWuAFVxClarTG1ZoWhK8diN8TnO+nc3+Dk12D/LnNSM
+gBTzke707j4nEk9Bm33hsT7aLrJyigJYW9MjqC/hMJ8S8xhp4dMy5xIVEPvWBHvlej+cxmMj3lk
v3pp9hYlDK+ZGEKUj68k9GyBLZcdKoyiyfeVOxxjaLJEB6EbgBwRbsjmXiNpK0b16/rwrN2LTJtn
+oadUfjbOJSHzDiRO7kPJHNa0N92rrr4/4+9M2lunMmu6C+CIxMztiTBmSIpat4gpKoS5jkx/nof
ytHRn7s72vbeG5WkUpU4AJn53rv3XGXtWnohZnMsmKkzk18XmcEsaN57Fat7Yj6lmroQAJwk83EM
eIlF8VxRHKR0YDxrvmi8xKXOlaTJi5Mkm0CG26KycbOpfWZE2yz3Thi0r11c+Cn6aAP4XlSnDyAc
z3bvPHJ8vQTSfemD4Ml0i4UTFtsSD36oyW2gBac+1Z6se+hanZ8wqm9MOINzR9NDabsUPUqFARw2
EBAdRLUTQOBHR0B1VtG+xMULd4fGqNxFRfgILPPBLoglzOJVF0GgJXers7YRR36BCa6ex4eE6yyW
7kMXxCdcvQxJ4Yx4IJyt+DQMCbl/9hmT3bMRJXTFMxMc36G8J3zr1Sp6NOqXeIBpbFPooawVAuGr
DpU9yLZiLreFgVl5fNeafjvk1zqY95XuboJ+Zn8S659L3Ehfpjg6ZxWCAKJQO0R2TrPTy45VpsVY
hV9BqvUsppPkKgj6aSeSeWW174EbPUHJ8Sdr3NFIX2Rz8VjG/c5AgDRYqCi0dqduSWZtUVxg82Dd
LDXsFOTOQulQByxReTcchAWzJzJPtj1sSk9t03JaVoFYKpy3MqMu7/NjVoCpTuM9CgQ/UcEbhqjf
Zpi+2WAKgrbYiREdnoNkVRJH4OTEU5fPCR3F1IWB69anItt4+qFOnoS1iWeyEoer++UAik/PdcBE
Ejecb1XHOTR8qT5qQH+YgAtuoweToHXb0M+F92hloPmlPKO4f8TDd63b7Ckew12JHCGAMSyTB/x3
nlFtQxOvWHLvuPbRc+WWr2VFmkdO6lqEEzOe95YLAn9KTi7ryTShEKYtfDJLa1nCDnVEvhnIurNm
rCYzK0JAOIRVciX3S6BCPo/YMasPdy6IPo7XMsNgndJC1Na6Pe4CThPBxlLlMbYsn7xqx/br8ITL
emHa3aPEBxYYHDHNfm8b8dkyHxt9WM4ugRtl6mepuTFH8mv0zMcEvhrbcUc9trUFkwVrVZt0LiNW
fZUf8VJkqbWZ0n082ruyrx4NfOxhnl1M9+Y17p/EO5vKOmstOSoiXbtgnupqqVejH2RvE3RHESEZ
ygmeioAh5+OBxvSU42AlrGwgdDPAzR/ou6KbTlVjooGq3tug/qRqzsz9KDl2YaRwN/Ud3VPf1/DJ
n9jRAo/Amz7cR0VxmGq2+Fr7pJr0Y+eaZu26hs/TVYSV5+M6G7eZzDZBbNJPp13pkueaRpsa6xEe
yXVhcvwi8ypisevKldSrrTdDzCq+3BCCjIwJatdWNpJtw0hPImg2OjJ6zw3gEM4XfW2gZq+sq92K
g8OMprSCXVHwQAMK57Bch/kmcNoLKunDiIBVm8ZfyD8fba3czfIlSZv9FMlN2k1PsT0fbZfGLH1M
O7Fx0AuILOm+MT0aAdYOpaZvzA6D4dmnA0ab+QFe2NFUr4WqjmBhWY9SagnyX3NjaVIiTXS5A23c
ASNkYWdNgRdX3LlQdLEh04QxYahMckZ1Hma5lma51nDaM8VALxZs4oBkH8zWpsbynd7GXG5CLdiJ
sDhlNYdv2Kg0nJ47s9lYQbEpQDtmpLaV0fNcqvNoVm8j3ng3wIplR2umeyvXwR3dfbR6v+qB0ioK
npp9sRnWWjDtLTB3vRv7muCkzMohpcTBKZ+bBEk6bEtnrvjFwbZ8k3q3M4Nwq5vOxja+6eatDJEf
pyQ6GMn0GCliXMPxyH/IKCXci5BbBZ58kbJ9Dps2ZyTYAF5g0tC366jEFemUq8EjL2tkZoZpKYrA
AWepz1W2mi347t6Mc9hbTS4x6d0lo5efQ+gskGBZxngQLkgfd1h3KakVSkMeE6/SSviGBJrQ5X5P
8CUtjeeSzWgkCaDF94yA0lbFZixm30jGVeWkXEkEiI7xQVeMqwgGHsDCq3bdC8TyM3KlNrqNEPia
gT2qxRs3JJu4hMou7Yv2nCXUKC6C6Rxsid5tOosJlMEZv92xfNPsJYS2MNCf71WpEXTeb2ZD+AUQ
qGGsVx1PvLhbRECg6lBo9co38Oc57sFqSeHRhA+mwg8sb8MsrI8sn/V4T6cSbzAzlBT2OA8wypC9
En0QokKZx6XnkVCZyXVryGMMgOb+tJEfMngod5lQ+/xPPORrGDWBh+VCJ7sJUJZGSpbTbCOtv0Uy
eitL2qyVONcuxwYOt2XFKk7VWAEoru+6xp6zejuCNlM+PgGeB2b/6Wl0nHUNDyBGxNm3zNESkDA5
BU7Dk8B+AqJk1TmZDwNtAzV2Qlxtcl6UrM+BOZ8dQij7tNkYmXMMpnaTWci6x68A7mPaeXvRNK9V
funu5ZFAc88BvlP0tb3ujrY4D3COR7gZ1mieSzMh1Ni+2BHx3vXdwcENlCSnslc8j2qVtxFLe3sw
DeNDQwJnL2r6540klNyaOfkCSPWMDRNnkMc9iA4OUZG9SYf7Mmav6PBvE1ecUN3Q08hWtsYpSbG2
swIWib1KjNifpmjNGeXYmAfZlH5fxyerYuIryXKSZGlL2wfXsWm9dkMJFMX6ttfJPzbVtmpTYHvN
ZvSIIp2qVRyGmzALN64+UrjYj/QCtiZ0jh79ecHSbETTk1mbawlTusuydYcMqGi9RT58BBiWUn3T
pfaiu2M6bOMBz/mm0E7dbGJD+3Dhpg5sWHNHfK8+LeOCZHebroxubE1sd3FRrqGpUiyP/v3NQ5mK
xGxYWv2wriokifzPzr2903f7uKdHq13CSt+ZkceGSh5SB+ZaKzaSkz74uGDz0/zBbJUsq5YRYqkM
GlAMpMo9IsRE+D+f/nyI7t8sbGAmbmMQSVGmQCXmPOfnf/4KKcJ9/BBosw/1tmLvFvWyAwnNaC6M
9c0EovKn/fEP3ZC/f+9fdVHiPvpsOx6I5uqcvBnWr4KxFQzl0o9G19OdRTLo31srNX35JeaFiReE
VpIE8ceRZty0rbnutc7Z/FeHzWzhPv9X9ws/1ykpS5ey6W89n5+WTm9RvNtOQSp7SS6zVY2MlawH
NeXc182du6Xy4S10BAF7DsDMoU/sZ1g32NDq/i0qPXc3lFm/whyaXw1LEdAYkGA3cSQyKtG+JmST
xWVwnAeHFDmw24cyiBCA233zFucaF2ZYOPufLyOGRymGk5e6G/NTC4GdG8Br3qLEc1dWnWW7nx9T
obmxx2Bjwl/BJdt1mFfPFNbyPA/q3TMp2KAlpeCS3GSTc4Zaj0yh3hxoeFPj7iKqwbMDSPpZM4hk
rKx567R66WcSfVfbz4jmqC0aQzMe0zbjvGLHKxUO+Jtd/CW2DOJjlfQ7VNjDTRRFBgqt+oqLgfnN
7HFT5ANAmdwc2eIeLKsEvJ+F6UbSpchi0WHVjeyrrMmdGizDhzKidFuu03HUnoxJ/dGHqT1FEq9m
buUbROHBe+ZgxEUM+DJkLiTtTM6HMe8xwsoUvTPlqpLVSmFu68w7AA0bK8DinIXPosEZ4U+S6a+U
RGq8r6HHrOoo75KUPYH1NUGdELfaTR/v+mJDp6Cg3rl3SlE++4FkeHp2XbQIvgKgNWpguo4WaTIB
NU4ZF+DUE79CVVBqbD0mC4anb7CQERuq34BiroUj9p5QzC953r21E+V8gVV2t2PspubUo8hAOH2Y
azJq7rKcZPbNDttLXq4V6oPCYurn4E1iuapqYnmTaxaUDI4TbHDDrssIVum5FjxtXfZkDmXdTmom
A7p56baRL6CaVTo2rZasaI4r5KhiR+qKAjk8kpM5WqcO9ro22mp0bmLH9WfRrHtmKjRraQVO27xv
N84fm2qc2Qqi8ZeA+9tS7cUFiVLMYM/zBk8iccGpt7ZhYRRNuEoE2FIt3sEVXXbIusvww1T4JWs8
62bbbFNUfG3BJBgoO4Y54p4+6hwJN4KFD8O40OQgByt4R75q40dU8X5iVxU7uzYwIR5CSRcQIu6A
GUqrnqV+qIwTsCne2r02+SPz2JjVKVqbOU22demSSvuEfziJnhr7wmPhZWjT59F705snNkS8vNFA
E02rllN3UwUru3xL4ruCBUMnAb2Z7awV6VOgy5iwLjNCx3Xzk8/kM2dpaLqZ9oDjR7f2DkKvJny1
uK/2cRltqxmLniAQUp9WBoh82dm4I1cVFFaQ4ZzUzcU0qt1YmV+jO+3pW39TUGGvd+URuelz9jAY
7tEyIalW5wFkXivVG2ck+iu0GGuUjagr2uBZyXPFHqM8ANrNZUIWpFxkUflHlULz2VqQuszy7cfc
yTE/SmNeVONuJ6MKNO/eeQNlsNyqZNjOTK9QmjUOv6WkVatl5spNumsqZyasBmTnt1AvuLO1i+l8
CM4qZX9I25bKYIAHlS47qlAQvMiwnSd30pHnNwd3HveuXV8nOFxz5Gzx4mE+mDq/pCvrmruS6buY
sCtaxsmzyyezNCi4M98S9SabxTXUh61oD6XpbeZU7GYuf/xtIE6816SRNF3HA4bfU1ROZNDprlrZ
obf2CCN1iO+1qYyrFctMam5h1hEX0ETbGI0MM/R8prqO8Ure+u6r0jezvlHNS89iGl7vt7bUN5lB
+Ko74Lv5jsQTQvBQkif04GgPgXnnez5koFkQ8/8iRGO4VSQ6Dr5ZbS25U8YBMGUZ4nt9jt13N3nv
0z8J90cryPAo8g2hJefCvaeH3J2P4RZb7d01kmL9rAgA6J8mzuiJypZZ92z0wz5uuXFFsEbIte6V
zpTEXEThuRnnU6e7xwxzDSeMXgvWQHw391aDZlpveUHOGXzJIkVXW3W+9W7VC4nFEIgcJ+YldmUY
0OoUDO5OOOXZi+tPrKDiWTrNB2pM5qPtQ+XMDwam19IUB7o1BbtF3zW3BuOmMWgkjlSYtIoVgMe1
DAckMxZXc/LQoWXo0SMw919Vsdw6kDA79zFLTj+RCG1/MZnE985zNcGXAlzR2VDxWBx/B1PjPbrG
0O4dpx9ZwizxSWaX3YLrM7U771rTSbJscuuYd7SWcxvmPHaF7JfnHHGXxF9eBSE6uf/AIDk9jaV5
0HIsWizDNFuzkzfb+i+pcXQBAyUZFTfhISgxf6eIzN7c1Nv//IRdI8dpPLO6lfiI8CWLaDmYmXPI
O8RYjh5W+6x3HF8xpaNEJz0FLJHzVLu6eDC86WYP8UOmG/aj17REVxu2y3i+qt9LFRC07AGXsJPs
FArBunPPpUizDq5vUcrj3OrhszPDMp+cCjBbfXNtuwMj6P4q4ix8DJWlXWncwtwoduUUgXUqtOzW
JEV2i9uDAKD/+PMdSxjKH6Ur/J+/y3rbPVZZeBHsKJhA6/3k9N4JtDdlwf0zCjXv1NrY1ibN+mQC
9dVxLFfrbE6geBY/HwWSpUM7AVdL3PjJ1RCBLQIoE3v3/uHns1BLHwyr9radVgwju3n/DYSD6WQC
ztmWEUG8uMuXpVH+qQqacJPQkJsa+rG6f/j5bMLcRvRbVq7hZ9rU/haiQNVoLHO4BcfYO3Fd0Fkw
+2nPIZelbFaASt2g5ZQLyozJAMOCdpwenQ6EbMrgf/njPiyCsGej0TYc7Zqnn29xANz1ydicE4CH
SQWmwACUDSJ52v18qWvSW+cjhvyfL8k5ePp/dfj/BiKEAvvfycO3ZfG7az7bvyKEfv7J3+ThIH8M
0zEsKRwThNAdFPS37CnvPwwMEq5p4I+wHFf+N3m4KR1bCjwHpoWkW/5dHq7/B/FKHgR9/Cl39pD5
f5GHm/9k09BpPdo4XSwXH5wl7qSrv/pDXINZEVyTtZcVG+aDvllD3SCRb6BYGT1sWB6ntNjHyoRJ
vTwGQXPovYDh2aErvLMSYNi79NzJ+BzH00uUt8vJ6099cfVqKGVY0oAz6G5yydPJD+f4tRv6dxQ1
jwbEiyDrfDcPPio5M1Ud/TxtvkqXRaSZ/bnD/4UlVBYvMQqVtIoYaUJiz7MruUZ+buCvjP404+kv
796/sAC5//SCGLCA74p9/Ce2Y3j/kMcVO+2gK7OHfDY1qMwbJzvO7HgL5MFxKPTfYcBRwhrMR2yS
4QkBacEom7IVWfkDRFxnJc0wvgHQ83ZjX56jonkZcc6/J8J6x8JsAeHPyOjRVHSNOzR6k8WwSEQ9
9C8hqXvGbNtYIeGmZt08ynSNeHbYG1F5NOS3kU/9zpXykiV08PXYXE6SsS+IFqglTAmblPFmUYJ3
MPeZ8qOo0naB3cdLoHTJpgEPuSj64j6eH5jNe5PG5lD7LBjkzVpOtJrMwLx3uLBHw8w+iKbjLNbZ
8jG3kY1aieYxlxHeySgw31V29MBjOZIddQcTKm9fC2NmLoCFvAFNQCOheXBGxnqUIxFCLTAHNgBy
/Dthfp7lzOizdY+6PVV+4xEbRKCLPFNz/LZG7cOwA0nOi3oL37wCPbtWHzVMw7t//26b3Ed/9UYw
+7dwYUDp4tKX+j+B3NqoMaArjQHVQUuxmn6UUUxZEDC3rgRmxhEk9lTW45IK9N3VIQGkSf7hQdFQ
2VA9epw4dgz+l7MYwoNXaLc8c57brGsvCOSRRiso4wSr/Onvn5Sxqx4kct1Jb72bOwjTlzkRV04I
aWoR2o9xwJrfTQRKYVtk/g7xsiKubVG72BDbmHIhb7BxCMgUaoaSZGOp/R/8YvrdEPYXt8j9FXEs
THAsC/c/7ivPXxeEyK0RoHmkVGi4Pnx3QIkDKSvcMJVaa65LfjiYyE3vTZSNLZADLC6/DOHED9gj
1tCQ4Ch2BGrhYqDjOiEeGK0IIIzevpqRktTA6E3y5rnRwLEHee7tBveXe/f0Wgwb6NJVq3//FrOl
/gsHF+43E5MNNDe8Nf+wxhVtiWC4CQ3QV8B56ZyrNMo3cVyfbS7DzUyA2AHZt0Zm9P1TLDBAopxx
pFQLzEOeoAmIKgvhplJ7bRxDf7AS8nELjfjXzCrWupwwE4CjCNVZqAFex0TchSscPy69q6npd1+K
2HYRoY9WceZUdhvs/I5WqdqN4fSPSfAdioTiK8uexNxvPImQvokp3uGpFK14VECoSv0Zjcq6qNtw
n2TPwUQYyijvvpNR7CsUFJt6SMBohcQUGE1dUyG2hBPob+HsfgnbuVUBFW81lvYiS8ZbdOduxVje
EWs99fbvCh6Pku0b3opV1E1HuBasE9lT4jgn6GkYDpLxuf0zM17EKQ9Z1rEgMykDbBk2iCQfim18
pwfXS6bVeEmRH0SzOS+rPvoKXTgzLcFvK48LZRQ9ptJyTY5PwuTNurZDmx7x8F66KDi5sSm3rorJ
tIkp3jXzU9ShP/YxlA8je59dAj1quyJLdsRulORVwix6MSXjWx13+heNZTwDqfFFK/G7Lx1mUJ4P
FJ2w3/lMqwyZQ0cEu2P057StgZGKT0Yrq6IEWoOlJMZ/FOKHAVS6NFL3aFglVaWniCs1xqcKlBIO
8vajAlx/F1wuXY2kGw3lAByEL8tUxS53Z0VHDwU7IoQE97OL5tg3m/hmwlPtucUPw9zQ4NdLsRIo
BRY0halXktA91qJlLBohQzLIn9bnPoe1kw1ENDQHcxafioFDEczNHt6wcZmbUK2RCZyAR1xFSAeI
mmEfqIEmbcTQGbLMqGtvbS8fUfwRbWWYSDasjQlB4HGycZYH4pxHV5TT7doDdevW0MVy5KKmEinP
s852U2ec3HQ3FIDT+S5FNNjyRW4NhAVzfYgQQ5KrfqsYoIsran9MBKFqFib/ytacg2V7+bqjMYeh
WuMfK5WseiiZNZ65BRpDtDQxKawq+10YNJfJBJK7QNXfQR6uJzBRy2pXNsydxWAsivGtqioI4fgw
bJ2pkVHkxJsYYtUWzM2s7KtvEM1OE80vkahpAQYAj7VbO8uCwgdPEJhiWpbkmIXrfCIzxsNf2mvr
xoA5NSvvc0yHKyluB6TvyMecd3mXdlVq8k0yHRdBUYpt4RA1EZVscEgu50hc01gfV2AnnKwtKSYj
72TdF0orowqC0Ns2VJOWlWCWxkE1tM3kx5Kyk7xEMpHTeyPYq5ZGWx61bL6aHRFMttciwqguEgbq
0rbMW++gLJtGgSmv4613JmiLdNi5gMK1GJpbLVsPdKhklNDsw3SbSxUfJj2ntZ/VRCLo5u+YwR/W
PPnWU2f7GrqALExeqSkucqC3FukZvjhkzasmai728CwCHTjsNH00wXRNSyrgPDq7DjYPWrhLp6ne
rSD7HIdon9UevHZHOOukVdiWyHQuptBvetltY0+DhQJoD3GqdtICcwcHF6xKip+uCcOTw0lsHVTx
uqyBCGGrqNfOPezCGMN3lKm31Ig/Ql3TFwB7d7UBM6ucxbPSE+0hVcbFBEi5yDtBp2pamu5Abg46
IMcAlGg7eUlUDu2BoAi7i+kRXpgZwb6CuOh7QZADu6rUWuektegLcNau0YqtR4OjdqmRCyI8ahvr
QdHBGqDJ9AELzGauq3c89DrpfkcWqjtdIyRehB9yGG+5IRD0W2MBkIBMzpg2BId/xdpQ2ORBzpzh
Kn013XPBRiRjOmIsHXEl3ccKEzmaeoQ0FaHfhHRiUaFXMfmzGV+1yPmtcDws6hxd78oLW3owAGIp
Jwl5Fzm4m5Y3eh6bPbTIwQ+0vOPUIU5BbEOn7JtV3xAY0qnk23ORH1rlr6wuiP3sFEfMWdzSUV00
QhQ2CP9JVQKGeU9fIxc16fwhQBQPgXRZJA7eliB6EYP1Fhk0duRElkEjnM+wUEe99L7mEQhOpDHE
SvMINlDW9ysja5+ykZvQ4xUcJA4cw/5Ny/eQiuCYeGAoC91aynsblRWRjPEgvlomc5RwTnb0/ddB
Jo2Tln4U+DwWKedXf1xpMY5AXlOdqQ8BsssgRIdHt9kSoOa6kX52tuolkNOZ5RZ94ifOLoJD1CkT
9hdzOnKkLH3Xg7sgJjNehFZlLpshtZiGMsRAyNXEfh+G+t6OomtY4j1zok1rFQPGUeN5tI+Dwc1X
mjWwuB4EqaqML9PInnqjJAVi+Dac9olwzmNvafjziuGc2fgLGrpxgVOk3LWCXJbfCKS1pWmFR1vv
Pptw8oc2/G7iQz3AvBxXLbfl0rJdkq9Su14YquONjtW2Zo5ETTRO4rl2IIyMvXYDYcGiaPe/k7xM
rj0eOzMHPTrkEAykePYgkAMi1ekLld8YJgdSQOk7EiXB2nt33WQeChX4oLIqKtxzKADs9Pd9ioDw
6Yam13DqLwcNj8zjfaFDHewMwIrYojTHfg2+vXnqWNhdEvpcjAueKL6F1uymkk6r4kd9Gya9VkbH
MWNU7OqEvjpl4pPco/YN9xPt2PBRYyqzUhDtHJtzGcSqdmwZcIhNTaG07tsGrUfanLzwl+Fl7yOe
CJxp4NwbYap9wbi81pNhEwzVt10kn5Th2GFw2Viw3PQKyGPtkJQ+CZQWYfHYugnCBx6CM/0qp3Wl
eb6i3w/+vlrk9vDuzuVrC5A6zQlUMafghMrstW4KjnyvHh3SJRthuRgqcUEzxQkCK7VRDj6YbXZg
nW1AtwDPOSnORgS6q9DuXmM5vTi1pD0bA3r11F6aZPTdqdoX2cV7QZrvSgq2Thzm5tJs7Q/l8pXb
a81axPOTYNqrh1QCYg5fR42eH2lSB+aykd/Ue008MAH3OCmWa6dgvewShhGDRifdMuWyZBrGNvRo
2/OfJI3jdVJ320FDR2c2B7Ro8MFUhpe6020kQsOnhp1t6ejyqU4bbRW24a610FF1sPerRjwjF57Y
crvXyJhZvhhZV5qjn6fstSNdUg9rRKxIX5yBGcw0jVzq5aPLYE0WHUJwvLe2x+FGedgEKarwPhfb
NJ6+PMe6ePUMkjYjQdfSnZNO43vycM/oBe7Pog7h0jvWqndYWhqXXaXWqu39DRvd4myX+ndrix19
RHxseSOXQfMLBiZ6YQUZrRzHtSWSxyIYoLUB9IjBa2IaHYDbq01EhqRsHCQ6E9rYFAuNdNGkWAVA
eTN+mnPkRrP+CA3uUqrW2CSmsRqqDuI7DugtMwT0s/oJa2XGic55scMZtdgy7QNfS5H2sFnc66DC
R+h4MIqIuqMOOIqpDzds13ObFMsesTV3gvEFMZPogixQSKKKj4pIa0zdSTz3azyoeJ+E/WkJrHCu
Y24NMyHpO8PjTOxgMGjHXOtfxcCt7o7MOgJnvKUqOAR4bKMYuK2s97GTPWtl+5ty6bkOYfoGCo8Z
tnIcVU3+msLxc6OJ9W2UGC7Y7PRav1StDprCrNh5WlB6RlqszBypXTcqUG20qyueeD6SI5THzR9U
rvCA5tj5wOO6R27iVvWfvrW2CCDYDwf0eMpLoTG1zcVqte/Mlh9zlOwlWNtwKN66eYIbb9dU/xB3
Zf2Wmuk3OW9IZ9P2qDg3xS2bnwriP4FXvWSUfdztwyKZo9+IAKiKKx8CD/tv5p4ABrpF9FYk7d5M
IvOuUlynSv1KGwItNTDAZKksUM3BIe06ImrMmVjALaB74v68WAcx5H4aznRMivhc5OpKj+tWJh9h
ZiTLvJtuRBXszf4hN+MPpzM+Zq9j3Nn9tiP50SKYjF0qHACauYsGKcOD3JqfmVP8GXmKed2cJzou
fi44tEGP2Bc1cOh0gnDSh9aiJ2F60wZ3WkNmXd3KFDjf5oc00lMkUMpcGp46TG4YrBVU77WMbNRJ
+b51Q1ztTnQSxOwuUEtf8rzdSc4qC5Jhv0i5azaZ+8JpzQE1FaJyhpk5DPxjgq6/xhQ8Qcr8YiTF
r2dXXmpKf5hi9gdCsrDfsJ4MlMBLlzPwXOKlLlOub6mWMsqPGKmYlEa8/X3R+V5CJElAY8cEBOHK
2UYpjjlhrHDLayr+pvz7LFTesm6lx1oSWs5s48EhCJBWZYQGML2kUABWBJpwuEzWyqGowqr/jNp3
Z+icMnV9erIgQ67qdPgunfGly6NX6u5jL2u2dikecTAulK2XcGeZA6TlbTSsjZsjqiqNYZ/AbyIO
z/QWbjf6pjUBJG5qul8JAsCMM39djxNEuXrRdlCmSbVHumB/5TFUC9mXb/WUXr2w6P1VDwtgYUVM
TzsMq8pZFWL4/HnRe6chYqvlUJKeK111K8tVhM5l9q/YtDHM9h3gCJ4YlRngW/eQON0EUoLFU9oZ
SAySkPXsZSwbVMia9aDbaiGYG1CFxNc86Z+UzE3EHTosB/MWuWjYGxEdyoKzQ15xF+S5+RyTx26E
xgOxHTQ2QH/TmqPIY3Yo8+Rptu0LrMJzoGvPwuGmg9xDOZ4QI8c4oe2xaJB5v/TkC1LCx3wmxrA0
pU+g3LZFIcVteqaJ/ZVqFpFP86PjtufQzHcubwH5Mocc99668wAUh9C69Pqk5C1ldLI0AvnFEHc7
J6TT2oKKDXdYRq5EcSVznsV+rPwpTa/FzYG3NcuB1qd5Z74xruX39VxGjP0fhyL8aqJ4W4UW1gqk
ERlFnhbG372eFKsp6Og9qu510vGrMNqSy7r43TYGa0zVlMvUjbcexXTuErMcE5QC31YF+a6vin7P
SnvMk/mrz8p4ybZ0Ky1JSpCdX4kCeelq4AeSOb8h7ZvuWF/ShFg6/0pnMkVxVGpLZ4q/NVDL3Qxw
IB7LXwmESH2Yn5JhLLe5xXZBrCekS4TjGCUSnazv/MGS7vMwGQ9Z/qmMkeRbN/quwwg4I5bQKN05
mDqskAIjnszXaMaJND7beMkWeGSuc9dy5rmnx+cLgT9lwLMxuvY+HUK2YJd4DPGn1JkWAzWjIhyO
dLDf2fBxRSSmw317D6UPFEc2tbEnHN9ZybeTvj/qaCbLgWsmIp9tEaXBn95K3YUa6huj+WuS6zdj
jMdV1yJk1q11a5tfdgx5PSr1YxSz1dZOe51mWqsTJQvOTURlxldZVGg8CKk0+xciEH4ROc2yXyBv
fv351Vo27rOpQptkTHsvGd7ThnwvDMT1+NUXkhsZPGHCvKyURGgF3fSiXGjFNWfcLuvfFDnfKO4g
nKl2m7QEtxs9inhUtSOxevjuWPlJSB4aO1x2g4mu1fnjCn4kN9Jr5AKtwwJScm59Sxzx3ij3y+jd
jdlKFk0SPKbhm355vOjoltAgITw5wyg+KAPAfDUsQaBOC/0eQed4/dV7n0qMTqmOJqhoaHsXpU1X
1LAWUw93s0AVMSHwR/t6DBMOBtV0NMj/YyNzYLcAnFmJ8Fo28opHzaVnFBCP0RMBTfdrctY2xMkp
5sUDxN/6VhidAgMuNlqpNOgwigw4tdHWEQQNv7yJYyBTyPQ9GPMTjiAUse5KDw59KUPOHNODqwxv
m4jpEoxwIAkCrkL52sQQWoL/ZO9MdiNH0i77Ko3eW4E0zoveuNNnl0vummNDhIbgPM98+j6mRgF/
ZqH/BHrdGyEKlZkKuUizb7j33Om3WXWeT6z7c2bk5xohYVtgH4C1vGt6bV473j0kWHQsyLjD8Zem
Gfbe1ORLMVF56Y7YeqXQ9rUNMqTIUAkkXupLh42TYcYvccsT3BAluumz1KOyAtDSLQBZClN/oH8z
jkuDvcXSop02uea1d2yiEBbn5DklmwerFwixdFqNxXnkODS2TVj2TwtqqVSff7ud657jsO9uOUrb
afqDKCF6zEkm5KV8yAj53hRByj3QRtF+8ACVD5OevJamSexF4SXQp/UEqz8/bpAWpO9wyO7h/WV7
2zVUjxXTe2a9+FoKNQso0dgPGnPzVaTi4ULkowisfAp+6pDaqJ9q1ty+20XarnDr+qkqC7H3ogoe
UgkX0UBEz70LlSJPvkJuHx0N2cHJnPDktFTJU3XXhCglshgqUB4I+zy4yaPrBxnbptyyvM3ElpGx
CWGPiUpBdoiiCoMJt9487AKZYB1IiTdN3G7ej6GeHOemh9/qVR8eTToThk67MWFAVsxZdopisjeH
maBPMxujZ4L/yhXkAONswMzfRPd1wvZm1EePFm9crvWgo9Hy+hq1eiKuGXqPldNK+yvgvhHz//kn
9cYaH/TlFkZTfmBOJX4glS+xq91ztOSfmiv22lQHR7sht4+AMDSvNcDySMtOWjBynNdEIVhzUZ3N
1PKOLbNyRi3Zna6+/PwpqtnJ0wPatHys7sLqMroag9cW/MzFRPa01QwHhER+M8o+v6T5mN3/fHHM
Iacl72GRt/l+ELKHLj7qN8jIzaltkz8w+eUtNcR7H1rFeZjAKbpL0h4aNEaPOefjnR7pjz//6+fL
bEX33hD+MUYGyQufJO9JX5+YLLBs05Bw1qH60laP8D7TvTa67VMxp7/lWFVbSxcgVrsOwaiTBdes
n6O9k6pHm58lQMr4yAySdZUWJSp0EJvLDD16LjzU9W6xrPpu5FxAGk/W6cy/MpIqAW+r4e1JUnnf
pBgVgGKSuRy7wzENb7bYIRRsinS85ISpbVBiNesopEijmiOQcHTQ/poxGRYyfxAuHdKiiRuOS4T4
ufS2GZrbNyexv2LCM7amoOJcLB6jtoacR95AHCztrRaNcXIa+Yvdy5rdhX7H3YiskXG2obXLZYgm
olXklOzdGdLq4gDQsjPAsgGpHajbF5B7+Pss4tIOqYfcn/n5jokU5h7i4i89eHq3q89zy/i18piz
Idrw3ZIBNS/2jTgM7C9uPqNWj8lsmzkyO9EFx27J16AikJqXnM1RzSB6stoHAKqw+hHUmHqUHuGu
uhf0qV6pvVVuaB/t0LSOPcA3HqbI8w2b85K22t039Uwa1wyZyDNc0OfVk94UxjNVB472diLVVjgr
cDjBOnOkuAzWfEpKo9iPYyBxvFo8LJq7X1wCgAkD+IPBCQz9FMVbBzLVbkCAhINsKoHP138ifmOr
WDpgh6SgxEvqeWd48Vmr0vg0EesxGh2j+ZrQ0DSsL1khct8Jwb/k1MkVtuhbaD38vHL1NPV3dQP3
nSGajW4tgx9Z18Dh8mITs8ZYGXl2o/xHp173y8mJatC3Y9Lw1EXTXebVO4Aw8750Te8YKtF8M4pq
KySh9ROry5kJ5ils+qOLPPadYdbRi+lJKzFibyscAQOHSBHmNsPFK7sXt4Gb2I7NN591eVrG8qWz
bQXjXJwHoj2yg+Fy61cTMQmB9uFl/fuiMh8nh0wDHF3421pDHFuUTjwlzMDdkjlkoL5I6MkQJppV
P5to10Uu9nOcpNefL6mVfxKsitYJXTmexqtX8QoAkCMRzWvOsKU24WQSi5oiS2bdecQADmpvWA+h
+56PS7djgJ4g2mfDL+4RCo8bPcbOG4zGuU1kT0iiG+2Thi3JYKSEf7aV/hBpCWT65sJbwaE+lu6d
RKm7rsiZoQDlyJ2YuWBoBbwaG/0DTweE3xyjl23adPTJkt635FGOiIeQAujmCZQryCD4wuNCPLM1
dWeRs3XVdLEZpDlf45l5rnkZZR7/wa5pYu9LMXpuaNfK9WSFROYWwdFrSG6m/9rZuv4UmQt2YlA0
iPUC7G6jCiGXlb5jX0O/iB5qLzr9T6/XnxVDo61pAE2mk7ahKpiPIInjJpc3DSjqjj7/0GYCN5e8
T8smAhebbCJ0Tr6O2XdbHljg2juvTCqAGUo1RSTF0eT79RkbUJPHDX9mXl7MWG7r1otvJZexORu8
gphdDJU7hzMHnSQ7BboHoyHWG7N2BeVuFHV/NEpeIg/qV8h4x2ksTqqWPHNg/KfF1h947xq2U73c
TpGR3VVt/KtkXrGLhkTuSvz9gYXSWBMj3omxu+lBeu2X7HjsFA9pTPSXbB7RSgccMKGjXPL3jWIo
hQng3IEiOwGvNCnOkuwYJpmKvcRY6FDXdwOIkFGhmRSjqeurYy76XQK8yVAUJ0xWLDBiwE4AnmaM
Kknr5JS6DpAP7TQqFpQxtLAxSvo3AmBXtfWdSYbVkZseZZidJWqNM43yiy1wXDblwNgNM8g5Xcj0
IWC7uk15/iubgFI0kffdNsmTmYTeq9doM1khE0vvIJ23WT81+7B11+PY4WMic+BWZ4yKk7BLzzk5
l35tJvvBHJtzW2lkmRjE0JtwjiAH2hsbagKUGrzTWZfuO0jOK3Tj+StEcgGMsiUzKXCt+yTULnmV
mt+kOqxipm9lmQZPRTYZp6SCdpiUTE2apcXSaYYZG6FdTznMNs+L35ZlP4QYHISpp2i0iz9VgnYh
rmwN48K4bfuh+ubHfV1S3XwZO/NW8aSsqA+WO4sQJJuF0lavkM/rUoVZGRHzRWOcGEWTkUAjlRUA
ztyJ9J88aM19TAbmwSN+BUZFN15JG0ahX7M+m+r0bhTiHIDvubPhuixKWd1A8EKDZdGSDlD8u2LT
et2mWzCNChLVSXFtb4bjgR1zB3htBaccKJnQtxXNbQLrloN3SxXnLVLEN17nQy5D5Weehg2WzxOE
NywDOY3KkAzm0Qk8yM2817S7VzsH5QzEsaqx7nB4B37fz7UfVAAVZ2Te7jTeD163axo4dZ4i1hEy
V60cQ9uFimZXKq6doLnQFenOUMw7TdHvcsXBmxURTweNV0XdRpMG5ZThdutA8fN6QHpgP790FroW
0819CmrPA7lng95rQPDhpEZU2v7eiASDSshLAm2Gw6Zfpr2jGH6tovmNiusXKcJfrFh/RP1SWVRV
tq3DKTwNUL7XIfUVL1G8bhUv0FTkQEcxBIOBAsmcils8czI10dDtGYXyCmq+bIg28MZX2ZWMec1Y
RxqOkD9hvMP0/31kLr1PdMqtuApxshtXezIA4nvCXbtVYzFfhltB4hvVRHOodVTGk8qDLFFO2cFu
UfzE3oSkOPbhHR65Ypu4m8rFXqYPXrRn37NpVEQOdtmJZp9Zd0h8Tk2ODtxYyGYk60hFT4t+wnZi
ZCJOUz/aKojHsdRtvelVQE9KUg/+R8j5KrxnVDE+IeNILuwQUtz4TDzjJXcK1iGYctJc33IiV7fC
6Mt10bOwc+te3nJtJoVCRrtYxQhhIHsTA8FCDglDpooaalXokKqDySIhiahWkUTWuA5VRBGfzkmU
hBY1pBctKsYos000RFFyPzOOg71B2JGhYJepCkBKSEJyVCRSoMKRnBgUWL8QwDXuK9KTJpOBK5wX
k0GxO1R8ONDEmfIWR7KhO38mgwk3HfsCUplq0pkcldKk4ppCFdyEjeehVFFOmgp1GtRGVyPmCfbT
y59OZT9VJpZiRL9YZlUy1KgyoohyhGGbcgwRC5u+l8NMDjH8wy7gmmG7tKCKxytA7BSGrAj9IWpH
Yhn7vUWzuC4tgqpcEqta5W5oK0KsShVn1XQEW0Gu+ZWQdGWpyCtGh8HZIAVLkB1PY85lgh6HEDi8
ZqQxmKzWthoZWiT6tKt+dP40kjwrR7Mu40KjzLAgYPLdhd+cQ8OBCtTxTaJRfCd+0EjsigeGEQYZ
XqEK8zKYecP4ZTZIzheTdUblJH+1FDRJh4ARh9PVUeFgg5pddSjwfYfksIBBxcYZWEKVkuI4sasb
rNM91FKLQQ4jDs9VMz6cZSstKg8uxz8xzDp1P6r1SIWXpebAnrhEgvE8R7y5rrfF+urrZJ45UBlD
FKG4cbP1wBvtq/1vWsvOrzPfGjKC0yCauckEGO7OiJv3KqglTMEB2rYBYrIkfc02dg1ZbMwwX2Ot
w6TgPOq6NyHlsIgLqgByUhU/1irSDTd3r1MU6FOPHjzvn6bJQB4y1fBGcCMkBJmN2NVX5CmAK4qH
ZTf1uBvVLokta7Q3PKauIe1TRrbwc9DhSjYm9zRKSShlXn25aCoZ5sEI4fN7a1zMZeTX1SrITleR
djXZdtAHo7soBkayII1ggJwTUZSTegz+E3kEKWOTJXYUdQ2cBKLzmoqH1NLBedgqWG8hYc8O3oUW
kVKOZUcF8NUDyiwYqZuAzNtMqw88YGxGArjktppECW6xMvyaIG0KTCaHuAM8QuLfqKL/Iid7NwdW
aCoUUCcd0C32XYYdv5vuB/PL0/LrqKIEwfC91sGrzLDbmS0GJV0EV2CozHcBkogkAt9OMqHDYn/d
zmx1TG16SBf9gd1msikyxKCkZB6K1ngsVdRhrH4hUJrxWKggROHq772KRjTJSExVWOKSsAShGPyj
kaNI9XEwVLAiaQrI2VSyChJaDEceAYzcGr5tWfYJVVnYI27j/AQnFBtEPiiqKqU8Kw6sNxw7x8Fa
EAMwk4hIfTTAhK37tMDpVp+gND/EVRKvbCdkXpKo9Z0MoCiqIEnEKMuJB+SQKBRTVA2gDlxMJvN+
idtD27PXtBqnvpCZ0bCysYebxziTSXvgDyrIcuwpAw1KGKfqPzIVdolzZlrXCQgZYjANu3tGbsuU
n4RMh6RMolmfHBWdKYxPjQGgoL3bsFq7Q6T5HRuwWaEsITAjfjMkhzOrHTSDJHOCvMxUUKcVaW+l
jQIpMWaEgeQ3tEmNJpd4TzJujC3+NBtJDkzw5NIKokAHMkHtgoo4WuSxCIcb5pXtWM1vcxsBh3He
5jL8rBc+HqfU/zBC+jX2utw4c5advAcNMZoFyfttckXij05Wo7yS2gr+GyRTDT5fa5EFuZjtVkt7
dpYF5KWUfWhrp9s0gm6/GGRf0z6fdXN5bkfsr1mPZy/O2D+n7W/ck9jPHcFL4k5Mz4H20t0FiDSq
/MutNO/aKnUeryN6ZoZBSDSDnWaIz16jPLcd3IiSVG+fGS5iZ13/ckZ5g9LIVMMsGaSU5XyeKLR8
WXNZJFpEKk6yjHdRKu6HJrAOc9xT3WLkcDykzrqO010gvoGPDfsz7Bl5Rd6V49/Yxya8BcsjthHI
5YHdBH8tEzVdrAk+o5YQ625K7qum+y5BfKeGDmoHPYs2mRutoqsQrfmpzzYOUjBGfvxuyGB6YoMe
0F/t3CL2sIETnlFpFkkUrT5tPBaTx2LUDJ8rHiZVFT/0hXxr7ZFM1KFGDRSnzv3ipbfGKuv7LIZk
lMVrLbdLgOatverAwvhN1ZEk3GCpG73X2dH0cyWrZTvKiW4TLdKidfWmNwENFDAtks74iCN2ZKFo
TDJRGZ4MfXmKqwL31uy94YJetkiwH2Gkyu1CmsaWVe7ougBssQe4w/yKmmsdkdb33yt/9f+Q8puQ
P2l8sbFantS0v6V02yVRnpRU1GEliTQpTHHJrwEn2bJJ0ULm3mzsF0OVBoLVSz/BzwHoMmU0mWFC
HKFMuJlmb35j2q+fdRahntYTJVoj+P75q/7/6IV/SOjWXTwv//fshUv8+bv5HfZ/yV74+Xf+7a6R
/3IMwrd5Bj0NKZrNI/Bvdw3h3a6D6tvmF+8S0Y3Q/d/hC9a/NGlhoTGl4Up8NzwY/w5f0P6FVtEy
/h/DF/hp/iqmR6PF5h7hOX8BaTt/M5M4Gcx4EyssckMbPzzvn9dsyE1AuoKOKqY5zT/CMPYjhHxD
Wj/o+nQeXep1zXXBeI/vsVMchsUCpilPYLEvNGQksPX5UwC96L98tFSec1gW/4M67AHnd9f+r//5
H28LYlyN/b3JhAgZlvY34X9pG5UF2R6+vUMhgdYhqSCRFQ+1Gd6PNbLh5aFzxP6//6b6f9gN1O8O
54W0Tc3z2Nv+1W4AlIUCNAbtKCGcC730M2RzpXEOYUYwUGOcD1q9/QWQ3q8YWfR3aWY8ugfbYC+6
xJtOs8lJtYviHz4MXXkC/mKDUH8vHiiIiwQP2n8PzRia1mpmGMZbgALbGTpXHopLAWa4ReSMaWah
wRco4EfX/AcH0s9D8fdvLV1MWVjGcKf8PXDGAtKXYLxtti2qXGSqB4iaK1w8972rMc8PIpMWON/M
VbCxyxkyLYppZjXJziIvAMZW9A3l0ILaQ2h5015devRkHG/6NENxXN5LNPz982C3dwlcFCOMH3Im
b7Sw8omB+6qZXcDpJKfZ2tprGSVqOjh9nuAk4Z7AoIvRQPOeYx3Rkxut7Z5mjc3ksDjP7mztOqCo
7qCvChtxPQBFrCE7oqQUR8ZvS+uZf/1Wuagz61Pb0CJYJQnxbXWAuYSl2x33mHQZ8pf8F7TxzN2H
2bm/8Zd7MTG02jKgn53BXtvzZ9hKVpNVjbhgJn92oO2sIDOsul//8Iza//Ew2JiENA8DH6+w8t39
9SFNpCb1jLt1O9i3OT1kka+Ht2Y4IYoHKyka3wl8hDOZRDqxgiHXPkfRen6xgWR6G+B4SHfCDlzf
an7WF0QLT4pwwpr+d+Ot6FXwxbOsxptdQlLbkGyENSYpfdn7nnnvHVNF1rvmYD+XXZYAkqLyGmgD
w7re4KbdyGo75W+BeYljFLzjpqlW9nyvMFn2WsT4COLHNL7L5Hqw7rX8E2hjB+i6Ut8R0FMn8DZt
s+JQgUVotjA2TOcQYC/utnNxlslm1rZZvtNhM5HQle9sUj5Hn3VMVD707mFiCABCQ7s2MTFFh768
LwpktzvcfEGz8dptAD+o8k36ZY1yeiXdpyqGFriTzVGr4K3PpwbKgYcG/FiB0WCt4WIw6DdOvJ/4
eSqM5+YpGdciAKIGM+w6odlriYXc1fE9D11cXYCmTd6tWd5o5afoMYwPC58SQTAxgb44SfylOk+l
XAsETAOVJPMmfbxq3jYdLnNzsoetYTJkWbdfUbXunX86SpSP869niXp8PIpKBgpcUZr6//+Lx3IK
yX8sMzfdatYp9V6d8dFDPQxIjtyVVWyIlb2QMOYinZ7vmNpg/pLrWDJ5DNsbs4X7Raa7AaykPXPu
oL2qTVL5umeb8klMj4UY/KmWW8pQZDPAl4a1Pr7auiRE5hs7+Voa7E37hzoPffi5IJk1f26NfUm3
jiYfU7LYGDyvU/atIc+aO7aH2bdDA5nTti5p6gc6Zd+4m+nChozsww5J1lak7A12efNkAaSbfc3c
C4QYRXhNug9UnJp2kcV1yh+F8+BlUKn2bGPTdAu+sm/wDPkuKAc6wT67ZwLDHNAHOmMqtepMsmUh
tyPqUsN7MLzLEDy4JLZbe6yfS/2sdY/m/Gqm9w04egs9s2O9GvFnh0lvQm47OoBVigXlFAwrdpYx
2EfR7qzmbUIaXwXhP/x6DfKd/v7bJVZNUmNimaNw+NsdH7tREllOnm9rsfye8rbZOJXE+lUYOu4D
rItBVWdHMxY8f7l2r3Hs+VOghKfQKPV5PsuovGrddOf13ocTgNRuULMFluz3ttEfrTb4zIbgbMmy
IfQkV+aGzzEeXAWvT3Zd1CIGhck0olkpkjnc9YX+IVwByUpE/5CFRpH09/uamsqQmGAs/MIG1/bf
nuWEo9mMYyjeaIZrLghCnntBhGuDodVvzXGhCf0iipHMs0Gjx53wcwxBj37AZuBjV8dhSpCKlxz9
lfUFXJck7tr8EJF+p7Uk6ATOxzRCLXHyhaTYuuvXdY8iS6SHKHQehDnCKdHBhhTi4CXQpz1j2RE5
ohMN6W3a1N3O8r0IwdBZdtnBSIP2W+S8UcTTZAntSZbv60TfWDXE00sGPRhHLKubLBSoPco949Sn
pY1i37XqzVAtgHgJgFt7JlmnvFFofcCZMQBgiMiZrRGOBCcmP0dEngL5a8i4Il/TGZ60PN0kMg3o
WNVkBcVNUfOPdAV9YsEmjdXhGB/aGvRGA6OYzSdZAeQxWE3g66Q4XBqiU8hV/ijl3PuirVw/zypv
5bEOg2o0XqXQ5NGtcswLnshOnRowurFuPc2wMfkdiOLkyI9cBV9JzU1umHf9cm6is+sRgM0g7CHI
LPlgSffZDu10XyM6gfc5DDBzCL7EiNSB1UWc04qG69pEyJoIi4/VGg+dJuwjh9CWLt69JlhOHkZ0
V71unItlRPtvkcBJghU7dUTbG7Ct96GBWxE+PJPFpn01cnIsJ6O/dKNRsXIuu5uz1N1aRp23q+sI
sGaS3kdSew6NTP+A+Gad+Q2tQifsibncl7rRIBwnO/FnRfjzp6mXRGvHY3QWSUtd0sXfxZT0W0E8
yAch3PMhC3rlQ7PirWTLc05IM+Y5Cr+HpMe+XcXNNgqRJDlyrM9EJ72wNAy2Sd9yYZTR79mdIToz
cWYaEc2bzrLFFsRJvXa9dI0ZAe6147LKGRPA3k2+KxrvK6gHMh6bEq9jum2rxNvpBCqRjnU0c/r2
PGpRMLSPFHEMLmXDO24gOZ6iY2i3gInmjNvX+lgyEz11nuyNLno2tXn2I6Cmq2IubtaQDj6yJzRe
TuPtjJFBV2mFB6uwpvXPZCKHmEo+JZyUzIN3EX4gTug2IYPKFSLEDnFS7u1EXLBjpZQcIqJeMgqP
IsAMMQVXc8LrA7NmRbLxK+nah0JDtQgY42XE1EkQoVGsGwthjehOwA7PY8b9iTBqnaRI2KOZkUNg
3YvSqdZF2KIRWjxv25eIx0Xy7bj9CHM2YY4wGtDkvus+ZzRroCqSabOP9bj2Zab/mbVB3yVDf+5z
VVZkEBtRzOqbjIcNkpHVHLNJPgDFj7mjCOzU1Z7Jag3eDdfksKnS8H5ysPdEsFb9QFpU8lr+0fB7
OnkIKI9ZOrSo5ET+WJbAsfru4g0cP6w8eSXN3FrDjvqazCQ95BPTNY6FY8l+FfCcvkk7T6y12bkG
pXjJyeNeGaxHcBKZ6yHh8ixYMu2CYLhVzezg9/Zrh7LHZrBgxADclmUXMIjYhj1XBmiyfWSoULWg
7bYx+MwVuVjU5E2KNo5416ZHnV7mCAzysH51LSJo0EqfOK/1je66SmCe+0WYcW0aTwkOHKbkr0Oq
URmH0OW+zRRSpIRZ1uT43crRPLG2hD2SEzVBorDdGC8EyVvK/6ogae28tdI+2bHSTuPU3qGhMHiz
iLntFmB2Dl/XYZCSWTNxSI7t3DL6pAJMqsrXWTMtXXWsIQ5sZZD5iYAmUHWVtc6CcfAhOImcFKMI
D0Pj6sl2qsDLmfQUflIzFMCutarqGbuI5LuMPM/M+ReUlzjUIuwuRC90cGz7DpVxe1oC3F6yngdf
I5J1NXsSt05jgg2zW4bxXLBh9+SR54P8sCOWoqMaTezmgO13b3rineie1J8KSvRmbKmSMRnE1SGJ
f/4LhAL3yK+HEfkf9/hzET1PFV4nMU4EFzrjK8c25kNQD35s6IZPa7eVA4o6AYwYcli9wxN3iBmR
78Kpf6YkIbllAvqMeAoTbgeI1SagEfJwvwnLGva3CStqLJyTgdw2lKg/l6VF4TPLq4d5SSBZh3PM
kQw94MAGn2NNsiu2TfnIPuMtm2drz5xzU41tcBAkC2u8C5z+xaE1KrYbRdsSJa4/BYPcasSx82x+
WXMo/Jagc80Ogg29UA5IqHmfUUVsu9qE5HATUfSJCAYSJqVjZI90FIIWks0qH3se7ZvOdtbJANQj
axw6xzhnJJ06g5+XmEzbnAABFKb44baI3ZDbOlqMqhTLs8Ol4aF0Urg45YpndbKsiJ6WOgBWZF5E
I7v1xcJeJETcrjPeV5QwqbXp5TMZGt2BkXWzNdxqV4RdscIzFhyiYbDZrqyCVjPuzDAw1lOiW74z
tf1qDA18Gty/NJ7IGeyznpcLiEw2YJFwtZ1rBr8atDhq0OrtjRjeWfSt6Zl4JMGJ7oWPFXKWOKb0
i/eZNTikY3r2ac7iU+IaK1fU02HKYL8GzaIfUZDriplEwtSgR6fO/fJmMyX8ewlO3ZdNDXIWCA/P
P3+izsbIIh5aC79wpHUOp/4Gjx6OThzbR6tCgzNo1WaYbRyinrihHG9OWJOfolRqh6xsnMvPl5Ry
9RKSNw7+syVlPWOOzjmhHpUuv+vUl58//XypExCtGopaY3mpzRZyKXrePwhGdW2dNJq96XAYnMYm
XHywLkSdp+CuOw2DM3XQXqsCckLnJD4XDZvxybzIuJW+WcwwOksHXl8F9RyZLsfZXORHgsE5bocl
YPFVLxtZ59DSTHNjx2kJc9rxtlbEWjUvoECuEq7cu0h9ybR2J9OwPEc5sIWhDoedPdZs++3qVGoD
HalXuuswTJp7flBSyLwB0UfnrQV4kTUJi4AkZ6EQS3AKzb6BzuB4j0UXijunik6JIBRTK9Pfvadi
m9rIWU0MpvbJqCMr5vUksit7KtJ2gYJWD+9uWF11o9rg3pWA+wq2f152IluPzZ1Wo3rGHnoNIwuE
TTXqd0zeuwunEYZHwp/TGXBOSc0DUwDOHrEDGIR75yPjMyBCiuT6SXBUe+NyiMGnHPNiRtY2WF9T
G43oDZvl3sl71PeYwFeyjeFDpA5CUqIYvDlMqZYy7m8LuS6UTU5awV56corEt1gbkskiznR0y9mp
TOQcGZlBabNc8tnEQB7J6TR1KSoovbmiqD3joKf8GsVHDhFl38+he5dXrXOXOlqxTxLjVz+/WwvI
BlpLHpKqOvEhwTcXiXUrdHLoE3VFtlA9U8tsnvpu5hkHrh5bde/nczU8whF/asF+2xkqeqdjYtIH
oblNuApiEuzQUniXwmhuc72Eh4KRGGU/iIFEKcVNJOOG0o7HSkXuDUzH5hi1RU/XO4Gjc4JwIVFA
e2HXhQo9+sWyKQSuHu/FfC/YPgDR0Hed0q9Tg+0srPgShkvozZ5fT9rvFglnps2vy1Q0m75fCW18
8JQ2XkMkPyq1vBGcRqWeX5DRR1l+aKTB0jRoaM7HrT4ScQbqpULDhAp/QI7Py762kee3Sqe/KMW+
g3R/URr+Uan5Azv/xpZSbjAM1su1RQzoMUJpEjiETuk6MM7Gc4RBAADfea7rdwmmflWPFoIo4mhp
Ul+Xoa0YR7E5XpTjIHh3sR8E1QQbTzkSsEYzgJrJPWT5MQ4GYbyZqDbtQH55YHZ/JtyGyuFgYnVo
leWhmd8dQCLKCREqT0Qg46unXBI6dokB24RZy3At0vwsBzacyllRsBBtldfC0MezhvliUS6MCGVx
hy2jUhIm5dOQ6fhSKedGEXUPIZ9VUwHhQLXxQYGqnB6Y6N8p+Y48KC6bp+EIdRehwmuGRYSzmqU2
ppGi715COZ8LzCQRphK2Z+t4wldhhrhN7PrKb5OZ16QRA8AKl3uIpmKblw1OFeVZEaH22GNi6TGz
LHpJ2YC9JVY+l0o5XrAlbFIsMD/f2lGuGCcnsagKVgvAXJyt6m+kPDSaMtOY/VnHTgGGsPqzfEeG
jucmQXnc1dZxpMpfsOXY+K0x6czKrUNw7pVMAJQF2XOInSfB1mMrfw/pvEw0ORsx/sQW9VQivnvl
CMrz39S/SNcxCmEYStheATV4lha8ymoGtwVbHRU1GR/Lk6ErG2L22SkPEvE+G8MS3xh8xDpTPqVk
+ZTYltixfDSj+Ygy2e8bREp51bwYVnqtlOMpx/o0Kg9UPowfplackUYMxxablKDwXyXxFyG01wAb
Fb6UvaF8VSysB5qGT1OHdkWEJ/6IqH3FdRKtRuXLwqf8bUmTF9kuETeRfYOFa8LKpSlLF9YuD4tX
YvBdLJpwgajFxgSWP04YwkCab1wZuCsbq1ipPGOOco9pykfGxGK/1MtHphxmvf7oeSUJD5g5KVky
5UTzLPfUYiqOlEUNq9qy3DLlXFPfr1JWNpdSTTZ7LZ11TOb2Z5mrZe1LrTxwHWY4oVxxAnuc04xn
txp4AjvvmSDde2GbD/hunizlrFuUxw717rHAdGdivksw4RWY8fqW17BS/rwWo16WkckN2+ex4PaO
cpz1BaY+/GxXXbn8UAPghUVt3CCwwdDwUmEIlDZls3IIDvQUZGPYp6ozfUNHsdhnlDcRxsIag6Gp
nIal8hxCaIuVB3HJamKMlVEXe6LR2X43oyLEtjgq/+IqUF7GeGbGGudvTNVBTLQfektp6bocGzNK
zFmrZ7SzLAq4T3fUtv3aUr5JkFj8GCZ+HeWprDBXesplOWO39LBdZtgvudZKdEoJ8AR5G5VDk83t
ecCyGZJgQzn/B4oxPqhh5OcnJXxkaQ018Xli5YNGIlH5eWQvKUco1lBHeURtzKJaZF8wQWO2wkaa
Kz8pzOLfjia+9Vi2fgi+Y0V8Lu5T1hICOyrBXjyEGFR75VRNIjyrUplXlYvVw87aKl+rV/rh1EHR
hVPqCILnbBHmzFUkgivlilX+WIlRliNxM82SOQ17ecRg7gqT5C5V7trcfcl/3Lbl8vHzoQcGgpy2
enAtWOR9Gt61YMRZphDTwxlhIS7ZxqHt4c9vT/RQyow2pf4czhdNLji9E+PqAt7AuJwlO4n9iq6f
ZYmlTWsrto6F8hEvylFc/FiLsRhjNZ6xHOccTQUW5Artn50y7BDOmz3OvxysygjOcAdovwoszNZw
4amHO6s9mqWT4PT9FRfaY1IM1xQDtIkR2sYQbRVCX+kpjmyWOzqSuDAFNxUoF/Wi/NQG+WIp7lnX
qD97I+PcwnmNShp2TfBaLPumhelqKlMcZivl2E6xbneSxtoikE5g6iaU5ztRLu+emrFNW1TDHePD
IPrjFuUbr+nKwCA+KKd4NBZvEpERrhfk7eYvG0u50VUPFurhlTNAc2uQ4IMTNvYeRnQ0jgm2dLF4
v1qXX/+2wLJe/G/2zmu5ciTLsr/SP4A0CIeat7la30stXmBkMAitNb6+l0dX1wTJnODkPLeVWVpV
ZWYAF3C4OGfvtaV33ZAudt8dXjts7ab0t+vS6T50eN7Bs5J4iw3eKKmZyQaMj0hZ9aDqJFjmK6zz
5TqnWkBSxBLNJF4xjiZ+Ub8BRLtDvrQDZoXclBSK0Mdbq97Y0qFfYz+fU79/UDDvF8otEKFpAT6b
zhv2fmSwEnltvZBIyDuTDAAKjrgolwVogFoyAjJJCxBgAwACwQ9IqHK6IAVMu3wO8fVUg15IxNV+
QH1OWiyiqQQeAeXkJWkjozcsHU/c4wVE1EUBVkeNrkRspPu4oCZDdl4f0qlBOHQZe/V6BINQg0No
eu8wwAxYxgVuQgJxDY5eqT13o21a1+scRlMZuLRvHXZeVQlbjdBq6nvDqjO7GROAs/GcVzGSAB0Y
JHrV1USe2fTeg3FIwDkUYB0ygINzxC0dgh32NZL94FHino9k/Mw0wBACQEQjSRGOZEaA3bxEIRAJ
YBIVUImgTsaZRXga5GIsr0VXH1WGQwCKYgBJYXGyZeXxr2HHt+tU8kPEPQIR/Sw48iw0QT/DJqQy
scaFFo53umRfOEjMhedtrC5RFo6u3fos+XMFYEaNxWfpSobGKGkaJlQNSdfovBrJux2synD4mUXB
tVCbrZxPOknmaCSjw5K0jimDdAlMczaVp7Lc1ZLq0YL3QFYLeDr37j18PDOV3rhj97exx1HXrPt+
3tvGMwQdMYcQiXdeES59BX9XhEUHWAFlX5Hs+Aj8edeNGKzL/j5v6wdbhU+deLDY9CFbK30Bg1pB
sIwQpl/mCvzzCr03cBNDUk4cyTvxHwpJP7HAoOSmc3Q4f9Oj6G5sQCnyhXkdxUKJTHcJAffJxR20
HzaAlYpaBblTYA1J4uUUQSkRGItANutLOosGpsUE1+KCbRmJG15HKn1kj2i41GAH74KwWTIanzz/
hwD+AjyLJCRFgG1q1o3kw5Q+qAsatrQ8VtSw+oUAJZPZlc8MaaPvy9m1CQ1pLuEkc3tS9qhM8W/C
pJkknaYeyu1gx++dN6Dgr9B/milu/PRt6sRD7K7T3KGWo0rMnu7vlDi4JZ/hVS03wJ1uLAA5FaAc
G2AOZmwUQ7hRAPhhapFUnRC8TuzCguklcUeInwpKyLkjWTx2Pd4ZQxTNegrrNnsBxXKw8gPwQcnW
zTEX3ZQemxu3GO+QC5YxWlr2I1VfUv63dbabLsNepftND3lRAQyqsXWBD4Jtgl++fjHBCkWSLxRl
b6kxXnQbrlUHa71o64Zzc3uWUv55DKRIACtqk5boZ5AeQ3TbAjMKOqhGPE40tTZ1sNE6JK1xh2KZ
ThsopN6p2MopFxsC687AkarUT2NtLwyULuRlsWq1Jq6Ein5wD2gp6TtK2orxqqQNqYqkT4FkUiSb
qZeQJmBNk9vtkIq+RxzGtqlxsGzwVi3HsgHKk0/W9zwepwQ5fIFdQH/C9mccG5mMk4TbROCGhJZ8
pUp+lAmKAFf2YIJDaq6xyx9iTd1bQKc6tOwoXp7NoYtoVRW3gUuzOZGkqlAyq1Dcsf1WrVd/qA6k
6byYuLTWjUfhHfHoI5uJu8jVKuZDU5v7OoEM2Bn8HLL6JIlZpWRneZKiVY/Vheiom3QqqCVZITyP
OP3hgN4CfffeShaXLqlc+Ny2daMesZq1M89wu6Xh8+mPVPIVHfaBIvleQ8eTkMQvKZ9vlq3kgE2l
eOuETwoavIoqW3iSGJazK5y5kiJW+EgMR7hiBoCxEdDYJIljAvQYGmaAF3EFLKy2KS4ziGchqDJ4
49ksk/Qys+pu+th7stggIg0drse6emsHVmBTNA9DskYx8zyFKS4+yUajdHokytyi3B8zmVJP7iVJ
zahgqmmc0Ynqw+RcThDXUtBr6LG0NTfbXiLJZbMloc0xYLXpQNtMSW8zwbjpvbbsQ/5QtTYvZt4q
J9/R76xKY0kAAhdIGlwCFs4ED1dF3iNIccz3eV+umLpYYRP4NZIqR9fnUGfcehvExXrqjG3he9B6
WVWs3IL3KJp2o/DVLJmwFQIH6f+T4RrEgpcM1k6At4NF+uRPkncH+K4pgc4p4i4jw24IqO7E6GTC
+M4Ii4uqY450zZBDhTo6MwoUl0DzHyriolrJ2xv96bEEeE5hUntrG5mr4PCiPQ0/Zu+sJ7Mg5IZW
dRm5hBUUN14V+ivaODMnxpqGmHVntXWytfUADqCq3xRJ4M7TPLtAJrn4JAEt7Xi4irDiq0lBEhNU
wSZgAbJqFnS/SsZlLTwUuBoegt4m7tCMKmSx0Q+NPA2qFc4xw10CZmmVSJqhCtawlnzDCtBhDvDQ
I72UKjl7/hIYIl7J7JDZT2mI/ZR++H6MEVOAT6x/cRQBKnZu/JqNNLtSzV8NaCsaN1lgqpM+AvYJ
Ga45XKmS0ChZjX0FtdFKXoEuQiCVPEeOT+mSNhy+yXBXFuwn8uHRUmFA4j1+dNehmhnzFKVwC2wM
Qby2rXqNM6wevsXgJC3JlRyRGzNOfSDLebSoJX2y6xBMUKhlUEo2ZScple7EN6ZOxbLA7rmmbvEm
TPfdMZaZRFyOEy2LnPDgGUHI/tJxNqOmHdlDYTWViMyhynhJFcvtlJxUBVUElIG0PI9E/M7yQE2v
zVCsc2hRCED4bCBx9hA5C4nmhMh25cLqHGF2ThLeSVjQFRrUI5KBeoUx17hURVXthhxLdTC+RDBA
YwkD1SQWVAehZUtQaCGRoa2Eh4YSIzoVjS6LgiqCLAkZlbhRg8nWqMIbW4JI9QEVOGQ4wWExxa2H
gQHtj6+8RBXhK7bEmfZwTXMpofYhneYSeYq34dZ0gaBCNjOOOlxUUg9C1gcQCqkAaDzV7ENTzV3k
YngBIngOo6Y7d623QIU57sb8jIUQE5PMcNHEC9iYd5TKr4qEtVYh2NYJfivtq1jiXFsJdg0FuuTO
BNMXFNGTBt8OmT2ihkZ/GZFIOB0tzZiw8Q3YjCPYqUvNCzyIxLhSI2DJDXuqHs6sA2/WcS1/4asp
ZBjHe9F8cLWWxNPGo7ev/JLN6qsx5uBr1W6aK6M+H0MKEyZOilHCbqufLuTbRiJwQ1i4hM/f1oqz
1HDXurBya61+zPHqRNXbZNu3WQ7bREPDH8PYzSVsN5fY3cmyb/DWvzqR/mgY5cYOEHIgmZhmSNrs
uRbZzVpRxp1mo/XT0fHRAwLMQ+XXg1zmKNNdUM+iYrxGgTzDlhMuhwxoGaxgXQlvMQsr9C/fbdFc
Nz55QQJ4M145DwcABnqww0xMGwGVdlOm9pWK5xKjR0Llqe4AsTRn/PczA4pxLHHGoQQbDxJxPDkV
x3BJ6tMmRIf9lOwaOIt7ZHnDkimpmHV60+2LQme0/PqvYdVOfEb5uYishA1dTHmrjpunQj12qffm
d0FI4HNXr7Ooei+GiqCg0F3rvo+KE2tfYGOwcfmlE8DzKLOfo6mqt78M0WPNphkNILXjPLwgk4fo
YAwnd2qsrdf60P8wkS+bMn3nVDuc2liQ+lN0G/QqGkmDFAs8Z6gPI2voLx95wyLHQdrfO5l3j71N
W2DFA5PkhP6uwU85F+j9XT/vIVW6Lw5kso0foFZwYdX0FX1J6A73woj067swxboDFTtb2nlSrkE0
/KwluqLVkrtpKKx9W8RQPkPCvolZpwNsYfaw+nScudMQwpdyHHRwsXtbI1kZs4zgLcoQ5LpiTk3M
9NohkWjSs2Zhtea0dJE1L0yx6dRgR6YOrzIvJzIHTdjDXRRtSkFabM6GozeZ88L3yELu5yTXrrVQ
zHHnp+reg90EvljdQFTeaoE6MxpUFT0hIasixD4uRr4Cy6y0TZuaD01EhHHuStpxoUGQd0rtohBZ
qPrlqkwLcTfVDRCl4ZbcwmFpsSxLQklB16e6jIpvzIbeeDNTdgl6GsA7oJlFwqKK1QUb0KYjSZBt
fZLcd+mAyCRtbnF5mxtQTvYtgtCbvKrLNXF2zm5kk5ChaLujJcjOOtcfHTNST0zQR6gb8Zw8bOr5
yOm8nJN8Vr5mycgGjKbP0hS2lDeWzzRar2EQFRTRyRoq7AdiZQnia2kN1lnBU7OmU+ERVqOHFLOE
JONT7D/gp18Unej3DC5qvTQX52q81002UBaWZ5Sr3b0Tpvo2rkzafhbpWCh9hm4zcrq7pXAWoZ/O
7MXU4dFO1WFlqFWwtp1YP6Q+4C9kkaPWKc+ioGrtRE50VlDZmRq7GNnZ1iaILAjoaMsP91UdH7vJ
6Jd+o1trfyq6h0Zx2eLXrbNIaPAuphrzT00SswYR8KktZb6u4vrr2rcX+CT0u7HDIe9wCu+AGc9a
EmimvB/Rhwz9qVQgknV1tNADJdkErGC3keeZSO3M66RwsmVpa+Vd1raEQtJNWBg+UiHBW987YXlV
G7g+vVEnPUkJ1UMSIQs1AIIYxlCdBV7dxdgb77bVCWhAnCIjf22XBlWuAPef3fMtRkqGcbJtn232
qJRRLWxzTnKnhHi+UqvUzkoZxnNFaW9Uw63OJeVGhe32Oe8E+608PaH+kMe9MSdXDmNMKTJ9WTtF
vplsZgiKHeGGgzAZ7NjGDkN0HwwAHmIoMMZkvI3Y/57DcDrXI2N9GqAyhxky0kGpw2uDMVybyB8m
VpNre2jfQe6Euw5zXpOE5nbK84YFIak2LTQBPsxFrIb1oxUMj33ZGgs3YkIKvIRqWDUwgrNM3Svp
LzmtuSSBBtpBzW8bc77VjqVr5g+BcZjQqvVUNuYwSMNtMbSLTjHMs0Xg3qrm1pQ0J1/Gd9g5swee
hWbxo9Bgo7z3jbMcw2bagGCbNqGPVhSvuCJQHakt28vORkDntNU5FqqxHz01miPp8Ja9YMVIkeKd
GFHowfhRbmd0l1aNhplKXlZOvFSHCBf5j7+oGtU+Zf42DD2k6qbjrbNUCsBL1FOECPsrRSgqEqDs
zRXOK6zC7raAXbClPz6Le0ubqR35skkgXYsI4mwic2Yp7u471SQvGEgFSwPc9hlJ2d7NSOrzfmqf
KtqHrtpLwmqydXNgG3pRZ4cEI5FasTNUNMolsGZXTd20aAApWGZBqD31HvoBlFprXpdLesb4VDst
JZjWfzPU9or22llxp/SILL2h1enicpw2Zj4dSGKJ5lTCihMlsw3mW3URUKnjFGpQZgS534Jw6Pow
uhZpG12PXo4gVuO09ev/gwPmbTIv+akUVr4Tbljs0Ds8aHYOZc0pb4fYVe4mzY5PfRW/OdeTN2W3
hLbXN5yXHK1PiRchQLnsftojLSocJAuvFyfFwhAhRv9gWl637vTxZ1aH5hqdRjFX7My9KvvJvZos
tUQERam8ibNx7UxePTdjxb1yUsQzbua1u9IsAQq56C5sMZwShlidNR1FDQRhcwvximfEK0+NdTS/
mvfQgF2nmIZV7df/9E9aYj34ldVcxtAtjvpQPOB4huTqGI9WpEyLoOktPBuGeHQTkFEEFtcg24A9
p4jeItzmHXRUIzc2lReFC9qGPgSjynmAYpHPK88zwCMRr5qnGcm7REFdJfrBbZEYBWOVzCegCmUH
SS9RFJ0AuYBE6HGYcD7f5pSIZkOZkIVrBz8MB35yrxXigPfDWoF8yfg/MNjOMiYrqjfFi0LM1Uzf
+WPIEYMI41YbxDwBGOH66Gm0SBA9StWzBfg0o0jClrlod7U27YT89nD+r1oX5ZbLyzKMq77srzOT
AaZZFG7SIL3P8ciSzKBeidhW1hM2EMq2DboVWWmhnF22ZMmoCtU7PZo2pL+ywy41mofJSGqMDbVe
Le/z6EwZ9UqLJM2NNLVlWzz0A4UWZ8CG68TsWtXW35jhPphIiYrgjMzDHkGNqNtLGItjYXsou5AO
9Wcvnc4YQW6DhMwKT8XZ6d0lEEPTbrgJLfulVDnJFVoOV/VaHf0X3zNpwWIWKMfyAckuJGHzKlGj
h1iQcIWW6b4HFtfQXZYBCo+2494qCVp8AA0/GpOit6IMKzESJ2lH8SYx8gNhAHddSoMGfPZVYvwc
YQNwL0X9TOFK23t6U8w1s0HDknsvUI2PYwQ5IDL0bO529RsL2psnwPlQqtj69EHIxJtnA/Ur6g/6
bHDiG6V2ryfF2UQYoGZliPO98lkwVaeeY5BGqhnQEKqGmUGFnHPEBnjPbUFNYlEE3XsEXNcUCVIx
m+zAuMSmUhrvbae+liWGSJXR1GjVSaEg3tQ2FXW2ylGEVZuXCPNQJ7g1zqAYUbGgvjerRXJvNvpx
Yu8yt1SUyGH6X5L0/3ETfuMmRIv+f/cS/m/CvnAS/sdL9vYfs5fqtX374Crk3/2Xp9DS/rJMC6yS
Y9ia6eiq8W9PoaX/ZQhbNyymKkNVOd7+H0+h/ZctVA31rIXQEic7wvn/9hRaf+E+ZJPuOOyR6KVZ
/ySxi3yvj34Dx8JqAAzG5M5UoRnc3u9ukjYKnBRM+7ig+bimpHcYd8khO9jn4uCelXN8Ci7pKT3l
/Kc8IbE6+PthG+7tTbrJd/nO3IP0mmMyOSbn8lgeg3N+VE5o847NPjxWe5JGtsXGW/Gfjb8dduE2
PeCmOASn8lAfCE08tIfs1B+MuTcbD8qOHu022QxrilSbbCf2HBGPEP7PxbE4wkw++mfv1O6jY3A0
t+Xe2Ob78Ruf7988EA3omWbqqFptnHMfH0gyKC14CQpXUz+xk2ZNhsv421C5fPVGfncJ6Yr4zcGj
GaQYGCOXoI04602Q3rA6/3wJTTodf7f98V5JXeJH2KblaOqvYKbfruExn1HCSYeFGaJAzegGpDtd
EyZ4ZbrP/RFkxEsa04hyy1Wn95fGxcgVpluz+RG4GYP939/G/8sPdjRBGpZt6nwCjOhPkUn56Ol1
5sTTwu8t+mzEW0/m/s+X+PJ7uYSlgXU3NVy4psEX+PszVVrP6iuP7NmUascE/F/WLITurP58Ge3L
u6MXJww+aD5cFXPrJ4cpHdmwTV2jX+QRZGmlPLOzeUBfsCGD+mc1Cmw5zbyjh96lZOT2/smKvJuq
Vu/o/j59cy/6Z5OtnAagjQlTdYTrsOH9+KO90rGMJObjNSb7LbPqG9iENyYuWzHJU8XJp71CSIAA
iWC+kTu0Hl3ECjkN50mk+G/d+8QOyX6iA5YZO9Mz6KnTUZNdJL+CJzDylywThNL7r2WPWYXUG4zD
0cqg1kO7ETiTi+QdL23A2YRdc0SVy0MzYvvuvTVaQG4ih8a8284bbXjmdma5Oj0OIX+uVtY3o9Vv
+RRPpfD2rnNVAU9CiZwfLd1kUfWwP9qxWKmJje4EgQdsx3cPuNAMb9QztonXxqJAboP6nEVi4A2w
HKv9lgKTsPwnCqg3gV3dhNhQcLXGZz9CYVp2s8FFI9iSvRfzIACF7Mpg76dZMtcV3JZDcw6U6mnK
7RrmRkyyHQX2CeWZyXlOZxJfepSXiIQmoSweWpjuKMxquz1pEr5dOgDIWwFXmvJ4hMsAABdXwU4S
wrqYriNi3DAayA01/64iMTEO2ep03wqH9d3OW/RhGYeUuFN/NGq7yGVEqmeJq1Jbwt4p5nFJ86bj
O5tZCR3Mjn21UWXrGrlVFrQ3bhre5R3qYLsSe8LRT+nUooub2m+mya/fm67RR2PcGbrB4vFp6OlD
YOc0E4fFoJRP5hivgjxZxXbxzRj/5QD7MI/xvf1+nU9m2con/8up5XU4rbpp9JIiwUWSdMnbcMPu
dltjearbYNMG0wF14Rw71YJjAXFxqC3I/83RlBTXuWdeYCjPbPCnLoInwwy3f/4aP8fCOfJGbSY4
KAEma+mnB5KD8Eip4g+LSCX42ef4Oal3A/5631YPf77U381BpoORnE2DqzuGvJXf5nbSl5wim0QP
Vsyd05XZJ73+3SW0v/s9xIHabFl0Cx/ip41BPvlRWCtm/2sBMZzq3LjVdYhHXW3dm0Ft9p3WHH0O
CENBv17+4L6PtiHp8XZcXtMnWtl+9pPW7IxZ7G7wKgRD6Crq7tm0W/IOvRt59x76E2uoKYYq11P6
bNEoMweJYzboU8JFXnREctPSX1CrJNi7nZZdk9NqdKkoiuRWz8ozB669Ok2HVCv2dl6frS5eNVW+
m1rtjiy3TO8fBsEdudEutTlnc24uTARG8G4BKL14SbFTkYRVVbU0RxlK4i68lABuPlI6elsVWY/S
JivVR1yj5mhbdZQw3WLKWiw7NxLTrGd0tuU/a6TxS2FgOAPIPLMf0KjOcg1Aa5w/NcT8+KOyGOzw
hxdCepbRER2pSeQxsXEv5lBtr3P/mIzhNrSitXziqoElu9Dupibcqn6PB6XEX6Iraw6PKs53t1dx
3hP2qCn0aSp0JixAlyq2LgOlGMPVNhOhDr4JAY6Q49QN16ZXXMd9uiON9OyRSjzL8GvpTX0ufZ/q
a0i6d0q5+GyHK4C2VI3Kp0lB6SkqsWxLUFYdpfls5AgamunziI44VXA2KnIYqodwxEDhls/JeCqU
bNerJuUkJ3uaAHeP5DZNPBlS8gY2VJYWbpgif8jRW6fFeYpxl/cHy+Bdxu6cGeeS5wXatf6htkdi
Y2jb+hmJQdqPvp6OIcqloJgWYXSfon8tBuVGR1lJ+7l98IaSPijS/dI5Dm29T4biOlHJvuyDa7pV
iqoenEw5upoPklQaRHjv8P3asOQd+Les0y9yTlNb59KX6KqvAAxgpj3XbbNXCrR0TfTkVPXZySXa
i8b/nYb5MoPhzINcuah4Smy4nakeAjOdE0e9R/5FjFq4NbTiGgn6uosS1Oj5bRP3C0vh3XY+gnX+
tDxLdlnhn8CKrk18qRJPbnUEAXk0lkTYPpQVFYeXZgy2OlM6jEQFHZtJCl4LGA/Dmu/ZFys37jDz
HjLepFI8jw3C/FjcRQQRtpH9FscZxWl3UNF3c0IPWHkkumziHpTOWDaBwPCEdjFPcl5oDBZVoQqB
75mqDFb8MpyPKBbRCD1oOIdmE/E2Cd69jo5Q59/IOVat7Wfd6X46XbXMw+bX7Byz4ldpfhN73ZVa
DISwNVjlHQqQjnsz9eO6i/uVfPtKnGC+TXaphsQktuOfYcG8j9SaIzLSt27Xl9uy7y5TdwgQiqoM
RrCfOKLTahn09b6COk581A/wxW92/ShE8oJ38FoBlTKX39JY3rhYxsPG82ZUiYbYvFg1qwfjkJTr
va9WD1XTPuRUKJqOkwhftTmCOpU1xj7Inww3wyS3aaCnFxMs2EBcpqHeF2QfRNcJ5mIvL55ygUdG
yOQIbSyu/Tpb0yosxV1TXBNIecwCA6o9Ul0IcCmQ4ubBYuOKnWzXdnQjPdRmiALCGcCtJxFnK/lP
2JV68AC1sila2Hp78ZpoLf8Nqx8PgWZd0JPusIbuRm7GDadDyJQ1OuXe5JnqaE3R5GyUOFvbhvWq
IdCKErakSkWvjhT5rsGN81rk6QbR96+VFcnuzgmpsdse6cvNg+LbczjuixpheWetvUC/bxQNen8w
oBJ2L/IWBW5nn10A5l9CWjBwiZJ00uhnl9f7OC7mWJ5WLSk0Y8+f63mQubGvtEzrBvJB+YXSwDyY
fA8FjBGXwZP4/9oy/08t47taxh+LGbfBT4oYwUv6MXhc7sX+VcWwdaoYrqGhybEsFd00f+u/yUjq
X8IRHIXQ1quGyd/7dxVDt/9i6wCJh0IGTn+2kP+qYejqX66mqfzzuP5NFGbGP6lhaPJI/vseUdV1
YTiurSIK41ymyv3Sb/shUQDsFCHCTd3ogGBy8AqyjpBv0IXg9+sJFxKyEd/sVhDWA/wBbbqwnFzZ
iqkjeCOnxDZCj/UbHIREhaHATVvlv5hcP4b/5f/M/+YI/GU/JW+S+opNb9BkO/X5DNyAfKhGs8/X
lckJMXHIuEzK0qTu74YnlsN9U0Y0S1RwfE5D6y3TrQFPTrLEHAGQxy8okTQ5gTmhik9G07/Zvv7i
AH16iKbj2DbvyYBpaH46QOdROnJFDREnghIYtyjJ6iiFWuYaT0qsZ8sqSOp5b+EjA7LUzaqITmOj
i+kUtlW5hdn5zRb0b96qJYla1C+Q0VAG+/hWoV22Y1hG2TpAg0uzZHxNE/XiqSVdJr3cBR4d1T/v
qz9veXlFFo5aRzjEUBoo3j9ecfTDVBlyL11PlObWtrlNEg8SXrDUndz45nn/7bUgiWkMBijP1udf
55VFWWVWukb4IO0q9clzKW5ZtMqx03xHjflyjOLTYGbnZ5m6Q2no88Ps9XLSGvapazK3+xnaKuWY
cT5Ri1TFC9+pG4KVaSi2nONUUCeZpvh7vTDQVCGcAX8czsEhN2yI7XY/TRNRQzZCsVhhT9RXOulK
JC+hM8voZynjNwgrTbLCPg5Nbp5CB8VOCjvaZ5bYwFLZmpafrn3TudSNMlznCa1/LJ8kJGJKaazi
OCpBeqWHdybHg8WAzmH557Eh38eHezBUqmMc8CiqCWF/Pt7xUHNHyQAlTgHpiehlZ8OYXoK42eR2
tx06zEKNWev/dETKq3LGAyzLxb98lEIgv2uUPF27GbZutqgG0J16NyRIssCbB9/8yC+D0lDBsYCw
02G+qpSdP34AWSP8SHN8tJkDpRo1v2s7hKe1ty4xaP75eX7BGHFEtjFcU3yW5WcWiI/XMkzHzeKk
jtetNXrLsMBRpXh70j4uikKbUPOpwGrNT7OxTmlTP2O65bDkNcbim/uQv+nTi2XJsFyHxQiGxecX
C7CxqR2RxAi0jZVWRkuOpUsrfenJ+on84J5o6w0g+TVJek95GLwZZX9RJnHWvfDxz7fy9emzuOJS
Y4xRz6P+//GJZC2U8N7n6eN0IZC8QihYEmV6GXAl7/TE//nny8nKyccfrlug+VSHwCRe9ufKP5Yl
0do2jPDS3AceG+h02Rv7UOA3CHFHRe5tHpffzHpfvyKu6TKr2yAMWf4/vXTRV5WrTWxdoxDiUoiy
eyo2NuayuPWfYEK8Gqnx+s9/pq3RX+FHMqzFpzHdjgi/0fyAnYCHPeynwH2HKX5u7ORaU1tIwFVL
QrDyzbv8snhJPiMfL8UZm3r356VkCnQOIEgH11B3kKjONMwE6C/AXYEfdMu7f/wbqTzxEtlK0U36
PHKUAjkB1sRw7eLlr5SEwevHAKWNbdbZcFNCTlGAZ5IJe+Wfr/zrjX0aRXSVKaTL38os9WnQalMU
RKNpo7uhC4suZ0pm2V7olXWgbND0GcXcfFT2g/aKqjSB96ehFKiejTBG62Ep5amO924N0gk6k/5I
tN5y6C5+u3cgCoihrE9ECHogHwp1rWdkPYkaT0Tv6+cosQ6K6XnUBAiU4hGs3XK0npvROrW5t9Hi
1DlMTvTdD/7y1Ug6F9g1m2GMudOWf/+3vabZTZhqwVCvfcD8M46GCnGXyVltImU9FNkB3DaEsKS8
8Gd886y/jKmPl/68gyz0WkkDBQIepzmaV/MyUuYlqqU57kXvm+3ql7mIaxmayszo6JR4P3cWwhqV
JMX1EiaCs0PdMa/GkY+228G/+2YEfVnduRTB8wYkVpXm0OdLKeE4VrbSl7xf0NLO9CgI4pCboHkq
0lXq2VCFixuln8D32bQ4FCzLIcW5aFSghUzZa5rpi7x+ZHmml04clVBiGuNJQAD32LyV0gTPxLrR
lIIw8mgfkCg2j83uRUt9oBgBzHjY36yn5nT155/2dc8vf5rcb9ku5yPgsB8HSwQjLm2avFz7Y4Sq
D9MveULuGrbk9UCnJgKkjVUOD2tXeGeKigmaq50HLWg1RtqL4WGZFVCplwRZJd8Mpi/LHrfmCOYo
3RZ0oeWp7fdxDHx7UpJYKcjai9VVGaUIq0z9n+4nuIg8FlqOatEm0D/PvQ4F1ckzAKl4Bd6mIVlZ
GfyOBGSaGL5rFXw9wdgurg8MGTTo+MtndF5XmWOtktWxzpy6nVsUnF0iOywr9ZadB0Iucwi6M/0s
waoxvKY9Qifq2exuyW4Lv9u0/s084dIIMCBcq3ToPi87plH0o0Ypcl3bZjvvPV691Yw0yrXpjHHq
OdOpK0Oi2Gpue/PnYffrsX6Yk3kQdAY1uvkGs5T6aU5OzUKDqaYXa1WuPB1RR7UFLdhLbGKHAgdo
v3NsHBOPiKc8QSltKWNiNAzFk2/IvMayDBamF2J1izQCUrr2PqfBWcc6wuHMKAhzS8SmHyHng2qB
g/DNZ/PrRX24f7YkFA50gIFsfL9sycDU1xwnpdNmxO6ITeGq741bNVfJVBBs8X0FP0ScwKKBGVkW
DoVxks9EMcUzow4lV68gI71blik94LqF65iEixCLLwfXjerC3DZr5DnDuLWU5MyTIOfKWhHLemub
zSljOTG1bIN56Cgy/uFRxhUBCTArs9mCeJ93gNNJd4AXiwQaTiH/lZQv2EWduGK40YIiG4rkyAen
5Y4C790AOtpTdID1t2kV9W6a1H7Wlum4VDrvWLRw85UWAWtqet98gcaX2ZWFmdoIHwRHaVu1P33n
aWWS2WqKfC0KbZ3rCN0qo1sUEbMp38QBJ32ycGPIYmRT81QxvqT2yFzcAwqKo+kxatqQ7GX3Dg/u
Ca0xxuXOOtstNP7IJC3B9P1Z3jvzNvV2dXvfEV9WyZ7k0A6PYaHaWAXj27QHiUAwg7r6ZqTLkfxp
pHBc4Uyrs292vxwiIBxkBfl52Xpwife1KT73ZIJaLXrvyF5pDerqJodJ6FXmLk00qqEhJCE61ZoZ
V9Sgw2vRw6tArow/W0XLnpPpgS8QXURPOuGf7/bL+s0G1GESpKrhCg2j4Mcp1/A6FWCAma3xpZO3
nYpTPuErSZOtKI2DF3jtN3P814OzvKL9a/drUqLTP00ErmpE6TA22Xr0HpO+wCFHctdETxs5noNW
V1lQ2VGJMRebyLEXsesV/x+/mRYlm37Q07QT5fD8fbtEEE1QadyBkiMbLypeiN8rF3IQfmR2YjIn
g7r582P+ug7wq13L4C+Q0l1Qyx+vOag1WhEa6eugZDC08YgGWon2usUY1h6nPNgWDUFnnD2XlWbv
GDoxpubsPi+8zTe3on8dnwZnS+Z/amugej/tFlGEiTZox2ztZwAQFAAHkDZgqI1zx3sfHWULVvQl
Q0nSBNpGJGfReJdvbuHLQsTBVmVdtFS2WBy95Kj87Q3kYdKyXvbZGjTiTKD5BVFjEBxHvoneVvsk
bG5aZ9j3iIVmudX5C/fZM8fHeORVlfYEtsqHg+e6727AdsnI/pOy82iOG9nS6C9CBEwmzLYKKJRj
0YqitEFQDt6bBPDr51TPZkgqxJi36NfRHepyQCLz3u+ew6BnwYTIv9/lX26Na2FHcH4hu0o97O2b
nDwjGtacCXIzmgA4eIRGEyo8ibQu159Iq+1P2LPXe+3dwvHmBd9dl4yvzitDlPRDmvs2GfawCnHL
VluxrOG/P9rfX4mUjmSmUadU/vajFSJrZ5nwSiMIxILY7tI8kvn9U3xyBvxYUOGHpsbMwiIMA6Du
u2uNJFDnwM29Li/q19R5J5vJwuChTQdmB1KdgTDtTjctw+9c93VtGQiu7c/ew/V3+vC1unQIsCHo
1x/y7YeNnXSthKGVYR6Z5VYkSJUZDtVi87JwxW1G8+QxhRdGfaB1y69/f9HW316ccwT7LdioFlWs
ty8+kTLLq4aCMYmsKFZ5CCap2UqP7lRZ/yq7JIjd+ddooC+nsUmEVn9p0lvX7OkgWlimttbMEWIe
vK+6B1hoXK/zMupe5Zq/xhoML+cLNM9m2xnri80Qrpl4DGu4i29XyVcNVuknkbb/jgdvvk3PBKxt
6uzO+TI/fJtqaCpAdom9a7UlO4zdutz0EuqHM0BBYv4SSOoSPZbDhOXTbBn3syccKoq5pa6SzDV4
z7q46tDT/QLBDdU9q14TwZxd7dk5pYm5MycNyRDCgv1qjgf4XcnZswD5oIBtt0uW2RfQbO7h3z/U
hxWJj0VmiOcgCHzXer9PHyR33tq09i4ZBG7CbP2BABmjkdsxIwxQUp88NiA6AXMVL/r/94F0PcxK
TiNcohxN3tfdLWAdEF9NZwddB2qoCsdcR6HTCsRhzdniav/kcfRhabu+IG0Fj7igo/MUfntVRm3l
wB3lBcfCIZVYQZgfeBbQFlh3Nv2B42cLwV9f0LEk6AP+vHxf0Mwr1xKDUs7ORTPsWojjygnduEXN
pJ1awdZn/axMLf9y20vpcECE501m9t1nHOrEaJvW47ZvNG0vRcJht+sevUZbPnlQ/HWVk7ZgG3UN
YurvnxSr27CiRgDTJoOHe5nfzAWBQFsBh8GQPezNPtoq4X0Ze68LpVpfXBSTS0Gw8N8X8YcgKHVT
i2YZ5TYeV5zv3z2yOL1kDvormhI5M44JcWQVwGnDgO4wj41xBQdV29dXSEEAqETfjdPvjIHycyct
YBgM739yZV+/5DerBW+ISiMRRDY/7HDeFRuSUeL6MFJY0Sa3Trz0rzmAw08+9sezpctT2nB4TNuU
G4m1v72cO52AgWYnZdhqzHwPes/uAc6ezJk0BtDWuQ7CMvIE9DEZNWGOe4ncY+quvyTAKdBM68ti
oIl3a6ajlRkDy9DKYusO0X6i0uOZw3hEhMUJjb5UW35yXviw8lzf/LVXzH1BTeL9vZhJQ3SAaYuw
1qRHNcnM4RvkjBItzwuDX4x3auZ0kzE//ckx7IMAhquFxpHB9UKxRXxI6mpqWYpBY4hZq6lQ1Vc/
pANgo4Yu2KbRnT44LyWpk/VhrXLnkwvjgxXnvxfnaiW0TAOaz/32N4ukk6T47cqQEs9lrrSdZpi3
dUTqlRpZ762/5unFBkmlRpeIXPJIC8/0Z2/NUSAkFt4AODOrtrGgPlorsaNP7qS/PLeF8X/e3ru9
GCZIcmZMM4WDfLA7DLjXy1YrAEO26r4xvWBxbmYT4PRnh+O/nRQ4FLFfYrVl0vy9iaWL5cgB3inY
mQ2PlhfdRQLZsYFo8whZlj4ixhNX7ORUBpEqjB3T/rtuVRjLu88OStbHNdSwGMOgVEgrSv8Q6gRT
Yui5aoqwh0AIvRhq7USIdJ5ep+XKDFv9Uc2g2ZjshudiEC6XsIu0KNDq+q4ab6v5FSjST2MsyZY9
JJ16ImL8i9WHyojCKR5xe3LCN0YSxuTlgIE6WENsBqrNqX/VBHOAjHluhZfc67QPNnWZfFHTn3//
1uaHh5PLp7zOnFiOIK8v3m1S12VkTBTJcwhkIt8UJMM3WsKtV3RMLWIR6Jyg7gmaT3nxTV/ld34F
Cyahe7RKziOV6XxxTE3btHgaCo4pIPTazazHLKgdNzO7oCrI+cPiMvRm42dZ0GrRzDy1evn3B/nL
8s+txILLD8XfUEt9e0/ZvHox1nYeehnEv3opidB5vIU4N59m9IpN0xyjabodcVDWzJECFWD+d37K
XMFe0/SyT25y8UErpLtkJGyBCNNicWbi6O07cmVUeGoqEdkO5+tVf6jTbmNDoOkr5qQbwzlFrQSy
zX10BEZSJR01vA61gpIyqCbpN7KG2RLnah/VI/Su7KvhJhgMCqGQ9S7DTk9QQ+H2FCdncB+MbgE8
bstiH6V68lTGNxk4jYFoymnJjlYnJKAZwExNqt9pqQ+OZjyUkcuoQaTQBDvfisGTPvm0pyQDcoqO
6vs1QL2zEuc+60bcnO3cb8XkRLRmvZ+gvHpfSzUsi4Me3cJK0LZqNpegGfoWMDvb1EkEQpjXGi9y
oUhL+mAhW8+RNqdMQlmq1C+8Gz8SL6t1SUwP9vji/ahj9eeqMYWRlPjKlO6xXmdvt0r3lUWJPn/5
YAyOEXpwJXeIDEs/KwANyd5gDrbthyBjXuDSulfCk2EE7DUy3y0RaPB1Dc/9VN4V+FZ3bTJiw8gZ
IqbV/YP1GNzy0CFLxegLVieV9443yPu1tiDf7ngwhK2KvFfcTkV/M+ojWeekOqazYJZCRYeVONFl
tmYVXLn1prqZ3Qnfaoo9Sg3TzimHCL3R8NXIkjsGD3I6HnMcVoREGBxFxONMv6NI+zoVlh1WFs/h
1QZ4W8SE64EJ2clycYT2AOknD4SJAMl01YMz0HyDInLQza67AIzGKZZZN4qQe9PCPG01h/EbSxE3
Nk8EGOd9P+UGV9lK9tlYaC47zp9SRyvqOHAaFxf11RB1hyxZLWhviohw1z7hjm+3jEiAFJy+qaVE
O0BpOsglMYFyukmTEs5jugJaBrYkjOZCvjBcPdzbpcTaA0I8Duz9EtHbsET1mMYpvd9+QTRlz9+A
nbMBa7/3WZ2D0nGyQ6bfJM2xrF97B0BvlwnIMG53diTJZy6I3kj2LUtIphnDLp6AC3kxw74anOB9
RmJVTHsmWeB2w8WuOhdfHiiodDLboNSdW8Zrw3JUSI5hu0Riel4Laug6tGgcWiK3l51NzyLQRi1U
ksgRV+8FVIUWQGfCozHsG1P8GrzBd9f1EeLIPm+H33YtCEtn1tc4MX4YicE8cBovDOpQ3zM3eOgr
r3t2JsM4qiopA270EvpoIvd8lz4j1uAHRhHmuVM+0eecEYewVFr5/LJYDnFUggDbTKCCobcAWLAy
mdobGGtAB862Ne/pnpTOcVgh23SFG8zP7dqrnenKEK0BCh3T/g5ZMN9243yGzcpovQJLYk2cTROe
rnWUfV+mPMbdpMDW0xzjR5tiwvyObaD8Shl+wfMaBXlTsnOsiu/FsPr6hNCt8lpSy0nm+TaMF2zE
DAjVduwcU+TY47jeXU3Pq4zIgbeuG0YKd3CUMVxuDc1rZSRqF1EpD+Dcmlt9ACRYy1MPsQ3PGmM5
qakbgJGj71Ey0sIG7nWr8uREUoP5J3DArR1YtJixb8zdcbXEC1jzDZN39U5gqk+TkQWgM7r97AnG
dnT4Xdh4h4uiAgqUb9yO+CVv57qgsQDKqS++QPcuNkWRXDGoUlwmyubM1C9wVlGFJ3U+Bdirin1X
WvgCK0RcmN1xKQqPayRXj0k9CLR8prmJwQM2A37uvAcQxSzEelGjAUJz9LxgLDl7qnw8aWDnVJqn
YR679rbjEIhUQN+XVyWioaN8T8H4QUXYxFXl3Ezdbw3+GiPatddAzgOD4UdrCn156V4MGj9XP/MN
qFPvMI38ubmdgqb9GTUIbaDAg0l3t3jXcjum0NznuGDRWG1WhBOb2DOTIPvhRm3uW5OjEC210a7o
ygfRoFXhCQL9HIQY2fhnj+0m4xJ/OsdilVxnGSYpSvUGKPI31ZC3Ykc1AsIHuGfoEqITMIQTeA47
GA2r/ZrHxi3S1vJXXev3xJw3aQPvIoN+XbUsatY07FrdUGFOKBLfFaQ3XL6YJ6IsmGeQszXNokzU
6ntRGr5jp9TLtZXvTov8jEmJyUYQWE8ay4Pj0HMC6zKO2cmzqv67W6wPfd3vZjIQD1rHrl606dMM
o+6GMEW386hO+3XHYtV3Ygpl0eZbso0acjsRY9BrAxvlCuIHLXteYfP3HClv9DGHVuWgYatSmDlL
7Zq7RaDVK2fWKcOKnnqIFhKwdFjgfLwZNaRGerHuSnNxPilsfOxuuyZpW4iplJcpLL9vIXtul1lt
DMlPztLciLFSoC0teGVwkDazhRAgT+2LyTHLt5zBpqNScPuOE5/6qv51NF96WD/YS8Pb7Qz7s/f3
8UBMy9kQBJevuRQqaW83RKmeSUog1AFTejng0I/mxMk8d/oHjeflasxgBEYqFJ5SL5qECWeuAefY
32Mfn4eBuZ5/bxnFx0ow2S4mtq8RYJLK71txVWuThxllFlaa/QqaSruRenaVI2nTPqZW03AT7da6
shFxGneT6L8mTrl3WkwPXQbMLvUiTMJ1xhjH/AzIZ96bLnBfrFh7U++RQroDUsCBDbOQzDENlHjd
HKyiGKPKd0lAORW3LQKiMJvFD1kyLOctdHINT/mDKh+Z74EoX7O1UfSmvcoFvdMHprozsD8VNTCD
uluOQ+L9ysy2e17z9rND0F921cTBeehQFrxmT947ls106hvQtPCo54R8kHJcLBDN785ikqayGGRc
iQxiamAzmhiHRbQHK4qhRFZkkVOb+zDh1PTJ+VRet/JvCys0UIis8aaYueMI//Y64mSsHPg9aai5
cRoASg5KBoOPqT6wm2Z2MdQiajxeij0pFm6gpgRHWzLU2zRa6psCTdQNBIqwL6M/c4qLbbSbcChH
lutOsjT38jtsMn2fqHEni8HeGiKx4G2V3pM9DONmmqeDOy79ZbJZT0U3PjvAxmyAG9rCs9KJpXfX
GTlCynn+nWUlUz3eDI1tXp9HezLP3dT07B/67NHpmz+DvIzYlr4vsq+xZLZ3+Wx4m9FxAQqa4/U5
AhIN+CBub/JN9PxD+vPZgwkwu2+TJjRMjqf/vjH+cgwndU3B7JqporbHNMCbFlUu84bsMs51NWZ0
pdzR22MNe4iUvULjYXiKEfw/TeLeDatghCSxBV7ZWQs7T3+IGuKp/34/fzmKEyEhqEh5GI8wSfC3
78fqu0bvAPuGmZ3WD7k31dd56JKWLSpB2cfGqS8sULBK7MXSDJephR2iIccdm0Lfq8mZt2CTF87S
DIY13SSeHJHmQZmd2zbSwabkMfUUTd+urtftKy9zH9lns83wxhPj3O6mUx5OZqdP78ta385y6c7m
dVOKruCHp7r2DNFf7CxFieLfH/1jTpzUF0dIatXkdVxUxW8/umtHGedzmYSlWf9opabCah0YuPba
dmM22hYUvclRzuBAwIykLZLmeYrXezawEoyuc+axymPT1VLWfiCCGQLZ2hSMTMXGQ6In1d0UGfcF
KOenf7/xv9SFr5MkkkkUjuXUQN+fx0Uuy94Yyem27GYrmdyTvWIPyvHbBRo/jxPikgYdRucce486
V+l+4bzySQPsYxGHd2FxCdP7AlH8PtQ85NLUHFViBaC4YvRetum9/OCu7iev81/X9t2axLPXoFZE
sYj+wrs6ilhjQig9zxJe8hLL1g3J7b+4tfGFkd2XVRbAoA38ZCY7h8atXX/xSHcRugGSNSs/Z0bW
5hzsWJTaGimpqABUrwwn0J3pSWPvSr6KuhGOrEhQeKkzHQyvp90JKNgjuw4obxSwpVE/tP9tn0jT
WXzD1IYzvymmfWtA7m8X7+7fP/Pfvl/HpMknHGJroFPeXp5l4Ywrv2BGJZPZWWP2vlDGOi7XwtW/
X+gv0QmScdz/rADXnPL7cRgWmcHLKpSocbMMoDeJKdcBfcFbfIjOODL4aNUg3oh1pS1H1Tmuu0+e
Ox+L1Yyg0PnTDUq21zbg28+qMcuaGiZZafxMr/TMzpzif8ARumvWaKvFlPHczKOUTMbok8/+sUjH
K3NNMexHkY7k0NtXBiveQ5/OGTBUghMa1bWWufktjkovyDFUSNiomC8xQ0R6aFhsoUzeERhzKGTf
k957NTRSDXEah7YTfxbApVvFy7+59kkzMRJx3URdB5beNzrqVKIbiyx7V9hmQtUKNYxKhvulzd19
n032hb28mjzQ1M56u9IeDQ3amYHbxF913hS+Hvdnt3qUFGwEEVVWrKeC8Mwm0TlHUnNcgNNneXuW
a/PDaNBoK91szvlgoQ4wq4p6RvOVwaebQrTRHfmZ+hgxTxYBFG/alkIP9TSfw5x3cSGAll08+fvp
OtalWv6FbpYMRVcDz7krrloZFbYb8AmRQLwMpC/FRzdx0I5MNLI6jIgIM6oFzGBj0gnGCCHuq7Gw
trVLUs8u28DU2seJ5t5pTUedqXQOn/kwMkNeGjfuPJzrZqzPsnDUnXX9C/5SHqcQvLOeTaJTj4Wf
NjLZwj3tTMUbT8E0ggFv4P3Ht0se56HG8gVquXtymu6V+2WBq5K0PlJRBFftQo9f/MKIZzxyUAOQ
OHnaPttXvXnbG/W5MeUYFhgU6Ah68maZvJ0+L2ik+fJu57khgJ8beOY96OLlYLsMRzOAHEOv29l6
PmzUakVBUo/dZnZ5mDgQ0oEHTCCNM9sXXXl2Z4aVMweWYF83Z0oY9qaijr4dmjTMGmXvI1XrOze5
N0e6UZo1CGadLXiinbozrdFv8+ZEemPxe6dsj3WfftPMBfZar6LAgIDiD/Dx2Z6f9dm5g7svNuQf
smMasxFfWkqskGa1YLYGhvcorgRToT/pMn5Z1sEJZFndUhD8WQOpdKb5bORoh9aShykxmri1nMAT
rXeTxg6heIjZGfN1mzlDEqDnxpOsEHsPTDbsPcZm14z/4FABG205ZoWyssNktfM9lYqz3UX6Tuv7
lKl4rh72sYCKxc28djYQvOpuHMVy00LHr3rPH13cDP0IG4GSOwqD3DN2aLvA36WF2lkRsqlYVhs1
EZHTiuElio360Cjvqctq4xCBaN60ZljkdsuW0IpPy/hldNABMeMLBd+B09lF7vNCHPOULlXkmykZ
wa7lYVi2CNUrkJ2hmVY/9CS/M/o5esqfutpHuWNHSoZrq6qtCxzNbNH6ugRETy14zo2bVPcpOaFt
UVWwa+C98u7SQjB5v87bNIFU4cQIj/QqDaea4b26KCEvqu6celSYUk6IRzbqilArqJvE+s0/iW40
jGpb4osN5iviwoUXUqGVmxrmDoTWCSdmU483A/bwwpq+pHMEtqByf4OPcR4obIfaiA6lnRXw0ifD
1JoTFIrtfzeSO9DLYKTT2CymN+xqa9XCOrMIpI0NMLnOeQJpYe8HSPM3jEDpPsDtmaJKjUorGwrf
lsjdcmH7WTnlONSTU84LXYRo98lksWUfDXicpoYw6FoAqEv9vrZXzXdkXtykZX9kp60/a7bz3Vmv
4iYOG741xwACO+qXXpkYXxI7bFw649UCWFqLyCLUpWAlT3l5i2GRYGgHK2iH+K7RJzugXftQLLE6
uKjoNnxjL2k668FSJs1uMRQWkyTDCaWdcyubwjYnj8kgRgJIBP65cUh7thVRGhtAZvO9OTrapjOo
oGrFNtWLh1xSrs+i6lRNcCQTD2NBoZA+L+BTtxYU4swQPrjhemcUHvdHyvi8BG2NY8YB+UyhJjdG
KjLCPuI9uGbHUsDA+UrIT4ibmhiES66VMwXPsNo2w0ZpaWBO64vDzP22rdYp8LBZbMbYfpAVbGCn
BGpaLqzZZgsexJdag2wlmzHVo6TbmbQKGdIVV0qDI3E5LOIlRaFgUHHf1E5JZm41yaKiEUTR+kSS
wd3Oon+kaIXVnCHMygUT1Ef7sh/jQ9emVXi9v4hh82QfMqfdiJkrCFPbwZoNAb3ICqlB05fL5ztM
T5veRoYTsfDxeajbjeKubevkfqnzi8xfjMw0D+tchjU8WuAkHuDkGqajYKhmi/h6p++MhaOz08dg
ypvlV9RQdeQQg85lhtn0WFVZ/expiMvJmhOuaKi8Ro+16LRXacMdbIhmr7gn+qYLyOOnz7rBEE/E
5FqsxK50gBeyr/GLVMfTRxWJf2zx+8v4cfa0BdMNymrmr36tysyDVigM5212nhTXTToXRJS15ZUn
k/5cRMh/8kbf0dFZtmoRDprDuTq5CcjXdC2QJnUdr5G2Zwt9yCbhd9q5q/EFjde3HsZuBzjaXFtf
VBrDUO0QyoGjbU4/6NyvyXlq5D0FAJ48EKtpSlQBuSedtSr+UZo6tuFZxb5rt+U2Gb9D32/3HV2P
zYpshDX+xS0nMrx8otxoD8nIVZkAx9osJQ+ixsXgtSBuBoQ97A0x/DJbSQes5JK2nZlxrXiX594O
nD+yro50YKTl21YzYZZzdroRUFdPKnN9/br2owwH68lwHlAYl58gavXdWhgPmmI8EUt24buRLv0I
igig27Atnmwe5LslYYNUMKixrZaAHrDcN5q7bgFAPIq8eBSY5U6pkZGUJ5u8SbMVwZzJgluXxbxZ
/xS/VRKnl9axXxY7/7GYefOTx8qzV9XlF8aENhXQ9VBl3tcshdJqr+xvoK1yzF2M8r7jOmZzrXOB
Nzw2KI6BHe+6A4ScDlvnT8C41re66l9QpeAHT6rxcsWvb+gtxQZLGiDnI4YV4U81nJYiIX/Oxrtj
xAvwCStj6Hqr9Mucthbjs/huEvTxIusG2HrYFjRqa+ek7c55vJQ+6Ui/IHcR2hOiarjxMLnWcbjt
Ssc7ZXOz6zTZHwD7gsJrWgaJXrimJVzTeeEUaz8qQfcxqZHgqA7bwg+jQDprOM4FYuBtVjb26/2s
luR7ld51DXBozwZzpy/Zr0l6L20Hs8pQ06ED9mPMI3gMlZ3pzx4Gg/FqRKp9yP2QgyLAUyucFTGs
ZWshNdQ7W1fyPMTNV9c9dpzMfK7ZYVNGMMvmie+7V7l16tvx3MPzxTrHIkmX7CGLzs1Q23dIw8+m
TdA/rmT2nbTDCM7HVcTxS9qNG3RrGb1hg1YZwKVh1Ik+JkfWMXMvW8JV8jq80k35neWoEySFmRL1
sJsqbHJQcWYLyV/heqclzYvDQsQQYHAVsBAMvsU0QEUh4CHrvGPt2vMlMdhwVi2gdrWYGzo+pBqe
xtGKH8eu2vy3nhfXm65hQL3EmuQ1mMxXtlPu6DyYsI0dbjuEQ5DlGIXbmLO1dSwt9MRKxhrQalDp
LvKEzPFpUqW+R67fjaNlc9X+lOmNZmXfrJLNKJczs6cOlF7KG/B74elXk++0PPmGVfEssd0gwuux
NVAuwdSljda7iHC5vLAYDnIz28Zzrrr5ZMuKRdu7tggrxw6KrHpZc5b4OvYU8LeETsFsMYaA62tO
++bS4zTd5339Q5TFE4/7R5DuykeA1WKMZeFokuLL0jf72OanpCfNMppbj/z/soVysans0dgUqaAV
wdnez1pkXaNlHfvl63XLnVXs8moVPUUM0QTObDRM/IjfdeM9C9WEiE3yIKHCcwdW2pc5TCBsCxnY
G3A126YtqtAoy9Ng9jec/X5UDtfaYLXFtiDD7AtrxMq7lunWpR11pWVTdrD4akT9Ddn873mVGLuT
CaUjjgEgiRuKDkiyY+vJKwAxjVyqhVqOpmKPyp7jRNLswBAQMo7kqXB7fPb9wWk8Ot5jAkNt/Ypa
hl28bdibbIxfjPpR9TFJ9sLR9pbFNJMVZdNujQuw4Jlh+mVFIYBoM7ut0th0gzHQLiPhUCSXpSHg
tBTg5KcOD5aAu35cE/spHyWuvdVuzjHuK3pg3+yqT6A2JpDYR4tjUM3WVvbtn9i275ZolMFAzhPq
WW6zLf/Nm4vDpccmU4yxzolkmA5rNmmb/37nVA0MGWGzz69burjkT48AnqNrPq5LzziSBlqO/Z0V
ESaYiDt9cpK/RqfeHZVZXRmBIPMmdErrb0/y9pRxgkvkNUGcPnoF/OwOJYfIesDCatoNXvzSYmnx
aRNhr0JK3TXBv98CwZIP7wEXFslX9ptI7dz3k3B9acY1BFxQ22zE2X8kDGFf5QVKIh1g3mzaD2Zb
byYBDMO4lo3UItuXiMur1QNMQMyjF8jwUF1YR2s1n0uzsPzISuJ9NtLv7pLvhOtumFxI77tiuU8a
2fkZfjU8Npe2q90HPYKfEhG61IzMumeu7bfhxDvRXvFsdpxuUtqwnavMP0tb+TF4y2e7nJ/1agRZ
ZVrqAQJVfXBkE4fs6Q/6UIwPstd+FhZY7mzqEfBE+YNljt8qTGlTN301o9rifLSuQMhbayf0It+1
JtQzmGPFnlyd9yUdGNB+ipPWpnpX8IiasYU2lb5ZB5hkkZDIsJLplCs4j7Xb7MlEeb7KAFypIp63
UU5RJp51ARIjIi0S0bifq/yc9K1zMd3+VywZ9XYQCNx2+owHT6nlVIsN0WftXFTZSq35qXdEeyot
dBYlNXTlYUQBq/3H6rn+U225mGaV+2bPLmBo7OeiR88HjKHnrHyfr8th9bJ7Xaz93VglB89KWDrc
8dFMzGU3KM4zpjZcDAlSlhnQeKM7ebYr0GfvehL2m6kp0ZtRGvclz3Y2B3QwbUokNpFlyn9BtTo7
Lc978G7zRUVx0JVT5UMrmYOlxuZXWMkuarSXkSPCdlZ6FK7CfvIywQ6v66F3KutAqfkbMVvCD9Mi
AlWj0DArRR9Xb2ZSLntLFFHIgM6whVcvt9nonQ0OkGLWU0YX7OXeNkvtQCAqKHCETMOTXBxji5y1
i9Ovs740gELnn2NsbalWUYNYGd6dUlmD2DW/AiAqzgZjdLsqr9qTzQFpI1e2ch0Phj2LSnVaDXs5
0NhP/ndNTU3JkSlW98tq36Jtal9sXD6ZWmibC0yYHfcybQZNhks5MXDH9WQNGHax7lQXOd8b6qar
JhVOrl3uvEFb9hlU062NdWfb1FZ8rhbzDCfBuG1d46VlPvHZ6ObmmJX0jpyqyj8ZsfmYeWWYB8oD
xRPi9jR2rsXc/zN5FAsmK8i7rLvM1SOIaxlxq/pVWiu5BkKdzAZ2oMB2xmrcZjXntH8vPNel7e3S
x3IHK4YpfQq5dAXevrqrs/VJC0L2te6OJ1UOv3LdkWSn6mrbRMsn/Yf/VrG3L8eAG7FiBn4Fi5n3
rmfU6H3W2wWu9gKo69Ei0rpr2AJtourSaTX5GuXBjbQebPrkJ2PBeuDp2pZO7ryZZdMEa6cnQa5S
8HklQrPGcHxglpR/NJ2RrHjSt+Ui5lCiZD4NS3qLTVsdkV6E64wI3UYeEVAH6Td2SpZiTuNT7i5s
bLz1XrCFsBsOlYXXkLWaxwc6jYdi7Xg8a62kkGC/Mr3ZYBriAuP7SbnK1Ld//xqQmD/8HjbL/7Vp
YdgOwtl3HYuCYeiYdpe+k3OE9WPG3FanznZmBPcy4UVl+IrkmbdNLe0Vn14LCqskyj8y3UsGwvbL
aPTV4s5bAivbrDZhVpa/I/RUW1W68EHHlOxRV+5Gi4NFEz0MSM98sZi/qGX/AYGBwZXqm592UPs4
cj4xlTg/CZl0O9ctUdZLeWPOUnzrmWbYVs3Efz5DetgsVJiKDM6vbX7v62z82t84KSGQxJP1IdKr
2e/Rv3Xt+hzT/LibxYBLSpKCxxsTnRedhogSyYIgwYU46DTtV1MxSEfWEsOzhgtpFq46duJ1JXFI
pCo3XoSM6HCS1L2Jp95mu1wZYT/Vd2r28gvxHmoebZsehyzxEUbX5KJYXMbJGKF3lw9LE3d+k4s4
LJSw6Ny3XTih49zILl+PTgQIBJ3rzlRue7fWg7E1pv67LKbmvqzKR2HP42V26cO2NNFCl9Ld6iRU
cM2TbHlYqsJh6Dddrbu5ZLPKmetsmjE4Z9rdPK22BJ9ejFKog6fEEFizG0o5+nhz452Z2N1RpPKU
UoYPSZvyW475EXwHut3GOGrWXB8mogeZE1VHi3gPU8WSsrw73zlwEzYlLbfDMkJuzJgv8weSUQSP
snFbW0Lz2eARw+OHy9y8P9gJdrjcr5i12VN413xvqF+jzMPbXunqOBRcBvCqSBAXyfNEQfyUaEOE
FApvWLa2mN7N5ZlzDgf90vpZEXw7ka6kYmzpR7nmd1Msb+Ohcfc8qcqNksYYeKa2c6diwQmJ1Ifg
ODY+WT+tEBjZRtcoO8+OO76QVZl3USUHv16u4idrQE/VDi40k13NdvSCrXgCJnXK9dLB9quTap3J
0ECf2rlGJW9qLX+Mi9p6zKzJAN0QPypKsPBxvY1pJ/cKb+k2K61feEMERGmDSa7TAo2HgCaVRI0G
ScmU2CdN848NM/gWAENcmAMMnH6YcxJ9nKRDE9NFbJZzPw1NgP2tOtG+TgRTdp4TYI6jb1XEz3jc
8HXg0/hkYI5w3YdFhklwl7bof1GCD8w4VJS2FZUlQT+wpUycm7GfenM4XkdyXBMSLZcm0Niu3hLa
ppqwUr3nmqqsmTIGuxKjYv/Yhop4SS3/UDOQ+5I8NAyL+QaTijmvR1hQJ2imyYZQJPzXqG82gzv3
DAGiSixcubE1JlfnmT74atdtUOvOfLEocAOsPsf8b2va1NNwRQOK7e7i1L7NYkM//A9hZ9Icp5Zu
0V9EBP2BaZKQjVK9bEuanJCvfOl7Dt2vfwu/ybVUYU1qUBXlFJnA+Zq91x4Zp3b5tJPCQ7WetQ1w
Vvu+9h2mkcVD66AnYMUqwszybmfWECdbswjuEiyG4vbaLpynWSznviOTOo2ZYE9MdKrhX8KG17NF
Rm0ZYw1FqvyAKjI5rngfdmY3/WIgGi1twiABh8eyOjPzmb7bTah7ic5LssAw2kc5mvc+4dCXwvZ+
4Pvp9kanltNkLxdq3duEELlojpN73a9xzyNlSgxt2bMX7Uh+dZ69eWJGUZVO4Jojk36k6jui7h4n
Q9PDJNYJup7ACYzDW0Y+8hnbahklGpCHL86g/7E9RhDmYrHAKQuZ5YPRhIlB3tMlpYde7x6LhA+Q
eQdVTTwZZCbX5nLYADPrAtGUBHosSCNbMhYhM/ugxcM+PQjti4X2p13m9rww/QQVxaEAR+nPKgUp
sGKmNaaHYZjeFETVEuXC3y/708H74SM+bHMbRtsyaSf6aJ9kcwPjz9YebCZk5rX2F9/xp6rrw4dt
1/ufmg/t9ZKKSm0i0+YendsdkrsDojcAUNqvv1/X//ooIVwP5CfhKp/6yhnBb+I0QK1bd72GtXVG
RvR9i30c9Pbx7x/1ubrjsjaSjQvxCcvHR8vq0uOrk8Z2WXMcxk6GKSr9t3d6O4rrOr+LUc3qXtHy
yiMojEKvr6zxgmJo6JlDIA06jqQRMozz/x2tn2KEKpKgWQQCwE3V5h1gkoS/m1hglnK/w1RV84Kg
pdppNneqLm+8kr2dleiRO1H+pHZ7nVrZjU3ELJP5RuzsnNXrsM4dgu11RO1RBxlRCaGfGEQ4M8wA
Su2OX5TYv+kNfxS9LOehjVk2wkZmdR/lLl3RQWcZ0Nf7pR5mhF5mnRUkQhw15DW8yRjS9hqE4NLy
b4E0y0DvU3C/LnT+GfsPU+Y3NaIirD1xhUH8wSpnVB3lpsNm7gMqHatTaaKD7mEAzHHkZkOUGYLQ
DT1BQk/UIyEdz5ngxdFlj/PMulSHM7GzTOBKmw5oqYvHXmjUzs2jGClvs4ndsQQ88fcb5PPpx02B
h834jbrgVvnwHG/01KSOS25GhYq6HkZUYU33wmy82yecFns1Ek6r7Po2WxiY1vYw4qQZv0SMfGbh
QslEQKnTbyHfQpj75wPY1k4OxrZMDrAiQ/aE5cEsMyOqyDynFHp11pg7RiZJCPDz56Jn0xWn1N7v
ZuOaiL3duBgO/cFdaSl5Fi4cNQH+Jmv8p1G60xX+TFifdjwdedMfdHdobw0igyFr+xvqbllCYgkI
5UrsK1YWVjA4F0Fk3qFsb+YMrOwwrmFDw4hqA7t93RJkhRg4SOSmKuu7KGaPfhq0/IBHWcH/8i/K
ZS5OTHTXPcOtXaLK4wLM3Fj2eqFctkTTFcFgecj2PiZ4c1EnDFZk3BrWoVw0N4pbEstRDD5Xim6i
YUMu4twOylRu3oZtK6ijfMRGM3LFwQBTE1d495qX68/YKs8Wg4pgylq5Y1FGNKSb/LTJjN8PBpvz
lPlvJKc3w2bCZ096y9YHW+uqdJZOpXjtLZs8mInu5FUZzL5oIdJwbtMLfuAx6obiVKTqMeaIRmA1
cZDX5NDWXbD4q4HIjv/a7wR5cU58n8z/6NbIsr5a6KD0NUXZpULZqXfTj+9pYO5FPD8PufjlvuC8
e8nXifWKAH88iStgR+wYiohtJSh4cna7Crg6PjI2HoX7YqdAYEuoBphcEGaTgmLs5ez2VKOA1Dw2
M1yXeS4bsh0A4B+aVkN3xqQ/iNOcnFS8bCsrmbkbeV3F/wyuHpna2bNnElUq/2xvRUHqwwSqVP3T
X6wfv3XYqT2/pyuJmhsAp9OzE89MTefUnYFgvmtpf5p67wFMMsiU4TiTu8P7TXuHv5QeOqv0w185
Nda+5/vcGZsSLs+682Ka2Kry/jHdkv+IGr5mz0jYYz2tUWxnP3CkR6DmEBFQJUQ1tq6dW7E2skjm
DOGccIOicUqcjhaQ1czO2tTqQJMkuXhHQ8vDxpPixJ7wsDZbbhMHOpYDXAm9BkKlKJ7bQgJedMRN
m5OKoXls8iZ7SsO10L+Tl3jwkr7fy6xd947Lf01degZUZ8GGw2ZSIgVxtkGRC6eKNciVsAUGAtET
oJiRH4d/8F+hBtQADrdxGYvrdmW8PWA1b7zscRnax7wb3nL0+qfZJS7c1uazakUXZY12mYt7NTbJ
u2akNwIL/W7y3OxhqusrUiP6q76vuXVp30LFiu9a+ZhNZ8AMSPOZZs4224i+ZODY2kjhXP2m7Esr
nGuf3LBZoLGXOUno67Phpj9B8Wuqv0e/97PNMePEHvm10zrvJT8mNOTjlPXvfONp2KVcu7Q6cTBq
WpisYTAOcHm3MhI8LA5BAy5vrXB2m28N9xbi9RYJlTO6x1ib3jrV9pGjYf3H5OLvDMuJKkcaQTmd
XVsXhJs+CIkewzeeNKcCTIXXzCLYm5QShg0GWo7Oor8l1fERiSWBftaE7l3rBNos9+wNqKKK5UCm
LU+GbN9NV7+nJUuuU3dlspJbx5GWwWqGa7dLwzqvGKh33rhTWqf2LqvzHUwP4/81kUAgOJ/KoDEh
qjHz5nhesc2YitHo7MHbbrwXinOqYB2J89Bou22xgI7AyAOoPjfe6F7pRUq2aIFxx+M3DTCAUDgb
9ZFWNDDzd6clBcAbzkP/zDruTK06hmyiTBiRqJYZ8pPBmgfSaakfaniCJL8HXYYD0bBWFx/NeJe2
j1o8klBa4TMuc4c9e2eG9lRnz1Vft3tBC+7rr8ZY9SzILIZadUY3lb3nEHu3xVVYIDU3+P8McIP5
Tu9JoWenUKgzGT7r0fRfhEUYiVeqqxa0SSD7gVgLKLDmYrBAydTtDNzZsqbnNhsqlnT8FHpVH410
QhLnDcc2598yMu1KlWQv+t1d1efePlUa+Lq6xey4iMM8k/RQ5tgkPIIiBRb31HA4aEhDYusgNueY
peffG1ZjOaIttXQlFuj8ZE36lq8Kr8ZUVX8wB0ft9OYpI5fF9yd0/zOh3wmL8UFtAm/ibQt0dplN
K9Y6J0NDFiLf/dS6rurhV2HOA3MZlMf27N95VRII8sB3tkvSTN6xN8uGJCqdnDGXPeDhIXELCyjU
y6YIdAWBvga5OdpX9LFoy3kP7ETGdnXQ4ITNgEOgcpKO0wSA7QwcYLo5dcEwyJvR7LE9F8jS2sxm
dbA4JGRjx3Eq65G9MEpusXo8kSRhjTYsGwpoc1/Ey7kt64ztrBgD5IcEfsjQ8TVsvKu6t5LaiNBR
omIozR8qVrTRWC7LhZN+bTigUrVGY1vfrHmvI5dThFsNd8Lwj70pVbC9kkj2Jd1EvjM0f6UFvndB
0J/74qdKnNca687e1pwbNkWXNtP5+xGo7Y3MC7z1BnZKKNqsiVDJkEYs5hUdqvhmmb3gMLTVFfG7
wOYKb6/05rHLBxp94i3QT3qI9oFJxTVPlaO1bwp2tKure9c1L+xKqkg30nPeu/oeFyuSnCm+B6O7
VwkKSj3W8FnRnYVxarrB7LkN/T4EM0158b7QLP9O1+wf9SQA8rNqavoWj5UmIEoat6vIq7BwF26+
rL24SsYBgiQow5AGCU5hHN/rzbOsMd2K0r9bjDZaMMbvKqfGJ4kzP9butIl6AHkhYj8GuszZ7G/9
JtUSQCz32opRkPT3LFFHYXWhlw930wpLtHRFd6gMgI5kU4PeQPm9IxQZ494JqzS1ODYaL4slJuW0
xwFaAQFM0muUUq/kmrhBohFCg5IV2Tpgj9iKjxP5NAgSR9Q/KxJwWfl6gOaPzrm+Hks3i2qO/91a
8Q6uzWEL2fHLwE2w4fMiMaKhSswDaMUuLXd6LhhTIInNdSJ6l3z6ZSfsPhgJE4pKKQf0ep8sps1Z
tr73JWk+FvcdjyH2bz2+CO1GieJxmFEUC68MpI5ncSC1OlDbyDWfyKEzKma+um7eAnx29hpFIDOT
6U53awbjzCH5+2fz2qTo1Xi7hkPmXEkM1bwKmZzDiR2vy9WeA1jbN1Q99T6tGtLVLMUZiD5pLFei
q2e0cSgNsKFoyK6aJnIQIEfeopK9RUBtEhc7prrJgUD0uxINQuR16RK0CTNSzVl9hE82BClb8b6h
vQMVedbQ8fSYkyO8BYcEYPRudOoXr9l82N5E7RvzXnUn9AgMkFGRoJyN4k39R85QjJvVLlHTNnZU
NKmJmkwe2dClDAf7B2NlUS7T/L0yBipPLxuD1UyQZUsW/3phx1eDE4iZgGYrMbWgiV3mOAnay34Y
yZKVgOL6jPmWFnIorS2ES586G8ejne9nTxsP4GCo7biHyJMxl2NcVNNVYdBh5SaKC1KW0rmvjipd
jS8aLvPTVpm+n8mJDUIeaTzanj/7HP7FqqbklpGZZ+/SWCKTnS/rEdsP1ABxB7/HflmMOuRLOdGa
m+iyW5RuQAf25XacNHkbjP6S0Rib43FZ6GcagbpIpf1DUmGUKF6JNRn2GjfbF33z/2jS6JghR2Dd
gFb2aZyQdm6eFAwNIor4t6GtX00EELVNiHADye/ExOZ5nv6pclfskVKiMKQwIbakY5jqF0zo0iH0
CmC2QHSv8gRN1d+72U9DKeZjKOu9DVkItPgjzkkuM4/CVmf7rXU7dcg2Zwtlyt8/xPrkb/BB4hic
Thj9mOB8hPFsZmIlmoQ+30mWXarq5nHgwcPY1TyBdnyLDczrpvIxvZXIh7RFC9ghkX1YL9nRL5Fq
4oC2bhEkEDQO6TYkiubVGyfn6CO2oLmbGogVSqf2Lqp74XVkJ/jzKU4adJt9ze7fKYiHwyy/U8Pk
gL8x2BD3XjE8+iOrYF5a352J6ESnuGFHwd0t9TfTL9SNSOovJtefLIZ8FzgaYEXafB+fZlnEarNr
93rGgI2f7PI8ZQmCe+e3Aj7TEP8P8XNvIEf++2/wPz4WP6oLQpWPBar1YUfaz40YvQoF/1rU6c5u
lAMTFQ3+ZDbJIRkFjPE6vrVSpIx//+DPjy9RHjbJQDARN3ar+WEUOwtkhoNskwPvE7JcOjxm1VDM
F2tcMJPZ2dWyJQM2CSYk3Bqyz77TLqggtlAj+Koyg85LsQ7I5fxbbemS0Bn6ParI1bovLdz8ukAC
3gGI5QH+ypnz+flgp7wlF1kYURAffXj39Kbqe7tP5mh2hBPMc4Z8T/TvX3xF28joj+Ea9jE865vz
gSRf9+OPo5VAJFKnmCO3mS52J/9xDUChLNXBMrVG/2i2ZHtWjwYR6qg/yXB3h/hgFJYV5XZF+Hoz
xdGCUDuJ3WAcZXJtrEEzVPOT7BwjQIRONy/l29//6k/D5u2PBh1tIMzn5fx7QfOf+a89y3YaOm2K
OmO5nzXN26UEMICJoX1Cdb2rtfKrkfPn94gPPp4EEYx3rPo/ImaTMQfSlM1TpNHGUDq+2mUK0Fm5
jympjdWzlwH4Rqz6lU3KFB8v1tB5gfP06Kz9sa/+JvL852JdnBe6NcEFmTkys56Hp9H0vVV6ddRt
tJOVibAyF6ZqI/Ie7sW3VvXrqXX9ZzSeKMzHGf66k0zXGRLbaLF6QAuuVl01a/G9X2drK0Gnb0sB
lDDvWPuWcDXALdjpqc/8LiQ/7QrGkLzDrIWPHv2kZujP3BxBbPTV3kxBfA9UL6zE8isopwICrTGH
djvP+wSOC5WWSRytnOuXgq0H7tKTVhnLbTOZ5sPyjQZD7PsYfh7Ynm63ytwNF1QokeMuDJvt1WEP
nTiRlMIkVtFj+6l0WjKMc7u6nx0WfjZ0JumZT7L8SQeQHYs49iJq9DHg8K6vNMZD4J7M90rpP9rF
OhYiI10lbsSR+gwFn2s9DORGXPTOFBfb8sMU7FJkkAPsJ0RSDXUW3zRgqk8s8o9VzmGCYH06NzYI
BVmtNzF09NPcrhIUzHtj2OsOiZCxz9VUB3pmrMd5wi5vqDuMKvVDhfUw5CDSTjUKT439NOeE3Plu
/s0e8VVXUlm7zBnvsQQ3J10vj37eLaGPKtJpvDsfsxE6izzEt1T8tqS1+fKg2N7f6M50P5ugSWN/
DT3sxTfFNI87X5JLYEPTQ325Wju3rV+cpFwD9OAvpldWe7/Rnajo3e+DroIedXnYeVclIwEjXkOI
4/O+LXvzLBJAKRTXzfgQG/IUowcOs57XknAQJprJ+GBgTzg1CLyjHP5nTuRmgPGb58NEdWWvLn6G
ykzoDtV8rCY9Stt0PUrDI2xjESeMLRRMnXVIuxJjqaPVRyHdwAIFdaPnS2gkmoWgXdUnXljYV3SM
Ow3FZg8s3kGHEoxmUvN0LNq3ckxONtaiszcJOgUmR1p8LZjuwY5w2bAmlz5n/p8svjxZxfRv5kjz
ystUeoesyUdji3I7L/HErd+0DKN93qNuN1dwQnGXfE/Y699r5vWYuwSnsa8OtbTVfpiPLdPLK5kh
sc7zEKHGesf8Z9xPrtGGUqBJZnH6nBWtdhAT+QD2tJzoTaNpcuXJfUSgDZJnTscDLKOAlY99AbjR
Hip8AJTeTCKM+Z/ZG9CLxEZ6bRXVXrobNUEwDsrGyti1pdsiUZu60Ext7m7ZIJEmMkpP5EuCHt6c
/PFW+ZJBTAFEyhM0lcCT+qBzCifKcUVE9ZpAqil7WN1t/MAzjJGgHuNgLnLCTPGTpFZyBcjqzldu
fZfmgarRMyrwG8eh0/ecmhKLwwyeMSXrvcsyDooVMQjS+PW+7FwZDkTz7IGFdcy5XZ+/yb7AMUiv
DWSbmZOc0i24QRpoInD22kxhn/9+ePy27/73yEOuhYJgi9eCa+uTTfFnUd8V6zj7k2ijTKkjyOwy
hGKyI7c7e1RZEiinI+jFS/6RSJvEihEimVjMQ+k86FqYElf8uOhOf5MbLjP9YqojeA4Qa/KfLBEI
QWgcEEkzYwQRM0tc13ElTpMOzkK0zjEyfG+hyZlAlI8pmXbhoA0uE8pnxpc3diZ0fCndWxsPr3+/
6o9F2HbRxPbgvQY4QEv64aJTK2dQ76g2qp4WxWGRlDNPDtBRMg4ApKWTRjjwiqj17x9rWFuN9eHb
xkTL2sqAyIdC90MNlpcWxa7VtDCoxuepK3mJs4bkdbM8Gx6B24VEWD+71WEEH9b2ZnsoNi5yPY0s
jlfvwZfyMebkQguPRVzvqxlbWfpA9JBE4zC0RyvGQZVXGPKmVveYavaR5b76eJbOiCGYIerLxVbW
wOQvgf07TXZYVSajOif2d1VSiCvLwBXgTkhYck0wXXBhmqSDSC6N9Q1f4y5roYOwWPyVW+bFx9H3
nf3eWYzuG6b/8aZ2/fniTPZh6Hh/KFzyhQKAHbOljjRNiKCf/YemdK1rMZYPSurzESnnoUemyxFa
o6yvZH5Om/Wgdy1TRSxjp16yOeIkyXnFTaE2J8CPpP8z0xcPKR0DUVwfw0630fP6SDwqi/Y9Ncs7
s5M/Rrd+WBxSCprWJEERK3XHD/Bgj7WJi8yk6LcoIrgvL9JDhJol5woSYwp37aQcTUV1k9RIzM81
rCfB1tdfu3Zv5gUIOhgLICFmzDGHhZ4xcOwGJ8jcTAc2zXpoLOoHMng3kP6A7tKebq2SXZmPnpkp
siIac/X+XXBc7PKUYadWL9esvu7nnMtjfttdY4ljur7FBTvN9QYfOuVwMgittb/BydZhHFJzTqgn
ZOWdvrpTP9+osGBwJUBP1T1hf3DCt5C6M+hZbVRk9bLLVUe7aNvePta1U2rnGeORzAhcVg1Oa/Kb
DcEUJ+s5i7Pv/qIf//7XOB/r8k1TqlP/QzumNAd5/OdLKmmdzredsY3QZre7MdV3zWr+8qXxLrL0
rFUMyt0WNq7VGAnvSDdmG+7dxiOoy2bq38btl41xYWrPuez+ySF4D83EqDlxHhgPk/XTJYd4kXdV
2fyYUQPtdUNDu88JUGTtLy9Zn4fEZAgl6qt8mKkiLV5mwgbt0+XPelq/5UllBfoPt01sGN4wKdm6
PztilLdZwwis1YKqVKDuh1NpDu9kl70nffbkrUlPckl8zg2e2r9/Zx+lGh+/sg9L6XKUAxJyXnHz
NtTCs9NPjAPjO/yKL3//JP/jS43dFqMEh7mQ6UDE/BhhiEWo1ug9ZWShraU+ja+A9mhHD5RSSMbw
i974vJPGJQmX3D3bVsw3z1R0bJ5or/KT0CckeWwPOCA992hR2MNe/GVXUp76Vh/Pfbng9OiKExrS
e5iLbJfMdNpZ8htKKp01CrOM2ZjP1YAczNaSh3aY2KYmWrDVedcJZlj04K/azOOS2N1b70o+fZVi
n5Tam1JOfmkJq96RRFrtLHfFQ552VOAzzB/dMIojCrzx6DYruqR1Vqcxex7iriBguRf7dJwxSozJ
xTJr7ToutNtRsRzL7OoqFp52WB0fm3w5YUwyqfZc5pQ7Jt3/pOxGg7oU7xgubyAgjdSxBve16Zbh
qqtTI7faULX/4EmCWpOPz/WMGAb+0KFYzB/l6gPIFct4XgUSGTedD0aqtcesuMnTJzRd1iXO8AFW
3fzFIfbx7NyihUGrGwb5UnhIfouO/9OBCSiPi56mMkL1i9wSGpttdP51j2Vwl6LA3G1TJXTE5eHv
t9mnSmX7YBuNBWpDxhd0gH++BLTctyTZ5jKyjTWNbLW+yWbwUDoBjyiNDvxS3fWw7bvxBsTKY+O3
zS2RdlQd/rV05/bYk9hz8JX2qMk1PooEGD3LkYMgrgTnJDPpXBnZcbHko8aO6waYQHwZF9AbzT9o
6yh/VYeeBOA/1Q/HTaGAvrDtQCuAQnCaKF7i7pCZ1ldd78eed7twQONcNgSzzxm5s6IHIr/Gj4py
OGFieqYFXsLBG0juzn6tQ6W+GJZ+HrYY3uYdYtjK6x8n05/f9OC3Ko2V7UVJorMSGdJqn3rd899/
z+3n+m8pxFXxr2PB5tKYwv3Wf/3nPoo7I2UnvOUIjvJxG8ZSGqndkqsv7tf/cTFkU7jQrjwHHfxH
pgtgwjY3UIlGcnZ0vLw8xWOjvriY36kyf14NxyVDGIJn0Nl/mhzRz5DljfAjKqjVI7Jid2jCxM2S
gxicBKsYP2dBI/SYxdhGs/LzB/RE2XXV+jZRWiSEoPcijm8sg9Ki+C9Tljp5XP7DGm8+IHXqvvuz
jzE0hZiYAkA+6kNy1GfbP5c+wwfHwPO01Ldd7n8lM7bEp8H/lmHD5AX4ETzzTzQ29sKtbHTTjrJM
YZNuk0e3mZN9l0p10+Uvftk7J26nl6Ufz8yfEg698k0Wy3ER4z0zNbZhZKxiUO+ueWSLY5zQRWLb
lsymuCYGWwFiD+Cztdh8jvobVb8VpGKvN5V9nPOx2OkuiNS28NZwmBkLGI1uPXS+3KgvxSPaXMZQ
NRI/J+aBpcN9yDInR5Fkd5x7Exiqit2Nt9ZqLwpwpAgHixP70GbnYes6kfS9gnAdf42qcc5ptlR7
O4GNNsZ+/TI2iInYYCMfMBFW5tZ1jkDrAPHV3Ksu+z7UoGGYWL8rVPGlji9yNtz10Db1qbPjOqxK
q8MY3qKoEMGS2Ms5TXkNFZqNIag52qb/MGVWfWN2+Q2TqPjIlFCFjlgRktusP0XehO3qlgRyiiZo
RkOe077/x43P8AGrp6k1rjSfRaQTo3XAAMcXh1n3sUwhCtDmImnWtAdTjRchG8Izh+Fgd74T2X77
0/OYBiPgqjfi2MJ+MRnvRJu+YjN4XtdcwLcpk9Dveiu0KiMLcPyyV50Lqj8sjFcOSD58uixy0US0
WwTo6zjr78hEtI0UQMHFC4Fq8UfWdd01J+KzcgaEJn6tHfGL4xT24mvFlC2K9SKhAWT4zVu75hDf
cgJ7dRDs8G50kby03aojZHcKZlt9jOZxxZE/McOpE1qAATWnidUDnkXPxk8+lTlUiKyC5hGXrnZi
g+rdTm11g5Dniu2+BMu3hlS/41Uss2jwKic0a6+M6syI3zpxlXjeziB8/d5typ9uyStfa+bx2jEn
dcmVBZFwxERuuj11XT9K6JJaGaxxbRzzcqy/EYR2J5VCcT243Q60kr5Pa9sLoBHDXselLkSNmaNi
Sz12fv80rfmbxf1v+Uv5sAIX5FIPE8342a41ukKVflMpRhrXESGh4+ORP90OFTDdg5C4kOTKOSh8
WQcybu5a3ExntB3DKOJb0TBSM2a72E9CrucR1zU3+2NXt2PAMipy66G+KV1EZ/0PGIXJjxHg3nmc
6hOyMESclaiODNpLeBPZLRvR8kfceSHyHZARVdoDPdCSe0vROBv+D0NvsqO0G0ZA9lqDj/GLqxH3
b+WY3334qZjCWlho38c0Dqm6LDSQaGo6VP5Fb/RE5DgHI5+WYOhMaBVrBUvVekHbYmDqdqwjIsEs
xNyz4lERXiTi+LWHIHxWehLNusU6A6Yj5CivDkbM/LsmsyA0akUdsXSM96rFTpr1mF0AQLsBT4F1
KKeU+tDlKRDY+tJKN0N3lhi4G/6lbM3KpyZfb0avW47aKidgE4jnellcmhreiVWaznFqPC/IKHhR
MI2b8NqA+O/y/rLV1EYjwbQb/dYIM5xAPd6loPZB9QEZnst0uesrk6+g6VTYQnlpDau4+PXkkw9o
bRpQ8BQm9EAAyPovF4gHm7h1Qf7H26hbU/uIWOpJTuq+LgguSEBZ73xPRr7VNJhsNPgjcDGO5L1Z
e7PVv5UMco64bPbLEPPuXYZnq5cGg1wX98oEghqL1z42kRo4hT/eqfY6M+/XdGREihqGlSBCmdxO
It45y5H9Nv4uJxW3y4SR0SLqaLv97HNSCdjNKIyzosZ9VcLD8pNDkyTZqat4IWN7q4xyOUPQu9Uw
VF3XQ2vd6HZ7ae2Tjw/tIhf6a8RUuCMWVJ61Vb3MZuTq/as16nnouDA4PXcoH0Xy71y0yw5bLeIx
tiQ8XTkb27l+g1x1NDuhBw1d7C6puKspiL/9vYZxP5dmJosIgyKGctikTvuzUpoZyhmLR1yUM8O3
WpalD2K3efUzhN8sM58K9vBnw2OskUB72FU9njDN1JYHqqIQcATA+EKZUEKM/ADHdEjts67VLwNA
6507PlU6yhVs0OneyYDvUY0vR9J4dhiM93z9/pU1z3xTBm/+ebasy4iEwDCt8mptjXE3GtOAwx1K
f6E8EABGvBy0CZ+bn6PrElUc7236hn5TDtcmC1eLLOW8sk9WO5/cNjYDoyXnZ9W47yfkj3YKzRkx
DlgUL/3WTc7rAB89tNTQHzsLO2+3MvaAaKii1J3fZq3vcPceY6r0p3ZKIEBIsSVLDHhDJymjv/8W
n+s85OAoSrALQNBjk/7nT9Hyv0yWQwWmNg6dy0J6hwrgqy3q//oUZtjb6paW1xEfJoeMMjVndDCJ
2Ub83JVwh2L3S97e5/WatQ07KLXY0tqfYoUA55M7kNVcim6RCOqzJ9cTL6gM4zbOhzSY/HhDlt0U
2vT971/i5/uZHgilJbpNhALkWvz5JXozgdAS62dk1+0FLuq8k5NtoziK/QNUtLBZv7QIfRxUwPl1
YEvi86DDIYXjwzdKnkKyqEG40cRpgb2JbcCmGJ/sfCe77ovO5vM3i8CCuS9tuy62FufP66uFXUEt
wxpajQezm1Gfr021F92AgVUe3G2ooxNTW32xojWdzzMSVCTbDIt6jhvH+zBP06sR9E1pzqwUGjyc
g4UsqJKcjezHTBJ/kO8gqhZKtqHVonCucBV6WBkim2iGPQhEhtI2kA0XJkg7d8MDYPpb5TAh7+oS
Byw+I6NFREuY6tHwx/E4ZmLCAI4dZGh4m85o+3ZmPx9qLWFCV7Oq7HQiq0x2YB6wMtBYzllNQ31a
kSfsHAukMTD0Yz7nBSqFChnXUN24bh2dLM3Vg2qrsOqBJL4ln8sTULs6FN36DfvreLKLGtNjzinf
vS3dfJSLep6Zq0EGKS7CMJubTCL/zzJNnDJVM2412QJoBQWq5/Y1JiYOo96tUY50WRo6LNN8Y70f
W3/YaIKYszUKNKjdVtSXLHAFqgokzZp4Apx+6Vi/BPj8myjH3FqgWLklzuCom9aZV/gUcNeTDICG
4VSJ4b52/B7pXlWGPkLYgKUwb+5MQ4JuWbdFnYAE0iv4Nh4cgQpJakmorTyz9mM1zCTkmDEAaY28
PLdI2VH66tfWRKjG0jiHGNk3rAwblaqdnUj7hOCTdG9jP74nVlEw9rWvNdkNR/ngVQPzKzNpmFtd
Ej0u7ywsVTdjPgbTlhDoQOXaGwlHRddywZ4CwWXEJEhbnAb+gpM/rthdFoSx4/A3ZjD17s8sZ/2U
xdNl2iZfflqbe5dpVm8j2mo3I4ebABTrn7tt+0c8oX3ACmWsVRoMGf9hMhHd0btjlEheE+kxAFnG
KEvvsOolNz7J33t39YcQU/HwSMb2uSph2eIcvhoqoGqzypNrv37jh7BhdszOMavmE4GK3KUN5SO/
o32ZrJVg+QXWWyNUuLrTd9ffS2nZZ7OhpjTdR5stYmQofwwae0kv27A+z+aIW4dI+tFNT7qtRTOn
1V7TmhxmlLybTLasmt/CpZCZTmoAAO5Umd9zZXanhbgbxsHWySzc60TmBUHp9vdaGgh+ULEFQ0oC
h/DSA/BIaiSPtW4rZAHdgRJkweEYAA4kLIAWFX8zN4BEk4AVxrirfb6WfkWz74j0VCwIkful/qmU
UQT+5LObqejoGZU1QNNJ23bR0VBOlmXy76Trd743P8fO+mOZxGlSCynb/8fZmS3HjWVZ9lfK4h1Z
FzNQVpkP7nD4zEmkJOoFpvFinuev7wVXVnfQKSO72ywzLSJF0R3jPfecvdfO5h9ohJoz+ukPtft1
0qJzq4b5k6l3H+xYyw5GinI6q2vtMKDRVTFVQzg4jdTLjaLDfR7W6GYwqMIf+H9dJmjDMxxAk+PS
kLpOpEuFOQqtIYIk7DXayhnG39wCZ17pIdD4FGIWjK93hFN/EK9hrQKPa9FJof133f+j59aJhmfU
z2JEtFkQsBlEpYGEgnm9KXdpgn61q7C8Jm38U8nZb0WzBzoMtSrEpP5TJeclhRqGXIEri1iJVY0t
bW1hRWcUoGzNHnFmzEbWzZ5qXA5jXHidQex60P8UWmKuZCA/OCj/k1Lz0SPRM+gicyVG5dvQ4G5e
XP56+oQsU76zbL1ell3Dcoka5OhtIOFXtU0qZgHgqOS21zKPUX4Ff3D6RKxL74FCybXu09vX9w8c
EVqNTFoMDJj0W69lNmoeCuAJ2egPJHysnNZB2TI9B8Ws+/RNoZ1Oy3S+h9K+JHxQy7xzg71ep11i
e9GbGpoDJu+aXFG5dcKj2Y4kbZTd3uhFQJIN0e2B5Y1N9KCFbOQjJvG8eqf7t499OZcvO3l8tL0k
iC5yOYzhL0uESlQMCYtu9EWcRSsrXKuLOoXD/+Rqg8DqhiKnfG8M/7qs5BgXTsflc3+TPP7eDJVq
bdJSYJprsq7SCkrRn1eq9/ahvc56wBXu2lTCFHlIxq5VdIZWy04Y3Ec2PV4P121FxC0uudYQOQFE
qruXWNcxkrQruHDWecF2yazwxZhpt/00QK+y3osX/cP5JjWVED48iMRlX2enInZPavxYI7ZBACWV
QmtN5uvKVei3neVgY0wV4+ntE/GHfRviMeLKkcKC6nqF22ZEGAS1Ww+MYFsNiVRJLB/DZHmki4KS
ykyeFDRhDsELm8YVq7ZFyB7aSLBql30MTKEtQ4hP/I6UMo61eJpjxCWMrAj7NbzGlc+igWSo7MLA
2rZNy2SXc1pm7TqboVtDnwaD9yGzsq+J4q4tma2LMf9apbZAPxjcgceasX7xk/CFn8yKGq0GaYFy
/es4T36T2IyycYawEUT7XgI+zUy6Fl0ub7U4uGvZC27zLHHoahlEaAwqakBtXGkWvpspaVtIfUQd
lRTDPksYfcym8KruA4gP4ctoZsnXlZnIw29o4cPV2+f+D+8yoidw37vLFAkv+cvnKxm519hXDn6c
NbvZTc/B6Ea+ipizN+Lcq8f+nYv96mV2GYU6li1MthdLEf7yE0k0YRnM88oPpf0dR9a6DWwq/WUF
7y2HQoclHzeXsul6LG0De+O3j/j6ZbZ8PtrzhTbA80dI8MvPbzBiunMkKx96JrJIFIWL8Oprpuj3
ikVzogdn1wby0SJn5O1PXo7s7+8yPhkO7GKft9lRMj1/+cmEgVdoa+rCh0aAOrURe3qGa9yxxf7t
D1L/cIwGUxyhu7xXHDr2Lz+JxmBN1lBV+FlW3Vb19KQV8XNhIqQXkUWbU2/XVVl1W/aeygpsXLvo
N4O5QDTu3iCh9KqJvJ0Ub90xb8w729CdRQ4yvVNEaH84I8yoiWtELusAJr5aSUsU8MzFSYW27OZO
IwjLgADsuXG9c/JFp2WI+gTjYKVCKgavQqZhCvrOzFDrkZ/7PCrOtCdraSOQhnIo34CtzTBpkwFT
APM5XbuvJYz5JpbjnoGoYajvlAKvzjR7R8F/cb5TgtGivbqb6zwtZetSiTPtVDetlf6Q+aJNKazD
KKPMIykCHE6YGXczcSt3ThxS0CzpnuFWM79mCapzmVXWTrND7RZOpMqQFErl2L97T1w/6cs3XVJH
XRRW7LivMw2I6qwEj3TPTAyAT2MWKzGZhq/ScFov1phkuBuTmoZ39wlKzh7Fn7XF8g53HOEsplCa
SVluqSuyzUYrOLx9x16vuL+/HMUUimkmg9cPZUn/uQ2QF0KTYNyDABD799i/V0ddb/svF4qqdQmY
JTXh+mIRGBAnzDeRES0iK2fsfkxBCIkiC+6aJPzZmsq2hCwmERoNxgJ3qsZ3KqlXb7/lK6gmihTL
cpghXq+vaoR1indi59OBASnToQZ2HWyIZUAr1WhSVhL7LmrhnuUOIsoxYOv39ql+FRSzfAV6Lgzv
YQ4t89GXL4c4s2RZD3Pn25N+b0wNaazF0scd5LFugKDOGEoonefIS6fYXjV1b27N7JOtT+8R6rTl
jff3N+Llq7iqzozWoo93XdiKgXBQjXa7n0dgCRmHEaqXAIFn5cu2Y6t801wyRhqSPIUKhTaM9PrE
7AtepryPDVLH1bL4iWllm4ekOBYpHrxFodyRgbetq2qDX75HcWe/m2b9py+uUx/S4QQqinLx6hwG
jAsqM+ZOIj1xH1J1ENjZb6oQkG4+F+dKpTkyuOgYu/AYr4fO1M+K5F57+1r+4bHhSi6tT/Yjrnb9
/gQNqjCqNVofmNGOcS2NfsX///kIgB6qdZGfXfUgO5sxbS6Q+Mdp/y0xglXbGLdvf8R1zcldwK0I
G09Qd2rmdZzJoNiVqTZO7ZtGdnaiuFlpo3bKg2xfj82mt/qTGY7vrMXL176683BDCcRSlsHb4Hot
TmxbsvRQBXQJFtGi+BHDOtIj2h02nPO3j+8PV4m1AZEhhr2FEbbcTH/bTpS1kozYKBo/HvNfSkVb
zs7eQzu9Ph4a0zo3wVLRWEjWXn6GOShhlKGR8y2Sf2l+xn6G9XSFUlB6opvc89uH9PqS8XGsJqqj
WSZijqu7IlTThkmrQtZl4nzF6XCMaqDFig5enQhI7IVk0aoE6b39qeyKXl021WRngh8I6g6th2WR
+9uprETsZki2S5+wXOyNQTydhtyovJFwR9VK4cXOwymTdIgGG4RA7zobHQ4tzS5sU+yhwh0GebGd
EyT3ZDMcCvIPVn1nkyRSDQ/sqFEmRmlyrKV2Q6IHc8lIqpsGZOAOG7U/GpryqNIdzWdhM1LLXU8E
rbit3XTe97L+Efd1fdvZwbpuzZkmtlvcxKQAAS09R3TetubQyXXGRP++kCqYE+VJSQLrfh4LEgOU
4GFEweXRwhi8wsJxICVQn64I0fKVH5J+mvxObbELgpUbu9jZK6KGViI1z5BKcB/YYXdoJ3I4TPGY
Sm1TcAU9ZdCZSddBeOrg6bqZIc5OEalnt8MVNIej9W02lR96q8GRdCkMAyfd1iEjjSawcX9Xiu73
LZ8TqeFnELJsWQbnNskEwVhuXe5k4xCKJkLpqxMxJBIanJQDufF8v1U9CJAQLXoILVUqL53DxSxr
MmhcmNOLYLYx4fhrIIqzfjjErqJuUQLnBM557tLecBbbLdPxG6zR7BK/9obhWdSsSZZjgq65NlbI
6pA1oHx0qPEpXgO/hL9OhCNotXpehQ1z2iWukCky8/ax6Ii/YerusX2L1hGRj2tKN0KHmqo95EOM
edbmBMQVOSFa+HE08JXMuosHP+nDXa35SW4XnDxioTWnvWcv49ckF/lBQe9XIQJhZfZoZXKL8zYN
/fxBR4XZLOgf9NbDrhXunl1ispsA5g6qk9+oZaXcdopB1omlfaYTyWlziIbQ8x7XMTEnU7cNwyRd
qx/VCNvS2IHaVxaHOp7eja1lxU3qBDeJhDrVmKl+QqOQiXyLjxGzTKx5tkEvXLROQVwkv5z+2h0i
tnYnXQNEDiLSM9lF9U53+l3VmI/z3CoPOilD7K6TT4QkqGswRZqnmvl9EZq6X6KXzXtd3onUr0ga
WTMuEnc26641AERwaahu8iHAnYXoFXJjXK15modV3WrVHqlCd0eOwZfEhRVthNkeF4NKs3fJ6pRt
vKcrjAUZM9Ywa0c7Mn6+/Qq53nGwG0ImybTwsnq/UsfmITthot5L37HKYDN3proSVf/N6bgz3/6k
P7yqgDgsLQ1Cuqi9r97IPE91kTh8kkyrX52jK7TpcLdYeTmsngXCm055x0P7qqG0HBzNJNYAwzBf
zwsTO+irGHW9r7dpCtRieKja5TlpaKi4i+GdXOGaWIg1OE0YOjQ0CDHBBDnh5keVvc+19zycr5cl
eEMOO1Gi1JjNXw9oGW26FSPZzFcdkiPcKfhWNjcdjJZ6Kt4BCf7hoxjTUjaztUFxc72iD0GW62GA
R4L3+md7gsnU6zsDnAPP+Oe3L612Edy/LB/YrLKMmigzBZPhq/qvtK2yYQ2I/GbJq4qK8imWE3ED
ZiYXuBGDC7Ve5dIud8IavNBshT/kA/okgAJ1YH0z9Jw+HogZsndTYN/ll2K01B0CTyRdw4R0rq/q
o2skX8whbQ+QcgYvbVOQAmIReUWOn1ZMykIrnwn4XmZNEY4N0VeKx4L1pcRF5ugN8psQVRLeZjLL
s/YXDPwf00SOdGKh+1PCO+KY1gQboOqQfCdalJ5KAhGU5upZS2i2DmE5e8PApCpZItlzRfh5a6xE
bX5LykL6RG/cIWBKV4RJoF4Sz0iff0zsK3g3q4OfieagQDEmISm4L+0iRoi/Si2r9dsx1lYJqRL7
ugp/drF1C51TB7dUuqdZN3cVHv+hD31ARxZIDTDJTpJZvqgg4Miw86swNjZhCUvDDZN6vaSXpV2T
7FtngIObljsIHOV5iHJzX0n7BL8FwhBtkY3ZO4DHuBuBn3/UEsQCwkqBToaZYKeT2WTBpxaI0+G5
Ki3Nb5hnHeFjWvusxsTGu/+TPVYo7hI4bo7cLBkrTyWUUHb05Y9JldouD4N0bcX0LTKkyYV4iAcZ
7+CMq6uuBF3oJkV8oEKh40fLi+i3fKeoxveWd+/JqADOP6ttpTyiSTspaq/dmFZJYIjoz7lu8QhV
unITdtOjI4HGBLaleaHtTZopPT0DwWs+EMfS7KNC/8FYsjuWFvIflbjtnT5mD6lElxc3o3PS6on8
DdXhadEetZLxvqxpbOq2XW3h0xzIP0P3FpJw0k+xAau2ICngG8iq1rez8r6l/jlqzbBvFMyNlRNE
VDUJ84/i1sGh51FETPhyKsNPNDCs9BPr+2jyM6ZEQyK9HIL4Xs+VB2R9i+jzRB8yPA0G4WbNTG2c
2HRrWLFABLLt4wRaCDdnHg21y5C1E46kz+62IOJvI7r8MWrBypFgSEGkd9UaxD1PYa9SBETVL96I
THpTxIBDVPkSvJgXRvme3VS3bWptN6uyAj8MHlxR4E9AsWIdj9HcKDV1BpfmXA3zr6BTP7lFld0U
tWCbhSCbXC4wO2b6M8mqeRPhhYJ0p+9yKqdcy8wTz6eyas2W2Xk1VhBoSuhHjuJuu0n53kzVU4oC
/pahL919ScLe26+o3/2cF68oGIiqigvIgUEP2UB/WSoHOmQDci4Sv2VfvU5MnuQKWR5RkNa6mKJj
SLjYbqxFB7hWIhw2GgAb6H9zUfA/mfnQhCZgpyTci6LJAJ2QxMzLTPHVKgSz5USrqVb1s2WusEl/
4QnnLDeKH83Od0bVqIObemcoKm4wxz7hfS5XMSb4fakn8VrhlFH6IfLTMvc8Tn11tIvos906v5i7
/bLiakNZiYpWJ40IM+e5EAYpV1qLDa8miyeeGkJ2w48QBO2jrHjXDqXMzmW271E2bUfkFsd5hCuc
9T9M+gL7WZ8fFafXVpmTo8ZomA1L95dom7Wip8VxDIpi14zRfRbb6kqf5mbn6vtQV8Kbonum2/DR
bMrmfrAVIh6V/hw1sb2GXIBDZBRERCjSz8aOMAz4RaOauDfjCPwIXbrm4f6fNobSoHpLo/w2cr+N
7udcr7/EVGW2W857S2oPpgjbGxFryIp0CyB7ljr3GmFfzLfEuoBtdxtQeM9atjXYi3tGZ9+kQZjc
5pM7wedmm1zEdUPthQylVJztZMmvA/KMAmM6r7XWK3uHaLoOxL7VpK2PgQeXoWs2J1LI3I3bI9zN
9B7skkiWpnh/mPJuPktSv7a5JraTXVeHTDjBVvGawq72RhZq78QlmK/2yTgDMFTjuLZsIutf3bFZ
mJuzXcMBmKsG0ljVA3oBbzT0HJqe1d+MFpRqRbzF2ihjk0rdQsqN3j7IlM86z9eWNNbUSEDo5w3I
IAgNfk4aCuwh193UrGcto3Fart0hBbMMUqRDhzoWDyS4grxp8oM9oARSAZYdcH+7N/GStJFHj+gB
P4fuKNHoRqsiNW7nHg3lbDnNeu6yyGt0oJn9NHbrITHEflByIuswM4a2oa7g3hJxX4y3QRNaMG5m
4qnKU2uwSbATxLYoi3k7TOwLL2+A//w+/pf8Wdz9ftSbf/03//69KKc6kmF79a//2v4sbr5mP5v/
Xv7W//6pl3/nX49Fxn/e/JFz9L0umuJXe/1TL34vn/7vb+d9bb+++JdN3kbtdN/9rKeHn02Xtpfv
wHEsP/l/+4f/8fPyWx6n8uc///pO26ldfpuMivyvf//R/sc//zIpDP/z77/+33+2nIh//rXuvn29
/umfX5v2n38ptvEPLMLAiFzdZtsw/Lz8v47xDxe4BsNgrNKocZcJQF7UbfjPvzT9H9A2HNqhkDEQ
Oi5VYFN0yx+p7j/ojNBsR5chqH4hZ/zPV3px5f7PlfyPvMvuiihvG37x0iH6+7ucTwC2Yhk2lhnG
o85VBwk66zgVOtYywybUVTG7yE8Dg2owInSr5S3WN4uatCZ0qurKfj3luDxi7u+TG1fqTTiU48cR
Jtmqzazh+wjpyoLRt49Cg4AzfVdRaUbp0XYIZfzbyf33kfz9m1+82y+/OXhvvFLoJ+lSMuN9uQqx
0saNjkJym/Xm2iWSF4CAy4C0LU/RZDre1MAUwO3Sb5MyY/gmrYD0uptazjlOHeIIOPD96LK4Opn9
nLi3esi+jdLme1kK/iSR+QZ15J1w4/mjwfQHstTnQkvZeDZBtrn8uWYREDI5wwdTVs56GFg73j7K
V3MswTECX8GjBR9boNd8eZRVWuSzZELsV8uXqibSkktdhW451wt6DwtxV3ZsxlN7awlZkzoHe2tw
mu/pFEHCV6niayhYe1svH+wIosacYyikUso3glJYLO8nB5AXj5is5W6qHBy/3AlvH8YrnAuH4XB/
YZtykfTQ8315GGg5rGyeFMfvadNuKAQIZswjQB+SuG/p9BhFTOBtWou6WGj9dJ67u6I2SPrQFSJs
2rz2seqVyOKNE1Re/UnLIC8WhfTQG06PxFKEKzrBIP2yvvVNqkb2CaE4kc1AXLHWfyqrqaK5gQCe
CY3nVJNyg1GlZSjg9LiqKEkXSsXUau0NuMAJPZ50wumAFOSuxWGziU3A+WS3YHCNW6hdQ9t8UQZU
l47uxGcnn59IP151dls+6+Fhmmo+rJ73l2iljNlzs+SaICOaPg9sAtgbw8QLyM8Nn8OyA1DWYP62
xvnUoZE0mOMq1s/OSL+qCMFu0oKkKodQk0Uoq99kSgz/s2nJTgHDbbSE+0bCuNFKFvS3L9vFM/f3
Z8xgyku0GG1Y06HUs66esSjP5Dwkfb/lMTFJspOkoATMlabAxDOIbZ8BpX3WlG0bPbZWYx45w9uI
immj0rL2u2LcXW41M2k2kR70ewhLFLHgYksSNd7+skhort5lJj139Mw0qVXeanQFXt5kqg0lvAOP
/vtdNvN22Iq+nI56GRPlXQL9KqtK2SGjqrZ6NXzrMALfTUW0S0S+S0xzPIDIsaFVTuY5VrOPk9qx
FYwzFR8Z6s8I8O4uV75MMQyAUI8IdVan9nR5MCdLe2YipHhoqeiOBnh8DB2+QO+2x9huSIpOdSAH
QYxxRLGLvTaNH5Nk5okmD8NqAmcJ3RWEZbvQwwEYbZIaioGG883j06ItawMhdgZtVWJIj5M9d4dO
B5daCUhyEh4SkroPmObX00hBU0vjYBZztcncpiPMVn0mZ61n0mUUa3MKu1MhlY86Qc7eUJotSa1E
Ipejti7ssPG0oKnuCoFKWSKROIRYU6issrO0h6cYd8Dl8bNq42DFmnnMETQBwbbGdZ9VpNoDvyRv
KWBGrnHXJyqOIruLPk8Gg9/LimF1JU2JOjll6BizHANSVpvasc51AmfqNto6Y+weGiWBy3R50jSX
qCeAzOSLVux/zVAxDplZPzhD0J7NMSRu1Q3lunNj3utQYzZxYEy7YUY6QyOOx0rk+caJVOK68ojN
U58eoI0+TaE+3pGHKMvSue8nIoLbbPohLBvQgW3f1/r43dbrG6ljcxwizryaltOh7tLPkclMvVZv
MvwQK6VfMiwVZUF3OgZMj0IlzJdsEozGz07UP9gNYl6yERuMQZhTpwF6lOLg1rmsMvg1iC5rtSfF
/Dw4OI5dIz4RLbblcQyOaJVunMSAIIvLDFsApzpm97PNjTza9yJ9ury4CqNvjgTs3GqZAU4zLKPP
6HUfpFbaqB5qtruE7jIVHiJKWMg0btPvOJb+ZLWqvsqKor6rjfSbWxckQUVzQfClkvhMOj+nuRxh
PrBxx17WMj0A8qvBMk2M+Uaf1MX3pnD/Le+GjI7L0quZVuWgxl5QEc+wtlsoHW8/5Rc0299fSTzk
VCnwqPRFt6iJq/nQFDpJMnZ9vNWnaSCoIDS2Ygx0hkLTI5716R7COj26Yg92mrsdvIrZhdVaR8Hp
O9yU68vCnYO826qjPqxQifMUhv1B0otBB2zZm9TFZL74cEw4KZ5mdvYhUidrswJ8SWEASjnvwuKs
JvmHdjK8uguarcHrEwMdLi1xd7mrRyT676yi2qttDOyehSgD14+BH6/lly84C1IONNgAzbKSn7Qi
zP2ZFd4nUEqwThxaFOkHhLmJbhOuDp57S+QAee8LwhaeGQQq3b6P4LvTZWAL1zmj4SGC5GnLZlAG
UjVwXVbl82xrn+pRZKcloXv39vUzlznai+vHTJsCFlkeiEKXXebLY9Azg1ziLI+3aVC0rGpduNGm
nWYAaMyU8kuaVXeZZkMdi5DX1J073hK6zZjgtphC2kxa8t3oYdYQswsRK6yzbRB2T8lCNNPVafj9
CtFLOp762O8Tw9wnYSx2jBw/12oXrkoz+aWiV1pNXfe5jjNxdIf4W9czXZ8bmyjmwVyWWufMjAD7
hX503UT4l/pVicUX2Y3kZ2h4XvNm8hQDYjHksATIPu40W5bxuiULhHIQv1Ddba1mIitT4Q0AgOAc
O10AkOYjHUHvnbP6Sn/Ciseog9nDUshDnHx5VidqCGknCxqXao98g4j4bmPEqkj9uI07KAJZMNw1
ijrddaqyreK5f3SZpsSFUj2MDPmz+lirAF7VlLaNVo0EZE9xtWOUkBzdZsNu02jslAzvqX5ASuqN
uBU/mmV3OzQVUbHDsC0z43sf5P0HIoaYDOfBsVUjdYtrgCC9peiUqWj3IQQuFite83P4QXeTYaNq
5FWEdmsDUcy9Bg4bCX/5ViHRdN2n8qEdqtgfWw1sSGhrm14Xv94+eRez08tb0qSYoKflahex4pVu
zxrGshsl+YIOxfgxH8cvSgKUI24cm74glRmJFIdLpZNAO8PJoBC1sk/cezbuxp7Jpb7H5rwRRTW+
M3d5xcJg1iKIVFooriashmtJI0ri3p57XtqD4iClKkxikrF7tr3+U8m6ExJDEgV1uibseMYNjUdy
MpaMg6i4q4w7yyjsc1nEx5AFczWX8xOZqc5hdB9bqVX3aiC/hBrkBzIvbpR5MDem0ZR+B7mkoC3G
sB+yVKV1/QbNH1JdQ9yM4WiwYMfGPlAIvQbLvtYCKvq3r8gr2S6HvZjvFsLCIiO63pWqHeR/YjNV
0OflB0gC7ZbuDdGJms62s9vS85j2MXq+rOuOuEaNQxroeNak+jSu6hrxTNkG7hbZs+0raZlv7YRB
4FBl36F+nzAnflWjeLgTpegoBKG5hXN7O1jrWZ9sLMW1dR7bYicBTRHpFvVgbqyPxDJnm0uB4roZ
dqNMJ1YsaR/xWPlNKI9CZO4uIrq5M+mwLX2unA42rh76271jB3sjMO/cJC82XWn0oB2myOvxXWxl
S9nWlLDAY+Iz7uWE92VsV4agRbhsAQiigyy+hHWYcftVDHN+RLOzGhmtbS0Tf+cESLuZcvUdOe1l
rPXisaD1wDPhmouibXFavnynJCMD+oEtoy9ogvt0Cm7jeIWZXd8HEv5vXTKSsOFRAlPSCTLPyqNk
9DQwGbdDtz/lhATLjZlaujdnNA4HDTGHUxe3edI9oqBWN4Rxsp3CYe2ZdaOQ9JfY1lptjEcXDAWZ
B7Y8w2alYDFzWsKz0qyRjbBlq2h7acaAPr8YP4S9EhxhIK9lRQVZGCXtSwssR2V9Vvk5ewqb265A
vjHl4Vnrhn5FMmHlK7IBRpEOjlf0IjqOWrqVianv37mRX21JOIcI8iwNXR4722vfsKo0mLRM7IBD
1LnbmSmMp3fJXgoSBplGbQoxE1VZWx+DuCUptijoWwShsWc+EbTKMSdLxwMt4m61CvzWqLWlT04n
Oz4QGReQfGJH857AcTQoSQl6NrMrv+lpOJYN4LgqsrTNlA8438DYIjkx501SdiUmMcVaVZKkR6XX
Zw/VMgFSYYHtLQ4eyi7YKXK6nw1y6wpa5+QgJHiBCVjKu+9DmfpW6g7nWbIMlqNCzrDkKxtE4RQ2
mw7FzZ/YM3J9h+6ZZIaQkut/vtqlVtTJnVgZtJpY8aONlfB3gmp+fvvU69yq16WGTZXs4KslBU4F
AXhVagwasIuW4sw3VeabsiiNVTQFCdS22fIY7kVsCxI63g0ZYCHLJp5fw3MxuK9VwnVOSFbydT/Y
Yl+47nin0IY6lJoW3NSC2dIcdCGmRjY++NXGu5EMCghBmdhXgeuc8AF2gYVNzCgf0iGGX9DW95Jx
3naOMHFrARlc3cjULeqMBj3MTCdgcr0EuNpWi5hoAFdj+RtHUqu5y9lPzwV8yLairpH5NxfSxamo
j4aZKUejAqUBFCSCsK7nnVcY9unynSpRJ+s6H/ER9sp8ECq5AiJtH5rGOsexGvgpEeFrUYLvmqwa
83eFyKKY5npb69p3t5rtu9/HVkVEVqCz3owGo0GNbLJtngfkfk6gAe3CWVtscO4C6kcAe3isMDPc
GgIlQl7P47HBYLW7nFFEoLeFHJJTVMZ4/usjeDVaK2Q6H3O4p3k1DSc8u2J5LPNqLp8v/1TY3by5
7NVxFHiX0ztIxo4J2JSzCCOXKBkaQX3Yl7txrp4vx2jHYjOM0AmGYQ52WqAvk2R2QAMhXbeBIC3n
8ov6qXgcdKe56RVL3wtycNmaThv0KTAqbVK/Za/nXOtIrJa9lu+UI9SCADIHXZOjFo5fRIm2d5wJ
iFhWRViz87EGv6aQGLRT2jTYhAJuqwwm9/dFkboeH+yI3UjTmupj2ZbZwW6F5osGOAfFenOUKNGV
mMgSKk7dK8MyJt5ekC8TSrqwy+1VBNbtoKGaZGs75I76AFDgfqrUfANyI0DdfmOUc/XLHUDqYvhv
Buc0OsUvfAKLTku313WT0tVgq0YpYSwxFEA+tpZ22zIR2qL9urdzmGdsoU5zT9ZUIQmRIudHIyMs
Lxj5gbi4fPtIPUhjrk8EqNKOWx6TFo30KmsoCAPX/aoTQcNwGvEAFKjD5crk7NEa+pUHu9Izj6I8
9YxqkVVNdE0uDY1ZtKRqtzB83XjETwvYoNQJbQWwzWwNgqhbfuIy3nDgyW3G2qDE9njHaFSFADuq
KzocPF3LBW0aXl6JRtifzJOUJ6BPPSXIPnRtYG1Y80YPPVi+0csM2lg3xEely+OjsLtso0bahMsw
tX+lOcJH3lJnQ+EKNwySwFNa7jbVKeWxzWE1TSFSwnzxnF6AZnasD5VSE0/Cgne5XE5SN/Qs7Ocx
ibWHEpSDqgyNh3IKfHHR3Qo9OkagGD9MyY5MrfL5cjd27DN89HsM1iqmS3T88CSLkVVu0naxGoXn
1oXqufx8KdKAVJdG3Rey3RE40QBF1G/QEyo7tcJjRP6cyQoxfRZh2BwvT7UqlnQlZnq/r5s+T9zo
g4EMOiEVLjVUpnVOH3o4iKzN5dLmvX3bdpZ6nzTf0Pr1Yal/SDMr52Vl8Ex3yc8K6NaM3hWqL+kY
UO9isBLTLgQw98hY/JANbMDNtDA2mJPZ+LUdcZnM4fTK4M7pFI0E4eCTGSBwKBwKq4Whus3CZFon
bC22mUlToRpJ0bbtadzKOPLdLkk8S+/CD52uPLeqA7JYybNiBwo12ZkO40arQDGmWOXRaumwlA4j
586i44xfXWtV2EO6PJQpBb/LltV3IeGwewGgTP1frqzG+kg4R7MOK6O4l4n7FefxkxyG4kjaT8DU
NzXuagy8jtFiYBvKg1uROZLb0ZdU9PPZXFCh5EcqTjB9GYij9vSBHkmPc1+Fv7DqiJv2Wh3ESiFH
uSs6TL14IUuw8kaxsfTys8po9b7Xe/j7bhWzDRvTG1oyP3vdXIA3CPdoSwTHwHTu7Y4WcIqZ5JhF
pnMya1yURidOxjzfXkpXYSv6HmTm01jp1FATg/AC7gDooka7VydsODqPtmQGidYynPp7OZoPhXUX
ACK7QdGaefM8ZNAwSU8A/VR+SDVFfbRri4mkEen3l/aBhiINLY7yUDtjimXbdDZGkDa3eixcRsZp
nq27ni1wPoHWaWGcrS9/rYtT9YMa3Y7OGJ7CCEQjPVB3C17gy1grX39/KWFIdxOTfHOjQznSpFVt
kEB5DduFbe0U9m4Cy7py24rmaUrL7/ICCLNB9KTYrOuofxROlKPhIQ96aTYSCXsLlVXZZ0MYe7bU
8oNggHD5a5awU69DinofyZ2GtlVppz1YdMXvZ2t66tAwqlLsuLAUSLpyG9H7241KIsANOsgMtHar
p4rcWG0f3BjzwCKmDbqvU7jzDW11p1W2ui7jbNg05aifQYf9PsjLS9DUx1+xo5AllQvlAW54sprF
E6ijBujL7ElJa8dW63ZrF+zzVQRs+1yB8NUXQpxsLLV31M7yzOxrZ4zzeCPySgOjFW0vvyoibHEc
EFVIQvxWVYvQp0OAEWmkR/++iGrjehjV/hdxZ7IkJ7Ju6ydiG60D0+j7yL7RBJMyJfoex4GnPx+o
zrGzr9keXLuDOyiVqlRZGREJzt+s9a0DW/P6ECMeY2S9IuGd2eFUkSHEOHsoidBDjMLrNpEKCZr8
ta73zraVuTp4Zk8QDxikNo/3OLIpT8pR6WdqCMBSKtvXglPbxyo5dD0K3kFVGw8u8qZUdn8YGGxt
p3rstuTrMY3LLQD6uvVKXdrd3Kr4IXT4aBazlrpqbLqOtmT4mtYcP/giME4GBMiTLJVZh7wtnbcx
yZ+XN1YZ/YeM9OGhcSWOcUVZlaftq9RIFrAgNuMEZjkjh6baRLi88ZHzyZIuC3IIFDrw/SBESMw7
NVL5HiuKhbp2vwvTesvt/FMvLFLD5i/JYCyhhkyao+oJkpaJFj4N6brrnnPsqi+K6MGVmxXpLkln
4po+URCQpm0RrkTiwjEBx3M0ygAAzXw2osYZb37Eq4DN/RGRXrXnBPwTk/K059Br1nmN6I4q2n1o
qd3yxIYA4iqF3Y5DgLGngIPgf9hMc8ZKRaewKLSdVU08jKL+V1sUX2Xqrga7194S2A8dqwubcda7
76UFKfGyW00OiaEDcUuhTgza1BnlOwOP7ZAPH5yK8j1Urbkag1yBJkzxszZS7EXSe4c8TI6Z7Y5X
3/kpa1euhrqXT7GWrk2XVPkOhP6mCuHEjl5pnyxU1/veybStIjnIbfsX2y67fZO2H6VNoqWNrfWS
NV5EPBvHr1l7Bs8B/P6iyRhTg/OhomEUnZbTsNMcmp5Bc5Nrkk9vkOY+Zs3YxRvIpyxpWQRayRU3
BlhQr8x/lslwLxiKsixKpwugahrM7u57ifhhmuE6LQNydTsxPJTBWym4AUrySnd1yU3VkdDHc3Qo
jkxOvF3ZUhdF/rcIsvEcRyw1B8aeh3Byd3HS9/DRo/iJlDPw3PXJLPaM2soHQw179tnJtYI+tqbQ
4WGkrCdf+sUzVenMLjABbaTFU9c4916TzaWt9M+/R308ykNqgKiNcBDffGLGy6qMKRLj342tY+uP
JP5nxHBraCXR3iKUq4YsuZIQB78s7M9SxP6FEfApZ8NwNCvUZeAb3Uuo7FOY5vJYouTcL/8UhkRU
zYPiNluFRlL/DGmxRvdui9w+FjoUXu7sU0Aowzbw0Na5Mcpr9EjmodQUGZP0rwzHva0fTOg/uYrW
BTaevWqQbnGqaaQQvWN1nGaZ62dY5/5FOc63Z/0I2qy86hlNEMbqgXaZiApmBpKIT+7ZwXeg2nCG
M3goyMZLk4q70CcQubfVNqoRyGWckJsiaeIT/NGCAUG2jbLprriXzhUYXVXm5tlw5Z1RHrYnxTit
zhqyBEh3uPHQ9w7KaX8tp+SYpHf+vDrppL+NqYuDQSHoo8/GrVIrDus5zS50xQahr0+OonWq6749
1nhZjlZewNzryDP1XGgtXRpFF9cLd9M8C1r+i54RwRHsiX8BYmIfmQ1WnxkN6lpqZXWeYM/lTZ7v
UpRVByjAzdqNOrl3zNjYupFKDziQ56zgEVFjZKavjiCeUE+aP+z3masWaDdWRepgGu/kz9oqq40x
j0aWa8n1Mm09QQZi3ljD2zF4Sjvc4bHozmiDjV3MFRwgYsYq006bZCLetSqS98mr30PsMpyRucZj
nH9y+NlowNKuAaBA2ERSrSq4Zmuf/VVl6M2zxbymVNFwHrrsjcxHF934ZO89AUPayp0TOYlvrdcW
WzOBm9iPVbBn/8L54/TuvgoaElgQ3qOssorsmFYJuuTeiy45wCyGqfsKyezR89Vd+UH8rJG3huDj
M6+H6FkfMkVUbcXS0Ca2jeAJlrewG1X0vZRKAIB0e/jJG4aAXKm3JhniW9gWe7suk11a4voJLeEf
plJcQ1PyNJ+sO3O5cLDdjyFjiA4sg8y/t27+SVrx9Ja5gXWjuP7BLJ+NBMXPcrTbaiLY2xHWgXvo
4rPO2OAkt47wPpuhcZ6xUR6WegQ8L3xUz/+N8E/fVfN1FKgiuiUodyhlBRz51nwZc894CVNSKkvp
5XfcN+s+8fKHAB3e3+ItsdsJYnah7mU/gBXOCXMSZoDEIfmFZOx1eXxRPtfnUBOPtaf75yZDdNhM
9+V1aIl5CcE97awZ2r/qBDkw+oHNYXApx+EwtTXjkPl48JCiToI+ljBA89Tb1ftQzcU+sqdjk3ZE
HlDdL33kMkivKjGLJwDxCCJLt2GgKD/nqUY2DP/okxSMUMj8DsVN2P9ysLc7trbWBjc8Ro1hnv/2
TXWVHQHyfoNxtxg78oEOaStPYB5JFpTDPnArUqo9PmBvmk6aiKcrds4tmnJjY7W52tANYH2J093S
vWmmbu7bUQniDuJhl021t1G17261yQ7Ok0zIx6vNU5pNKPXM7F21IOe1IDNfksyGLeUbr54zIWth
poSdBYygdSo1GDT4y+fjJbsHrrt3m6+pqYL3orcP+ciQ1aaOSW3BGWoV0AqwyjZmRZdk8pJrE6BE
QeeGGuAzHIpf4dbuk/HBDpS8GaY7goCfjBez0/6Mcc9SGJEHbEQCcUHW2jdEVQ9xEAb7tgrHc64Z
5Voon/hpE/fHKYjhX4zB9LRUkWyd9yMj1lHyTDTrqlv1qu32RFba3PbdH0WA7EFqCaKZTheULJYO
UT3FCSARkOIGWsWUcQ8D9q5lhRI3NiLSPjuWQXHTQtk/VykjTK+b8IP3DqcLGKdVP14YJjBT0Ipj
rrXiZZg/VM9LfxhFNd2ZJx9HNwrR0iI1qKXVrsI+1shrKcurO7UfuQ8ZYzk++b6LCNO17o4LFsNn
E7yfhhFlR+6gk9Sjh9QLTvht5GUc06vntN+tXrvPmUtINY+P0+Co9M4+gWo2d+fMXVBZboqKrCEx
hxuy8vcVGe2rwgfTqw3iW0OO4Jhhe6rHF7C56qGhBkEOv55IYU8ZqA95VuxlP1qc9YN1kB3BxSSu
72AMmJvKnAVFTvRtsca9Vz4n+j+9D/y4dZL55d5UyIJ7zt6KHcrKCkf0EyWPfD/ssrvRYqnDprFq
66a910X5rYVde9H1ZpcpxUjS01kHRhDexnL6kKod13YXhvAzHe68CjolLP8B/jnPnpIbdotJjumD
JsigznyN6VAHolkODIyKcXKeBsjzFs8AB5+mB/luzlPmGqn6g0bka1HbCdkWiBCENI9w51zA/+jL
ANZTl07asCdoISOOIy5Py96864nZIWnghkciavzijqEe2XwTkRiViG7LXpkwFbMlC2mcfiql70Pg
025rNnvCf+t1EPQ6ij8obiLwfloDdXPMAfhYS2rmuKq+QKLCVKiH7nXo5UNAnsRmSF4KqzKuuAN/
lsRweNLEQpbnt5q94MPSjpm6gu2pOZ+4Bfx9rlu3RMg3uGPIT0arABPN88nhCbtanh7WLBDJvOpR
YTo9Dm7DwlmzHoqws/dma+QHdNgglYIdfeApSlVzUN1nb5Any+nwTE7o72Iyx40s62Y3qRmAXDPE
ag1Nv/WYO9aodpaPMes2y0DVrpgBL0qkwhzTJwUPuhDuGfhz97oosDSRNetKFMWqnAgmMzMrpIhH
y5kBKXp0DHsGdLi0F2nQvla2SSEnQHstmpPlO0LlZxY063WoacJDItH5N7va6p2zjx4uHOuHAuIQ
7sx4F2QW7RcrhczNj1VdnMy0aE9VNL02deDcytA/FJPvbgYFrNsyq60l8Wayyqge/+5b30NhVvuq
Rb0/VbRHEPGY5BLN5JWZBInoweTgfuXK9DdTOvyAXHZ3UzLUGKk4Owpexily3uh05WNp7gx2MCsC
oR/jHJlBb61UYamzZQz1mtQXY9+1w0uoRwWuJeKSg8SZfRzRXy2B61cDQyzCpqKK7D3cYUeynqPN
UJiPGLWavajJRv8rVarppnaahRupSjjS2w7mT6JFtN30OOwpgE8mg70yk/HN4hh7Qxn1bli8NsH3
x+HzVpfqkbPhsRlHtDuJM6z1Re+Vdc6VhoMEZTMItq7ZPSqsuSBeo71rKQ4VWpCmJv8CHQg5yOyt
S3++DfJ8YDjuJJfYjh8Zy8st2e0z5uR30Bna3aH1XJF8XhwWs6emkSTdNaBcbUNFd6h3PlmojNwS
kmMuDvXxMBk+4KLYXY2UlduyTJz9ZIq7wC5NdJhHye6Swh354xP/a+Nsq1kWMV9SzXz7JfON2Oo4
ivyKOyUc89epyp1bkwdbPzfUA/frT0awSFCaionWRFMYedEZXHO5pt0bN2picYI+4KFruvBkhNq5
ZGR9wGbEqqapBdUZrjmdmLyD3VHmOKYNq8G3kp1dqGjVayrdNbH36M1jfW9WJTuqI3F5biyWX9yq
L68id561vjDxN3qotdyp2CZ5eJFksp1/63HlHyON0Yc7GME5Ax+YrXqjQnrj8DuURUyxOXnbjy6u
5ZHJl78bim97Hsoa8tUxqvyW1/khi0EwEchtlNHTGELdnWdkub3p57cIkq9Ym0jhTqq0nxoasNlt
jsPPUQ3zQTO997n8rrqIdtqysnuU+unaA8i+SbMYvrnJmTog6l3FteGcHbt6ZXdS7a3Z6mSFdPce
J8sG8S97xtSClckHcx2DYdi0uOr2kETbA/nKmSnISNYixG7hYRD47lzIUSN7Lmbm0NJimRAHaRAF
nGvOXK9miDuoDsh/A/vhd9FTs0GV9itNyhkxKlfCKP27zInNnMd9x8ADAKpXEYFHI776TKE5LM2r
G5jDhsLI2aABkCvwyWgG/WfeT7gtHbd9IYwefjaD4dVET/XimIF96grQ2QwvNNHHH03Wj1AhAWcS
nY2DAhPpigc/bjmfcjDOO8IIBTpDh6YGpTCvZ1Lmq1F1zobl+5dR9/oxJY1r7QEkxxEZKzinKiGZ
OXKu+XfMaJBoroxbQOHCxKFDPlJi1fvAIDhBQ9LCeEIzuH4oX+s+iffLU6FtZ6C1731HXf8yVJ6G
VbyTWJrdYMv6J1ujXt4EbCn2yzMntbPuGFpkGdvqJXJFelYZmNRJmH8vFpFgsbUdL8dszk+ZyPsz
viD3ZCn7u0xVsJf1fOy15S2u3PiuxTRWrkHjP+vAQsMNN2ZYsvuONCrNoHIBcEzxtik8dc0TaLAI
VcF3OtzUnkVUjqsgsBePAy6gIz3CPY9b/SqSqt0YfXBY7m0G+v2mxvyyc0grWdlkJxzwMbzatX7S
wkydlnNGL8t72mnlqRjs7ro81FrbJb6vKZ+AwbK7z0PCIHs6U35zamPvSMPbPoatBrvHlye/JBW7
94h6gen4p+nNaa9Z8Z3FwmfVIM4IpcaK3Ag9nkauCwKGvJhKdII+HhtaZ+W4xSHw7p28O2gD4Z4l
wKJzo/W3puyDM1j/b4XeYxWMqP7y3KnYHU746XWclihp24cpx6JaITjnsiGo3QKeS+PYohEWkbcb
Wv2jtcdur8OMWYcqGdmUpn+q2iP5N5lINBo7WpE6uS6XxkQcpKcm4+wGvMFFJNvU3pnwGuO09FG9
YH6iancT+tI4Y1n9NsycHYMD2HuZriYT2B90QV9uXTnnyDYeGMZPF+rizThvdDCgABngFK4dSsis
a7M9ViQY8owBbrLu7AuIXTKTYiO8OoqTmQiJgWea99VWfnCiXtB6Dvl5y1KTuqBNpjox0MLnhCFn
59BdMW0i7A8SX4QvSiCkHoBJxM0PtArDjmPKPY9w6Zi2M6qBPVyw29qYseYyVXag22VdfQ9ke09I
p1v3OLvPVWvlaxvrbKi6mrXeVFNQcPErF1lgFtZfMhTpgZ8N0YW1/gZ/Cj2n1b0ZAbewbV0MRPPn
sELb682cexuFw46BV79L495iMzyWEBGREAp++ZS2PER2W58bu74T4SEuVZaXzrosfQb34nlwGuNZ
42pej4QDt5U1PteCqyketi5nChhm+S5E9J0hxlgh0Ox3tqMdwE4zz7Sycxs6b0sRtlyypjXNoZO8
OHGI8qI89xFMwcZDpCl4pi0HBbGI+a4w47Myyo8i5JMpqnQTphm45bFsj/7kvlRo0rd4U95rSs+b
g6BlUybBH5cFC4Rm+BVDFb4rU6xh0f9EaGXs3Nb3Nz3SY70UOt6WydlUUrIVEJq5mzjI0UttCzMD
ZmxH5YkhFefrrNwzZf4c2ia7JacYnyo0guu+9v35uYIuUIsJ82vhw2pR8jPKWwN2Q1cgUIrMPZh/
MBHK+fKbqLr3A95MEhmPi/bZmEyUty7y8jxRp+Va5OTsT/nEEH7e1ftxeMkrztfY937Hou83TYnC
EWlVUvrdPXLCy1RF4NDsj3Jy9ZvzoxnldMbavMZnQENqBcFVJaI+LLITFc7sqzwG7jg5zlkCBr3F
NqgCVXlHbLzZcblHyjg+uuSEbQzmQpvl51aS2sZbr85sZMlazSvCFQLnF8sZ0P4b0drmD7LjsKFa
DFxsP3/oJgSuAZoKbrZ4WJtV6t3wPu9LJ3mJAsu6JvMvuKXXlcraSwIJ+kYcCbK2j5AV5hPAY3np
M+kQX7Zu0+cmNp8XBUTmRVh5UL6FVcguVmfCKVK1kshnd/rYXReNQ9CJ8do470s/oLyXLMpnWwkd
wtIzMCSYxVI5ttV2O9T+OmgukXCSc6D4/SSJsFiE95Ih/63U1YtZ9/ZrE9avtOb11uvC6CAHLCkC
Mw8ZZ8C3MVrTA/D4FzwreQzaQ15hYtdfKUZqkkLC4NLN2uk6H9+bZCSsgWFNTPbFSY7dD7+KjZcU
exYxeelGSglJDpT8hdJXbUx/gOpi8DRJhXhIA7u5ebKL0TZmxC/Bb2mNP5jAi2ttQgLuBJgqz2fg
UJvGpU20LQTZ6qnQiSQxRPgYddbF5Dx9JRqqXgNJKa9NDNdz0NC6BmFzjvPmtU5Ue4QNsx3nLUea
sJyiLhvyPwOKpoflQecIZk+hlT6ZcfgIqj+/moN6w7FXkaM+dRfvi3RA9xGf+cppSaRS1lZaIE6D
6Zmsh2wXmg7l16zpqjOSYCF8IWwUB18A6ux7ZC1h71wqFsnaqNWvhRN4h4RZmwqmr2UVz+CGqy2W
587yUarqxTamzvy2m6/Ga1lueNUbsTab0elnt0ASbchQtE8p58qqmyafsQCvtEb9lE85ezZ0JA81
U+sj9mGkTcq3j66pZ2QlRR92q5kEHmkd2SKZ7NfWvKqqhrw5aeZ4Beb3TEYnkpSpjQEkGisWgHip
J718sDUbY/fcF8eyvcrI+5l6UcP6lpwRR5/W3HLBQRjeNZcTqTCTy3LcpvDw+5EWO0WW5bKLW7NE
Iu4tNObHt/U7AOa+d1o7ephgfeTcHwHZOF9MfIz0mWZiJhW7TLjbsX+wsrA9ClliulE9wyja/2s6
hMdEg7Kep7m7NjTLvSpUoauBMoLCgmd4rVViXdSIPpy5Zvd4Pm9HauNNSoDMGvAeMyCPy13GsXFx
Voloiwf0QXlxcMBbXADsO+8yhlTv9I5+yXTktJow0ne759OvEfp9j72InpguQS2KN0zUgyvsqXoz
Fo69lV1BwWXSy+JYDHepkxDYpKXkRjmgKAPyJvcJWGqjIEasrTlBnaB/0nwoHraSxqdZT9+1rzjm
kb8YjoZ+rJXGymAFAkjIa7+x74D6GaPyRmQ0/tlMXsJhYlXJd18FGIiZHQnzuHx9M7LIIKHCvw/y
Goc92g09+5I6Io6qD41Pp4bJ1GbPOcKkSyb1M0YCn/g80k/DIXqaDeC7UC0aOxO1ZeHsrB7u0DIJ
DbWe7S9Lrf4NqYl41P3UBWAwEdI7v7jIUJ9KjNFxuQ6ilKa9qL3sWPmYsA3Pqcnvi6663prXzpbG
HVh+VEZnYmblMxzv4DhrpUOZapj7aoKEyLU+qhGKmCqeDYWFA2/tb94JXEYNC0k3QwCEXxz7qBsv
IiZqzyyRD2AbWxs5B94yz51aGkDf+jJVM6x5GNeftVR/evquByuhfm4zh/iajjEKNStKS2mA30Qg
vLZJ+SAdtGTwhMbwGtT2AU3dL8C/zdqKxvBSTBrjnbTONiEzmvXAwOJ5IlRml5ILty0iyCi9kZ6R
0H4omHOvityGqbe3o1u4d8HUcGQj/9Sn1qOZkAlEoK1JZm3iHsooF/jIRn9FEJnGkWXcidAWd2M+
BCG7ACth10BK4ljIBze7yGZwr03TA0GQSUvWsNlsmqkJj4APSfJsSIaNKqiA6iVgAHnr+pxIiZ4F
SlOWR1jJ6tGNWVyOrGXzQV3qvEtXEJ3SOwDvjYji9pIyM/qrxasZqBwN5mNVhkKKVFCwBGKmTiVW
kN1YVI1m/rDMZfyR1e/fZcDEqmfbWHp6CV6X3YGilYBPg8+vR1rw9yIHM81urKrtNWzDL2MicyCs
LP0NL7HYjJFvr1tPvC7fq2nA2zhBmAK/HugSZV5OFyoiittFGQe/X9u5c3nOfUAo3mhN21yU1iHr
MxKRFNObkc4dqBTXr80THxSO9Rj3bnbXvh1PY8LYiCeWpz+rMJm/01gyhCH0Lezd9LlwiMLK5DEu
Uv9CGgYHkSMaA3EBE1Anjm96kMsHK/A5+znKLWSbL1puHFqfmWjReBeGE8jw51mt8iRHaphoZ4vV
wJvbsIhzR47uVnGEBiZFgm3iKxsOmvTkodHEq2ukf+UFeDcQOcyCGKEFh9FM3KtT0wrmvYsO2WNO
GTpdewsrrsjW4kwO+4BGYlY8Ekfhv+Ony1X+4gv3oXQb4kaoCrZDgxepa0fCGCODvK25pFvqEzKN
6extJNe17DyU3RPZ8fMvjIO/6yGY7nFqPOslpl9twBUM+Zhdq2NdLelvLUTpR52J6poVrn93vYDb
dNYiukP6FKXbaHDyL6NLXisSEaBld8eWnPV12JDbZAT+b9+W1nNQqnPGWOEl9+cJKAe4SZiHIgnj
IcEyg8pA2reBwUHMNKdKKj7d5lzPXlfYHwRteZ9J0X55hKZcuqr7kc9+RuQJMyF/qHkfU96eorkn
TxCF2Wh0y8qY1unYsyroPytctdvIMrujcKZ4FdVZdCr65GvZ2fRGOdwsGUDdqa3i0JYekgIA0qX9
qCkfyS/COUgqyMalV31rHA8XEbGWMNv4x+RUxqMRWl9e/3uK9eiXH7WnZK6Wuo4maPKH6hN64H6a
m8IwiMn8DJKMBQvkQMXkaUz8Y1GqbxbT41HFhB4pR9dOmYSVXhnMTNKeY81umIwtA4oqz8RFKPEH
tRbHK5tiBD/xNJuQYnY8WrlVONYuzazCRABVbMsi4GiIiHrkWlhUiIt0U9r5OUM/iYcSbmaqoRML
Kqd8XDScsz+A5LB1yk1/KVW76z3DuEYibB9NDF9lHCJU8hAKwa3vdqmMqj0D2mSjZsXFINDxhKls
d8tjjB/RY5bsS4vMQyaL2eOkTvksI24iiq6+lh8coSZGVIf15CKjxKRL/luEiFyaXX9GhgtiajkY
QiBsqxzp8ZlJRYkoyx03y4UYz9NSkAp8H6DzK93PWZqQMbCOTVE8huEVUHG1afvIoKJgbYFdMgcB
uPJGLT1A/3M2CJ28vzpy4KkH1//NeUhzDCDoiFje28gKxQ/CqxboXXxtzKHfoTy0f1g2TQtxnFoS
BofCi75REeNQ7y3vYeztepV2CUzKTIuvdkX4e2ZE7bNb27/DTv8F7Se5mZFuvrJQ/+XrY3Lzwk9A
hO7jKME/TZ13L2yUuWantGc3+lpuP/vW9Dh7M2H+0t2mvFkwrZmyUnvgitK3UTG8dk5aHBgqWqvM
rJOHyq2fzbrz16jC/zjDkOLMaJ+VJihDoie9yGkOZkF9m+DVR8Zl3fristyZJiLIeRfsnTwjOy+H
j8aVKLrCBuKY5H+/zkXHZU/EBhYiHB6XLXlGKY6twsVGho541bMM3fSuRF+xvNBJ3FlBIJbXPhuj
jQ85YoddYpjNydclg0FNomGfTxgE+/0lmFeWSUuPk/irIoi0H0U6vAXbdjDVU6PF020Rgi9Vh53N
MTaLW0rGVNj6KjXtg+w760QYTYUEEQu2zbD6VA8JSu/5fY9KQ0esCwmzlljLDgNkMciNP2/1SYv5
1JJgp5XyaJISeqlF4D40XsDYYNQ+CweGVQmDeV8ySbrSCpGNaCf91k5t41yCg1+bFuUEmLh6jQOM
w5TB830akg+Cv7Ib60NAZHo/XExc26WszstjlTjCX/owNvsBFvJV2iMqj/lB1Q5UjHHGmBPCmH0u
nP4ppdC9LW/DUHLaG7Ry6K3ZhIelTJ5qSICrAB39thArlRdyl0audVGTnvFgcKNt4vXuLkgiexMW
rXjo0U7O5UA+6ciEJrWB5ItLKFfn0iSlPand9pBq0n4oMavEo/Ydt2n+oQLISF28Al5cPce1H2+m
YWY1WybqCcvXbgStyTW6hGPfGS4KE+PVTEnUjWlZdXcM7+X8YxC/PJZOD6mtWIY06DLU9IxwCtWr
jmvS8c2r4Sd/5r+U7aKI7RzniQd38+griBa2chLuACfGENHV4FMYgtR5dB3Ec9iayQMkW8Lr6gsn
GVwwLy/3cvLIelHpqWA7q2mR9dr0x6Qoxn2tslfU1OzsPEwTQRIY17YEIT5UjYORZAqOIYMWEdlX
dPHdrnRoBqtUFccsni5Z0mWX4u/UAxvQ9OHmaKyq4HEKPO0lryP+yJqYDwNI8fQ/jmlJkusR5M3a
zBD1HdmlV7gG/ZXbA5a4gnFW+BkVKtLwdWvJ/MXT64uCZ74SiB+PeRXrtyYu31oZYKA20hffH5Nr
miViHaX0MmwTqputySdlYf7x2cTt0aKARGXzt3NF8kjwZPRSRa9Uy8G5Tez4H6cGudhLZ4Bwr92g
xY1fwCYQw7hci0aEEdJJwmjb8xVrVFHMyJvSXSdpemtzXTvqHAB/i0OJrWCntfjYibaknoU8cCRc
jU6U3YQmhnGv9znFkxqbxwJ0yt/voBD+78sECYXua+QGGOhpluPS7XgWL9e8akDEhhxZaxY0oHkT
K90jTdimmfqRNKp6MnKIIGBSLktp5AWed81MlR0D8jrXscLEpfTEuRagWvfkQqt93ONuodt5Je9C
7GhNNBaWubf3GRU4JKfNLpo0th5SOQpiUEPn6g9ig4pNHihwCYXM6vcx8/SLz5JrKcCWg8z6jDBN
rfx8jE9uQ2UzN/CiZZRZoPRB9qPfilmIDuBEg/GsJRc9+EwEGd5Zg+JabyNSc2Y5C84SHXqfNT3G
XvnhoDYTou3ONYzISUPsAs6wFeLo6MHFyJ3umfrhylBlJWcbkq4xeIkRoLHk83UWdFW5D5urNQzN
jnlUhoKYcXI4aHdYedqWUUoKheXU5cbPpVTNu/KUaHkPRgwIl9RvSc/QiDy1gLR6s5zXhB955mJh
idp+jcSOG7EYrQenfCt4HG88M2Lv4RQv9uB26Hwr92jmlrfCCNIetST5NgJbQhVt1pqHaQpi5xMK
JYaXbgWvK7N+2yrPHhTbpbjWN5Qn7V5UIgtWLc6wWBuQ1au22DkoOPZwZ6+R5RMxa9ZyE+GYVRjW
ALllckMElYe07yXtzPRRaCcWa7cuTokER1BCKMIUnbtupOnJqUULthUB4Of7UGvtSg/sP6OqxEXv
QBQTh/ppD9E2rhkN6IigXDcbTk3SlRvm+J8qJ69iLMYLaWj1XzTBP9CtfwNLff0nJNj/C+3r3yBi
/4ktNr+a//3d/3l1/z+RYALD539Ggm3KHN3H179hweav+AcLJox/mWhvoZ8y4YA4PhsU/2GD8Uc2
ITL8Kwed4uwe/R82mOH8S0C/IMzCgzTMc5Gv+m82mPMvnOL2jAUmy8smhuH/hg3muP+ngdI3EH4g
5OR/B+aRWJt/dwDTk2KUE/NkykdDV+rnKkOirtNp+zly7prlTHLKGJWHHacGUjJLA7kTGUQiQxGM
tPfiaBrjPtRhLrB2NZKf2tCc8L0eBMAUuFZbK4Vhm3Q7ime0xcnJYVpac+bV9keUp1d9VPOSjjw+
cGIRT9laP7v4ngngPZv4aCSwq94fZmbMSRg6Q+F264FxmP8+v2Y738jwIzBbCFk8O+3HAe/rLMaA
q3azXZcSl9lgIc8Wrb2IjQdH8ARmxW6KFuSuDXPzq/d5SS5gQ6ehyJtwPehEkrXbDg2dp89xcFtT
10HvrYoY3Z8xi7j5KzHW81ehmNzNn8j8akqdOm6Cd85XW85AtAT9ij/uLeOmgPnInLQK/hUWrq2F
H3U1/zeRp/ZkYp6nkbmsFm9881cVOQfYVGecELsAG0/uZH9kMZ4jQAzecOmTYW+SquDllP68PX3M
rordzfwTAEFz4ql00ni52a4o+heSLFcYhPeh/ff1mZI3rXk3waddmiPyRt6LSK9p3JFO/4L5dyW0
bkPa5F5Phq9Om6knLUKBGnm6sc5ZHlYNP9up2Xoss33apbjX1yPExfkCmd9uA7s7cf84CJrmjxqD
zc5zuL6iYZ8b5gH1zlrn0mCTvps/gXmuuHyCTIFDSuWJLGXSL6GgHyp4b03WMgzV1yHo1vknO7/Q
aOQT4u3PP8H5IzDdv5dv0AYYuv6+0fkH1Oou1SofcN3u9Fp/GJrsNF/C8w/NtfgYw44a59T+F3tn
thw3kmXbX7kfcJGGyR3AawAxkwxOoii9wCgOmOcZX9/LI2/dVmV1d3a/t1mZVWWWREYADsfxc/Ze
G1lvLqe9+rK0DX31x64/ZujxdXcIqrsdZhqyX+yDWtB0arZJmqCZexkx7tVY1dQfUzfFaFs6fO9j
imIeeJj6vj31fqk1W2ccdmgO79QlmxbnrtX4/soSEja7JG8xtOtBpOEX5LQwZreVi80y0pkO/aK5
DRVeB6Kh8PVv6qORK43xr2Wy2u3Ucrt+82LZZ+F8pji55ay+UcGGudsHaHT2ZQdUHUZEXHe7jndS
xlG6bVpcv2Mwgcxidu5gmDfxpTNSCH6qP1vVXE2Wibq37fwLrXyImEFdc6g4h7o0fLVSilS/L/mT
2M4DnSXoWsmpAwfm5OKWobof5/296LodROqTtMX1fqiLbHiGP1YtL7Nm53EvvaTd2nV2m7a8YNUn
dEfgoqS5esOz5dgHgIWPvTnt6VViMcrRAS4o2oC/DeN5myc9KNX4TV2WJGGOyd1UH2qquYALr2Be
rQ0fSt0HdfccccrJa1+jmxwCkOTCyUXe6U5yUhdGfeFw7ndFnJ7U1zSKdruY8k5d5NLITmENNJV4
VFJeuzH5VN8k5ReSjHNWnzBlBjK2+RvN7nvNsw6as7yIpaXJyGNoJqdYA6ofPVZ58qbRKM67/AvJ
80MdPTfjfJ688Xklyq/gpo881upvFtw9rdKw3bbbgWtmiO89LnNI1ncNi08Ty1kzqNt4qtSVUAsE
sfNO/fTrbeFJY3JKqER2W3c6nTEaJ4Rg5GSyMNfdO2w2LnvQqa77ve3t0jQ6YpIIUoJVHLMkCm8J
Vjd7Q05+LqK7QhBu0SWnwkpvI55E7Albe+ZTwYS0o19qpa51H2Q816jL6Io9LZPhJxXZF7AXc3p1
GERK9kqbZQF2OZipSQuua6fzedjdLBawzmdmTONk+dnguUJNf8qd9OS6XAk2FPWyQNCMN4srQnRm
HC5+zx5pdsVtzm2L1QZuw6dcs1M7MwbNQSpiUagfgIztCCM4mOwDmjafXR5uLyaDlQ+zqnXJF28s
nhaipGPrYWS1qD8mm/WljnkD8d/qF5g0n9a+2xbistjFnvELbq/5ccixGWHPVj+lxfndLDSWeNBN
RuqgEm7V19bFeo5H+7XJx+cqL24NjkioYkkrtO8KtWGG8nXUZpqcjMW4HHYUf4Ey3FL+Hog1Ptd7
FaYT6et5mZ3XxiCyDHybukKZd6jd5SBb61Uwd1d/2Zjlobflnfqa0HF8DQPePAKCik9JZh10NztR
aO7USlP/rG5HbczPNkfDMYWjWB3WeX7u2uXeGGmRz/MLzgjK+PIWft2aZCdXprfqCgM+37dz/2yz
o6hvn+vIOlOCfDmmlMOyVx+ARuHOqbMdsWWYw9hHwunxenELcfCK05j2THPSW7VuwyY5RSZvDN7K
Y7Zie/phZCupdHDW2CEoqw6ai9doCLezt96bWn7rGsMjHcP/rXz/WzBcCV3x7yvf8v88ftbDrzx5
/x2Nq/7uP2pg9w8aqpSqpmd60v0Nj+uYfxAzCGJAwnklYM6FefX/8LgwcIkGtuAiGWA/gInx8/5R
Ajt/CEwKUGv4S66hC/E/KYEN6fyVrCUVr0wH3gscyoHR+xeIiGZ1IhkbPLqOMTRHvcxevCQ8xXY/
3vDTGpq6kNW8omw3nbTtPXA6GOelzsMmKkQ22byFIodLKevsxxV2RmXed3QtdQ/WNCYLyVPXHGIm
gQ8ovEG3JHQpC070dR0GYoDItXTZl4AWtG+NVeArGUA8AzmQYuRI31vavhr74TDk4mGY0ZZpcphO
o8HEbk3tTV3oPdT9fLqFhonxsa+34Ug9FiOh2kgPXda0kPRaLAwNQ8ioJNaHGs0ofnYydrAwDQq5
oR81mitNezCi+JfuhSMse4/voOv8vlAL/Xp2D2tDBIw0CaO2hro89ToynqF1fzi1RmPNc7/LWVNa
R8vbymrxtrXAlJ1UNkpJTCLpgrkWG9kUXH9qM44gQAzyUiV6QD2eJG+oCUNmUX/rDPsX78j53orb
715Pgy8aL6LDURd3zn3hxdox02F6Zt80J+p+Rgsc3Mb4GeW8GbWkXrfqJq4GDLLMCC+Rh48893K/
nGaO0C1TzNzBiVyvP4yl1SAvYaBS0EOn0xCzTvptLZXhUze/TytuUy8xfXQObuBIZkWZKRy/RNu4
ybMBTa8Wpbu4YpNv1olG5EprjHGrR6+R8EMOThWhS1ZuazedXKN9WKXH0oZVE0O58heH3tcwPIpm
aNHXRievdu4dwrh85mGO73h4cb3vFOcV5u3x6TrdMcshPYRGfbrawMhVrJrnmlHbFlmWuuHDeaXh
cyiJOvYZixU+9m88hdkIqZ10Iv86n1tL95eFEPe205KbykISYE7hfDKITstaouhlOm3MUljHKz+J
DjXz7jyiM6sGfiRaASpDJvUnMy+joGyWlyJWnbbUfAoFKuBOLq9tXt86fVqdr9KxDopMYNsTTt+I
Dtsc3dAOg0I90usr2hEM1xReyohUE+ExRiKuFlBU723XlQn/0sHIGJjnqBcIvA+Cwjc8Qz+g2gMx
K2VLIcpKvV6g2YDc4NHKmxu75hLzxV0z+zIzRqLS0kGOWOXtlNf3Q4OdDcfxTYl6fCO4p+jk+NOY
xpMYvfCiC87Fw8v1inVmfR48EV6uV3JIkNWXCOxxG3rFPnYQJkErw6i2WzsYHZmufZTSRLFu0Gzk
/L2dGmbYXlS1h3gAykiqRhIMxuqRD9Y/zia5cTgmv7Iht4+zdC4gPz41WNB0ndvqHCcqHwpIrI67
7c+HMmKv8mlEv1d5xUIaWwB6rLsuCt/xK/WoKI5Ft8acSFOMKfT+b8Y13VrdiOYF+XmQzJO3jUS1
Jzy32av/z9BtZ0OUEYL5gcHB1QQXesR4hRNiZ2vV4u0cMeNKw+HBCV2CCWJj9IvS7o4u2NbATdAd
hrHcAIVI9oLMTw6n1XTzcuWOG1r+pEeVs71eTQJNFNZBhZ7rHWE7rfOU5KyPlhlMEXfSR15fbTFC
+5FJhNqctYeISLSld0+9WsnSrdk89OxRiyZto7GEeodn+0+skI4z6Np+Lcf96JCgcOU3EChl+Fgf
iIzXcCiONYE6aj8oY+SmUokYr4+HXLpjv7gfmhc1Qbd2Pye+F6yeurs34SMR6uE0p9VZH9sS6E9W
zi68keU+17MLM7kS9Q9CXTNPf1yXAzM4jixRc4Z3iP4GWBPd52ib4XS7flZHel8cpD+vH3fNjG99
RR5FIjzqSKHs+qZj8Ghyd6SsCNVqU943NLM5es5zJLbXBb+M6tnO0/uB0poqlm2SbT/eal3Rb6Rd
eJSvX9qIeT/2ZAI45OIV4x0yGG9blnXHT52hYKjLavRYvmy5PHoas7PrfWsSTqElM3wT40yyAIr3
4vlQVPJxWJP4GMviVle/36rim0T0YI1LEL5XrBBKdiaTzsv1SpQITyfR0gOHaWJhswhWSeyd+hAO
B3rMfW0WZHiltj3ukI1hmyvSABKPimXYXfcObVq4fGN1TAsvAqNbH7pcy9l7yXycplrF2efnqlBu
8Nmctx3Rd8dkQr5YzMspms0VpAzBc7VVjdvWG3esCgwqpG9eGqm9pQPKg+va0ux0Y1QM0/vOQAyu
RQa0D5ya6FPIVtPQM+MtjTSkM9cv5hbYXmTFfoAkggBhF51FSoLWbOn4LOlSUahqhNsP+HDo6DLP
WfZQgeJtrC8t1upI7IvCxvfDwKe1bYKdGDGg3G3QmkV+DPWBVEEiVi2Xj1vrRQtuwcRjwCCMnZKi
gW2CYzc55tZETN5gm5elwYzYD+mw5ZjTAlVGFcXEE0v32OU8Kd7PPB/LrUctH1itfe5rRD+eTmkO
AoKoINciC0lwuG+IJA+L5goHJmoHCkpvI78DQlp6WoEvCjhVtxr2IWIybmZdc/E6nKUpZFDaXG5Q
GMbPsMy/myt/tV3jrynspg3y9gMLBE2rkmzN3bFOR33X6xhP2YLKwCipPgQbYQTBLLDHfDOg7wJd
ah2dMPpYm4bRP6ySwDSEtTGWIeTgvasKHXhPM9CsmuGw5Ha5M/J8W08cHXIRvuPIrP2VGd1O0bAq
rcB7t6oYyL49EJB6vwoUBVUTwbqY0BIpEgT+dQRrIqnPqRntaCBSv0wIOyq3fHEZqiektQSRoDKI
aoeFJkBkZPHtZI9o6shtqpEN7enltYBTSLFh3uS4N2mI6MUR7R6MLGGl6hU3qvdAtpxqb+DttMSA
SziEATfeWfDk/Da0w6diqjZZDmZEsoM8SnbeUCsfCtRrB2mazrFwb0qCIL+lJmEvcZO9d/CEqCfW
F8i55kMpvSfV4smymLJAmHIPL+0mBlDkDyvoF9uN0831H60uOhRNexzmojlf/42nVniaWKRkVcUx
Zars6xq8ZV7AL7iXJUJadlQgZuxrCOMRQzC26NNHYFLEMMS7tZ3VKZRWFDrNjdVbGzsBc1CpCsWG
g9E642e01FyHmnf4HPH8RD2uJ7sAajFbl7lj30hb5OVMXT32adwxrs1O5bVjRtiwxLbBX3R7bkSj
Kjc9/tRGPWbJWHID08ylSaN3NGzzX1GFuELUS+yTnH5SnCR3tfkNyWNnkmWT1k1BlNOMyQR9C9WI
5ieLseDkGt+v/4ocT2+1UZ/XfbpFlr8nJym5SVrgFGFM47PlbxjqYYxatCJquxi9FJjB/DMGWUVr
Z0KgZ/9kvIPSXMNA6+QPXsjlu9bE6J29Gg25Ttgvdupl0wwOZ40aaML1TmRaPu9MM3uVSmnlljgi
dPs+Ek58s4bdoY60wl8HR269TCPcoymL3WImG9tCTMkcvqG+meyztnQnAjGEz2CCAaJwiz8drfgx
+M4GNMeYmqZoYMivZKzh+B7Vb4u0V1nUI6aF+5k3/8Zirof2mlZQxduGtngWvjjePD+mvfHietGC
M0VCZDL4zBECcSKNByD4bmYQGKWpjMb6Q1TGfFigDPkOUedhFJe+0Zsdni+ngMRI/mdm6UdES7iV
+waJ0LVsaeQ4bHJ09wF6KttfyG9bxfwIWCRKUlgbV/HOVcnIo5gwtqBuRbeSAm8X0/PketKvG8oq
oi9povQ/sr59lVTC57WXT1cViRGNe23gOKTbU7NJsoEkQNdtDno9bUMEKr6XUz6FCLP1GWSW405k
iMWUlPSUHzWLN7AbLSRMRwUz8UnV8+000TxVh66IUWKdqxKdioZEkOC6aNwUCNWK5A6ODSMNtSMX
k7cxwrg9OOowFWnmPUOY+ZBq9Q3etwWcXf00lkJuLeI1/bZme2JIAC0QrZJeE1Jq9GuQRCzrmHgu
0BzHDAQTM4fM8sn/mvaIpg6Fx4O3yKndttO85fhQnWUVw2O6txyzO8tp/sD5TmFrOv3G6NkjZ5HV
JwD8P1mNDKcxXJ2sOu23V7LIsFod55YMnHGNgL3oEb1iWbJp/IGniznU3RVLc2eZUXu4ahqZzrYP
Gc6KdS6ETwxvfyuntaM9Hfo4u9ybvplfy2q4F+gathaWuiAE9LfJRh45lpxzo+fDW4XtbueW8D4Y
+Tz1sApQyHcTVUmBcnHmwXOrHjA80EqHdwUuab70bJzQyWh+57gItdW72RKLttPqJtoQWuKXzHqD
duqeI/gix6lrfqoUhD3o82FTe320cfriKxOcqXRO3Zt8KdodwXHJ3qzn4zqE/CkluhzN/mHJYSpG
aMC29hL9um41CIxv6c33p6u/qwfRwCUQ2qatMIeuoOlhir01BslqZJBPhzyy904xxtsiXu+vuyVZ
jFjkFCOoHOXRLbiPxGnejhTvvBJGFc5F/xjpLMK8leOJOYqgZd4eaBZN+txgGNHqlLD69GNJ+3bH
kW2k/Y9YoU2rKiAulBPeiBqiAJ165gwAw2pF0BUl6ynTtKBck+FQWQk25rEKN4ljvOgWmRJ6uiLT
9Iz7cdGoZV1+al5TtmCgdLGNc+BxZrak4WtEW0ON0dg7D3dpyzq9LlbEmC6+WaVkHqPNPFiufz1o
Xp+tIVcOZGR2vmD3JwMCQYVa72Rn9o/uUU95zExVxS66dltpDqrqePkVJ6pQ9MSJiFsdP+7swtYq
d7j12s313TFqfEDkyzyWEbK75XPF/RSkJvF6bprf9r2b4uqUzaatUwrWxdjxEgDQw1yuHDiXratd
QA4dsNXFD9aaezcWOcmBOR5LQ3sNW4MPJF0chOqzxnQxadhUu7nljZxaw7aYsXKnzRPE7S8wN2Tf
9etrv9a3HE6Y7NAARfD/mKbmDLIwsvZFqwKRMRCEM3hyj3ZC5bYomXTEI+rF1Y5u5meD/VXn013a
iAxbiavt1xpXjEd5nqGCA4/fj/saJkeiDq6pJN0X7sBBlcvbJmIJUtWPsVPRcyGuuTW3V/FqMQ5L
0Gb4xtJm5X3rtA/DBMUDeehzZ9NESQXdsq4VrH6t00iEvmArZRp6yoqK+l29ja+722AtPlHjDtRe
jh9IeyEW8A4QYKbJy+CNCDdJMOlCfT71kEqvu2SC8sokHhKYrPhYOdGUJbcHve/BQJMZXB+skKgq
kTuTP1FOc72gJCGJA57ZkeWnBOhlGFx3VFxkl5Ev4P9Z5TgpDocuDAYP/vv1XzndnQaOf7NSle4y
SKRMDVUdy1Oq1YQoq74IvYiRuAzL8HOvOOLLpcasf2GsYsF3bH5ZLwWZp1VPqTO9XS9J1dHlYyZi
hDzpUeXZAaNwxXvTg9iQcItr+ylCVBCo5YCG5H1iS+KvD+SPsxN7eby3XI6E150Cxt2buQD6MOb7
a5+F1wB7Gx1FF2WkH4/l96lGbu4A1hjYnOh4oH2bu7Qiw7XyGyHfIEgjspp6wKm99ev6rHEkswOe
fx4rELNaeNTppRm19e55zde6dN9YpOjKIzols/5OfkjEbMKlu6dsdGaBQLQd32yzWja5XkNdzn7M
tAMS3k6I77+GGOMRw//tTMqlUxCpJQg+9MnhhJRERGi1BloGtANmFyLSpnEBWXHIK8v2mITTa8a8
MwTA4OZl0Iblt3g6KLxD75Uv81qqTJL6y5TtPorZf3j1VPZ00mbjYS5GhcyjN1LQ7Sxx9AIBzA9G
tZCkm/f1Xax13zhS3SLg0e5kSuyr3guQ16qNmXcJ7SFIwzvPFDld3DDeWJkNfKvFAVwYK7rMBt1W
znO05kkbsNX86Ici4dFNeeGXH8IwtID0Lfpa9IMIiDnqCeNEaDrJnVu326lID4ZYLHiM/YdpJDwF
jF3ihQVheI90/Gj3pt+cVXupreyAwZuRWH4bhh47NGAmdxre2qV4IiPskCYHe+TLW3CkfCvjmENn
gkl05i8CgYFTdT7j/GnbjN4TPnvbrxPZ0crp/d7OmKPmrjrAJDtteu7x06Ee09+nHP4dTnkWLOlw
ZPL0XutsII3vhuwb2MbGIknIah8EaZt4DDEjJPBvdfczLWIYGbX7w26SLydvEWsMJkP89VAJ+oiT
2PE7HlKSxSfmtrOxficfl4pbA/PaR3QMKPPaBovqYrwT13HTavayTfT0p9slxLmMDbGqJMLEIjlE
BtP9WLsrI76XTeZuGaU8YfJkxti3hOKfYbL+xUF2G3vs/YJAmUkeQrd8jJYcN7veIxld72yKB2z1
kqoF8ywY9TCdgFYmp8EZfxCluF8b+cDT+WI09bcm1qfj0E0vd5xYtjLuP4taeyhit9qOTTlvyC6+
baQomN2ifx2/zSWFmjPw/zTzcOoN7zDG0ydSGdp4bUN3I4n9NfzeNvoYUF2nm6rEiZkl8osO2dmM
rVcjcVGOYv2ZGxblAHDfcytz4+n1A2XmQ5RM32TkvNfkPnBMP3HevTW4ZlN9gLjZiPTRashJgSAY
SI0exJT3d73X0buKqwBymUPTlKIbvlJg2va9iU407bqPITL3SZU/11by1urTJayEQR3EaijR9VsF
xtElT88kytwnar+lQdZQFJFUH7IUR9yUJcUhakZ7Zd47OIFldSltB/tCxoFzHFNcQWr+RwBOsEaN
dwTsrpQYuE6LCVtLXLyERvPLmrp01+MswUdI4cLhohsJ9y2T6cb3eD9cTCS1x7Jf33m/jbs6rJ+F
Dh0gvSMtBWGJ6aT7rLB6rgXeSNiXnZXOQR9H6zEf2/VmSuJd2g2CsjVzN6KtoenG66ZNbIInQtKp
W/GKcxTmlNujjOw5DNh4Kn2bl4E/YZrbeI3cRdJ9w0UBnGNuHkCGXTjsC3YSixLRrW/AsIAihAq1
n8g98efRK4MBA6wLqIP+8aaW0U99NsRNa5mcm3GJqGiVbXln5gNEbZvfN9sZNVg9ounuYG+5c1BI
ayMXCwtqKb7TdNyxa5LTNIDRM12cf9boXXRyEotwAVf8lK85Tau4hjxkxfaLUbhn0mue6taOtvWY
4vAE2RQ0dfzm6mt2s0banrnAQ8Td+oZHT7v3XHEsZwI4YreIz6hFfyZpxHE198pzP3ODOg0uvau9
ktGVnUQ30WxJcDqzdge3fbz+gzE78xa77LT1luHJyEwGFBofIEZ1/r0dYcnpEYC03sWGboTA01zt
beDt+lIZw8FaHfqDDVU6YXr3FdPqoljsfef1lHWEUl7SLvkBE+6b4yiPSOh9t8GRAtGJwMG0YEQ/
M7K/eAeGHT8mvsRzAa4/QTPgLi5ZJM7M22fd0At9jzn/sgBIA7rpGvc1tFxwWl1+xjBEXlqouOQm
swCqpcpDSNO7VJeWCIy5vtcKB2ah6Vn7CaGuvxr9G7YM2JPjFy/IckfmG4TCAv1PxVQAzT1nBumu
HUwhhkKY0ZBqK/hPG+EawWB59YdoyiVqJnQ8ch2w0yJeoFrRWrt2H9v0q4vjrZEvKFHIg7hOba4T
LB4QD6XG+lhnJTOTIcOaxmBs4XTeE439ZwFupNRokSu3ndZ5h0jNkEjbwp5m+SMKang6wPsN9bun
guOYdZyMASvzglGENeq2JMHHC1Ftf5LMaaYbAV0ifzDpjcwQ+HaoKI4hx60rEzA0Cha2O7xib3fy
5Xk1qrdVco4YxZrC6yInqAkRDLg/iYGZKH1HZVmnXMfamCGKit/Bwod/E09j/etM2GLwzLyariKz
a6XArN/fHqEgE7Fq/F+vKZspSjhBXtv0ZJ1z2i+1z3XO6MRiFyxa57n0MvlnQwJ+CFvdVE90tliS
1+KxjRiVXZuDC1PSurO3DhwnCdoFwzQU2d46SBgByCelWq0T894mp/+Sc9L0flbNwmlB13g5DtE3
wFWa/9uw/j8IVzVUtsvv2S/SECZQYFs4hrAdKf6SJ9UtruTEbzXb68m3aYdjL/GqtIbFRGL6HNQ8
xdZoQ0wdgA3oJFQaqrNL0kHD0DadssdiFE+dmSt1yXrUuvpvPqL4axgaxnDdo6/rGYZE8Woq8epv
N6EYmUEt0oRSqsaOsOhNfGf3OknUEHVB9Kk3ccS53A8HSPKjdDiFtkxl0sHyXq5ngYrNg748kfRR
AvlMMbOJfeTKJvpXxfzqzn3W6UodUrcGPPDBUZ07oDU/pS5PYpFHah6GJGYTKYJ0S7MHwpSr8IJT
XmS+I5Y3GxjouZjCODDQrp8dsKaxEEcc6tVlTd6vU7TF4xlzG9cN8AzrwVlMbPE24YQoC8AAw5Gm
s8KZlcvs23GW/hkx9b/K7ef/OsxZCTn+c/3Krv0s32OUDm8fn4xI68/f5Svqr/5DvmIgUtFd6TkC
ybAUKiH13yXcru6wSzgm8m6D6L5/16/IP6jnTdcTnhTCkSoW6B/6FfGHi7TF8SybPyFw3f1P9Cu2
2ol+f449YJ9SOI4tkK4ISMP//JBkgCUkBIYOgab3PPbNbVjTZS+T5W4G+QATEodSQfiGpgcia39p
A55X8jJUx9W6IIjTDgJ5wiacST21VVcFzYkR59u+LWrfWlCBisq6HkXTtjh6EZYu6iKvV2mDcLu3
7Ji1n3nuVoOBcqqbl3h1641listY0zIURXc7FxXdgASTX5NfbATe0nE+UAfU8Fti3y465j21OA6x
+JtUeFv/V307eziSHleqUGLPQZr/+xayWuSBoDLqA23g3aRVVAZzeALJeXaiERbKQEd2ju0HdPi/
ss7a5hZn9krF+ZamTilXJ9+zju4zSaSPGF42xSweqhYhTmIy+34DqmuhDxKXOG4nrEzFfrFdJGtT
sgPkxbPt1t/dkkMMlJxLZRRHMfWvZiiPBUx/TgYIjpHC59NrmYMfFCZOWjxTvuWsvpXIJ2O0HuKa
O5JYjA97tjZrcEk11l5nxmzxaD7Q34Nth2uykEB9yJy/AamIRu49mpZb/MGXMb4IFVObtrjt9QQo
Bqo8m+HoxgsxbGq4eWiYCUxCGqZSk4+sVYHnxcgqKGbWGl00HXByi6HLWsnXbNt3mSUeQgEWQ7d/
VGv+FdZZjT2/Ahbe7uka3cSec9+33rNGbnXsTT+cvrrJ4u7V6xrmdRjqOtd+ELPYWwPp9UP8GK8l
hByciUnz1I3TwyA65Aoh/L6Z+4NdegEd6X1PPD5sF1GBNHGNRIbTxLpMXgAHhPO74q5/L/SG6wFS
Fak0mWUWkqeWTm6t/nc37o3IhhvZVSYHBu1nEveHfAldyAvRFzTUD5hjQ9WpmaLkbCAtFNR46AvS
VTerUXxTC0ULy5vesJF8weBbICFWOjAiYzJ5myNHgqadr9T9bmTyE2wd/mtjbQ0nfqk6hPODJK10
KO/SRQWqAb/H501llRjJ+/V3Dnn4gej6Js0X6HqT/YXLEcclcVWCMWiIK3SD6OQJVsmvMIbv6cr0
Zs5s4kzmjM9oxzth1q+DbApM/QmgCvHQT7txdvSDU7JKZuzXGxd8x65ajRdJME9ZDONxIUNyo63o
LkD9ENhWjQmz8Hk8SE4HtfPTgK97ECUtUVC42tFpWVAjHfyi142zLtp7olMQrjW1jkaKnWUuNGJ8
3INpIsLN3NIIWovq2VwA3aF+2hCCvB6cEat0nGf+bBFJYbd3GXQeJjiITcpGeaHKeidNsvskfW4Y
kHqA+fOuk1my6/v1oHnpZVSeWkuaZ73Fusy0apMX4wWb40Ml4Xdq7g9gotusQaYTx18yax61FmtE
ob3GjGI3pWN+c7hEHRwyl0onTjI6hEL4sAXp7pCYGsoBAFxJr48vYW9aZzmLSBX52M1K0lNu8Xo+
CCTtBU1FAP5DIPNLDpPzpJf6LeKT70nV8q4fZzZK2N7G0CLJ8DRqkTj6CiPrjWCki8QjHeQjfhXV
qIdi7w/2e96DogmJwoWVF39C7n6x0i+r8cqdHOUQrIZ7NnTaZ2n0pbkT3VmBoqi054vtwuRpc0CV
FIDZ1mNm23njdoqzO1H2Z2y6ZIkJ6u2ebghoEr8tkkPdYoMex0f4twdLn6IARM6w53r4+bieCTP/
thjxV7747mDyvIAnx1Oi/AB2m20cUyMjbRGMUoo34iT4UYVDreyYfvTN5VRwFqHxIJeWFmTBCbdm
vEAqdbSJW3R4K9NYQO9n0kHoqCfJFw+A2my6Uy2TJkiH4tgoIwMAO+wvHSIBMY/+Xdwo9BP8YJIV
oUnl4qMZe283RPTg3BaMh8uKMRwUzHEfBmHdAHk0IoTT7O3uKj/CNQGpv047ZlHotLqQ0x3NQ7l8
UNYfvcL5MUMs3sRa8ivmw2zkQQyLTsed7Zh81g1TBFarmuEvJTsVnRhiNHClb9BdQ7KJeGlYKxLH
vGXrNpKn1Qo/W2E/tC2dyLl5jb0bnURhP17ygEZxS6HvPmi5MTPVGtifDPoFrMA5h8qi9UBVWJ1b
TgVUoTnJGhyMmBXJRGGlFd1z7J8xsbgsFpNdkf5j0kcX3OnwSPT4bzJLbXU2+EvNocohU1icIKg6
/uIa6+t5RKoOmTirPkwJSH3EXOzlO7NeLkthPRvWcCC4hMrbOcDXuJAGvF/1dKexbfHSaZoR4Xf5
RPOsbpKgC+MtkvIgTbkS6eSjWoOTEjSz/KG19jHBpgopZBML+4gKSy+N5yq0Lp341NPyNrH154gX
k9AJBII7fyl0/cMOtTsiplEs///68L9zZKLUogK0MO0ZLoemv55HjHlogKDxtallNimoH6jlGRq2
SQ99h0mvA+I0xfdjMq5oiOZ2OCIrE7Xr8Xi4ZP8hrczadmuV5d+kA1/rmH+5I64t1aHVFvKaqf3b
UUmSQhPlPSySeqbhhnnYHaadmF6H5j5rP1z8yz2p5L3AyyOsbQY+amL251nJjgytvml/Ndl8sQrz
rsCmVsr8B+dsxEk2oLj5zH9MtJxj2G5DkpYbGmX9AUXF1rZ48mL9MlMltk11MqGAL/bkA4PdW9GL
a3b7zlpuUj2/b5P6GKfWaaSvEKLXozraGXF5itL6QHej0Ref7uGOU2dg1+SzTPpjYxAZ595lvGK0
edefO54NBx8BNqxQPrRJwQgyf4wdd08Ldu/iNZ+o4Ep3JrwNyDO0gIEJ6H+9Bpy/NgY8rrAkqwTp
Dwdn+J//XFDmY+h1UVF1JDBLmAbhStAeKeWthuiVRi3xGQB0ComAGtzJD0jIMKJmpQTIeCUb8WsP
CSVIi5+2jj6g4UVSvjv10AdhsVZbo1l3dtQxS7e/0xfETBYrVI0g+6bklbwCRkLD9WDJqEDyQD6o
sNJL1WW3TUj5WI5sbcx4flWGCVs1aTY1bVR/9uSxy8JnvaE/UaGtAixYbQYL8Sqt9Dere7ELA+iE
PvqJQN/JKH4KX52q/px0mFyRtbySeYKauac8CMUthHnysSTYkbitiBirhxsSt/w8D+G6oLHKCzAM
tgmffCD6A/8fiHiWzTYz6r/Zh0wV2/wvq96z0e17tsQWq27Wb6s+tXuG7kZEdQ9Lr0PykmXWcW7X
Pf3UDSyKDdQ0hrR3JXEMJMLEcbHvhR3AaD/kc3tXDBBxCnmwQs4ydB47o/+bLPR/CShluZi2tKVj
cgQ0Odf88yc082U0RGF0AW6Hh6LgpVBb5VdGZ97mPWKazFHnPPze6PNmzcINN/3bv1F3JruRM1mW
fpVC7/mDM41AdS18niW5ppA2hEIhcZ6N49P3Z56ZlX9GZ2ejUItG70IIDe5O0uzavd85J5oEY0Mo
6kU6j78yNLATnuN4UbFVmCdMmT9ut/R/qT1wjj8byt5v+e/qx/5Tgf0f//4PX/135N//8Hvb/7j9
nfCr/H+p7DZ0ToP/uQGoV/JvX4XEYvrykX/9z/+x+4hl/OemwO37/9oV8Iw/WGuxpUI27duOZfy9
K+DZCLtt20ZazRJBtfX3roCp/6ELZCsC95CbHOZPXQHxh46axNH5peCGluP/V7oCt63oz0+G41u+
g7GabeguqfHub08GcZNToOmRh/k+64AxmeGdU5prqaWr2NSd3Y0c1adw482ArcwDwagDIKr7PHVf
SthG9sF+i3CHe3KIZtgaskMGB/VIEhcbfOvuIMmdjej7O4G7F946aP6YdFkrQU73rWmaxIO1/9MF
+Gc7sKcu0T888g7Vho6WxPB5b5Zl/NaYbVLKOi2fHcaB/bkA+cpdQj1HIOpFHVIG99bV0IEsZjTl
YzL595IXbvSM/4bC/WGWHGjJ/sggwkhR1X0wWFhg5VWTzbsapoty09iamHEozSOBRsQwxvjSnxrb
oauhFkREcsYptDnDV47JXlt6GJrIXznBmKRk5g+YV4bOjNlaBc2lNfgnFsSkDE5f4aiBmbqdhs80
3TdBpzG1FDbHhHfpundRWemMyaw7XMNRmou9lbUfMQfxbDTYlsuvGHtc2K2tGZAAhf2uyN4D0vaS
yNtzkrmU+BZjgdyH7dXBJiSekp9Gqd0xl706o89JubuQ6/sgjILWeg3Q412STLtzC9VfcL196+Yv
vVFdffzYIf42QmNoXJbmfhgfk1o8VS7/VwyPPuVybkQn++TY8Y52/DFu6yur17etPwQpfY3ckJ+1
V5HLhkWvXTkPWd6aGAj/ItsQmtV/02X10nDtDJId6C2UPxmUJwChOHeHlMxi4DCmRmKhUcULcw6a
pcR2XSlSQj5+86EM5Kl0gzNF1XdbSWQg2TVzUoTx0VvUHTIcVvLCXHGkx+fXOAWGh3m59xoK2BLa
/Qcj1Q4cFtoVtD+Tj4iZmjtIY3NXMy4PNfo+kjIo7dOHJhqU113wQbD20ZeTg0w8+um5I2muYj01
yERJsiJraBwvHrzTErc+WgAhx8bYCH444mfq4LhGyG+ojQdXfJsJHp8wp58BEc1wlGcmqE92aL8G
gf4opwyLJ/PUjrBoEcnNMm7c7UT+LZ5h84baeQO65enepomJ6HPtclxz8tzVoTMt4cdTz7MODI6J
ELboOuhAZ/as//LL9jOpO4CRcFpjLJYsZWTsR0qvzeTCw5alKq/RnJZZXeIgkPRIpb0HFDkqeLej
129aBzQy01r6PeMuS94Xnl6uMHw0Fn2QX3wtxAmsTHKQbIKA7YDRl1PLfa0rPCCptnBPHtP80dmF
FV5HmUZ8aAiB3TSu/xdLNWQVHJiJBxz01sEwG66pt6YveMp00RnK2iFPfdBcNPtiUt9BobvAy2Xc
Rbo8epj17fzWfSSs3CNAMa3Ots3FiHFZI6J0Z6bzjkvp7IaCNliBGXiVlB8iKPvtEHUqz63R1l00
X3spycDMxveRifK2w2RzacMJ8TFWJy/Nscu0kKn4s7uOweJWtzcoCL5Y1uAEQU7vCKMD1Foqn7hF
rRwH01M/FIc2Mpgh58bLMFUra6gVXA4NhVHVNs3CXWc0+bbo9LfZRhiTTDgemoFIlkWXTuhs8Fuk
9vNXzlBffIwRsT7w3hkwFVugtK1ea9ZBE18pTlHHCjzsttZYjQqxsh9HkTJONedyRX+Gutp8ArOt
7hKPzl4JfO4wil9DXGjMo4XYVm4ABEAsAH0Vkk0TIp6xKFPy7wR/coVcLJ0qhBTNyGgz057zOFn0
Nb5beH44pf0jCWrisprZWOrZ19Sx1/Q+f7yui2Svu7h7tV3YblwFD0SjnayZt0ebfuJmxxAFJ3mF
Jwmz2jRDbm4Yun5KWWj7so8ulZNhgN62l5uZEcYmizyZSDnIIwReDNV13zw2HNyOXVjdY3F17gau
Qm5TA4ZVE26EH5OCZTvGjigENrmtLmvrYk/RK9Gw0ORa8VJIG+81jmqJ4Y73rcCyA/Yxr6Zkh3Nr
coygNdNwxX7KHUgiuRvRguEoY22SvLEpQ2mj2WooOz449G13NLtx7C+xiIQjAYLsTm1amUvsvcmm
Jq6pIWxjUQ3NPeYCuG7F5SacPZpYYbXsXJoh0sCfgYZwzahZUzNn3VaLSnjy1TQaeqy3PtGj0xlk
Vl2boJLYWu7In2dFypO7uKPDmKkZd/elqYl3o2bfDkPwiGG4UFPxlPF4ypi8kgRLiXxsFjjQ2iQ1
ptgpiPvc62BgG41FEMyqG8PuRccxabCCVx5A+qMkZq97XQX+zZP22hsB8EDtYs6gxvlqrm+qCT/x
6uljqqb+bb+/feGCA9SKC/ABBBxFCsBibUvFDmA+AF2hcALFFZSKMAhADWrFHOAaJZ8RHTzo4Ai+
4hIaAAU3wuwJR/YUhR0vwAdjMMEZHMU1xLQw8xvqgNOZAh8MEAhNsRC1oiKIj9iWipNQvpQa4ISn
CAp6TcwmYCoC4IoSyCJLtWDVKu7CLOCzk3tM5+W6iqtdX7sz/QnNgVRO3tPIZIJPJA8wx6C2MDp/
qEsV6YEBLfzohC1nE6DWUzzICBgSKULEomWsOeJDgI7Y6UQ0K52XpaW4EkcRJrpiTaxGKuHxG8Uo
PZQbj+Kk8wKXHhCVEkRIUSsj+MqYGPPJqct5r0cV74EdP0oR6IlAkiIYp/gJFBhW3kGTt2sjbZ+6
CNSeDM9PExPtPerr8m4TMx4+pXkEHEAQoANs0ynoRtE3OE3gO5q/WAMTWR/2v1Okjq6YHYYdq1RR
PAM4j6e4ngDAx1akD4CVR5QT9E+pOKABIGhUZFDlgDhD9kDCQg0V4EMzT5qteKJUkUXEEKw0tVz0
VndnZOFHHCdPPTBSCpRkASfljnk/dRNJGO28NxW/1AAyRQ7WWiNok5uRylTVDMgKfLonL7vSjB1J
FAKJckCjxqE8kAWBsNn/HOrpuQWhEqBUQjFVQVHfEecD8NkLcKt02Ju9Q+/OPyYAWYUisyqHZLie
uMpV0f4oCj4x12n2k+K5OsCuMdZ2UzwchCK+ZEUbX/OeOxS0cYDwQs71eVCUWCfQz+RNdHUAyCQG
iu+mOb1MlRj2+H88+8BmU+0+EPS2NevpbQjxUikqkBrkMyMyURcUbqbtOYCvlUm/x1aXxUurrgLA
zZ2eYsW7aYBvoeb/zHwy1HNCHnDUdg9o3WiLQst5mYbGOLzT9OwQgtMViquzq/Yi8hwILs3fa8Xe
kSp66kr7E9O7fB0Xq9lOYWjHeFjQK94ZkfmKgfXSypr7Ku4fJgC/CtAPr8IdNvMmTRuJxir71uzg
rQ9zxERS++qBBQkdWbiKHozBCBtwQgPP4fGZEfrGsQHisZkEzAU/dK3NqGjEBiyR9dk6huNTDK5o
KW6RCqAlVEjifQ/TmCq6sQFzzBXvGCjycQaBLBQLGXEIV2ykrShJR/GSabzzwCdbMEo9aD4C5Ad5
4rFiAloKgMsa8JIp4IsOiKkBZMaAmVIRmi6oZhQgd1TopmI4R2BOH6gTS+r4YijOk7TfPQKddS1C
xGy1p60M85dbMTKJYEvX0nDeiqbgTkX1YVtSbEnBI9HViYHyFWfaKOI0UOypoyhUUnDgUQu7Bx2g
VUBM37DMfRtuFYAVJe5zoIhWACPMuSmASkW7wkijuKr6PVTjuG1m6wFrpENNsrsiZS2QWQE6azgN
4X/AtB1QLcmPLYgtvuzFKlHUbbZJQHAxbt6zatIVV3SuUJxumEHs4nM5U6XMm64k9pmUgH7saZCD
+cbgvr3ifgOt/q6R6GfUjlmfv1VjTQHaEiLmjx+5YocjRRGndG/6G1cMYOwo0rgEOdZBj0dLfpug
yKlI6C6iEJUTR6QkX2PY2C3lQDSmq1G1W1nHVLHJn1qcuiEqOQejM14LvdvMHJkSPfyBdPI518W0
CEmYoxjay2GH+fLKBC9KGpS4eopjo55moKht8SjygSipdtqQBX3RaYIufHYEGjeZtZzCiaFFW+6C
WL6G/ZvriHlVlGG8qJMWb2X2hU5g4ejYTbYQHt7mxnzXSJ+niAC11mh/JvWA4aM/BhCGlM9W9kDr
/cWbz6bXvPFLHss8exlZHTBvhCEi4J5ZKjI8ixLCq586AzFBXeq/Or8/eDWJ00VMCr3RoBsMWwyO
laQEBx6aEPiF5xa2ynSF/eE0ec43YQ81JwP0nU0hqKj7jyEpIiB1m/hLzbcpNSK5KE/sxcnCQsor
idJpCYmuZ/+xsYhhGqua8b6IFm5fm+vRJtanNF4xPMs3He9jwQwVH/BayQgkgyeGmp9hkhf40Jbz
JnaaLyMYszNBp38JR7Yji5k7T143Mb8M4v4YKm85Sa70yNk8KXVzTfafTviXvo00IpkJSpi23Pzz
rm38J0uZzWTYWzCXnknS9d+mhrkUAA9PIj5LRSlS1DBkfotUu87Ez2BZQNkxk6lN+h5YDknauJch
IF7PAuPhPseAO2PQnIQzqjRDX5hlDdKulJxToJ/raqz2umyXXaU5q9HwUGJih93lkF519oP8IbxV
1UtU4TNDFCGY9OfXKRQ/XZLTON8mj21YV1t9RPqID8Ni6kPvYqlHp23aYJOIaR8xaGIe5nIksGu0
+n5hbjIp0KFVmK+X2reLLxGOhel8LuYxxtoDsIOP1F44V8vrrG3bMhr0cJIAX5OHAtt4rChQkfre
uKqfp5HNrg4frdBCW8ts9xIxuY20IduaiNjwI2bYxFj+UJizttfct4AZ7Sky62sfkqcYNvxo7aop
2ni2kDrFmhmdOQHwWCxDSgSW0JBmSGKT3Ut+LDkyRb2sQTe2TpFdC+WwHnFizbNOYFDKskD/Xe4L
zJl8+xcrVHrqNkFEfwBEchXGzocu5g8XrU0Q5/nRcpkDyeGc2cxvbSc4RVN78VAHrzEHpdYXxXaw
yJuuQ0aeTs2wUhvcanVD3JrZ26Wl6Fc55hCrnHTUI42VwbRxocp9lASu+GH6mntA5W6scOEnxUDD
QB1Hino5FkG5NfQzuqZwVwajeJqC4LEfeJpSSJJtNYlqEwdMZ32rP3SoXtdAyXTP7b45DYN85JCZ
PUypvpBBs488+xWkqN6oi+A2gBF5MW6dhlOnNU/xcmTDFJZGdTnzLEWc2ZhtqtZ9bgKKSoIpC8sN
Dkld3TmhVhChireGmfE4sXZ++NnI/Wy5BbkxYImJUTC58GwsmeLd7W84yGVWDX4vGZaRe8YL4DEy
mE+G/RRUBZNTvQZwI8A4Is9tH3ssYRYIgrXp0jK648zhwkJkQCb0zuYJf8e5Sy8osoOVOZE819Ij
vysLsgdE4BGxZPlHyP5bOE034HeQJxoj1iLVt63bfTbssatRD+Ydtv3mOq6sc1nochN2xrfM8KIR
VjLDCLjJKnnGmuLJ7q34OiBYqwhvlQ4oFJ8MtgvWotcDvFpCROV1RDyJLYwjJEO4HjScyBIyNx8y
q7NxPr/v1RFQVnG9TwPB3Wg0+m5OU3NZpXLBijHugEZHZN3VqnRn/8HTxE4nvuUepRfzlQmt80hm
UdzF04/e0HeuS8prMiBHVwf25yQqsQmsr0UeaM+Fi3IqzqYH027FU+JFu37QN5xo45Pd2HCPQUDe
33wfTNUVYBMRaMpdFUU85Xpkn5iI1AzKad1S6xYngY167AP9NhP/Yu6+c0Q7rmAnL3nQEUpqZGsk
Lhb+nix3BCyvAquM12FWBQfBfhAyg2tzYuRTL/e3QOE/O8ahpzgwVlVqW6uOhgy+Ic3dbPlkKTUw
unXcmyfHale2l2oL0046PM9MkuprXlyfn0KAbBZlDh/JMD2VFAurTDNf2L6HRSvqet0hBF0nRvum
EWuzGbThnJQGfotxSPb0FAAyeILErZbqBX6Fci5Pr1Mc40yWfFQ1sjpi416Ngn3QrGB2vJbVmZPc
0xDQjJIEbbFz451pEZwRoqJnkFQdbCnf21xk9xEBgDxYG2vsbdTGIAYmuVutiRyKNHuC+kyO+Nqs
kgb70dyS2d0uW+Z3G/wY3krk6PMcF8/Mu85x5w5Hxz85TOZhcqZL0UsUBBpTuXionIXUrXCp0ayi
p+3eBfX85qC/J2M+/x6MKiDdsW9WuMiigJUYJDlSfg1m9yyQvi+0xjonWMXsbnfzHHpL2Vi7wfLO
rUMEkSy5oUcPG3EHoKGYUHjNmv5QEE65t1iTKe4okOL8Rxjh55ONxYvVNw4eod0ZO4jwVLFjkH+b
0Hc8CtYwGhh0xuuxfDRMKa+lC1iUzvgejWZ40LX6DgQ6Ospxfnc0L72kbb5CA8wH04/Bprbd6DHG
GcMgHLe2CWrobVtsNMwNCRPwDlqND5Rjk4ao16u09uA1AsJ/EyvPt/PUsx2E2Ojd9lhDaIexp6/p
ozrFCsZkdD3VeJgMLHS17Jpl449sSFPzLQHOaIZ2lJ60QU9V1QeH7s2WaXoAwcR7IyUHvc1O3hBY
B1LDrIOMi6XTpe5jgUFh56LCId0iZQmOjDR+SGDuCDQODnVeoxsok247m+QBVbRstn0qvHut6L8m
o3kmIbE+IbXC31nHsVl8Bp1uL+auac/MQ39oWVOz4ddQLMjPl/qU0uBJSmyt/MPcS2tR4eC1IYtW
7niM740mqRhUkgKZuuEhGuQhnjh23oS5RiZ44AG2skRcJJXkhYrLPJS9i529H/sHfBBPxkxxMeNr
suZDw1yT00EAxnHUiSNI+97eZq3SO/SJjqlAfmEfrY/4aEfXnPc0RCR3DOF41FyKQVcLAqjF2Qd7
oRkSCaKBKnFE7cv67q7grxHdkBB8wAhjkakQh4mwqZpq4QEm8G4GjU/8nJ8uLG8Hf/d2C7/V3TTc
jHpVLF2v87mJgxeNXubKS7oanT0yZBoy4G6+MtItBfJNT3pnK+tR4blNtZuGuT4GufwxRQ2rp8wP
Ln0BLZwPIg/vme1aKzmR+IZD/CWOnlIxNkf9MCenrqbjEU54Rub+pJEaM6yrpo8O0m0OZaY5jzd3
kyaO582MhD8bivBUdm5Ei6KuCI2oiOCJghGBIiqLPtTeg8ihCer84g4YcT48Je3cbElux5lcK3dF
SbqLHzELkfCdBAKBsgXxtFCSf4OdIyYDfJdn8g6HdOeknESLORowJLGJUPJHf/uXPzs0BSpNqI7a
VgKWKfq0Y1c8mnuLcvREx3U6iSwFtRnwQgy07iiHeal7xQN1oHtyUKtvBrek/T48tRjMrsskKva6
ZvpbPjtcEWaOwCMim4tLKl1sR96d0YGEOJKsZQlAeBGF/Q2eW2+IZcDWdizkrlLu/8gGCKdsth2n
L8ciXh2RV+CuYoPToZ9tY5e5DgccIEQmOQwcgpXuW97CDC1vjY/Pp5itBH1IDkZzUycbEZ5qThId
eh9UOR2PZDagAWz678gkzdEdYZGTuP7QTJv2kl9uEk46Gz9OxUJi4r+b2dB8tdmP9G13kBPPVubO
uzgl9ibhRoZ+fWHsWtFQt56YNMDq0CtYjxrdhNns3Y2fMMrL6SkYfkqasqdVb4FjNJtJvpYVhiit
Hp8BDfcDp9SDh54db12yHzrxnlak0+iy1I5V0SPTb4mfEoO3Qdyg+tKet8RwoduPmvHoEAm4Las4
RqgWxutiSvvdyOMw1XT5CJ3yswAgij5Dh9dgP4ZEzjtCTRwKugLOt03i5WHUSOVLJkI3sKJZ9jh7
L0UTcizCVmbLkhdtqMwOOQm/WGlniFSyn1NXhHtNr+hPIzqJg8L6QcWSPRh+OBMd7x9CQZo6+ubs
FBT+YUSMA/3J4a50cQuIc//NKZXRKqbOej2Jk85pPzfYHzvNQ7pGkgHGeLSBAOxs+nbI4U19Elvp
Gy+aL+nkR9961X+aJqwcp+Zpl5tmtPDCgMW0EOa54P396zmx9bu4hSmxDw/vcJg1XB3Y/DfsonTD
2qpcex1MtU9W9VnYE/yNS6jMmE9wNhCIadyxexJFshy6zt30jTyIROMdSA9oDxFTgnje17IJK5bx
gSfFD9p5V7k5dIveveP3XG2gsQ6J0B8tCwFQIrDhz8T42gUBtkD4mk/0fj0e06PPvZCF9C8yM4FQ
0orHIN+NUx0c/cg4/Os37/7OvLtYaZrMORwLuyTHMeEP/kzFtII2vscdgOdcwJlg8rZIkxYlEVQZ
vMku4ohjAD4irbR5LdF3F1wIFe7v2QKhdrKNcLVdFtXeiSgyuYiy/icZHu621q0PyZDv4pc8EIXg
p8BZsIlE5kQYxgbJ2kqE0roPbnkTxJNIJttm8FWUcXSoROgeqvwX8fL1Z5JF9+YdQnrrIlPsJ8PQ
BxrDbHHlGAlNkMCaj95EBTVg+bd2cyjopCmLc4hdRs+Xlzjv3jzKyZVI9Z9dk8pznTvadjLzGSIQ
44VuTu6DULcvrvxm9aQqsVMciIpkHjdGHJQnC1baTSft5ODA5sz3//oaoOP4jVNwdR49y0Oeb5v/
BMCI/Nkn2oNPWK/tn61fPgMKUWtbVLlh1FFvZcpnR6UTb7KqDu7MAHYuicKftoJGG5F/91ZPVOrE
NJHqHo8Nka0cUabEnByIHaTNgRAKkTIOv+QJYWCSug8Yf8VP/kiqjp9iP1FVKKJCw0OkNSSQIAKz
et2hXtOrkZC+YZVVLnfJ4OCXV6afRljbgA3yg6HOY9fqEVzncNAwoluFgxhWaMg+Nebka80wpo1F
/auPdcAFybQD6tF1N/BERBVIb8o4wS0LcQ1D5z2fzGHZ55DaGINECyeYk21mmW853kHbxmVsVjkG
rnTkcnQMUx4DZuqMty2cNnskqWTSrzT7iYLgQHWzLgKfBFoJbce8J1wSX0CM34yC0i4140iW+6dB
VBhRrvZ8MqP6Z5i49t6a5veW+/eoOZjuR/i87k08MCB353Jr4qaKsSknj2RlQAE8h5hfWo5y0kmQ
Z7qdZSEG4eYuSkKktCQltIrkmINM+kNKeP1bbO8jg0dZpBVviKQUGZvRUTOLSxN1+6A33M3YtRSy
OglAdT4Oa2KukeS3Trm/3bFdFC7HTr7KMb2/HWNEZHxgqpCtb3flf4n0+u8wXP8Ag/1/FOFhqCXw
/wx6HT7yj98iPG4/8TfUy/0D3BchogW7RZXCk/5X/ZeHszHenb7jEuKBukgHRvqbf7H4g4VX7UI8
/2op4BX8Tf/l/QGhoQMw6Y6vCxPE6cbZQcP9FYECj+Oj/vvX/1Z0+X0ZF1JpT3/Xf/E7dMfyXdPR
Ead53m86Tq+Z27hpmcqlfc7J3MHN4GIn5VuNMmxxQwf2UyGvpKFdAxuYwtVxp6tz++olw8XsscGc
KuqeP32A/wTU+t+WP14VhKzPRoQmTXfs3zBZDTdDdxTksQ1jz9K7SyCQcoijzNOPUzVeLdIy3S75
Ttz47GcPY0tgMmpKPJleVMxyADXOoZkwXSf8NsP0ww44LdFpk8uRVoyLcdKCYE3Qnf8LsOm7isj8
R3JON2wH/k6hc6b7OzmXTryxsrCSDQpokhBF/U7+9n7M2mqXCwCxrhwOdHI+Ux14osmRwmZOdUka
lzHTBeuFk+WP54hTdVoxemmto+lVd2nn/xgM6x4OY0k4Mo067zTF6dEbrI1JigqNrlNX4Y+TOxGO
l4WFriOe1jmnddsOXiJCHch80kkmx3ivncOn2WNGXw0bOYTgKLCG68Hqrn4JMoy+ykn4oHSDfKIM
1JpexkMWHIIuO2uYYJFphLS/OkRV9Gh2HzpnkynGjtB1cclEv5LQAQAOKvTFqP+kCb3S7ZmYOhH+
0HHfpFHQYeGF0JnxKhOWl1Tae0PSQqQ6JueQfHvT9hYFf1dxUVbdLzUOj0y5iVKMBB19lVLe2O20
Cufp2cmqaYHqydjcvsMes++6fplK1CuYCXRI1NtzIYqnoJXZmiRMgkY1Rnvq3gYXe+cAu8fOAM9g
PbnAytyRs360q/iHow833Iawg5fSY/zmz4Tbgn6FenfFxiVlYrbT3eopMRdp5P6qDNq96NO7zkEA
495LNOcLfaZitWtyB7sZaGBC9JN74a/WLD46mzNRcmc07q4lNDLmbeD8TRofrlSEweH+I8Q0QO5O
nDgT0L+8mZ+jnHZMMrDBJvDUrosnbOy/GnN0YlL+HqUCD3xrSRmEPW/MGyjCeB+Uxns1FB+DZU9L
mgSKHyS8TSPPqkl4ZQSSwxfk45HO4XMx+iTBMXA2lCGR4316Pq3c2+/iw07RhTjoANDShN5QbQZ9
eoNkxVbSYA/VfWcnZf7lh8Od6fr3HsOVivp8zbLUnz3/xcqwv0wxH6KziBAnjL/4h09v+Qt3E2aW
DddkMEfguRTzVJHmvGll7x0Y40nHUqlx4cINwX0gSqplEWffjY3sJwqvORm4UBscjHv1ThmBpVTw
69gl6nSG8/AjykFUAoga97dgQNzyuE0jNOA9urpNE4xPuF8yYw2qbZ3xy7rAYhI3MMZT5lZYM5ar
MQuvEc6GuKwgUKImXdgZd6GYkQHRV1j2pPWuuwK7QFxNR81+sRv5Uhn0fjJOpziH4u7dQGg5tbks
K27FarKzVTTyn2F5X2EftR1Dj0wfjR5uL5HPW4Xc9CX4y0j83TIpaTlVd7Jvd+U0E6LAjSzCIlwg
i2IOOpRJswlkTocrae8wlAe5arpgkdWc8Gx6IjdHb9JOH/zCQ1RaBKiskuWcUNFgW0aEqetfBh2n
Qr/gx9xhehms9JUh/aWvOIWTZMS6/9ObsYXtQ/UdWvqRztNL3qNXmmwYrrRgOjZm5n0k4rN0EnBI
HJa9iXk30lPM4s+NLtVxSF1a69xkbQdOWXwo0ZgfRh98+7jmwTk2RrlsCi1fC814mQemqVgKoZgb
X5L0LoQmWtFxl8vccs9JbdCiNDHy5FysbGQyf9Gk9iZwSHTUnLumyD/CyP8Vos2cch6pOu6wTsS4
fcENgpFbkipvAGVJgFtgDMeJcBWNUe7wvakjODn42MHwgjKI00XqZ7gxKG+DNkq/Z+yGIxzqiMGz
MBf1g5fYRq9DO4VgGjacxktocPiItSY60WxFXj2/FCmB145abQlMYc3g+gH2uDFD5tgYXqJiZ7Vc
2hT/PhyiEEegJl6ko/+jrE12hZA3XjvtUz8b91ro5etkcL6MpvrIsF1glk20RdLoZwDC+8rmahr8
euVDhKUeF3CMCUWxuZu5nPk6MI5kDEFdauamhvdm8MUdrY3VJ+0VPAm+6a3JZVfzdkfd3vU9f+Hm
Adkk8VOaTaCSVgfoJe/op7vLsB/WiNnksqC5T4gW1qEljffbx14F2ZkTd4QeZLgaeX+1BvKoXBrE
eX8omfG0PNN2WjJ3N5HXOrk8z1l9P0/yqvb5cmyvJjuTqQXrcAx/4k3yIjIXxaP+ggrps4jtZTnw
OhM8RTZwOn6r2es+QBNRydc5lJgBpwUnj/nlRlnavXmQtL+6hFtWEt25iFzUhsx32amGflt2/aX8
Civ/PPp8ojRzi0PSHnUyhTgbzM8YsDCBy63TENjbAD8xxCw8SBUPZpHVnw72K6GVfhgjgwqnyz+o
9eSyJAbWqMMPWzc3ieXumxwjwIgr2NDty1qkHLOOv7I5PekWb2GMcXJJmxDL7FYskpSPpQorAIQY
yTVFFgdweOOeHPWARtDgefeg0AGaUwE+BQmbgABzZuLyTx2cV0j78XZ7zFZf4nRTbEPlrjkXPhTO
3izI7iXcPLTaclUCQhRtcZjdoVoVXhlu/Qj7Xg9XvSykrghB7bJWP3OEQb1ZMlsUWfwNWc2MCt95
tVrGTGAWHb9QVtyEtxvCKtlHK02eZNKsddzfFviKSBY1RM8mz3RQcf7TelhdfSTMNLEdgQtoh9aW
v6uyjnrGWPyxnVZzSTKdh+Rm+Jg4vbmYde16+8N6zS2bmB9GWea3e9jLMkRK1iWPg/dBDiuzdg2i
2gaepXgiKIx+rBni6FNiOUOVgn8vetba5nBMxvadbA1QbP87gGb+yzUYk/o5m6Y91kzpQqZ5sCyy
r7aqYiTLXx7fDx3Nvez5wWmQOtFKuOHUIr9Hq7B18b6KI25y9Y9yhmAugSMZylonEtm5GJI5ERaU
XUcJ1xv0tJOqe8kxsF/cSOtEq1Z1a/3KPQK526Ry10iY0e9rOPe3eAvaFaM9G1LJTibvMI3hZRyT
dtcbSE2t5i0QLsrthkZyXgwlYH7rrK2Q9pLZ7XEkp9MVYyWSmNoWWSQI3GCQIZ4Rxj1jFo6M3sAS
Gwtps7tohl2uyBHWYOXS74TiJqu8ZUmhzJXNHsMZt/Db+5v8+SHy64jj6gDfgyK274nVssswXWAE
cNV75xs73vdCk3LX9DPri33FidLcYq16mhJE96Z19ZOCmYT0GIKBAlK5gOPqqceUYRurLKrbPe8N
vbEZ0pD0B65iyARJ7T1mg28m80fGum1TbdAZYJnUtooqAp39YHCGFzDkG3ZHw1Z0ycQQnzvIyl4h
P1XbS4fq6LCtyRXcTqz8L/sTAvmLRYP1eWSXMJVpKMcJrhZO9OWKYrZMBZ6ZIy6ZjWAmxwEkCHkq
bw/jMOUfw1Qf00J+W53BuMoM9qXdsDxiByBNf+9nw7clQB3UeYEQ7A/PRu6vpeKJzsNSpAMPHTe1
Ldm0dMv7lOVAUAzXgmwocynlJh+zcl1bDevoKF7LKGC6VuLl6l5HtczGHv9js/gu0xqdSp8di5am
19CzajvCuk/6+QeP7n00KMSN2oP9Q2AwwJ1qSF4Jy+qyLiDgbjUq4aWvVK7PY9UCxs6soMgqIT/D
o0XClT+Lh9GB2LB4+GNaQZAnGLlC11QMHOv3pkiQs/EoBw1WDbqbL/OYd83Etl95GN5lU/G/2DuT
7biRbMv+Sv0AcsEM/dT7jk466RRdnGCJkoi+7/H1tY3xskpixgutN66aZKTYORxusObec/ZJNzp2
mDEqn8g6J+jDDaBcacmdZZCPV1ncmYipfZLeuPaCHkzJ8CLVCpp2okQ2+GUcq4n8iYcm8lAk1eOK
9I2/+FNz4HN+Qlot03yCfkGrIM4Z2G5BWLztdstyTvO1T1WcHudq4Ii0KCs+cdyyFMbkvLbBaPht
+PJBs9K1AYOpk2CIYg30Yoq3rp6Q82K9uL5cJiad7bhTl9pg5ffi/tUBTbWoSyZtHPJI/1O6tVbk
Hjt4M0vkTS9osD82wm7s+ku3/z7QzCXXjcOCYTH1tiTGoiCNvOCddgIlaa988BJkRQO8jRVpv9cw
0K40n09jzmJsmyZPk8doNTWEKQMtMlQoKzggd0EW34JWFxsv1R7tIF8levQt6DnRGGaxsTrK2hP/
sJkp2NVMTz22DivlYNYM0TeTBc632gNrIX2NktnfTdDum3qyDcCbaZoyTejg4gekV37CQNAcNjdN
Sl9WLlOT7LlhZCPQ3JBXaoMaRup/ZpQjCEyvZsUy8vGVvhNio9nOvHLGG8pAljHijZYjwQ4ZgnIf
eYDZFZwMDYKN5BSHMNZ0MFjwxmr5s8f2vKgMTzng+cpoEEuegdFN2Q/rlCIXtifGNdq6aFc4Cf0l
Erd3FBIXGa6v+xasAko+Mg5MNozYals60qsUB9CKns4mSVGRiA7dmqRLtmxGVeEj8iRz9PzgpTUh
BcmGiHdi5u1UbOrWJGPGdk9hSv2ySx7GAeGqg+0P6dJ8Dbxg00ROtbVM1sQg669WNDBmUmraogGL
SyfYYUwKbE507128JlGPH4AYYo5O5XjzBFirCejHOpaTwZGfdaUhzBNy/pFIiIH9sVz+c81GfC5Z
q5oNnCPcgp6pWwIu0W99gxQWfenJJN5ktPV0Ub5M/rCqqYQevJixUwTaS4NEYR0G7biZaqIN5uRb
hikGHTsI32D2oHEyID4u6/8XLf9ArxIWbuf/vmj5X/iqu281WoWo6n7+5lRVv/tf5Utb/xcxwwKU
mik8T2XU/J/6pS3+JUGCG55LojDeU4dv/bt+af7LdSkseqiMJcITg8Hy7/ql+S+DSCwathAQLNJL
/mf1y//0cNMqsSmiup40eMFPDmnPalONAlC+kshVX+FFkFsqU6Vafi2mkHlHZ1RNf6hPqsv/rcpH
mLpOddKxTNsg7cL8ZCNNyjgTmubmdNtfuunZkY+CA7CZRDglXkN2491GBOCW8ueSec+ul4X24y7O
0GcSolStfVYaGRIKYP5ssmfBmTt68iAe+7AMFpWzm5pr5zpwip4r2EUE/LjhV1tEf3hilZP4P9+F
EILKM/VpXSiz7C/+99rQJ+ZkIlNy4rHy8jZ5IFFcplj9lExcpdA3XRM8uBC6ysFdW/MXtCRIdZlZ
ODXRIapI/Si9rw7GENst8L+AXcS6KE0cQtkhTPINiuHKfpPxN4vmi5GM+8oBcmDALihB5cMSAwKw
sNJvU9hjIXxM3mDHw3l/KYidNTNzbXTD+pdxzrFnCor814r35/bmx0fn2o6qnBsWhfnf33TUpFaQ
VUgYO07oEUKewoNKirMxc94H9qeZ7yy1wNr886vKz3VhXpY7rLvKva1T9v80YpB7RH7UGTkaI5xz
FCMs6mPezvSLvUf0KZjMjdYdsszZ4QPa5FWw9yoBFE1pujXWcoUB+TF017yLdubJQeaQwW+1z9IB
8Np8swBseZRU//mq/26cc9U83eATaURYn7oD9dBPM+8rB6i9CZoAm0Gx8tP9SPLFaL83LD5ts+qd
8NKMiAayhe2buCZfjOJGP21R69/63Ecy/hT1D5G5q7uJg/lzG8DuXSOVUjDTZaH8VBonCDtbNfXV
Ma4RK4FW1kej9v8w4v+Gp8DVSqCVCnhHb//TGtW34Tg6aJZhNUkguwg0qha4tbkayADMC2vhhXIL
NAkNiL0HCHYC8dBoP8b8RXDWbjngWsg5y3FZjMPun++1+JuZ7Ldr+zQwh8IeOr2ZGZjyOocE4eAp
ndmSIQIGiM1Wor5rE3elw5b6wyv/J5Tkt7viqCv7ZR5ouKyQbneOZzNbCURQ9RxR0UW4vDA5yNTc
GyMbqDYaS9LeV394dTWGfu2YfDwZ//cz+UCm/PLqBMzVadvw6kkZrb3Go7v0IPMnvTZoQ39Dd0YM
LdbDyF9TQ12jf/rDBcjPLbCPCzAEyAVFTnC9T9MgFe0w00tuPPrvxYDVHN0luF82hBWeHm9tFtkq
AbwFeHtV+tnK0OTKp57YOq8kFxGkAK/+XvB0qBqvQ3yyEd3YbuPWwVwFVw7LmkSo+4fb9jdLkFDp
py7tQwfxy6cPre9IyNMI+0JnQtsk9jYV1Jw7DWFkDsIvBnGWZSi8HfQyLpaV5pVIyAVbsoPGfPKH
a1F36PNHaBiOtJCfEr31GSLZ9R4F2qnNVxGYLOC7q254hhTj1PqCbsRyxEsR37QcvJDKgrj3x/BP
D/bfTa+ANEzhIojxHPfT3TA8dK/BBBiJ2IqVn9jbvhhWkV+fwz7cl/MJjPMDpYonzyrucj87aeFh
rjX0msSJ+uGWgO5N6Ybf/3Bf/m5o0z2TLLCusK2P6eiXoV1peYLXFXFTZpEmHQ77ug33skTI41h3
dl1tSlEcJbYeaGIAJqqLGdt/gNyIv3u4f7kG+enOUJRtalh5bJAQ4JZmuJDcFRIwX5og3/VTdw8O
CLdvdeySK7rUP81qf7GOPw0Odkik97KOSJfN4O+zi185U+D1nCnL0QPlgzqD7KGMVhwCbw2Sph0K
1FPZsjBbNNIcBEAdRXOwCUbjVE3tFubbneekX6NBbPz6KRrNPer2FS+2lOiziwvlyFUXEC/E5sn2
fkLzXdtQNMDubgzQDOpbVlxvgZ2h7iQ6YxanPO4JrcxW7mSuPKZ9AaDQnR9HvAdWEuxLAc2yynYd
oCRU2KQjQV3SHfTmfbITbrrrnWiRDxY7NHefd2JZu8bBnMMHeN77wjFpFsmNei2ly65RwVUBUTaF
fxq7bIe8eJcY+oYO6Mow/XUtfYLX4fQ3+mYSFHD0bNdkOKHcJxz5axV97viCjAX6cpz/shS2mTDJ
Rmi3fYOJmT2XycHdqx4jm8Nkr61bRx5Rc1PCSJCT/uxBGfAbByGyXUx1wBR74QbgJ3GjWcZK3asw
PIn2RU9+lHa6y4b4gplpafLntdneBzSkdIoXCUYmSUSYP7A3lK9ja2APiRZi5nORr0KvYVWRxKOd
7GAhhngpufnELK3pUi2b4GUa7+rwVZUSswSh55TtHPncBfUSbu7Kj18rQQ6NiZtL19ZoWynLeyjt
xHJoiXec5LIxCKMNWbYTJP8jyYF6dgxmIJbhAEK+39tWTKaZuVK02GnKvvrDHaEhWpkRV+5Qj3mZ
hj0apXNSmKt2yJcec7RPccsuK2qLcgOSai1p1Ax+tqzVtTC3d3ZFGxHMk8sHgGAzo6gzgrHhMB71
2bInYbTi5fLsRwKIDFzIF8WVCGVxR3GTnlxzFdLhfItqGVXqXVlYJ1+nHywacljm5agThcVOZE45
zU/cO/s2go3tZht3cr00vlvkwTvrMLyJLuJNP/qIP03qDr5RUe1Dry/ZTCLhskRAqG9/yDqBvSVC
bE2ZFoWq655FnaMgZniLo9M7uyKmRkXYZaZi2hnYoNGqgqrRg21fXVmtgxJCC8kNQC1hoLCZI4w3
gUXar5BX4wE5YqFZUW+miv2xGDqou4vpIYc1OJQNN+5aEUY7MlRq9tiqrCWcbO/KcIetosR9pHUz
jAAIlvZjPdwsII+Vp2Dz3sKid5bUnBlSH335QOwYaWEepUo5rNu8XBvsEtswXlugVloYZDFmwgqQ
TW/MCye/VRMJaGAYukU4kSXYeMvakmst/EYJhhoRqgn4Bo773LiEd6JoTzEczAWpr/232kjpZ44L
GrNybdbusqU1XGN2y3FJ1ikFWJrk0bAsHLbhgAKT6cFK1+qTDBgsfnooeQpVyK6BObji85FNTlNx
oI+VA4ks1jr6YN07ZeXInXdWXmeuk9DY+EOwEbPBgclEKBAsKg3U2o+ansTML6SSDEL3R0mJ05h/
sF2euKu+S/CA8cp4IIPrucU/Sp0dTT4RaTJYGJhORxwAXUgod3Cvt9TBuNf+tu2TtYxJ32vZC5TF
qvO/A4ZYpewvQ2FsLbYLHv76ngtDMXfIaB1BX6RmXGxHhG1WU2wqEr+8Pl7HLmlKvbOKbO7feBiQ
a/gDbxXDmdWJlY4/2Zje9QRXOWgUXyJ9Z0bTWkWBSnYW8QV6cyAkdBvMcs3Wbu1SWAfaxADT8ZV1
q5D5o8EK2dJaTwlBx1lHXZoWCD33sOyPLsk61GSXFkSXuunXCaHPNIuol9+FBTAjT6f2CxAhOved
YnhemwCmZf0YmV8s/8mRNRGLBc4GjAcuaIMR6qxvbAXZ4ymwU9JgnmcgAIPx5lmroPY2oFroGDun
IiYZa6PV0cM4axsFICbKfUl/WrULF0NYbDueGrcu7iJnWOfjwN8q9yUqpADF8yToo0j4fPnepHAH
DaVy0SM2JEVwQ20cfSYB4MPUHaWp7yxgK+YckYGYESnCZFWl2xb7d5zquxS/cKkTEAWMSuedhHCd
fMZIB/x1fA78F5Spu6Hk3a8r4KENBmF7fp4CyAJGhkeZVgA6ni6mSwqRppJXui19pLIeyTM1k3Ue
leuGbKnK89HWWJuiwQfQ6UsvuRhlwIKEvS/YAj9Z5Zp4yZoKS3+3JeV9BxdiJ4t0BUB0GwUuSXDy
IH1/h5RfdZbjXm5KeaqYiijQo5xsF0OsP5XkiDQMYlzwT1poQ2x6KHt7ZaQ+3kvW6FQcQ93fR8bR
qh2iclDuJ0qL6WN3Mw51bd6hWV4k+EzVzDVXzr6Z9I1ahik+HdLewKX50qTE/7GgqVWZ3vBR5KS0
ctOJAj+CYT/khTj2lFly31p1YENrkeyAZBwGp95qgovKqO3oxiGb660RtVvYiOQfsdpILpydhWBH
oL4WAJBWK4bOlas5snCNFXFnJNYS3ISlm/NDw9ny49e7YK/rxqnhpWIpNmohyrHb2J2+IYoJXSsN
dAd8JbNEmupL6E+cvuFGqd0Sm6iuqldGuMKZWlUvGayPQa1S5fzUu9rOtFiepLZTu5uhDzaVdmpd
4y5Pxal6bUugEpnAZs8Mb9Tbsa3XbUV4pgGHo9U3Ll6ccpAru2cJdLW1691RoNkoyjoygk1sefdp
6913vXPftRoyJrry0auOU01ttAIk/MMq1O29lOKUwYwrOsAHJTfdTC5TzOl6IBshCS/2YBzVvyNh
0F7BMmt6V0QC2BD3VpXu4sk6hEApOqkfg1Bj42jcOTUrc10ekIrEnba2Jp/AhPE1ISNOaOY5C8I9
Zs37cfwRlOalyp01gbRuwzgJjaMRQ/Pq2+1H2YdrUpsk4eLupcHhp9MLivO9HDWeyieN9s7MxiMp
vpjU6G3NIs0huwiPXGOLkGHRbF3Rbm3GbTjLIx7qdTFY5x4jZuEW18BKT1OLyMV3r/ADduwqN7Iy
D2pIgKUjIrVeO5O/G8kziXlcJxPlj+UgJ+cT8fQT3qunoBYvFDHChaCRuQDuwLaQcCmqExX7U933
r1WR4IKtHqlYgGvujDsGXkTW+LLwESqxANtUuAJAR23DPa9eZMxcgF0VH/ZPEto8EXfwG+YtGWbh
3sDEi4gNXQOGqS31s7t2iDVQFAOGBosY1+Dm22AVqHEdXVA8di/u8oAX35hzcYh0/90o2YNq+gun
wX1Ecxo9OeZy/54MxJ+cv4+drX8nsOokg3ETU0ZM6vHcROOrsJvHJhmfUnZmhLEUtH7Mm1YkaBvv
41lfR5P+Pdfm1yGsH03o9cCFSYFGGqkqZdlwKsrpqc0xVhjsy1kyVFSmcl7icGkm80Ql8Lvh5/3K
tt0vLcGtrHan0jGWuhxfJ14cj2P/WuniyedeguxbTd07NJkHhH9nEzqYO7/KWH9JhX3uo/JRr6rn
IOXBKw28V/LgxG8x6jqMc0+GztnFkQeO3eTz0YxpQAiZNE6NLLmEfv5FxypTO93NqOcnu0ZoNOTJ
10n/apYkuDDfNAThMkGl5l1hcdzg+QwHct36p5bHkPsKMYF5qOb0Uesb20ouc8JwFRqLOycpBlQr
sSdmzkEPxKaqo9eUDZd3jfl0UCmfrCLalwxTz5/IxapZ/IP5BW3PcXKp+UJC9w3jmGn6nRvRNdLh
EmjDFlM6e/l2od5cgQ4/s/x7r8cO1tv7nie2U3s/kWxMSiAWgwXQEoAHHRY2Gs5wPdAGH7ORxhfp
c6+yOjTgXh3REy72AuiW895GVK/mONJNC1ahUR/9ON3uujS74ND7OtY6NJotVtmdQHqY++zMpqWp
tasmfIuCcG227wjSlsNItnIdgVzCJrHkFrHU0CcNkada0WUok52aQvwpShdN3rBk8/jTKoTChjmX
YjC3NnudRxsKg76BlL9Vr2QTLS85G6pJKpy/F127SdBGCX01lMGmvXUOi51hHJBRrQ3coWrqzrKe
9IBVGmKIzSwaf5wRYmvfJ9TVOFaoE5RahFQlCWU1xzwOafxXMrMkJRs8MNaZJzZqHa01eTdn3baD
Va6Ww5gg86JrtjTVVl5Vb+Vs3iXCv7Yam8LBX/cCp1ZSby14SrIv11RSN5a2jgwYFrp3Pxbe3mGP
32icsliePeNi6M65kNbZAE1js2l1zXhXtc02sXO8GO3GapivymznOvomd7QdOKaz0cjVAUzHYeho
sM9sjS1c59T8XYO2JZciqmSnzeeheFcHV7WCBi1n5KzdFrk49Zyp3JoP2loPDv/kl2tOpyaznjri
zwWnTo55BGnBQdM3ZaldZVQ/1iNJoQU51P7Vm7EoTnR1iqzdae6jXVmHmVBM8kS2OSilBcnVe+lA
Ffd8GvdBGTHI/JOd71w61GH5rC7JYkA5NQszK4gpkq+wByCmUfVltzVKsZwN/ssxviuZ8Z0WpzAf
dUHeUcgCxCl5drhL5iaook2FiZmPASQT8i0+WlWQ0Hn4S4dI6ZoTZPrXCdNiNKkjfYGBNVZzXe3v
0JF//ExAGKEHblC69XaQzt52jDsNU7w+eMvcrNdq7xG0FKqpEKjmTMBCglSHtmoDRhoWJpzrCZUM
D+p2yhAx0wuf5AF00D18mVMpWboxZnV0Ytv8mfrKnjzOY10ByfPZ5VjGXWVRy3R4dD1JAqK9H94Y
YWyR1oEk5sg27rKSrQz8cVBvK0MaRycBMgo3K1U1Hf6QjZ6Q5bAjSZXH3Ym1hylJL7E1vapRJPqM
D8/a4zhbqStykPKBo9nC6JcwLdv3UgEL8e0O5h5myCpsInWa9Gdj5RHQlST3bTkv1C2MON6ppwmU
7JKYeQ7q6GywL4YUjjSlYswoHlD0UcsJBtmlegIzi6eh0jdq1+rQXVcPtnrABSj+2qcoxJMXhMZh
ajMqQPLjb3zsZKl7gKhcpv65nLOTGepgoqjZFOE2l4Ri9tZ+EtOr+hqPx1rDPOmAlzOchxiIfhNa
nOKstZeRR19zZbySukJ1HxrIBbqPBVtVXCghzb63bnk3pl1+yS3GlirJaauKjWA7BduPyuT/qCv+
/yS0WerUaP/7tvhD97Nui//1GH0vfm2If/zWvxviFl1vQefQlgZ9bWHRTvh3oJPzL880sdFQCsei
80F1/ndDHEMPlkqTedLGz2KrNnrDchFiyXHolYONhExMGJRtYCn5ZOD5R0OP+NzVxRmM7N5mF4kl
j9b8J3ZzHvVBn8YN6unKQdQET5eezVRoh9y1N3VV7QXPLZZcgIqwimogjOF0z9sE72aumybYEFgG
PLjcIc/cN6Q7LwIz/ml3/qnqHrNpOkqfh5TnhsPZQpbN3nedTd93h6mwV0If1xQ9KMD2y8DsViSc
bs1aX6XDpmvKU6gDEQiohzprJCwPJmZlVPjbYqCEARpuBviXWjl0VeRBVX1got8FbrMJ0vQgcR46
dvFgy+RkD6zkYjz6hIPPVr4YwPtNbUcMp3t2OqwteYFXxnswB/8hiYb7dr6zW1dVX09DGF+1IH3o
XXufJzy1yJHYHm/EADXf4kweE5KZEic0Hym1bLtu3HoXu7POJEkfZbzRW6KxMbQk+UMN1yvREAun
79hDdkNfPJGrhMnc2RhTh3A2PcEpws0Iis6zTkTlsEIOG08b7s3HIRzPHfCafDB2edDDLQHuE5V/
Pef/rb3LUNX9X4vvdIdcqcQKyCNMQbvo9+L7UJrYVUWUradoD6ibalC6mC3qbB0QPIMshTJYWXq7
aPgRDw5XiImoKR+l3ix7rj01ko0ucAjw47A1d1AGKYz/kO7Fx9s7Ts0yqvkFQtWJAkPc66zyagKl
2fyhw6Qu8/e3QeaZSQudFhNA/A8X2y+NlHnAtoOvKVj3+P3ZtFmr3k/pfeevY2CfBlqiM9mff2ix
fe4Luogdf31R1XP65UU7b5xBd6cB1vXysTNvI632Sp2g3My7/jLLPPz1Tn4VJfxH81e9Fi9G30fN
BeDff3+tFm5CHrZRQAEAuC8C1pU/7FFTrTq0LJVFXk6qxYDvbrbU3v75teXn7h2vjTFRGQqZfpSO
5/fXtsNSL2YglbDXtQOLXJjqhwQAnw7UQfVh0vQ4l0hAAg7JEUUv9rkWwRAoZ5/rRqw7L76vUVAX
WnXN5FtRdacwukRafcrc8eGfr/U/RGYf14q5Dv2GIKNa/9TNsoteeDDkgesk4OQo32Gi3JJsf5kt
9xqO6O7T+olJKaa2d3Qa7yYm93vVHlugboRc/eHW/f3luKwCno2cCRrD77cuAtROxx6/fqWxMTCd
ZlFUBP6AoSum+kZVuANIsvFT594PUAumGbxxdlhBdrJwNbATfvrD/cEkyUt+elQ8CF+uYAHAQ/k5
YcTI8R7Npg8gtOWzq76UVnVOMw65KL1fWqnot++0SK6FhZQR5tEM2nCZ2BZhWkaDNhiBL8ySW2HE
7MRe5vKuiJMvpgqPilK2kWxrgwz3FGbkq8pho3XObqhfWg2ZGYOZ/hyAtKstZSvStzC2riJwLi4O
fLe03gpjLeLsVEXWxRPexgveXM0+18i/e6iYDUeLvFy2/XwhjbjnEj8C0nBhWyCi0GveSSr/Vpif
O9s+1U76lmvhexaXe09UX9MynEhCgylQ1kjpDfhD4oelVgepwQpu6ps1F6fJNy6zkZCwNCO54r0S
jE1ymP3xXj6S+QoU7t1gXkwneO5sspbSUxCjTW4mf9V1zbHOrXOI9QRH+SLp0nNnJu/q0gciiTjB
EwcmguOIONdj+qdlZXccKTP5oyFprhzFReWCipx1LuTjKaq3eYRhXzhnp7G2xJG89QX+AKvCAGCl
/tdhlnf4Pwh0auBXhb5F/da8uFWyrYSNJXKiQtC7zt6tqxfXHZeT3gFzS/PlnFhXO/YubRi+aVN7
80NnXnMnFnGMQstUQLioYVRAJjxNeIAMAypKwwM1wTRD027eiST4UQhWTJG8R1VKr8nZmhWVVtB0
12F29iTHXbrMOsqyuk8m1NUaC2bSUsWW867t21dinmlhBienJeAPx4LbQaCjgIHzn/Dq9aSRUl1y
pI0gq60LlGVDTzIVRwg8/iVYqG8ELso1IsJzZbBDmC37q+5zVHYSfd+NMFs+rtWV47oHx922yIen
lr6PruunzPkamBZhbWFMo6A38FSwX6+G6h6XqhkGzxLHxyKvsjc7dc5j756LKTvBprxv0vesZBhN
ErE1ykhU0sVFc8I9LJD7LOY7mHmRjtXtkjLB3mEESx6NxKDyS4sbjD7GoEVQeYq6Hi9pRgGAtSWi
a5syDd7WiFIU+8ezAG5EcsR48pwBwItDhosDUzXJPp6KYfg+1vUP/iIpCjwvTnMrvWBalAY5nUPH
7mR6pMjGJ1gAVBkhJcBiAU5Ap48r8h3gpS1xYo6p0hUJYYecGr13nr9OY46lJN8oEs4IyhpO2/gI
nOTWl6b2Fy3ebGb+pBqIOg3PUrOJ/jOZU10HVYXhHew++dYa1deCEGWwySrY+CnQRLJ2GqZANddO
7OSGAHiMGbxnnkUN1+0ehaM9qGesytN3NyKvjhQMIMBvAzJn3le4pI7BIHB+ANantTfZ0JH7FPYM
XRdyE9U1foSlGb21DET+auINqMX004qNC8vFtQ+9c+PSknbZy2GmgJ1BPY07UcWCXF6f4Cko2PGD
F7Y39n2M5BSKkTd+LUh8W338NKrGZwBmHK9jLospLkzfJT5DzXEfrZwMj6m1w78urfbTN6M37hGx
HX3cVcR3wNFwO+c0p91NzSl+xlenCidDi8azSc+zaVyqKn0nsfyk9rwSkOyHx75PobRr9bB3soLs
P2ev0RfPIWIgfL8U4/zNyEgxR0MB/59ztna1OmvbW85et50zPJg3zaOaBI5Wnxm0akvtlzbwKT4z
I3MewIInfnZIgoHiAVO9Hifvnj3edbWtLYxetCSkFwhN40cchRzguRtuPFU7h4dcVA+gSL+Tc4yx
rzUkjy2gpIGtdBnM/XKiOKA+mMJwTmN8TtRKU0qPJ5YgLc+JLmVRH8Y5Yx9cb9Cu84wwgHUrooom
WEwKWrUTBcFC8IF1dnWLCv5ASFsXKwQw4ebJq9s7SuvLUMf1yqpqsNrEaX4GJn1RLbHRtVl5VHQU
3MEcNwRMndjbuQDVGo/0u9QTlyoiJy4W971vnqOeu6DFdKarMjvlbfYWmT6O+IDgavcKui134qPe
VTcV+rdQtyvW07Uh8BWhMJh6A7CtrJZdfaUee6U2c0tj3nSAh4g5Fl1LlrxbPc9BOvOna/uMj+pO
/6b+X6V717Lrv5f5XSzOHlkAbMaZm/ow+15V5641L+rejUyw6p26vXbNOuuiPujIlwyGroXld3TD
W9mNx9bSjyLGst+ru6qmDdc+GxI8ts+DbSQB6szcO4vJuHxcobSDNy/gFk0Ov6BH2ZtPnCjVm5sl
i5OplTdNg1cre54meXKxDfWxAQhgqIBbtcaPKpsOvk3j3clZBSaPSPLMeuqb7gupCi3HPhbACSB2
Z3v3tVcdU5Gq/EMcZ6zHmP5uehC+5Ya4BNlM017YyATcax1VKn4VsnOmXbt4leH7WKhvGEHxTkDn
q/4cl8DzXfHkmM41G4rb3H1zxuiolm613QoGPI4U+RZt6u7VQh9nZLxQ5VY/X7XWmcSDSwkKPh/K
x9EWR05miBbsJ5Z0rLOUVSGvD7l5SS5VnbBC8utVwTVXFgM09caHKsY+6BB/wEAtsS4u5+aszqqE
oJO1ZQbM8spRXlQCZE2wyGyNib1S2Fo2gjMXYtBYazbgDwm4NyGrE0WKPGdQyattsHUQjax7aBsa
IqZSvpLhhkrDtFfmoD19IFX7AHNaEB0aM3yzNFzzA0sHvdI1ntrbADRq0Zfpm9qdx7H2M5mdo4Rp
2fHTH1M/GcFTRuTmbH8VOcu72tZnPQPK0gVJJGGCUYbGrzacUotEzGwO9wBhL2NoXrySZdJ1VObv
UhUEaid8643uVgzaJQ4uRGPDdzTZhTg2d+AjNdcNuTgjM88zJq4cli91CMGu82M90krmac29jpF3
jXT93XOHbQp9dIpYbSrES9ooL365KWg3sU2NFyqRLlerbljysWh8In5GcTIOXqut1hDWx0OCA+gd
Icq5DQA/1Lh5h5qmg9Uz1pNJvc06+T7nzs8GuxJJFOxzC4qZC+Iqdk6YYgoXCotbQ4PTEXz4yrpV
2+2ll/W7PvgoJ0zq+KW5R8qxrLoJIxDZFSprNPX8nyO+yHxwvwRsztBqbN00fi9rNgNGzpw0ebRV
HUiwFuOoAeHp6/KSJuwQat1O15KqRUWLpTZwnHXBWzpEb2lqbkcgfjxz33yPLZkueZR9i0zfprzM
AUIDml0p2xCP7qY/WWiJJCIw615E4iFyWNjKAIiTDwHoY8iKVuXqUZg3UhATdphBxI8vkAizKcZx
Xw4NJjCsW71JdnTFz5qh9Ri47t1QwzSA5/bDqeG1OQqLb+ERpX8KJKRE+l1PQ83+INimtfYta3zG
eHQyE04UhpshZcutmwSBEDjsYFMfPTMBgZYX7uqsvoVR/Nbqz3ZTn+VoUNDRKcOmlLXhMaECLOjP
ZxqkEB8LlOFbFwuZ8NoCGLaIKpRhBabA0FQbHK8mu5nh7k2Fwym15dZ6AWgocbAbz93YgX+UozQW
cQQtX+OJjQQpL7ZGXb+Yze1c6rRYKY+0zGofIYhELz0kcX0AVVlSXWbIIfYC5I4Nu8JYbSC2X4GO
q5dxq5ImjEsxwdCv1HIIeQa7tc2Wa/SLpWYhme9jxgqdmpWQzUfogEG1nFCENNOJ98wfNbzNBzQB
MyIW+8mqrW/4cTBKiqxZCT8lq4LuQ9OXHnBEssdtAK+u3jdknkKQb8YKv3tFDJVszWRZVyFiVkix
W+CDAQGnyxjvDK4466s+immPnp9sMDApJwpbd+ngvU2NRwTP4H/zGlY7EPi0FJrsoYdMQnbLWZIA
+/GdmS2DUK7dIjHXacNb/fgy9dBwKWGY0y7Pq/Y+pqvAwOSZi/r0mZ3mNbHFxUABs0hzK1oy6Ueq
mdObF9v3qPB3zF1APQ7g2OpV53QNCkbz2widbhHYVPKoxxOgBl8wUGts71+m3CY0ngODxMm/goM/
uCCPiUW33Z9WQSMwCztSLm1C1+P0TR3fKjaPC7tkRa7mREfLx67Q4EDb0pqRjn9f9vXt4/RGOejC
QD7zhdWHe9cf/a8cUO4ancmJbOj3wYJBwlT2EQQDlCdJ8pN6icylp9rGb6rRl9TsRNrgZM7trWHf
3/fuwRfNrbG4DLUaqBFTGdFLS6q2Fb+pra0m5TZNi4OrDprNcK8OF6pcMWXBrh6YzWfG5qymgS4P
38cmee813oVaAQcS1wlAAZwyBD4gSPTWWh6/OWPyxTBpV41IacJdecmKcNVU1Q87dLdGeImK7Huk
aQStoDqNSyjx5balQtuTreDStw8n8CK9pFPkf9db94q6jBYrgavebC4ainC5zpQ4vHalfBB2uI4x
CTl+vCva6n+zdyZdjSPb2v4rte5ctdSHNLgT9zbYGAxOkokWJIn6vtevv0+4Tp2bkHnIVd/0uzWo
HiTLioi93/02GzWEIVYZ2wwxLB55gHMTh0494DTMu0WULw7qdefOo05lo5XJx0xsfNelukaePWtD
2hzmiLeNIjjPYWgqMDbL/gusNOalKobxLWanavIAJszmOEqp9qKUYWHjIIcwfNNeekrxYG2z7rnV
7I2lrYhd/cLBuiV06gRhFll0eT8E3s7AxIHtd57GhMMPuA/gwfsadCBuVWnN9Z5C1Rw5n7FGb4vi
W1bw6ouYIitW7p2Oo0QHLJ15LE3Gk8fKC16SjjUQ+0j+K7HzSdDRetqvlgMPqyxG1pyTcRVK7yr8
h71hI8r2VLTq5vIOqh7XyrTqkQz5Fyysod2R+JDU1Bh64d1iB7et3O/h6J9/gxx9HBuAASLiMwxb
Rb9pwgF9D2UZKZOJbEBnUmD2p7Yqhn1CuZcAQBl0W69pKMjNtZ/PRVht+hAJ+RTCtogGehwFkfzv
buen+yGrRSAkVVUHraD2EccaxqxugVI4dkR3E+XagrF5E+zCDplrYC03ka/eYK594zrlDvLtLofR
2gI8pCw5DZwBT1/7pQphisAq0KGwZg77W66xE5RLhabMpNSPzGBt1epdXyvremKjT2vxBYH9nezU
9Na/drCxaVK8iuF6juU1meUrdDE21k02zh7IcaYaKlwSodJyIHdNEGZZbk9OQoydwyC8uZFVcR8x
dkaj6DXqNyUcD+VYnVQ32rYEHzRRPMfOYcs73rtQFSt2N29e5epVO/qL1kKSVg7woBQgC4aUmd7O
WYOrSE/YoHOaQftajb2VrnfzNm5xHu8xguV+mBEbSfjS+iXbKsTCHndMmz7BCvB/VK6CWha5IAe5
AygEifMqSh9jaTTAUcqBl8N1GeqdGJzjRIsXa9YWu8qtkYH9MEvQYuzWQ6AyA11OAXJiRSYpV7Ta
QfjSadapTEZSCzJslqIWIMTrV9JNpW7im4olSiwCeQUmVOIG92LW/rTzDevkWygASAK1TNYVwU1r
EjG/u2qBHwdEymrcd8rMj8qDMSRzDcN1elgUkwm7+2BekwF3HUcKeg5j3yr6b2xRf5pA2Kqu6Tp6
V5RjP/vk5fhS2nXoKAtM35Rll+AozIhwK4KvvhV9iQrKNLkt/2YVWB9VPg6XRacmuLTGsjQ+AMw6
ikG8xHibCLbCLdUbjRmTvfCgB3RmF8A5Gan3rBZXLNw6Rm6hGSo61LeQpgYR6VZik2MphY2UlR3u
fhh9bEZPiic4U6y+eZQNeRt1X0p+iybR4AtE0QMkyFUgk/A0+2U04pcY6opEOKvBvU9F9dhlznYM
u0Uc1I8yoDiWnuSpSOE5u9uyoFV3yRwKQo4mo3zEnfpWIjWDI48xgChfBklLeMaQ3YzsQVt5qOVe
99jRCdsVCBG6mXhybySkhRThIDs8+RkVpnATRbUEalsMlszstQYdA2Ph6EihPtZd95hRoAtv4GCF
VzyUjyPMUJFba9bXfZ7lj8Dvj/LdJgbyNk2WhLO/6GH52GB/3/E7oQ/w/on7nuGcOe1svXiswX6R
cpGGClIgf/yyZ0DxwAOI3k3IQdqAmSg02bdLy80pjLk+3u2xrIsucQakJ6LXWlYRvaTvURerqgbV
qvGhq5u3o8/JpqgwegQTuMS9cTU9XReGuvVVSjeloYR1SaiZhzEVDpkcEcJJDADt5rpz/VsvI0W9
4SsMo+qMOOMq7gg9BPB+qZjkjR2lm698l4gIub6PErr08+IRedCsJMK1z8FUswTOuhnCZ7P4oK7T
YX7xErn1l4CC5K9d/h/REP5/dBTVpeHlf2YhgHlk4evz6x/P2esf9/nLs/+ejSB/+m82gvqn6cpJ
mGEjldDhHvwvG0H70zUQdYN2oxLE0Vn/X3m+9qeBtyizMV03XNeVpIi/2QhkTCPWclyBX6mBJFL7
J2yEj8MoVxfclwxisR1VR+3/vqjQfDB4NcQ6w3Zg+lXSiw7jLNyPzkmaPmGUGcy62tzoAoT4hyf2
q4mq3Bl/nIPJS0s9J3U/Ol/xUedd2SExuKbhzuG+VoFyCgVFmEaErDmUJ6XD2ly6lCXxeE7MnFT7
HsQAL2J6Bwz9OKy6bZpCjkjb34wwxUeCho3unI4fDojpQK9DVf3+oQANiKTErJ0wEHRskUIIaZn7
K9cak43LOE2TxVVOmEdcsB1Wini0Wv15QpmjBVjRuKbe4HaXY8UZo4BJ6nJhG7QmMftfY8Nii8Q4
b0rfm21wxyFHQM9bCp16FUDuXVQM9IxtlPp3Fbh1YyarYCDUMyvYNFwyPMPAJ2Ws3db5t8YiRCmZ
7KNw/H2eJBUdNL4sRnhoXZ88UjmVzsveX4IqkH5RIcxxcXqsDtL4x9CxDC3JkHZhRRBPmZfOQZ4T
w6Ce8Tkh6bko8Oh01+3S1ZBCqWr80gnMFifTfNAlD41UqutyGm/IeeE8E8hKpLbTVrJvkw6zq89w
7S7sW9MOX+OU47fqqd+Ev5sMR+KOmMEYqnf2oAmamTNsFb3a5DXF/gAlzGmQoKY9XnsWdbussWwt
eTJq7VsBST/t2JvlgRZEJuArNaWHmb6s24UXpHMSrlHdXAk/rxeEeCukNwrEGRD8VYaQtOoBvaBx
1RDxODOjZOnbQIHEIuPBRTMhqzstReaSFpA+ax9vO2Aq/aVMyldkmDdeheZtmgwakYIPblMzkuHC
HCzwXQVPz1bfpFh9tYFGh6K2+9iVKBfKaIGvgcQuk1lhu/fCG/mtecuEhN4mokPDgWHXtLxaQQyq
0wyoKYx6TRVMPE2BWB8oXa+r+OCfh57XLPVVd17rBegflAQ4tYW3blW6S1VVHmQaGylk+HHlKG1i
UvucmPrE6jHKuuDyyHcwOnyW4xNiaU9pmXcIMQkj9DB99LqcNry2jS1k1l1bd9VG6fy93tXAzr23
T+PeWcfseaDG6JnZYcKFRaAEHQg6AUjt5Wg1J6vJd8QrMtHQlkSVEcB2VZj6prfHc13VALx401t8
+22V3BgDahcvx6PDS0LCJ/DYSTRzXlYlgRDmSNnpNGLd24jNs5iWg9CGW9kmLYvA59pFGl2NYX2I
9ElggoQ3bVmTUSuKcVelgN5DRT5QcrJ6fe2nPJUk7GvQ0uQpAWBuhm/DYF2P/XhX+HzmxE7QoFI6
Zwlhzm7SntyMOtlyQHi88WthZ9OyqicNNyy/PozyT43uHGxDTzcG+JUDDmKChzpjhP4nRGNAF5RZ
9kroyTfiOyPyurllkp/JycbCShpkdvyQHqRP8oUmJm7nkcpDHCMvHfPqnM038Y3voWZT/Vv5fJjM
re9N2ZrQzWIZEScKPqbMms56qAHumpAGO0rEqjD8q85tFk2BXFXR8IZIa4SHgS0e/VbhlxKAQ70O
ptHpOGp5bXGsYui5GGy96ngBN2DM2O4VPFKWbtwk11rwNbUj0j9jjVcFkQWskvzkmw0fErgx84Yz
qR9YfCmPXsVyKAzuHVLVrIuaq2nq9mk+qjwU7hhfwlOPBVVgtFssXMBEdYLkEqfFQcGDV6se/U65
jd30aGVAS2oLAVSL1w7RhpjR3VeEC2hCu1UnymvVeCuN7L4xUaCVHQu97JFigST6ShKA8zKsiEE4
JtTvgrKZbelesayV3vO/OPLdDLL+UE4EW9cGLXz0VPfsnT2uGHbmXfV1PtMa2NthxyAuS5d2xs6R
Jv7RcsNVlzGNMwKQSA04L9bzx8IcSHYFm2tsC4IfGwNnRRJGr6FKkYmWifBcpusW590gvmZqcYXz
ojPLGx+dgr7D/OrcSE4exsoPTZ0KjJWJgatb624q/CtV+e7EHIgQ5sh9Ur9phthJPMIjzHfm2HdW
NIVz8mUQmTTGTRqO15wtyxBUnCJ/14XhDPlNroVfspSXNOw54n3DPowpkUP6renwdV+IdRZhnqJh
yOVMu9rIbjBxQ2c7WUeh9yvh4hJXq+JeUZQZ2y3Xwcgn5l0o4uBJ6NHLmMAbrhHRKHwnLttq6TzE
zYMnMF6O2+DV8TgJ/SF4KUZ0viSxXoZe1dThq1doT0mQXWcxB6XA8x/tZfTkezuLmfLlyoQPtKu6
9FgOUIqjgBiTwag3EVMCYVZo/aroSYPJNWvz+sb1bRzP9LPlW9DrMu5XDHdjMrcr15qrGfvx1BqH
AQGQlVs7jiuC51mteBYfB8vuGeHcc6oEs5Bse6YZ4cMgONK7JkfWhbCjK0eUrMyaQzSYTouoguRf
4A3UCpfTvoD7yOQZLV7w1gU8LoK07nWyXyfCbujaoPS7D07X7qch2VLq3McFa2uyGOqh2+mwsMQS
cMSkEp5AXEWvEQ/P6ycHwpmyMrOI5Bw9fCnb7Em2fj3xUWNEiaAaQYX/ZnNVxg0h1nuIF3h0HPwh
urEbJCl5fkwDk4S8fnjzUhJZ25bmohoU5FDBa+zmx47cltAtn6Ok0BDBswNMHfOeC2PA6hhJRIe6
bPRFL38QdSVxg/nxgoPjA7ejxD6F7i0Jts5CLxy2Akddaxiw0tcGxjJ33K9GOMgseqISku56Ugsc
Rts9lXKIEbaPNMiprutWWrHmR0VLrsMJ7aHIolOewrEnFCmai0pHn92S9Yen8xhDxf+aJ8ynu5yH
VRJmPzM5RWyNgbimSG4pQmU8i2emH7zWTfBW2O0+RSljYlAeG8o33ZEL24eiMlTOSx4xgdGXsY3/
ryyNLvgfuyB7aTjeQ2xEXtXtw4m31B7Z40SWrnGUCHj9eCKiTp68Njsalna+1ABldmsWG5FpN0Dl
eEkx//LqdZUT46tkd4XNiTMJUqL9McQLoVsPaN2jMVOXSaGMq9G9Yd7U7HQGgfM2up4IrM21UgF+
nubj1A8LMsB5Fzpz7gSB/Js8nQO7uY3yGsEUFS1qXi4YzUPBIEfzcC7KkJVHjbHs+uTOT7IHPIZ4
FP1eL7OndLojCZi1MY1k80X9vI6vgxa+lJPn5qrOc8JZgvreKaYtMiZnS0wTHBIcW9kZdmGEz1Bm
rIJe2VGBnmNd38Du1zFa96E/WI2Oe7voNhDwsDKe9onrtkvNw2A/LeorCdXo/KmIeLnbgT5aU9zn
1neZyNNZD3V42tVj8mKN2m2i68xWKcYSy3tNt3WStAuntrM1PAuYkRhja0XNScfeR5QVtWCL/GfW
H2FL4PfZsBrNfJuGIBCd11DRk9Ll9hZu1Z2MdXH5ZgdKJfJUn2yj/B2p9EMLJAFUS7cMQh0MxybN
50OjoXu10Ny2UuYeHxW7b4mfcHTbBmutsm70iUhKopJlyaiVyVEQ4HqZA8SYOd4KgbkXrSfB1Cje
P2/O9A9o2r/ujN7HAW/WICa/b4Fc264aK28VXqMvVd5/qSb/1Raju8wIvs+JWY4p2XGCv28D5sZx
+xh6eCSD5D6PHWFVee6uzD6Ghc02Xgh9WDhtvZkazvGQKqJtoyfLZJxVy8KkZtaLxhpFVA/yomnD
/P/hw5gqaVEA6JqOGd37D6MgeLG0hNZFD/3VJOlzhepsNfb0RdVSvrLmJ8862SEDWjM9ZrAfyiog
W9BEf2Nfqd44lwhqXMrI5AFEx6qvbQsfiDLV+UBO/jh40AyVfFa47bFVja1PrmtHGu5vPon2gS1+
+VpMLENhjUoO6cfYDaaDodpNkTIXgwE+66rnSeOg7+ydkti3pJohp0fmyOiP19hQvn7+ID8g/v+6
Oli/CfgAqvGBq+6EdVPi4o+hp9LsTRqzQjEOn19CvvE/gAKXSwiDkkUXEtr46BY4tsUIfxJjJqne
Tyrz0KnKru7YUz+/jn4BZj9ciUuYoLeGzuN0PqgwUFenbIaRhxKRnpkgh7NmPRDv+hVDK6zNUWPg
oWe2nNNCl1u6bjLlKWustPGZiEsXw+WE94F85jkD+2xdC5/UuVI724F3SsZyzQqinK2CVyUxbwuN
Fx2a4FWg4+rLFWyq32Ck6i/hfQk7mBt1r+JcH78l9U2rYu7LcFc0uDx7fXST2d5VzgVmEcRhChd7
NbX0NRxIj8x4GLjXUKYQvM0ygQ/DUJVb1YWNim+/DeEL1mMUYEmivSknhvhoreyVbP1tNTpr2b5o
8pPtBdMcZjKsLgDHeU7WTE1MMwSNa0MtT2MXv/l+8JaNmCMk3nVmNhDonG38vXc6wqgBahi6nxsK
Iw4M714YaJw7A4m1GB9i+ukQm3C4NoVLezuMYuVwSGBOeGW25cn3aAtiZWcbxjo10EBIdNbG18D3
yJEk/5TWd2B4ghgDqtNT7RRHq3e2qYs9UW8fCpNHS3DZiXEUYz22FyvB6j0O4uPk2WvHVEBbNBJB
QE4O+VSe3HwiCNRBo9s6HQaGDVr1XYlmrscETIFY3xuoEOOOoUpKDcyBEQBbVDc1tq2t7c1V+NPi
3EfxvVwDDdZ8M9seD6ETYxlLseulfEhIpCePcGIRfI/K7Hoq+YK8FBcSZMR9DK4f4Z6j5ADKZgIz
y3/z8nQZtHhUu1756JctGTPK92xg1NP444NpQprU2r1uRlddnDCAsbdNNJ2LKSQ6G3cUGWoXkgxk
+C8eZXwXMgpqOBdcQjzmRv5GI/+MJ47pfUlbXrRSxsPWCgVfoUCFrq/9IkOJQwsQRde+RTcCqo8O
DgaD2YBCBK24jzuYXRHIdBe9ZCGVoFZSGgSyoQpztEFBuYNiSwYj6h0phsBI+B5J0wYnAn8G7erV
tta6iqF2ZYv7SOPHAjwGMG5gR1UtOkha17STxAXJgavK8LWlNXGyp1ZtnsK0OleqnGcB5ltlvr2Q
Y/NSHEY/etEH6FeDRv+TY8+iEoUYBwclNh4SE7s6HV3iZfv4P1z8N6a1OKX9sM8unpvnP75nTdiM
h+f0+3//131bxfUFFJ+TuJXXf1BvAZHX76R68lf8CxwX2p+qgxpORXqHMx3Fzr/BcaH/aTrA5Ujk
0PGppjy0/yXV08HNORrAjoVF6Y6/67/Bcf6TRuamgQ8z+hNg+H8i1PtwFll41UoE3hKUadzDx+St
Qa2ipKtHf0URR7ZOSyBDAgFLN8pTK2Hc0YqfxDScbXPY4ohZ+/6VYWHmoOvYWyBjiAux/eFp/gIz
/yh4kndEnq9p6iZjAcxK3xcyuOqROCkwC3EhEtoNnZWjdGcxsixKo99/fjGTx/jjWXz5/JYqiw0M
+6Biyrv5QV5VukpXNb3G54e+g5kHU0sfWFnN3HVUg/VIkn0zNPjC4sxm4jYb+OZt2HFOOv1wNnsO
nsYyH2A83Y+Ku0XpvJgqE+MhBT1AzcofxvRtqjVYL+OqHMF54TYoxpfaQuJuszcJFXMhQmRI2vaQ
5mXVN6XFR8AysF4ZoVAlVrTTu/6b1S2MIbzxA/Zd2Sx+/hx+/dBl1WMIMIOPyi+9S8B9SgiZGKF2
s8gH+CDs+a1qbry8+U2B96Eh+OuR4zhmYRxpmcyzPzzywGPPHnjlvGzZ1LjIxCOtDYglqhsCDmf9
8O3zD/eLIDcSpFRBlijqVpd6//0VqxjloKVyRTUs9m6tbIIoo4kf41XC9q2mAfwDf8H4HBMOygnT
nMarMEhuipQTyYi7faDX+1SFg26FOBT2d2W1D/x8NfjDxkmW9SZUoOPKtfH5jX8c0shH9e7G2R9+
fDv72qUokTxZmPaHwOnPqRK+RuRazD2PuoxdC9K/vs2Rb0alcIBYJVKeSiJvaaEmzf86Ev6jkvPX
NyQ3JYdgOex4PzxJr0xzFSqQv+r8/J6NAo8w0uFLZQdi+Jpl1iYRAFLVOJCAN+DBPl5j/LFOSuWu
apXfdJaXud0P1e3l6RhSVGrzMlkgXe+fDnUs+S4t1hJ2WTwIXYGJE1y7mbYfy0RdCrP7QnoNxBXm
25D5Q6Y8GGfELqmbUfOI0e2+Fd6d11xjXNhgY0QCWfLCGPOxAdnSGxa+h2VCk/T91nDTU056F9rf
iNN5LvPponI8ww4nBAxeHYw4lvFENDk039ehtg9hHrxoPZ4FSvNIPDkh5mn85BgMYlrncCmBiQ5m
fHSXt/qTktlnHSRZUQ8JMe5zjHP4zim/oxF4zw+8pRH1UoySfSlsVQBnB2+t6M52Za2bwHoEkQPB
Y9+GqhksPn8J5VP86Smj4zN08oEMdE7vn3LptSGJQFBjwzF9AlCHBUdNBvIFJCEHM5Kf3ajUn59f
9mMb+Ne3i6qFppa5qcoI+N27L9qWlBV2Bkh9i2iqHlpJ0mTSDGlAbHrX3nUyTA4cfuTJfH5t4xfb
oWAfxB/eEiav+odrd0wcygycHSqflVzVcbNoI6xvpIrGqqaS8Uy7t5I22WpWuxH1vcB4/NobnsfW
receRh4YpwBoTlF+XdQw54oqHmeGWRzSSF9EeFoZw00yLAYmbLMq4gxJIqAgpU5LklXUm1BOOHGF
bZbtdBX5dbwcmypfuN14tjTg+TYDO/n8I+Md8NP3LKW3gqID4IN95wNOE9RVr4+Z5a8ASpJZWaf3
qrlvzc5cYQTDjAM3EIByoXEW0vhAiVe9l05Zl3Q5mKVZWxPcWrFbSCFVddKoHwzxUjAfWbVDgawg
To+VaRHAnDxd+JVQ1FYT/0S/GS0yUW0MqvoyFoe0b4at4TDMbEhBD9xorUtPbHzpNgF8MLeJsfXI
dcIblJ1iqmelRoyHiY4t2r06gVXYYXyrqOWu7MPXSrjLOPEIOGkw3AOF9b652CEv44Ym12CMJSm5
C80Nv1oBnlOYZK2tTLwlND10MIxHXGR7kPeCq6LnC+0k6DyoGGENiXEH0eiQ0L/BMsbEIynM+3oa
l55pDVvKNhLSsjxGGDTtIlV5ZvhnL/En6dyR0DuBbDIY+dFUNza6MjmrrA12KsaJNeGZTtodJbLa
ph4WSt5R76lKYgvVjb6rZopX5CujYeLVufSzd0Etw+uLxF0NA4dC4JKrlmFKOLBeZBdSFd0iGQ0A
xoADTkFjH9Gbk40NC14xNwIi9syEzDqzUNum7OFtFMYARsHasO1vTRxfjRZM55qU6tj2QOidgJCy
9C5t4hf2DVzFzKs47eCYE3IU2cbt52+mPOPe7z8UuZBCWYgSpnM/7D+manpJohmYJNg0+LUP4GaX
YL9GHr+wRTwm3psXEYst65V/emW2HUMGwGoUKwBC73cgyU4ZorH2llbN9KzKbo22va5K3oNaYDNp
ov8U5lrrOSk+v7D+AQJj70PSyV6LIt6ycJP+QLjj3/aNotc0z/1FOowvZdd6bzBMD6ICmba0YN73
CTUHs3fTKm9bwIBLD28HoAjmxNRMqR9gKCyLZkKuWR7JpHrV9en8+Z2av7hTAgzQSWMYAPVSlXDa
D/WzZwxax7JBApKzMUk9fE3KHgx70BLuBDkKHqSwepckavsBIwrhg794rXJILOueag3RnUNp76lQ
/bHySkD85RkrNN5KNWXXszNmtI7yXe/L28bwkCsOexU+R5d3e2oRMixaX+oJGV9Oc6eOvYXCR6/7
YSZG0Nc+dXdKBCNQ4jdumjx9/gB+LmZh98C2NOhXBOWa/v7z17wBpepZYmmZxQlPU2ziOSd0aUYK
mTa5/vxqP68F3gtb9mrE+zIk+vC0C/yycrebyOwd9Bc2sivJJExAYSolXkrmnk0RMpAJ9vllfz4a
3l/2w9GgEkDFgwYYD1yG1gSOYnIXJEdHYwr5myupv3igGlQy3igI11R1H5Y7csyhrirNXfrBsOyr
5qti3VkjEbbZuKpaZxtC/2wjWXZATgi76KuL063VDytIlPEy0NjivNInwARQaVAAEv1M+xomKe7e
+ZeAaQIznBPQJymCHdRC1eL0tSveFrwSO50deYRhuzZ87ey3MYRpw/o6KXWHtA2vQN8VOWmlpFa6
1XSjlyGMCwEz087HeVdpp9J1yDdMoAMMvrmJsZRpgNn14M0voDwEjD99ZyVagsSCPNm2Tcb4v2Su
Vt7qCdPvXMF82A3FWrRv+OBZV7g6ZDPXXEdW3VIEuV/V0lUJ3NB0crrwIZclY3wkO9icRTWyNTmW
Uiw0vXmAgV9npq/IQcIK0JaWuifaE6q1pc0xPVMDE/dQd4UOBdFQZsC3bSkdrT67UUfJkAuIglQt
ObaZantBes82UfsrBhsZBtvQG2RXEpqzoO7uh4xVWFWM0ySHbTRwtPazL5LUdoH2Sr+I8Godb1uW
SOyp9czto5cuiF9Ne6k0NuYdkjQV7sGxinWgS2Wj2c7h+Xo7CaXmEVZbMLmLeeqXVCaViauQ2991
gXccPY7MroC0wiyZxrWGq4YNzlWVo3Xos6PdE1LspNEK+7xiwt2PIfBL7ROfFpsRxtDKVTcmPJg2
fIudpRomjyHyXx5IhBdzlB8bV9lZE2WC15v7oOGjVVJQWg/jxkvIyRwcdefWxlGSzp2i32Nd+ZS6
TOfC+lS2NjKnSb8piqWb3ykEs9bwDgEej1FvYtzo3hOmDBneRrxQ1mqM4Z+Ck3m3IuxUnQkEpTjt
lsfMRfRnpi91nzN4DHDpMpwnXdHSWTjwRcCOItYkBS7BJKgZfKwK9FOcK3d+UZCao8Yw+tuXlihi
EcfrBlrNvAtA7THEHhM2SjV+SgfIOiaJpiRUxo1rH0h7Qdk5MEnUyVWbCbfcKEqFL4zWthDN0ptL
uqTbi0Pp6BtZTjQRu35l4eoZZupNraQLzIqZLvk9eDiFCKIqRHb8tWJfDxuG3EHA7uGUDCrTIt7C
qNhLYwoccoFbtfQpUsxzYrmQhCi5JMtZ6mipi/ckFdBoKbtOgdmhIQryLaqeITMIqcniV98O3y45
xgVCYb9HToM/iBtoWAbLyZwZUbra3fdMG775QbOg8Mb4lZnyYAFCVEHzvcQdQdSIL0VNvWGW1lYf
ObK6wF45hYPxsKOiudAXWYroDNYT0IXP7DLpy2ebLLy+fLwQFNuJuphIOTK+R+VObyay6kweROCh
qrLarxYa377TNTBowOkx8vZe1O89JXqtjftaI3lRYr450cpdMNartifVMk1U/O5KfGWdReRbr01N
5pF0prgo94eEOvsSUde3jJO9/jVKcGQ1CxUob1zbosdJqTsXJhRyX1zR5GDq1nsL1sWsrhGgmiqE
kBJeQEV/rE/NvnWPtjGdLmC6BifG7vy5rRCPaN5EDGGQCqpk+xrkNk86sZaB8I/BKP0qcaeo7lXL
eryMj0TQ7FBhbBUrOym1uPdziylKvjd0FKOq2OOIglNnvVRsviC/lGxTdIiRa9xm+RSuIWtdKcw/
5nkJzcGkhqBV2SN2Iy4arkPSQeZJon5RwENIlXIkOmcyYErC63dumqh/o9up4Y7p50b3nqUnhZHI
nONnEBNuGtL7EoT2aCTjjue4KWPna641Pr3mA+Iod9X7DTSlJjyByCOPZelYU3QQBWQIs3TLXSvd
oMjNWKiFey5Sf9+J/kvawL1pWBNOAwiYEilBZc9mzib7Yk7JkgmmT7wLLmS1DnHK7ZYd2u9xghXT
2gkzZSGtnqsbCyW3qPDHyqwFdF5nphPnuLLH8DS43oYxHAPpITmMObcwJldDLp7tltGPFgZXjsKk
pcmT2zpYD4mCGS22KBsQlb+mY6MBySNV0ucaRwpNRHNbh0nQVixLU2MVKtac5g6nWMM3ZwOMtfgk
kiBeueY3pOUTomU5QWm0NaKHeVlMm5xxHyZOC9OSXVIIJMBifwoGOHpuuiPI9KAWgzKzkAr6xHqv
fKt8HLTsVPsw1NSk/aqP7gkxxZvLVCgkT8puSJyCXLfW4xyCrEaK0xC+ZFX/AgGVPMF20w3Tq5uE
rwaSmZltwUm2lGqLCzefrE3wqrVpub177HqwjnLZemy330TNQ9kxcZO4thtFd8QtPbcxD81p4FsU
HSN7NYspsg1mjQ4o6Ij5mIdo+fNaxzZ+6mzQTYD9Y7iHWx9/vK8dM8+YLEWr3GXvD+hQnNWQqXdJ
rJ7zmCZsSp4bDO2/JTpcrTAQa1t7jkdv2KZCfAFyhjDxRu89SuwynE3YclyK7sjh20wC5xks9ByU
MIUvy+qiJO07Zx7HXT3rawSCKTbmKkbVaKs6FmZurHOFHsGqHlu1fpxK+3uiIWV2KaI7nLDAxNnm
0oKxrmQ1WAYPLDGmazPrvoYBqkohX3fogafMtfnNRD92kFjD5jCMFcPE4QnrkuUoRZiSepf3zIYd
Kc3y7sRY/KYs/ylOiQ6K6YFhM/RWGaB8nLGbuYFuP8vdZQrnb1bDb6aHygxeECZ1CxW/lZk+ADZQ
O8wHfIU8vzqKyETxHDE5JB14YariMUIPxii0Pw9ZBLaPiU6vmYdqMo4R7q+eE9zqIUrUrsWXQRnV
5ecviPGL5krnMiapRqoqUZn3LwhxQU7TpYG7LFV7G3T5dZWyqaVKwRkcHWvMLJD4H5MGblaq1Vd6
ddR9G2tDamC6JsqhONoMWf/sYVhErHNylLBM3E9bPfDXcoggUHXNWwSuupqfrLw8Ye2wC1OIf4ay
g6X0u/L+kjX0vpmnXUJ4AHoMF8j+COqVATnpHnDuchpdAnIy9VQa9SG3YJfGoCSbViNzJHicGPCX
06DDoIP5TDDYeZRUwUpjY4nT3JhX/n0UxdoaEQeWYNBIP3/yv+izDMIfdOZQWGUSO/n+wYuei7g5
twkd8lhOvOkTiB4EBlVPn9m2xHysoE3JtfLPL8w3bqgMKShoPrrgmY1ehaE7CZoINGRuFhMxlEZn
Is535uA8+BnRAimCRfRf6W8A1180XrD0VMNBrMNk8eOKmaxIgSTdiGUnTa2k40yFadjUgjkO0GwF
1jOff9afQqFYo8y1QHewRWLKeUFBfsAO8iAqMUiqxTIp2a8zl7/rOn8TwmIC7gu+TiZCS+mMftl+
2sTFSyw9Xm7i/4bcvxtySxPO/yz+OjV/nMPsG3Pvy6S7Cb7/sa6+Z8+vYfa9fjfplr/nbxkYg2kS
Xx3comGGGYBn/550k9JqIjlCRw1mqGuqC3LxtymtQRSr7ujsbzacKNsFXfhbBqb/ySyS34RTLTaC
cgj+D2bduvvxwMV9FEMfzXaRmIOv2R/gk9DtSyXWWqIg8JsLtQbOLhlHCDXV0V5b0JfT0d12iEJ7
vVvIv0KWdMjZcxVzLbGHghY7JAdDSlCZV64k8U/+qGAMY0CqVzt7jSkO9lxii7fdNjAYe+GmDe58
CXuorFv5IxMk1cxDC5GgZmWd0Y4BS+jhhg3c6vPrcGwotsQ2HazbzLIO0n1JJnxI60Byi9DfbuRd
RIyIiZFIkbpKIlnEKFMnhUXeJBzhAaGGaPJrgPxreX/OFL2QcXXIWvNslTtJDnQZ/mNy1C2a+n/Y
O7Mlua1jaz8RHJiH2y5UFWrouSmJvEGQMol5nvH0/5cl65isbneH/9tzIqyQLYsFYGMjd+bKlWsh
24NUlxCux64NFsfeYxmy9+qEtgW/6zTYIZjGo7eA17Gyj3JBBQ0ZxSzPOkCsDHKLCGY23U9Z/ZQi
fxtPqFJ48T7iN+QHkVQ7xE6PDFl1Lsty08N/EWHEGWhX7kYWdESeQP6s6FnNjnknNy9NFxNWDT4D
5xplG9EKFMucGX1BUWgibJ01FCqq3hddxSayDgnK1jaIiR0hOsXVW+f+ItjL3C+aJaQc3YTyCc2d
nPakcScj5cJ9VCtmP6RH0E2Hsms3MrjsIOhTmqwwY9by/5fML0duUBnNKeE8gPO910fmk5HeUJG4
apk3Br16tMfBNzNrbxVbrKoPVccNIZamIUYsyc/Es8nfOSzvkvSTRkmFXFXDm3PTMdDD7yKitS78
SwOvSMN5q8bfB+MTeXiBScXeqoEdgL+Cxey7iAVP2Xg/owBpIyWFSmRnfZc/UCrGXo8vquTgzfuF
9EVjh4r2mzxKibLCyKgxDpuXR5c/bSIk3zQ9z2bsZfxYlkRDI25A3KlZ4x+qziGE5GqxWIcIkTeH
e01mZIhkacZqJ2M0l4cDDB5ZwoUXL2sivyG7De88cXS7k9tbUSGEbgYcJeP/wCfOwWDp5NuT73NE
YkN2vgxql+gCyhtpVe9FlI1lLWssYvrJ2EfYi8kb5jjxGxcifwFtjvV11uwsX59IWy4DNnY1gwN8
nKJ9Kqrp8mhyC5XibqWXKowWe4F1Btdb4aNfP4/m8hypT4n6JNeT35TYINLpE4/FMNxXvDv2cg1N
sfx1Qhphr1bzSRaGmpfPuv8gN3mV2hLFAJuJlXJaI716BTkPraHkWoSWnUIpW2hLsBotsATqbEry
Te48ljOzbd0DHPHDXxIL/RlfLVyk92lrojGBpxZGU7Qm/xCOHRL9GCeZ+xuX5fJm485FxULe0k8n
yMNfWd7P8sKCEv+c+13f91W5U9fjCNmb+9bz5g/5PEWYLJmVr+9fxr1OZC7XIWemYSPDyMbV+iDK
FY/NXGaQg1EPS79iYY84LDxOrBgRjejh+czMWspWl/cvK1bwhespQY8oIMKGNXptolonWnhZatzd
i0hf2+FHBHKoMJMm6Kfi+Zkb77DWRGwq+jSSlkbq+CzDaRPI3zrkFw3GvAgxE4btQoBF/usg+7S3
wq+uQPd8XoJt6Qr7FGG8Br24DBZRnzG42f6hT1YQrSaGZ3AJRRb1789I7tsFRBXVUNmTvbce0mon
X12YnRlwXCb9WWKRTGpd2ipyUk3Rd7W1fJu3LOFOQ4lAQo4ueoii8yOqatLNx3jyoTH3MAzvRAUy
KTWQ4/iD3XBNK7h+S1e7AaXGf+1iWVpZH+HlSpRt+KbFDCRG7uz9nSGtg+sNSKFNS5+SEI6Z3NJP
+SZTXytlkZNeznM5bvBieZEohw34B7ntxXv91bVgr1E8mI5uCn3v52u1ad0a6C6lvmjXyEH+d45A
//Igx51sNTna5PiWUJOBxEUyFPQk2YYcknJgwti7SwmEoCJMGRXnudmiPXaQ9ZEbl2aTrFfKxyqq
9nIMNWxTWcfLmYBAruhJefQNUQoWzSc50EQ39xJOK5yu0NEXErPI9Yac5u8v+WWG4vU64GqMVZOm
YnL06zpoqhKVpaulftftHMf5qqLGV6DBJid5MqqbIfqOVcFeblaJxOWzPAva+v5dvPXipT8pfEL6
Z+5V3qcZQ2P0gyUOxSRw7DU5+eU4ojz5YFu/KmpkX8NIYtRFGrf6dUMUT9U0hmiR+iKuK1kfo9T7
PjC1wa9ozFxOfzIe+YKXOfxg2znXiIFc3YPNSLZsOiz5FWKQaSND1hXbbhVRDsSndhIe8sI7yN9b
w95MNFhzt98ak8IsdHGumKqU3SZpo5C4ZV/KwSLHpJwfkhIPphHMvY32EEZJQtkndFkopUBtPotk
pRwgBmiKhKeVqLKq+KGxHSXIyzXWiRSOEBfbEKprhM7m2NinJa6Ot5eQhaSTkiovkhXJSS/zPrXO
Z0mSI3qGMnzSalDl6epxl/GOufqXjnF+uZaki0aFi4vKHuZwU9KHZbhTRvMoUn+yp0Qa7f399IoG
xzLbLhMc9GJdFwTvKpJkCsO5XkEkkUJC19I9PUEaZRmGn5fGmNymxPk24rRFSYsvV9KHhHt9/05e
yeb/dSfwi7GctrElkEP355jWhAn0BTv1mxK6mK7t8x7Z0+roxQvEqSAEAJUMQD45uSHZ/Ijwnh2S
UQkcLQm2iCZJwiRJkcFdSjKTVs25Rbrs/bt942S2iYn0yvk0mEe6CopId9mNN3OzC1GADirF0osk
345SbvPygzzAel3t8Q3a9CCgKxLxr+kbWZyb+DQReipyYN7WY1Rbxy6u77zqXiR7pfgTu5yOvrm8
mY41yGsOa2qrIUHqC+4BcbTPvLu1cO86Pb9XFGMrUqASb2um1hE/RLoe/f+mvBH9Vif3fCTqpMjT
mFGV5CpX543RO+IDdEm+pD4RIT7Zr6FWnkWB3SI99VTjTsI24gU3XmczMW5gVWoKwE7jRDlkouyt
Ru4Hs0hvbCA5EV2d6IiWgKpfUd0qpsPhKrFKlzpyQYwEmbBs3WY09yR7Fxa2KETPnBkJH2OBNqh8
woqBiHimnB1iREOR+1ehpOBMhf1WgVOYvNe+/uP9HfQ6a7AhAXGCc7IKJHq13UeYpbkbLSn5KwVJ
1P6RAJ9HYkKI5uGlElCi3eWS/xVC9L/TpcjidPnPEBGD1H3SxeBEbZSUb05ByA/8jQ2Z/wBKBceG
xWVAFjJ4s38bFpn/cAFa2YTO/3gZ/Y0Nuf9gfs1wVTm2PXJ6Tva/sSH3HwDISKHB0AIzMqCR/xfY
0KtjG0sP2738EGweExOUqzhqjz06/2noMzP3pcur75J9ZbZ5THGAS2btT6PSb+eyRCOkpo/fPP20
dG/URteR8XJ5F/D1LzbRdU3nhZaneAPcJakkRFq4w0GxdL1tSBk3VeH9+5e7DP79nJbJ9WD7ezpg
Hejb9ehr3NNacybb863cfOq045DmzJl7R2CPJx2HxdIsvzc4M074IKWFdhazQgdjR3e1btfROKma
zunv3dU68dLtn3L8bXFSPnk4tU22dptX8aH/fSHXdSmlWmbcWxMPc8b20DpxclILiLuovAUYAt+M
pXeMtPYMrpIDZkwYxg5MqqEU42X3+N38ifTcjascRit67M6wFI+TngYpQUn+dT3D7QxjwLro9wB8
W1fPj1bJPCWOlXp0SPMexZjmCZO/qY8O6NM99kiVWGkRNHWIUXC7Dce/nPN0XOsaxzxm8R8YgW49
RT3Jj3YY2WNmAr7j/liwtH7/Vbz15hFLgujs2pa0Rn7deJprDV0Zm5wbJVN+M2bXeMp15xACht1q
m/+fi6EcSNvRe50IK2OZVfZoUbgizOh57R794k3anpKs8UMmhd+/2uXseLXLwHtBq9hjmD/9+mxO
mljWMGmen6rOfnXHA8+/oTb+VIdHxfAmVOrD3ahv1+g2D+2gcNRTn+SBEq6/R2gjIQennS1v+XNa
jdvFxErY835AO/7gY7iuDi7fAnxnAGjQadjPv95lHMaVVYJsYk/m7gq2S96iy2XFd9ZafP5gRazr
A+xyMfJ/ekv0PEjZfr2YafQmithcLLeLB3te9nVnBQzjw08cNnq2+I097iIP5+40EauEu0HdG1l3
b/BRLsu0T/GNV/vV1zAXM2L+OBb19pQeuw6k14WUagXZuOzDcTxF/DWq+E5X3wX6mLGZFB9mW7M2
1TxvGDHYQKOCYs6/1sEWa2ErucnRzeM9ueaG2QYwjNXXC7Q+NYYsw3jvDtMOA6ybahq3VohMUZRs
NTy14zneNvAolBbAPMWTVG9u1OyPAe9TazKOxjLvGHU8tgw/qfPXxvwcdtamtpEiwFS15seyctkb
yL7qywImaQWjlgeQ0ZF+wg5yird2PZ1QQb2g2i0rlDvjjk81AE/CGbQ/ZIDJMVO/ThQhRo75ZfK7
pzzO9RcLS7W0/wLRgl4itFKEUsM7u+6xe8GSpUEyeI32gz4wrDXvMhRk02SrrChJDflNlaD2YIRP
ehnvwwrrTmc4pDqQDKIc8jhRm2wxBPOn2kYHwtsuOI9OTYJ5QKBrp0GPg66P/ogW78nmV+NU2aHY
vNHHmEfGi37gl1irdFa2GkZ2zBltV4x+EwdTlOmrPmho5ePfekfl0AQJ9hd3nT2dQz3dV1HfbJqp
OiHlT2bm5A/rgvLqPCHVpS0qMu8Wk9uFAmu9QiB8Rg1ir2BsibvpSw4lsm5oFhd0ttEzyQf+N+uB
9tXWnOkXo3W9FsquSKyNvIGUf45oNgpCCYKMA2gQEmLDcIJAATuPPFeZkFyd79yaN5VWaBx0PtpP
N5iB6hGG5u19zyx1jyVl1LBp6mXfeibaUT30R3y9KzagnRwhmH4TX0p8ijaJUMpYbrS8tkO4w+CD
Msv9VPf9oY6HzahiVB0ZECRYP/eHF+UBQvPbuIZrM6G/jtzLUE9MzYw7e5jvmgi/sOGkSIlowmjx
0qDj3eGe97yih1Qk5YPb3usa6ue18zxh8bHwErreulmS/lAO0VaezEU7o1NmP2pCjE6jDd/EEi93
DiVUrMaBljxU5QrnyDrqmPGmNZ6+/KlkwPE7MQNMmHcmn1Pc/stC8z8OZL06PUhWKHHonzpEMBKl
X8OJ7qCo0ikJjIZ6PLVwQBodp6jM2hj6eCOL/X78uoxD/hLR5XrMxQi0yuje9Wm1ujCAdFVx/dpS
/0w7nWmK9ivcNJEM3SUiXcMLbPVwu6rNvSjv2LN3dlCt7hjkmTMc7hU+FfPOs5uvlcDUJfLWMZ/i
rA1byxm2SrL6I5axsZt9Nol7tZZsXL7HUP2RtCLwRp8g+dRX662imUGrdgAb1qZXTcY1YsTfBzQG
iiDk/5MPe3QMJJlP8j5G9kQUmgEw42YGeGJapbeyTRrPp1n5wRz61gEnoFnD1xDtO6Ye84G4UuNS
2D+4qrlJ0cJYYiuIsxbH1Y1HtAmn8Rt8ymPoan+qbh4IrMyv+LjPbbTG+6B61uW4fL34HKMixeu6
l4L3p1o/7pY4zxMWXxa6xoJFmdc9g2JV2H/yHD5bVM30et73ijA9nBckCG/x9Uho5+SXuO+3gEJJ
jTYVwhpta96q3bqfjeiDZJZBqdd3yigxe5J5InbJNSqBUWJaWF3hwSYbTw5C7s067dQ6PZZoRDMI
2yfm7bJ653ICA8ChMiY810t81AvE++E5GKjspcVjV/f3Xq7Bsh1uWpI0yKinFIdpiUsWHhn5XPi4
UfuV4zyzK7cIvPlUh3v5Z3PtwSXcIZK+uXwTBP48szdDlwWILx0ZljvCeEYbhYaX9S030XtumnvK
5GNe90EPyTMsZzyglXOhu7xtHBVa86hnClzHYMFPr83qw1YpxpPEMCtEUzC7nft1H5vxo83oQ5G1
h1yfaBzngYQRLzeDOmeEv463yzycBlSKLI/AgD6Djf8KZuz7oeL8jLEdRmArjgtfOCbYDqgN2r0m
iVE7bUNx68VeXLU6umn52YEvHBnt3hi33mQH6NsfHT16VnSGt2KTQ5T/zZaU/EEg39QxN6u37k3E
JNMKX3TGW+SnywXFbhmzQiFsLY0gx0VzBUcc8lvLSR8T1sHN4AZl8ZNXzVD3Jh70omRqOfE2X1Zm
srIgLfmLX9UW6xa+8N6M0x2cFsR0ZkQXbHzh00fUUH+vovZrjPUq02wbRTp+J2f8jC03hhvcQjHf
pbhtFZVyTlvkknL7gzRYkqxXHxIsG+Bom6LyukNUKbPZFCtYTah/Wcxxx2C1ZBrB+8HSumYRMdSP
A67GFYS+wDzDr8EZ1aN0UmyCs6aNW4WFnywzGGIbRh7nVRs9WQVimFzXKqabDtRJ4obj9ptVKR+W
edrJWeIx/lKnWL0P5ibi/3MjC4VLKwDZ/BTFqI0sPxxmt9K4CPo6PtaMbZmaskMS3Ex/G8zwtyWZ
d1WJp9qcIXqRn2f8ZuNp2UeTeVwAoRatvU+5mYERro7WkcZFaytkeLc/VMmwmQFz5d/NnWjfTOiS
khjIkY4z24PWxlsFLrSiNB+8ooss1PU7Aq93YG7KDNY1E4q+q41oJFy9uqnOzor5O8B0pqdHdHk2
KmzVqUi2bjZsupq/5mGjbMbU2Ut6Yno9AgbjDrLZrTwJY6R01bIvCNydnTjeMt+2W8e7psA3r5/u
EqffOISEycuDqhCJ0nU/5gb44KEaST0jTqd02XcaHOoCWnA0I1e33mUmtafKi5zIR9Q8kAPg/Q1k
vyoW2EBw0FQYYUR7EK9fN5DeT+pUlrXnjzHOMLQXcVjxXOJdOu0ctd9AT/abELEzlbQoIx4K3YJA
lxl4QVFTSN42OlbQjqjD9H9IIM5U8oLIup0XC/N4clbM7oYkxbyAnxj56YW/I0+DANx2yYetU35P
cB8Ms3GnD+TXLlQwg2A9T8ymoSYzKrvaJNuJskCWXnK4rlz9/pNICSlk9zhwQuDDtc0ctglHqJqv
+JRa5EIFQ6WnKfbVzkVJZthFC2V4N0Fc5+W2M6hjfzCjHhrMuM35At5fXP2t1IlwjuQDc1saatO/
Lm6OT4jaOJWHtGL5UPekKMm0swjEvWYjDut77sAir77XFIHtZo/Osu7TmYbJkHIc6Le5+zyFEYrx
SKoPNeIv7EVZfLcjpY2szSR6vkg5Enzlud+/+7cimEFE0SxHgwpw7ahcr1WcWG4KaoBbb9FMW91l
nLj3PjjJBfW6/ghFFwNkDAsATIF/XaMWN6GZ2Uci2My5mFtB6KUfMHUvrsnX1zBV7DUsqICodF8B
0IqH3Rndes8v2vgJX1Ax6aQ3YQAJUMtmCdp6HIrSq+DbVBuCEsHM5UtQUIyGKXHbA76/v7pvbY2f
b0nSm58SrbLmZoeQWxrCAb6JFUxR9bBi96qvORDY+AEE9KpJKgcFmKNmMvcGCnTNS7NsdLJ7NfL8
qYqfzHHaZVG2GXsiVRZtJTNuEC4yyBXUcWRQ2AYwSDfFYn4Qc//DfXgM2ZLn4gZ3FW+kezoWuDP4
HvX8yAzP3MWIYsLFacgjV4ICOa5J2W/kfqaQ0kz1Ta8c3l/8S0v41YZA/QV3JZSSwKp+Xf1Kacc4
GnEy6bv+MBZFEIfzXQXS4HkTVntSlsom4e+cQKbGaZAOaDiL+iqnAGaoZfelG0faAmYgwdvEHPz9
W3zrYIeC8z93aPx6h21X166WcIchs9Rmdr+M0b7CFhQx8WoAysELRIrd9y960UW5XhfwG0KWBRPy
lZZ8vDSKY5PWInKGrnVR3whwYjanQWpWJzvLGwmJ+mGP5G4DEGB9IJbz1mMzCi0JE3YgdPN/fewq
iyKs5XnsqQn/qYEd6AjTupEdyMLX2LPmQHqpmX8UqS+DENdPTisdeF6n6UNj+9cLT5Y+miuzlch1
A9JYgDVavO3U9Cj5x8KsYJxGTxI2hnoCskY2mNmcKtpUEe26OGh6NBCp47ZrpT9IoeoVxeeKPWwP
7BD4F63HRmO7DwYar3XiR338dElpXU636dRH0b5088+aEh+V0bp1FyhT6iEn7Lq9BP0BY2SMHQHP
pEhUxFw76w/o/m4zKk9lGbkLm67giB/Jjuz7xmiVbeFYm1WNt/KNpeBmU0HlS5E6jwFi+bvUpGST
ZIUKSvAzE2C052CWUg6y/0FSIYPNz9TTYWnPBlVESP7f9vOur8l9ONTCXvk0o9/UFNbxgh/q4ZPk
2pJ2KiQ9JvpOkmJSYYiMZTpKwhcxuuW8kLgzEjHu79rY3BRdwWkGF/GLxJ8q9RW6owtGkDrXTz1o
8OmOQZbjmHSHyJ79huRAcDKFH2TYbYqhupI7rNriC7aSYeqlQkebsCql8mceYa+muV8O56WjNQoG
iGthbR6l/Ldf4hW3rToL7MlFlh34zAbXV4wACc6tNZDg6ct+pJx1WywLgKn6F+Q2We8ZFAigrbU3
moJ6k0XV2MCXdEa68cM287h7gEs7+2c+K9jrMeS/rvsuHncp+6sv2AwgeyTjWF8x0G38UG3Flz9l
E/7XqoUydi/l/qChzVKagaAPUTohPotjoJkGYavs2jLZZiM1+aLQVpqwQVypRXGHHrcks77hLr6c
ZSVYJmIiOwWlabdVHlXXDTJtVy3YByaIitdMEqfjrnWmG6khUe7Gboh8AwCi6ZmwwQuQvTGs3ssw
1J+j9nm0h5OeUJVhajFXxm3aT7twJQXTPjcFu565Pz4UvFOR011Qcn7Al/OCW1gcPfEI4MLd5eqt
UybMr9Yo13R/9VT/I2x1AQBefdEEMmYNUO/xrnvzWmhERgFnCA2LIihdMxgTtIPw5YvgxKRJ6ccm
G5JMVjWCfoqOTWcc7Yk2UjcfDZuEO+6+k/SGXxNt/C5fUQxG5KnRXgK+QHFSQr0ff99KxrE44V5V
RxXqx69BqMOPrvfklhP9yzpDpLFemoWdBf4oyGAfDR+cMsZb2ZfLkIztQhRw7euw12lV48URYa9l
Ip0Z680co3YT519MMPWOjDV3MZlilw+qeVQRIUQYOBAsFgOq3wzQ7gzIPzeyoOIrKEL3rJC+SqWD
rzQuFNi0937rDCc7m7aGiphn8Zg7T1NYbPDf9PswhpP3PWr/b+TiX/qAH41cCEz2n/vpn57fbaXz
Z//dShday7976eybv1vpFlqDlsnwjgHvlcka6oZ/t9IR7kFWAXoazBvL4HT/u5Xu/MN2TJ2klrMV
OUL7v2qlv9q1tJYv0g1CkeJurg5rxdUZTir10PekZkQre3E/pLnxqf0SPa4ucZWIoIxABjtxCdiq
t24V467qJ5y6iLkzKTl9oML26sO/XI3GoMrSePo1Q6ZXxowJYDXEZ5Y+T3lfweaqKpo0MXBV+iIZ
50/v/eGvB/mZKH3RGL5+PvgOmonyo+j3SiL2U/3hWVXbqCskfpcWnnVTqflJmleZplLuL/umzDaJ
MZ7khDDjjIG95a5fwProishiL2O5aUF5VcV+fv/O3loKDZUXJuLQpYFB8OuNaamJxPQ6h34VK0+1
kQcxxjtM1JwiedctA2r5/AFB6XXay/L/fE3Zbz8thqlHmPFhgMx6c/JatBfyrw4gWLn4NYG+7jGC
oCAoKQCkIrRoOLz/0G9t6J9vQGrxn26gd5nRaRseusbRMFXjY2xmwfuXeF158ZAXPT3U25A5ut5j
mCWNjDr2vPGQSlMtv8iZqHCtLL1D9utgF+atHOsS9b2+eohw53HK/Qd3IU9yve/QxUcAUtXphV9/
uq1pDXhUtqFvj196oL5sXvyVfuDS5UFWemesgA4KXRBSv9Ty2ADQO5ffmsL9FHf9B115Q+r+VzdD
GYrMkkbuf10GeuHiRsZYhL4xnUqU9gH7Aw+rqYzmogCobTPd1E50Q53yCT9UX3IidQAJWcyjh6JQ
38z+GtGY5MATTF0yNSlUItrIKd8sOed5qElHaR0v47ozARDJiixateOw+B8s7VubiE8Znh2nOV/2
FcrRtHVpm3EV+r0JVE57vQf+ZyZ/a+qYBTfjvo4rHyNfRNrxojKtWzyPg8X7HHfWB2nFqyqOrQah
CuoBA3ImuM6v27kIGXsPpzL0HRQLZvwxwYI9Dvm6Qieags7Qk138wf5+JbN64TdB/6YrZDIfdj1c
akSuhu4F9KpMfUntwrcoV9aJFoz4KNEbKlZjC+1Go9GhptYRg4djE6HXCcFQIpr0FLxFOSMQcB4A
PZMh2snHLx0v6RjODk5JZDGhd1+tdy0t7cWwnw3IBOoy74WRgL914NXNvXST7ZWePdtab4BHvdy3
VgoC9WWxPppxMNy3viioripDAEz5v2JXrrHrZkrveL4dZgG6+37tHdccMNv4os/jKS8oPNcHG9VY
CDD+YAlOC9wO2lUuwy6ZhwMyV7uFGYI++zp0QC5FekwN80apks8z4iI5KHSN1tw03zdsbMzm6AiM
OzOk3qIDKd0hdEW2TkuaTZ2RtwYx2w7WNX1ayA6F9LFm9D4BL/Ma98ehkZIwmPVxOxurL4BmWdBx
4H3Jgqt4h3VgdAuTkYJGTwpChU6GYEJ6dAA+5wa0md65We2wdA1iEBsjVu6oM0fM1+5HCC2qOwf2
5+iljevTois721EPKsa+XkyPgop0Xoyj5RF8Uv3WNoZTNlIjQk32KN2ENlIlPIax7HHw3Mqt2TOe
yFO0B74/Y1a7Gcozh/gx7WMMgvzezj83S3+S7lqqd4fJUHYUEfsmgc4ep0eGzI/izB26PcpQD/B2
aIUNu545H0EIBC2QVuGM+E2OyKC0FZrePCLOdiAo3Xh6C2PrFmL2rTQeRxuODAKJPUl71eX7qYhe
lrb6ygFGnY/YieIkiEHO+HfyYKb7W6ElT7Qo750uegqxwTRfmrrbFTZ2SGsMI2HcrWn82Jb5Q5SJ
LA3yUDTVFdqlQ9Tfu5DihFpiz1nQOA9uiQxNtUIPSbBTgVRD8RQypeTpnwCVAuqM31I5IS3uGzEv
tPzmBcZFuoXNb9xmLcOfxEiJl5X9I+btyiEkb7zJ70klfaMEbvqyWOFLHrdBjfjUhQzCFsER8CiK
VwYqQ0o77PDS88kTAkYQ7NWXCcVUfVERKJJAfOMZMIxJGpRpOtHPpk5WznK5alz30YqXEb+GuMiW
IUVfejkg7Rl87cJBLouLOdayX3N6Ana/S1iJMWKlOAwymC1A2AhZlQfsAqSvbFv9YcYXMMY9th0Y
+xOAEDGXFM6LN+9L3TunpR3Uc78ZHXoVxGQlUfdZaJ3aaSNMKKaytnCLgygDbB6AhWhQtGURCNq0
TpY//Cg6MCcle4zTrZ7iLwb1YIE/I0StbNyXuBHwTyxgl4xXMncDYrLhzqWLg/bZp442y9y3SKkq
zqmY8p2LDo+QEdICeM2hD8Mt1YIpOtNWYJ+usTfqxXcG8Sk8sJB02enjGnTZxra41eKoRQC1/Cmj
opcHxCENl5WXmINEJJT7Tu3JTOrGmrQby+D5082C/kgIFFPTEJcVddljFV0dY8lhvNA4nsi14Ni4
OcelsSJXvQretzNt2FroTGTZdCF9THjMavqwq1Sm5BRujr8GmD+yZ2MeLKGtnXJ059a6F3BoMqet
1mSBGqEUCD1qBkc1o3k3xsiNdF60hULEXNMexc1jG/2AWXzM6DRLz3qa471s5h7ykEUwmgr0RVV9
N2BYAmCdx5yytMEFQTNzEgOT/a+/uNqwqbT0KKywiLcrOYRg7VqbfO7IGUwasQkqJ2Z4QmD5RsBn
8Uvos2WPyiDPZG1a6/P7qcFbRwQYiGvhef5GoxNZQpt5HN0DD2rvAZwQrJv3g6V/cAS/EhP5i3lI
v4tOtLiRXqWxmBXldYPlii9wYJEyE8wTtjZAUl49SGxjbGijjtYGnd9AmBRaG26rMPOFJsFwtUvq
GfL5rXBGvBmjOHhYqhX+bozZl0h76RGcC+v2PiSwuP3vtL3OIQhVSgr5/nq90hD560FsYBgXdATO
7K8JTG+kcQma4TEul34Op3th8XWWtUHc7oU84hY6gy+d9hQK9czfFSgNUflZs4dvq6Ejl8mHn5qB
i/Mo9dsH2dWr0aDL3cGOuiTR8Pauuhe6lU+5kcOsXiaihdLjYQrSWq7fhBsiuOKKCxTs0EsrtUQ0
TNrPQmUUdsb7K/XmzvrpVq4Wah4Rd+oA1X3LmO+cJkpv4qr+mnbOy/vXeTVDwjMDiUHcgFmsscOu
Sv4xbxJF7w2P+ef8c62atzZjNVULVqmV/uTCuOG7K8dw68BtFN6LkF0zfTwt7b3pKTs5NrywPSiw
PlrPO0fVfdVAAIGBMMXDB+W89saykIvRNnXQBeK/XC2LHS1t7qAwCfmQTxpwPoZY1ikcMJ94c1i/
YWJj6Tey/XFY9x2aBAxGP0pQLMg33l87WZqrKoexCNq4nLoqUwxXS6ekjhGj9kf3U/sinYBKHU5S
xSAfDu3yI2ThjfqduSsDlQ5axvyX66vVJiwdbH99PT0Ug7G1RY6afp+A6AK5K/0H3V2kY956QMIK
OwQSh+VcrXZut3PRJ1yyNslIOBQHPlW3RTwy2zLbvklzxv6ZThNygvwrAmrIlNqgF/i1WMcQeoVs
mQ5DmOKIHN9xMSaaPmyPVQ+sJSevQfzAi/008xCEg7MHl1hIKyvEl7pS90JsaWiVTQ3ancZm5o8L
pYCUa99G0a1rI4Fge/v1W9RwzBXK8wyWnzbdvbakm9H1zklm3LqxdexxmUmgeGYdZFFGnMw2fSyw
z3NGizkCdauG2UHw1GGgLUYLifij5szR5ZsKSciM0QTxsJnJ59N429cg25yNjIHfGO6wlQaC4Bdy
oMs3IRn4IJTGjoYNEa7OKRXK6FZBlMzGhnPo782FHUoNsEBB1NR171LJyZc3eBzDXXuvSJMcAqPt
ZRvpHEjOy7nXVfi9EepXmKKm4gszFj3xYxRnP0a+VQMYxxzmJ+WbkHeZ19vTE76QYqQLIa0Y6fMI
pUnyZ62ZNqG66+m3lmMehCTxsao8uVm0tzS4FGD3Coy93tGPpt6f7DCw6vQkx43Q6eBfJU34xKDe
NrqhUjp1XkbngeWuvHOHy1E4umcjjQ75fDt3EIzXcSdNMG2Axk1ykQMJ1SBiKpIVSfeyOGkAnIbw
2KU62UvTQ3LoePyqZM92DlOOGqWhXHIqeOK9h3UTwt3YoE0GzCrexNg39yq21N4y46W7q2uqBX4g
WYddWZwEZzK8Z2sAIpiN26n7Yliwtyg8C8hRXkEpkSG1x+uIx2/pVO8K9wXuDdCEBSmJqkJNNtir
HoTnjwfesbD/hCHCf1ISLUuI6CUNdfTi237ZD3nua2jYMejWkVPRONPQNkyIVzTw/xQqvR0at9J6
8CLnU0h1HHoUEuVyJ7cp9FQzIwlK2Ua8v8iDwU/raqaNYNnznYX3lf1iDBUUO0q87ouMBTRT8SA4
qgvVX4fhp9XGcSpGxFFiOPzWjWAXMerq64KsbgUsA+RSWdljCQwjaK/VHyksb0tYU8KakGmAiJ8a
GtQEE7R4b8wl+0zeb867ToE0BFgo+1bGICJi8DiNO/nmJAEpvO4gTe2FbMNUmdXBo9SDNG5zgtCZ
2PaueaNT0yUuOQZEpBY9C7sAn0XZUkW61qlYZoXXRWvMojySTvE8vSzx3ar2H3SGXqN3NoICjLUZ
eKyhY3SZyv4JIWTkNR1YHyqtSHmWqqVgkEfIqkKkl60m+UaSRc+Owx2bcMmgSbXGR2ydV4Ms3AaY
vw3ozgAbnORfE6NKbdRWNWbP73J2N7VOGJk3ITt0KT7ycME+7jquC1JpQ8+jHYk80/Uza6WnlKUS
uag9pkdl9ZabGJMCTNrip2K5yYHKB735KogaXp6PisWACIdMbCx3sfLPicJzsPp7TNWflsp9yUYi
l6EfkXaZBwJMPO2kz63M0zcbV4vFGw6xXbQ3mjud5rWh6bzcFMMno0q/LCMezooNVRSq0EQH2UJj
t1ouFF4Oc3kBAAfC6R5oMWoLBSFtWxdi7mQjyQpajLwvEv/usheG1zThWVoVWRCGw4lhvWPlGLdV
BiQBFNE5yRM1ylPH51m0Eyx26MslSHslzqT9dKN36hcvo7WdPcMcDqocRr6QtfE3XjdDHP2euitu
6vZ6V2rL3dQToBMYxLUNKzO7Uy3vWRhGc0lsX4uz2dq3SFm+dNYOgeZHXNseenH6dsm+Gdn9k8He
jXhqJkrGyO1R6DJ6CaxBm3/WC18qOCZgVFr75QQlYUZut1KOa+QLupFTmSaa+9yP1Re9iInY8dFO
18AmoAud0TT7b0obf19mG8M5F9hoee4V7+jaYFIEEJmw7yLlyeq7rwWp3GWkZQyfK5tM3GgGGDBQ
p7Po9x5mcuIBJEANjjtMBiGPhLBjiE7H6bdJGBvwD0O3fEAVpbixOOEFTsD04WEC+zK4DwHucNd5
anp1xxkkkzJVTztT954zbgPM+lFGLOREa1RqxLbZLQve5KBFueJt5SuU+QPp08+QENjUxwXQSxrJ
bqL7c/R5sDhYauizMCszyLBygji180m0kpweNn9enmNv3vSZtjFr5f+xd167cSRpm76iaET6TGCx
B+WLRjSiKHOSkE3vfV79/wR7+m9Wks0a9dEeLNCDwYzYCmbYz7xm8zQUVJIgq2HEAI6l5OigGWtV
6UG9JR7gbfgriD0FK7tJkxW487UKAiZxp2ogtuM9KpxjmvD5DSju4YcM5TGJo3ilEO5ivs8G95vg
8CpqTBeIx5VXYQMxmPZDIRBvKhLgwL/8AdKWN+w9sE5Nyd4yfWonKP1OkCSMYO2nSF+DM1Apcm09
pK75PpZXqNveRHX3zkhToOrUjpBnDZuNKispEIhK+Ky6vill+82kcBEO3QeY+5s+jz7ZEXFPiFc4
zoRfo0SubL3clxOkytZ5rDB6FmN0aHT3HhHYz8h6o5fmf56gPzKNzoPtZrcmtJ/cHna9+07Vl1Rt
YGAT+437Y8SS4ql8xHOujwE46YTnHRJJ2q0VNL4bQNzAqwEZvs0xHmtsZ19oxoXXfQFm/YTamIqb
WrTfojK+MxP/wsgQpCaUVj9Fx/BCZfXUPcER6Dhl2PV18F2FKVFVf3XBQWNS9OiaI6GLdhFmt4Yb
UxZA0kHX92ICq67q4+iZfEXueBdnhoVCOtErmplP0Pp5OJPAvXLHusDU6eeSGAB8WvQBWwrY2YQB
+Ubx9IoJOhzhkaqJNgi1qHLS27mIpkr/J8mIAqzT6uJeM1/xkJUomo0GukebPub86gmaxMG1YvFI
QDcqKFXn1i6gP+jn0uaXbxcaOR44eQCQtEmWwqATOq62bQ7OpgSNNE/VWuGvqD4cVBUHbd69InJE
WvLFkF9DK74iq7yKwLwr4JWqFGHc+eds/H/e/3QOp6Babf+MU1gV+deo/nkiAqn+jb/QCe4fYAyg
F1MGAGQARf9vdIL7BygDh14e7cX/OCH+hU7Q/4DBTwvUIQ2GnMy/9Bc4Qf8DM0ANaAJMChLI38Im
vGAkozqrvBYtaO+uQxK8aMONo462/mxoFLT0R9tuf0yiv9Bn+1oZwaV18wuegL7KrOy7rqXf8nlc
Q1F5n+nKp0jZXgjPxF9iIjNI63Xuzfct5Q7U9ML17BKwPJvX2z8P3gkOQOklnBxIfl0ThBQTA3yH
47H4dWlr+HRpM23jOkQkNVVtofnOuuu9iOwrug6yj17euptgmBHy4RK1qHVmBuC9QCuglFJdlgme
ZC2a20SCSKP7TbouZYfRnTff1HqlEyKZ65E3bctbcVPp13Kkyun6s47zil+tNatdVYVb7/IZqF8W
l/Mq0ZOvTRNs0lDdlNMVrmc0l4wvEt8ZUrPmY5UePW1+rETXrypaRyvINeDbahIMT990iVlArvup
exp2CgZC4DYTGbZwK9hT6XowJnCV1henaydoMfpHeBwP8+BgnVYkt0HRwzvSnUNSK/39uBmBRNUg
lRDqD9J25aM3fmj4mcRod2kS1Wu7xHCgQCizlyq7rtY46LzPZFity5AXGnllEwDlPGbRJnJ6A5Ad
gHIldIh18K3U5Hehl7cmbt4lOcZQicMACnfVZbYGAc0MoDaCPJu/d2nwM8Ofb5UNRbKqAXLWOr1y
FpYknCqBV0di3yTuRSc/51VMy9H+wrX3fpqDu9K6DYJWW/eDfIio3iLN13zXIxnRTsAdfY7rq7Lu
D/ANdmllfJcWQuvhjA1GEvxMsnTr1rhChLLKEIfWgrWXHCcZR6seEmA/hff97HwYBqNDVfcXnJAC
DnIy70beEuQvMQpK0MA203chRlFeMyHSEPY99z/ZKv32dAjAzjoVPQq3rDcOkI8/L//fumkfiox/
/o/6d74X5VTTZmif9Dz+/l//nQjL/mehfFqb5V918jc3//fpj4OfhbJ3Pfkf1Dqwer3rftbT/c+m
S//8Lf7zk//tH/6XgDCHDO2fL9r3X799Pb1l+fG/blnjD+gC3AjkeZwTYPJ/37L8EWkguHkaetyY
korbX7csQC+EecnWeOTBXtoEHH9ds/wRfyE2V5QHiVrQGv8NORXzZeRiIbyO4ptOWuwhCHyairYU
mXBs4LA7HWDn4dvs6re10d/7ZnMhclht/Scrw7cp15ILjBwOArhGfudAFTRDgYaVfmNgZG2IYd+m
ySGMvpn5xzqwDm6NP6is7+EPoxaIJL8xk31qwVU6tRca1auoBN4o7XrlJ/UuMW2AyJ+k8PYZiZ8d
y5sQOKQc62+eb7+ToYuK0zFCbd80uvvRLjE7MAf3z2v8t7b3f7d3//Gn/h/cvErx8J/37jqM0pMQ
Qf34X3vXfhJ8RnADISfCzWeGyAhD/2FapmsiawbCFsOR/927QnP+sKQJ6AzCO3JAwBv/d/MKy/4D
8jt4ObodCr/4W57IT8yvv8NghW5DoMNCo8xAe4gkWlXRn5VzuqIcu3qS8yU4h/W4cS/si3lH5Wut
rcJ1syYBWjUb9BnXw0Zb0zTfoqe7C9aYjK5hSh2N47OZeyUMOD1LL3+dRRYwokgUilGbL6dfmo6X
W2Pg7xCt4uronuteWSfxxl9Dqb6ICSIUsabTL5fZ4BdWMc6XUTFOeOpJkY3zZyHtqfzg273z6+0v
WyQc/xmPgRCCRxccM+DT8Sw9s9M80OfLMONtji1CCh6l+b2ClITW58R98Iev83im4/rUVFkuMCYD
ymSPfQYY6nTYOOyNwJfldNnutO/uhbVzL/RtdYdcxSE7ar9qe6VtoXoc7T9Tin+Evb/6vc8HXjRD
6j5wcjtg4Pg2/GFskHnaeXtckO/OIY8WEFLIehwVdP+Il4HzkUMuRoqN0KhlmbrYBjhr285W7oS/
kn50sL9N5SHEFFCXIREiTPgCb4OHfHJoeREiYLgdWV8sXConV9ucWXA1s89mHqkuJV8giZo8UGAw
C09nvvNhwfXCt7cYjRuIoMob5KkNyhTrzxgAWfM2zc4F0epLnw3JNJBPkFyo60aXkJdOhxxLu3AL
NKowNvdGOBHeZQwKCsCUPaOvkj1WxXyrG9leKi312bukmoZplD5dOK4oLt7+/sVRhjOG+KEGwlO3
dIhUS0Y4DMpuFFrv78cpoETWNL5erTNq8s3RCLvxDk4fhVJ9TMruzNZ7MbLqvfEgq/QeuZAndMCz
Oy1y9J73rRoPDf5y77zEVVrIwfC50FzsnKTTfteNMj1z0BbXyX+mXhlKEAOQ9y2uE9AVaVG1Xrs3
B4QQHYT2M234njju49vTyqtwssREOQ7/AdpOC1opoZwusT04doiQw3SoNZ/YexxSt6Lo7U1yD6ER
96y60ZwzS7lIJXmD2FeWa7GQtFMZdvFKCCeIxrCsW1QdtWs9q35l8VSjKl3eQ9F4HOKmBPzQl3u6
sZdCONshFftImtu5hqkb1Zu2pSFUlZeWtG88Pb4qTUqEvoYkWWaeWQeVjp9MEKB1Q1pQbSSdZsCI
aqGerT5OCPNo+TgCxLi5amb0Ds2CGoOr6aEyKswKp3QE+xI8SLcUWN72N14BGsYdyTAnD/mGJvnq
zmaxdUyU2LQaeY6c/kpclwhlzB9qW3J9VO8xZRYXTqW74MrQFEVpaz7SL/Q/eaI213oFY8v3QLYm
+AH6Q3lXR1Z7X2HjRHPIHXeO0T5WIGVWZZ6+G8CP0KP/bGjgk+K6aO5DLf8YUeSnhsoFHZbDlxBJ
EC/qrmt9fl8WpDduFvxoaSCvRdVfSrTg/IH8D8SzwUkXH9NRu8wKNz7mOpryk9FSO9WKO5ln3aEu
MHkRRpetIwcydz1PNDXKQ+cOhzAk529qDEa5u/9TZfrHJ0Edgee309PKKGoB0B+03JcXYuU2vl2A
Zzn0tC2s4FN/rgO/gDsAQGHtkUFXRRn9yaL0dO2Txq4ABlrZoYz0W2HEOZjH4Z5qwYckrB9NZAuQ
6sq+uV503Vf5fWZFH/2JzHNO3O8mxlubdtTOnNflZaRyAt4kKCzY+b68kj2tkdogne6QR370KXH8
wlt1LZyrleblMRHAKGIAoN1QnnsNXtwUCEZSZCSys3XCxGVFFU5+1dMZo6pORfxh0Cs6mHbbmsW1
HGTVHQVy3tq5F0gFaM/XmIDV9ZTCJXRm6rnL0ycp8NtZlevAYfFyo18fDhdxNd3lBqrxYvikI0fU
wOvNk+ZuavLd3BmoXTQr5fTW8UqFIX18LUO5+tHxf/zm1QkMHByV/lRkdsCEnO4Oq2+crrSr6WAn
8VXl5T9qJ/2S5tmNbKIzbdLla6CEo4i1oMgRBFBeXjzEeqn1LY5U8yHtbd9dy7yCRceGFB9DB1HZ
t79rucVMKNIWISWWeLpnITh8+l3Z6OtzGQhsRxonOMTGHG2GfoiwAEvCW1FP3fcmTIMznIUXXwi8
BbsaFLh1uE/Us08H5eI24H7Pksl0N8j6ax6C3wgMvf1paklOtpMaxcYUmn8Ia5ZcEb3ynSFNdXmo
aPBpkNuT6HFWLXSJDV/LthFnPuvFoVEDcj0pigqCTssIahgK9E8sPquSSoNR4ID+4EnsxcS4e/vT
XqzaYqRlwJBl0ejFjNSnnw2xqYZjGX3s3Uu6eJu3R3plqdiPqFMhoOFinLhYKg2uRhFh5H5A8QPn
wMqbEUEEtV0afXp8e6jlFU9kQkdDZTkUvzUukNNdYUR2N0Vlw1BWgkxMl970iReemblX1ohgxOYE
g8XDTmlxuKyqHiK9EMNh7AAp5fnGz2Ms3qJDPZhnAHSvLBJjYMokVXWJqv3p9+RW08iUBvoBRU0z
2E9z1f1ww3i69T2wjpTQnlp2A8qNb8/jAlppmwxneTrGDRLZJsu21Jo+i2LC2TJBKbfDIStyfV0F
Rhet2hkT56Lb+YkB8rcK7oYuA0yIFy8OH2NX3g59qtGshKlrt7jkltFYnllftVUW55HuBHBClcU6
sCtPfy36mtTYlf+lE1v71jcuOqj7UdPvVfs68r4EY0eHVZzhxb2ygZUGAyksBT2F+TgdtdOj3gzd
fjhUMWoBsko9mPvxZALICdoPZ2b+lU906L4gOkFwTSNC9SmezXwTeGE0GuZwEBkOO3rprPq4LIrN
1M71US8xCEGeILq2isz6nnU5vxSi0Zea8Snrg8xbldIeLuYaqUYcttxsBai/2Vi5qtD5ofycSe9f
vTWaUoeGQgmHbHHm4lJHxmQwp4MbUlKUqgufxu3aSHJx5uC9WAf1qhFV6xRdTRz7VOj9bGqwGYdM
NpJ7VEhCVOm0o6uxLv1zckUvzrcahmIUn6JznSxXoJV+bABmwXY6Ge/ypNzmHY2FsAvuZyf78fZy
vzjgi7EWnxQFMxZjwp0OgZE+2Jl3YznljzDUvrhRd1XG4ZlMalkVMZ8Cg2fftlgsCzVHLcuYQnvS
bmzhaasyaHbEoA9jE1zq7ox1t3NVZNmdmeftuehsUZL4c3R4cFANTU/dLKcLmPm4opjSY6tksEqd
xvDgxifkjGFrHtoM/y1IUvKhH7txrZmJ3Gegr46TiyD/uV9FDXVyk6iJJyAGlUwqaxmLmzXNsIEu
vXk6tFMnwpVspgn8gVvfZWX5RbO64TIkpN2FVhnehaLTDtGUWnCUtOgmEXRrrFBMV8gc12f2+IuI
4+n3UtcMKs7oOKsN82yPz0YpKxps06F3Qrmraj29jKfAS1YEvtPDYEfzBUrtycYZvebw9l589Xg5
MNf5hxLCslSXEcyb8dhOh6Rprmf/jtrKx5wm29ujvHq66FfznGGrRZXq9ANL6RedGdjTQbjzcLQb
vf0x5mW8ckLhrlsttM8o6bxIytSWB6bJfHoG671MCci3YRv243SIa6mtZpFm48WMcZWJSGMcv4tN
7nRPxP62FuWvKWpuqsmLNph0pWt9SOX7vDCSdwEFTmflmhPC7G/Px2uz7hm0cDR6SER8ixugivLI
m2iXAOHUsxut1nDwxUTb+Jj287nn89WxQL4DMFXqGk92Xs82F4niFOhxLg/+NOAUoyf4fDufZibg
7W967VZTPgF/jbN4MAd3dqfSyORhrH19HcCpvI6ddP5AJuZvwrkqLvWgkWcm8pVBDfYUYS2SCJTd
lmmI0WhjSoH70KFAjXWjbYwAQVFcheGY3mkBNDKa0+bo/f6GRntB6oRLSrhgGZMYbjMOoxfJg4NG
Mwo9vpi+Nr1veiuT+uYPF1bX+7enV03f4u4CC/okC0DrxFsCeIKwqqUZ8GhYkVbfx+6Yf0mb8BdJ
dQUoGCMiXW9qCIbmcOYsvbJ/FNqVcFB3HfLKRWwChgFVvn6YD4nlgjD2p2aTuxUgIo+w5O1vfOV+
xiXFIrVTZbQX3xiPKSynxp7xiPeyajV13VCAwIScuHl7oNcmE8yH4u4ApSFrPr2Pgk4bpdsU2iEo
tLsxCCh01fzY96b0EwAH9nir5fQ4rbabzpyShdwCQTaMKppohNnUiSkYLa7CtuGRT2xfQ9O68Ec0
mVMgj20j4DDHVVZRW8usvN50whTapu+GWl/pZuLK9SSSHBnVJqvKTTkqk+LfnhOqkpTQlTkyz8Fi
TuY5yHo9LLWDAINib4xB8xUDsTBNCoaxNa4aM5t+NnVaPxC+EHW+PfyyaaQmhiBftS2on6tK/uma
xGC76ykm7dZrRwBFNvOh+VyOUaKtukmjlphGbrnSAMfQNkyiEL+vLINf36V21a/bctb9nVHIfl4b
wvbi41iH+l1XY6rZxfH0LSwSuNtv/85qrRZnkmiRFJeoAEjMMgqe59KPSoDih8Ipho0I8Qnv82FH
4yhetYV39/ujUW2hQ0u1y6DxfzpBLQSvMsHS+9BIVDXDRqvblRlX0DWsZEJTCBPY/swHvnIgn7Jr
GsIuNaWlQXrqJmluDNzaOJbZ8apD/da5cKti0M9cMq8cSPyLeasBY1H3X5aT0NSv8W/kPvWdxPtk
yCR3V7EfUczznbi5rixz+Omnbb3J4fb8fHteX7nguAfQv6MTAJLiSSX22QOZu0VJXmCBagLclRs5
EQAs9/DcXJ4bRuWAz4aBT67XScQwIkmPs9HeJrqHAYT/4e2veWXJHGQgkF5mS5ovQq2i8QXiujb4
LTu6bDr3Rxgn6Zmz+sq+PxljEa/WWZ0EVcEYjhasqPxZqM7H0S9Z7t/+llenjIsBGx06K1zXp1NW
lvjL4uviHEb3SM9uFZkDwLZzKOBXR+FvYSCguWh3nI5i46jldlbrHCz4ZYGdfNEgN1twBN7+mFcX
ho2mOLWEDktJWc+tcjOFL3pAki3cDwKTLb/KizPFo1c/hiYOTzZfA9749GOCvIqi3pucQ152F7Xv
7YmOLoP6nKvOa8PQCQQfRe8Dc/FFAGvU2pwRHjsHOPN0qyDT6aFiHfJyZXquF/9iwz0fbnH1JXaV
aS3ITMr29iYFpCFpZ/XtSkOz7/dXCXQX4BSIRsoU63T+5JwVphzZctowfoV+QwtfB7H39iCvRK3O
s0GW3J4uK4s5KR3n4NtKWKcWl9k4fO55b/PRA2M4nrMJfXW5KNU/vbCKRXz6VR0ptdWMwjnYmpKJ
ODb5Q4buwL/5qr8HUXf8swtOw/E1FgQyB8gaH3VNNKvZHn9ZAULU6ZzdoKt7Rjjq3Fct1qqpzKka
otA9EMDB9zPcjRThhzR1izPP4JmBlusV95qXipSB+gighzGsWpCzXvT97fl77Va1aBWp6oRiui0W
Kez1eJKCTa5FjbOOYg3QqLvTmthDLnu+//3BFIrlKe9XUJHTxYL72RstTdND0H+YynstR+k0e8S6
+MxWf+2j/h7HXEoeY5OZhWbLqzeU8qpy6ruqaC/7qt5YGLG//UmvrdLzoRa5YOfUGdKkCrkcXWSA
XurwCHPzzFZ47ejS6yVvQHSIu295E+ke9jR0jg51bDpI+wwfWiAl6NPW3wewVVWab9/+qlcnkP4y
NUliPy7B04WqNH/qMNNxDroevqtnF0+p+pY79mPgR7u3h3ptAgHuEzige04ethjK81BurYOMCGWo
8AOLjt7U7rVc7N8eRm2tRdTM7v57mMU9EWTMGqbzfFEDAwYSln0ddQ95h9+l/DDNj0P+LzYGx+mp
EauwvIvvKpIamYohYUCfKH0aDjnSJJYtfn8YJcClEFhE6PgEn65U7Nh1jCIoT2/VlMepEZ/RQw52
xtCHx7dnENTwyzlE8gq4Pibsytlu8cx3oslFXaf2AbW2+VZoYb0KsiA4Ok5mbMK+ht+TSJeAqRwu
jKAdt60eEg62qbMVBu46BspJF1MppmNY9dkXPe6mizx19IfC9IvdWNj+deFN1k6fxvEDFMyy2WS2
ySolSfg96GHZBWhhIpmXdF+nHDhxFJj9Rz8u8dtyZfi9GxvtQ9F5wybm/3uIgnFYl7hWbnHIIZCb
IomGtx7X0yGzJcYcWWGvzdQILqdurg+5MCPsYQoHArptXo9Bnf+Y7Rgb4Kzv9vFgzRSN3bD/rFF4
2QVFqd25rUHLqqADLbEh3ERFEKZYBkTFpV9V5f3YafUFPEUQyBmTt/FxUklXnT61N1mTmNdlGGm3
zjhDX2snI7+0tMa77ybH2HezM+nrPE3Se1owza8qGaOrtkC1JlI1ZADu+TvpexWwHrs6GjV+j73u
ox/Y+pa4M0WB7xa2yQHOaZtgxAayEd6PKtGK96BSxp3njN11QGf0G35XcBvCRChZWWeFsUb7bhyN
7D014Dngr6vDG60JysPoONGuF7a7Rmmm2OrdVOzzKXW31AxgSA7tdNkICPVtOItrIjPs360+/JQa
hGyroSlD4FGW/dW0RTnvpN7VP9LODt+3ZaMrqJIVXQ5xXx6MVESHGRuHe5EN3QM+gYh9W7AGoWL3
G1rk8tdgRcJE5m1ukxU913KPXTPyWKGVXfnwF+8Hk9qYF+fd7WC02j5x+upHl0zMDQUnpBpq+5FG
ZLmFo1tsQh8RfKRAm3VEfITWuWldgwsr73x++MMcR8N6bKIW6z0o6FTl3LXedcmxsNC+KCxEl8bZ
k1sz0E0kzMrqIEsDiYm60lZIS1cRak8QIy0XGZQgKeabqoHTiddQCgUDQZ1wVSYwIM3UkavMDeVH
jgBs64DN2lad2PTmYO5pGMg1NWd7zdEMKV/bnj+vJZ5dm0YLK+Qu4GFOqPZ7KKYPyW5Ie0A/MjG2
aV1PtwPC1dC49QZxvQh/TCsKrfuwqRN4oxJQ1ARC5yrv3Qx6faRkx7S5vpKVV+46WaiEjkMaeNJ8
jPy6ufVE1h4i2yCO60Md9NRkDdNHoy57FDxTJTxmdns/S8tr36jsu3i2rG02I3nS6DBxhJFqx0oz
p11DzflA30Xs3DLAArwcy4jQLRLjtaUP8cbucVguu0FQF6vHo6tBfE+F7nydu2H6hPX59K6GZ7W2
3KTci7I3d2XfaldFNMpPsV7b6cEwKy/YQ7tp93wNhm8WJCHHT6qVk2ePjYEUWZl1EzJrAStGE+6B
LYUXXBZN153s4y+JGw+Xs+rFdJ5WIxzh3wdJi+5EOpfbLpqx2oMYbN57lEB7aiI26ly1HG8DPx5v
NOoV10Ncshyo57VQ0ys2JQDsnKtgzvGc8LRH6Xeus4r80d5Csp0PWZ/LPeod884enYpusz7pd7Xe
p+EKgIZ2x50CibiwzAt0PNuNaFL3rgwlSld2n9/H7Sg+2S11E1344tvcUKBy49DI0cLox0erc/OL
KR+NH3omg3d+E7cPTqelXEhxoO0pruoXdqGbyqxtetcVlRjWVpeWx84lO6hENu0pa0ZbK9GH7zLy
/eu4tB7jMJp33hyjPBbl8tq3il4RebXLMVA1Ird2EcKcjWHTIodyiDrPXY3wcHfcSQ6y4Px/Xg9K
3AQQ+GAYIa6hZlEhEF6Nl0aI8rdlWTmvZt4/IpPt7yI3yK5DwxGXRuviWhlE5UcLlbALOqm0q9lu
6xAt+Y9pm1nbpp2qO5kk/rsmrxzU6Zwsfd/nc3o0Zl27RRHQ/lSXtbvTW6+/aO3JxxnOtTZD7qW3
dtFNK5H2E3GwG03rIc70tVUI8UVvp1QxTxos8qL20zhF2s6xhXEVaikOi9lEipjzGq6TqnG2+pxp
R56N+ddkA4nXvT5ZYcU1fupEG++nyvKPGguyHTG/hBzn2x8tOzN+mVbtoHsPfvBd0LQF6hlNvcOE
Rkmq+cE7rEKCY4K3yoemErhQSqh8gvIO8viwqscidD9lE6aQXE8o1FAe9FfRCG/br4f2dlYcu3w2
6wdDRN1HWs64pc1jj7yXb+9FCj+nM936dvBabp/ENzDL8+OdQK6guWon6pqIsefhQyM0jrQVozIz
u/aDSdV4axTthHYf8FJnavR90hiBUnvy0e0KeAdqvTsI3L5vfMMLjr5fZDkiNsY8AtbpcGArcak3
MY/Zot8WbEQSBZu6QVl0qrhbKx3ZKHRj4KO3FWzDLLatg8EBWPuzgShfa0RAsKVxDCanX6exnqIx
EberIgGiicEg4qCkaTaATDHtnFJzED7EriCqZYR+Hm6aeYYOSSVDzBHqWrsPg869zHK/vYz1vD4a
bZdsOhc3iR5Lpq1EPnrvJ1l+3dQ2vpIV+n1zYUt0bJSDQ2rUWbSyo9BQvnDhjTeV9s9iKN1rL4ib
izC2jS8uwYm+Mso6OsrIFRjSV+wOBZfiYahE+FDJvvjWhrgrG6jGr9texMfBHQ3EIRCd9d1EHn27
Dq5Ku+M2xRIBN6xZfOqQhUMfqC2vG17MzSQ0bV0WA9J/dKK3s9t4LKY1PnZeK35pgVbvo8S138sA
UE0T4TJSWoG/MnwN8C3sz00VddhDVIhXnIkoX8STT6QUGlk0XuAUL+JJRIkLoxyS5Gg05ogyaYFu
LTCbqzKfwo9vD6Wi7dPwn0YwUuj0eQAOEi7z58/KBIPTtGGDudKhDIw7p5w4KHaxqkV0jKLy4CTB
7dvjvZLVeBrIEWzOPI064mI8mRkBGiaIpaWzxU3u+ygSm48T2j7/YhxEu2lf0cKghXX6XZrlB67s
ETPTC7AOBdZerfJ/zs5kTy+nD4wWXmUslAFEcdmwDzhVcWwwzKgZXxLss2VTjOsqH2464f5yav3M
znglW4MaDtORyjj1viUwxh3EXOVjxHhNkFy3fm7pCLr5lYXcUU1AWVNSjTHUzefHghZttvHpUpz5
ZrX7TrcMG0ZVsy317bjbn05tG7ux5fglt1LuBx87VCT2TVNnv59pA6hTSEJcgBDcWYwSJmnIc4M5
bhtIQMGDU97akWMfrHywbkXcFv9iZlX3H9oIguAvkE2qs9WNc6ZTapyimw4kTEOwmcdNuDNApuAg
rYoNK12EslkZg5VwHMUgz332yw0F5gxgna2hOET1e5G22qJtRkS0KG7hg70by6LeFIVBSjQX8Rbe
ZrMpnWHYvH1Y1KE7XVGFbkR7HAM+Nteyb++EJvLFhOroUCU7MepfCs9+B7LxOiOis/PqaI8U4d8e
8+VFcDqmfrqLTNKjevQlSlFzZkTrxA8Cc+MOkmjX0xC9O5Okv5zXJ7koGLomvV5zifFAU8fAAWfA
BlALUuykI4GqS+nXpbWdEnN0t4HIML4O3FY7a+74YnaRO6Qn6TmcXEXpXHzpVPi22cbxcR5yc5M5
lb+zs/Yc9uLlfLJnXDoatBl0SM+Li3Vgv7QB/gjHsKvyn36dhFcTajcUevvi9+5WiKoS4S0gbMjU
c/U9iSA+ezPY9ig/5bpxbMXk1MDXyul9YGr+Lsz6+vcqlk9j0dLlv3kJUY5cbJOgHYqK7M48VgCj
GgCw0YAUg24loTJyjL4llRPJM5U3dbU8Ow5PY2I8BgrLhMeAG+fpghXJBPK2Su3jCPZzH5b03MNw
OEeUWJQS/xyFV4MhQNIypaej9P7cV0lZQhWzBrHzEoRTu9BArSDR83WejOeaRNqiSvU0ICwkNSLX
G43d0wGFg1cAJCT7aOMAdhBFCdWpMuz71hA61nFVihtAjjZIEc47xy2blYw1YwtsKjhz9BdnUf0i
nip1g6/legdHc/qLjHQldCMR9hENtZLiVFvsNa3LH7048/eZRMq8jWVzZtDF+fhzULrmAB8RcEPH
7XRQjyBwKKhGHp0o6Q9aLUJybbKINKaa9vbV9sr+obAJjozGH9zqZfvc1AdRj3PsHCdfq5F+AyPx
NW1wODlzNl5bUdrKkqOhwfQEpnP6TZMQbtZFvXOUFXMNmdUpd7JzCQAiq0F+xBG4WeXFVRMOxm5u
AnvbN7a7Q4DauXv7k19bUoW8YGHhu+jmYklTu5+JViL7GDUDzr1mbyPRXiJWGM5fEKFHnKPVxsPb
Y742zTjzwQlRtXh4badfj2dzTFlBWMd+HJ1PQ9F0q6wK5Rnk+SvHlPBYxQUmWFJ7eWpw2hKxpBJx
TGtPrDleFOLJkzaJn0RrA8HJM5fPEpL0tFHpdZpKYRgK1VK1thG1hyRZw1QOsNmUL7dNSQ6s7EoL
UORFWN3Eq7WZLGdYZ72VA/ZWxOi1H/XDuPKjCK3IHOjhuftqEXr++XspfjV8Cyw7lpFJILU86AbD
Pjqu3194sD1vqU432yAJsQH3ja9tkUZXViqbdZw7zfvfX2x+Z3gHyBVACFosNv2qGftj1zoOrVs+
loMIN7mW6Z/eHkVdAoubH/kOpADwtqDpvNzGmV9gBehwJ1PcS1dzlqb7oBjdZIVrK3YI4ygwWjTK
tdXU3W/vZojivHAaklC0Y9xFlDCHsVuksWMdxTAjLzskBlGR48NOffsTX+5nei5QEWEFkj5gj3V6
amotoaDTCv1Y2uNPkicYVL39MAnSd9KIs6JOL3cNjjTkCuT2hF0vcBZW4pPsjYmBVmOVI7HQ2BP+
w7Vb1dtitj8XVVOlt5bezT+GKY1+6U2KM40j5rRcV7YU83oeq7FFoJgCClXovKcYSglUR8JSFimM
ftO9o6A3latkjEt5Br/BgXuxI5guHMR07EyABy5jHW9qYmrakXHsLTlvvTa/nIJgWyYSXsdQ6lcj
bOwrUabmjSWyD+0UUCMpgO3zNRQ3rSm+66iAYiZhm/t+cu7CoX2v+V2+zYIuRCIXccfcHb5R5YTk
4AUZ4lUYO/Rdqt/MtoeSrcxkvEJFwNrgQUC/MQoviigztlWN80YFCQnij6RgpoVU/WUkN2mRwrUX
FWKFrldsk6Gv941uvy/s6oL4vtukQ31ZF1UJOLbP1sVkf6ejNa7zwbwYjLx8Z8xYYMvqfzg7r924
kSgNPxEBFjNvyc7KsmRZuiEkWSZZzDk8/X70AotRq6GGF5ibMcZTTbLCqf/8ocIUXLFvEn1QL6XS
11dFF4c++elXddU+y7AZr2Tk/K7V7CJ3dW0zGU67GjsV1ZEMPzTSfzwT5y6cLcrKC6Pphc6bezUG
wcscRW+q02peozdQynqyajCsjmJSLCvDOBCoWW6AnR6LesZuOlhsogvDWc8AcKsub2JfznrkZ6Wy
7VXroNqF5s1yKjZJqQHOObAQXRITPXwbkxVew+2qMZrQryoTx5JAPs4aQSL5nE/r0bLeot5Vdygt
ygfDULE2DvKtBvQODmheDoZUfSXqE9ySq8SX5myvWrN6yAUH6PIC2ky5Qgf+bpvN9dwU+6rtMdWp
p8jXGrHKXZCqOVqzoDdSbVM/Cpp5I+tEwYgzfcXK7DpdDKEnGJKLDn0fhXG6SUAYkXISxdD9Mqfx
urLq2RvT7E9Kh2ttqXPjyVFcpnSO+FLO1ojzxDOq2CAiZLzDRuwnYPA1mca+iInVMNjNHCGCrV1g
AN8UBYkcg/nHALgLWvvVzmusreGKFaqJXNy2roqp2s7EU5DE+Rhlae+peVyRVhKZ6JwchcahVfhI
nxwvFeFL1/eN34m+X5Utanoqr/4yqeVb3KlilXYd1qPJZWtHrw5GdF7SyR9xnBD6EcraR4Ssr2pt
mtdxWT7MBuVKn2Frnuhps+60kfsv/Iuu6on44Pa9trvOJa4d8mvEN/G0QX0N2ljfkfOggMot6fWB
Ue8G4SCmXKTE8Sif5OBey87+TVlreZ0t7jtzulDcekWdPG/yweY1aKXXN3RqWibcLlDj/j7VIuxv
YB8rpvGYufq7TT7lqhjNxuvD6nYSY7MD+LsYzP7ZSprHMgKG1NT6oMKqv+hDEVyFZX7fNs0vMak/
+2p40mN1yr3CNtZE4SSeqLV4NdpY2yztMl/h4WgSdc9L1F0/6ze0cw6KSaZTD/4b4s2hG1m1Li0i
hDK9XdlZNPgiyV+mLr/X0nICJO3frWJK1hqE8BUkdBpxgTZsFLO87JJijZhv9jUuv+tRWoe4UAhI
CKJoSzMM+lYyhUCrS3p9YvzSc3sVOvb8A6zkbszsfWd1H2nZEM6nZDay26C8Ssw+Zq/JM68rgita
xAEmzAMTZQ6fokD9zcnzW3GUn91oa3vXTh9pK0oPkWC6aTXx2lQy91N7aUfRFkjRoWQivOYPzO1g
Kbe62lfw2Ng5gjydtrVW6I9uag1XI3RAX8zTvqqdW3PItWvuqKT56D/sUiNItel/YlrXge3K56wr
XwN3bomTcfCqwBBQNfPrZDJVAF+3XbMx/SlrDJ31sOtu9Nn8IfueNSL1jTWTPDMgFN4mZXwJ6+Kp
MR2AvcIO/TLElNCO5mSVNEvASIfbsdDki6lUF6YZvuXBXBEV5eZb12qvGqc8qHqzmzqpemk4oIUo
39MKMDk2OMbqon4PLfk66RH4ZCLedQ1j3UJz/9Bcuw4D7Y0DcFpnUfYzVOxfWW4dTKlpmKy3e4g7
VxJfvdawHxoxdTRy3Fs7lBFxSv3wqFrY9AaZZXGRoxRP0vYltsYfSLrXZus8mFZgr2v2Hw9YYrxK
evlzTIwWjU6ibcza6i7tyIwuo6EcVw3eiJds8uRYVPQ2CoP/XxVGDgJz2po5t64rhzhKjPOUH4Oh
ba2A/JguEw923D9pChQ3ZnSbOyHmtf0PJVSvWzoP7lT/4Oj51Rmj4TmlvSJ11jMjnGelApZp1WW8
RhZgrPMaSzSZhr5Z8gOrwbjDYx3nEzNbT/CksLj2EdZs7d5dcyWLVpPubmh+0yjVWdqw0rJNi69r
PMvSGwVpOGaDZTkJbaVfuoXwJqn7jdo/Gnl40xCFQM/ixorT60lXpB9FzS1xtNaqV/tXtXXuO5dt
qB1KNEsOwV4VDif0pK66wn3MVTpIOj0pL5QG3obFD9xuHgdcfPHlyH9KG8/CvCB6Ton0bTSrdzM9
RvYZ96pzsRxUJTOnd9zrKMvW1jwf6KtdW8LY95F8d2dxQ9fwdwA+F2QxVtzaWzaRSa/ACSLx+YnK
+TVr3APNI+HpvXkf9PnOJCOJVnu7HQykqL2h3JohpwLl2jO0OXLI4uIeK/U/Qciu3lraK92+F21g
IyiDcSPqbGt0mMzMtCq2NQ7GnloPu6QyLyp72tPueShKjtqqoilnVs4PK6H33GacSMR2Xg32+GJk
9B6DTLvLqvo5j5WLUJHWti84m8d83NFpuQh6YrNmolS3bsdZXurVjdO7T33pAvQa9GEr60drZ62n
mDHumglvk8Co28iOsHyug7sswcdSrbS7KCk2Nce458z165gWe8F5ixhyRTm0G4144xTjC73qx6ro
tiEW9v6IobYitHetbd9zclt2g6IcnEwBV9IISLKDD00NQvKZlZK1sni3aDVN+dSaL8SU3oQJ07Av
7AM2+RkjDc5KcYYMfslse1o23Ubc3T3pmB98Ncerw+Z6CpO7xHWx8XevmtYRHnVxCYPB2SLgJlRe
WZKfCggSREddpS7W+Wloaf6QGJe5EeK+3jVZQnajq1yVrckLQF58F2pO6PfaGPij1sY3fdYEm1yV
H8E8yssEmB01S/6TmivdEE8Q7juFVzuxMwZpz9E8tOaaexssOq1ccdmtPXuYogs3t+IH3dafCbEg
bC8Np/sKvX1X5vGmsCRhyUPtGSFGPsko5NaYekEDgkAHpvDr0PHZrdG6LDmnIbpY8lLpzNnvR0PS
X2oPQ1fUPvp1dUuhj3uQZUe7tGU6DOhuM1uk71NeDDTY436vdY76ZuYV1vqNhsw8lNeJOfwoczbW
UMje66h88cp3r9M+cL1WpgU221iVWkPgUvC43S5pWx0rHMNciUCY2OOnP2siZL3YEWulKp7rPpeE
uwL6R1XrYp+tIKpC0O3bFtt0U2jFmsJ+9B1geVVN72e4ckGl48UqMSwpIQiRFNp362amUplD9cOe
tT+mNO96LTX9PibgRE4Zju4sUa+hMewN4YzAwuVH6lblD73aHLo8s4iks97SWl5qCRlGhcx5OgFT
KjHdC6CUmbpHvE9z6uI5P++DxD3Uo7gWrYpFpCG6LW6XOKvbuR9N+ibkf1pZ1VPamc+IoN7MqszW
GmLxS4gAI77nCPkJ0F3nBbKZGeZk3EUoeZRnpMeRR7v6vrfTwnOVnu3f4N3YU7kdIr2ffLVQf5gT
Pj6dHd/Mg7qrp/mjdkZStitx2xZQCdNZ9fG8I+ZMNcOHFrMJDztOgwDSWHhhUJYevjURbJHJd+t0
kyn1I0jVSxk6N+U4sEG0mfCzWL8uVCNbl6Jli7S1h660f7llC4cN5tYdkyH2tdK9S4kj8UqBz/yk
wUvhAK72ZuzeSaek7rK0YqvU7Q6qBgKh6GDQRL+2UzcrPXJBeNG6Gfh9O7eXYV8gr5r1bTg0cBkq
5YpY+IZ++1RwcBCvNXfjO68w8OuRVJZh0J2N0WDmDiZeedYYlCS3QFNJRf0wCcKeQHUVH/vuOzZR
yxv4vEZF3dTWVeQp5CfgMXGrqsUafEd6tCH22SwmpBXufiL9dp8EgTiMrTH5dNu7dWw5uylIyaUD
8N+ps66DSRBr2FrFbzdPxE5HYk4GArMy5Ma1Te2xhGzXXLoQaFKPi5Lq6Srm/LSarvVEZHuad2RM
dh9Ja5R+z2XaN9OY+lhhympxwx+5NSRB5d0pZAQxud4uBg9m1bDthS6PPbyNRH5NTDYOluBDcbuO
UqneWV1jXSRVpmNARNWu1125x8Bp3TRl+zpk5kptAurxcj9HxDWMantHu0GuUnQ5/HeI2sAa77XE
zDb9ZL5mNkVTkkWXszpVnizcrew0WBqmuBETKgQOYfxGOGFpGuzquX3JIuRZdm4MG0gW3LjZfnd2
llzlQ/ZiNprYtQ3UNjeFPj6I3nko6KF6SiV/yDbJcBuwwsabLKfGv7X9UNIcXDqiNNT0CzCPV7uj
2YGAmg2gfQ0boXkVRKwLUhavoZWIHVjztWOkFy3Ird/mIXfOLho53VJ12yi9s6E4v+s6KDQZJt0b
kgBfLCtuPWrKJ7sj6Oh73OcEEIPAEVB6ST4HZjpqiOcz7QZ1VOd916kkUraJezno9rgSsdtgDxhN
63JWiq0+EbtapEF1Br87AWuS7r147aM7h0G7GKX/l2gQj6Ig+a/BS2AmXPmA35ad3ykQKmycbUPF
uchpYZFgEUTC8Op+tJWrPi7sOw1ecnyBvIUirrEn48zv+uvK9xnyQ1eCSzpomImvhXmEu4WhXZGv
VKp78ifhm4i4Na2V4YYjhqd1bD+Mf1eSo5cw1Jqk7h56sylBALH0QkmRxOrrWKkx7JQm0cbNMNkz
QcN5xLJvbJAvz5Y5/otdyZFfD9GC5ZROF29wPjAw3hz06bWo1RpKcFE00GHHps2ofGsrWweElfCX
6tG40624vo7yKHmzRKaS9RGq4TNX7cxdtVOdFb7dabA+W9GmcHGNsVTJas3GVy6Gwa/SlabqzajP
qHItiRd2Oej1CgZB+ThlIRbpszMlv5xRDh+JY2QGu1mTBN4YuoECrDzWXJ7mkd6lDLqOzTBAyFT0
Wv97HOe6XLmmk27Lyum2RTH2l71ZDO3rRHXxRL2WPhnJ6CpbF/GsDXChZ8UqxgT1kONLPnmhGRFp
MIPkD1cC5gnE6dh1DkXBTrMqE0mpE4k6bP+5Q0PbBPsS8hcWha25gKT/6WCGedGUTdzAiIpE9IPM
mGLy9XDorDOL7q/y6nh2YQFGF4gEahPA7fNAptHC7BxKYz8rRlb6lhLoF47okwlKFL4Da1MOU3lF
gyF9K9Fm8DKnDvP7viQuJrVSSK+TUdXLBTVy1jWxVgjW5sgSB4nd6Qthp9Xt2DgDdJOqdWI/L6dg
vm0aM7kNAi7y328hX9FxdhA07zY9NAf2ydKQ+c9bq93ZwGcMHtmohs51bSrtZSzS8EfOPR9yeECv
injgEEVOXfaZccY45S9j/+hd0tmGbANLgXSQYycwsy3Tcugicz8aRhLdmORIXxpw+mssXoua/CS3
CpxbxZIiIjrbsH7WmYR93WlFM6yyuqcABzTtcl8tI5vSzImUTVyqWng54Ljopzng7Q8ZW7gtuSHk
Rdi7ZibWPOfwVMa6uFerovqAHiIzXxujuqa+FZlchXXXlGQKR/WTOtICXw0I5mHVV5a4aUXaNFdD
2hE9VzaNuALSMa9n/BCorpLReTL7KWypn/PgrlDUVlvCM23sGrFLgUbbEXy9aecuhI4rlApDEN1y
3lpAPrkbjGoiP7rh755p5n1trC1ovYpkcbEYFcciF8yWQOnHTMfOMii2LZzNq9hI9DPY+teGrNBh
Z9EMFgbuiMemIH0f9yYF87AnyRD4EMelxN2KhhAuD+NJHA6+n7wnHgrTIvoeBlpMnaf7PHl7qkTV
Idt4b2tZuU7Doj04KVzV70f52geFGKFzJcfO26BteNQHHRBIlFlKOIPQ6/6uMNriJmoysTMbRT5M
koQ5F6L2mZbOiTeJ0gXBtMC0BtLUUUsnY4Of6UiYe6m0/SoU+CbBCP8TDUN/ZmZ8KSKYDrQ4aaK7
cD/wS/n8Eps0FnBm3eQw1QArnTEHHpr099mNg1U8ow+P6NcSt06fLO+LyP/+5Z4YneLFRmTjoijA
QOXz6A6Z3ZXbavJA3WbmXqkZD3oQB0Br5qtqzcYqRc1EimETgHaY8e/vR//SOKMdy+zRl26ztZg6
fx49SIfC1SotOSR5m63bJJ5XXTaRW62K1AuGob7/f4wHKxPakMNMco46nhE2lXMOiZ1MNhYQhXU/
crPWu/FppP35irwCs6bvh/yywfOIGPToaOkcPtQxcSFHoZjUsOcPbWEjHS5N2h38weLNFLzhviQg
syNrcp1a+/h+5FOfdmG9EdW8+JQeC/miVM6KqqXw1W1F+9lkY3UjktG+ZT+1CIgkvusi1tue1lPH
PVeNmkBsvv8FX/aH5dk5qRH20YPlt3z+vLPs2rizZXZwcPbYQk9JbhO8arbfj3LqOU3WEDY5iNK+
TGEtqGepW2V6cN3q3RH8G6yNqXlsCLJ4c0czGn2rC61btxxJgeIK+8+VD48JfVPHKY67wBc7zXS0
Q8QNfXpANiTeBYB7BVYo22b9/YN+2ZMYB5rdslG4cE7to7UqCxvKtstOkWR2u0XVUdwDAD7qWCzc
/vtINLIxEsPP1cTW7POHoyatMyM24kPKWX5h0qokcxBXc4LwwuTp+7G+3mJ4LLYBfLcsGxfuY49v
HWOjAaQ9PlhzT2xOUA6a1wVNfh2j67snl7fY9fzIK4VqF+ZPA1gosEehoHBQLXS53H//g07NWvxX
Yffg0YLnydGGLIl9QkQVx4fRaUDgKtn4qFbjM9v+qY8J+cUgRIU1yin6+RUXqguobw7xoeh1ZVPJ
On8aKuEcRJoF5xzqTmyzOsTwxQ+Og8Y5lofiYJgOSL6Sg2WX6a6lxbWp50YeSqUvV0lRZGcOlRNv
EKIWftHYQNgszaOJSmPVVEMlTQ7kt9T3ZDeLCxw1wjPLYXlDn2pX4lJhErKncnQtUWGf32BGDKts
ME85lF170cgIsxhAT6CfXE19U5/LNzYg7czkOPHZCNSirwdRE9b4Mc8u7CFfuKErD7BFp8MY49sC
cyUPP8xUw1/t+5l46gkZSCAZwQ6HffzzE0oq4nTUdHloYsClKpiTZz2hmRvD713HbSlW4xh8fD/m
qbnCd2PjpuhZGNOfxxwLPL1za5QH2DLPqB+DS5rw2XWEZd9uLA33TJ2lHWelsKGBci6BQsh84cC6
R3uN3SCXChrio6PZwhDKhYeRxcFPPGLpSpHyrltpXfpOqaaXQmt08ngcDaOeTiFJscYbmfSuSa+U
fRe180OQJHLaYp9fXScqjVSfdnX8IU0Evl5EECmnvQzqd5xflTeB4nE1Cy0NaC/ZzQPxCcWzSITZ
IzsFHMUm3pXERFZQ6f2ktNz0UHUmCovKzEl4h6Kr/JhNxyw9s7PxjrfBT1HYWcB+dGzn1vCjvAA6
m9HjAlFKCWtCmfT5Yejz8UMJk5yY+MTM7U3ZmUnn5WZH4lpdF7Ja40ud3KVJ28BZ7zCFAhl1f41d
i3l+GQBDAK22tE0tp2tADyvCYTFtBrZWOA3fS2Wk6TdY0Qjj3IjbxB+0aLpqHai3KEdTEpWaIZEK
Maa60tySru7EKzEoKuaVbTnNF+Bpse3rTebuh2BCzda7Vdh6E45PV3I2cN6W5YDuTBXNRm8lFjlN
VqL9m1tpv4lItu8F2lrHR+ULFEWucX+Hsc0E1S8q5qdaSQMy5gyru4/qsd2gRTVV30665lEgiebS
6QzlQ9Po+nM0DaQz29hq5tjvTN0LQGtF/7hQeRF4Stv2CvoS0FvO7frZ/NtTQWpgvrOnmVd2pBMa
C7nyQqqTsreTNH00IVlEqyQt45vR1mcFFEZbwsebAcaELUh6yKdhNvdcexPdG1F/b9RxwO6PBmv+
BBQHyarNMrSr6tQ7v0QqDJLlwS1f1A4drO8gMb/upRXqm3qwYo3cV5PcyYBueOobRtM/FdnQ/DFS
dQSGx0WHg3U0Xcj6UB7QMkcjEQuk9ViexCN5JFclELofxgK3uLQDQ/LUSTTxtmVMJMT8zKdeidsb
Z1aGZ9RIFspjMeLSkC7JwEujPR2owrwkyrXbxDaLHfkW+ocuW7oZ4PDNhQq43nuCWh/7IWusLqM+
nW/ZBCM00O1gSp/07/JiZu2T4oY16K0b9upzN4jyEhYHkLhRNdkj7A6+OD37iioBG4J8Y5VRl3ll
ZiB1r4TivhZNnFzQgeEhCkPmg+eIqrX93OrKdzub8tmHPTORAVvAw8iIEJ9XkuIKfD2Pi19VJ6rh
fkZYQO53bKp7t1bGRcRtj+9MK5qlNs4OHzPJ2HIFBccqLoq5JTLcLReGWwe547eaueO9rMgI2JKN
BwdpNkJcGZwOKwjZarADZTQy42q77KonNoz2tzFX7o+4QynvyTiFezWWKYSGkPt0cFFrjfY6Onn8
kKnDgNdDIKTh15Zong2NDYJWcD3eKqM+Bnetkds0rcastNY6sBhRwIWCc0xTZZN95uA4dUqxh4OC
a5RwkB8/b+KTMZWhmQiCzYzauZOV1g3+rOblc0gvMT5z2n8ZbAE1sBSG5MA1g23882D8hBJjyDE7
YB67mJJUEa2ZsDXEn3JUc3X9/fn0pbZYRlss1KCT2ljJLr/mP4DZRPtWZPRqDppby19h5mAJ3edV
lp55hV9uFYxDpwwjQ4fTnhzSz+M0GE4OYa1nB61AklyXHZJSBM7dVunJ8s7DGoqW2aQrhO3zOssg
Dv/7c3ImotYCOAJXPXqrNSsvHBG3H0i1UPdN20aPGRet7fejfDnteUoYmDYXcEGsyzGWaitBZpdq
mR30tK+2LpbgJK8U6nZgY74swhhZ9fcD6qdmC1dC6n2GpeY/+n4hUReItScYFKLpL+3SVm8qZbTe
50B2uYe7tttc5L07NLQwkcB5duaalwkQpQG5Vc/uGisyDhOMZSgDEF+eg8pS5HZkFqI6l/Ft288D
aD/6bkKhhnjSPTHW7ugpUzQ/VlEWXZtBlbWrWR94ONm2L5auRFtrHGMv1eRdrcx0jjO3HR+kk5DX
abVN9G41A8kaWeqeUcideBv47XPJoEzWtS86pibphhJaa37gkJDXOQpVL4L4W3msKHvz/av/2476
VDCT+cBUomhe9A1fgHOZN5E7uV12IK7GhXOHKNWZA4ikLG/UMdVbAEvUww3VhjE7CELf+4GAVMFB
/e+/BC9JVFU4Li6OiEeFbd04eaSXS0FlxuXitWBt1Who1+lEvJFhxdkfJ6ZlVSkWkxKPxPVsj4Q5
Jsnw7+8fNgB3doerCiZ8R6u8QsGWQl3IDvAQaqSeao0VmhtX+svoTgT0fv/cX+p5Vhv4Jc51dGQX
KdTnPcUeDGVA7JAfOkfgdY2XuJ+3FXVYDJ3BHNFi9fpZy9m/t7svnx1jJWgxOPmi7Pg8aqCJCVyf
Zww60/0h5+7ZMkMaW9XwYap49LUJtiEJEMdmcungULsOum+MHE2Riyq2zM30IpOy3WVNV2wKE9sZ
WwDuf/9uTuzrmNKxg3HrUK0v+52pyQBnCdCqprMGLAoqhdaagbro7ftxTq04JG+EIoOTkxN5NPVC
onCLrlHSQ2TE4wZQbFwVTpw/JWXenZG5fIH+WG9MKQe8htaOeWxoPGAqQ9qBYL2VbnmgY2Ws1bTt
dlxj+jUUXXMVI7T28TJKzhxeJyYaqDWgIyo/bo/HNvAVthmhZrHJVrCzlqw223fIK/VHmKgbdcp6
PEnKMy/2xFECxAlARaMewcWxuVtGkaHAMAVkqAvzT0QHV/pz1ZePboX5/VwLOG3ff8pj2//FahjV
NqkoqJkN48uQvWG0TaCSQIhrDzKiSmxjaSVXY9u2T7KKAt/kb3mZFQ5wV9no6jo/p+D528s+Xl3/
/Q1HjQIrNxLXBmA5OGEd3ZqRPrgetKsIJmkSkrFNOABCglS9i22tuM7GUr8RwGHzBsszIwEQdvLq
V60G+buRFcl9V5i57tnIjtIPLUnGZD0Og4Pbw6RpdLUHOPvRkBXvY5Hauzh0jfusxzuZW2Gv3TZK
uCRgxWlVrTl0asPrEq23/Tlzq4+87YLWL7SxvNBms4zv5imXBxfihnHoC6FmL0XUVHsAWoTCeCe6
lh9y4bjiQppaWz2M6hsH7my5IVA8htyd5FYCe0DX9kYVpC9tZBaNl6dogBfbovwFOxFZe1JYGWxD
MbfQ8VtRBl7UFhEeM02ivhjmhJw+GYzwvnGLcv399Di10mkPI8pZLOj1Y42wwkaVGEYIXEqx5uFM
lO+MCuIKwoL+4fuhTs5EJhOlGtSYpTX9eY+10j6f3FEmh26yIi+Z7fkuxKzEc1Ko5+oQXaiFSY5c
qmM4NsNKTau5/vX9bzha86wF9s3FrH1JEwSEXtbnfwpjvh0TsWsMHESH+Hc+K8qw7t0U6mAbGNhN
myJBSMFnTawzW/fx0y9Do+XjFeMEDTJhHw0NmzM0YytTdrM5qNXO1avGvgkrvoCfK+NPC/EGtkK0
zsLOk5lptdypM7RHKlEg3ZkT/Wgb4rcAIuPyjSyK0wR94efXgMVo2mdt7e4YaG82cqe0qDtaI3ht
5yA6swOdG2z5Jv955yBX8+j0jbubiuqhU42XKOpucEf/ATHh+fvPezSb//e52FhVHksDNz6aYVEw
SRGL1iHKWlGBU0P3ZzO61q5Xq3MGy19n0mK7AbUCFTX1wvFMsthxoBsWzs4Ww1MuhYB2m1xFWXs7
gIoQEJ+ewcKPDsq/z0YLlFyFvwGTx83WCI8gmQaps0vqtjJ2wYBfFGKEebS9SIpyWw6tXS+OfnkI
EaCr3TM7xV9A+j+b+PIDsMbmAkQHlCjOY8B6AFLhYlJkewkqH9wENRPH04HmOD0qLg1+oRgWS6iS
FzEWQFJ1F2+bLHCTtUsF/WCGWp1eak2ezP8+w/hFXM8IGINbc4w3B7Vh56Ex4qdtVMhR6n3Xdveo
9g/FBDDy/RQ78d0RSqp07CzUjF/UqLYO2AezhnRLu56R+9QcKn7gdHPojW6AlYQbp3W7ripkQfvv
hz6q/pYPwDZN7vbf8DuuJ58XUo1iCtaSGqA70pGHSdP8ZdiVfgZsPrGGuMwv/QL6zRitHFXC/Zxo
YZe3wW4M7UzxzcnQnI0LjfjNse2wPlOEnXomiqHljuNSpBxTPuIorx10iMFumDLnj5xAMx4sd3ba
M6vnxGdbQqoEpBL2Bv75/O4CPa7Syu6UXa1q8doVkcAvv67blV7P01q4sdiathzPUIdOj7r45XDE
0xBb3vV/tj7u93hiVJMC1ZlJir1kHZZ+68giwrQuJBwYutXwrleR/vP7qXLqI3Lc/N/ARxv8Qrh3
HY63nRnBYpdGo6+1xsYqD5nBmYPt1FBwQOAJUCd+DbHpANG0UGrBLjfM/rlCHFv+tPpkgOdf6vaZ
z3hyMGTSZCdwN/nicICexc0GVVV2OOQZhyi3dUranEorU+f6zM3k1NRc7EYwwqKXBTvh88ezMwMg
REuVnZUP1oaDXcMsxjnHbDlxOhKuBNkJ959lQzlabmOS2qWRF8oOI8d63hSBau8LrvSAoOkrnqND
9W/0p7+7CJ1gHO65/MCDOrrbqZjl1TE6r12Ategmz6QJf7gTaELac3vliSPLcUAHwQiXU+uY7dhx
LKWGNlFmUDUjVegv9VLZREgOAYiHP2PfLv6Bj99P/WME538fkEpLYLLv4DV1tE1aQVyp0O2oN9q3
uSZcIdJWHXCXCu8R/Wd8G2TOFV4Z+6qvDov50Pfjn5qidOoASlS+KNeUz9OmrMreSVEl7oQjg3fH
Jipjhg+arWcTjt+Z7fPUG14CrvSFWmFQG3werF66vtbkujuS3aQne2WTkkbvQwr4YcTTqh6cGw1+
978/IQU0nV1cVIBqjgaducCWzVS5u3BsTR8Nj7M1oSxvqwFn3++HOvl8rD1sjGCuMGc/Px/puARN
qWWw6wjiezbdSFeR6qbWfeSgIfXcHGW2hR/njTlXxsf3Yy+PcVTvgEtQqy8OJ8BCR48ZBYWpoAhx
d3pvkCveQZINMjimbKHxmcc8MRRfEUMeHR8TlRyZo8cUyIgsjB13c+ymyarUG3J9QulaqNRbbf7n
eGZOhuUOAnSPwQhI5+fhAjkMtjHY7s6IsJZUpHPfu0n6k5DkDhBRamdOCO3EMejyYLATTSz4YD5/
Hq/M0NNUKV5/6ZgBOFSyj67YT3GndfV0dLb2ZAc/ujGJxUU5hovUGSfi3ht0mlCEi+dDTl1Lg7ev
HbXCHbXRX4wmoKOZGkOwyeJM466saHXkaWhW8aodZ7u8dPR5GJBXalya3dqaUyQSZQb3XcTKvTMu
GQEx5p/bf541YEoGd2reL+f+0ckb4O806WgZd3GkoORUg6xXN5Mt8t7H91j++1KEzcUGQIeWE9E+
2mxk2o+JTCJl12h1s9KbSjsE8axh/Wt1ZwrfE8chQy3ArLrgdcc0RGuq6jHs9WCnxVF5WVbcSjFi
Fc65/AhxYs2TuUEhz1TBQPG4mjfcmpupzv4tyNrFtTgOn3AJNVs/FFrZeSEROgiVc9u57zAVuXci
E4eDlgTUfCfHSgu9YIrEjdZbtrKqdbvTt+kU4qcQ0XEWW5jZ11Pb/SNGzqHDZZAyQeMHE1N7vBFj
16e6kClsYuwXsVkN81vE8a9gmM4Zk53aK+DbkqcMEiwIw/28mAYVCykt0J1djSMMhgQK5ImkoyMg
de3MJz9Rm3CKLURpQspU1z1at0aeINpcNnrT7qJ7E3OQXZ3A6lBZjFj2QY7497WjEcO2HGULFny0
21daJXJhFO6uNYhrxK38IsatwKcSPLNIT21ICweRrhJXAfakz+9QuGMPJcF28OgP33pbfzSC4SnW
cZAQ4tItMUT//sFO3Z1px3KlYo2SrPzFJG9Ao9pE0kXBHNh3ZT2Ne1XN03tS7SBJwXJAbKMd/oez
81iOG9na7RMhAt5MYcqxaEVSEicIUQYm4YGEyaf/V+lOjiiGGH3jjPqoWygAicxtvr0+ArONQYw5
3eluVp8yyIKHyir7g9uNHwFE3/vKkNxSHiZSIau8PKL/SU3gCk1yZGbwMEiAEFG5uv1OaHN5nksv
YOBZVHFRqupnLq32g9f83k5Cy5jD59IT/2uewl6lbUxayvFjGrgFL73NLlwFgr3834/97wuxTXEd
iw4qFCDvTag7V2OKAiNgOm8V430XZAIYhGt/cDt/f5CAoS5mIHgIshdbb+LNuWvFqg+Dd5jLrdjP
uHjuZnMxE2rX6j+v2z8v9eaGoDkG2rjiUWWm+r3fWTghyxu6Tted4X8aTCDL/36Af38nl+uhiCTX
okPy9jCrvLpobWHg7+T6n0Q/ooiuhk/GEtzqlOiFY36QL7/3wthDTbqvVNYIMd8sSq3lIiuOSHk3
mEe3X81djdT1g7t694VdpO2EQGQlb8eJ9KZ0i5aM7LAZ9nYwjLa87osy2xEsfdTMfP9SnAcsd8ob
7ptoIPftzKo9hqeWRbciXwonodC9RbnorQ826/cu5WDaeFHesrO9rX1ms8csfMAyhL4xMoPdZvvK
7b4RS36Ein3nhGbPvGgfUf/yDb+tBEJf1zRNWs5hyLabNRW3Hc14z5Sx1d9b47VZa/tWihu4S4lr
jWHN2c2gGZj/IpKM0vrFY+c1cTf/Nzzo5QwmhiYf4HEbHt/7n6sHZLaT2mnpHxy/XI+Fkf7MoRDv
PG9bPvjk31mnf1zpzUGFEC6o9Fr4hxQ9Vw7zZpn7nXTa4aPhgL9P4MstIUmj/3+hHr+5pa61WhcJ
Ja4PGoruxlZHZ/UeXM966Vrzo8ji3YtdJhPZNT1qcpe7/p8jYaGlvPiV9BnId2de1YYO4lwb4J8Y
7VTMJAferPLDv7eYd5YtjVCGYAOYb9S3L3/+PxcNBjOgitPh3tWb66Ukx5DpTDFZjlnzwVt791J0
+NEKM0HEtNSflyqEhVzh4vDY1yu60xwggJkZFUii+qOu63uXojPAuDN3Bs/vzUaWK+xr8WXwcX7w
gy+jM7sPHoT30EdW88FdvffWXPYXNGUG2oW3WmRMUgIppUE8iD8DeKDsSXPmb5D2jqaeffvvL4s9
k/AWKB2Z6pt139l+N+jycluXuklqt2Oceb0XO631UWXjnaOHqBP9GnEn6/ltXWyrbCCw7HaHxoda
U6gZoYWVjON2U2LU8bHr1d/xEGuCvjyDT5j+2W8V1jkal40o4cKjn8efxITZodJxaVCyrQ+Q/P1T
13h5grx8/eA4em8zoVZL1nCpGfnOmy/AsWpb20Y6SfDOtt1QGIo57rr7YJn8PUGCrpV8Qaf1SojN
cNifq99Jh6azNSs4SjOVh2GcvNtJK+WpS/P+0PUoBP2qGm454BmjRdl0RozQhdnWNKGr8vq/nfSM
dFxkCcyYXXY1h/mOP39NO+RWMUx2wH62trf9qttR1Xoy+fd6ffNSL1fxqE+RmPHVA4N682iVNMY6
RZl+NEqj2tloVc9uqqUJZ8d6TwkZVatqYP71ffnftrX/d2UuywulEkDP7M/787bVSQ1P847N0DVX
+ESIE6NImNas2vjl3zf5Zq/hUhdZHE1tOttMYtpvtrWgCMphnUvzaPWTMF+Q9m7+NzBs01lspXP3
74u92W24GEkHZ7/FRI7JWfHmYiUsYwNuAWLLIK+gJfkiGlutC0e41TeNdD+qjL3ZBlxqmhRRiD0v
AlMqKm+fI6DZCrBicbooBb6WjbFEtJAp+qV4zCBzLcIJ064Pvsi/nuglmr/UxzgHaUu9zdZm1oMU
1YZKZy20U1FDwzX0bIt94Zb7//g8f18qYI9jT6U19eb+BlHxOJVEf9Fv9KWEPcZzgBuKqXNXlj7L
D27try/ick4gb6QZdenjvq1Oz9gDMUhri1NZBlaoqLrulE3FQiiLOY1RO+MXt4SlML3nf9/om13u
8iKpi1G2oOoIFfhtv7xSa8DUBINIVuYCqwlUc29XW/vw36/CNsr/Lq0oqgR/fnbbDO2VlIbJIySy
EFZy67yYqvngXt5bH9wF5R7SV2r8l3v9n5hFmw32RtPPT2mwZUd/QzJkesXwiaB4/iCqZ86Hv+x/
ytC/HxyldnprFxDsX5PdgVuZw9xDXzVlVk4hOvUtkpii77V0BPNRWPjexNQQvOKQO8ICKYPHFLMx
S9fsyxJ0athohtASi0kdHR9tt/u6paK93/SmwZQAAUqybd3lA8N3rx02mJseEqRHBfvjllIaSka3
XXDpGoo5B0bUMnvdyHr8rGWb8cmvZsn4zTzuq7HQQLx6+g1/aUBfwFjGW2QEUxEBV12Pfa+ZSTAP
CIrBzZU3GHyUF4ptGxnAuIwYRLz7vALJe87ZYFS0eVNeXsRp4y9E+dNTaRtVUuT2UkCxWdyvtd0v
AZCmCj9A9Do/J9dEOBWsWQMNtV+/eF7dL/wgzLoiB35ZA2MKlJAjamPXbwE016yZNTaSrXg0+Qsf
N7hG+xzj8TLUrV4cg9Q3Py8rEHXgZqWKJ1W5WTgViBMJutI9PTT9BwpFWhJB0XgvQprrF30STQEs
qq5js+VfSu25PPa5u143pqcg6A5pxD/pO2fF7M7O5YTuppvXg7usTJVXlp7Ita5f3LHS5M7YNFky
YGOgjHQNDJjwxej1eKkL8cPZvPms+QJUGXO0S5kw4Jx9S7fZPfkD1nbRZvUlv6ft9v0Ea5VZbjfS
cR7j+afWFA4UxvbUedjWjBXT3Ck35nAGlvqYs0HQUCqaPfbOzXEQw3yfbzA/+CW6YpIgM2acllDh
IS/XKmZ2zH5cnhcp019aagjnyi+c9lFf3fyp7YQA79ou1wVyib2uie0uNbLtWZ9T/1F5RCFp57TH
dK3WEpcFH3BrpYozysz1OHuMtZq+XzY7QA5IOZgowDDSTzEUZNKqkmsVCR+rIGY59AoaFUNeoG3a
2grTVbhVnInZDsJlNtsYmo92ag0BKxggpROj7rXvJiaRPsnctoedJdzBB6GstY/TvMkvhul5IE0Z
IAZ1s1jBGYWUfApKy57YLLfpPFEx9Y6uHSgFEdyZlrDCATPUViZ8MibMMDpzxdGdF4j4ptHmdx4O
e4nCePGbVo7zzax53a0pA4oBlrscOYv0IhzXtfpSj31Bg9Lw8nDyx+lzYEjtVgS5MSYGPpH1vp16
674f/ZTxmAqbshA8lMG7yLUZaiNzwHFaVHJvpWtv3PU4NnqxlS96LIH8RfrGVM7VYC3rFWZY0ti7
dSAxSNPAPq6LZuyH3na+zEUJCQpdZu5BTbOHc4Bh6OdqMDqLpAmXJp/2fmJ7ZlOB04Sfc8+QCaDH
Jq1ROC5I1x/NoKuv2gC2azhvznqapRzKXTdBwIpGGGTf21ETx9o1tQrO59x/nVq9Dc7Yr7MQmeOu
vLim0eg+2A3CjH6otDZy7VT97BpDTwYNnGRkMPII2SiYtS2yB7PBSluA1XSGtYm6zXCvyfKgCloq
V8loWrhwzcg4D0GRuy+zjsOYJt1xrwfrEJXZVlGzK+pIbA1ecX4ZPGWMjrPqN1Hu5Vi43+vZA8wG
ifmmD2amXpqyuE7TypFMTuA/iZYzf3Kttrwp164/aVqp7sFC4nFntfXryuTj/W9aqSdV+brY83oz
WsFU76fVlMcibb1XG0bV5YEr+7OVWttB6WXKuCSkhjrpp7X7bneyBuVnbns5dfbPgmHC5s71a1SE
AsXqSc0rk+GL18uTgQH7d4sZgjNOW/NxIR4/Ll6jnjJhyR1qF3ErCyiduV+qPY6d7K5raVzlNbo8
HFVyY98YKthh46LtRhK1LiyHaXxZSl2FpWbDDy87+HXTyhrGTrFzT8iT5DOxTpqoYlYpLnWV82A4
iF4AaQsqQVRpcVKDauYfVwsRWy1K87YJ6DB0i+sgqbKTRb7a6fPo3IBiNQ3246A9dEBW50gzyrzb
ua422JGohcfY4Jrl2bH3S4BOonaqLISzMz9ppm3fYKfjJqku7ZvUsbNDXerDedzcYJ+Ndb67jMLd
YeupP2AXPVnh0ObiRixoUE276k8Tat1kalqpRbaNWx1+jt3Fh7suqWJVaR3Rgm7zcMy34Lnx5vbU
2s2a+NqKsNGZ+n3LDOIh6KvgYvWx3cuuy07LKEFiGiYoPBNnqeeVaOEmh5DFMEGGI/Em3DEWUyue
1Daigw2MUZxL6ed3Y5sNbZzxipa41+2Rr8zZzFd2EaiahZcdfGZ8jjDVcM9dMWwGHu3W+Qf549+B
I50gCpg4/FzaJuabVAr5YVO1tSdOXpBWezNzvSUMxkHFqwZ8dAWPceUO4mtu2Jy3/w7qfkM4/gyB
0FIQAEHQgTZgve1y5hQPVdcNxOMuVJDINSf9VEnTAtoLgGan2crG59DPblMMetzLPqxZPxQzXQ+Q
io14MwqMDw1H3Q55ZWZRoQpMNhkZE1fdYE1NjDwKETpNlnhax/5yQCiGjH1Hric5pMi0/n0/f4eP
3M4l7qc+ZF328T/Dx7Zx7GrSDXFysDo9bzQw9/PsTrim2h91QN42nogeuRYzO2AqyKL+iveX1fBU
62xgN9ahxZRlyL+WS1HtEWutJz5HgPFq/u6zaTxPFR6DdgHI13HmGkXV3Cdp85H0+K085/cvQjp5
yQcuUJ23vBPPy5nVLlR1Go2mUvGiei9xtuyHykcVYYyV31W5Lg/+tLhHHIV1SsmWG24BE+f/fg2X
1OrtqoKZSIaHIuHvIZdUn4rcHNfq1BW1D60Szp+Y+zwugU9Bgkqt0MZwEquTxX7tZed/cPn3PigE
Apeu8cUC7a28rDfgB/Qk0Qy+zNYtqtbgeu6kSkrd3Bjval6Kxc2IL9Bg/vu+31t+XI7yPUAqGqBv
Uk7TqjF3FqSAICfMWMwEiJ1RLtcI6z5Cbf3WWr19xozW0itALoRw4M2uIbwVLeboitOoi/Kk2hrc
Zr512121ySWRQNLxQoUmyp4C61koHZDTnH9Qa7rUJP76ES7cqItnoA8V5s/vzUUbrDYOoJPOlOMz
YLz0HhDh4zb6iiNKfGQ98t6LJdVFx2OjiCWx//NyvdKqvi1lBWpyGG4t0YxJmrtYESG7e4JIgDmR
6NLYQjOV/Pc3+7tYSgsNKsVfY1u+JLkeGPUZ8O05isUfDnM7ZbdqogP170u98/GgbaMSxEs1/67L
lH4zpxSIqpM+w9xuhloS5NZDVHg5or4tD2J4dievcI3YgHT+wRJ+5xFTWYeaeTHNwZDS+vMRU8cV
S51m1UlYmAFwWj9Z429DkxRXgDWAGz5Czi9ad/r+79t+59uhKwlJFAQPNbe381vZQuZaVbCxRsxM
drXPPgmjv7mXnBIf6DTfe8IXUR+NSOOiHn5zSsh1w7/bA/tFzlWcxaT0GB8HO6JB+oz1RnMC2JdR
4ug2iOnp8P/xfi9EKkqLF7O9t0tJWxlBDrxRnLoKSvgEgPc+IzKEGWB0sZt58uxCZCYE1AYY+352
/Pdzfm/jIMGiRgyN9EKQeSM9MRA8sGXLjBjb0LC2MR2wZ42eZb8CHKDsPa2+6YsC93i27IXZlXor
OrlrJtw2PqjQIRh471WAX0HtzztnZubNj9EdJd06K5nEZSLr3FnSOmJZXu2qKSh3ynOBrUpA2bKu
3bgsBrS8w+pTjnW/bbr47LbglstefQtq4n9pjpFr9ATxgzQjVQzbDhhtnWSrTskgX9JTK1oTSnuN
+81qn3Wj/6UPY5MAXnhwgpIp7MGWka2Q6Sl/zUlRi/xlrYxnbQp+4ir4uJgTVGln+wpPYgnbQDcx
Ltf6xFylmzQAZ1XOKzUDKQ6qa7cXyhjilYDnJIUtUVcafM89QSSk6TWcc/dBx+k7roE+JJkJYWMe
sdI2sbaBGLYNMSn9zSa2e14UiPa5+uz2lqI4gkvjsj6LsrDDmYGVY1VnGjh/p7gONsMDIh0oqBNe
T5/R/5Ut66HTJAUBZ7hL8w4Lo06pxPGnz23eEa/jNpfQRkBjUT1ty4Itct0/awvOIGldYrkDDT6E
NEA2AF42JGm/6WT+ZIrioRuXNMa9+9jUabpbKjgfRKv8J5l569XmHFqAXCLK1wNjLNaNOzonv3E+
d1Xqxq1VaqcSWHdITZjGpCs+b8P6Fc8M+1ulUYNo0q2/tc1eHlPq4ierbXeODiIGoL1PXryWOw+a
3Z4ZpHWnoPZEbufTaJmoeEAzbOIUpXDobxvN8hoUbK1J1Niuh+OA0c5RF4gAqE79CCC0vJn99drS
rOwG9UwRm7K79+0OqGhpvVBV00PHzbadHkjGf3IZxNZkvXbEYHuYINsRSgNOOfWmosEBJz6ZwC5q
AzoOc4Fj7An/e26YBSR77+5So4JIggK1JG88GaKdw47eSTjqQw9tlZOs5OiMi6ytY63azAQtqf1z
0RhKgQDRF6BjXS+aay94HVxKZss63KqVzYO53j1BDWRK635jjdFdcs1Ya5UT6qtXQhEqX2WtXswN
zoCBGwsTgP5BG/JPzQqSnuLHnSBABGRj73vIQDe6mukbedpwlVm5iAa7FjvPUAXsVG+72nJ9z5+h
jwswnPBFAaLYulgdePaTPS915OYaMjN3/eamsI2zPr+HPJRjd1ABfE/TcoBObmCC523c/EgyiAZo
jLfW9c+DCG5a42JlU0y7XrSHGhsjZyD9nazgBsLqGtlMSe3TycI1yMfavN1K/ZXKEVlIaXwLKvQt
+XLfiQLSQPcLvZS3x60G6xAMxuKpNRQCOLc4SN//JZikCrHgxmtv1l8oeWC04gbTcdUmY1csXpUE
VY38U8u+b7ljQSvDYUHTuutpLrWQROlH4BdWDP/ZSmaO5Gjo8KQAfn1nd+MrirRfUkHN75vgoA/N
D8PtGQ/m5C483pHNjE4EWvsT1c+r1CtshHJrvevnbPg1z/VNh20ReMbusRm5at5l+E40zhfGkamj
lsuXsVr1yLeyKhk1c30d88zepaLk59QBnjat+1ktWJBCDtqSZVZR09hfGn9KMrdeYsKrW7NOzzqD
F7fYMLR3WS9vxbC+yDVLI7ytlhsjHZ5h4N67M9y9sCE3bhij3IKdmbtB1AcoYScMqw9BUxlJDSI7
FG6dRppV/DJLQ1a71fbqc9mXWEFAaM2AL97l65An6yDgyg/2l751i2jcJvG5yTxsUy5+SuBC+hBc
DrIMB5Vi5Fr9r62hDEVJu4wpUfXXfm/YtHLLm7WpBsRufovpg9tc8KVAb3RXj8y60eJWOpRGUg8O
kO1ucqemto70pbRv8tVwETC3JTZu7PR8THeOB5mRp/e58b0vFxAIY7JSUD3I9Fdd0zgIV9M7TX3b
RSo1glCfDSdmoJfdaMh2s7a2MV3i6gqrWZ+5wcpO+jEb9j6uErverLN4XLK7dm0ey6zVkwkRfFyw
U8Mfyu+1zVn2Suobu2Hj3RTVusZ5SffBm3VAhPPy2lCnCQnNKWGRympClVEx6vfVmk3hNKTuvssy
DrBisfazrW93xP5V1EJSu4YjSwugLOLFFxPF2VXsN9O4NjX1A94TxRI0igYWGLdeP8G37dVPr+sa
KuH+mOAjzxnTV8bOVzbi8WBE/DO0D7JxcHjyhiUGQedGdWa34VKtB6PHr0HVwk0y1PFMXOOBGM+z
t1FpJIo01tbnfKNUKqeNeb5xIT3BhW0EsRX79fSlWSwjWug+XSSq2oMhzHpvzABwGDy519vtAWcV
99xWuRkKi5Kw0kBMhaY1yNt+gNjuqW547ESGtzd/04OTY2bJHHoXMa4zJ93SN7tZjMz/UtfY23Vx
w8L/3tUlbk+pwQGlg2SZDZFQp8dIRRhduEyVvINgj60Dg3YEvz0Lt1RfjVn7qXlOnhhAZPFIqxy+
TQNvvmz+Ys4Ipp2i9UOnHrwoUOa9phob2ost40nDiqKWeR/ma5XfSi8jVeLZrMOGlmsg/kn19Eq2
Gcpro7PpGNmRoSstskqc2szCGXiR6mdaUVjVtexaOW3/o/VhHqVMHhwtig7XqcL8j/I94lOtO3tW
JZPURl1ct/0Qb0r+tHvoXZ3s5ZW0wLLq/ecut14KzRX7EWMuztJGJnJusohFT2ur9rRDS28jVF7/
0xkXNufAeQzwWcAzb8JuyuvayLkg4QxzxTpkLS7+bp1IGDD51Tue2ss5z2N8UmzsTyiC6nXdx2ba
nAW+Npw6xtmw6AVvuS12TnNxedHpt1GhFWczSOt90+cIWYEt3YMr96OqaKu7ElQvRQ4jB2Hh/Wra
9KUSymAkyIfPl8tvTg1SN8/gH2A9lOBGjHbPznnSIwcUXhNM9fRw7waqweG05T7kcJMGgzZfKX8w
74cuz3ebibquCcSrsKmTVpQck85UdjRKXbCxYP4g8/YppXl0gJt6P9buGFmi+op6jWbGBPHdFhyv
ZLR8FsbPXLNF5HUTGDu8UNKtow2n6nty7lti5CdtoQDLC+gemLkFIxuk6e3osl8OrN+ImfP6nAOG
OeQzJkhLXj+gLanoPPkplLp0mJ+KC6JsMY1He85vDRl8z5fyLPv+0hEWzd3qE94spvB2wsna3UxX
edf0y91adnYseu+nj/lmOLoFvIJRHCvT0Pai4ptNg9k+0/3lOHJbOG2i7b/iNcZ37FVfg5lgjKy5
w8THpU7a5V2Sm055XVn2F0GbIKbcl0X25M5R45R9ZKU5PiBYoyaX4mS0QZ4ODWXhXunzAaZLSgum
gRYO4S8uFj4qZdjz1eStP+iw35iz/KpNerrzG9wFexqs0ZyNbI6F3sVym+5Hs/oB0OIpLwFabwT/
z6XOMSimoowoxFixzUADaY3TXdF1aMkw7IYApyIgNH1Jr77GorKBGDAC5oqCacHFb/PKcOtYN/rs
MPliDlf11F+1IviUBVYZS7/Al9kT9rG9tHGGQHzOxmVfqQqb5Ka7Q1XZhAyOMHtY+YmnT9cMYDBC
oxZpn5cyQypf+Xi0FNn2uRjwBRYT2EPsiOtoqUd/b7SQsWiTLfcpzcZEh6Ma2rqLmQvmlufRWuU+
1bWk7wtFFttYDz1TsecVnXRi1cuEzWX5gnUY3mBArwSWw3uOzFOjFfdkqieMOG61khselDVGELnr
yGj16dRt/We9qqfDvM3WjTe7VzWSqgdH1+xXh08pzPxNvZSr0ayhPTtz3PgkMaIt1A34nCYyN53j
d9g249xbzs3c4gC3uq0k/yHSDdzUOAqzzR9Td5LkGY521EaR79YJaERf5V+dTj7pyl2SFE1AvLYt
9Z0m28KOal7iBul8R2Om3W31RNPKKVI6yMZ47MkzE6M2vlUZhkuVrx60PMDhOa9fA0XLfJu7IMES
p+gSGsrGFTtT/VQvuXEcphUYJrojJqHkqkLkI+vdaq3fG8Mqv9FM2fBqLdtkrbBjVbVX7aeiqRNZ
NdeWrpFtib2zVtahHQJW2mBloUcbBJRbFRK1LLvGSMurTVyM9JpyyW6F5uVopbDBY2iT7NonKbUC
grjArx6Hcf7ipcaV2Rmf8sJt99i5yRsjWzfevHff16MeZe50nNSkRRSpv6Fu8w6k9HSMGAOLbCcl
5exIEtw57Xfl0p+hW+GhtKTjYeswSluc3opLPX8ZL0RTQFkLf+inkfRHBSYl9z9J2rsnf978vVUU
FjeBFV4XrF2UKQLlxSTxEdSBOdLx9g26ma7i9kIrsgiLwXgy3fHcCGK5uVET46A8NKnJX0PaHoOy
CHZLJ6/T3muf4YE9Zv2IYV1xXmRm0gPrv2WT+9W3t+utS6+UFdyli4/TTrpkpEyK8mJj+tNti283
+2xRONgYbhb5taXp6sWvMusX/0L9bexKvjwkXOO5M6pgxiMKEHEc8FV1ycV47NXAAdQIS52u3Dfh
9G51hDM/DIk1FQ4vUA3rdzij2Ml5i6hRhkwRI8WRFeuD/d3Ut29Lmt9pGcyywAFXv1jOK68WN4JG
G5iT67FHLLrPvbBofTFueGgljTKphHGeHJMEV/d/eJfJL9tFFOlPdJ0MxN9pybnUpL9Wr/2EhJcD
aXrFVuh3L+47Rau4pZ0aXgDRzL5aOTbi1rCvypRNqEzXRHSEzYqDHJy1Bk5SpPTEhTg0JeTTxjBu
M1QVYZ2un/KsYqmM9detNr/Buax/kuT9rMZyvPed0UvGnihQMsESAuS436ZF22E9eA+Qow2BdECz
sTyOCOsT4r+TMeIDZ/Zbn3h0IK2cU2lmMwpRKqz3KWb1WOFdLDbMvNwtmfHaiCXAAmxhgDdTXbwt
/S1dgz7Uul470DTvYkcN1k3KCFgUQAoKu4tgVMewqsqJmoylT4/5luIUebGSzXVrimgM3y+zcUPM
WEf5QqO9r+YHxuq+pKo1dt6cvlgVhz7rt7m1zOl1NetnTYl7lbk3Q5bjn5abONj605R4zfrkr/6D
bsz10bZGmcxdfttJJ73enO2ucfzTuuYyVqLIQ1shmSkn3T0yO33WYJaHiPypCtlLcNJzVm3tFDJh
1j+FLr6J+07V4JA2+bXBuiQWfvbglmgsWr08Zk7rx7Nn3zVyfcZ/Otj5eMdNq0ijcZytKzWN2ByC
N6iyEfBwr8/RIPMvktz+qrK9eHOLNbyYxfKa+tB0m2PW2GdVNj7l5H7d16WbAknKin2buiVGdg6J
P64AiTfWR2oCIpkMpzwA738RtnmTz/0UEic+wfqaMOBdiu+tu/koKHR8vwwAT4A3NQztkbfm7pAm
cjMftZrZWrwmZTQot8Z9zL7DBoD/C9+4xGmKr2yfFYlDsSTCAwIglbrF7v6b3nvzgdbrlaycL5Yo
flAjKfFV7R/8dGwPja55ieXKnNO2NZOqcGXkj2P+cwm2ExyGn5SvzXvM3aZnw0+HZGyUETLpx3iN
UqCBnGI8r/m0Hua+u+1bxBayk3dFv2FL2YsdlvSsmADbZ0iF93x9+IAWWtRbBhD2CYBsmNelH3Pi
EA/4bu6QWIJkOvSqyMiMSrcM60Gm4TjLp1b6SE96ydHIAHk3mp8r9JxJRckkHAfjzsqdR6vABM8v
Idx5Sq+PuJleKWXdNJpOSo5RqSddgV8xP0P9Lr7lyJtUJrfYwqaJjGmw4korm8QHQPy7jnHXIcAg
sl9gLa3znJ5KgQJFdeUPPPvUQWzFQ+kGv9ouc8O0ndewEbAPnS6/mUgneaWmdxiMZVKhKzlkqEBE
U0HmR0zUhA1Imn2nvO0zpbwqzAj1sfdsvKi0ympnpGKi8qG7n6oq1U+MBsIBDgYr1MzqE9MBdJeV
850CUB+tnk/sE5TXee9T+MbBnANQw9FPdct5LOB2+cprEwm5KdLXptkZhXxWRAKgx8WtMhnDdVZ3
CFkRzKsW2AAKczvK4nd8pq613PwKDewKlfBnL+uXm8pZzHiinB0KAC9Jqq1NQteMgMH3r52uGWL6
qcGD8OxXVTlfpRV0u7UI6mOr+yrJe4agkQqmMTHGL1W1d7Wu/7SVea38llMx0K9LF+leRrHjqHVD
u6sEjmt+I4/+yFt1K0jCmzdq8ViZDwUqzqhDgYfSwQuuFz+Y9qqdH4innsUyr8lM4TLyev0wus6v
oG4RJW2Xgm6ZaXuF/GePnUd349XUG+pldkOc5u5RfH3D4pHW+1z9slZiCcykRWRfPHep9t65gUxj
7aJqW135uKREuJlYbkd/EvGs+XeYzovEgZiCTqyTn/ueqsZAYMTMXfkr09dPwiEDrJo2wCB5IwxS
JtbEZh7npmJtDnDSja5/cCZTxBTKX3RGhOrQWrMXyxPVfkC1h5KP2rPIWzec1YybmdPVx6odzdAR
3ZNSKK76ixBuKmZIR/AgI81P553hL0WSt42dQMrlxGhvB3c+ZFV5tZqU8DbtIauxqGZLBGbZ+ePV
ZfMZp9m8IaFGiwuTO9YdnKcHQNhRr23FrqtQ16mtIlWRErtNZ1tOs4/YyZVsycSmV72zEZ8GNpm9
K+qz5ePROhUFp1tJQEUtWdMTw6Fc7lJMCRQWZ8G6PXYb1GkYrfZ3d+38nULzf50a669uwaSwZ27K
M7suJsU5dkjnQ5nNz5uAb+0Dev2F05ZKelmaZLlFH5ciLXEGD0CbD/6jtYkpKekXJVM6ZPfsmlnk
TyRGa52eapCSyf+Rdl67kSNLGn4iAvTmtjxLUrdaUqvNDdGW3ns+/X6p2T1HRRFFaHYwGIwDojKZ
JjLiN8NQ3Y9O8gU18uhXTSNtoyXw7lS0fw5RCVKnNG5xEvopF76bIGS6ycvso5P7z1BnkjNWh2A4
TcPDz9T44I+8anJp2nlRFO2MsjpIk3lfWyOqAKqV7HLf+SIV4Z9OqnvqNEgcOmr5RPs1uEFglOQw
R2I619NkP5XNuAHUk36vxiG/zSxneDJjz6KskqailRLENK1RKuSfZWOXqYOw3Zbq/dDWiNDbw1+E
7epj69BCR1zopDnyPhuLyZU5hTeaJ3/0FftHF+vHutbzQ9mYCO538X6aIgX0lPLUW768HeLSv4k8
AFVdLTxUMeA51qn8PLUaWEswCDdFqn7ODDoMPpyHfQ8C6q6qnS++THLDjXtf6R534ug9I4wOGDDt
vtcDNRBOxns6FJ9qlLrQlOCEy33zVsqB2Jo0YTD0TiikmUOtPer55Er5SGXG/GLx9DtPtbJFiLDZ
mn1Xfe/jmMvMCB78JB73o4VfKKiTR72RnE3LL9yXsNQo+FW4g8Hkvokr52iFcflpHFQW6dQ5d0aM
7/zUJ9lHMsDyhHiZqmz0Ut53UoqvtoYlWsGloKt+v8X9I9kqKDxsTLCA+74sn00vERUkvGj9IfhU
iCaLVGLTTcIUezLOtl3zrTAm/MNkgC1Jdq+if79p0mb84+PcBFQR7gvI5DICmDscJU0vDrXQMqsT
Stdob7CTBrvaNpVW71G777Z1lKvw+xKgsmNoPuYUFpItTm8VdqSDfhiK+Lmz1eYGe7Vv+Mo6buTJ
/geInsc6SDjJ0+4+k4vnKdOe6HR+rSUZkFrWZqcODgU+u98CNdomAx1eNGUC3GgHVysC595xgI2h
X3esfM7JliI28+H9CXP5j09bAUHqZ1Raz4CvaLfAYdmjWt9QtQriU4XI+k7S7D8md5Lvdd4GbRhq
XuFA8ubfliWG21ITobhOLdpQvG+dqjyOqJZ9tEAib5RAt2+kZrjndE/OEm6kmzLCQpGEXnIrT3U2
gaf9TkLV3Pk6SqZOBbBILsuPjWd+g5+Ma0Fff02A8u6tjjeGFiYPkZXfGqGMLakuucnksUCCQr3t
zeyXnOIEUdkWF28h6Qet6cKHcPRJnXT7a5v4X6ua5502VY+pwRLpQ+pHnfNHUId8pWqPce/H21ST
GuqPJATNNN7WmYJ7rvfQAzMMfelDrbYHNdasvT1R5poCCXh8Et4h0/85qfzHUiFvwmDkO+/IiGQv
uEnC+lnnEWECBN2byFurcMdZFOkfCs/x0XOKHzKWpZZdpMeh1Fca/2+ZEsjA2IDtXiAOcD8vwQ0O
O1Dzs8A/p0OY3jpW1rUbqDjlGhVEAAhmsBhodZCjZB3NCvQSL+NMYx6iAGBKrh71zq8ua/uTJ7Ed
qZt5bk5n+laZsvrpemN/AUCBYw9yUIib62RXotX+ijpRqNpg6SiWnK1Er07YcTwFjdp/iXxbfR8b
WODMUNsH9mPJGuIcc3n/jEyy0M0oOJeJnwCUV1iZjRn6uwx88+P1US0ABAQw0YGfBNoOkNHlqEIc
l/sc+P051SJwr9JkFxTmYgxSN54W+w9cC17EdRnKwwFeq5G4ZjUk8sqIl34FdEnEvVQEpVhAl79C
MVs976lrnGutTvZYsE7HpBzKmzrRykMf2ROVHrCC8K/9aNuoUrQCEV36tqDZHBYvWrIQbC/jF6nd
JlS4MMSSCnmLdry8mzoVZ2eg2yvwlAVIF6C5/4aa7ZGA2pFtT0F4dsoiubWiyUEcHqqLl7TypzKs
1JV4S0MzcckmfYNG+MZQQfYqRWtLn15taclHBRcbpENKSmRyBG7g+mJaigU2FNAPCCugL7PPaKb5
pAxF5p9bJfF+sOgeE1g3D8MwrFGHF04AQcG0YPVpgKjkGcQIOSIn0fCcOsdYYQi/24gHqJftc3o3
uzjzf5ZxuaaIIL7M7NQxMN4Et8UbmrkUo391AEAQ8oDSa/7ZMxNZ21Aai+mDGjmtnuvTuLBEDEsI
jNA5580/13iBI0NeoTTpuRknXDbQjcbTNu1oZhST4XQ7uYh0bXs95tLgOHCYSqEu8UY3vZk0Hxfb
GhX5YcxaahYyelX1MJrP1+MsfDgD0zkT4rzJSjFmO20sCtJ1P0vPldIq2zAzba41KtN43oHsCUn/
BA7vy/WgS5gsjm1ECGC1GgLSefnpvKYOrQmkAT4A0D6p30ibOte6T6pFQyVwPGef1S15TqdNB1NA
EChXvlNMWJzqMGGEUCLSUgYzcPkbwB/1xVSG6bmNEEjcxqB7hYMy9z9iYEiqd55Myf/6wGcb8kVX
gnsEoBQaW9C0ZzGpKeIQO0LQBj3ubUMboIKFKNm2UuvicD3U7MP+E4oTHCM6Qzglzi6SsWy7Qu8r
+1TqyDukVb7nf/3bDwFFBSl9CuA6XQ+4OLZXAWeHDcZDTVQYJfILaaP8TsFkbEzYcyBWteF9l+TL
2FDuJKGhSg8zexaqDL0WU80URj8V7Q+TiveIPtn0uJTBOJJW14camDX1YprXbZhCaHr/UBGFRIkF
oBhKE+rl0jHNfBhMo7dO+eh5n3AsVw7oq2s8TZs1t82lWSVfByHJMU4FdSYJhOpmYUN5sk5TrwDt
iJObl5qd5BRfr49JrIdXp+nLnHLTszo5DWwkZi7HBKqnqpVaQ+XeyJSfvGmq+0Y2cOGB2YM4Q61N
0GGkHGv3Pjat6X3H3T/RuYTJr0TGMVdqQ1QqxEsgdE5mHZA3ylVxcvzOW7l7Z4fqP1HAqqMj6rAH
52LlkUPjFOs75Ca5mA+y71Fx19VhJcrSzgOi/p8os5lUh3HSW3DLJ0w9H0p4c6MehxTBnQ/qWP+w
ISmuLMfFgPChaYijOfFGXpLWs6fYE7odRjycSoWHa+XfYCNIR0/ub7QiOV5fKgvTKBxt0MXR2ISw
ly+XSmxXeWwq4Ok8HUg45VxjDxcvWjnAFqMIFRIYDVQjX1QoXl3vpXBIB77nnHKjhE4DaegYsERX
jpKF/aXKr6LMxkKWl8Bhlx2UXFDwBVoDew0bAb360I0Ypa58qVkmIRYggkov4jQmkrnWbGkAJSpa
fUhRzE2QyyxRRTii5Bx8iLN0eAwjTVuZw4VNjfMNbmGkSWJbz+7ZLq3SLMNBEC+ZWP1KGg/yJ8gC
2wS7aYRfHYwEniQgNB+paMfyvxksKtmwFzCYQUX3cpl0nh/Ahna4gTK6B/GkPnBN/exV53OBUuf1
Jbn0GYUi9//Fmp3IgKfCQGs8bgSAitsCZM9WVszfvamtvIzm9j7/fEKDNQOWnTx3Lv0z9GMv5R3X
XBhQEj1VUHN/AsUSiDyH7u+ha/SxxIfB8U76UFrbROVpemdFYTod+zhr262PZNcHLaX0X5StpG9i
0ET+hkJF9bUxjFh//9FKCw5+A2L/4M7nL0pUQ5VpHJCj6Sko7aVMlve+nq4peS19AFXQj2QAnCgz
zD625086PZhQKGYheLOZkomueJ7UpbLpMNyKV9bWwpEHcRA+g0z2r9E1vlxbaoVSL/LE1qmwIa+c
oCp2/dan9PSsUdcFLmpX2g8HXLW6sqPmqevL9+fil4XPCTLs82PJS+Cq1+gynqqkrv9U3RiB5R++
cPMj3q8H1cbHbnMfpz12qaVePgbtqOzev9i5vDAOYPjUa2aLHSydn2kqi71oqR5K1MRNpKq3Zfx+
3XKbb4quIy9IhFPmBLvA1JJ6CAf7pOAvuukBViB0N7QrU7p00GNlaMGnIiWGhXP5LdHv8MMhGO1T
NAbdByMN8qPiAY57/6SBGmPVUE4g/RZH86vrJOj9YRrg3p2mSv+OzvwzDM9bI8h+XQ+ztDB5z4iM
mxPvzbdR5UbCX54Mv1H8n0Xc3du1eQo4AVStqWi19iuTJ1LdWdom3k//iTe7v2IwfL1sEa9UqGmO
af5xUvJbDCm/kofcymBsN5ZTPwBY/nx9oItfzURWFwEYHU+oWWLqZ4MMUo7APdKH21BN6RgH8afr
QZZOFUg0JppWL3zh2Tavg66DyR2bJzQu4kOH2MEmmUzaamOv7K+HmvNbXzY2YXA6oO6mIU12uUAk
DyC+PkjGyUG6DuGNOixpY1MKSjeWF40/hctZua+6OD8mbddGN6mPFN2uLQ0PCFJfq3TSbU/+UeV5
tzLXS9OA+BSlVU5xUtfZDpE7UYxrC/Nk98oRq0SwrFX7ACfn2/U5WFpMyOow16RbVI5n060HA+gv
gzh1Th87tyWI7aGb5sVtqBu70cvuosZ3+4rO2PXAS7sG902ZdzFmKGh7X869mY2j2gEmPSFtq3yK
ApvObOI0qMbg7YVeS+7sUwlBm5WwYs/PNw/W4oAuqewSXMz7qzOh7Wm2llFrnhoD0j5cehM8ilR9
LHSBwBlMZ+XgXrw8qOk4wo0Rj/H5OGtsD225UdHiTVXIbs5Wtw9m0ZySktaIPN3apbH1nRoE1xQ/
XZ/ipVSQ008WCagCSXn2ZuYRx9NqGq2ToXmA+bEwIOWoEN7u1H3otL8qoz5JprUy4oUZhtcidhUc
O+SiZscTyP8sHmrPPI0l+ldZR4OnCrz0a4eT88mqV3mrYpPOvih1zhdTLgtK+NxQAEYRRDaUx04w
r/u9XVfFTrVQu7k+lwv7EfqejpGmrCO2P2fx9X1TdmR45qmK/N/UAYqzqBsdbJjxD/+/SLP5U4cI
VFnlIzQ5FTIUqQBNmamLTg76Xisp9MIeRHFcyLJx2XOgzxaIoVZZG0+6ROtGN3/RvxsfGrL3+GRG
aLfcWUjoGqBvZIBv18e4sDIvZlN801e7sO+1QDEDxohC8MlotL9xG2OdKIhbgbfLIn2Dwv7KSbf4
BXlWcrnYls2pcxkzrPu+AMRknYDnhLuo9rXjqGTNHi2FYOWGXppXsm9RUxGTO8+/K7DsTlJK8Al5
o2wSIExl6T/EXv8jR4KuyMKf16dzKR6pGvkUBSOKlmJLvprOplCdMotQEwONhi194iub0ozuhqT5
GEbBKQ7XuOKLAcnCKcbTJ6MndxnQHoABZobiu5TA9oPn1VtKq8Lc1VI3SRB+RuHs978YInqMyCHi
LEVmehkRY2batFnPVVTa4HIkyChwxKu9Ylv1rdYqQPm1uj5dD7p0lMEQNxCBxL3sjXewmaR6EeW6
D65B+hK3wy+E0Z7go7rR9P8MZc1yKzpEU1LLUKEztGf2WqT8tOS4uRu0Jt33jfYvzphXA5u/0wuE
lWu0gvh+efEcaN5PLXLuk1xd8/BZWidctiodG9FIna8TXoGSFlUqcSa4ZmjlVGcEs8w/LJQAlE3T
IcuFrsLf659trhIi8jqo7zSn4dhrQjz7crEMXmYmie9IJ5y69DM42fQsS4O8U2JuJCnNNLczQZSa
ZvU7HCoQxTJs3EH11vQZl445bHygoGuYNHEaXP6OHgn5UZE634Wj/dx64R/yxgfNotCU2ViTlLvU
g613ffBLaxZVclHQ5fJ902xsNMMEJV6zkNCsCY+xPpm3UJb7yrXqPOp3IOezYH895stLan4Hc9+L
/go3MC+T2UCpGg9NUASuZJVxv1FVVFj2adjEwW0F2dwCTWxnzU1kGaDiTPiZ9NY/9ZjseRsL0EXt
0qhskT+bgMEd02JowhN8REUBE9rn2coLQ8z62x/L2xN3KYxl5oUEJzDIeJkEF7pq5zY2SMheolly
fU6WrhtsSln0PNiFPPXllBjofnVgzAPXGqmA1eNvzws/l1K7cqstLDFdtJYQiaVx/MaJYawsuJ4e
Mx966SMk+UNPa34jF86BctONieN3I0srbR+RFswm8MVE8KWJ+LZBUeVyEncSBryZ4dTpZ2OUul86
aFb7tjCBYkE/let2FxpJax0mJaESHjde6K9M8MLZIqrfXOR4P1PsFP/91aVnBVWIu2AYuGOdtZtM
NbdRF5/9Xq2RtYzuNF9eGfZyQNuizC8uoXn3UB7acNDqhmGjJLWLhulzPWLmPpSHxke7oVVDeXd9
DS1FxKflBYFCFWNejIm6zLDiLpROWt84ytYeuinfaoMM/6ozUxTIO+ym8ZQyuP0P10MvLF8hZy2U
pYXK0bxCM9WB5AToDZ8kmTgpDbV7W4PCGvKJ358M0joBSU8uQTo6hyzQeQ1GqrzSSS6KD1XSoZe0
C70GMHaBCWcNxbNL167bpeFxL/EVOZVFTn+5eAaR4Wd5I518NTA+YK+VcyiXsFHPTQeQc8Ux98UW
b75jqN3hc0g07oLZYQBmkiumwuYQMVWSpQHqgHrWstGHwaHJbbXNWgkBOguAOZ82QFwK3qAZHj0o
z5j96v7fOEvMdBOTop9Slvdt5TQASBQ/mYzjBBO92RX4pz5WZVh+pR6af6xxSol2eA7W2qENfDvc
eJlcgg0tsvxv4jihsjFN2Gvo0JUaTOsxhLGIczs1jQq5tj/Xl9P8GWxqyIjxFBV3g+hYWbMJl1v8
CVMZWU7ozV+ycE/lKqaooQXRLUCv27rKXUT/fvNkfGcV8CUy7zaqxtxM+MXMIgOMNrrKS+ANKxaK
kVowHgw9bPZdJVUr+3V29/4TStSuKC+AnX6Ront1JJlmAWUyzXo3qcYIVLB8Ro4DtmlUQfxEA/D6
nM5OhzfRZgMLeBHEGgqubuzRIlYhSermtxF1UicunmLV+HU93NLgQFBgFsB2EHXwyy0z4opM7Xnq
XAlAVlBYR6py962nP6OIWv+Lodmkiw7SRQxjbh3jlXlnOPB43MqUDh7Wh6CKZH8fVNi2lWopHUtD
e3738FgjjA7PBWTN5mWEoqbMDxy4d9UJ9IsoRUUPo1c6Bwmx0l0XIJZxPeDsCOLzAdECY6jTA8eP
a364d03umPBdS9dHuGVXtBAUM738q0xrkynWwavD538DiRYNLqv8KT7sq1XpKRLlA4lAYRQWqDua
cBL9IVqZv+Xh/DfK7DqmcxI3TtqWLuqR+iGMs7jY5GOtf27CJLRW1sdiMGFtQlLNET7XdJwAgndD
m5WuXWhPpa18cxKkoFsn+n39G81fEi9zB1IIJQfxmVB1v5y7IMNo0C+60q0R65KqbwgSQV2FWDjF
D5i977sp2ygJsHsP8QOy1/1K/IVvJzq5XBmow5BHzmY1NloSZ5yUePaGyFEfUTp2sQA6NU55lCNr
W8kIB2TRxrIQ5fBg7kkbqfW2Rq6sfF6xSGaLCOV1cmb+wotu3lYuJHvIS2XIXLNRt3BbpZ0uBR8j
y3oMDWNNZHAhGMg0ROb5vvRu5tfl5KGuR6GjRj16ENp+Su439kaVnDZ3lbpGaUYnP2nc65O9sKhg
8jJKPImwKJhXw3gIprmmeTVUQjW+QfDK2kfhaNyZRhavhFr4rBSGHEMTB4CBMeLlstIjXXKmyKuY
zdC7tV/UAWJd/vLuAVkyt554CXKuzf2j1K7rBj1GvIoahldvsi52ELfh5xwiZMKjlT25MCaKr8Ih
hI0CEmZWwUByy2r4t5WL+FO858U77DnhpMP1MS0kEqDpBYaQxcHLZ+5UZTdQEuGaVkg3/B6nDtMa
FZJngzpE/Ne2imOYavfepP2xmz/XIy+NzwEUiqodbMo36X+qd7UXtCmMN8XwMcRW+0OT+msg0IVF
yDOO/ivPafKVeTJc5zVCSmHVUs7qf5UwpCzEiOgN0OC+PhyxxGYb+nWgl3l+dStkUqTVHchZt27N
h8nRPyhj5469/TDp+s7sUQe8Hm9hYHRggbRRP9c40LTLJR9E0jgljd+6/Yie+QaLo34b09e+lxR/
2r8/lnCCRGsR+JxuzLYXSrhQi0PGpkdtg5+x9SindbZtOn3l6bIwiaLSROZISiSS+8tBlY1VdKrT
dS5sC4Ta4470tke8p9zlOcJ+jb/26J09vcVZiMcPb30QPuzr+X3UIswayZraulOJ1Yab8RiEPwfy
UdnlXZP8QRC6oimpTNVtmbfDt9hqx5Wi6Kzi8PIT0AGCh2GinPHmUVoaOU4tida4Yz5ig+CNkQuV
cborpVI6V3J86vDt3ozKe4VYGboAnpET0kujsiKm5tWClQM46lI8NC70Lv8bl+Y4bJxcLjYtcjLw
f9q1TvT8FmLpcDgD3aKsRRF/jsP0ggoijTNOLhgX6Q6HCf8OWifpNaS4b5mKxtr1VbsUj240oB1K
hiC0Z0U0pCaGNkki2SUfjg+O7hyCCZ1QTU0/DqG+UgSbb0cxOCFJyeZARJf083I2E6/AvCj3ZVej
F3OrNFa/bVReRaUdSyvjmi+Yl1BAB5lEjk82ymWosFO1Gp8/2bWDCfUKRdvVtSaoaT6oO4C61ug9
BrX0/fpsvkndXsKyTEBKcM2+/XyeEyHPFMrUeqHxIRZ5HKvmKPvag2n+UJ3+k95rCBWk8d2AMgCs
/Xfio8SKEaY8LFfeg6QVswXbWZUfjimSmci1dOLw+e6rVYX0frpmGDc/hv6JZFFkNDCqgmJyOcOJ
WVoh/rqymyCsF2+MMch3LRzMPwIzYPVygKiuln68PsHzo0gERaIYmDlZIUm4+Oyv96Pd0zQEaeZi
udEiXAG80U1r6NNQF8Nd3IzFNk0z+xhl9XAoSXZWYHnz+5j44Cq5h3lvO+THs0HnCtq5Iz1lt6aw
9ISYUX8jV1Qvro9yMQoAEQfwPmiPefUAJwlDK7tS5iXqjHsbJde9OjXvdHETS4UKLiAl2hW8Bi2x
W1/NZYbiZ8hdIrtwpLWTnYXIPDWF8c7bSkQRUFRuXxIxTtHLKFFVS1kFKsKlhq9vekTbNkgB66Lx
Om6tES0+OQ3XbKAXDhqCCjAZh9pbQFkFYCpQEdNxVQpReKQexyaCmi9nzTvzTzE6VYZeomIUBVhv
dsyk6ZjyOkPjSM7LwgbG4+S3AytkDd/w4iP7OnMiEFmMKAPTYKIJql5O42BZkTV0qU6gaue1f6bx
Pp4+J0GLIO9PKck3vHdx+/odl85ewwWvCj4aGfRBXzv4aJQAdi9NfHuAfFxfqgv3B/wE4eIK2M2B
k3X5uzD+stB0NFSXbB9hWt9M0C8MHwEPIIunJivT/SYRF9PAqWaSjIOc0uc9xLZFyLaSJsKZ9bms
azdBwcD2lLswtQ6V1vwOQfRA+v5e64r7/pEKgLhIQHCUmJ+ssTdqqFI5KkLK0l1lqojDjIhwFOWh
w6RjZaAL1xfAqP8EM2fvGkOr7DquTdXVvQo5WBXIAsLISBP/zL3Ju9eszkJnSe+y8syrVcv+RXi8
5MjVuUyovM3Co66SNUZaaK4cw2MfutJ/Ki1cpepeHXZZbFk7ZWApcdGVK+tpYeeC3sG2Qxb9VGiZ
l+spC1tvwMxrcgNlePR6VrJvqfdmN3y9/jXn1XFx+gHIojKLMh0L6s2GUqsxS81wciO56D3UUSwr
2VaJ6jxhw4UwCRJ2TUdWVOXdOXN6c9ylVdTcpqWs/a4k7Iy2jeQjYqgikgVvTKvtz3Yiqz9keqGk
h2PodZTZiyLf5QV6r3hzBJp+AohdBbtYzwcf8du6t46GWSNIhDw+gnk4zd+anB75ZkSX+YuX2/K0
K6PGabaVOcJ1vD4HC4tM42gGNAVDTHlD3fIQNgZLokxuRy8Z2ZHcrerm2Gcy2gjtoS4axJ3WCuML
5wVo9pctzFuJwuDl902tfDQqBdWGJtb/Ujjc52htao39ZSqdlQ27cItSM+LZzFoS3MbZIo58o07p
0I1uFRj9TQxyZOMVXnK4PolLA0JnUpTqoGpBt7scUI/GY4mb20SDztJ2UuQ9So3xqGaOvM274PP1
YMtf7L/BZrNXJAoeYTWeyqHd9odEUgYXkfX0iLcTQm1Brx/zsGaloqS8slZe8OazC+hiscwO+iTF
0a7BSMkd6nK8Q3V0+DDZ2nSePLFy9SR6zAo0a1B6LG71KVBdNDPpEo6duclSKdpfn4ilY4IbHloc
hXPBc7yc9UlhT+QDs66maEuYGLHeKX77h1+1liUtpLmUzPHhAAVkYqE4W0UDlG0jqnmQVYl3EwzT
jd/Xe1NBWxCVoJ91ovy4PrLFTwz5l4SCTjMFu8uRGQbKGYaDfg5i11Fym+ZOUW8iB6JolOXac0qT
9FEp7AChH/Qiv1wPvjitDBd2Hhh2njGXwTnAUi8w7AmBJW8ynibba7/ZXaLmX3tS1ZXMcHHn4KqD
2guR2OuXweJUhTbR81YqdRz+GqT+pSY7QGr7a4EmW1m/iyMTfip0yKjvzukUuT8pSgdbxG0REtnZ
QfML4agG97x4WIm0dOzg5Q60W6grUDO4HJbXD+k0wYh3nbyg4Yca986yyA2vf6nFZWlTGgRAyRk+
P0enYXIMz9G4J3XzZ1JWNxUglxx1yU3sOX8nb1o5TJcyL9CToh5CB5tLU7zMXr0WMNkcUJppRteI
MI8LgkLahtREtk6tGuj/Jrlr4AJkts5HI+x/x/7qi35puUDF0RE0oKULuOXyB5g1ryK5kUdXa9M/
Rjn+SQfn2UsDoY+Sv/+ZRxOQErao+MP2mi1NHmZSKvfG6JpaOCLj63sfS7XIVuZ06RuqvBoYEtUC
xZ6d5k1mTU2AtKeLx1x9aNNRcpvc7k4mQvLIlNMsL6FZna4vnKWNwPULbJPiPAt0tjy7Uo1s5JNG
1zOlP76dfWgHjyZgqK6RlxdvjNeRZm/lHvYCyIJ8dAdT0o+xk4QY69CtCrtwOjiSmX1F6arYoaYX
HXJDkm+UHpkk1SvVTZCjnnV93IvLB5oRzQJA8aoz+6QYGKZoIXqoheloaeHlZB7GsE63Ia4aezUe
1+y0l+OhikEzmVR+XqWt6ii2O9TrXd0qbhF2oZXkyU9NnH/oYOheH9viN8X/mXxKBuowV8VQJG1Q
x7AdeRx6jjtkpbFP0qQ4USsxV14Ga6HE9fXqGKgnFZkhnmGuaeW0Q+JefioxEXTTVB7X3gKLU+jQ
sKKarsGKnS0gKyyqynOI1crFbQczpARrgUls9GE00ZZ9/xzyoQRzixYItYjLgfm6KSWRYmNChUyj
gyBOpH+FuxqPm6pMB+1fRKORRKvFFPosc9WEaEK2N6v00Y26Juo2dtAjcjtoXqlhcZBna9jwpaSC
BirlF8ohrJDZTJa11AWTlcpuO3oHRAC/U62L93RMToWMhrnvPASSsbs+oUv34OuY6uWEjnEd50FP
BbbSw3Bn2H12DgJ7DRS+tEZ0SpBY0glXunn9OpmUKrMrkghesT8rOXzQkf3Gv0A+ZvmazNVLh3+e
A1O7ZptRfeD1KH7Mq8Xfx4Dj+paKWdTXCOJLmD+0hYmwWqRZqP2WMKyLQM2+IcWcPI2RqdxgiRx8
6Dq5+uHVI8aloTdt8rSKD2WTxQcvUbIzTg84YxW2iq2vlB/6oRu2PIikm7zQevQRa2HdgOHKUw9A
feMomfGrtNAwrXKv3umh4x8tszStTcBc7GLcjX8Xntwd48AvuYrt6WdaOtp9K6s+1E15SPdq13Qv
kln3ySSVZyhC42M4GApK2EIyWx0q6zBGnvnVCHXky5I2/CxFCgKp8dDtcnpON9JgJ9s+n0wUgqVq
I3U9ov9lNyqu1gXjc6d75UbmdX1XGymKp86YQBDA5ORzNebSLoiFt7dmph8zqwIiNng43ChS47m1
b/2oogh7DjVrXNtu9V+lmoTPk1YqrjFV9o+0QxvbVCjgD0qMvLefrVVeFpYtGl+Uljm2VYAAs/ux
jSxQuj55DmAcFLnbUuxGXZm8NSr54sqlO0n2a1LQnhcgLGf06q6jfq7xcVG/kU/QxG40vNo2Rmu/
U7vhpdwBdkUwsmi+kJ1eLl07xa1FHybe+nGi3PvGcOpzKvRoyB7kthTUrFJbqdUvpTdobFCrtFiZ
b97fA1oRZeCzNU2vd1CuTBAVkcokH+4xQihNF2lnTAtSvVK/Xj953txRL5cFogZwwYA9zkFOSqSO
LU/24Gx6OJZjBFVOm15K+yNWIOrTv4mFegfoFHQW5pmiP42mDjc/OIdY2t6Bw9NuIEqjmIjfyf56
qDcrUwyLP3jwmi9s6ctPKHyysABwMGGtGuNpaCyJyudgr0R5c1WIKJRMQG4AQaLyfxml4/mg07yL
z7oZ2J+VwrP32K7oW9k3MKRp22GjqElz05KO766P7816IbJ4e9JEtyHXzXutbZR40TQyPnAH3rBz
ksC5C20vwqEDnfd7pfCDe/FoW2tvLy0XhNkUoGoWOLw5VA2rj0BtzQbDWS9DzFTp/D7ZWYXO34cS
idXKMJcmWLM0CvnAGkHIzCY4VBO5q/w6OSMsAMiiSuxDLEnDU1L1yV4KkehUG+Eophb5yntjKTK4
AWLD1qKxNDvaQhIbLWsj1HuHfviWTmP3Gw1X8LAT9uXsGu0EotU86L6xhhpdmmKebiL55lFsqeKX
vb44u6qd9KCJznWB/u3kox5bS5HKwM3ycH0VLYZiCUEMoYxMS2YWSiK1U1srOqMG7yNwrlliQNZG
UdB7vx5qacFCBfhPqFmGI+kKuQBe5Gc8eH9qTYszm11O+yQup51Zwdgqu6J/78uUTSIsNgVNXUBV
ZykI4mVmGZN5YB+BlVDB+xVOTx6cro/szd0koogGPe1BstQ54iNyeq9JZCQnNL+TT2ZoOhg4aaTF
chVU57GDrLCSEC/NJV0dOG827TS0rC8/G9Ykia2gWHKOJJxAGqrdPGHacIvwrrnN0qZHWVpeuxSX
TlSMnSkRE5Vy23xDGLWGPjI2u4nZ5KemzIrbweiClW23NJkQcmgas/CpPM0qJ31sFE2F6vxZaYrx
Th9AcubOFHwIIbLsvdJ2VqZyMR7bG69bHhcsz8uphGVU5nC747MXd9lN7ajBnaqHD07FKd5Nkbzy
Ilw6VfB7pajPU43qmtiQr/a2EqN2bjYcn5jYhBtck50NtALUwadkPI3Idm9Qv/U2SG2sgZmXPh+H
GaAg5lZ5qw+l5VFUdGFyhgWGWQf2jB1QD4SO6v317bC0OEHIgI/jLQq9SvyQV0P08lCqNeynzn5X
5iTexXcJAfdz1yj4xMDLJhdWV5Ak4iNdPDXYgbwLhXgfcA58ZS9DSk5ZJaNT4TluSvEnfK/LrRqk
4T4BcHXIu246ar6EnVffhoc8HFaiL80sXU6ObMqLAl95GT33cE0cffzewb1T4rOKCDeeWFrZGAtH
tRAJoKAI5AkH5NlC1XxdTY2AiTR1T7+TTd4KTuL031WMI4/Xv+DCdKoKHWqKekJLbM4VxBBSsYux
i85jOJanAJuaTWAk6q4GybdLpjC/YbXeFH3X7nL6yyvRNXGQzL6mKjJ9+KF8zzcrdWjLOvfGkPAB
ck4Uv6b+G5pYEnyUGhlzYT8XYWjjKwGKjdE4uoi153/9tkjaejs6Q6ztghZvpZ2UAnbc9L7UB5tA
SetHSr/hc4G02O8IVpF29JLJHjFthPGy0eng+ly0tRXfQY4GIIAO74hrl+T/pHWpfUvlcvzVm7WK
eyqPP2lbkXTcX5/5heNBSNRRSQU2S9l4lu44etVWZF3hOeI6+6akeGzbiLvDOzIRWOE8ibbY/ASu
njdrROCFgxDmkwBJKjKFuHmm5Vleknl6F57zoNNqvI/r+BFf1dbaqIanafeO2gz67vpw39bJ/7mX
aZyC0xDYmsut09dTDHstRGW8Df1gJzWTBcDGar/5jtXrvAs88xOYaMBZ8dQBV5KGuP9JxUldqXe+
gITmaw6sgsAOs/JpPl7+kHiMcZ5rMP6mvCa3GPNV8h1Hl3QD0rz8JjtQY+tI6XE9w5UBKJMzfKqS
PkYFgc/xUelpdoeIvdXbyAmslafhC3J/9uNQe2KKuH35aXOD+yKOMcuRy+Bs9FL5KFeashkBUuEg
hR78HQVj5UYLJv2xb7H20Do1O8LzSArcdxK4B36sPTZFDaxNU9k3ueqfO+CL8gZcRHLMFHXcopNZ
HtThfzg7rx27caZdX5EA5XAqrdxtt7udeuZEcFSOlERJV/8/sje+7aVeaMFzNAOPMVykyGKx6g2V
6me2KfY1dMO9J+fpTeqlxr7qMtngXKfU+q6eJtS0VM7R2ezkfJZl6/4Yu9w4lFk4BwbPuVOPjEO0
gyHknLUa5GA+pNU7r2tCrBNs44g7krwvMku/68vaeVuB+32TKR1NrKxRnAuuCvXjoDWY3pSmfl+h
moD/XvFZL4doP7pFjFlDkuIGU9ezuLg8zoPGdfWLbfWDQbCKW8RNUxx/SioWgZfFWjAA5j561Wy+
TWlhHRrVyR7kmJRfJvBKezF21iM92eZhznAvFFK18XYKMTMKZI1LG6svEJ/V50soMHfWcPN5Z+F5
cRBq2u/xgTGOMrS0vwXrmxwN8iCYB0tqgoDb9Y7M4VcNlekmF6u3e/sQKumMDaVRYUT++iG8dfDR
GAaQhA37S92GKe48NdHn9FIMs3IaOpBmqt4WZ2HW7T7RxmEjBbp1kZElL/oeS2Nq/WbWxlkRitGk
l0W8/EMrB3mOG4QXww6/rr+fmkFivkg181pdx7RpnM1BiXqSSTLmHbaSwy5x9eheNRWAUJ2+9RK4
NTWSEBucG3kP4fT6m6lRa2eIHiQXXZ3NT+gYie9A6RSciyxDbDBWb3w2QLOLQJLGTnmhEV33ZTLq
5hxd5mjSfRHp2r4fvTYwWuzbkw7gzOtreSOto45ChQjt4gW7t5pbVytQcgo7uqipS6U16vWOPupg
4rfMQvafQtB8EQ7yRmVvfMVbI4POZasAHuQRtxo5rtq6GdQRGXM9GTPftuPJO1dt5cC37gAZ+LGR
28e2gAy9kYrcuI4p7lDdRNPEZh+tbgUzcgqnq53oktiiBK5vjh/Qq4DIaydQVL1G7kVGdTUxAHq9
vto3dpJB3YriAzERDO/q9KOkGI2iS+KLMqjpIWo9C90kzTwAI1Y2hqJ3yrZc3S8GhJZFbnx5xa6Z
Y0pcRE4pkuiipKYz7rGrGT9LqH0B3TrzqVVHvHgTWZ+yrh73dhMn97Nh5m8iA+NK3tQd2UpaHCZS
l/tEmfC1LKqfqjL3je/WOGUCIceoMcbd9tg0wn0XeeZ0sQerPdZuq53IZTxYxmzYWTjKMXJagT0t
iqSRbymYerZNHO5zUAGGr07VgAdIWiqn1ArH02CHbbfTJ8M4aWQS30QVN89VNojJR08Vx9QYnJQC
QeCijfH4vEgU+JM9dKcsDk2sG7ie/Jwy51tXr6M6EK5b4X9q0fX1w94GPlrQ+8KTRE445+aYx0Om
mBsf+pF2lzD4ybSneNfbtC9PZp1XQSiN/qBMU7Ez3NK671qstEqtQCAvKdJ9W0UDiHo597CpzeFJ
H5X3ZjlZO5tT9BBNc4s/axmKT/WAYwwE13R+VKEa+UNi4NONr8NlKSnMvjn0FKFl9jltQyqAjoMn
XN0Yw5FgTr7GXzpQKxrhXHjYEdatU13UwYyerAYfZzN0vY+20oLpcGGpKLWyy0tLHgpEkH0DT+93
MXfw0Ub1jVSbHhuOa06AjEW9i01I4ZWT2UEmsdDSANqaQZGJ5lCxEqx5Gt0BYBYpspd5jZu0Nyi7
pLeMvZxRVN+4uH4lZat961AnQFsC6P7LcnKd9RU3iZZeQgwp0gO6KW1HZ6VPngcx4IHEtfy9jxP3
SS+k5ezqzJrfJWadZDuQUnZ8wOOX0+u66fShxaQey7jE/iF0NWr2CRq5b1NLueM14na+BhfiGfm3
cd7j2uBpl1HmZo+Zbohb+gS3x/ZbvI8j38vc2A4Mb/QgRANkafdx0eEsjIac9dGbsNGpKKF8JFZa
vFGljpS3g1HvN7uTuXJQHSmkrxmJJ3w31I1H8GpIzwrdiKMdRoFugqdTODtvJHSQ6GdRae73aNan
79g6Uunue/kz07rmecY1MsLWSIufMrWf0h2OpT0YrGpElKkCxn4AZNRiRybwiPRTU5XfS6OZaCXJ
vv2h1el8nzpT+bmom9zdVfoEtdtvyeq+955Wa37p4h/4ztEyp33MeBqWPnC/ITxO7IWHnIbCFkHl
xosUjjlVGpJzKm3rEttAd08f+o7LDqz/ftQj8y12GcoOjSv1sVCTdG+ZoXeosFds/MI0uo0Yad6I
kA4gEIpSngt6e3URqCXuwKIwl4vAlf9OoasHVdNNG1f6jYsOOwsiJu8/CJrrxrNsxxAREdx5sGbN
jjzUovuixgbXcUMvqHNydNUKrcfXb5pVHrEoMVH8ZUgmhmr/uk1rpTmAQKUMTzA18x+eNen6KR2i
uPENNC27fT9P7V+yh3+PSYKLb8fyTddgtiKVuD6pXXjyQn3ysRajM9zQ8xoSH0bOxvNpdZX+HgzY
Lpg7mFu88K6TslybxtrzUuUkW++rKSX+hHVi3FXCE3+HLPk10tLDgzTMe5z89nokBXviiBwzRFq2
gKuEjDTpSjU5dR1kdfbt9e+2Rgz9Ho3OOtvFpB2zrhW0eGPQ2nXDUzGrabkTXS8+u1pBj1h6aqT7
YZfh0ZElWnLBUDQyfa3IlTeKVJF8Eiq37MXCc8b6+PrPWp2UX7/K/g3jQe6IItL1GthanZUdCoxn
RetaX0+j/Dxl6RbA7lf35Y/Q/2sYCkQU9sF+gsxafVQzxcd4KG3l1NEDG+/aVC3HXYYzYLkPjap9
5hjLAT+4rkdr1ww73TskJeZle2Jr+lHmRl5/TlOExnwVaeiHXLOywp/SQox3dhRN+R2x3jhWSq/o
d8nkNtkO6Ju9lXrdWixeQSCeEA6gerhaLG8C/V24iHVEfae+cbQEC/vGbjay2FsHAAkmWCDEUHRB
VrlkiCxSbztKeBLFMFFgbkzlOZ2GTA+kSc1j61a+DpW/vswCI+dooyRDoft6A1CFbSc8dBEgAcn8
2CC4MvnzjKf1aW5+dsXU3CM6NWzhA9aVpGVYa6mY8VgmgHL+rodtLXZd5LYIymHLrWQRbRCMuKUq
DorS/GjHhqJ6x1tFKNU5y5KNILq6n36PDi0AYQLqMwgyXY+OuHDDk0lLzkanuzskc8hd3X5XpOZD
WXp3hZmd9cl5LDfZxjd2ENQexJF5Cy4F09XFFFLRzxRjSs4qjOJd6o74LZuYBL5+qNdMzd/zowcK
fJYr+MWpTt1IG9qhSc6anfWzXzull+8jpbYRY3ELEk3UQbEtrY1B/myp7Twqtg4XJjdF/5Z6iZVs
3JQ3fxAANDhNCPm8pI7S83c7RW9jSPha6Ovz/B2R2bcUE8UiQx1EYKNpVp30wjiltkkJs95w8aMo
+nKj82Ai/nCDUUde77jS1Mi6IjM+a4ZZRrt8spyPnuzUfVpm370xtx/K0DLuRokuyTjbDY35tPmK
qXX+r2L30VE1sWad6WxADUrt+VSlevyko8Xy4E5CeXLqebF6leX4pRBkaKiGINyPX3pS+Mj2OfsI
Kulh6Ol6IJPlPY92xQME1MXwaIuuuRd9TT7nDLN6KFAyOCqR17znlw5VoJcyRLEri8YTd0SiPbRz
ivtR6nzDX1gJ9FQg+yoH6x7VMm/XhnN051Ry9qluzL4o4UxEgjpyoAqZ8Tu7ZtcnVvtxUJH9UTr9
mztooJkqoZ3rsBuP2Ry+mfHW+CSSXPfrxa42A8R7hAqHTijCWxdihH4yi8j+HgHUavwpbGPfGqP6
fYvN3E9FBUs1FWjZBe2kO59IdFOf52xvUXoYQXLbwrlTKeBe6srAv9HA0JVSSLvDUcHekdjO970s
mr2stbe8p7RvbtoOsP4KW//Rmvn0Li7N/gNQ+OhQTMCKNGeRB4jb/EyNoVoUznFZdoYKDU4nPszo
F/9jmG3x0AB8vtemuKx2Tge6vMoaqUDSVrsKA8zI+UbKXuLuMKvtD13Re7F7/VjeSN2ga5MHstio
DqxDrSqwo489JT7XlYhOLuTKAAdv82FATHzf157x9xfJgtoh0sBhfNkimNiqmpZ58bkTtfMEy5mI
U5jmc9tE3cYtciuuUfEB7bkIIr1AClnIpRl4SidnodJL801DmXnQTM78+T8sIfkTTAca6SCerwN3
ocwwO1BWOxeNvUubiUp53/lGm753i/nvUyMYCIQmIhYImnVNB50iuyvMPgFMjnb8chDI1Qw3jf9S
e2mJ1sjk0EBCLGtxO1h16lVbb5wmahAY1YWFPIke3rmKZdyXbjNshcEl0VolYvCKINnSJqRObS3J
xx/dXjcMrcIlwJ9H08b2Go0nzsAxEkC4cYj+Auec81jRxUqeQJEfuRXev/4F162bX3eThaQbGRRY
dXPdujFHMVb9xFahQ+wph9JDy2BvCsPbqRMNwKB3dRzv3WyqPgrTSg5aLqoC3/lS1QMkHhzz6MbC
nXZ2Pqb/lkvvPtj4hauG5u9fiAUjiC2EyV947iQarrIo/iVn4AtnreDhXer9x1hX35We91DpypNb
uIe0qndm1fwHdzuL8vL/Bl+lJiZFTFF7TnJGhGM4R1QC3rl21KEDK+ONw7Qkki/2AikQ1yG9f953
13shyaSNYp+ZnJFbIPkfEX0P4l4R7ztKB4eoSIodauxbqd+tKEhvDBGlpYEHSfV6VAg2uGw4rC7I
iS/tIIugEQMoYyv2TYH19+sf80YyvfBf/zfaajmBxtWaHBnNFvW4q2CZ7aRZvFXn4un1gZbFWi/m
otFP60dDrnDNLnNS7KbbJk3Ppt0o2QGf+7qh+qMskoz0/iioyilD4g+D+mfR4+a5EexvfcxFsp+k
D6lEHpnXy0o7pSsVuyICj8VD3mhBl2lv6rnYpSZirk41bGC1bqVTSBOjosaIC0LlerwsKnMg8GNy
7vLyLSWxDIiKvJ/V8MvYibdqPx+MqrzD22//+jrffDkAc1ssiXhNU166HrgNE292ZzU5u6P2r1rg
ioQt/GPhxicxV45vp0gNGuKuiOVToqYb8fPGPbf4GC+tDZNNtTZpxhpBG5S8js425TXf7LLkTQvw
fyNG3jgikDHx9OQyc3gFrtY2bCfBoU2is8A8Lqgd/W62SQspWAAs+Eub4N+3zx+Dra7UFhSBOjQZ
U5r0bA9rO7lLjdk+NqYzb7xLbhxG5oUErra4LrF7rj+dXoR1q+VRdI5tbzb3RdcJWmFtHZEEcq62
eCg3l3Gx6qAUuVi3re5VJZtMMSJbjnxD/kQFFZ8OmFB9NjyBznl+fVvenNofY612pVu75WzUrGKe
4zLt9YUKT0PsmzT/8R8G4tTxav5lnrHaG7IUzkSfVjk5simC0PZayh6T95CYUv36+lA3jjjQetSK
F3rwSz0akVhuMsyoUrtqboa0FDQq4QuI1zeQNvl3KjAnPhiJbOZDmeu5+4Ynvxf9hx+x2IVDUubI
8Xuu9wylzqEpYZWd5hJL6Z2rKLq5T/UMhaqmkM0zxJDpozrKoqW8L8zBT+141DeCzq2dRAOcIw/E
CZjT6utWUSGceWhxo9TU8vswwvk4WtZkWb4xzqLfgySVW0qVN8dcurfUQcGqr7kajpMAa4qxbqSh
cTD74RLVaOrj6bW3x/7p9S99a/fSr/3fWKv5zVFRKKU24OkpVG1nj/l8zDArPdMx3FLTvxW/KWHD
PXHI/mBrrYJAUUSRXuiNd6q79OCV412HBmaXFfA1hne5KB5oDzwqkzzE+tYD7FYNlroT3w/KHdpZ
6wLerEVq40rWtFdCdRfp0jiEWZgFMQA0v5Ip/MKp93wr9Xry4qneo/+CCI0GrG7Si2Gj0n17KRa4
OscZPZR1STgjaWhHwbYyAQCVfq8CqhGyi3dSHctdFk3WMa6r6JDXtQjcQhpP9qhsRa6bi7I8b8jI
eSqiKbQ6YYlRVjq+j6ewSbJ2V2SUJYN4mqdpT+8t/DSWmW3vmlHRH1X6bMVeGRsK5U4zzyXmBzi+
790UFOnh9T252v+/ST34hMOXYK9wBq5/ljS1blrsqs5DX78vPPNL5eYPet1XQefqGy/z1f7/NdZC
WAAsRscILOP1WJZTR4XXIQ2AHHNN963pyEXp/UaRsTHSKk1cRjKxy15uI9LfFwwUL/O83HXzEZ8X
O3yMralllb1o+oxRpieP5STNiyFChbJOIxEt/+s1pSwCwp4oxsquFZ0ye4Af3Rcjdc/wLsrc92UR
Uvkf7vq+2Lp9V6nSr5mCC8WhlfftUsq+XtMRfXZ4/MxUNhLPnlEmoe2rFpxw/z9MClMQ0gqoSlRW
rgeySqxXUuhlyGVkSe5bpVn6bto5d3ophsfKbL78h/HQwFPJAl1qOatMu1YTMaZjifA6bBo/LZqP
7dhn/szDLaji/t3ro91cxv8/2lqiI47DqCktltGo5Td3DKND1cOleX2QG/sfaJKO8iZCiQvV63oJ
qYAZA+QrvpXXTu09Jm7y/eSmWXeYZ2FsQZOMm8MhdYDoCLIrrOT1cEaDOEbX1tD0Yzv7iDWh0+9E
n8/xrjEnl1KrPVogEvVeljsFgsaXaRK5ukswZOp9g9LPm7a2nUent5RHSrH9R02dvKCU7ieHyppv
KNkPbHqDZsJNVO/k2wxASBN4dm6VgZU4UlIVle3nVKuMf9CbHt/PikTCvzHEYp7jgScsOr2KgkKr
m9aHYlf9wN9EtAFIqkr/5/W1v/WBybKgDy2iTeh/Xi+GNGQ7RV4KJ9NJ+o9pQXc3gGhk9hvf+FfT
+48X6q8DuViTU/gBKA5X8nqgTkGVIEtRCTHDUM2otnTWj0qaWFmFikTwKievaHYixcT4AIax74/l
OFVO5Q9u17bnDL1erGbm3ix3mpyadj/kM4JkoT15OC8gG4g7d9/Sx0QIWUMi7WmKZsq2mTE3HxQ8
n9LAqRXP3Usrc76Vda8WJ0+LgScgEq0fFaewPuJ5g+CO0bsVouDxUIn3lVmHd9NkhH8rC7wEYlI5
QH+EQz6qfr0ahjrNdYVMHzXvzJGHaQBGsWMBrMKn+JxspT03bjP6zAjBLHomqBCvFt9FQ4QnDgoN
8+CAaa+RPfTLFPGNN+BVe+uoYJmobnzx5dSuPzjlZt7K3Gv0nFZTpJjSOokQ0xn7TbzTi+xo2FEK
3mJ+RCMDtBDN/L/fy0s9iRCCUieN3utFLZMYUKg3McsCHEShiP6iRmyP10f5laatJrbIf4Ki5OBg
SLU6MpojQljEnXZuyjlQu9kPo3BveeMbwT8HiAeJ9kHNT8V0GvopWP6g6xI/VfJdqx6T6H1avgXV
ihsKgsLJ59kRl8T56Unnk1s/203tK0hg9u9wYt1IaW4cdSqfaFkgdsaduH7/AtEpiUm5fk7j1rnr
dbc6Rd5mm+HXu3a9PLS6FvQN9hz8y/VX4MoyxzFMtPOYuRk4oqlukM7JRz0dA2By4xwM7jh+jEuX
PwiLKv9HQsE5dEmKSlwyY9yiKdUMk4RNqZ9E1EyZP6it+YSqazPy+MvQ63NTuFgwu7XQDEovTj+A
DBafEt1r50CmrWqDIOwRkqMdhU9H787avdar1Z1OA+nZFnLAn9Oyu6+JXWs/HasrPg5Tpj85uWzV
S9okWrSTg2sPbzt0f4ZLDHQCXJRi1dL3ZGYrPvie0va7aZpmTizu2Ac7V5TPmnRbNLva2asoKqqq
DHQqf89aKT0qRIrrlWevM7sjW1jafl3UiRZMky3fKaqVhMGIV0UVVOZcfm1bt7WOdevqErOMqSMw
hCaFPLfp6yEoar2AKVUnzW5R0BSBkcbGG2Q585+AHWyA5wUYEs8ble+ymEwLWGXb96fEsIpn/FhV
2GQ9Vud+D7srPgwgK6Uf13CR5BTmi/+t2m7svrWn2HIBkEj8IkzAGycmXO+LEibZNI/WjBRBCyOh
eeAhFsyL3VHhoFnwRiuPTf6oh2/6TpyyVhw7B0pBMwZRUQbCS7Z+z6q+8Ov3wJilJQuo4qXJYgbJ
y/OwJjg7k3EX01z0vGM7awHM+hPsraCI0iMC537vfRmzkMbIQxFZJ43OTz0/ROWHLGp20rV9cIIb
cUxbIsjqCOHMQoceEDH58lrgprBJBUS0KPmZ3V6ZlFOfarvI7QEkiO+TFgVZZIDbyf0+a7/HkKkV
NTqo0MnKfEQvsd1oSdz4OVjsAjFD2ocftE5xm9Y2a29EIDWc2yGoFECGgFze5an3/Hpo/d0GX82c
IgfVOV6EoDTXuVkFZNRAwcA8a7OKixEcfNEFmjNEOjBJV3YnLynl28IwkmdK3uF5FvVwQRja9NOx
GP1QyQToQqN7mvscoT46xSrAXs/4mFKwCvrSgJJmOrFv18L6R3ZWMvkix6ElryJl1w9R/pwx5rfa
MqvjqDpYmIuyrB6aMI8e0ioWOzGaarOD5tO+l5nRHbn4voajmR8AuQxnug7p05gO4YMxltU92VAS
+XKgecLpghhimzJW/KqOkl3lxsWDYczjQ60AonPUyQYV3ejz3sy7ahfrHThqlv5TWTntTupavKs9
NOGDfKgd31QMcx9H6M66KqImrgFQjXKu+S6ZDecda6S1Oy9MpPABgyMsZvcFHtg91Q/+wJPPHQ3r
58SarTe6nMVedyr0SGa0Mi8e5ZgALakyWKQ8DupUT48dBL9zCcEVSLZh33uhuRwT9ADnpOjuaf/m
gTay3F2oVn40OdMnt3HNN+jHlAsWWwcdiBLGPhRx+66JQFhYc0O9VQ7zuG8pyv5bVnlCjEomIRAJ
0OWD8ELl4OUFoilo6thPugLi2rX7/H40pvDcNh4cnTjujpFZWvuYClhgZ4agiQPn6LnRSmAeXtk/
tLYYDhECKR9xe+t2eeG4hyItk8BsW+JqWhe4LVWTDw22eUrjITxAJ1YCryzVQ+p5mBdmcbovEGx9
W2hhcXDoSGHWondHEbb2JUSw9i6tU+0tKewQpKGiB7inKv/abt8EXZXOX2NeIQc70apmp1gdXDlK
ns0XYl986Nu6+1RNmXeIUuVd2TSVPI1ta3/FsmgGgVeWWetXGuMgi6+fDXf6USqqcRocJA4SM7X0
ILbDNAatAS2rNpbsUcvdBMREmefoRg2o6evkd/kO6M9sHExp559ne6q4MzHag/yR+yms4p+z3kba
fjS7ZPT1MXqDHX2/x6m4f8hwd/xrHQGys8UNCjQiqgc8Bq5vgjjT63gk4T7bg/4zDt0GTIbFHWtv
ICxvZKC0xMh4KVUvLZN11tu6U9wgG3Cm6Kb5rpHpw12Y1AJuZObMcCQ0W/mIcap+3AhjNzItuO+L
cAldRqBtqwetqqQtelNcdbU77HKAJ6J4O2bexWnqfd58Hh1zZ4EuK8N7M50C2eon106CeVPx9/ad
+8cPWa2AwaC6VCil1sLcd81pXoDmqO5WISKiZDRO7+4TXT/MQG1EqwVK6Oxit/w0KEbgtP8q07B1
695YGiD4sFSgAeB3scZmN1KVcQU/96w3haUgW1WMaBzWWagFOZtw3E8irOUPNTbdCyqz2mfFgjWT
+yW03EctVyZ0Oj27S0mmPNq1jlbCeHj989247pYkGe9lMB5AtpYp/AFSQOIia7Mwsc/U9bP3jlS1
d7UV159FPpUbbcwbQ3HHLYky7ailqXg9lG40DoYbuXmu0ki9lFGcHjpBYhunWzx7+2VKQW2KIiN1
dqpV63c+cr2ENEU10WSe6u+mlhpnuM/W56Jt88fS0DbKCrcmBshCQw6FYw7o8HpidT4ihKhk1lkq
Np6wtpLshdZrpybsiw9//bnoA2PssSgyOC+kHsecHKHH7+NsaiHQjWx01OTSabOT0LucjXijIrYc
mVWGQtkNVOPSfab8tiz0H7tDMSV1h8E0zjjjGuCEoYA/TApyBZBjk6h7LrQpC3fITypyN9ip8/31
2b6IabQOYHrTPoA2+DIXi60+8UCHMcMmb0N/iOr4KKWtZkEp1PeJWVUcFcfZOLbL57qaNKOadDIX
HyM0C9YqDVpuzFaHT9OlGUqk75XZrIbAjbXxP8iGAD8hQlhIF9ChWT3hPXBzPdjE5EKEVo9up/ZP
LPMWQePF7oRMANZpoW4zpRd8OZw8OlXnVXqBKtOeujzt/XbMivuOJsnGyq2xp9gBLvQMoggdPKie
a8BA33SzKrFHuCg5df2+CeFbW85zGaXO53pChNyadeOIrj6pUNx1/BDF2eF3lG1EtRsbh8PBjYt1
w4LMXZ3IQkRiVhC8v6gejxxngIJc29FwqLrFQNP2gKdMkXz6691KsWFBSoCWA/S1uumroqgc4TTF
pYBIECgksX46wauNY80IqnpI97wai93rg744oWxWaIu0LdEVgfCwemj2RtRZs9mzWQ2lPWUul9hI
N+txXN7gioQPP1sTMmKa8dcVlmXkhc9Hy5ovvS5ANWWsmamxUO+TsvqQKpU6+/QCy792hmAcJB2Q
lIDPSztzfa1beYSybBhf0phybdLk4bEv5woWmJGfjVAmG3vnxnkh6JBDcSi5ptY6NP3s6khnjMkF
tRL1Ez0NWCPm7D00C73w9Y93YyiOiY5DMSEbQOdqx2QWSiKYwJQXtVQo9YZmpB0NC6nHQ5bRJvv7
rQKtaFHNXy7fF7poSGi2IY03dDPwSYmMrrwrGjkebLRYj3OS+TVC4YE3blyON6Ipo6GNtOTAWPmt
+t16WGSKqw+MqvXeJZ5y9y4rN9WIb45CIY6NyPSQ8rm+qOzEpK4+d+Ulmjuc1+kmWJnvci62jFpu
fDJc1wmj3PP0FteUKU8dszjOouqS4XlKXVNkJmVPR+hcFOaAvNXrO+TGvJZ7l+QM8ZNlCa/n5Uit
GAfUpS71lCvPQ5x20w7ijrdldHNrHPSPUNLgmEF2WyXxudnFaIu4BWlobJ7U3IWTgozMxhtl3f9e
7gegqBRKycoWPaLVjYfckKbldVZcEojUO9SSh0/wi8O3bSEK2+/RWhCnek69+aRrIhG+YXnV1wbL
i4dRZFQ7Ui7sjXrPGhmw7E0ghOAWqV4AX1pvUGOomjnuiWORTk1o1yaZddflVffD5HTEO7pn1X5o
pjECvu42KnFncaLlV47fXv/WL7JWFgc9bVhIXFrIJKy+dZHO1KNsNSegimpH4g/aX0Ns1UU8wVdF
020kdzdmzoAEHlBvgK5fMGS0pDMLRZoIFsYa98RoDR/URlCEU3Lx1atNYKLCQtdPj6Yu6KJuBgxU
2B9fn/WtA/Xnj1h25p8pprNoy4Z2ftGptFwUOjsnDDFVWpIi/UtqzK/tR968IPSpi72o7bmh1XQU
G4gS1piNQQo54CLyzL4g2NR8i8MByxKpLwjSObPCf0DODAolz9HyYl8dk6g6vT73l6duuWd4NywN
SXAXq9hYSZnx3IvRF2lCK5gSJ743JjXaEOF6mSIso9B5+y3bvNaNM0SVEw6RSwl7zRSBN9XGp2G2
BxmEVgegqmxq6BgUfPww3GIn35ohalkoe8CvozG2iitWW7Rx2nTJJYf5Iv1pKJWGUlA7FMe/X8r/
5xQL0e1FXI4UFyaWkXFrN7UJ0R/Jnv3cC2vL/+HWYmIsBJTbpn2P3tj1dkW+TZa9kycXqPHUVgrD
o14PqfMDUrsahJrsWYH6HpAZVf3GXfDypODx7bBroVaBtPRWqZ6OQmRvoG16GUxZaH6btN7TGOkQ
j6RaZ1vGEDeiA+UqblQCA4zrFwofiEFTY5zr9ELueMwrrZO7FCK4Gkwy0vSDMCqlDex2Kk565kTv
c0/taHEgFbYRoG9Nmw0MEHgplOPAer3ibT60MlPm+OJIK7wo3dg82AgQH7oqnzcCxM2h6KkSiCnU
IeVyPZTCAzjR4im+xNJ1vsBCb5/MVBj7CSTT/u/3K4NwHfI1F/ON66HcxC5r02zjywD+7p8mjfqH
OIOh//ooL6+UhdtN7/aXYgpK49ej9B26MChBcPRjrpN9ZXc/FxZqUMv2vZ4aVOZfH+/GAiK5wz3K
nHSI86vx5tywxnCiJJG2Y/GUqlZzbMWg3hcE0o1t8atwev1M5123AOLR+mVrrF8+czwOkUgILZDI
6bB35GxPQ4iHI3A5p0MQupItuBIwWJ/sNtbTwyiN4XFSxnr+hIo5GhXhZKtfCzVKRohsssxPnWHF
nS/cBEyC10DkowTudd+RfI2gBso6tPxGyNb2E2g9LtVqQTMgbjpZBaSkECwHa6jvJ8QfygMQhPps
OKEyP8nJbcsdtfqp8ymLx8pG7Lv1lRfjreUVCOLSXf77H1eoN4tkLFqk8QaIl7teLcXec2l0ONZY
7qH3bvERbo5HuYKnxPLqXGdxJt0qFM8gz1eFoj9HljsGtaWXbxtdTnutAxj8+q5aLokXX5qkkUIe
TVVKDKv5qdR8GpsLTPZjH6D1Io/9LKcPntd2T2VmpTs8WbeEZG9tZTJU8jH2Mu4txvWgjVM7KFWl
+cVW+vFzXMK97GbXPKSxkm6VK24t6BIJAFqoC2l3FQyQtJS1iEbGcrpPCQrgbzBpaw6R2yfHnvt7
//p6vmy5LunekvbCnwHpvdbs0GBGOkZBXwUH9/zTBELlU19leRRYrRK9tfUMth9yXTRM3FDNi70a
z8WbKrbsel/jf/3v0M11EZRKLMazMkXVvYscgNyIJb/Uzv747L/YEtQdYcoTI6lbrR7+bW0lVRWZ
3mnU5ej4ncth2tmVm7h7ECnKhzZr6YIKo4fS3isuHld6WtYLe1fVDpOQRg6erIo4odPYbrH7Vtvj
949DE57QymK+oMbg0h12jh66pwrFkgcUV+xL1tGcRAdny1FktTuWoejroGPB3qCMty7CGlmUkpan
3om/dWeB9KE77O1bxSbcRVv+bDfmxf+G9xl1CXbHOmHTe0wmapyjT7YWWR/SzvR+VIXZXYqsmDYq
A6tj/XtewNIX5ieA/7Vqcm/HsjNT5jXkyEAppvqkjC3mEchIoUZ71Nvkw+v7/uZCWvTh8SBfNMRX
mUSMRWWoIRx4GocOqHP7eVLhJCsDrfRYf3x9rJuT4y1NLoEePDjA6/ARhQp07LJxT6EodPieun0q
C2c8KP/H2Xntxo2s7fqKCDCHU3ZiK9iyZNmWTwiP7CnmnK9+P9Rs4FdTRBNeczBzsBZUXcUKX3hD
JsYHta0BnndDsHGwF8Hp24ryFFosKn04dsHloHUz1XUqesdDYqx4QH++21v2mB4wMzWOWQo0mAYq
T3L1l0ncfwPT2Zn7gNpMFrscGGVqq67sHLD/iIuXIsn5btLS3tVAFm68+/McFrcCsLf/G2oRo2kB
+t5sUcfrZelZy/vvtpHfJ2r6THXrGSwy0qhjiCwVLa3rX3TtZBAb4gGJQyMltMXiWn0jhb2ROJ5m
STkhN1rwwTA+K3G7VfFcHWlu4dIcWEma/J46RK7VjpfaqMPpNiJZAqEBoYlf16e0tpazwgq6HBpd
giVKie0f+6KHjqCL9KefhZ8dKTn5tnEvieRfpaiOaWF8jgkfrw+7djZ4dGDlw/idSx2XuwU5CsxJ
str3mqiEwN46Xt6aXwcnPdYlvJQx3ih0rB0LuuJ0P/S537JUxOE2w3FXl32vQ0DdVbTWGwP45aIs
74kUwbIr91ayxfVY+4jcoFjDUpWfXeovJ6ma6egIvFm8cITU4gYQx9RdhcbagxZo2uv1FZ1vruWh
gIuKoQbXGtWcxfmbinLQuER9JPaz1CunIvSQCtyq+K/dnypnnKeB1AVA7+WUdH0w+1Hufc+Ixmov
AoSARx8yua8DVUwqSd0oF64u4WzzAFrbJA5bjOeAVgdgiDiunOFS4A7jZAKxCWr/Dxpc20C0+Yss
F1GnqovMI9SzD13jCo35zM40LrE8Asvaohj4j9wVoHREPJU/okA4BvpuWVQRYwTBr8qYjMoNRBL/
FDT5N+iva5MHFofcHo8jBIjF5Ec+8xjn0swTE8UhDRx/r4quuI2iLNmItNbOB9nRG0IBk/UlOT3v
bYCdcGi81rSHkSZOUjz1BhwGnEykpjvUqh2ocLYs9XemWnF8uL5517YVpFFnpnSiKLrEBTRBYJK+
RL43igEgVo4EP0owiWslxb5Uhi//w2gG1DRcUTktS3yfFhtaNSoW65o39k5O+7uo0J+a1vgl4Th7
fay1Y4lLIC8ix2U2mb08MGA7Yi0CT+kNObXDLLfFnVSBpLw+ytpOIRujOcBAVJDnX/Eu/ct9ReSm
SahhZNO403KDoNhWyoNVKX9ZT3h7598PNf+Ud0MhDepjplXYXhIlT4hDPwelFbld6Tzg0rTx0K9N
C+bt3DlCeZyO6uVYVZM1jdzJlldlofOlNkVyKhRBVznOEcP76yUETmGCFOc1AsW0OGz62ITVlPFC
GFWn3thSlx1LLc2/+n2x1WlZefzo9CE0QjeegH7JFFBAWOeGQHKsQwHOTQIIp4b8tUa2kTws3iUx
9N/rk1sZkcgWcRqDsJ6CyeKjiSEG3EbE6GHNc1DK6KAM4SM0p70Y7YSSRb7l0rN2n9DmQVuD+igV
icVqEn9PkpEGlifGQbs1UaB4UpNR/dy3jf2PUWrKYw5E/NnBiMrf+JBrdwkFkPkVxCwMCMLlppmG
wFB9Q9gedAXnWMaR6hWKFe9KJ433XShph+tru7ZJ0YcE4cdNbXGFXY6XSvyUAYSHlypdftNmuflc
5m15tGkgb7zxa8EakAw0tYibKErMU39/9hxhtbPUmRe1dYsn0NgOwxEZ5urV9qcRqWmbdva+hh/w
OxvbUXETBJI2lndluritU4MBR041f1nfk3ynk+2ktLxkaD8Fg3Rn9Ka+a2k8bAy08h2BpNGoIcWm
GLuMTDsYFE4ZaDZpaPGc+d0nqyoAbui3WZB//+tPSJOf3aKSV1BHXByPFE9ukaBb6pEpEWhbhu1G
FThb0qUt6aaVg8FHYDacDf61rCnRP1TC+SH2EvrVravmdf51DA2AMK2WJ/9Egw0rBB4RkAPFioKN
DbS2prQVsQslvAHuuUhgFHWKnUbmbFRBnN0X8Cn2RW+KHQYKmpsW5MLXF3ZttmxTrhyaFUD7Fxs2
MxBJTfve9qYx+a3G/Y985GkfffkEbPfodO131Sk2Qsa1OdIfgYsjA+NBlfbykDgDKEbYjbYnZf1X
+DHoPHflJ80a8cg0t4hma6eBF/c/Lidi5IvnfbDLhiIamzS1tPjWbgeEnQy/PDk91871tVwditib
fQMuhST0cl4VqlUGusq2Z6VO+Iio+kBtq+1vLGFvGVcuQVzzI09nnoaLzVfj3dAuxxq1uB9gZNte
GPQI8MFIsoX+20YiCZdpF3lzt3OUYyuycU+btDqnkuQfr0937TPOirTkNNSH6Hpd/gSRgf6vCgXP
hQQouahUaWe1kXabKFNxAzlDbGzVZTPhbc6zWCzZDTkUCOrLAXNN9ls4C5I3axWGh65SB/9QIlP7
w0fjO3VjqDDxMbGH7nWcakeimNMo6nOiB7wrqj/kx0wZUlgJBqC2DJmDSu2/2IPIrYMOkKLeq2OJ
6GbZOmZ/0jJw4NRGHP9kjWp5E/haVxwqONy/2wnGFLUTFc0WW6kNZAuHSNaOqhbbP/mbRXC0giq/
1Z2CH3h90VfihDkGgiDEuYEkNJ/ndw9M3DbNqBmk5QZeqbsmqV6UwboTuvZZq9PbWC+ero+39pE5
oursT/X2AS7H0zQ6FY6pS54MBvmUSap8MKYYqgOwz6c08vWN+c1nZJHfzThLWolMk4L+/HvezQ+G
m0jNWpW8qepfWcnhVsaD/u9rG3S/Ziw8ESsinIuAwJLkTJUGJtVUqdcWUETot9/Zjnmrh8GBTvgW
hmx1VtBOTXPm/3NgL2c1wOAA1T9Injb0Yh8Ho9ireVLtr3+rlb1BAgNSROcOomC0iKvKWE1gVfiS
FxaDvrPrwNwn0hB90yJdOVR6XJ8lVdvS+VqJePCJhNBgAv77qJYBzSeKNYkPZrWt8rm3axOlf+jp
2KQ18Y/RrNQjvrAv6SxSMdj+Vl61urKEr3NdBSlTY7FfWmopFeUCyRv8BEV8s5VO6IJo5+sru6Qt
zDt/zgeAQ1FU/Ci+kYWtU/SJLM7jRFP6CIojTXY52EA6kROSoju1aoSNalNU+ru+CI3uJI/8NdKu
UgTHOhe0H4OuUWSvqANIUIrtx3g14FL/W0ffrv92/QevPEU0lUleeNeJz5a2gLYd4zWRsRX83jj0
vn1r4FPlpoFWbFzKK/fD+4HeAArvzmsD8VhIYSDOrRaGO8f3Xx3wX26hVfeJP2yc27WPTfBMPxN8
BQ2JxYtjDsLIJ4uLHQpXfJAVgF50V7bET9Z2NIUljPD43lS1FreDrA1hW3dMKZp6bY+43eC2QyHd
iaTWjoaFhFym99M+lEsZcE6hb6zoEtPx316DFQ0bfy7UL1nRihOlqLchBY0qc5HvuNOLr1quyNWu
MmnGuM5QI9YjQ54edgY6Aq2rlHr/U/hK75z+fhvNQqlsIpJgguHLe6uL4ZqJGLonJkuU63FhdjsV
Nhe2xdP/cHnBAgdWpzEezcTLoSIjk+tsRHc7k8vy4EgtNkd5CfHLUVpPMvX2WdhGevz7+VEjpaRF
wkSpaTG/qtLUPI9yNpQp+m9m3Mj3TRcXj5NTtRsP6dqJ1OkbYwFExAQA4HJ+xPBAdOpS8go1i44l
AKVdXBoVu9gat3bQ6li82LMNCNI6S40Up2ZrU8V2PFX67kRiJ8b2QPvaRTUfSxskgAWQgxwTpA65
CiBlCbakAw6zZVkhChxu/Zy1O4IPimIPyPCPJeJGs3p70qgdmlbhGlXyVCqFG0FkjrPoFOo18svh
UdVfB02cRfyrLzPY5B28I+fQpw7GIVsWjcve+tsRAz8ONowC+YyduvwYEg6NteUEvodXCcDxL44y
7dQ0+WmI9Iuv2Qiw/3H8h6x9jUVwmCx67rr2C2zhDSrNG0n0WiRP9czmM6FxipL1fOm9u0HLBKAy
Ngj0d5zYs0bnGFnTsQ6+d47zlJk21adsp5XPhpPcVtOWP/Xm6PNWeje6qFNMAyqHDoiV3GbjuDP9
gh49sq6p2JmN8SkssgdTk46hL+6yod049R93KohHei9EDoTdeLhdDg98p8WZhHBWCbCJLgDQHoO8
qHbyiDHQ9bMOyYM/dhlbvoWWXKnAAhl3kT8gl12VQ+CAVVD8yDhpeeO+3NZ+6wJSEorrRFFSurLd
hRShBE5kemvf1gGEWmhbsfI7Re3hR6844z6qaLZHparuOj+N3Fbv2x14u/ScxjAr6skv7yDoorIR
Wf4uDRXlt0gIfxLo4mdOf8vmd1AgQWkbMJ5TmD8hTNhkcQMM1B4Xn3NT9OKgxPGsqVkUKb0NxtIl
1DV1Q5BcaYZxtJvYPJJtTA/Ul6TPWqaYv2q8nJHx6Lq9o43DCf9oeQ+vNrwFtFz+AQ1oumNVwDZF
InE3DGV45xOxvVDgaShM27onyhjx7yyKY8+chv6Qjllxk2Fefhdnyrh3ANJ/xu/X4RwbkfRPRHBz
mxjT4EmRVp/8OHDuiDaMQ+OMP+wqhQlppWNypD0aHwoRmRgnWsM+UfVoVyXNN1jMo6vVDRTooZ5l
dMJoD/hcDYBtKbXbpBw91cjSZB8JYd4FwPpP2uDk9T6KZ2SMmpi3vmrR62lwa5z00OCua7pHCNVw
2yfdwRjV7FXrEcC8D+EATRQ3wipjr2EVZu+6Du33ZtJaF/mXBm7sND0U/sSXQ+ev9lTMOc6dMtWn
fPAdaYcKqHQrkXpiy5h2j7muZHeKpMhurSfYaBVt9Cl2IrXbGX1m3xZBGexVK9KpN9gvegiBEuH6
J10NwlPqm/0Bx9DmMVAQ4Bg0aDnAa/KvCNslXkm90HStrpZ3WmJHuwTaaYqIgFn99H3bQn9BmLcQ
bYodW/CfScU3Dr3qcY+K9B15z+hWRqvuwdCZO0B15SEZW+VM6IcWJKPtNT313cSoqxuljtQHeEPx
se/RL3Ky8RFqfHisbEsi0jH1L3iuQUfzs+mLP0VxdFSsoNcO04Ch0L4xR7zPfaVsSzaPfwrLLjlo
TdTdaL013Pdq3zz0OQ62PvIpuAJI8mwr4ZQDUihBIN/Sj0PkyZSD9DRqYzQhwJZP/V6SrOibHGrG
UyRZ7Yujm+pTR9/vrh+a8dWgLf0a6mGHWRhSTbe5n+lfx2wspQMAJGRQdKmbcDtTGwMbBV2qP4lG
4EhdGY0BCb0tdnAye+umLUT2b4TtoOwmvQhM11a0jtRPyb458ehIhyyqJ9stalOeiLvQBNx3iu9H
L9JoZveNJip2cFj3WzXVD/W4OTgglUG9Dcc+GBiXF6LaTgPpVkf3W07Tp1gbs08mHgl4y6XpPYYx
DvssDb9XsJ0O1+/HD7cjIwMhRouJG/kjWKqU82QYWXGv4cNabiEpvNb4lUooYdPc2eJVrg1HOV7B
8oS+EQHj5UTbXAX1JhuNl1RheuoAve+jXiuP/mRsQRM/xB/MzOH7ofFHoor/++VQRZXP2l5R50WG
USJmZGCILN3pZr5XZP/5+irOf+vijQFSC5AfK2DmRLN2EVkUelv3EI07z9Sy7B9tmuTO7Qnkg50I
48I4R6jODHvbtuu/j/osmg5g3WYWMP14c16Gd095QCTRlVrVe63vd99VoxqejDIVX4aboviNCNkp
HY7YG+2F3rgyEq47TfP1T04YBjsblSq3kP3q8a9XA80YDemUWdbmY9c4awPCF7Xz+iaOnhsxpTtb
D7pT2U7FizBC84X7Uny7PujKzqJg9YYBQpuOXOJyHQZV6Ru8Zzv8gvpjaKhHx+8PqtluhLUru4oe
1gwAYksBAlhsYPp41mQGSecVXbbrzdydyCBU09WbLbjf/IMXe4qlo7oBjRN3y+X+TcRU4wTZdJ6U
ltY/cmU496Ffb8oPrWxda6bc0IECUQsB7HLd5CTCTLkLeqRdcX+N+lSDu+5HmnGygiEYXZD/3Z1k
GP33QkrHZxyY8u+KWbYypZ6ueMkmhDTdyC6T294qPSAcknDz1hZiV6lhbj/8D1+ZbAL9JlYVb5/L
X9vbQx6mOQctJ+Nwp9m80I/sk1x2h+sDrX7ndwMtbuSsA2/bJUXnqVPhn6ImA18yDJE7YRx4yAdt
q/e8+rW5GGeQB218efEZ4taQi7aPOTMirDwQhOYh1MKt3bt6SN6Nol0uX522pTw4LF+vN6/yUN0X
WYTk7/CXWghsJJS5QXEwFeqDFOkux5mmSOsSues8u+5PSqt+7mJxKKvhb0Ec8zCAkA0OCVIZyzJg
FmkKZuFj5zl1Kx9l4H6eLadbzbKVE8L54zFReINtEuzLyfi04nHjsFvPJrCehR5fBI/Ase7NI62z
U56JDUXktb3wfsDFXjCbxoixP2kxI6u/dmp7UNOtEsja9obyxaTwO4M7szhHWSGFKgIOKLHFoiiP
eoH4o6ij8JmdLgxcmjo5da+fqJUYZ4Y6zIJi3AIfyEJSHjWxgxaQJ1mDlJ1iWUbpdMqkTMcHOkTU
3xSqSI4hYjHhLsSNaNw40h+WFW1v/qHHi+7v3AS4/I5G1PLUjb3mpXVxTqbxOGrZ8foct4ZYnK8W
d11cngaNfR96gZnfmtVfX0yLWcw/4d17X0ttbBXhiGm8PLhTrpDZGEhkeWX37/W5fNgii4Hmu+Td
QE5UaMkYMVBkn83oX1guVHGc3TD+9UNHrmHNoC8qM+AjP6CJaLxl1AgmT68S/a7K1foutRFquT6d
D1ff2yi0TxE6oJW4fOdoDU5lamsTOOhGvXVGU/rCnSKdsraU/rk+1IcLg6E4v+x2ID1zledy5cjB
oV9hn+MZ0og20NTB2e1z4ZDMVf5PybbKaJfiHfDj+rArM4TGT4sQEiSt2aU4ii/pdRqU0uShDTz9
kcJ0+OFMZY5rYi9tVFW2hpr/93d7I6gwGa66QPZUswiPZWikj7Fjx2fLGsctANjHyji4lvmiAq9P
WZT5XQ42wa4sCkufvCKJ1Fu1ikW191EICw6UUmOZvFuPe6AS9AmOk+rED23RifChLnF2v77CS5I8
Dxk7lAd6htiAEVmS9pqyGTCOqjSPYsRprPR9B8dyGl+FLD758qcUFS0lyI7GVO3rFkUMa+sBXzuU
1L5pedGXggK1eIviMtLjVG41L07+taRfeajcdM5dbfv76zP9+IG5od+Ns7gr8ZzDEGNiomncdbdJ
QLEEpyfpKzs49K4P9fG0XA61uDPLNAdNPDElsy72Rdi6RvNn6vITHnSO8nR9rLVp8fKgcoVqg8IB
vdxKmWx0kVphr1jZWJVrSv9lyJ3fiKp+uT7O2md6/9QsPpOZ5RNhKXdngeX5kP9oWhyzU31XpFuE
scVIEAPmJg0dWKItsp+lj8Q04NZnxnl/lhFztL5FfqT+rqrAN3eoqNTYD5WFLzb6oktIxtugXGtz
/j47iy3RNZmoJjPN5e4cGaVt3+mTktMXzc0g/DTaTi0eGitW+72J1m50EwygQo9OXaqIRGAG8IRl
ksn5qDivn4h4Zby6eZf1Pcr48n2VtmP9Az/iVNnXetV8a2u/y/dyAyzLRUYvu42dUQoEqP1Ba/5N
+jj92SJrW3tSkCB+lTuD7RzjoU6afaH3ffiM0ZpArlalnnLMYRDrG3HN4s2fFwPMMsJfM/H7I5aq
chI8Hy0xnIupiHMXiqDduGGAi/rx+qZ6S27eZYRvI80SYzQneVlo+l/uXsMPEkursvHsRHJo/hs2
pmR+0hMhB1+4HyV0JMm31XOj1r7P3ZgpX+Sojf410t46zmHdCEC3H01XKGGguSFONsIzZMlCabiI
GjBgsv/aOXWMCydOqF9Mp1ekja2zOIBMgT0z8wYxwSGLXnaoS1t0bct+PpdSmR+QJ0pSzG0rpGPH
bog2bpaVs6HDzZvlW2fQ2fLJl0qJw45Lx3kYum9yG3TuaBp3A1I6VoNT+PWvszoYsGGsF2RQA8sz
oYpAplxZDOc6KcOd1kw6aXKkHHPLbnaVUvkbV9naeHSJwdNBQ4Azt7g2G0HjNApFe64crfjU+Xrw
kDeZ3Xhp2GntjhK0v9k2mv/mYgOS2YH7ovIB32ppHNPVuSL1omnOtTIefOMFfBh2Y7ipGuLQGfVN
ryQeFnbHLLR2DVwMWW5uHIgYf7/SxE9zwWI+b8vWGcXMQepNpzkLs7OAaSXjPpAL/XtBEdgttWjr
1Z/ji+WsZ5ogIBD0QD68uZZcxUYN2fxMp7y4b0UVvo5BqCEGXnZnw+6DF0uO0X1Nkv5wfaZrVwtD
0iIEsPTRFAE4fx9PWt1iHlI1+87HFXecnGnjXlkbBSgNVQeeBJToFo9ilWtaosjRcAb9gFRxZMuH
mX7294cR8QG2DXaXqP9/qNykujYFKCqcLdFNpybrUm/glr7V0lh9Bc3T/7i+dh9vGk4+0AQ8RYFk
k19cXpZaoGodh4TxKvvPqJnYG9n5fafYr389DiVrWm8ztXOmKF2OA9a7sIWMmUxfJiFxqVGfahTl
6Sgm+UbU/faYL3YiOhtkSZQFuT6Xj/2glKmaTBp3zCTn0rkEkxqfitHs0AceSzqG09xgOEyNMzk3
cZUNxlNHcY/EAyn2aCf1vYEAsYxN4T6epUBvUNQe4rMiKtNwwSbQHDN6bTBO15doEeG9XfrkdbN1
GeBFZUk6kLjfR7UI7bNt+MMjhdqhdZukMB8mUaQTNnGZ/8Ux/GJLEGblinzT7+bBJLVE/OLy01RF
byPjJg3nUcmcXz1uNTtNqJlXt6P2KOSp3riYlm31+YHGzohyrTlLwdARuByw6ZpCkiarP+sSuJwj
wJ30t9FLv+SuMvHTqnSRnRL0+p0DELLqJ0XZQj+oYSF9kSzfyH9dX/aVe4vgjCieAJEwbQm4TuTE
kjK/aBBYrepb0cW6Vwxajp+TX8j3uayPJQ/T1O3w24433vmVpcdslDwFNAqKOEtAe1o7Y9m0Vn0m
H/tXqMm+UYrJFXAUXHX0t6x01mbKoyQT1lMv/+B9VA+m4ftjX59Lo0YXH4lz+bcI2vhXMci2O+BA
fqdlTlEdrDRCfuT6Mq9NlTuGspLGv6mlX370qukJRKOkwTUoUNwWY1N0VfbUzgc3lp0NEP3KXU3a
qZCFIlDzURHNlqayls2gPtdqEH1WxqxCH3nYUsBZW08URBxy7rkFsVQaGHG+y+0hrUEk6MNu7lCc
qkI1DnUajyd9pEPQONjjOJJcPF5fzNX5gQLmGYIx90EGDOd1OzSKtj5nWqmc/DBoz2lmbb3oHy+k
WQybxucsfTW7Llx+sijJYzULOBkt3KBDK2LOSDIiVTFK6Z4t8iPJmnHjyy1rB/PlwAcDncmTxE5d
3kbAYUP6+gwltZXk7MrAKBU3rzP7ZXY6k10pylFwItRL9b3mAxo5qSOfm2c/VlDwp664y/DHDjYe
lZV3koiVoBxlcgt67WItYD7qiVaAg5CcmbrgB6gUnCerHGtX73Rqf3//gRlshqdRrPpwKUWaHciq
xGlJsck5+K2Jgr9R/yXX5G2tMTqArwN3Fb+BxZkUuZzk05gxSh5/cxKJXL90PjvqTzWgPXV9Rmvn
/91YSyysJXURBuJpcza14JEErdsXfniEm/CQIOh0vD7Y6teCDMXhJ/KnHHW5cwF/duakmTA7Ii2Q
XcUv7Wqv2FM37YDqyNnf322YKQNdtynLzrIjl8PVY0ytcT4okTFOz5wp4yhrfXw7ACZ4kBN12Bjv
4/Q4GpCNEfjixbaXwVQFfMNuImc8t8pYRF8BFU/ivtTV7LUfhvbn9bX8+OHY8TSoKD2bNBOX7yNK
5wEJczCdjST+nBtB7w7BtBfIfQ2bkgMroQFAWgUWK2eNPbkM3aop6iMTePaZRNFInnWfgmfmOtMg
YSmrNJQMrEixHrEKGH87I50S4GZ58CrZDT1mK+I/++uzX1lqnhHKeGiS0MteZlFDoZaTk6rTOdTt
9MD/z0dx354Ok5F2G0N9fE5U8hdumTl55I5ZbFo1UMchbWT5bFDuOYRmM+4qK8/2Bpgb13HSYQ/X
W9unAPVO1yf5xo+/jJhVlKlwrjERcbQ/oLpFZ+PzVTrmWRNR4+/kVu6fsirAsA0mBr4/lq8XqBAN
sf4HdFJ/0BWYjYdwiOrkiNtv9xIafdHct1ZRaq7qdLVzO6apLJ2MvgpS0OBZ1u3HCJ0abRjgCuZO
3O+JEOX4QfdJYfdZqVTh3iixlvw5qVMQ7vtWDbSdXIwRwuL6kDd3MR7eww0jS/pOTAYouTpwVC8E
pKG6Veq0OEbiz3ZT5kC8XBWB1meldUZ94yVYMRQjLYMry9aDQACU4fK0C6WUaJ7U+hmUVOK8iKxF
mE7K/cIgXm2V3JWg0OTfijHvEDoKxlZFaMrIQA0Rk1n7IRyH42T6KI3pMa3ESoSw/SYpAGGoSY39
UOJ69Tih1Vb+ImQ16s+J1VQ1VpVVG+xaXRH6rgsdIe1A7pjp2VfH6UcOteSGnwqgwzeCWtuIkeeH
4MP+4D6dLzjIBcuqDRraVBOn0TwjqoDGCTDAey3Gh6VKI/kuQ7zjGILLQtqqUR5pzG9pCK8cQqI4
jdgR/A4o6UXyqIZ2JWXqbPGQTdE5kc3J7YymeupKa4sfvDJTit5gq6DuUTNaUqymCN6wjufQOYG+
++wHsvx16PUqdVNOkOKWILk/g8YvCreGbYcjW2h/u34Y134BqetcyODmIVW63F4O+lVZ1Ad0Ewtl
DPYsfflHl5saLDbGMTekhbOAD1sUEGRbpm4ehaGyYXSx0ky6bAIvfgQksKAzMyrzmNw8OW0w7spx
2reOfNK10XATUIQFcnZDiEzgtOVavohuaR9dDr6ItaZmMGsZ9TMQ+qa1G5Iy2YeDsWWuu9hU/38U
rAGh2s5yxYvgJ8M5GsaIRhO6i7814NfdMDPuegeZvOsfdPGALgdaRj7FEHeJREmE0rtku7LfNRTY
K+WgFhiz15qRbYB/1sfDW2NuraIWtFg+pStMs+n5dklj31thdRdJNqYTNibV5pfrU1v/Uv831Pyk
vWtwTkLRE+5Zzav9dBcGOJuJaSPWWbyK/60etWIsaIjj4OFfDmH6gdTxNtNia0Cu4qWndGCfq0cD
nG6a3nF7bnyuxfl7G5CLHRltvKRhZiz2hQP3Gg3BRPeUpryt2rpwi3x6VibjFs2LAw49x8nRv6Qx
scj1xVz7blTf53wVuTzel8uZDokiyqmTda8czUdFF54PpnZX5M3X1Oo2LvS1VX0/1vJ8k9CieKbq
XhRxbw+5ehrH/ptQnKPSx/eUxj9LCKpvTHDtxFFkArlLkMfBW+yWEdDRzIczPKlrgFPltYrkQ/Vk
1c0GMmjeE++eq/kTsvcBcAEHVEDALVYywXU5RwrdoG0Tfkc0L3Jpwomy/+yr+ieB++9ffzhUAlBf
APUNcGd5k+hW5+j9gD6erzUvY213boFJyecOy/OvJVnjxjIug+R5euRq1pycg0f+UIl2CiqUuhyi
o6EjxrPTe72zXLMJ5H5PXFwi61qbqNWm3djHs3dbggS4TrrldNQzbcCK16e/8llnbg46N281rOWD
VQWdikVlijqLRpYVmaGzswAf7kpfl4/Xh1r29t6mDqIUzVxyBERNF4AsRdRObJaB6SF3tA+j32NX
7eOkR4vB2EsEUHlfHNQgwaSz2ZVYM2NOvcvM7xW8FK2C8Ws/gKvfpbO0LIqNgi7f9R+4LF+8/cBZ
UJPiEx3ID3UCTZLB1RMRekn/3U95tNUhcfv+a4TTTwprKEx+yuWPQddfjf4RssjW+Cs3MnJN/zf+
4vYaNHw3wMOZGKnorujvC6k4hSk9puFGiE+R8TNukMMefqUItYe3wICOardl06HNmcri/L3/Ectw
scQcOlSzxvTy4sEeXxzjFRcAl5oqjmXin6YG9IrKAEzig12oO6MwjzMBLyyF65RP5NGuHsHuaFuw
se2+NyLSAPM2UxwPVBdFerEDQLdHqZzuwWz4GYM2/BNEP6fk9frXXLlHaMPYANWpU5P+LS6ssg+E
jyij4dE8CN2K7BCsUhZ4bT1ruShxeM4IDbfq44tRkQeGBk8HgpqBo1MZXkS7VdEh41bBfJHtAJqZ
ajzaffI5JCIEorSvjHLrAK8OiIYpBTfie1RHLh8ebLZrMzeT7Jzn9q0fSZ8mI7d2vV89Kx1iEMLc
KkSvDgidApmKuQy97NDLQz32ZdBmZzOZvkdppXzKff2xxR30qHTxH6vpnK/Xv+TauaR0xxwtKjXk
MerlHPVpDDEcywwva+PPUB/3ZgmMxmn3TlofMwt3iLQ45rKxr43hoIH677st7vLiaM7fFUlMsoqZ
vKKiUnH5EyLa7AXe7ck50EX+1cz9b3mvtBvB3+ogJgHRmz4sdfbLQdJcdApdw+Qsp1HutkatHDUz
9U/Xl3Nx5f83lXejLLZoXMllXFP/Pk/m9GKI/lemKl9aCULZ9XEWIdHbODwqFCQgplCiXIQpao6O
0yT1Cd7dVb0zewOf36QIgcKCx6V5aLRbMhGL6O+/EXUAO2DXLMyaFmeBfK+mHVUm54pS8tcmNISX
6GXUuBgqTBCBg1IvMeHMCAuB4aUPiZ9bf65PerlX//sNhsoBwdUQQcH5G7+LqsskKSXkwZk1IMbn
uoIvlk8Ob4cNSCBtkABzprmHMgrS0kavXJo4P/RuDG/Ru9G/b/ya+Vu+u8znX6ORESMsACYFPav5
sn/3a6Q+z+MITMPZghbaiNtE7u9bXnZreNTggI5xexrSb6Qxe5D4+15ou7bY2G7LiOe/38CJoVHG
VfwBkIZtaFdHdpGfc1urDwg7js9y3fS7DsWZ3QRN3Z3SvMByWzUfs8TnVPetw4MylluX8yJwfvsl
M3yURhZ8KbyaLldDxz8nLSWLy7np78CUHfWO31E6xilQ8lcYai+GWm1kWcts/G3QufSKEDO3Mwtw
OWhbK1Oc10y/S4dmnwqn/txGRXDAl16+L8wwd4O862Dq2v291mmpG3VW9Xh9H6wcedIh7i+qSNSA
lk1bR8fTW07j/EyJSj+1/aTedCnknjiPrP9lqDm2nXcb4imLHTf2VZKBb8/OtaOzo0rSLpBEBHnV
sCX0t3LB0CIklp470XAx5lm/29xK5PfOpHUZAJXoh/Dr3z0Wf2ABbie7/n19AeedsThHCKSAh0WQ
BQHmpWzngAyRNFVVce6brjzEKJgfa2uybmrBS5QaJrZ3oCQ22mkr25VciO42NPIZGby4zrDPNdIh
6/KzKfcPjvaPlhfwecv2bkzH/Zj331SBqc31ia7slPdjLl1e4BiXuN01+Tmw01+KD1SVePBcB8nL
9XFWvh2tD0DPwLtowS6jszYzhy6Ly/ysVaiy1RTD3FTLbyotOlUh9Mzro/0/zs5jN25lW8NPRIA5
TEl2t9iKli0f2RPCaZMs5irmp78ffSdHbcGNfWYCDLiaZNWqFf7w7lPRG6fq2suPyzFI1qaZW2L1
nYBpKvDGDqbQmKseK3Iupb8v9e6DUd5BxCcb+4PSpqWtq7y0aJGNWT7bJVBMu3bs81j6xoF+xLXp
1Tsbk4ISQXlwTb/7q2/PgN3W9DNxc0kKgL/oUCCp7RxGTUk3mspicxGeQ3XlsGRwjP/z9yd957ZF
mGiXUNm5Lq53cdK3HlkmVPzapMjLzxW4ODTFvDEs2yLSaoO0W9zJpnt0yiL++8LvPTOp2G+fMnp/
lx2CUV8z08G5NBkGcbSs5llU7s+MVmq49m7EiPDw9/Xe2z07oIv8E8oBQ92377ik9UFTooFQ47BX
NazSQy8VImS+deWVvpMA0iFHpNFl+4BXM9+uBMu/HxrD57pWRsMkZ0BFpZ2uSdu+++FIZxmEMKjj
ULxdxfOG3p9M4krtFyLKS+fFK7bvIliiZWjZMOoE8hAtIDn+8/cX+ft/vgijIAMYshKv0QC6bM/x
zdygQHkhwTEKY3hIMbgB1dJmy1hdbedh5tB3uEHvuv5Qz6p3Iqm2e7XCEqfzE5vKLhAsGWXBLMOp
h2Omj1pwMKwR8u+id8M1Kvd7h9nlYKFYufuwXA4Qp9RvysHgMmOEiXbGqD6KTn+1uuFpCq7Bht/7
9vgfcpQAhUCuueiONCjJYC5AIYcBhnSiqYIIGwpXcN/8/Su8u9Bv0ZrfWJ7Lz68YsPm9UjxUXm2x
HPHAFqq8spPfu7swvCP7//9FLrKeSatL2QeySTSDbo6OIt1qqJtysmJz9u8h4H4o1mtWw+8+mEP5
vef/O4fl7b4esb6WdVW1iQ/f93tZ+Voy69I9/Q+vj04o1yQlKXpDb1cRWbfRdaHCn+zKiHKl7RQB
6cR/X+W9M+qSOzKU5oD+kaqO/up1FRYeXL0CQfLeCLtuq0LVYi6hez+B8xxU6p10qf/8+8LvvUTw
i3w12pR/zsz1uaKcD+YmMYe5+FmsxixCgbHvled7J6YyquPB3B2bAMXi7VscTFOuHPU2QXr6xtOM
b/QPfm3CvyJj/9tq+SLiQP8EkLTDcXct2LfrVC7UfIHnWBIUAeKZbhs8gURCTCPdxVm3oYoKl7/W
tSxOvtPtHStQpJ2eG1GLVFo8qNp5XNrpGr/kvecHsrgnyWR3f0B3W63N1JxafTKpzo0tvepjjEn1
CHrVNVuWa0v9sWHxe+EL9gm8iO5klMJ+RWIzP8sgv+bA/U68JJ/bNec5Hz65wdu3vfdVC7CfMvG0
7JdY/TnsUuo7V7ZHtQTiSqr13oPtnlzQnDjtzAverobSZUVcnmViDU7xEcMbzLU7dG+sbvSubNd3
wlmwu1uAtaIRjrnK26WKHnresPFgc2B+SU3xAqDw5E7peWm2Q+o5cYY00pWk9c/CmROyY/9xyeJ1
0tZ4u+hsBb3UM3zcajgWvO88dCb9JXA/e6aM5lo/zHP2HfbjF/hFJ9+6Nkbe//s3R+f38mxNVHj3
sdYeov6rvKr9ui6HzO4SbXF/6M4at1YT6nX1qqd+VBi3rRofNl/8MqfXQcrk72Hoj/i3N+Ep1LGG
xYTLuRzlz/Vou8EoRIJD7KET7pMBZOqUDbYVLgvuKf7Qd2Gul88oXl3TGzH3NOviydlRoM/wGkEt
8dIQrV0gdBTCK5LVqmv31nCTDUnizyk2Q9MZiYQ4ra3DYAd3Q2U9NSJo3NOCFCmKZgju2OFg6bP9
4Fdas52Lct3qG98a5RjahTccxVxpieFpdh2beb8KAhCK5jFtfa2+Mkn7Y9MisbDrffMYUEqJgm8/
IAgTZa52WiTGRIO2npCs0pxXPTcTkW93TWUmpQiuHJQ/ro99zR36CL7G+JM2FxRTs2KUWSRYpmyn
AKWCG2jB1xo5f5x8VqHkgDHLsGSXpXn7ZKkzc/nlpUjU4mv31SA+ZL4obqthvlY57u/oYiug2UvR
j/Upp/GyvS6bDRsrexSJqPODUgjqIlXyxfZhkYA1+ZSubXfz953/O2xdLMmpRygS51rIJJcC2HCb
ClgxhUhqPFFAcAFcsZYPhabHnurPtL9Df3S+FNJBQXKIFpienll8wVTs6jzqnYfnduIMYgWFOPxl
2TzK2oWPoUTi1ijZxduUIjJt+902Rqpf9Q6j0kx6Ybqkw3E0tGqKpb0WaQg+hxIe2dT5IfdUN4U+
M/nsFk+/wA4FKmov/UpLJ7IAUARf/v76/riC2BAUh2w+zJZ2LNDbrWHa1SiYwojEatRJN6j2Ud8P
PQTEsuGaBMg7QQqsD3LLOEnRcL6UANGMOht0c+H9WEOLBYLWmz9au1pCLW/8vZfpx3NQ9uFIC+sD
tt3rlSD53gGHgM9zWrR56QK8fdY009Blz70yqesmw/5X1ObRUVgC3VFeLUGkunzyHwsF9ixUYm2W
/+F0cB3u4FKbag4B4bc/QDG7dks4esk2uQdtorW4VfdGt2AdrmlHgs+/1PRgTI1+Np6rZIx0cf64
k/zJMwfNdcpEKstIo3TL6hyp2NVxTxoskSHcxrb69K93FNRjN6B/hKgm18Hbh1ww7EU9cyuTtDIU
LN3+H0P0t1MaVDGsZOvKrf9OaGMjGbuyFP0cmGRvV9vKdMo2JMkTy6p/VWAxN/pMYQ0U8n9YyKGO
QdSC5gbzircL1WlfIBhnlMk6zelZrcJ+mrRtvtXNzvt3Gja/v9pvgtqOiduj6NulkDktaX6vZRLo
4xj3LjqDgg7BlVz/vTeHXgBnfp/UIQf4dhWShZGZoBRJ2g4zVK+Ue64C2gTdYjn8fUu8c8txFezi
AXB/duujt0vp0u9zf+ZWaANS6tb0sjh3GaL8+1U8cEyMWvdm0OUkXqBN4qW9u18EXYb0T94cpOtf
Qy6/99qAChBEgl1e/ZKzEUwegpOVKpKgNctwXdG4bMgHw3xzvX//2khImPAwj4LEpF/sg6ot0gUb
cZI6iFun3tDMs1m7/fHvr+3yBkDaGgomGQg49B1qf5EcGDm9p2CGf53NeHjCxV4eR1+zPlql2T1a
cvuXyKhdSps+L9MBRIbo3F1uBttvTKtrVz/J5+VjY1jy67zZ7o3Z6P+2RfR7pZ3QsyNVUJ26iPdV
3kFnJ21OitK3TjRY1BZvpo1C5N/foHF5sewLMbrBmJFMjue62N8oOrsr4lZB0vjjqCJMZt0ypKNj
WLgQI5O52vjehqvRMU+1lL7c1KNWVCFe1uKrZg3IjDaeVbxAsOq2U4XH03ouevg2oaVPZRryp7jV
g+4a9vRyK/OzKZMgHyGljljEJdQYMLkz4QjvJ7LtnLju6+YWI3DgApit/cva8/dSQD1oktBvIgl4
GwGGtu+cTtf9pJ0z+6XSR+OwKjWhEXtthvvOQ+GHwQxol7zmk1x8dLfprXqBBJx4QIpvkQPdbja7
dKLF6a8xb9797oh0kk6A8AMef/FUPR2txqgXP0mdBtBPa6/yl9KU983UxHCXtS2l3uqsKxQqtf2o
F0vLPyBIWoGUGzXUtvNWfbDsYoF/meUbcrtpUfa7CHZwHuZh/rjWevt8Za9eFmt8CVgXTPthuSBZ
eBm/9Kaczc6o/GQAIhPqhW6GHdP1g6GtXpQZ43qeAIo+NXu+KtPKu2l9t7sx9w2sOcL8l1cdvwZC
lg35zaL9ge7Y232hY1HXo35kJdJK9VA0bf68Gc3Vh35nU9B6hITLzfB7rvt2mZonKpj0eMkgu+Bh
bgOEhdXa195tBmkqDWfIJ3euZFKxZmgk4D7UnYvF5ietbT983ZoWOhDCTW2Y8jhTOAXyqqvdO3EY
IY/drnZH5NJEf/sbR1N0G5K1bhI48zdXs9azk07pbSvm4YNhXbWRBBB02bHYXz4IIfwFaJuSqV0U
vNXUBV7azFZSbnV3a3qbtUIO19p9ikIXEHetBm32Ctnk2NGCMpqZxeQ8e2FgTewVXbL1zvwd9+L6
1fNE7d2pRWBapzRnPqTLkr7kZmsKZIcDOx1TG2MiXHkfZktK/7A07frZXLBCCWel9wfHG9ajB5L7
50JDzD3ADd/WUyWbhhKqW2c9LGU5GxEV1rxFq8nA5+iOXlofukrz0VWSqk5vXSBq840HsfKZoaV2
261T5oWlMoezzfBXIO3tWucpRQwnttD9mQnKnvHZMoaZY+AWy6eymcsUDnQxf1zE7CIQjRXQ99YY
JR3HOsdqcAtWo4JKPwCulNigbqHyfVG9Bla5fdZMM4crsxr2qa/oksZDl+npLdh+63H3Db2bhh5l
jFZHuzru/ZUh3CRsNYa9gm4akhWqH0u95JgPmaMTcTHXP6xR7Z5jgC0/66NI7710a15ypJjuN5EC
EEcFuvulbYP2Ea/7TEVDA8blgbM0M7ZduzWW6VRFsJKA0AyLZUX5GAC4duu8CIkU1JvNbm6Eqcn6
fbZ794C1YX5c6jZdkgKCUcuhsJG4VNaKbLhRMWKJOjcdXEAKffHTFtS3q4c+sW22MpRDbX9uJ5TQ
Q7osVeysNbr1g7fZ1LWjvjFT7tMvqadalmCGeKPrpB2135fHdk6n73q/jLdj5UIfmJtewCcyNmmg
w10yNHCJkMy1ctThIqU2+1dh1kN3M4l8KO7gGskqsqdWL+/FuLQ3Cs79N1QEvFcnSEc7NiZdvgqD
jwuaymk/9Yv05lDlawBu1Aua4ZCNmqSBQPPVHe40Y8qLu3GzmIGj3aKjmesFPxqvaRgD1UJzESlE
BeSj57D1ZeOpXxtywkuUSqTIwpEDl1BHqxfVN+Imd2ztvvf17LnM+74C7+4N8Q5sno85ksfHci3U
ATFb4xVelPBi30PoUadEbdApbofhSSuVFiFsst0tRt3IGAiTMrGmG6r26Jal9aDJKgAmTIX9kK7p
qvBg0TPrufHbHsiQ0eflsXSHMqqHtjyOwt/mY2OXpghRr8XVfe29MND85s6UWF85MF3ML7SMslPb
580tRch8lrYon0y9wFOMz+OcfGjSR1XadR3CiNPKszcP+nfRFYuKNuRRn/t0yB9aOQAorSsr/UIW
hXx0QbL2HaEaXwPIMATfcYAznkXu2Ue97yA9w1ExAPn0u2saU+qABnW6WvicLOV//KXoRGhMWv+k
F5sW280aHHJZDr8q2oUidDelepxxO/NhKFx52AJd3TtaZqvI6Euku/11e0gNvf2UIxp7T5Y/0XjR
+4dtsZvDMEpvRdR1XlFZb7RuOKRVNZ3bxfQ/wG2bH1JCzb2OYtIjyGd5hz4rmrd9YP8zqKbtMB0u
phyp/BXxe3PuF75X4z+agMYT35PS5VC37o9y7IiJtlGcpO3K+2FBGTmsfUzGvHJp4FjbWnF2ui5D
Hr2w3Bd3WVDQW7YZ6BMR9CiaRf+4O9WieJUWEAtSZchXZ8Nq+bGpW09LUnsxMSXsq+bUe4NnRd2y
5K9o71ZMZhvtmHWTE62Qu5+1ats2WIypE5uYDR7WQR9fJo88NLS0gsY1cqb+P1kp7aTQ5WaEc1UO
oWvP8g656O5zlXoDVgK6q2IQkSqa2kVLltSyBzLtQYl7uGy9PDkpQSke/W38YK1F9Qh6pz7l9Spu
vWIsY1vkZpxPMyL/ZV0Wx2LbrGNFmL1TnL4R6LNTRGmbyZ+bV/7ouKOavUVVHdPaRF9vKHAKCIce
t/moqk1rgTKftx/qzfK+KwQX0ENQDoi52uwjs52aR9vXFG7CMFDA1jfGuee1oU6v56N+GBGJPgc5
+dnBan0Phf4g70IP0+M8FIWeftSLFJmQYu69PGSt1sY/wTEItZYtHqocyqfCIc6Juk5z/gM7X55Q
aVuPuqHtJiIVmejisQcz5fyC/mafMqXsuNTLoozQZwrOsCvE/WihRqXP9IduhtJBqhto0Kc80/zj
ZA6I+/uB+KSr1Tz4opQT4XgQcTrr1mcdUPCN58sxyirRNQdzmatfyKcqdNwtu7vZwX5JulZu+9ig
MOLF1WgvS2LTs8vjUuqS8aWctjuk6fg/lM1jxyMS0M7dMLvuizl73o/VLLUv9pr1e8zJYs1Ka75e
Wm3hYuXycVr6yYzw17Bf66xTySYZGzZuFbQMDwtxaFEC+TikE2FGZbW+3SArNT0POrWPB6Dp1ild
83EdlVscdGHVscgVf1m5+9Vqt+xAFiKMGE9EJT4VzuZ+KYBjkGNvhTXj37dOQIFFanwPytXRI1KB
9MHMccNwha9+WWY6aGGAYnXSit4/66PXnkyxmPWzo0jpdJOQF+pcElXMFCJlBXM8GoXElwF9zv4r
0F3ryRgblbIra6REajKl6Vgt6H2cCkaELw7+i33Yat1yMqQ/4TVrYatLF84/bVap6pM9SACMfaMT
O2rFLvIFY6KoGLnWHt3Mm856pZkL6VI1/MdYxvKHV4Iyu1vbVfsy2E0dhAYOSSe01rdDMZXWaWVI
+ez6GCICgCtv2tHFEHVe0eI08eXL3Wo4zL73UwyV/aHUCx/5YFdPo94v2Pa4V5T36VwKIhfooYjm
q11FvVNovwypRvs4lRphflBaG1K3rWeMG/Tin7bMQS9hRr4ZRy2fvF8ckW2IHKGXx1wQaWx98j7k
rtUj8uKo8kfKl3AjUXZtiGiyu8XTVqhf7az57rHpp5XbMXWOuUK7E3/TWgtT8CvTVy7krLz1JlHf
K0SpVNjLFBFFx8bpXMMnyJq34Xkwczroc2/ZC2zZyb9ZEfY9juZgYNDaijMSvA3XeqUZ94LTupzY
xsW51Hvz1nG1rjnOuT0XJw119cNY5JUV4UiaPaxWsMpjZq/miwf080HVmjfgjjzvljhbwy41dAZY
Yhjqz6VZOHpMc3fwwwYn+OlJqqn8NASmOLhuxjxACyxxhjKVgiRpxQuGMX3kqtE8IZlo3ip9GL9Y
61ZWcGeG/hlZIuOGPLU4csj68kaTaeoC+DMHevWiVfd1XTV3G7fvycrZpFGgpShLGryIk6r08sVt
y+JWGcuGL4tuZ0dh4tuoQbIm+rb9Ldw3e8NeabH55Gk/PuqIvddhUwmHgF62i4M5zNym4YqNZtxh
Dnuj2lG/9xe7e0l1f3GjZWIWF/V2O2FelVk/BEOl0OYXnN0SGEtMKQZRqtMlIjxOLcPZaiQeEqWG
0qAXCDaPKJ5ykebHvoGDyPDWJhGe2vxlaQxUrGrmYRFzw6kMq6ydocgO+bdN9tOXIKNXgvGmI59s
f7B/dBvSHtHY+G7sTdt0j7iU/AZPXB3xsvCaqDVEgXcLOJ6D5nGX0Iys7rLUshg2GNX4NLZNUNx1
hj+cVAugI9RL3Xo0e7NL7BH2ZGyWXvFUza1xb+u5+y1FWStqXRt/yNod1++5uw43w0ZbfQnyicMy
k81m4NaddDYPzpyZ0HuKLAmaYotoCTSJ0VrD2SxdkNxVVrdfi81e7iBMygg5Z/9HsUjnZuhS7QXs
zPq1KOeJzLbrY91d1V1qYSfajUH9FURvGXsEn6OneStlWroejdRbPkvJ44aaXeonqwr0O3NafVAc
61iElAfODWBH+2NgzEY4mFX1AXRuFYT1tHvtmK19pkcnnwxpjQevwjO6b3IjMfx8OCE/s52WrLei
WV+8ZMT3KOpW2/2Rbnj8uBvmz0G+ydvcmP1YmUERa1CND4gxFbRggKyCW5cxqk/jd25dCFGesG41
Q6z3FcqgvzyPFL7bHP/OIWuO8QmDx+cUeewIub1W+Tget0bZZCyb92KkMz+j1fo414rtYHO01gPC
8EPspSU9bTGN2UM/TuPJdxVlkJ+237n53PLc+HJ43tqqNM6DOQTJNtfGkQbfesaNzMwOqE6X/XGD
G/pUrfTycoDO37gc2zrUGDYeEa307iz2451V9t3d7NX1y+hZ27EesTILhznfptDVV/mIB5R4ErPV
q6gBFh0uuoORmD0YfehLw2zjcpq6E/Z6OqFRyz/OpWNjHtQhg6FVkop1MMTwUSeTPzTVZLySfn/u
8Qsnjc5JPTZltF97Z+iBOTW95O5exCnL/CAePEQQQXh/8Oc1hxzKe7V6pyrCjnZrtBngMkMzsxBY
cAQdVCYMqRalEzu+Bv97NJc8jzu/NU6uppz/1BIc1ylI3fLOLR2KTrmY09mmBHkkf7Ve6yALDmKt
m3hk9pkYiwP2e9IGMPOdaRw7QKBHY5n6247pIE5UjdVGQDGqXxaOQBRm2/LqSSGeJe4skWvJ8rOt
HPy9dbO6cYgySVqvtEmlNi6IkzWWsZ23pdW+9r2WfS4DI83ioPXpFfRrW2sHGz3I58EY2R7aUnxT
RGEy6FHoCR+tfPSn2vzAnaUdgxpNymph4j5X/voR63i8f0yv/qqhiXBTV+5ERJKL99wxC6DSKxpc
tXrv1HkNiM+NIhWDkfw+zZxdgHoozt1IHuWV1vSYLU5x0Hof/qbqli/D0FkHrZjGg2Fq00NK6+Ps
Lboet2swf/dV0NxVyjO/9UulR5glZC+DzCymddY8H9bMKrNYNqUWNapSUUaj4yYVVSWOZlAVP/1h
mohqflEe/XbErYNHD02lnFsduhHNlrl6yEcvu5MusrShyazkQz+ziTzFDDTQufC4QtTt4I7F0SJI
xNu6UQiL1vJfDC1zEvIg+zlgpPcJ2ud83Jj+v0z46WDWw9WYRyvao1GxNfNMNwHDp8NS8yo1d6of
JsOb4mbE8oW+7fw4+X6ThVRTLcL+phOZsuU8+7O723L1D5Xfd89QW41Ymj1eaHxa1AT6zQaNMW5p
5Klcp7Bal+Ku1c30Vvfk1sXmaExc4qmXlB5FO72TBd/yeXwg2UzjWbR1NG3O/FA7fY4DltnEGcpe
M8aDi3PjDrpsbr02dw5AE7tYFUH/aZ3d/LmRsx5pglY1NY9mPQw7ia0fCcZ1UZQHo869W251o0Y6
V4iPAKwkRjMFjp0SukyWBt7jTBvmxH6Td6QgoFq21E2zUGzLepcKu3gx+kB/IB5sP01Hc78xtEB1
jIuwvRkzePHzqvGOjMkiaDalQiFiHA6619rfKPTHe1fz6OQa43TGMCY72o1l39KhcM/sde2HJnIZ
CaYwR8etg9OI4ea9ZWv+AXfgOS4Mq2fO4A7/QA+j+mxMXO/62Srvnb3eZhyfH01JAompL7PjldNr
ath1zaoLGGPY4HIKr0U2Z27aX40xVjHmmtt9ZoDfb6WtEq915As3i7r3unx+VPRTE3NKZ0pDflc3
C/8wmKN4aexlvC+tSn1FIVncgxYxcKeziuPga9VDoEAPdZAVQldRQoC3zk609awjbZvpOGWCQ2/b
S2xtRoWS0Fg8WCoTdpiPKi8jfXI9rgPdO02yau/NqdieN6GcT2RLaWg1m5MsWyCeVir4271VGlet
RVNkXCvLhUcvtRetUOUrId3/jzkt6t5ERuwk6eEuYZ93zosQpX3vdg6pDbON7Wc6q/GL3ZOWG1ll
ndt0K5+22mAimfsKCu+kV2MsBYLM8eaM5n0mlbizqxYDvHretAPUB9OJc8/IYru1fjTapp0zpeeR
65G++OWmRXahpk8mkiUVqHM1vXho6/xasmCgbAvM+xkEkAgLy8CmMmuIZUhDH+shFc96Z21PjK7T
m1KrCW2Fphmn2dmHUWVpBF/rscpIs9R0bwz+lsU6neEDhm/mvZQYRitp2g7heZVhUffNPezv+ptT
6TnDtcBnwrWO1TGnUUv4CIo2wkDMeS7MyvgHM8HiUJpO+nkriupYr1jadY3LpV2R96D8SVfBztPh
42bnuK25w7jdWuU65ZFW+C09wEbcdr2+PABWyWJnsr0fdbnZJ4C53gPQIJEM1mA+F0u7PPgNLvRA
cdzb3tKo2gdy7AezFdizKwAEt7INnLM2GvRPxj5rT7WHqc9tA+HrRAbNJyqIMUXUAo0+TcyAvxno
RdwXuJgcNq2Qp6Hr3F/+OHCvebJzMYjr+2NWW4MfDe6sfR+kGRzNvCwopZnkk8ks+nERZf9tcoPu
41polMd2OkyR5pNHbZVDk22u8zX2B79/RLVg+smsVxykCoBrFMKCAD5yy6hO5iHyqN6D8Hf40ri7
cSD+hGY3TXvzZCjcTPAkzq0zKMn+wXJWUEPuMpIrU1N4H2w7pUE7kspvpeKt2jIbKc4m7SMdbJc/
vcyVMJgqsQdtyDcuoPTXrJztV7E1kIZdzFvHaFE08GmowvYHSJPfCQ5PHbqU358nQ6icriTNjMWf
EaHOzOFGg1h+sqTYHsc8Cx7p6monCYQy1jV/fHAWu/olSTq/1XO1RJU9qle59v0TYEOaNKXhEF1T
1/kAsmi8C9iXxO5UHm2Gqs9ugxLVQvvovmsnHe+YgH44w+eDU3FBO8aoHkSpxAdvHbKvrq5xyFyx
TSJai8C/b4JZ+5GJdbr126JtDu6UNaEkMJ2zesjucrSt6ZL4C67wOT7WNp3R9rA2LiEnM2cntHGM
vLcBujrsWIYh4QBo6XWdBu12zNYt4SpTNK2neTzWouijMlDWaybb4QMYObZYPVFwRiJbtZNA0qu4
neClht0GOPFQQRNyjpjw5omfd9MY6aqzrUNbjYUXZ0wjX4Sa17jscxS20IiTcc4k+dDoFHdhIDU8
7UQwtA91by8vVZAuN8Zq5d+sBo5SVBYm+STjJSOxPFk8N8KnZwFktmhu60UODz1yRCEHvzp2g7Q+
04zsn3D27D+krV8/wc0v7pGFbHEEVYs8K3rixnmdQa+FtdcwI6pJJnW6iI/BIpZvgKuk+pdoD4ZX
9KoMmMPMMzG8u5i9ygqNMFNpXrKrgBxayrBnjYr2ynzyD3Thvgw8RlQpgSrAAbqYylWbKAbud0a8
RRUcto1TlQUgROdkETqWoRMVZbYFlKkGVJTAF6dyW+XJa2wqK5tE+e/j2316/d9gR37OLnDOYzu7
DMklsLqj37gMrvRQDJ22Eh1bXXOQsC+CVyvQ1l+m9NTX0pvdrxTl408BMP+aUe87WAeG6/hS0gtC
qegS7Nuja1ku2+hQ+m0PNShw2ipK37uvhAciw7c2dceY9ol2Ba90ia7cH529CRbSJR/5A0Igh7Gy
O0M5CeBIpKw1Fdx1c7UeB8/Njmshv4zaMl+BLfzBRv7/RXnZYDsYmF8iZ60KnxOT2Jighi7noyMJ
eLEHuK+8tTO7uhs9SVKNpOBJ4WfrhiYN9ds12xAR+/uHf2867COlsGu/AzC/hBoQLjsXAy438enw
hb2mhkMz202Uak4d0f+59uTvTczxbNtpkrtZwqXOD+YWs6ZVmZsUqfOKmzBQjVquUaf16ZXv+u5K
PiA+pMmc3f/67dy7rLylcDvbARRp8Wio3mUfNTpLyZQ62jWSwHuLOej2s9q+hS5JmLY59jpO14j7
2dt916VTMjZWFwG+viaucIl523cOvYbdlYO4Abz27WP5+Uy2A2sx0aegMqOqkNSvttLKa3yV984F
uYeNtj3707rcGWnr0AFhwJGgbm3EKwXDQ4OqQ7StY3McF4u+3cz1/Pft+N57RHfP2hk5O+j/IvpS
CPfKzqgLx9G3f9DsYSZMxVQzorRRmb8S6433wt4u8wF4iJcKevfty+wZRbubndpJu3XOnZRyPlmF
aNBJk9rj3JHioJU81h9Hx+9Q0ymW6uSh2ddFXd/2T7lZGrsDMm3wynTnF7vbSDdLY24+VAixJINQ
zb2fDe6VM/vuSwLtylYAyAm24+2v1rIs0EyjcZOlyUcEMB2LvmI3H8EvFVeWej88GAB9ETL70wZA
UXKb9UB40Kr0bPcQ39WcjVGvBfpxmqxrSrF/cG1+w/txV9xt2lCquLyHGGbqSK0YHNremfBy3Ub7
czaTIoY++/6HX4K+iGRXlzMdmd4ImKxvw+d5kaM8jiOTtpu/78c/byXuo//6Pfu//xf5xp+tqrQw
7EhywgfNqS7FlU4yCnJJ/JNV39I47fwhbDOMDv6+9J8HfQcEYx+HMJjNzXxBRO1ygPIVaIDEpyD9
2Ky1ePHxFLzygd95wN2zmAH5DhNBB+DtAzIx8FsbscNkpe93MsGKJ77TmLFRe1y+qcTeXRj2DY5n
/8fZee02jnRr9IkIMIdbkpJFObTd7ugbwp0YijkW+fRnsW9OWxIszH8zGGAGLpGssGvvb6/vqtva
3xjn36ADFTmKERSU7DFEQaeHYKNRcW7HTERKayESc3sXa/hiQObjow4hpcj2Q+afG3tfU7WayGlb
lt5hedR36VbmvR2xfVkOksRkSqZkLb6Og0OaA/G9nX9aVy3/SPgwF6SqjcUNXVUORViItLxfTDY0
f7KMLuWDWooWGFi627v3P+HpQv37gFtj4Sa82qKrty8Xf5rRAe4oomQF67obXW7ZYbfkSnKD4sT5
+v5op2v172gobTciFKHMKfKjy+pyFl6HQN6zvBuS1MLcTe6YTUFfCKEcdbW/Ru07nT3bkASv+K8S
LgNWOXlAsAelW5C9jqxpBBS+6IkemjJTi/u0pt69X2Xidgc8t4bp1rPGa/v3pfcLSIIeYEjP592r
RlK4RBBGGW2mwEtAcaEoMJ5SusbXSO5fo1qenojb0yK8+tuSRqh0+rRtpitt4/A5CdkI3JC/1O50
r2bKH7EiSxoN7wqISrv0SUFKb7gYRO40Ir+dQHh5Z6LoEoH0q7SfilqrURfEcudl+kryQn+FcyYC
vBizsHOQocQJ9VsL0FG4tBZlmiGxof935V5QHgkmbXSuBFkXXwm+u9hQoU8mSnj7A1EytanK3hjR
A1T5cVFXvl5mR9iFNQ5syUPWONF/n+VgC+k1/av4tU5GnPR5dRVby6Oxwyi5Rfpmj+hc0O/9lMZy
pfny4uP9M9j2ff7Z/meUi4qkzzSyY6iHpPlL8sG+5tQPk5xubLIrV7bj001/m2J0MIHToCeby9DJ
gqLdLF/rsRKRmUz2XWpY7c1MA/S1lrJLC4dXCPCFuHjzt3r7XIVqDHaheHmUxHp9yB2jJ5HugOZS
i2T//ve6PBSNWcwPIAR/p/g/r7C0B222RCEiKVYKb95i7Dg1Db/1lGtx0d+3c3qg0CGLuzg2THiV
nbQc4BA6kWfPsRly9Kde+ZtN3g123uO0oZKngLUmu5uiKEjf6neTmt+4VLeufMJLa/bfH3HyCSep
NWndsEsYOaaWBQXPvUN98ckUsn7s6ni68oIv7cHEsCoxE7iFs57omGPLGhJeMNnvYJr7b+6cPGMJ
S2hUH6ZO3rSZc/P+Nz0Nm//OUpo+tzYfdKynHTG1SOJEtg59n00DL9WIvT38Bf1To4Pa161sJQOX
/o5t/bnipL52R7j4gtlysMJiEz7rSVa1WB3EZNFgVPWDr4gNob2JvYz2Hp3P4f1HvTwYXRjEKReo
aabZZTjFpCLC+DLd9wnwBwrgc0ibe3NAgupd2d7OriTbu8WDjdQAcnoawk6WptSqzBt02k6Hmgvn
QVKM0vx1Hmz4Oih1DH+kRiZv0Itb6mc6mSkaWJ0+kVmfF+sBV1wAQIqbLY8JIUlyg03v9DuPCwpa
JXgrrvTDAJeyVJDN5nHWllcOhAvLfTuvuHb/7Q48BTCPuOBg4OHmEU3VXBagOBzW/rWvqLq8/2Eu
bc1skO7WoYc46vTqZlDUAu/f5JFp4X2t2cSMVUbVsv05uDSBqiSr3x/wnGHBl/GAAiF1oykei423
m6axrojAetqm9KGVxjEpOIkDcvz5SPK8yL37TFtdGWorIu+dDZZpulMUsbwi28JzpzXj2QmgbG31
GbVVzCN4duXP+7/xwsJ88/a32fzPZqsAxLSqWMnhDIoV6IP+aI2N5dej9hB764cE0IxhLnthXTML
vjQwKQKmlEuWCqHt24EXLNTTvtw68TTzl0w2v4qUYpCuv7pjGfZTeRSV/mSMw5U86oXNj82eawRf
hXKMeXJJShsxDppguikyyX1qEVQkzPqmyYzvIP0negCKo5ZVVzaFC6f0th+wSmn3tal6vX3aGiG2
LVJDRNwfPvcKbrPxVF7DQ11aSXSfW2BZtov3aaJHchebdEsXUV/RWI7IRZ+fc0SuXSRiiJVXIp0L
+5yp0oKqbzZ2nKAnj9R4Ldp3l8uDQlEdOOPR0WIRQNj7ODTyPxND2Nq4VfNQNIdt1MC3728ccP7w
bN5f7lAYMaeU/hcs7Nna5JX5cfFL0Tlv0tJO3H66m9Z5aXiNxkhmor9YRfyUeLV65cC/NAZUMheX
AEpFoGnfPk0XpzktDiX3Lt3s7vu8Kj4XtDFfGeUUCL117xIP0uoGcIGN7zTrI6gEWEOxcM73Te5u
Jdb4V9voa7nHXWd8UajTe0Hc5jmdGlMcHwpNNl1IMiXr9lY8zhCg10W1UCA2hbnjJrw0z9PKndFP
0eivQedm6Z1KK4G7L6eaTc3I3dn7EPddd7BW7j0HO03VbA/6aCOvTSTNfTJ59e92TbIP9uAtv1bV
k78NG58bjP+c5lqu+tKLBjBJD5Nr0e3nnczRmZx4y5tJorRXP1Hd/GLVzTVbqItjgBkDFMq9Fp7f
249ZObM5TxX6TzReLOvGo1RYwrh7f5++tLZNEjsMAWPuDGM89ir+U/DzIg+7gMdhKVIFOIOU95RI
zdV/f7BLS9sit0n7MtA3Wn7fPhLsAVpa4oHBVlx/MiSje7vKSt/CnuSWQ02/Eh1eOJnB7myeYVt+
GseZt+NZ2eIo9KQmUW1t5Xci1tryKyTbPslMUmezEg9PJa1b1yyYLr1VgtFtHbK9kER+O3CTOlwJ
Bha7MtQUDFf3p95mqh9rw5VQ4NJpR2sb2zL5d9IeJ6fOnBHXQCIoIlbBrmLTXAfrhzPIF4No0W88
7qPDIp+H3L1mSHzp3WrAjwCbg10gKfv2EUdrqBAcQAtoSvur2q9H9EKhbJVfPVBLArrFuLLtXHqn
fBauFn8LG6e7zgDHw3Bq3mkp41/sPjV+RelRcetr1Lizkti2v9GrSeKfKEI761McNG1Zp1oR0YA2
3LaRQvXlXu28w2Ao3/D1+ASHaT+k7q7Nr10cLy16mJIgqykWYXG9fe9/wqYeXaNuzZuO1qjrW+Qk
1c7MLbF7fx1eepX/P4qrnsyaKZ/RuUyMYslm9t0s+864X2Ii9isL/uJAZGMwif6LyjLePk63jmNG
c4RykIv3BUusjsalQuIx9f39B7r42v4Z52ShV1llYjlOdwBJC/fGlvkUlSi7r8zAS4sN0QZFKAgM
ZCxOVjWsKUfGyqIcIKhWgQ497VmbEQuro0Ua3sNFoE3RM7YQWnDQ0qxf7z/kpd2T3nvKHziU0tB6
8jLtxVYw5fGUQ6OOx6WkeYRmC06gEd/xov4fbk/ADCGNkV3Eu+HkWT1WsSDwUw7IXSSZTBXVKOrM
0FS84cpsvPRcxOkuuwiZRShbbyeJmvf1gAIxiWajvMMn7XfVaQdcJA9to72+/wovbVouxV4KiVQZ
nNOnckevo23XVg60uzi+HEr5Mhdqea9rSvdpC+73uiv/l2CBEhKqho28dYaLyfNCpbsWdygdSojf
aNIJS5FcM7K7+Ba3HnOK2cwS/WQ/VlGGWP3SJVGy9AjDi+n72qVR1SB81qf2Sjr40nskz0OkSSoN
stLJYLFHu90A7CjqhmrnrnBJ7U7/5JXmXStZCwZguCtr7+Km/O+Q21bzz86opq2iJTZDIg3U92mS
5qHeMPAgxnbfFSrXb5EhdTSaryjHaGIuW/MKfvvSbkaOctNKcOKeucEknd30q2WlkdFgVzXORhxY
Y39EA3uNIHLWuM4RxEQhc+IC3GDI7bb5z9Pqg0U6xWYossz6nl4s90niTqsGoLXqm5n7+tMiYhWB
Vm4PGC4aKukgl1bRH9bijd+QafaPg0BlT9NeMoCKsDrvcaajNvFJi7hILeONdzBk6vBLtzv+v2xA
5kRWIftiYpEXNO5shYWmr5/yohuOcb7OLzAj5xszcZVPvfCektmyP6Nvzve9XWK9oxWUWXhzaK00
d6RrpnS6B5rY+5c2Ld2f1VikkapP+a3i0ShKky5ocb+I9bULhnYeJ9S6qdR9DcntrxjpIjpKW0sj
bVBUmqrAaN8pRjp96OkDT3ykod4vO0nq+xh5aEfVM5tezHKZB6qE5D13gzGlr9naG388klUF3anD
TDdfa9ov3STHym8asT41KVCKMJnNdOCWMg3ZHpQh535RLlcu6heWJxcF5EwcHg6X5ZMPOql93C2r
k0bdvInrMyu+t6CQ7lN9nvaEqc2V9XJhhRIPbpQQFy0dF863E2iye+wGlTWJFEpxvldwhbAHd5+v
3k2axj+swiiunPXXRjx5whrdNp7kcFEVfRZ0Yrh/OEKPq0E3sy7kn6WYPr6/mZ+V6LdFQuVgCwiJ
1XjUt89YFfQZIWxLooFO32AY80/92N4DYf/kDPrnpSzCvmhvyBGF6Nt2FeL393/Ahf2A3Ohm9A5f
gsvTSdSR68kiiqXdnhi8iNtKrqTORLM66Ifw/aFOX67J+bjposhnEoHAyH/7qIg+dGvQhvy4nU/3
aTx3vrCXJgAJPX6YSxQA5L2u3WJO451tUHgMqAq2OsZZcimme6gDi5EdlSqmAbantTP3m5b+vMCY
1iY96HT9TP465tkfVbErTKDQm16Jes42fn4FcQg+pVuGn1z7SUhcVxXCD3VOj/RBxBzaFkd1Okmg
eq5eYjjVNama0K6faX9sPabzgJ7PWH3w6mm6ctk6XcN/fwk3HXSJBCq6exKoxFAqinnk0hGbRnnT
GNT/c/DskdV4PSrUIbmSCbvw0Un0miCMNkUET//2oy+tOsKUWxivGWmDacqnTnFMGkvcOXLRDtzg
cJRdOeMujomMhGzAxoI/jZDmVCmErXjJsc7RdwrPknt3nix292q5k47Mb0tbu+YKeWlQeoRJWmmE
xWcCOd0rHRcaYXZsTXX91eVZ+kdYCPH82TaSH1BHltV3xpQW+PdX1ekC3j4ol3QWMEbJJB1PXrDa
S4Q6ep/hfbJqSmiVrihC0tLZ/dh26bUN8nw0C10LIh4QbiBsT19tIWo7q5SiOBJYIaOhEytIbZTI
sWp2+/cfbNt5/i0/mluYSf6bsQgJz4hnGanGcqsQHCuchmgrWKpdmmbyygZ8aRQStSQ0LZ7ojHMm
1D5hrpjZsfe65WCAJdkvlVVf2WUvjUISjH0PoCQWSicfaVBmvMO9JTtuIJ9b3NRSEAjt8vz+Gztf
2xaZe5XCAWVEnulklEXJlnY2aG9zCzeF2UCqUahWXvjaoj4X7VX16fmUt1QyhORRydfy/rbJ8k+A
R3ZzHoyZ8SQ5JCdoDdF90Fal891UDA/WtKR3vZGkzpUZf2E33cblMHGRlCNcONnDKLY1jYP98LEu
cOMtCuw5YrGTJq3v4DCWQLGfcvSej3RTkFTNxTVZwdmhzdTUCEyQVfM9wf6dPDhtCD0gfQ6VBj1x
E0Ko8R7aqU9vSewqvs7rfs16s6XKSWUXmk81uBtE1nuRWZmYN+9/9fMTztLIfRqgkEFEUkV++xVa
pXasWjZe5AwiRr/YPzVNp4AHmmwf8k/2Mgxms8s0q7qXanxN0ncmquFdoFnCkpCqERqIUyBW5wxV
mo+KyyU+7vdZqxPFJO2CWJdMTFdaTZDQJxu0EOthagAWr0QqA1eCG7K1UYZO24Cml8vyQFJ1PvTp
fE1CcGGa6upmh2qpEOVA/r59QaXnDI0xjW5kOb15O+VtcujyqTjUPU1aaoX2MoFoc+WrXFiLyNRY
hNRkGP1UCZglkr7IBOhcoxrd3WIJfZ/nM42iUFmCTsbXGLIXHxJ0GpU7ZKw49bx9yIbMd1/QhR6Z
8FMgcsV4UlbxqASkdIyg74SN86jdX9nXWOv83ZNdGiUV0H/S0xg2niZ0mOXN0JmVSzo85iLTVuDq
lnRqQmiOOU6wcCvIzpXp+kr+tcLH1xE7J2tpjZg687iWJZANfXWcz6Mox11sdcYPOEryOVGR/DZl
su414G4iqKuCrl76b/t7/rMT+6tSSqgsCXXx0pqcPZ54WgzXai5FoFNtoN0Fk4PWQMYRF6nYxTQl
f3G7FsTIrHeb42j9cTHG5WtZ1ZoZpF6tfZra9KGxNAA5zURNiCqAb291oDJx+nsp5pV2buI0D/iY
34w6JLw1oHRf3ah5BixVGZtnhPJJ9aVwk3SJGptGrbsYezrz9zDPNT3MPRySwKTW/r1Wp8b0LW0d
6PtO3ZGpQfd9fkSIKe7yqs/cYHJFA4PLyb40Jt2QNCV62hj2bjNjk2GkXmDLVHPp50vHV0NO40vv
OfWzNxnx0fCEqodJLrvXpikx2Kp1CuVFgR61cle/gqB1a9W1+pg30v0+1ENygJOghVJCclLW2r2b
CHX2lKHmh4zEaCiTsjyk+qglO+BkP1cXw5NcX5tHC1VzHczOKB9b2u0O1qwmXysXpjj5c/E66Eq3
S+zVCax2kS8ec/SnLQdEd1I3buIlTfSbIi9xlqJIxZRNtfJD2urL77LIKLI1GUxMP220iqZ8CyyN
mSy16ncKnYu7VVjqbWPlxm6N6c7UR5DJ/F3HOaiz1B7FZFrMrZGOZ3zUfnC3aG80q5H3zVSaB3Nh
y9HkzC4F2gk4xRSLUI9FeucaFXXU2huzZ60HtTVbdXYlCr+wWreYmFOMgjQV/pMtKTZrGxpWGkP1
9ZI7z+LNr4pOW3hKF/DspkpY42F55fpubCnxk7VqwBDfQgOw1mcXsC2LPeSQkyJtzOsPcQPXJjTs
Al5ia1ErxkjWBtNU2Dp5jGJJvhWda35uK3eaAj3V1v2CgPxBdYDM+DUNogD4htq0g0RQnUYbMJr5
vqzypP1i9kX324FK28CIsWrrZgURdxtbreH5QBfiH6q03O9qVWAMXffFLi3MwXdBmATKpNjjlU3q
wgGJv9WG2N4KymcJ03rOMTntKwXXHiAptHY7mKGQbQPo1AOjebabvPhTOnL9OlpLBcsELF5+5Tdc
Og44nqGZb1Uz9LVvt2dVziJRCA+jZga2dDMohv2UzQ0tuauReb6L6vKa4uFCzElxmLwbRjFbHeYk
SmqEkdlFrylRDe2i9I1R6gi1Y/Ff1Y8EAAQdpFGB05JCOL2ANFJlQx47JVoGF3wXwW/vJ1Bh7lRd
XmPDX3omcLGcczoNLXzPt69Ry+mc9kqeCYxz9ap0tD6GViHya1LoS+NsnmVUqsg8nUW2Qq3SucLx
LkqSVgtjyIwfKopN0fuR2xYmnq5HLjgIKbiknncLkEe0Ky4FSjQAUohsVxlulXG0wZgl+pX5dya3
2r4SD4MEhv4Lirknb67JpkJpKVZHKRQMur1tWgJrYQAGGJzZWqLONkmPdIBJvFunT8b8rkmU6aXU
+uSzy7Y/AQZRK5oIgMBgej2szbVs34W3geiDFboZG1EgOolj3RQKRe8mybGHFg972eiOsmvX+7Zo
hyup/8tDkRwgEUIq7TQdYxu1V3SqokS5bic3rrcu38tSJreL25dXNt2zhU8MiPhBIyKzNLLhJ++d
qFd4qps7EadXuc87MqWAnrQhbPoJybs2cKy+P6vOtjtG3NbHZhiBGZ2znT3/3MpW2EOjPUKoragi
KdQW1P6x9rBp9WPa2nJfpK79YXDc7HvWG3PrO3hA/3z/J2yf6s3E3gLfrXcCeQ136tNlqhBA5DP+
NlFVu9YBoM0XqSV3vYaleqlzCxo1joS4vtZsfHaqcu/lXsi1jFN1S7W9ffKhsSAjt6MRNb2DLUyd
wm8z7I9xns5H+DyDj/7gmjzjbCqxm6u4CdmkNEn9nCZEVmi5o7OYOh2KyhCkQwx6RrOLpyHVjCvO
N+f3XsZCkMhlgkQTjYT62+fLbIVCAaTaaFQn2gNM6T3ngwIQYLRUv1h796EEsbTTpJuGtpqBCx2a
8krkcul5CVmgNHPJoPX0ZD7LcUMfyU6NPIq2zKi0PzZkGQMRe9eA7WebMI8LYpIOZoduwjOFaJMt
yFJTTYuq1ksWX5+kQieGsGmlfX+6Xnqx3NNMMrMczVgVbg/9z5KJZVEqTZGYEZ3R0PKQffmFttqh
qHrsj1pMsEpavtDfyh/1VAyhNNHYvf8bLuwTzFqdNmXiXP7YyarFyXhwJ6+2Ij3LUF3mqer3jaoj
NjXmGxa8+fT+eBe+4+ZQ68HURp9lnaYwcsVt8jmbrKisFIEVx1oVd0hGnK/gA4zf7491YV1iT43Z
CBpPj5PlZF1WbkXkbtdmlNB8k92kNRDUaNT08a4xErve5ZOi4aEdb7yy/zoy6unNLQrPQd0iIfz2
w9ou/I6WjHyUcO88NL0dH6lJlp89yUUqXSBLp4n6n5N9f/MwaBsofWIydPpqCScSTQjbiKC6yFuJ
qOKIOfW8f//Rzj8g2R4snOjxBhB+tjrwpFIyITKTBIODvNDzLFMg2q6F9J3Wyr+/P9r59CQQQtqA
wBQtGjmNty/SWnXMG5eKrdWU4ksDhDZocghvLhDRR+j9xe798c5PEI4PCl+kMpCIkwB+O16tg24G
K6ZHc1unoQpuyrcX09xbpfkjp5VzR0sEiOmOFMP7A5/PVQbeEs6Ohy6dfsq3AyvUm1sdVlo0DmN2
0Nds3KPxw+MhzuRLo9rtLeCS7srTnu903MoQMNLBv0m1TmVhbbZYbWdXKtYuWQ9KOu8oi5EpgJ37
/tOdxwa8TyIeQtutSnEaBcZtLMq5ndQIeFhA0iLQGvBfGsofYLnWOoOGPTpK+t/fKdViXiZZdkqM
pzcEm2r4oBuJhlSrSAIQNfYGtGo+YEIrfkHNxE1NKNqVItCFGfRm0O2//7Onj2LSabDz1Ehbnfjo
Wah8g9rqmwEQcbouPoJzOOg5TvY0yRaJ/K+xPZElhkfMJf6F82v7Ev8MD9+8zUnDrhHunGLc5bDO
bjHVctZw69+8Es9eeFYaN4lj+apbx+q2V/wzmC4yEDUIdCJDztChvekG8Hn33UwgSkE8cwB1LdpX
qPLXGhUubAtEIi6iTWJJGnNPBsb/zGTKrlpUTtDi4FmVO4Vo95hxvQ5tgL7h+/P34ngecQHrc2uC
O3mrsT1r7txLmD3g9UO6b5ZDT8JtT9W5hFQLN+g/j/fXAYwgFk26eYpRwWagMFIVakOTt/YzbdT9
i10Y5rgrmtl5oSenv9anfl5b2LRxCMk2Cyuy1qeJXGghSbvSqB+1k+keB1ulwQSDBlDzjoVYE26l
4zXOvehGMhWkzcPVNBtfie1rMs4L7xqRHjHCpsxVz26MmRtzZ3RWM1IsJyHpWYI0vlnUGuzbSj54
3Tc9id+b91/4he13q8axXpCaUb89+cBpU/U1FjdmBFBQ9ZOh6YNCL4YPtWjJ5eXWqy6ma3mxbZK+
va3oW/MEYR/lObb9kzHLVg4T8DwjqqkPoEkwqvS3msi6Dhz0Re5/n8KMtt2MuOaer9W4BcE2zIyW
5ADspBTtk1zSIozbsosqtVX/+xQGcIL6ilhk69w4CYHWmFXv5INBgr5XHqysbgDW6cYHm/6DxwaJ
y+/3v+CFswyt/5ZpQKFonHk8Y1BmlipddZE6KuoUQFGnc2GczGt3zAtBO3ZomJhv91xihDMlg1rI
dE40Nnhnjc29MYxzuV+azJMhDZXNsTat8S7N5+652aqiwdqQBzs0aW9e2wX/Oqa/nUFby9R24QX+
wG86ecdG25VTb3VatOCvksIuQy4cFJVX3y41pWVTFV9T2lFC4Bef2soWDwgB128Y9XihM4/KvUiK
LwbVABNjisqn3WT9TcF1iAqvML6k9WSFtVw7fAZme9e26bAEbkoOOZysRQOEZ49GHIoh97J95brU
Pyh4uSDS+Bkv9lDkNtS3sm+DodPXJytPMEGaOnv9Odpr/mMs6+lRwb9sgfKHf4xfxwaVlnHKmmOz
esatkbnlJ6NIoODWs6tdc1vkrNgW2NvXx1FpERdoWxsT3rhvj69+8FwxYni07TS8hVzOMkCvkT0i
KqgpGtKLNrbgOnW8AgKF/udnp9GysHXaNpyKefDpI5dHU6MbwlNjlQ6eTIS2ObWhgtAmgomb+god
WIGDOcUHft94I2f7dhmwzCaIb7/bHfe5mi0wwLOaLkQ4p69GXH0UCr4o/lIuNAOoXCAwstd87ktu
VPZZHU1ENSF7mIMgFtd07MIgD6d59rEuCy/YsuW/SK6Mj6tOZdrNFYywUXqFeSUenQK7GgimiP46
LdDcPqdKZWQ/8HQQz241vTZjTX3JG5pwNpuXSu1UdJqKvK/1hSfqu2WfycV5zMtp/YTdxh3WKRhY
SZcSQjfd13UD8Q4ESaXncWCrTR2YVTVEwtORJFJnUej3WUtb3blxl93DHlQeBrpYggwe5+3kUnwa
NVPkgVsvr7ZZQIIFhRGO5rj8shzh7jZDJn+pMKSoEzqX1zRboyGOzZfBVNbjIrVnhVXJeym/4NDx
IzfmOKjz2toVuXpPN2XyGmOutRtj2R6yms9K+bD7VaKTOuaoIz5rszN9EHn828nr6qWnzuC3LRqD
kWaYnpRV3D5ogEyCeCyW31iMi29JbK6hlqnfWoKEW9mD1RwBN96Xbl4Gqyfwlp0WYKAZjlIYLast
ujMxh81QJftMSbo99Z78e17Mv9dG/1KnrvqgcTTsmJlfjBw0QaVN7X5GjnMHESNHNew6XzUguXeG
LX60SuGGGr35PveVB5D5WbAInLQr3XwAmdoSGyX1TkHh9bi4oKkxh3+g2vDc910RDTI5eGBow9ZO
5g+O1cNJLNpHiVtdWDvqqPp/ky2AhH9iYPI5dh0w6QtQ9xxRKmxVJds7ZtoeiQGeuIoVf2j01Q7u
YJXf8SUQx1pRNbGb1nJ5wn23+kUz6UejSyrQJkpzMOqq9Wvb+zLEifYg4jmGpe+ad+Xs2mQLC4Nl
RHUd6z/A9FRzD3wz/YhT1ze6/cs/GBU8DuDaf9VcO+9qrROHGYavgj2XTKNhmIBfwtcoDybsRn+w
PXIrMZ7bWDy0X4wZn4GUS2DgmdiUjMlX5nF1p9h2CzYv7u7qTAVWlOBWkBhgwDxV/8Em9dzGsXFE
IvcqEMo9FqM1PVPmLHa50X2tk4HEVOy9SsdqTf7NfS5ZRz4GQViB4NvsF/TYd348F78A4OEko/IP
4Ylql+ks4KTqDOpdOGmRPMSOW8ruqZ0xqMNWAQa601gBdWL1te+0/FClWRLUuvszxs8o8bFxVW7R
3dRPmdDkvSqX9pjmrYspyDiDLS6NzHdMaMVpwnWkgYIfIGWmDpU6B6XAdtbHdim7B5r1mcLlGE5O
/0XHKPM4JWYWrAMwwbSz84+JKT+6VQsSrYOS6rlFg1R0eJxmlQZQbxrC0sxeysxbtv4iGZazWuzz
ofkDr1fxu6qlVdR81fTmpdNG8NKIBT8vVSX3rZrLx16q7g5OVoUBllCPU+0cgIQXgVLUXkAZq0k4
omT7AZMa78Fbk+62KbXpvrBnXBEq5mVIh3zKfHN13xRYe+ZVld61NO/tx0T7HSecXxMwYB/xXhU2
MLE/Cmvw7kRvQIUyOyU5ZHkS77vE/e2CWOZrJyKc3Sn7Bjjke5MRmal4igTWoo7AYFOn9OVif5nV
pv2kChjfQIGyh9XmhJSxNmGkIiCHy7LJw6YtMvyHemcj29hmyF0p/zbn44jftiruBIzpBrZOfjvq
urKfY7Uk40jhXkgXH5/BM9l8ZmxzCtk4t2JYi6e5zOHVW8r6ESGqgarbduutaW1JWLuVWwBEUoY/
IxDsBrlrH8NGTgGEWMkA29Ok510zJzvoZavZfjFWxJ8Cf4SNz0YT4wpwaDOEBwvf0Y4OoZ1tyVYS
I0haUQRpIesdxGT3CVCq7i8UZXaVhKyuADm/LRLRH8DrLcHKCRC6KMvvDGOGnm9AAdfBBdJCyKG0
ZvGfxvSG52HKsIAio8WxYbUBtgTWp1HRQf1nuMY0duv8GlsT1LCVmRAAQSFVuuRQm6kw+mueQ+4a
Suyhhc5fHZqx/MyVTAmwhV++G2qfHgkDLeDVo3S/xU1Ztr5iJ9XvahnzlCYA7DN53vF2JcYf+atS
u6s7TGYsvcUmoM1s49MquoSu/yS+r9Nc/54tyvTHgtwT1mNtPpSmsuwc0FNHjEgqP/NK40ZZbPlt
iZP1awdnd1/VAxtAjwTkG9k//dnpLO3DHJffccCLkkJRnmqzcn5Q5SpDKQY9zEfIcCoU0SCrVeWx
7E3Jp6hsf+3rnz1GIo/w1byvchXzXq+UxxThKcYDMv9dT2KE/D9SXldUWb1aK+FwVlRFCsWePz8o
kLDjwvKidtGn70WS2jusZLPQ6Gz8zNz0mM5ba0+Z+RYgMd/M1N8YUFqHkc5rkjY5lQ3TvWsWWHtK
0ysfQSKMN5lS3nb45+Ea0Oo7o5m1x477XdiiSg6p26X7fEZRLyFg+qvMfvSdq4VWHxch4Mh7p0g+
Wa1F61djfKzFMu64lXQ7XM8+LdKZQ2LB0YeeOYSxgf1Xr69i3w7MVxsjsicskD2g5UyuLrXoTqiS
Yzlb1ndTxLWf5c60jxXU10arujdGhSolq3u5t1OLhCLFBLcXGDBN84ARSCPuU9N5bYQsduqU1b4+
zPC809Q4tIZEVevNg/swubnE8EepIKS05s7U1/YGtzr1Zik5OgsNMENnD3GYmdbEEbekT7oicRtZ
u3pfFbVzn8/5qzdnjj8Uqg7Wyf6otwkMqvQxSVE9xP3chIMcPhkT9k1IBDBB6Ocu0Bc8sDSR48k4
uj8WZL2hVLT2xkrlzFZvrKFCFjwoWvqCiS2ALgox+J7Gc9DrubdaaguKWnx0hfg0J/n9JqLcjRl8
/6kbdCxW7PYDJndxpAtUjJ2p7+HGfsWL6FAuhX4wRfuAoBTDMKO4ceOmfRpibAtsZeIPkOXxxTZp
LQuHvhYm/BjbeVDPIiLhx841qM9JR+ep0fb9Z9I20w1guGcyOVhJkvoN6Efoj91cGTfD0KTPkxWb
oSuxuVn08rY1uy70WoQ4HS2mf6YuFfdTOf0Calj67F5qpDbkoRP6732bvT9oW8bkRARc3+k/6DlS
fXvSPD837SqUZLMQSZZbAD20O2fqliGYekU9pC2bRz/mu3HmtNAH8QO0as+ssywsnWSp7hohZDjZ
2ee+B33E34SyipZ+V6+IsnA1E4gq0j+NJJyZ5+WxjbUFqB1qzYn/dXOYbI6cAIL8WGXgZEibauDi
SPfANYJDqKzifSw8ApS+2o2TXQWz+X+cncdy3MjWrZ8IEfBmCqAsi14SKU4QlEt4n3BPfz/oH1yx
VKGKPj3o6JBaAgEkMvdee5mk2Wt4e28Yfv+wxinDSF7dWmM6vhaN4jzVeStvRrU38LR3xJNCF3UL
JdfF+F6NRQCltPU9q1r59uO0teYu820zjZ69WefPaEvmbfO8KfdeZubvnOH6rtOb4UvmDCK0E1QD
JNV2OO6X6V3fW1tuTH8i7pzocRIp+M32ybXn9pV5xoukYkIYbrr4pLgnkzTfB0gagpoeGlXFMQG/
p2dOQCaOoUz6idzv9kBCJNDz6q2EAxGh3MQQPNVJm2zGODP9ZBHEfTZrHTWSl6L1hMa7pRNmS+Pt
rLZ501ViUJQuGQ6MXL4YFpmQVsqNjkOCg//cOxseb3bskF9ZaSfuo56WSWv1ktTDOt/n+USEaGpN
+ymlfqvdrNkAMtGMwRrE+/srq1vHDTSt9+QefMpkXG3W2MEAWu23rsnaQ9otRMiU5fwrq5Th2TLy
fltMDW5jepPfgcWAgtZu86KkXTYERNJXP21T8EcoyuhBbFhxk/OS25G2a5f2OaFXCkULv6mZjTkU
TQWT10nxIc0ISpwz47i4xLCpfUE92Mf9W5lqyoMzRyQGO5zawxLHPute/1yMHKtkA8j3YWE4baBJ
wVg+UwgXE0B606DgF86T6spmq7qyfkrNYjzOSK18za3oigWVXa6rpFJk9sHLCvseXR/dOBowQqFq
OB3ASN+kkpUnJ02/c9Bnm6atnG95VXn4TrtZSGZkf5rl7N7NVhXdY3Mu94mgNMyWBeeJtjS8TdVQ
vqiyGoIqG140o8ffaFGWx4LTgZinyvFLE0vJUl9I6WmW17ZPiR8XkmyRxUHIYvaBdHEQF9COfMVD
3NhJj+O/VxDV2PAmjbE6wAKMfCwctE1SxU5gV6l7mLOEMgZv0FulxekOygShK4SMFIOr7XQh+yCD
GOLnQxzfVJOBI+WIkWXVrFZOjoFpVUUyAApceYf9t3NDVOjtOHksolnR93GdqGG9sG5q0pphP/Cn
xjm1gkxJDnyfD4XXiCCGUB400pw3atPZ/tDoysYm4XWb0q6Fsl3e+JDXdBjrhtQsPnGtUUMtNn4a
k0rmnnYaO1a4VbJHZd5crD8wl56m7xxZVtirRGTVcNIPwmtu7FEk36qpeDU10n3MRsfwkJwzxSap
Pq9Sfdvr/S9laL7nUYWXM9mPJ8tiu5ksUg+Wpvwk2vmmn9JHgd+7b7ippDaxf1C5EpRbtNMGIl7/
zYqxHtEFTdOQkDuWyt49VhzV+Bghk9fc5dj2eXxDwMXnWpFiJ4vx1oljHfNbTSEWHVs3Mj2avVD0
+GFKEClpeDOeQOVv4znWTpFc5sDIHDMUdfRDH1sCHNNIvafeyuFR1subV4jWx4vf8/W8Wu6bwbAC
HEFSf3apn6Iqfk7SFqRJYezrdvQrXv/SluI+m3vs+FEW1n4pNPOmzhFrEWJRBp1FHzk49Xdctz5N
7XBHLhXCUaCqIB4sm+Fk8YvK16bsYo+rh3SiUJgL06+HJN2NWjVzO9O3XHMfptTdZVpZB+Oiv7iy
LDdYVX6BZ3qfEYSzG80xD4hF+KIoKSJdrR++KVH+WKVpijtRxD4WuXVgS+VmYAf9PGr222KOj003
HK1e6cChVu82iC6f5DIqBBY2xHbbuPXFg5GEI4oWXynnatu2zPvaVnmeMsLf9BmSysSE7hm/TZ1G
wSF6ozB3LpG8t6OcSF8DxdinSEBOsKSJohziJZTEKIELccQORWptiMzI4GSWXwFN6w3Prj7RQkY+
IkCX/rfrUp8+8clrJrQ7dbsnalQLZryrd7XLWu97jgKSBoKMEyDAlUBs6qnHH7PT4vvUUDnXZ/VB
kyRmxGjpNVzPgrqF0GsloiDOMi7DyqRcLmsv3U7zRElHTwvEUpzYYN5iEqwOi0JRVhV1te2s7gnh
/+KPev/emMpaHBfd/FmU06YdDVjJBZFeYoz9ktPQF9OyZgfX5O3iPT4GwpjfCNr9gYL3q9dQA7FB
9XuCjdKd7iSHxcuX7ajGZMtkMcEvdjuEXuwW21La36SeA1BRKm1SjzRxkID4Nepm42eE/bRfJxIH
LFI6lZo45ambvjNYfWyi5cGFD/JErx4kBONtx3bM3zWtk5tCQtwgbKwCnlJqJm6/6cvKvK1HT24b
HEakLp91tTW2dFvzwYz13I/m/iWBZhvI0SturKhKcDlTaU6NFT0bazUcLW1r9bT0lSMOSS6GvUHb
scNx96eSmNPWEW2/L42O4zNvi2/jaOdk2KgMsE2I7E3Xf10b4duu8obQFup04lB+XyPmAhJO1mbM
fSzmBARIVv2DV9uOXyR0uWbJbK2OiJXGkcncIbpudzha8dGM5jEC8PHFHP20E52uVnFGHPSwjG3w
7L6pJXkWTba8eCA+mPqRO63W7UwcME03TRyBIga5maDYAvdg577MyhsyIRQ/Y535do2rDinDhp/i
H7EZEy3agoDbB6dst70Td8HYF3fqqGTh3HsdUVnGm2oQKZrrGNYlvQ2PRKn2Gfppv45hKjNAu5mU
FJk2EEqoeulbqVUp8dtRHwDOgmJ2hXqTLFPtq0aH9NrMsOwi4fGQmj0oVqy99po0dvqgOkhUatzB
sU55iCPP3cSOVe4kTKnbzu7M58n03hVHEJhqkYocS6/xWRis/WHIjoPEx67sV0P7Eg6uMHJyIs3R
/jrNtf0wAE5s8mEu7pyRColOI2K8mTzmRvlqa+S/OGpH/FBxii0IM24n7wEonbCHAQg0PfzCvX4k
srkh4jWncrJrWNVtTjotuZsEFJt5+5wS2ByiMMAYrEGFiAN2/ZgVxGUZlQDq0U3y4xNtRLJRpOFU
V1/ScnT2hGmnfkeewkCCBAWKl2B4SPujb0k2TB/zXCQyyHtU/cIYv49zBXhG1pm8y4m28K1pMG6i
1G7DHpYOHVRG/ieWltj6lTYc7ALxRyaHQPL4aasza6+ZIvcZaT5npD0+M+aY7wg0p7JUQUb7NNno
M+mnmqk2u5Kg94AU1Spg+cx4GaCqi/n5cIaeCY53IhLEW4192AWBCMxULDtF6MM3vB6iTUSqzq3d
kW69mGWyj5xuzYyyxz35696XfHarxwH3qFsLVIunFj0vorvnF+JTz4kbmvnwiFBb3tT69KNQux/l
NC9bBSsFnw6TQ3Ss9WOB1pZikB5ZrVolqIqORMmozbD0m9jUupqxREPSW2DIUfttcrCyIiNyEPXi
GUv8RzumH0okGxCJUGJnecR86bP7lngZBwh6Q35cMwOkTLIlcknTGQ42LfVmanWxdZi83ailyW06
3ldWb/1EYrO3yY2l+syM0+GA80wyymNLKcgbmvpnFDOPsev+QH7ypDl8+xGDjQdcoJy7cqjebdWN
9ivv4Sjrqtyl3bzcUiarT3U8zSAS7uxjAXbTG6QWEbvwpTOiH1GZ6vdF1BvPmdqCYarO0hzMLo63
dZWdWrXToA4mzuNMHMDWG9sBO/Kx9KdxKU9ZilrHpOE5kGdETqWm52GDqZBviElblQNkxiE3YUKE
/eZUpO+Kqsubqpfqm0jWKOCaoLdSafJtpVndaWymZtOIVvXVpNAP1li9cYQRetc3bWgUmD2ZKKb2
Ywu1uSZABanMMm/A5CjyGI1kWtsHJY39Ri04hCHzEdIZ6XHIYIBXmGh3RZTN+6FRy9BjUkiHajeh
nsz0eeOArw4K3kdlyDI/wyniUOnjsJeVMW5dMPpQdNL45KVgb5PLuaS32VvOWGo7auQLkUNn7WOt
Vj+Vc/ouFBIEytpItyQbAQ6l8aM7LF1Qd9z3VMVbsh69W2WqROC2ke0XXpLthE1pAeaRBEo9caIo
sbGlS7fCscAs3mss7S1z51t9xsGXVpVm3AWAHIYW9cwYryUcGVqkwqUBt/HAU0jCaHacYBL1vZbN
t+XI7y+MtUI+yOe5WcV/qMn9xukPRp9Tu8nBCfGx8AISUZCkOvmvREvetGFugxKRWlDVTLxAk3+Q
MGL5kC4KTFhXmT4zj4AJkEpFMgq/wCR7Z3dFhFjXIuyb3SFIixJkxug8X5q2uRsTQ+xUr31RVPns
rgbFppkbPgE45UY1aFM6+IZAw8733O3fq6xP7ibDlgGIJdsf1QU9XteThTXcEt5Ml9oB8pj9c0HI
WdhrXXTHg9cCdQS4KCWCXiLINURntTgSuMljqDqHr6MbdsuA+FQAED5ns3KTJcXXQSQ/vYYT21Y/
zYvMaWLL13RGA4n8C1xetj/dyms3Fm7j2950Mz8tGMOganqNilj6zM7qx1xrmwfdLV9HxHF+rfef
ui7qd64Ts0I77dcIiO4PGo23w+Hy5pTFsWK9kPRGTwplb1iJytY3jJXFV2EnSJ4dfQoZXxr7jHy3
0EUaGSiROPybGnBO7mBWj/XBysfERQQWz8o4+YOmlEqtt0o38Wi7Rl/GB3utgvlapjWnLLrCe/jL
vnql80LoWKk0uvd3Ng7luJUkjAgOieMAcsEF0x10S0IVAQJs8kzruVAbP3LHvNo2deEQ4Ijv/eon
q+p3nbT7gYG3aV5hcZ9ztX4bfuCn93+EExixHx9CHDeTWIiXPfSxsRyEUyK56i2xn/uZgPmsKEJ2
IRw/UlO9wjw5f/y/r+ytvpdwfg0YsR+vbHn0nXUjxYFW4Svx5zNWF0Xha42xXXTz2DrxNdXJObNm
vSK80ZWujocJuYwfr+iQy61MRLUT7cGoO55Nbw8qPfumbPX9v9fWOVvp/y4F4QQfbWR19tmlvFlJ
LV3BOiryiKsWxtDddLPd7uxhHIlfBBj+9/UuPUwdcQP8KBaYdc5EI9Wu9GINwy+C4w8cQF+WRn5N
B2Ix6G/YP6+lJVy8P5hYMFMxMuMmPz7KTjFFbRc4adpjWWyxrHV8D/FtIMGJIDw0V1g8v5mgf3Iy
fj9P04EUBdmXfvKMBxunoiAFArujrNPnk950DooVehsaxQgQO3afoMUS9RuP1c4bU2tP7g/GSmkG
jZyZaNjZwrxCI11f4V8/koXnH+QwSLLnhpT90DaAVzHJsF1i+6kWE3A+LFc+kovP+Y+L6B+fc6wU
YqY44iKC+VTcMNOCiXMjKvngLfEV3ubFRUSJDi3e1FlF58QXEwAfCDc+sBXRlWvjQ66ZO8C4zZC6
N0yLn/+9aC/d3O/NEJUMRJvfPKY/NmAmM9oUTR52rLNrV7vKskFREwJsxbYt5uWYW8vVSJxL92gg
6WLbwcYUDdrHB6oZQEF1liv71nCZ+6bF5z6VL2OifrJt+8GtryXfXbxHDhjMISxmrecbweCCK8xi
UPbE2MB6cNu6I+K37Z+nOd21qldfY4xf2uTQUKxuhlwTJsTHG0yNBE58Wyl7s4iNcJmzdk+o9Bfh
OdGVPeecJ7V+kxgorSqy1U3n/NZqaSkd6WHK3iZoczUatiFBpUzDPWm5TyDE/dFZ9Yqt0k/fC0rg
K5vCpaPLxMqDlAC8aP/SOilzVFL48GjLTN94pfAEc/E8PaqLoTBD6NUwc9v5oeS5X6kc/mLFrrdu
8c1jEgD59y+isdJ6sWhbLu2No/VsTmIAdbWGdAPXsLkbZikePfKjfjZ6w5SVkOHoPa3mCYy9zurm
f9gjkAhwyKwxRHjyfnzjAgpWaRRYj3pu9aro5g4V342Q8TchyyvVwqVXjs2OB9fZtT18eD9eKl3w
y8ObGrtO4f4oB/x8EAXs58EIzbk8rc2uqDRo/M5/zftbHzhWhe7KZ1xLtbNioTFMzLBzbI77YmmA
AamdIrDQIHfSa96Sl75Yj5ONB4mTBDrJj/c4o41xAVHEoatcphIRyde11TJWbctd0zbWla/o0obE
y2MrIm+DgMzzy6HuWOJinYF3jc5cq4X6AaSC6BYzzSVQ9eTKcrl0bqG+Qd6F5Sqb/SrL/2PXtbM5
VhuDusskd6g4FHUrtO1kULJcKXkvXMjW8KQm2BLFAbbNHy/U2+YcW8vCVlu0yUnHtxDyivyvRles
jNUVmhKWshpp1fp8/7idDv5A5wFq70cxf1FdOIZJ9DpmCW1xvZeFIq7c1YVP4MP1zr62ql86ehKJ
32kXP+VlvUtr/QBKc1itIpJsOmSN+WWWy+bfZ+Vf/OLz+1x/rj/uE8NrNWeQyJZTuU0oC6ZETYPL
R2cpiEcsBlbJIVWqOzOWR1X0239ffl2FZ8UOZnwUzegAPCTKZ4vGqGF2eWgrUOpMEXNPG4qakzA8
LzrnSl114YOgmOJwxn4Q5eG5nRKATIf1ZpkcGjNVMB4104CNLDpmyZLsgN2tDSBLfcWb99JFOcdw
Q+C6CO3P3qo6tktZtjSBow0TLVFelq7bpnq97WIVpH6Su38/z4uvEzceliwGOR6H2MfXCWnMZPRI
36UrZXeowHrhv0QWQdLkVwu1NDBVBxQ3UQK8yLRJNkwyrnHjL+x0EMQ5Pfk2ARr+8rfVW2GPEEIw
0IyLJsxhwRk+xOS83iWGGjE0Zkx7TTNz4dS20f5jRkSFiaz/bCW1DhPNMe9jQiCFupd4qR7szGOM
wdwAbETZOEQSPtVekVypNi9tRzQQdA+r96F9LugXrT3nUU/2TlxE8iFfivqA8CW78mIv3Z4LaZyz
GCEA+tmP7xXKcCoIAkzZV7ubxvSeZq865Wr2C8f5H0qT3eSN+fPfa+nSjf15ybOdYWkIKe2Gmeia
1hp1v3OkdVemTHqv7HwX9gBEPQzdqCz5j3O1nmkmiT0Tag4Q6WkBoNJJE8NCivbVPfbildjQSYPA
w4sQs48PMatIu4Jqibnt0PRv+Lhlv+zI+Vk2TEr+/ewuXQlbjdUQ0jI4FNd94Y9dNXb11HBg0Ryg
qbP2hXqLWHbxvSH/71kl3IxD+bIWFZSsHy/Udk6Dy1cWH+ZO107GyMi5bfTqyjZ9YRv7cJWzI7du
63JqycA8lCI1A7IbIfQW9YueGw+lSgyFNtn7fz/AC4sPm61V9sJ6Z0M7e1VOGtudMboF2eJuvXcY
tR7yzlau2HZeeE0I7z0b6wr2aDzuPj49HaFCGpdmQQKzQfjKEEn1SR10x/Y7wTO/stBBafj7zo47
bBRIzjbMdb2fL/XaypKsmrkrU6jzLU4H41dkdtOmd9Fou/NY+V3XPxj93IQOhpPQCjwmxZX3EI/t
STFJSIK/VoeFrsW7LjGetSVWT4kq3sCe5a6fMmhSQkvvcZtjEDZM2/XPoQc61mlLEyWb1xZhjI9n
2TvjoTsNc2chp1uod8e0i55NurEvnQPnuGRsP/oDEL6f1MO8Xcxh2Qqr1n2eZAupmPkXpCklbOJE
vS0RTPhahdBUW4chzLEPdlkTvECHsq1r1MtVpa6MyOiT6LCrSGR9ZJFmvm42w04Y4i2NJi3oo6Hz
wb1gFzvjV0xhf8Wu94BFlOl3bqvdlKaOGsa7U8kbl5X7SY8K1Wfmam/6fIE63aTfSDHNP9ttaodi
gDnsldZJt1MNZgLEjbmHgGsLOLNqg/W1LHeDIb60lbtvcF32hQ7uLuvpZxvBw9JNJmoYhvmVo7xO
THLWydtjmcwQAtoXl2kuTNenSvU2yahsDIREx0FhANWrX8gHLDd6I2tfrAwI/N4flsU5Td78TU3s
U6p0jC+t93rwbquhLJkIQ7+yhWs/lkxqtvPiDggpnP7IXgmoGFm3SzPdJmP2fR54aEkC7S1OtMIv
U6cO8mVQ9/ZSlCET1P4+Hge8GdtoCyngAGr/iSCEBCGVygvDu/CGRQYz3Eq+ZOP6JirG8dX4LZLy
fg3uPuDZ/bDAsD2SqCt3RabKrVZ5XminNslOTQHFUnru1phIYySWMAl1hgsALQNzWVHLYPKmN1HD
D7JbPNRmNfV2NitjB3fKvUnhi5/gUz2oqEt3mlmrN52s5C1CyzaYB69fqaXtvaVW5r50Isbzcz5u
oA4tgaZn6imP0/xoqfMQaOsq0aoE+ieWA6NgdIMv5q236PdMnL+1UfTd6Rpz31jt1zkZ2oDdsfFh
3qpMLxEb2Yl7Urwyv0lUmByuNX72POZxpIYTajkAOE5GZu5RHNxaRXWvQcJtB/3dawoLhrSOAVSc
9K9GnPe7oa9cxhWafHUa5ylydB+5qLPH4mSHO6J4SFYuJBOBAav9scNMrpd7HiuTvEwqviIjjVmn
8aPF/NsnefXB8KJ667Z2s3fQi+3nRaRQENEiqQrcT0QkwkdR+2pMxieIbeZuztLlwawh3riVtjLN
ige0wlANqkcdxuTGHsopmAuGTplGSlBSyAINmPfVnZ3BF7G+q+ARgHZOPvJR7p1F0RQqWXhTP973
Pb9eIBs/JjXTTieuF9+gT4firzbBoIjvTkWwSmppwyaa1Ca0O/t5mMdmU9bJKwNeIxSTctMuirWp
huUJfceebCiIqWaGV5ej7kWUbOYo/alUcHwNIrs1rTW3bqXokJV5LJ6EEaepj3Fc7o1Ji4OkyB0/
N6d9pw4Tn87wkiRw7Xq3SHZM9W6S3Hr1suQr5WbkTw0594mlkGZXGdFeiYw7FGdKOMdZfFvlkbqj
q5IB5oNqqFZdjcKanYz5+1s0rNYkItviufGztOWnso7CrqyhmVUhw2FY0LX7KCfvWDlQisuiOdUs
zLDBUd+vTFnju82H6IyQfpooL/2RNgcSxlTs4YdqoTMziAeEDbI0hgqX6DeUDDfI+X9AmHm20yYL
cyy/+GYjnbmF9bMurAeEFXKXm7Hzy1GVX1UZTweMXr78++S9UL3jIkI5i34X/PQ8OsV1SrlgsFge
eNmTCHTyWtINIgJKaHWOTLbISo+1KwXGheOei65IE4gmvMizWlO1msx2RF4e5iSdgtKNc/IGUQP8
D7cGsk6d6a7S3TO0RzUzRElo6NcQ0O42rglp8XtNLY6s2LY9YJmdWFcueaFyQgLNoYhttQUSc3Zj
RV8YYyKtAl1yuyEV9AkHy9vCnm4LODx6slwpmy4WNH8UGGeFWi7nSYKzcYdt9TkdrGcNr0+i4L/9
+0H+XgTnhQwhXdrvCGfmJmdPsklH6rIC8oACAazca2XfU9PI6LNWmNN9A6UTknSrHe14yH9AmYtY
QlMXWYEos+QeKk7+CaHFGBOJSruDR0fJXt1JTmFMQuLOHzhCs2Amt6PfZSmnO0zm2dL/e5VOS64j
4QawB5Y7K57LxI47glrzQ9xbSwjvRt+R2zbD15LNlXVw6cW4FLQgjVi22+cLHB8WA0H8lB9IndcC
JSHngghsXJimMQ3//XIuXWqdReKfZdlka+ofi1o4+86gjNxVhmLEbrrvdaW8dZVz7eldaEl5/QAN
lCGs7t/BKH/0OGWSxnFr1AR2dMS8oECKP0mSReDodzHUEP7lws71x07EV5qei3cIsolTBf/Q9H+8
wzFTuwyz2/wgJwklbsHRRUme50F0/8O2BKYJMIUjGd3I2TKHhloKvWvyQz5pTthMqnFnq5N75XYu
PkiLdge1DCSl8/lYlCiTMkbcjlHq4w7i+7OzZvb2DvoHfU7krR5V2aFhxPT275VyadfF3B6wlvyo
v0GFOlOEEAvS3DaFG7VY2uNUav/DGAHzpv9/kbMdsO3SJSeAND9EZmI9elXJ142h2o4Jub3xRlte
2QIv7bgeMAx576S7Yof9cXFENft6HZf5ARuBg2YML45X3pRw6ddzWAQ9hrRXvu1LJybvjrR6fNzw
wjnbdF1lcbxsTPLDDE/rMJUOgDTBmqHV9A1kQ4yLr1zw4vr/44Jnt6ghqlmWWbBg+hmKsLps0Ibf
Gw2Kkn8vkAsXAlFz8RQD28L/7+zO0hzwuXcku1ZpQJdvCowB7EGiv4swxL5ysQvN8YeLnTXjTl8h
yCB795CNMw1Ne5MYygtxAm927D56ubZbAzxs6qD/fgrgTbnGp7iYRnnnHkaDUk1AAEPOYGZVAyya
cUK40fmdWV+L8Lx0ixp1Dhszu9dfnmlWM2FHV0O6nTtizw8GCvvl0LpFnx/dyMjfEHQpX3NUeNpT
NotR/zx6A3rvf7/U8x/CNEi2NlQDO1Ya+r8mQ3aNMiqRZXysvWh4dERRb8sCgnPpCSw0CPpFZ1Ee
ba/bo/rBFPDfVz9fUr+vbuHhZDkus7BzCKRcQ66qNBfH3qzaveqN88nUcAATthU9/OdL4Unv6cQo
QCfBk/jjTkBzk8EXtl0ydrPqlkpae+600bhHqI3Rwb+vdb7rcFsYGiELIWaNhHtD/3gtdW7hJiYy
OszMtsPcU+wQaaW5m/C02KbQnxCddWXy699X/Q2l/1mHcVmAK40ISnIRGFKd7QSKBb+3lVHE6SAX
TE7RlQo4I/SpIfmKRbtpkFm/Y/WWHrEssE5dRfkd9lYWD1v0cg1QTq4muDgYaDjGWLNLXyTgPCEm
z1IPwO/Fc4sLKZKWCUsfwpYba1+mMB38DKuN4cpTPD+Q1tvxXNoODkOIDedo5mjVGo06Ui8xyv4u
VtV0JyNnunKqX1iCDERZFBQuwKbn68J2slHRsTE5WDDRA4ztMRMjzenQ5GZy5Wh31vd+9oK4FmTA
Nfzdwvjl47pImN5bxaIqhxHprrkDucuVoJSW1E5eJvNHLUq7gcyEtN0NetpZQMSafQcs2mVBqzdI
mvBea77MmuRXyyj51rfSeMXGZqG1TmzPhrpfAl3WuaP1mKusdNauy/s7s6hNdHtgSUdAEHXvtIX5
2VjsHtisz++deNVa2Vk/bAmo0SN/tuxEw+5fQtGpEiEU5DuLTYiLic4nqjTAvYJc1/vZEBakQqPV
vtSJa3VB1woz3pi1o3+PB3W4Vzxl/ipL1DsBvlCGudfBrQvwYmN+wlFJA2ZNhgJMgnNa3+g94bSh
ktor5x/7Sr9oHfe+d9Ny8HO0prU/EQ39o7Sc9jNdWv6dCeVKWyxLdIL47bwvbWMfpnF0uyBRoZbi
cp4drYg+W60j5aub0ySramvfe1aUdFc2M4idf79fTgw20t8oP7S8j+/XROTrpIaXH8t8xAtOwXZh
SIcduAWZLLRPJ6WqtEA28WvOphBmKsyrsPXmLxUwXoiQxPGXyvxZFW6Pz2M98swm8SWq8wjvAlM6
4dBjQQPOezTQVoYGSZ9bHERJ1HIR6mZ5pe41vbs3FAPFVlHEd0lsaRuVqAQy+yq8ZeYfEJvfqzH6
ITPa3W5BGV7Oiunbsr8nacENhTIXaOZBGZGU+J6SIRHMs5H/ATxLWaZQXzB10ArnJUMwDPkFjYxt
gG5mIB4bdJazj3Bu2HVO7YQdw4r7CacMnNRS7z51J0QRboSkD4Mf8cktiAMG0a5Q9HVuuidNSvk8
Kyp+HUqppmGEOHozlrG5EXOuvGjwGnEuqR3BXFgaaMY9tX3OSUt/bglPfNAWQ71rjFju7bb6Souj
/8zGET8CxGWBM5bzW2KQdyAKq9lPPWPX1lXFJsO3/9YjeePWHR37vgKQ2HoL/NAsKqxvEA+dDT5K
81Z0pDYonV4HFkZ4m7Izk8/IaiVvcYYTHWu5fLa8wt0Meua+NKo5QjVlgl1EqbzDmHIKTNkh2q/M
ZVsg9kc7ouZ3rpvf01flG7tx7dNSqLM/G+b8Y2UbhqRB2rFf4JcXLBUpbarRC34END8zvOkdxnGY
2OpqSRui5FDpRAxIH3nf46oYPs+ThW3BVEYYIkzLa511CrNWlOo/CqFqR8B2ZHN4Kh31NFMYC4zy
tmp6BWQ7sYej9AjxUYVGKETX43BoWER/SH2pdqra5A+5W9k5WlN0K22FqNRXeg9lTtlMODm4yqOX
Nu5h1JbhpfWIs/cjepgwI56MPI7M2g2uOYSZrTN9QDnQPDpLq53yukr3M/gSVLLZ+yotD51RVGif
nQzYr/CEGuR2L5QNm6T2C13FUNAVdeO90sfJgXAzeUtyJiYCjeQj0ecR0Z+DSeT3jsxdDODokMPI
0/PBH5wSJmna6oEDtSeUY5RvFwS8L1Ha5u+4SyNcbaby85QW42bRoynENbgPydTjL07yabmPYBXv
ZG7g+6OAeKi1rWDapy5syMWE64LmHWcGgqfJNpSDlEuf+GnSTqchTsujO/wGYInCHIOMiU+QdKn3
k5Fuf6sVy3i0FvFZ2t2NNwMtTy1o9pJr8450mAGBlfSCUYnFI8kD8bYbopeEecWDl5dxaJiFfozt
6DMk2Q7hQ6qwiCGsLnl3hyQNPWFkr8YXRYIaBRpArNjGRm3Z6bOKYkWUPUuzQ+6iIa7HA/Kty0rY
T1NPPkeZRhu5lO+lTPsH6vI8hG+5N/uuXgFkTI76BaOr2LgzsUw4MXPRQmVMptsaedWhEYRJwtbP
9lho8Qgl4jBfs5Zyh1h8eRdjeZelFTugJpo7N++8u7zXn0aElVuv894Nm4wTrQK9JexH7uNK5ju6
VR3BtXy0pf3+7zrqvIODSeRB/8JmWKdvhOT4cRe3B3syEjlTJPVjtMsxq9jAFFD36dJUGwOPlysV
yMXrYRoPu4gyhCL84/XinIQq26Qos5vEuys68VbPGtoKdDMPprgaDfX35WyGqK61gp5wuc8hXc9L
FHdMU+XQNKqF9gPzEDOY+UgyYsVGNB56VGri5d/P9EKbAXQHXRR/aNha520V6TIzuZ5UPnPqtbgv
DTVmFXjkNNZDScTtaSIkDkcgaf0/0s5rR24kWcNPRIA2Sd6WbVZbqaXRSDeERoYm6T359OdjY8/Z
LlahCM252FnsCqOoZLrIiN8gsGPSqyxPaRtb4f72r7iSUZ7dz4sXbGhmaYJqZHKiHYAcUZIYd5Ez
VisqvLzfruQBlPBQ5OddzptjsYJkXighRWQcAycl+4UcpHGIZhUfeMDjB8XHgd6pUsCzcJQf0fkp
k41lJ4oXjFb8Ie7HkhMhzShOVPqe9KjfToojnsym7Z8DcOYPQNRNbKCS8rup+f49LljZrkQ47U40
sQS3OLhvsiCP9eRrd8EsmVU2sXayss49UBG2Hk1u6E0c9spWAFS+cwuXejcaYvvC0RMUIHK3wFBX
oJqUz0eXHRcZeg+G+JqOusLdTbrp8h4/tIjmQd+3raNIk/i1alFdQALLOQ51Xh1zozF2wg1hmvqq
cbAG0dwZpgJCJYoy1B3oRvdVO3pJZan7Pi+drTX58dY2ChorSFU8CDdyHmnO4A6SudOxrNQy3FfV
CEmX59Se19wvaLDhjn0aPZbIxNw7zRjulEqz7jo3/qk2ZGFkoNUnFNYcNBZw8CWDtY+K6H4GRhsd
EPPlhs5NdzOEqnIqhRFt48SUnzJ7bO/8DA5l4cDPUwI6nEEDWYTc3Lh3McuGuOeO+zoZaHYHI5y7
yfCPo4FmYTghB2YqBeqFSu1vLAP+tkSC6VDFsoQ5nPs7zep/JSEZdRvARlcbFJDgMHcet05dH61x
CJ+tHqUxR6MsprltuW/TlFdk0PTi2a86/xdSBF+1KAMkkNq2ciookUDN09qs31CZig5thdBFVFcg
PImPla+wx0NXNdG2CGBsuAD8kDIa3V+RtNOfDrZEdNyr/gviU+EutfX82EnzZ5VFzkRX107/qWZR
GqsY/M9OqYhP1aR1O5qQssEzLEmewwxl7b4R/jatEM0rNcmFiGoIxa+m2Qa+7q6cmm8Q0vPHlK3O
krnGzAyBILLYZB2t7MmhHXCqKQV9rS3YsQrpvjofLuNPZAmRWemDtJpBbgrripqr8cvsGuVBmUpx
X9pFDKG7Do1/kNqL6Hg28YjI6JRGdy5s9n86BNO0v6dkmpdOYCAYePswujwS0d2lrzb//rlovngM
poGBnoJrhqfebpyjaFVokHmiolpho4nRYsEW8BDYxtjDIIWqrgmUX757CY8hLkAXzJCpYZ3fOvlk
OUoyJGhw4IuyzSpFe24L63esw+O7PdArHlwzEQqTG21Gz+LKcx5KpFoAc7SRp9aPUCPI9Er/aNRN
1G/zUMEqU5cpLSL650b9Q4V2jYlsiUR5lQY9XekotV8idyrKTVb2MttVrYa+J+8JlDXzqEBASiqK
Y951qlWcsCNOm/1oS1RCYpQSDuTNzlfEG/PiaECdYO675HOWBpmDxhxdCYHM4Zdekjzvh7bDE/r2
2K9MsmrMGsvAf+Zm5mLo3GHQS5IoPVVlob4Amak+Tmi0IVuqKPA3bRnB58QWOu8Q8G0ouMRaCwf5
9o+4vPbmCsp/E4y5LPGuN9NUZd4ZzhSfjC5ovpQC+Qc2R7Ey1Avy4ZLquHj9jrDU8yGKXa//PT03
sNw/G4+jtom/54fku/JT+Xl7VMtPuwy3uMzhN+KeSDrhmYhlPSpfQmdj/oi/0y/k9Xs71HKvLEMt
ZzFFQjPpIXGq+nhwSOkLmnUBC/p2mLURLUqUOa2DwQwYEe+VjW1BWx5QrNE+zUTRWn0JdLAl0Vrj
blmrXI5t7ke9Wxz9NAx2mBAUUYNPekllh77+NnaVuxbtyMY1drcHuVyMczxN12gUUt8HpjjnTu/j
BcDoB+i+HjTddgOm9M5xhg+3Yyzzr2WMxYeMjAG4Qle6nnsYJWJXD1myRz30dpCr6/39SBZfDjfG
ULSzCS3E/OLQHpUv6V48ID2p/u1/mZ7X1vsFmns5qnn5vPtyaYSOFPgc19NRt3wuDhYC9cOGHdYc
13fXhXnaIppYtFVzdRpV6Weuh6TFbkDd4bNJ8r75z5Z2lY2/r+8BgNz+qNdWI01+FZTnzC1bVmOb
DtBForPTKHnuwSl+NxtehKl8QPV7Nybuv9hxPEssDFccACcXl2Add2VKuuvxpB83wa+30bFWEJpY
G9m1df8+1OJ0TDND78FhcDrqpzG6N8KVoVzQxeYJex9geR4iZTDpGRM2PbNA2qPxGPxifRiP5o95
PNUfVueX4RZnYomgMJc340F3AzdRChx/6lGwjLA4KeLSKkgEGJDVnKTxFE4AK1cgv1eX27v5X2xh
Ny5g1SHx6+G0IL8Xh0Db5YfmeHtNXz0ooLTMlX8VDpG2+FQNbqO08qq3g6L/rX4uDm/zwj/mYOt7
99p19T7e4sM5SSN7KWsXwYxH8ktMuVP/8P8c0/KIRcdBKXsOv5ru3axNvinUCa2q6o72/j7Lza2R
2d80Q7lvNPN5qlNjW9r+yvRdII/mJfJ+pIv584eiwIuG+TNso6WAXnrTgHZPHA1PTgfFJcMr129P
LZB+HH8+5M633JevlVviSJO+Nll/19O00LpkI5RyDxsRSXy8sXWn+9Mu/fKXLg7vqaWTIf4zJ0hN
87pcnZOVaV9y7hDlsoweW3YvRJvVrtHN1B+QmViZ+Pld8P7ZtRjIsnyky571lTPxxo9Q33H7vF1E
/Pf0mWMmP/yra+/dHOuLgzOTBRKM87DezjWSPR8Hg0ewzsaj/2WN2zAvmFujW2zV3JKBq8aMri1/
FDxNuozXhP5gBCc8FmSzQgh7629fhgNKoWpQAVDsOL/SFVg0aLOwfu/duzlrRk1ofC57hvb2QZWf
qxfs9UXy34iLZ1+Ku0M8zcd2En6sxGNg/PWvzm0oDf83qMVzw0A5bCzb+dyWh1jQ5fxJveL2Klwb
xWJNmKJS23okRAVqPtuZKBb0ciWJXIuxvE+zOohqH3f5BG2waFI3Qxs/g03/f4aZf8a7rM418J2t
5zwrnebDOhy/pd3aYX19z/53RhYXwqhMeJcXTLr8zkXXvbbHt9TA/DF9zg//bolRU8B1GjAAaITz
EUW5O8Raw/WjhJ9dA1ljuTHNlZP/6uT8N8YS9IcnA8LOAzHk+CxG1hjNgPT77UV2LWOjMvO/41ji
/UYEQzWjIEajb0PjG8p6K8nu8r0HOxFrU3wvqcSAcrAXu9+BSUBhKO28EEkrv34KDflgyvZH43a/
cUfYSKv/EgbT6+1hvdHY3x86hLWISasBCDIolcXVbQS9qZVtPnhjGKJ9nSpF8VVNAXF993lj9Htk
f51gr8BQyV8LOqiAn4ZpbI4jrHl0L52uuNfASvgfkfIHOTJId/qZJKrd/S1rter3I97J8Q9h+1Zc
wD8LgtdQx7rjpCBP9Ut2jpvfVdOg3aEaD1yT1i0i/orxrQGkmje2+OYUtgJEAOkRe6fQi0h3SalS
gRYqjAy63yjZ79HIw/okhzdP8inG9G+Lwqx/sAol+KpLJKi2jVv1T/xNEqv1sZvItbIh9B9y305/
Y5HZ36em73xS6lH/qevJXO11jNLyFDXsPXxLRorhZjP1L+qUuzVqe5H7C2U/2vS60aHYmbZFWh9d
5CH84xR0+bArFHeSn27P1cWbj7miRgfrHO0JCmjLdR6ZgcMPKlqPPVWgpjVrgd/T4/aNXSaD/Jc5
IfmxA1US82ABcYgieZCD6KBvKlbQK/MhsVg2IE1mEQzgWtYFXQ36p+snFVrXFuK0O8pswACofv/o
HFrkGaD3tTbKfE8sA85e7oBRQTShAHR+jjQBXRrbz1qvaiO1epJRGb9YkPJQ4KgNAaYJtckXhKNE
c2+neh6d8gmVaUxnHoVeGRqmI4qd7lYm5MqPAq9twUTkOOVoWBxuaG24WeRisFG1tUBgywl+QRHs
yi2uHwKJ97iqj3WctGJrNXU57lPRmdpL3ORdjW51b+NpAFXDv7v9sy5PkllLwoHMQIUVTZ3FfWg1
amvVlTp5lj/FB7twf+slYucoe9mH0UY32jlYbf2PUenWygdZvqBsKtdAy6nC6yb87mWrK0J7hIxZ
x50wp2KNIDHzgm7eNqKxvWt9+diGzcrZvzyXCcnq0+bqOXa+nJDn6wLLq0SEmTHCosjEQ4Wl2HPR
pf7+9idd3jBzFKYPJDtNYPBni9WXt4HT6UqjemGitFv6Vs4pTXtjnwT25N0OdW1A+B/O1Xgo4xcY
TDd2spEmnuqBMNDoBSLR/DVrA/S+b8e5MlfzTDkAz4C6XXRM0HF0Ub0mjqFGjTcFYCydrh44QLsY
zase0mWar9b7Ls+NWWgBOOJM6Yb/vEhwkgyjShMVTtxlR6XdB02m4UHq6gBa9ARM24bEuFQ2lHLr
30VgIsU+0oHGuMzQjS8ZiI9ZGR+3wl2vAwLZdhhfOZumrY2PfttZB3iWze9Ob6NiZwmdSikq8Nbs
hF47Gk5jgWN64PGEM7PrILAC70X6uQUO9xeghP4VWWbttzakzy5Cu4A7QmQ1C/i6aJOiOgjJa9K+
UsFH1bvB/f1rWUvxMNqT/qlSNYr2XSOQMRWjL6nYBqnx4vdaHWwHJBVenKlndEiSQ/q+PZEXFQUW
J3AVgLtQvQ0dJYDzLYBKBVw3voSXazHOZpnbY/cWtSgQbh1ZB8oWbcQkOmimndy5kWZq21IDN63L
AKZdjsv4tLFLhDFXfteVY0hD2gv6BzhKWh6LqdZA4NduJicvsQckIY26f2p81Xc2hjpMvzO3lOCt
wqlrNhUavfdlnBgrZ8PFi2retnNosA1v+nuL5KY1C1MqSBl74ZhUiKD3hXyxfVN5reKJU8rUkBdJ
8qrsH8D59MekS/xfUWAbf7E9NWPjtEqDIIaU1urNsQQH8q/TCXJmU1Xkakj7zuestFJZxwIR7DZB
uwEoUul/m6IJVEtvtrE/y/YChOsRllb21VD6X1n5WX7EXAFV7tvr58rZZticANhac5Vf3Ky5n1lt
63OC+jByw1nWNMxworD1338ch0tBBwmEBgcMscWQR8NQswkQladZvorJhyVnI8Dhg18I53A71PLh
ztedLVQRjQGgigTCIlTn415kuPUA+zgxHgZVNLsiDPytOQ7qLuk19JzKyfCiTv79LwIjITOTgkBf
L8dYTJmSaBDFPdl815Jvg/Fd8/+upwrDpT3OKCszd+UwNTHm/d9o1uLJoOcsncHIBmS4vjvhLw3X
SL95zeuVibtyU5yFWVx+wEhaXx95IthmtCm7b3mtbjKOC7v+pmHN92dfEMoWbeh5f5HDUPlfjClo
O3DxfidRiPGVDM9DpXjl/8EmbdKLO6yO4/vATppTXRf2yqpZfs459Awd0AXVCgvazvmetHNJCiug
YBjgBipQk2arP6Gq8OyH7cvtUV4NJWAEwJw2UeKa//zdOz+VcRomziA9rbEifIXiDHO50Nw6Hbzi
uArU37fjXfQD3sYGuVWHxwJUeUk2Tcax01AEkZ6sxK4L7RMwuqeoVT+AwH3x0/FHkwb6zu/FASH4
x27UPq78AJ0Rvc/f5x8ArAG263wi84g5H3FX4O/QAAQhKW1c+ZRZjfziDGY3W+PY9a9A9/WHrosn
fxuWgfiRVsLXt12vNLNYqpOA9ot0Y6VLsky13n4TnAIgF6C0L9h1SjbgDScM2FmKYiPdrU99c8Qr
qQsOK6O/FgmmlO4icjmrpS5GH0pNsyNtTMg+mhAEFvxL+ZBEKDFtuqQwS14rtLo+8nR0P6k9F8Fe
i+MCGTgn7z61fjULjWaVbcK1AOK4mTpT+Rc8axJo1HFnGRJoXYtEWidqN2AJyakYumhk40M7NmW7
v/0llpfN/MktYHDcBBQbKNifL4Mo0TI9cGFy1VEoP46lsCG/mMnedjB/ux1qeWzNoWY3Yp5AwOnp
M5+HErriF5iEJR5egFhDGFmCMv1IBh/AKIIR0yDJfjvitcEJR4emMj+8LrCbkWsUmdoR0UoG/VVj
dq1d5JgJ0vxlMKwEu3aEvA+2WFKmiwuXPwg4tqqOCh2VPLy9gBLGOGSGzZfbI3urqy+3r02/yiDR
JMdcmrKLZGpQH2DekN/BD69PgJFt0X0n3wwqIGobFmn+ApBMyzd95XY/ECnHOVgJy8yAlTCh8TJN
mvM88vXkNu0E2Q1E4JLmh+ra6WOkdgbMPvRTUmmJr0pb599pkQKvbcpANx6qEIOClQXCjXJxKLHv
kEhFdEebS2+LY7gVMZRdQOZznjBhTxB0e0i41bENTPMhKkL5SU3N9oCZYX6PV+nwlKHTs3W7oHia
RgV+hD7FdLKKEhUbVjDw/hFdShtjHKM1/3JhtN07k5FtC00x76wiKD4iTqijwRNEp1J3s8NUiPqo
tmG7b2TJYkkFDg6B1ewH02j3vk6Xf2OBHn0ZhCq/TFVlP4B0keMGRRS8Juto3PZWJvcg+9UDOhzm
Psa37lcEqfFVn6L8aZIYGyt10h1T1x52A7QDcNpCOwCWbz5RuK+2Cm+HbTziy4znXbdT29E9cm3h
yFabYu9kvrLnYVz97jQl3LVxEG8Jm32wfYpRGy0qzR1AbOdzkynT4+hYxScHSPfLBKcD50/kWnid
4zhoOuOnYGx5AsWjMnuVjztkPa0jwOZXJGaqHSyyF6e3MCj27X6P58znWIInxx0WB1HfSp8JBwBT
6uWrWrfNwbSa4G6QgwmWT9U8zG2Nvx0/mf33gN+nWATuOGqdO7w4QJCOVQK5w7J2ekrROx/RvDFp
wx6Egi6Mg7fSwdRL5YhdNlaBQRfXWNVR8tuWwVSsXAaXpwQLcT7+DHSiBIoW5+dSHCh4oBgR8o32
YFHIpD5kQaeTOHA7AZWhze2te+Xq1yi9k1OBOSOgu1jkccuj28KLyEMrf8dF+GoibjOJ6cFR3Idp
nPaqIN9329aLnerkVNPKeOe///zoOI+/SMYbdKASbNBmsbjkaaILSwNA/1bpdIuz5F/EIusn8+fN
qaMCcP5tWYycUroRe+WcCW1He4RE7rcDcPZxyvsv7SjSYKVvd3nP8PZGlpdcVbjQbxbjw6o5Eglk
PU/TY2sTNR1MPZF62A01mAs1f/dGuFuZ0nmJLD4pNRsXZUFTzDrWiylNkUeWOLEnXqmY/ZciqNtf
XIHhiDdyjEoPvnhqfdc07aQ+ZI1f1ts2HrJotis386OjBD1WOwWp9lGNJjeDdNj0Lv5PbprR9qak
th/KIaWa0ser/aBry3EWaIXOh4IMst+LKcqLKW07d2w9ra7DZ/hmeBX1kdx2LqbeUT3TWpxI2zuo
N2/BXMP+CjnqIqphK1/x2ry9MfPZjcBQl2VS38LfUEwaQlE+1hJ++0ph56dmjocxBfTcRSvFiCvb
nj2o0mpxhIUZwPzn71J+ZJ7AFcs+xscp2QEDD7dqK3Qs9KY1ZdFrG+59pMXqiBHENlHuir0RPKuX
uUZ0H+Zx8FSU1UBTnqbi7eV4dWSkjozKgLi+nNExDaYBu1tuUWcCS5E6+BdVVnRE1NS9ux3qyoWt
I4SB7QCFS/jUi8VD0wm5y4JXBAQRkOSjr2YjOY9JNpG7KWpnmix65xDimPIjxOtzfO3sPrD++PXG
b6BOiajn/GuW2oCT2yEMPfit50fFZxVjwFZtKwiy+r2ZuF9vj3ge0WKrE4HjBUAy75RlwlxKrMOn
Zmi91AbzRFk/O1S24ny8HeXKFFIxQfcI9r9NPXjxXRFS73u1VnmPZtBC7THFLkSpxYeu19fuoyur
k0KTiwgNyiLoay/Scu7FWskqFCpEPykf2JjpHljPsO+kCD8Cq41XHnnXzkpnVmHlziXNcxb7DnP1
aDDTkQNZ5E8NgKAtiMIauyfnvlCcrQPzZNOY9rBy7V75ooKAyFCDCp2Xyvl2d5QwC0s7hMXhZzkI
63abzTbqYQ8H+fbcXfmgghOVejp7Dy7XomKi22hXuV3J9T1QXC3D7jXzHZI0t/4mFeNwO9iVrwlh
i3ozaTOy7EsIe5pXWjdULH17wlI7Ur/ZdaviD1QW3OrZweowOlJw/t3eDnvta9qwUqiUCMAxyy61
BWdA0wDmE7bYk6o8+B0+dAjuVyuXwkWPlQfOm1cDcrN0eyiYnM+bgGMTVbbVekNjtTunGXATxXTx
qfOjv+3YnPNxjYLshoRt2pmW5LJHTj1ZWT1Xdz2aMVQxVYgCy9VTaLaqUgmj2+na2VGMfXJfW+Ea
FvHKDXh2tiwyFzhKdT9BlSWK+zlT8IviM6MIb8MO8JVY4wGS4o9zeyqvDg0ow6wfB2dnWSKtjSGp
g1JtvUlg+TsbsHmujjPF7ShXNoUN9Z6vB9gP+a5FNcPN7DZqEtapNENwBzgfm6GXW8qjqoV/ri/N
kmQLollgOdpFC3Ia+spsqqLzNPSfpD13OsNnn84zNPCPI8p1fjqsXLlXPiJ9VK7BOa9H5WOe2XfJ
RNKJUjP6lCTKzxXkwux8HwypszJVVz6iqyHyM1dQePsvowyVqkLWy7nn2mmEPVwMr0IR/ks2iQ9a
a67BSK8NSkMDBy00ld6gu9h6YcPUpG7cekgl+LzW7HHXBjwIb6+MK4seDMW8MAx4MM4yhcD3oMYo
tW+9RJN4HdT/zC5YG6t3TlmX7CQP3N3tgFdyFgIyTTwOePItj8wZuUAzrmFYnZGi/BSNO0VFHdKH
k3BXjD1ekAOmV/hRyUPfYZ5yO/zVSbTQXAeqoVoXretM01t4hG7j1YG/V/36CL4FQVqfnmYhzJW7
6OoUot1DrqKCol9ublG2DtbGYetZaTubnY51q+3L0jSGlUfX5YWAfo82J0WkYJfVSrU1VGxiNe4h
pzd2mFXjQWdJ7aShN7ty91yOiVC4nHBYaUKoy/mLOmSK1b5rPURds4+pzOZuTlt8uD1NVwfEzYo0
P89XcylA2RZGpJYp2B5HK83fgEXM7hTZ0nmyWs0fV9A7V4Jp4DTIFzTKEBc5mM27OAiaqfb6QCtO
VV2FrzaZNDXRsFnTir9cf5xT72ItdnWi5+gc1MTqJqz64lJ8cctsO4SaepjcNR7oG3r+PF3WGRRu
Dtp8dSKZd34wBqEoZSeqicmyP9h6ufUxLW1xykDj2gn3I8dYXG1Bg20lntnsjHtUDXaJSgFEkhX+
8ZyCjQKXwk3OFWQsTmlbDcEdJGLyCqQz9lHUfO5xPzyQZ6+dMVcmFCVRdfaSoO2oWotIQ9pqtLSL
0cvawdyVpUWCGwzhnWWSfP7xoEALcuOBQdOJNs/3u6vH13IsmFJ99Cq/t+6BqybbqUz97agZ+fF2
qMujmjPEtWmmCqysyKXPQzm9rzXBYI+eFVtHGdlfWz8Ltwa27lPb/VYKvf/zrc6jhOoJTTKywGXy
5yh+qyGFMtKdSJttV40ps+asOXFc2RHYc/H9TJcPqV08H3XZpZpb0Z1WXVxq0H0+qkBxTiPAtZ2v
ZWu7/cpndPAvoqsJy07gnnX+GfE6Zkso1YikAPznRjd+tYVPKdc2+n2cmvYJcJt3e+aunJmEpMGj
WnOBapm/asOkhIqbj57T5T/0pnCObqOmKzfb5VuEps67IMuTpUwwaeZzeWlg/qgnd7yP01p4HObD
Liuz+qHou/BODeTr7cFdnT+WCNsA5MZFLzWoDB9Jbn3wUlP5yy7rY17W4T4sxmQzROLz7WBvfOjF
iQZbd5YENABP8J48nz27n9wBXuHgoR/QHFTXly+xaTR3I848n0QXIgpk5Un1NbMy8ZjKznqUSPC/
hqXRf0C6o/mQJlF+TFI/pNtQNtTkA+MBcaj8NdSkvDeasK63rkQD1ixteS/toQczGNb3RT1EAcLj
pd3jQRz5Bx91kGRD38J/BCdXbZxBjJ6WdtoppaLwooN2+qQMjWtvS6Wx4j+un7FXWFHW3Mu7dHEp
J6fhlIPUE1YICodyH9IX3hZdtSaSe7l2aU+TWgMimR/Uy6xXKbtGKiOiz6Y0uECSwhLZrleQ8Fu5
HpaBeJrMKQWDYZOQyywObXfIElsZA3mKmj4P9hmyOu1GNsbw/fYSuhoHqNHcC6WHt6wWk9bGganW
ySkYev80Il//rPV0m25HWe6Kt9EAIMJfBy1rmnbn6zQhcZetLJKTFvj91m2wbyhIezeukTYHO1HX
yu7XRgWcCKuM+ckl3urM7+6hfDTL1vYF8ZLE3CEGNdxpaub/dXtUyzNmHhVQHlIytiCOsYtRIZtk
FLbvJ6fKGopjZsbi1TGrv0AUGSeq3P22RfoRlPVgHm4HXr4a3gIzPipkPL9AZ51/zi4VTl93qNOA
CU8eUCeiQj6M7Wc1KZS9Vg76Xe+UOj4PIRyoKFp7pc9//ftT5y080kAWq3P+AIv3sx2IqM8wpjnJ
xkSuLlL62bu+3Zv4YiGPotC8scI/VUR/CzrnMbPuHwyIxX1v+xQ7ZSaTU1S5swydkWjGFvoBJvIF
PYt+k+u5+ezPxLaVxatfGy8i7Ba3sTBRZFyMF0HXKk30PjklCg7UWIQovrtBKbVD427A63AzmXZ1
n+jUYz0ZqMbfWu9yzcQ97jNtXhW0LXVVaXaNr/f1k1RalfNRCQdnY6N4Z259RxbfU0VVHjqkzNAX
0dPs2bCy6IffqNNJG/vYQRhtah5CkU2vI/qqL3Pus+buerme+bywWPgPvsQcO+fLSsY056eKec0N
OxII06RI03VqrbbojZQatgWJ2m6q2g++0LQDLH57VV+U19hDiOtTzgY1i9LtEpmXJo4ps6kIT3oZ
Bqc49htPQSfvjirUJzfMrO3b/6r9uHyUCuKlYZHXK2/Uy08A7RaBN8zeuFdJl88/gZ2CSg2xETiV
btQ/NiI2XoRT63/bIhQvaW/LX4pfYUQBWHFNFePamSXYzjORAdFwZ/7zd2dWLTpwRqEiT3o1FU9h
EYenoB3LFcvMKwPEV8CgTsujg0NosY2SxFImBQLoKc+c8a+KR8MO7UVMJZHBU5o9J7Pv7/qyB3nt
xLV5vD3FV3bSTNWnvELqzum5iJ5nKCAa2JGdpAX3zwu7IFY2o23lL6DYx/wYkTMmW4yq65UX9JWP
C2YPT8tZY1e/kA/uMDNi2WjRye8xftxQdfG7bRIhP7qyiK+NkDY63ftZGw6e0/kslkE6iSGtIx7O
tfwIY/y3rw8tZ4Zf7DInfxqsuF55mFwIMHA0smnpUlJ752xcdjHGMQPl7VbELCN5UBJH9UykNTeh
JTGd5ZW5zXqr2g4D/fyuuoeLv6uhwfXW+FsBR/M5tXJ1ZaLniVxcEfTYaWi+JUsXrQDb5GsXgxWd
Ii3QdTx34cqiQWim+UagWtitfPUrqxqOB6B1kJnUCJctqhQWWxWZTnhSkwSbDAeB2MGOD1Wbwm12
iuCxqJrswCPo7vZ6vlxWnJhcCaxmapNMwPlsO0EHBCQQ8mSoXWt50nf0gVOqA7l2O9DljU8gAUoS
5Bh1pmVhsgW1JTOysxMY1eqkDUy2UrbK0VWBWiU1j1bWtMSsR7H8B1lXaz6CF2j5+WwmLOrflAnB
YCx2bmFPMqirUZ7SrCsOQJGCnd1q8qiNerVDN4w8R0UorFLC+uAkLRrBcCa8zOm6jZwaa+uzV9bW
/dy8Ol9kc6EBH1DKfBSrlm9lUApx6kT0zKZS4uIji3obF43YBHYZbVsa6J40anVrQHfaaVVk7+sw
WhMLv7L5+BG64CkAcofK8WLDi1DR1LDLkUzyrdHeVJ2aoDHko1d9zAJRn6wGN/hWsbQno3uIuXP2
itE1Ly0Y96+lmPQ9jPWPdMXE6+0Vc7kDaYJT50JaEEAX5i3nS7O0AzkWOJWceifDQob30aYuwvFe
i/w/rfq83dtzVV7lxOP9tbi5zDqPLCE7QlUI9uZVYHhVJe27Ogu7PyztzqEgsbDL2XcIRC5SFKfr
swpcXXwawaSKbacPw3cDabdflLKzlTvj8lABHam+5bh0bi50zxzcWVWAqPHJwhUl2FttoH2QKMxi
DCqU+L6fsNuiaD4ZWIxjNPjx9vxdO1rm85zrimvLXOb41tT1XRXpjFRaZoUMhJOa+yJxgrXE+mog
oEKQsEl4yHzOF8ow4AlRzUrvvZrPUGpkRT+5smnX6mdXPyf5BD0jLMguKD9ZK3yEIyvEUmPV8WJU
GIHR+V2HZ3CZ55uq8pufxmBKjKJWX9OXtzKbAXqeAemIM2z5MfumyIcQeeLTlA7dS9EpAmnfMdtZ
HTLGjpFPeCy1/cqZfTWoyeOTxyHl5mWdSw1VjVaAHp5AgKFpMinqydXy9kPoF8+5H+T3at5/v71o
rl0TFnKitK94k+pLJL9seiOGZRmesrpLEbqzsuzZLJwey0IgIhY4VT/v4VxVxrgpM5NWdVa6zdpM
X1tRM3AWsDhWO7z4z1dULmXOMU7+Kq0iqnZ1VRbtUxfYcfYvTgOyupmUpwHVX35hI6/7NrHD8MSL
sP2tllh6CzN3np1hrad67TS1Od84c7jvL576bekD57FEcJJCyzxkBfu71PLLgwn+duVae2M7LK81
kHQ0ByiOctsa559PzQJgzSqTKIuhnHaxLztwkcFQtfJQiSz+ItReFwdt0FP12LDKqrsKrdBT33AV
R1LciyDc9qP5xdUU59swNgp6sqYK052fXPwy+9AGOqtwXe96ANUoeo8qXvL2DCC+vRyvvegA11jw
L7mgMdNYnC1KhYA1nQ6eU0oQHyTG8hucBv8OKCvehWMWPKioKt2nskwOtWL9U6uhv7JErt3PGq9Z
8gQkMsF+Lm6MxkniiJwmPNWVVX4wSc0yr5wqmKFFR0UW19TJGT4NCc6EGzdE0XWbFQjzb0pDzV/Q
3g2/xqPUHhulwSiyygMR/rj9kS5rYw40H/Jk/Eaw+lpCDUWHEZUR5vIEovpupqeeZK2DsjaDGm80
ZVhZXhfhkEJlIXN3koIYF9biSdml4yB12zPiRuYbHBsS0iYdkPtG1yL5AUVp8c/tEV6cB3NIph9m
34ysXaZIHY0Zq8LrAhOzDoZ7bmNNFTlr8oRXo4CGgTmF7gCn3/m2IQnhROdV5kW2mJ7H0XI/VC5d
r9tjufr5OHCYKOoUdEnPo5RFFHcu5kYeuhnaRm9Nc9tlYX4/tuHzUMbNyg66DEcdCaKqBYgLBOXy
YYPmHLa6QEc8oLr9vQLm98nSpu8Zgsd3LQKoK6O7/IZzOAQX57wDiNPiG1bo9Fcy7RwI83b+qMnR
pM4VrjViLzIBuhUo6M2oNBvY1rJLSAEsjIcgcjylcPVtYwbmaeS1sBVmlO5aRyiHKcaTlHraH+c6
b5EdcFyA4S7580Nu+daghI4Xlcg+CBFo9zbtiM+318jFZUEUICqs+XkpXjx+Q90JXHr0NucMpwgO
rImZ7mrVKTOY34lYE229Fo6LibYh5Ega3HMe8q5wZOlcg4aLEmJf6g2auZb1V2PZPcYFALxWhnZl
6jhNAfxweOizMsB5LGc07NqpZ/UTq7WSg+PYo4/iSNC+uq5fD7vR7rtyk5SyEYcc0X13Jae6Mla0
FsDRk1wAN1smOGZmhFOUuSY84Un9Jx1d2P4CJvazEjhDdLg9j1cGy8uSzpIDfmuezvPBKjhKWoMq
hadbivpsxlbntaro7I3a58qRIhcERTOoyh8YZmCgfjs4KhX89Wd5AM3IuQvMy4peE6/c8/CGEhei
T1p8qHq7/ghuzI821IMx6lV6o/8fyq5juW4lWX5RR8CbLcyx9J7aIESRaqDRHq6Br3953mpGl3EV
s9NGAR6YrqqsNNUGiLJAPxvu2x6Rrudh82CA4FJDqmnrx6rtIiijeFNpLqarFqEQiHqJyV07JV/L
hRzZshFhbKtzEaQCzVYMlkdFLCC9nqfxuZEur3rqkCgyhOZFQcVQGOf8t5TbiSMvIxyrZNZpzYZM
FhZi9ttFc8RQRDBr1VvcF0inHYo26Zfd1GAb0fgc4Tpbg62ZanwkBQ+zrYKGjwWT8CQQMEmtA+T1
FvGE1Trx27GCGiE9dF3fIfh3IhBn66VKGwILVTUAwyJQfekI2oUMgzRy0OE55HvA2doVu0lvAUjf
Jci1atCeAFM3iH2Bp7TKTQtHXmGuKR7JDtUwP7gEP59Bj3TntAOLJwlPo8vWakmhgpmTGQTk1nPQ
HW3pSaCnRcbNTErc//Sub1q/akNOntNxC/drDpuhwRJ9j536z7Vb4l3HBbJsGkA4BelNeiThtlXd
QuDfDef3WrfhC4XdX72qdkP9j/OC+gM7JrnMnwPKpwKK5vR9U/HnGiIZYHXhj24Lw7IBd70mjKw/
Q8SXf3Rtmx9ZAjv2UEYtzJcQbVzEJM3fwUQ2JyQLQaCW2N/hJeewaOZ0KGkW6QoZKdvH7DbxI1Qg
Ik9JbCpPDtkRGePZKQyQQDbgg0d+34JFhyd5mTUeQ7CyWZHxrr0bRFGz93CBl2MocwHBGpkPgkJN
PGc52+VIeXo0weBfmdk35yxb0I32Eqb/WwLrjhhBt+XUeEHNw+QOX9djKhCdIuQUIMxcBs0jF3w+
p43+3Bz/nPKV7J2evL1NJgTo2C6/pFH5ZpcJHRck1QNoPKN7mBb7FLXzeoo1lPWTFB6+HZMOlZNb
/C6V1hUT5nVNeFvTTPxkjX3P3dTuIRxD4rkv0/rfP+dvKiuwSQxmF2EXFoZ/HNIEVUZHcNE/eiZv
FazbNX1OOewK/3Js/GPovNDKLzJdQJ4gS/45zbc0tRRrEnoK4WQAC2q4GojK93r7iomM5juPxZOo
VIvV5V+u/M0vzBIUuxSDNvbJf6JxELe2q6IZDBE35M0EbZa95wAB/0Ju/aYAAEMABQfOHRdt9h+H
4prmQrihRwbNrCiDK3RCxzKELfpjurXh+L8/tYv8GwgaQCdgB39MsrENLQRqJD2OwoN8UrfNQ44k
8L8snb55Zv91lT/qDLyXgowBJjy2rd/s5NijW3AY/oo4le6DbR645tr97Xl9cydBUUFXDmoYwkf+
NM1qVOPmceiz4xyCzB50ukekT8QfMx3Pf/mB310Ku1Ow80G3Dv6htjaUwe8e3TTCOjwBgp1AYB1R
Adh+jVAP//6hfVO0gU5f0kfB0gfYFPx31UwiWOjmNE6QkKHcQY5JVMWwrythf3Y1dTj6Arz/A5X2
7t+v+02njtUSzPNBhYZdwJ9Eij71tVswehzjCUSaFOkQcwExCzvm2guBNnn+Xybbby6IW4qEXJij
o/37E3U1dEwgHI/JUWmpVYUVePs7MTG8iWgLX6OKBKH4H2k2F80KrOXQf11WeP9gK8/ChHEjL0FV
47ydsQPoTpDHgrgJbPwvY+o3j/EyGwBaT4Gs/0OAZ9uYda3KyLH3Y3aFSh3fgD68VDPMFpE6lyMr
NyLLoW/43yg+37ys+Bpgr3Vh7INd8cfXSNncuHD1s+O2IeouSsQv7ii/DVOSvv37K/PtlWAY9v9T
AiSil3vwH427k7OQQY7vnttUnaChbx4Q9QrCVQxZwr9f6puXBaq/C6MQ3ew/PSbm0c8bb8nTo48A
4L4A9ZpNZZvZ4WMBZYsW0iOwbP/3a37382AZBMIpemdwmf4AfxK2LJCsrdkxCbZ4b6V/aSWtQ44j
S+///VLf1R6ACxk+e6Bz/6gKE8gwW4sFMNy5G3KdIwrp1KhpPfz7Vb67if95lctf8R/Pa4TcfOYG
V2mbeOsLhNJxuEAD3UE6QWf8l3H2u7z692t+cxOhNL14d4EUAIj+8jf9xzWbLtqihVq0jUm/vVkZ
mRw52MjszGf2Ny4Y2OTffHZAyQDQQ+d3Ybv88fJ3HjZGoscplowS4vkhx7aahcsSFYYOSVo2XuRg
W7iqG092/nmSJughDg5gn0QTV44hz8sAgOLO8/VnY5MHjcgnH2u3YoHoply6pK9gtNWWjtE3ATw1
kOKh16OrbO+LwtPLdm+tf61iUGBmL5S1XdjvZm5l1ebjz0D0n3EvBMy45y9/6E1TbFJIVgiB7dpq
MQL6fYjFL5SDDqztLBlK180qwabBJj5CrMQ0FkPWIPeK+d0uVbN9jtaW/kj7VWVwSEIIJ9caec7h
lCNIL21ttYWB3ENynVaOArWyJgvughDhTgaWhoWa8hcYCARF1HV+Oag0qvIUMYQdAgrrzq0PiI6M
KtILDZuWeIEpA5h24w8LRcjBs613XKQeX/11o3B27VUeVWMnAZcP0wYnaeIhlyKeSzOE9DjSwN52
gsaVHVcLfXZnCpvJ7G3ydPaMlkxgIpsIgx1s8zhMai4mxrp9M64/A3/8ghmi2kMCCBk3f2MgDeyH
bR3uCDBl2GnABh7hfhDlRj1mpm7AEdSMQfKThyJEqtaAvDC75OOpnYd+34MYv2duEXcC4w1W+qHn
9rOC80IOi5yLYSD7CWffDWYZATLxEAheJZ0Hf9w1Wg+rnA6LWM+OBOQqwbdbXhxEqnUMoqHIkTJY
h+3iarQmXc3huA4O0sBEjnyojp7h8TRcgxIp3kMamMPkAnpYQUmqraVZ0fmYAvAg3wcp+SV4fMmv
IvBVH1vbiKMHw5zKa9LoRzZMWYWIob4KMhnDsUSQa4xFcTFiyqk1iLS1GJR6a2ynD4lS7gUkguAA
dBlZVXFsD+MymCPC5wBob4O/3rJm8MGySL2XlJDhQao5fXTmEuE2qb2LEfOVDUN+H1zco+Zcvq7B
MF4hFoGcYdNFb0b0MaWNWwH7WBjKs2yUpbemUznOIA3DCiP6HJIQu3Ts+OUH71W0j1r82FoLMceV
uHwgtclCttRWYoTeRg7fjx5WUvi9GzLA2jg6hWGjnpBXCI3DQkhwg11r8omRur/D/5NnkGj1UCU9
84aCz/PyQjyaYnufxN4pU4GFkNMllZdOc8X6YI5qHPvp4wYS1rXfRP2xmyx8KLcJ+gUpNnfowjX5
gdCi4Xqz3noTBTPZ4QrTLSLfRpxhaf8DI9g90Wl6cmDMnePNsXtUo+Z34sn0pzS2W0B5teSMwOB8
B5qq/I0zMnrUW7fuxNzOFUhT7/Alyq7iUU3XNuznchzsXPqOjU8bXdMqYhLjTk4Zgq1XrxwQehsE
01y4QdobiVJ5NbWyhzlLEp253NQxGNOk8odWHi7JZx8KplumTKhzTwyTLeZHiwS5dRqrWATy3V+a
/kAgCMCRM5tdwrKLrWQmb2JF7njrxT976NauZ/iuFvEllQ42QyyCLDRc6xQNRulkFCEhpfW6CiSB
8RfJUIdRUpujDrAVSS/h9Ytu+dc2M5BnIugA3iVcEm5mzwPrc3DzVm7zjKREbHgaNLZN4grRwvoW
vy2tzArOMPLspg8YFbN9AsedIu7CZN9TPKliw1YLMUVwaI6bnr6AuN7er8M2wAdCgw3uIK0IZt5d
gdFk92KhF6SHgATSMJ5iFRbwaoBL1oMP8RNiO33E8yDfNCxW2pEbSjmiCdNomLsiUC4VRRiQdaq7
1adfNBwowsEhGIRPM+/6DVnROU4m+CmfFDjJeCIgs5eWM/u4WI/vg8n38DtGA6DGUwYhEnGX9Yc+
nc2eRvgi4YI5PF2C1r2KwmQvqWKcjOfV5/iBMNFBAQh+r1hufGIWwifmA9qC96dg8VfEibpdwZk5
Cehqy1UZebItyw8+i/nrvJjocwEYdmpoNMNQWAMRCc0In7t+Xqa2jNzWfiwr9a4xZ4GNis1G9JvH
2J97W5AfpPPMg8IfU4lWBddrb4N2LyElTHamY1sd40i41K9lQcgsZXIvySqfCaxIbjm+YFEsc5Sf
A5cvvzIz9kc+wAvGxmNX221Nb0UHULswcRfsEtqAErHqAKmBfj9dU3gwV0sTo99rYLsI1Y/JYLCZ
pvNhmqDtLdCHAYSyJv6JnED2y81pglY+IAd/md9yT6hrLQh/6eOOF2OQTi+ExdlU+KYzN0zGy5vM
PQm14Ap8rrM/LOJQ9/Bb3qr80qAok8zVOrRkB5XoBeYXxzVcP/MI2/2uS2D2I5HAtcX2nkZkqnwE
BRd+M7pa2ZYcNASfFSqMhbtHthVQOdwAfNgvU2qADkGRLKYfgq6fU4ha2xDk1IbJBHsplf/0Fn3j
CElKOfdQZM8g4eb9e6C834hAFvt+DbJTnKgVzkEirzcWYkcawYBcNbM6CzM1iKLFk1ZBoG4ij9i2
cHobo8obExQXgUzJOYakpM9L2YT8GkN2C9OqMaxhvI3M2dD4p6x1Hwnb3kwEMxWAZvcrZ8GepvQd
mbdLBRzI2yvYJtbLiDO/b+KJ14MAW8ZCZF0oBbTKNwbgLArJL8/ZEbk5m7+LuGasWJxvatrrWpre
7pDkGQJOTOyh95HsOw8wQoLojFQgHtNiy4a5Bsvkd0jRLMSzOFGivNJCP44DrJ3LFM0XHEblne67
e4QyDkUAAFhHQ/KEWrMe8rHp67ihx5wr2NUieXmvQG9H1DTShhkNvgTajqdsjZYr0H36MhERvWLG
QxFanTr6Hu8qDz0izeK2WlWiy1bk0O66+MCbdX2ISbhcwd4IX/msi8EMP1Jv9JAdjfaTtoGtgaXq
cos3WyXLGBU8WD/CkAEHjakuYYUMND6cbkzk5IVy9rRk8GoZrNqTiV+Dxcr2OpeqTEhgHxMxroc2
yTaOX+y1FcbL9m2K7UMK/LwclmDbedGEW6+StMD+ob+C2SKtwklQlMGsOYIsaateDq9WQJjBdH+A
dTc+DuNxRJ5ze4eYjvRhdoDBm8FQoMbDvFtDJ97s2P7kSMw8aLzitcXSqMS4FhR4y1FOwME4jYoA
+0G2jCHtPUD0rcjtVgbOmlcK8H03U/prHXKvmND3FXG//ISnCLKIMuSwDVuwFEETR3uAi+KY0uWd
rKHcmWWh5cXgq9xkDqcs4ctawcPgiK+SHZUkqvSsI0g+bYdy8QnYoq28UpNFCHQHKJfA7LCj47m3
XKG1TM1VzxHrCrHRUsI3HrmriduKzgRJxaEauQNWpnetC9wOMYrwZlQmf2v0kJ0jE4a7vJEDlOh0
K4dYIrk2DQZZYGVwZQes/X0zkmvi8aRI8gmc7yzpas9Fd8DCdUHwNBCDHhF4+IPpEcTbTS5n/xY7
kLt4CdcnmN57hT8pv/ahRy9BP74lmvQF9jK1ROF8w2BosOBGWjLavAQawXU8c5cNpepU/7h2Ka+m
EHHywLD8KmpyhKN2SAecU/IRJhBLUfrmW7KHvggWemZ4nvuF7LhjATy6/F0/IIe5QFgd8mBHHCC8
Z91LD04cgoVm72rpW4oI6g4PrwXv2EJ5Wdg+TM5zuAUF2AFJgQc9F6n1gkLDkuQUwSqqiOX2nDEY
uRap5jFglmitKXbT8E1vusMMQsPtKgZZE2/cfhudL7gXFBUAHV1K268MJuRVHly6Rmr5bhoZZrO+
ubdAlK6QvToi6chGOxyrDvZGcVa27YSkhGg7ISDh06iRYh4y87kFLHRFSWBeE6D+BfwR3e2WoHvI
SPiARd2BwMdZjd5QQ032c2wQxQsW5n1jNRqFmXlPcsI7j+x1f5+N/S7wwPYaDLl0meIDB3p3TnP6
Cn7/C1mzl9an2Y53y1fCPXkYwxTE5bbhpU7H2yDh467fhq5YUMVLw/HAUimDQ7favujTBulMDuc9
Y+m5M3I6R1icBTZOC070XKsmW0s9pg9RJymWRuxjS1dzVmBsljLt5aNWI1LsyLg8dckQYoOmaIEh
WZ+9nJoinfv4sPWzemu1rkesgPBqpdex7YenJB6unAobNDPrI7FC1yR2wha9bpdHEHP6IwhTY5U7
cea9vWFx8hW15FlH64MCRwGndl+N4Pe2QA6t/B1yhFQxadxB9d1DIoI9h96l3MI+vTGQ0tWtN/1A
BjraGjij4+DjfYUQ1KlUXOgygn60GDOo+y6GjwYu6iWCfp+pQYYHMS40kOwtD2z2rzDE012+ukuA
JNNlikTm09QHOSpI1oFHOz8LC4t07BNvkz54M4SckkDeJUzvktx6tQ/r+dIFhJRdPvNape6LZgOv
QicvQ9X9BhhgF0seIZMaZ2qbYUxQQYr6n/7mmU7e4WsbFqGmdz2Ah1LoITinM2Kb1gn+gWGCETZC
oEgPJVXo45bmhxBxXDdptIAnCDAgA4EtkwgQXXCUqCZ/Jln2Fls43MDHxysyTg8hDZ+3ABw3jJ23
qcdefaIZ5l1Lq7hrLVzX/fVxwXB62Ba+nFpI33d2W9KdWufwVhJ8BQGH4nGbJKhsMQs+dKcGeDPM
SZkl1itamqnnfp1SeLa2p2yJo8fZZAkyNnRTkkmonQb75RyF6scmIlm2vUFMcMjPqh0SDJxNNXsz
7jH3fmkpxI6s7tGHHUS9bR5gl2yM8WaoA0vNPOzWNUnvyBoNBz/Qe22bGziU/w5XfitjLzlka/wi
U6R9bH5ogTwDBEHQCe5N6yM8xecgiOVLVloUYxjjt3eTDaJXcC6XEQ6cCT9LYm1lIzC8B0kqa6O0
Csi2E75ZDl2bGyDa28dkZ1prNK/VArU66O7IUQMVG/0wjCZKANZLhc8easUV71sQoZfBPPiYIT7x
3PvKgQ+RPXVz+EPI7FK1xl8pjR8SFl17OtpPSvRj0Qv+OLbTeNKN3oV6o3sjQntPlqR/xhj7c6UZ
1sENR+xWZp5ShsM3D7mEqLBjcLgTbo8cb76D2glHTRJibho6dMVYr+w97eZrWIfgvMCsWyDn+uQS
nB6EKkRHtvCBxT8ybl46tNBkyj47l15nC3/HJuhxVf5UIv40KpzhD6Pz4V0PD4bbzNimP2cJWm0L
TSM83JLFlsIxONbxeAiuYySBvEDSI7Ak1d1LK6m3kybzblwandXmkoelj0uxeKguYWzxEcLVF29W
/rRl6bKDEBvL1yaOdwnc6muWZQIGltnLRG28pwH8ibGJPfkiZm/I5NnzaT4hcOZOozV9WLzmnuJA
xTdEbmEGc2raJNy7cMJ5IuQhoku/92x4n4PeXwF2f13j1auR4X6KwHpoKLsK5uk9U9u9QG7csaUS
iSVKe1XEt/sZfnxl4C2fYQZPzZXye8pofIX7BSPNHo5vKGuXgL/IlZ5eTdWvnf+8xugQXAAizETk
shspBqBccsjPk3W9yo2ZDuDPxABzbQQsAfx5H0SACs5RGrpiGHGXi1sBWtDmYBl5kCzw8cP6txVW
HDsjMWQDRyXlMuaP6ZxmRc5a9wQQr0PivXo2HDCTTi060UComk/QjUA82NAqahkM9M3W/1YRIzvS
octQWu0GY7/UBIpBm7lfFCu1a0i8x5rmHSqz6aJCRdi64NAQh5R2H5I37XHB0gba70XVzZwgqM0E
OzPqu0CxoRCDiLG/xPpbwzW38FbMFbkM7li6ySs2wG+ibcBLzpHxXkiIMGHAmryykflYCKKLh+Hp
AdlEiGvH8idjcBSGJx5OzHYq8jE8szHpC8+yqxZmXCcKqhyE/AZ+tEODYSpXTbnl2VdokvcWRgTY
jc+14Qk6Gx/B9Q1XpwHIp/EynI8J71Bz2iuVZ1i1ggxfuABxtQYxJwNpH22HMJeJIb3e7z91PmAq
aQnCOrog4xUFQ7lK6RDuZYf8WRXPKxACgJx8MM9xsyCTfniFMLgtOwYjSdEy7yGm24JVRBTBOtZX
wErE+JC38cNGGlKhzc93hvgfGaP9Z4dIn2qBK/URdCRedyZ750GK6cVbHqdp9cveX5bSLOPX1CBq
HlpdeoP9x68A4ADwsk4VECTvxJreCefRfZuLV1/yD59fPHx9H9fFo6oSTf16bT08gg1lByOATXhe
JJmZa3jlua/Y76AI9B8xel8qUiTcrtn8z5Dg/YeHHby7qX6a+gwjl00TNM2MFywQ3WnrE1nidvCd
H3B0B3r4Ckn3vlLFDkk04C9iEbnz1/lTZdLb+XS7ndGJgHwh/Fu0SAOwTvaJVHNM9Hm63cBU/ee2
TuYmHf1XH82LaeFjomJQcLAjXOrQIgAA+6433q8VFoRjFc0+pDpuJIXbli/h8oNVflq3g8ZWA2z9
s9tg3Kb87sAHBCoVSbTMV8Hq7jFpwwR8Q3J6WvjO0TuATlvdMBYjmdz94nM0VGieaSVS3MYZ4uS2
mfrrMB9vNBMfK4YStIzkwLpFgDC2ZZ9Jur5mQ3TnBerakPVAVfI05ApvGSaPYuBNdnNx+yAlEeIl
FiK+YiEOAOH7twiE98++nR6NiPk9lzAYcF1L9qnJOnx/GNJjrBEhwsanriHtxJBO7iXDCNUv+QeH
Yx0vAVy7UvAYytrZFWz03treYc7OiF+YQN+LOAQifoleS3FDK9zKwzTw8AiT1Q74Cdt1BuVEBSK6
VwZ+yWkChSgSuvdkoH09IF/0mIPisxtb0O7RY6alsrA19wVOgHEEXy7nzj9ql9vD5ryb0EcgaeMH
b2uc/sJm8K7ZJK2M1RlwSe7dxVB+FU2m/aKHVxWA9dl8RVm+wpNkZgfRRvZqBnBQRtaPHsgUoZFS
WVOTTEIwzfvwI27h9EqRt1ILtX1gJecuwMnaFBPi6UtPEnqLXxRWKbjTN5uP1N5oQuTawgJVgZSJ
oWJNKHDsvodsVDGngYTpbDdiafBj7KKvTAeHHt4oD+s4yxN0K4C5Fjy2xxjw6MeUZp8anNdK0cU/
wW8rRZNDbSWiYSmaRP+QaA4n385nMo1tCTHsC+rU9AZXArAbN+lXlAUP/eWyNs0UZqiV4gy5HP1N
fOcv7c+sh/gA54gXX0XNYuoBDTkgKrjRZHCfEDHgyCYuBkSmlXiOpsqJHgrZLcisNkp2O7Dy3LsU
65YWmsx+4UF8h8UDQETDSFdPojOvLcmu+47vxTqOCGj1EDQ3od+32BAWG4drC8hAv8dcPGLqxas/
eCc0hV0xM1SvLgCrDqwLnFaNPixh8IU8v7zAIf3Qee4A6735gJfWHU3IuwdIC38P0LVWYxy7Hza+
WAiHMdw8VrCVxEYADzN5A2Kp3W24wVWTgsFFaRxg7JuTYgg3PMnRvYWT3HbBlgcVgri2EtUoO2bN
ghygqH1hCg6N6AHDuQDe+RYMatux+TJpYZcT7BQy3dpiWhL4gHfjdCYUEvZkkD8GOS+AP7zwgeLJ
XIH1m9yrJb4DxLxg/+aAi6/9ciX7MIPFtBe89jbr0DHkjO27LAwO2KHAIpKIg1EeKYJQZijuCiA1
ht8SgGpchlpkb0kK7CeJ0FqMdghhSbI6HIUpu8YOKS/M0vNfcTw2VWN6tjMtb/ebBf+N2dGi+xcc
7MOO7CCq+mm61tWBxmtEPFiYTynAW4HsEsDtDy5abwE+SBBYYwW/Nao+EEIF9k3jD/ddLF7DjL0n
jqrjEk62xEO713nzRhmITsDwja17DlwuRzAFxA6dxK5wkKdowxqly2BDayLjIKgH5JfnwydHYdqL
hGHK7WLcDt+lv2DqcCEWLmC1Dcs9mMNfvYABvG9Xfpes2VJu6Fx2RMizjeLkd7fCXb0IOcb7WPi/
EtXBeDOd9M4fPSwPmPk5RzCEh2BZFpj39FFd6HcrnN52Rsu+WvsEG6wwn34sE7oGO09dLQSEIZ7I
EPFA5Xld2dfgxR86E65sk+6UsgVDAaIoWol4s34DMtSjM9hbFuHIbMO57pLsrAbyG/YHnwiGN0/c
YYczxTHANxh0VczP14MdR5T0iE/7PJv7vYYvN0wkUgWj/bF7zHr0AOj2wx0l8jnn+hhZ9lsiOnLf
j1vwMJswKF2+sSMVYIENvnngMeiwXZOQw+w1YDgA+L7pN4sFMaQ29zLEAN9Y74kHDugv+BDYbq7x
wdcUAZAjshj8CGc/zPevSJRX4IPavWoMBmpo5uoFwqBq9fBLNmxJBXzt9+ABjDUK78UherhZ88so
wfGn9FmfFquX/lja7aLas2mdRvgMqFx0qcYJyDZP5P0I4956zRMOZ9RQ3Ya+2m4mitaiVehGIAfN
YE7ZPeUkDzHdm3g/ALA6zZhW7qAOwdpyyoOzN0m5FfEgPgkb3sCKWvDC5xYAuryFSdWvBtg7Ae28
4hF7orH+bDMqILdn5B1QxrpLlDdeJ61KblsYEe6AGn9kIrnpiLnJojnaz8Yfqy7ym99t24hz2OKA
FqHiV2rUeT2baLgZCPhVKmBP3cbuUW0nsHcBtLX5cAjX+KR7Oe+aLEeqvONAoxUfr30hvLPkGz2w
GDEJxHKvBBP/E2VdF/PskNk80UM/eHPRYC4vrOc+cDNVoY15pHjNUPuAnG6uuaMrIiKW2bsQrZ6I
AjEYrF9VQQWXAthUb0snP+Xiz+US9h+tHt8QUnrtwKcowmjeTgET2Ddi98TAhAHqzkQV5GMGvuta
u0yIMjHeqzDC1fno3jVR95FevlTXYuW2jS86djBxdzgYo0gIgF9AuEdAdK4Dudqbu7MzKgFiHnRl
YqnSxYW0CV5A6j+1EEYghbOx7LXrL4AIS+1Wb8vUq9LXMy3aHhxX4Om7aYv83RIxjklKvvjW5U8u
Bx037IebzY7PG6KrwP3ywQSAd8QBpIY7LfiyG3iEnKloqns66ookSr/QBdGs0mC4x8GV1/nm3znZ
PnVtRtajHjOJ6BPPR1A3MF3wsj8mpbENS2W605GCPWSikUTRQfi9xc0v7Rns7W3T7SbfB3NABHkF
yhtys0YNS6h2BZjf4TvUyO9DIJTE32fV/ZR7j7Di3grtQ+s0raTqWoRYixUkgp6yTx+LBivUa7Mq
sWMEwHUTNMMB5Gd87souIJY3L41H4cdJ5vWKyXzvE4UeiA6qNi7ee4MA7oxOSeGNxZeKBQIMnWFI
ehmldPtrCazc5cl8i0P4pNvpFTE0EyDrbLgCc1dBmw1pKDFDsvfYgAyyIW6q1GxXrU+afTqCyZ36
6AqjNgXQotj95HGYzg1srAfB0nLWLYAj2hoAzGFwRZL1ZUuj6V4DXkNjCZhlCsc7eJnc65alRUIl
P7bYdpc42fyDPyzmlE8rFuYYKoPOfHCtkHoYoIX2QqDzIHuzyg6rO4WbQyqGh2Zjxa7qFqa8tMhj
J6sx2TyYEodRqbQ2vAAnPwOLAv5qkP6+XXTiBe3QfAbLzM5bgJoR+l84yxIULECyQK/bknQYyIno
nkXY0c9WOoHuF2s2P2z+Fkf6DaUKdEIIZZIALeo/jKFotLF4kmt6ZOGGvtg0eRhhMShZWOSq1wK4
InH8L9zC7zhVWZzB5cWDJ+I/SE5RpKCENuDdBdrR/+PsPHojB84t+osIMBTTttm5FUcaTdgQ0gTm
VCzGX/8OZ/OsbkENe2HDgDGqJlnxq3vP/VU6oe2uKyMsX4cS49B/3Ri+VD6RABGAJ+zc7JQMmeOo
qQ0hhkHZMtuGTXiUxA/owa0rTZkXQAS8ttxz0xhSOE83zgSF6O0SOcs6RILNbmod6ZN2klaO0Xqa
QzehoJraxpq8Fj0NxpzjbJBblLZXNbfmb4QhzlRJKv/PrHmA4qYofaj8dAROnrLr35BTFcfbIhvG
1udAwL9EJ+9eI4L+s5i9d70QlYFbxPVQyRsMuveCtybO1DTnVnjIcqlZmzT0279geNTfoUj1U8iK
91J6NUXR2kIRsYraOafMzo9CQuBlPjUleto1Vf1lj+GOQ0dBiRYcMPC5gzHzozZHhxoecB1wj6YX
0bqenJkDIbv3l88Vf5dqcNrCouY7Oipb2H7vX0ASWeYk40Y7jESSUvHxccRY6bQumijepKOF7YHy
+ebzRi8FlMt1I6kJwgWjcgF9lZ0VcxMbYoybpkhxWkMFuPdR8Hi7zxu6HPBosxkOuNAI37rAZeC+
MI3Oa12wnU22K6Q5PsrRmgJZQZwyhIquSM8/as/DNGPqAK2WTJT3bxM9gJ9HYexCdBZf8sigWE4K
8Tef20dvNTVufUWveSGgREkB6BsDJe3RY6z37ak+68exBNug490OUm+Mt4AnfWPFptQ4OLjFdmXb
3Ii4UVf04Bd99F/LCM+RvzKXn1vjPHRQ3EUTkZBI09m7eRJNgR5b3g6icOZcmWouXiuNIQJ3gGQv
avBzs4eZs4VIUCAdzRAjU5QgNZB+/rsdVLHFE5t8+7zXfPRsDrZ7MqfwwoKHf/9WXWNO6FRDdnQn
1X5RYa4ddbeHKySd+MoH/LApzKmQZXUyiI2zD1iqUUutkCcbqtnZo7rInzuOC0tq95Wh8FFLPBPs
GqYV7pXPHmocQTolMiqOeu8NN40LDw6om7fvIxRsn7+/izmFz8XjmITLAKJHRvz+/Vl1pVkQcfNj
CIBxS6KWs0ebna9I9FAbUFwujYZXvMQfdRGPpQh0CeJl5xxj4MTD0HtOkR9dlA03uGvyje5Lsept
pOeyiIcrI/3fl3m3ciwPCfgCBBJLnziX06O+hmbQqhwjfZTswQJXTJcsWWnuPytLK1amLMa10rQw
iHxdC2JXNV9DKn0vJojUxnPj/+WtAwUX3OAvBo0zATxH5qLK3bKA6NbmFBwpkv2OXNKVAeCF7Vo2
dUMELMKaK8L7D9+8B8WO927guD/rWFT7rEIaNRtcEVb7OG3kQfmTfxOHUXw3VflwpSNfGFV58eQp
LE4Uf1Hgnz2nnDyz16XGl07DODBgPu04YLAp1YtXgnZetXrEiUaFfGVGln/FIf9h4wjZmWtZUYDa
ve/aMed+HGF0s6HmwK2HlGu6SpObtHStP67dJeu+hhXYa+W0wxR5jf/00SCG/kk35z/IC8+2XHKc
MwC3YCl1YLk3VhJ2j3gNn1Wq5itf9YOVhUwcFCoOFkI8RssY/w8ngDOHhjbnMFS7oYPw26RzMDaL
d6NLPOWvlGZimU+zfm9P7dvn08c/l8HZ0KJtAdEYnTvb2bMeVWls+7oiRCHpOd2tEdXs1b0qIgxw
0gDLcAHkzlUw65lZr1gytA06PgfHZV5FJ70Z63hfN07iIiRA17VafDc6Mk8HQ/OsDfLH57/2wxdl
MODwWbr2xUJY5JJsitzPENE0/qkVOI7nPgZoqDVYiTpbL++bPBvXCBDEFbriB72BEbCAdMm/AeF4
5hcsRcGldMk30rvEThDnq+nNnuOZpp35yuxyuVNm+QWmKxbuHQeW84+ic5uBOIqul8q2+ulPalpn
iW8dimhANkdZ7dgqw16NkT6gikYQzopJqJGq0aBLz9I2n7/2D2Ydfg5EESxi7AnOowvnqFKeVvDs
I8wjKjmR8jaJgejFczX7a16l+v7zBi/2rP+e//8bPJt2xOSPED8aBgTZlg9W3IdH6WQvnzfywcrJ
KQR8DDV1uPb+2crZaY7sTCtZVjGvudXNiXK12ZRTRHUdOM/sJcNe+upKF74E5/Bshu1jfTPYaPFC
3w92YAphnFsRa9nAmQ3hc0FRWqeE1gyxwMCR3EjXkJyBnDBddXZnfSej0/sfviiHAcxHy6RzgVcy
Ki82hirnBc+6/TWpjfp7X0aCSnK/KCqya+fXy9GDCxIMveVDrTOIGnv/0DPycCtu8gJ6FQFcKMvE
fVnF4g2z/vBf7/LYL/JBDZYNOuxF7qXBlY0LHvI4h5H/R9ZW9Ii7pl951Wj9D01R4ODIw7luYbW/
fyrEDkvRndWRK/MB1L3STkjrsq2Rx+F/688UYEA5p1pIzJdXefYCox5WwVT7lBmQgjz5ftzfC2lT
QVLR38+HxeUcS0vLRnzBeXNsPBsW9mhMGtib/DiFYgStZGrrBW+i6RlOVLgE3G9Mh3RRtn/e7j9y
9/uViIaJ3yKDXWfXcb4K6qVulBQb8yOaf64t7axFjbLYpgcQn/dVg2WEkhGoYFHIg8MgIiJ3qSvr
gMg+/ymX0w+/ZMGNUuTwGazm++9a9mOBrT4tjki/w29N2JX1WmTcH14ZhR+NCvqNjaN+ibk4P5Bg
+yuieq6K48gG8gQ14w/KkfhVauF05eVezuDwzEFDgXUhgIuK3PsnMrq+G9QEVlyMvo+8Jym52iOp
N8k0grKHQW0/f4MfPRlYMEy+DlZEkFTv25uzMkqUTIrjVAzeA0quxfQ1mEjU8uzK4fijjyVM4Klc
YoDi887Wiqkzq07IpjhibqmfjVi396jGrrG1LhcLXiDHK4cVg8Px+awdzwW3daUN7kwhZOHStb1N
J1ndqxL5cmmHXcCG5VpS9UX8Ni2yCWDDQdEBGN65z9aPagQxEa3GpH41+H7MiUIuN4MvCbzwb82Y
tqit0y7+WtU5WZQDEWst9oNyGLaGluTDOi4ip7spm8TUD8RKV69eYg72PcdxMa7yqlxUOYh+oQyT
0pNgFvmLI0vHcjRQelmNZdZc23Aug+d8mMPa47HIzV3SFt53jcx0ahEZdA1V+pW+UhLJKRohqhEA
5huJ84lCQAqApI2/6mayGDw9dqWIrJ3lonjgxn+llbW8+7zHmh8NkeUk7S+9iJXq7Hex6LXcf8Yl
hQgL0UCW2WO4shF+f4tTaT6M5qg/ZAaMltVcZ+opKsDvBebYWg+F38s0qAc9sTe9ocgTsvuKeFu/
0Y8zhfF05WG3/G6pRD7PQ5KPTKhOMa1xUcj1kFvS23AHMD6F48D1uJ9j8VjVEvH6lUH50UhhaYVQ
AlXgsiphd3wnzZmLo8sFdk4it5l8Jyv1Wi7sBy8SbzgLFVUyyh/n0CrhlTOjtS6PFburo+sUqEB0
ZMsAPtqTlwrryix68VgsVvQkKHSA5qjCn08AWtk11RTbB2nWxaGWUxfYmZivtHK5b7NZCJacJeod
5mVuMJmzDqIZ3zkMXLAgpWidNZI4rnnL0o93KH7qtRXjKZZVXm1tMev7Kp3mK5WQD57VtjFfsmXl
ZM5e6v3g8SPKI4ZNzTPq2/5WsydC5TScCp+PheWvvBuinDsIX/13JmRJPuftCamlqY4K+oBMiqv8
NoK7ScbbnYob6/nzpi5XfezoHHB4owQjXdbE+9ZI/VlE/kHLhiG5zbFYTpuU/QHK9kjkHlnvXvMl
pdqJALnW/DmQYYyWekwkRsVodIZrWacX/ZdfBHIc0giICmaps3c8A9DJJ+KcD9zs4UMVye844z5l
QnW3U60yr3Ssi5WFmi68fIMdAEcrwHnvP+mEvAd9Je6E2BzrJ8+ZyClT/Zc0LOD3V5N1xF91jUB2
scejTQEtAs4hJ34O/u/bhJ8VSTqsfzDhWHGrLZPXiTiGm8FMX0qG7s3AbemNzAfr8Pnnvuy/NEwR
D2oojfO53zecIAgdLfSdB0y6FoarmL31rvLz7s/n7Vz2YOYejjfcmBFleUEkNgvfxhEyuIeQi+S1
U3rjg9aLbge1K/pvZ1W2HdQkcS3RbTjjnK0blsj7fARNe1hwg3d6Wjtf5JyF4ZUd3GU34QJwIRX9
qwegtnr/5koiNMbWGRn5UV38FpU/7FMt46Z5yDzx3CIMuIee3corzX70IpkKuFFlVy6oMr9vtshm
CB8k7x3cbja3+DIQYXrdvHVFeg2qfDnuSIdf8jGYDWjqfAHOzGHysVHQKY3qR5ih2i5VL9YOPIZD
yz3Bfz3JUdZbAJzM5lRUz5/MNnvTaO3ZP+QEnJoEKHv1K0IL9zHv4yy68ho/ejZqbPCpdWZVesv7
14iYL8dtSWM6rI2ICopM7qH83MyRHu7TNrGutLesee9n8IWUxPENxs4ymZ99NqW6KebawScwfXzt
4CQEsh7SYCLB4iGiFnLgduJO0535Kzkd10KELmcXGl9GHdeADnkZZwty5ITCkk3lE5rQKuqIKG/+
KMuesLpm3dBuK7e2fwy2U/8owrw2rnzXj141RykmU0jyBIctA+k/iqk9npfEy5lPdd1c96bebdsw
Q/EUm9rWLPsr69flhMazciHITQC1Daq371uTeY1XApzZYTFk/OgLDbRHbJXrz6ezD54J1jIM4WXu
9Ng4n7XS1o50koKLYz9yg64BTevmTaC8JrmfuPq8ds3wwagn+oKkdk6MRFL82wv9xztEI5dSvHK1
A0p1dSuNpscvOY7mXdP3uBw+fzjzYmrjOMVwX7YunE/t88MicOECn6geHWGa32V9u3FVhwcS6WBu
3PrY2tj153dOgzsyQTdC7MImDJu9VkEmqB3nRiGl7fuQTZluj6vaUsvKtWslPnjqMpjdcr3Z4Jzb
9wLngY1nynOLJySnL58/yGUtfXkQCDvULpaD2znWc+K15babR0dvNl/y0jpFwizQLBlbVM7mJomx
iNnNjxQnc+BN1fDQSHGIfPS8S9SFW6ldwnsPuOLZXvllF92UXwb8BxocV7uX5Kswb93aMZGPwAqn
FtbA3Gz/RnmT9Dge+SeQNAWiWlCPUQXKYyifDIVZd58qTI/KAPUUpEWGJ9Oc1IwrUQdLcKUbXPS5
pcCFbAfaLfRZKhXv+7iZktgT541/wAc43Y2NVd0IfYL0qQFnvxZxfbmbdyiEMJIoN3GTf1EAxWXb
uW3YRschkfgo9KlBx2tva4T8gGrUo9nGaUBhmxvwLH+rQFNfGdIXkbVLEYE4Lt9zSU24PLaw9Rwa
jKrxMRH2n8aIH61iupv0+rmQ8e2cyS4wpbun4rbTQItauODXhW8eayO+43L7J+rga7/oYt7mF1F/
44RoAA+/SOAwvBBg88xtcZZWkbWKe324cQrurakGsMlBBhD6R1vG4x8ujGS3cmxp383M/wZ+Njf/
mcgJcZedzvbJ7PG2repCVCYnwBlYcKPMWqzUNE7XfvaFNIqfza0SL3E5A16cN+sITXVBcNvB6lx2
lJgu/XEjMgEFF1tarXCvuoP+x0hzC/cx5rPPx9bF3EzzDHhyeMgUMSk9v++3RaZJESlTO7iIjfej
sADiml7XvyiNsbITbV3I/3aJ49pgmZXJKVkOo+fzzDBqoY7vITyko+cmG9gR2Z1tNzOMpl7GJ+E0
/RUEIkx9HuPdjoKVfDmmcA3ko2vwzra5iTWR4zzwluvBRRKyaOmdtdWX6SMhI5hcVWcOEBjNrrL3
RWLoDzqMru/xuGBcW8Q7Jv72PvTW0rcVLv4ySct1F3vuS40r+rGoU+SLnOXml1jroAeX3Cz/7gx4
Y+teVm65x3cl5hWAClHv4BNYmOsq2e06P0+nXWU55qsf1uAYM21ASx9q0AhWYPEY3A3YRu7GOm7U
viRdhm8TQeJUAMp1omciHLtkW/ilZq76yVDPdalnJz1CXL/mcpmaGqCSFjNkZXUUw3W9udWMJiyC
IRU450K0YntTsek49WZSJNvYmJW+TvzRkTdhUqT1AzWn4SVxtOh1LlRxjwd0HAJc1P5fc5waa5WL
0T4yUxESHysq4EGvEmx6kwvRZpXYnS848U7zsySa5ldpYKEgVkWm055jm9gT5KvPG1MzirtQotEJ
arBUnNmLBFMYNg8NDHAmSc/o7ZHaYZLZw9vcyeROG2JsRtNIQjye4xCmB5Bve+tXdnQn/RGqSp7B
douGDttTkTh5sZmJerDXWeFgoZm70AxwgTZYVgwDyyR5K2SwWO1Q8vSWNqyBXJO1YNSmp1YuiJlv
euUMBt8kQxGsezO3W0U+2U6A8Wys16byTexSmFj4337X3np4hucA6Th+Y7Nv0ufPh6246M/LnGGS
asSFimdZy2T4H1sc21VZ3qsBQDZXIN+gxPiQo6ymVVeWtcvpwYNpy9REIZcKtX3Wzqy8BFhQYxxk
LE3IX2b6VIZ9eCombcRUMV6DpH60jKL24456ubu54CVSQwA4poR3sKuufKaKyaelxGJj4PSvMXQ/
aouXt+hRqOFQlHr/Dv2atOeknt0Dfrr6cUxU9s1Ww+yu+6K2hit7mIvViSGAkJgsYPQ2NtXw942h
faVUXA8Y7rx00dyaou8Df7SdfTYn6U+LMkm4mhjIrOTcB+w/7y7/qpbv5j+a/1eloqzAGfVcFoc8
W7opS/mhyC3T2wyaN3Oewcb23aqV2axF5MXx2tNsk3egle5Ow1bTBZMGq2cDcjXcjG4b/U3CJiWh
yAudByOa2nHhIsV5UGWF/PP5L77o4Pxgyuv0PXCPFLXPOp4HwUiMA4U1+DbVHbao9oefifLKV/mo
C1BHElyALpKM8y4QFlDO/Bxw5uRPNXRvY35jg1Cgho+Imfj8iT7qARQhqM0v4kTOXe97QF/iFY9t
qKP9nOl/gMiGz5WQ4llR2WZSZ+nL9u3kdl+nxMXA+nnjHzwoxzh0V0BroXZ6y/r4H/OFbLjBzieS
LRRYLTg3sFY5idXQ1ncFiK5rJzDrg89HwQARO9PHB/MTBp3IlT4VLM3RspMpzWZ+q0vbeSjTQXch
nutRiQw87Pa6oUJnHQoUoaumjXzRrybY6z48FOq3IBxbR6/yVSbLUQtMzdb30mn7bl1QcdFvRONV
B2EpzVqnca6eSc/McNlLDTVrovwBHLsNytwYlbrr0NYfpD27CbrQHuCTDB22eWHVymed3QHZQ6Zd
fG1wwYNM1J2k3Hz+ES4mUzbsVGvY+9iomS/0P56Fb2BwSh/kygycRixpArkwTjNOyMAl4HX3P7TH
Z1/SGpZMk7MeF0eZIFeh9Q/SxTG3Kt18iI61b7HexZLpaIUNGU/U541eHId5yH9X/UudiKL4WaNs
zyk39KF/cIfEvKmJ/TraURrujWWawUqs30/edC1m86M3y80BlXhuOajdnE3lSWnNoRhAIxdVLB+I
GIsfZl1PgiK1YCAZTnhFTnVRoOIhl9V3CRGjInxeZDfmXONEw+xU9l6SBVAD3IehSYi3sqKJrLrM
AIjntUnC5qaGXEH3C+0rc9dHv8GHAg2mmQmSFKn3Q9oeu9a3B4rRlZNFuz4RXOwiq9yQeG1Ai6mb
u95pCjDA1HMGEblXprMPvrNDiQ6s8XJ4IP72ffNxwh2Hh6/hkGrF+ASoYc7ABHo+84nTP7PPlYe4
5DLx8961IMv5w++WMqQAFAE4Jf67b3DOVlKum7VMh1B6KNsZ06Bf3UIVgmpTm18ozetBOavbujYP
AGp+aPZwK7P0wTCI84Ns+yJauYEEWQT8156b5gObzo1KvUeCuAJNejd+q23MIrzR2CpjNZ1A9Rh/
uNb41ZnaU1zWAQKTv10soQsp/5QPQMbNVAsqAzKJatcTUKPVlHcB9593pHoycQFqaAtAKP0EcKYG
iMHO7bliXwo6rw1kHG0Nx931qT+tIr9+MfxshzCUjXRNULvfNagFoYfJMjfwdmY5GRXjybG7J1EO
B9m2pMpGL72q//g1ZmFPFNa6zDFbS+/W1RtqiI34ZtMtlMjv0z7B3GsaX5LIvo9K8U2v9ZcxtW67
Ot/5qQv83i5OWaH3a6v19nMRPhBss9VbtWYBRi0g/qIDCbctbB8MgP6mEN1PU8c2V+Up+RsmYb51
pN87RYLhGJ8bZwhOMCZ2uwHxaQCj6pEUxxv+0G2IxZdolHjfpHBBIdaNXf8dveAag9CmL9RfVYSP
mjD+tKra6cNQBXnU3Xrl9LsqeVMhiJMszu4a373hNPcH76EHW0n9GLoE7qI5PIQ2+3UrcjdW0e3i
UXUBW/qD4auVAoYxN/OhG3GujfI2S9U2MQiQCfuNY0eEBYXFwHvmxC9gPK1Sy3yshxxpq3qWU/Ot
8Pq70oi7tZa6fySH2CBVUx+kqflD+tn3MRl+ZZ3314ZwgE0wfzUn3QpkOx+Mct4VADeZAZ9y/QWf
+kb01lsEhsAgWzqowAhRZU7erCZ8q+PqLhognrTtCTETnLYZboiRn0KbYQ1+DMR3bd0mKr0n9i+Y
LJsKuci2cdS/wSbeDWl4l2blI4g8YJp5vquKdg894a7CQrsqh3RP1SHbzhMSkKRMN5zHmpUuxl1d
92Mwd8DDU+JNDtjdvE05ZAfIO/uyTx40I9LZukpv3Wdioy+s7MiyA2yqW5RCj1xwukFGuMAqmZM3
P1Snye0haPZWDBnJeohE/zonLK5sVL9T1ItXiSPAn5X1DqXktrEIL5T9DpjEOqncN7v1l/M6wJIK
6USIR9Wt4681CIhj4Y8n2/duitSJQQQMR0ugsmLOXDPeUWU4yY77n9+z7DaIsSUdsbjVXAfaNwUx
GIi8RgAx6TqzuN/vogIOhratevtZj8bm2TTHU5XaD56rXivsApSGtKc6j+jnmtxrNjkyczQEqDtO
vt49ZU17Amr7s6jqB39ubuLOBtzS/0gUUDTL+WH4CEIoiKysEdkXtaVnD3IUxJYokOYEha49DiMm
7lnkv8pK/FQq/cm3ua207Fvqu7ezDzJtVPZzP2gbiL1qJYfh2PXwh2XUr2q/e5RZdDe100PqwUBm
WlhPthtQMVs7aaevmnx2tk5kfY0XLqo12Hel5eS/qNvdZyr5goWUmlhZH1yrvtUm41fV5ffKcL+k
ESuqLpGUktaTZtEvsEC3lLVJZLWGZO00yWNVmt+0WX9LgPQkZbzpYqCAGkXblcjHYRP1TcQ53uKa
yodvguywONmawRu102EtgYhA/MdsEKmxWWUj+ZIto7vo4u+1XaOrgdbeyXk1QJBelcK8LYV1axtc
MAsqwcjoph+ZR4RxVD1FpUGvtUHDioE5fmqNFWqqU1cbQFam/qi55rApxrraxKZ1G/kzGxS5E5XA
MmjOb4Ps99NopCsxut8mXWxNKfPAnZh0Ab5bVfyVieU+DBloHblBMT/FU/ccGNZha/0Mbf+AKZoQ
91qolR06X0tBZnwP1iUSb8UY/pC9+5NhsGGshkFqs3z1Tex+9RQUG7u1/Y039LeFrpE4x31AX8w4
IJc8J5u9aRxVj7ICihDnE5+8fYyrZj/DZVIGM4eVJsfIGL+Vsb6Nh/Le7HsuzXg7vsPM1IPrANJY
PyqNUd/iJPd5e2YJ7HKyVP3YDumrbsYl0BDrRaWF2rjUN2K0HMfOLGLACaLaZq79e+CgTHjz3jFa
QKRGBaLHLL6YRox7Rqshy7ZPcIV89tQaVHhB4gHKLQzS4y9HViEMAai8FGMDIIa3vReDziwrc9VJ
7Y2kJbiU1S4sOgr0YcUUXr2GKjTXXcjzwPnpNg0FKHTVP5MqFztPG91VjXHZB5yKCCB7geFICU93
N4YnA06q+2bEgdl19MB+mu6tbADcVPq3tZ7c+6p4rkZyNH04VzlkWNj5eyntN9+Q96FeA/YDCQh3
a9OVHmKjzLkZgC31MBBAcBcB/tO7oQX07UWzvtKssVv3s7e1fdwzdXvnj2pTG1xJZCCxdwW69knE
Owp3XPAo+75ffhNj6gtEu0NnjHsnmjZh45ygcAa1KfKjJ7MDdTN16ib+CiE/B83Pn8qUFNBQuDdQ
B75HQOnQS2obv3fWC5WZQnvM5sKnsV58X6pVlchgi/bNt0Y5EOxraEixMQku3fHORv5PCkbLhCN2
g7K/sIL3ASyBQ6nNz7HefHMriqF2WQCqb19kWRxUHH1XdRIAVL+bG4igQy1c6rUJHcQ6lrzOKRuc
jWvEt7Gsbnur3tdCfomjaM+ueOOx5E1dd0hILZg6HLS9uhus5Jsm1ANlsk1rLnI+U9yUiX9ChH0S
JqPaaRcqZIv9XO0iCZUGh+SqUOGWQXFUfv5a1tENO6jjNMtA82DMFSpoJGySdFDkpMIWY4r7HY64
EErD2KiqOGC3gBLEWrLqK7yyrUpW3SQN6hgNZTRc8BtOiRDX5ykL8oXnwz1SF+iwubCi7o0x+zZK
UdyMKtXueq19aDLhQV+ieFDxf3dFvcpD+5cNM9iMit9qzLeOaHdT3z2TBfua42S3kmLhiGj6kwjH
ZDNl/RM8gWMNIccYsjooLXObhpQB+sLex7X1hQQm6m+Zdpr6KoFgZ90WbQYJvaC/d/Ggr1hJjxoG
+lXX2OUGcbe4FVZzyvLqZPNv0K/1b/FY7juv2ro9iFAt9KCVR15+gwXta20Vu6T1gPPPgNJCpbXk
+NavibLqrdL0hyS17gcj1oLC1G71lExRdyHsei0ONvEYhcZOK7rnynP3RoFdH1akvwYh+Vsz1b0G
6SCIFDwLYzB2SQFE1xhOqRh+m/mMV9s/Ifpz2dM5d42UN5Y7wrLy9dcRhjyPKn6GdQPOUdeHNdd4
u0HOv1RT3ENqAaPEpUm0YNqAaVREhwatlf4xI73fQv5+CEMC2XxIYppTFitI0jvHGG4w9t9OuKbZ
qCd3BKfzuTorMEtxA1ttPVj173zmZpo+DDXFPpICzioagp3JMu6ANHk0VXKKzVKuvAg6OVtPuNSK
mDnUOtw7GcVGzf62n9VdX1NxCFGAiESMy7b5Rxh391HRQ0tw6q2oB+gg8wyJpTH3psh2tjfsy1J7
7Tr1CgAc2Jj4K8vma2sCjpKpf6oT6w7tRxJkVE+CcbaeAYsAoY3ibQ/x33BdLtqIBKx6ddDpraCF
cTWW8L2qQf7hnPqLg/HBSwpj5bURdCagwpa4qyotJv8qbQ5tqw5uGj9qJFLpxLtkY3YCv81JSww/
gSA8+BobbDV1P+aE8gpVeeFN0G41c1rDEs8DtiO/wtZ4pgvYx8qx16nrb+w6fUqn7g8CmXUJEXOF
dMraJBhkVk6Tr6UFp2zokyjoPbAeUUO2xNCQrGD/NluHoeeJN8mN+bZ3sQvl+M0rCF7byuxYPbD6
mzFAwYnkZNGw3S+DlnwycALeX0nWTmcNPy3TvC+F4kXVPYY8nT2JfZ9WJijdeEdZu3+qpPuljDhV
9mwmm7H7CQl010l5gs/cAG/WvqQ2Qhu3bx7DXOytcMbVprpvgAc5KNUwlLrslIId6T2PadbkjKmS
sOZWP6dYNcb9ClTULbyqn3lD6qFs7nOgHJDH4V5O4ivC75dqbtkiEZkBCSNfoIT+yCZPf4OsFZGJ
WN30w/wD2O/Onc0HMaSnJGqOUNGbtTnPr2RusYXSkzTwZoCIc1eJLUtct25MEW6NSkQH11DTCmPC
SFhjFt3UPeym1N6joC8oicF28mR10HJr080gYwqSS4mkyd/aPv4N/6oDDc1MqSw4WWXVQgTGaDNQ
Tc6GZpfa0y4R8W9Dr24RCt5Lt5gCgHpAb0z7p+9XL1lCukVTszMUOhEL4/JyiF56xVW4K9K5DJrM
3XKxXa79avriZhyeWg/+XVoNf6C+syNoK96yB3Qn5W/LgQ1kYk4nr4SGb5hsUFpz4Y/nj5pMfk5J
GJBReqiT/IfpIjmLkyJo+uRr5XIS9NCcqzH7WlTRGxu0cNON/ilq9VM8ALUhkJAiPIGkcroBf20H
HpioyXRuB8D24ELDcaUpr9/Jwg1fyKneEt6zywb4Z2JO1llHhLgG30b3k7vZC7s19/c/wjnDiRJ2
OxNM+opbv+2s43ml1Asdwt+GGZnnjbwTiV0Hzei8hW3LkEvEr5L1Wpfmk+mOdTC07u9mtokjah44
Pd7DyzrYffmnCvWJIVVzjJ2/t0LSRd3HhrHpLuBKkRlfQmahVViat57kAq/TI1A6tXYSZXNLUpIH
t1qUa2sEbtxAJ2/1+bkC875yxvI4Nl63t6xRQwgOq6Oyxqd2SlTAOviauwYEQp1TfhsVt06jyvWY
U8eOm8fl5mg7+9pmhLeKLjz67gvtW1TaO99PbvIccGcxuEERjQcIr4Hla09+Mzy2afkz0rIfugWV
e25agJ7h1rGno2r7laG1GxNaeBpC1OwrTa2KUTtYS0nGzb/5ev5sO/Yt1iJmRWsvtZGaVJfdyY5U
z6akC2XQYtqu206Tdd+I9k8d649lqDWBRgSNcrVTnE27TBjFaw7Afiub/GmMRuo2mf3IgfDnuABr
HGzpbp8TF8qdCBe0HJ7JYLuXqTxOg3Gcov4w1wOeCqfTg75jS98D857El6ZXG3CSPzJ/ekkz91B7
85OqhmM2d1+5SzvlHmLoStZOYGTOPumcKvDS8gkZrAzwo3zjWh38yXggzWXXKrboOhEb6IkpECh2
P2FdUZ+S01FQfagjMKLO6HjLdQ31qM79ai+MIvwmO9cfHz092ZNTO68bUX8XA1Dm1ty0KX8c5q+W
dzdDou1nfdgVY3+ftREzSm0TQZSq37moj8uCY1FQX0lh7mxTchJgd4YnQ/s2h+MR4LCk31kMCQ/y
cS0pTvScLphhkp9JFj1ZEKZm2Zbgusegi/yH2Wdumf+Ps/Nqbhy5ovAvQhVyA6/MpMJIozAavaCk
0Qg5hwb61/vDPq1Illhru1xle2cXRGrcvvec7whevd72oZjY7iLqxh8ofP86PcG9vs8lhCTbgo5i
weazb5LH2g39B+3C5yxBKWUrRvt6WN7pJY6LpGfO3ejayxyaVCs6g6xlEaAmfxt1xbuTJx+W2d2q
LIwXxFldlVo/fyTNhy52n+xc30YZQL/QsXdxY7wK+gcEFzsbILq8A/YcCBTiefCeiM6KIHH3W4qq
q6qpWbZMstcV843AYEFjkXSaONwWffzLMOuNyb5rGcVGumki70q3yie0Ha/eAK+p4XutyEkgO6nb
SIRDC0ULZD3B7QTCOJBrXDornxyNkQ215pfvvhN+pqlWrZO62mYuQWZAhPFFhRXVRJCTbMCCL5ll
L6Bd/QwgXC3y0i92BhL5ReGHGa+0v8rUyKfY+Y2L+6HrEYBMeg7kOeBzp+J6X4Ttix+O/SaJS4Kv
wu4a+hs/aMyuucEj7El2PW6UPdRwHGo32putsSqGZkOeUrlSAk67N+gQRP2rLm83hZUf+PsDvm8o
x1Jr15odVCclfk5t46GfojtV9xB2IOg9sz37bU+fxRizlimWXKd8r9VorzsqiYVeq2jp1agwhmpn
OOOKdBUwUgkh0aRlUY3cRVG5cftuKT13m4UW+wu40Ium7KMVVlb7SsLcNor40JR+vB1tzdwGk0FI
8ZQ/qmyE/VjsUg0SH6S4H7k9hJBx6RsAN41r9qnFnLERFvlaQMlvy/lrI6/GarqXY7ICrXnDetMs
ES1tVKa2qes/W6I31vicb7Uk/2Tf8U580HNtIBtrwh1w6nTRp+l1GYuNOQUHK5YHMLLGBrIyQXUa
RZst5I2n6BwAZrvttfpdNSE9q+7Vj5g+pAl/BAXnW4L8gqdlniazsC61yP2blgJwHDUqxNb2ZWiq
Z4jm40oWE0Tnwtmgk7sSmRZcRcmYs5MFyy5LuXBsj2zqoSsWHWDspSXLnRk3eCusmyriP16/pvV/
k8Q8+A15vosuDp9qaq1Fpgqwb0RzpFoPmKx4m/Lkhhr40Lv1dSGi35GprxRPult6uz4dbmn0PFvS
/GE5w05v1aYKu3xNXgn9L1ChzlSxEaNDspAUAEvaiOnS9ko0FkG4pvnDajjKn3Xdffqi2mkDLrNU
/A0dcR9X0zLzwn2cmy9OCC3XMODTTVpJlaw/G7TvyT5+jwKocnRg33zXe4ckfZcZIUTqKKb5mZXL
ICQiivKTHYDB6lKN+q/WDJ4nuuCGOTwVg6qXUhQ3zFTTdR02P+i58f+Cd1NsImg0Nr9aPwZd1KyZ
drP3MLqttLlT4XijERa+7i3nnoUpX7Su9VhTXGOuDn7CZc33bZk+TEaZL1FjaUuEmv2qSBlrdDXP
scoih46SZOxVLHrwlnWjbnwzvjVTpG6Zvh/T6hdBJj9LyirKkE2XgA8Hjr8Y2goWBuFERM11S7uf
/E0sg7+mWQEdbJtugRd/a1j5B769v05QvfSNoISrjQcjqmmLNx1/66D8peH0d+Og7W1FLJLiW1CV
4iljR4Zqeit1Ftm+7le+a9Z78lBoJORk67WuorOU1hvWoZ0vgwzdRXeoY3bHgZXcip6nxu2jvWLv
sAir5sdU+lsQ+gAe3PwhCYdslccd6fKshaVTa5sgz66ES0fD7UkzyO360dLKjT7wkZrYgzMVFnyz
+vpPKtVqcpM/Q4AYdJraDxnmP5NejIsiQaspumnfxM0HjcUD4R6z1Kq6r8rmCWI0RDI6wZXyHuct
Y4LjYdeKf3YQ245ops42adDR3JEqu8I8xyipLVbMEPd8rNIbVVS3lmR947WQ7AeyDdEOAReGOxcQ
874Y84ifZvg0RPN823W8J4zAx0g+lmb9t+0tEmcGHBoz6WyKo2o/WuGh0YZXA8Rm7zv3HcGT8Bjt
ZZyP3hqA7psdN80mFMW68OuXhkg7o7WvRp0cv0b3JW1FkF2ydZ6bVvswJl6UQv3u9I7YyND4mZS9
Wpeg2apEbaUvAVYqcoho/71ZntozBNw3VbQF2fcSl8EnOYi0tjtxqyv72kE1RlgaT65JUAwxlxB7
adc53fAW1uY21fg4+uk6T0Z7FcbT7eA7n2UABzTsyXiX6XuTEh7nOerAKIAyxyk2xHtvVaCudXpi
PmhQkv+8du3qRGboVQbu1SJdQL5kxviY92zAvITVwhrko8hLumF58Bh01lPbNzhIqbZs+2/q9e8G
X3/yQxlukImzApT4WwGQHawcEHi1Lu32IKzgxnI7MautHrvR7zfaqD/2jn8dONEDwoOVo9nrKndu
EtP/rQr1OrXJre3L97yJr1E7MjsS00cChHsVTuouI1IAfu1WV8VWC4p7kg/v+Rw9mnXLJbPHfW4q
gMZQid1MsK9nBR7IO0F13S0sVKFWly+NsqCL3cRbhvBrK6Q11Rc/ZSM/E4bA/ElqGRX/qhx5p8r+
hx+1f+jCG4tMjjeQPdnSpPmC5FN3GYXZQ9+11DLuTSK0FXmqK0QD6yz3nj1Rbd2sfPDnDnlt0hot
PHeFTnxclOIBG+hHbZkrs6kPUT/RkhjoORHr17NNoEIPV0Yi70dSs2RXN8vUjS/JmmZ/wvEsGG2a
mMVVwj0x3QSxlkNryQMSSEktBTeTfkZx/4C/ma9fYiJVUrFxPWXsJSOzBRvYD/S9qYEv6AFO9aWz
P3124+DawqF+7Bpl3N3WNFO9PejLxN/waqf3uQkxkPvFzGwR1pbXEygRhm9+aBqkgmS+8YcSaq6o
fMyoy5hyr7ugtD1R4eg2SQn842DjYIk8TuLGnNdmvMFiHzkjQU/9qPpqaUb9WF9QmpizfujoRqDW
Y6uOzlY3T2zs/cS2VpdITbQcszdhoaN/Q23evuhZNg535RCbdxUz6V8mIaM0Mm1P+QslzfA3qpgc
hj+9BLAMTWmsyjjuNQKZfPu5jPrqydBINcK2BSZ8TWQge9VWkdywCFAOwcrRG/bz34sMTtQkXDYs
sp6BB5jNw/Fl0yyrIbcIfyE+82kTuzDgx3DGFrMTkkCMLjzF5+4S/k9uD7cJediReEU2fT2aehTs
ydzzr6fICqg7TMkz8f1pzYqM43vkziws3B2oJI5RA5VlQJH2uUciVdZ2yul+dUYSrSOpzNX3hzqj
0ZjBLGCAcCgQ5HGk0WDsHxJexaEYFhWPXseEbYvE2hn41ITkDGp20bAfa8rqniwKEPMlKJW/3/+G
E4GK7ugoRLikroum8di0xqZNkbU4CEwjVnM36k26GbJOvdkdH9oU7Ogq1Jzi1389KG5CD+sRjsrZ
RDNfmH/p7KoO1QDB42xjGpWto865Vv14ux91p9oq8k0vPDrGuWeHO4mi3sAIyGG/Hs/orZSeCHhM
cpx9RCdGvdLyiVbukJsrMc7pD42/aVzSgAP7PcAwEzoTtdXT6GV3iJ7tS8q/cw8ZFiJWQGSmxklI
fUaYlROTW7b3RvJMyCkrNjlJLsuiSc0LJ3/m3LFdY2i3TV7X00OFVRjaSHv3OXkz1UpBC6QfCRe2
urC6GWc+MxwAhh/CXZykx+pZLyb0gAQba6+bTN9XbSYQe0OXIG4rtacU+WaWGajd4pqcaiz0Wp6v
/FR/C6Lgr1f2pbjwep0uUDza/BsP9EyZOtbYwS1LzE44Yj/NDsWxyabH2d/LFNgwbuBfjz+/f6pP
byrHs9CZkUwxQxOPbIJ03uw0IEtoT1xfPLvSpisVQbfG5eReULWdeWv5nlszeBmh5Ikou+YBKgiQ
8vZuG8mnOm4LfQtfU3tqfRF9RklgpOvQcJMLt/jcYTnmbIMRjg0l9et75LQ0AwlpFPvOjABg1H3F
na2IVm3kDIfzqn3Y+9H6+8t6ukri9DRwJyMH9mc45NeDloZtR5TyIGfJ/NRFmy9HxlTrCcHyQmTt
bRZWzM3IOgBzcwmKdvaE8WHjlAIzdVI5aYMyZFHoYu92PLI+jYsldI1q77SWsetq5GzF2Fw64TPP
kYEXBBsoRRtL89HqmGeh6D1RuPu4srLdUFvtZuh0axVmibb//tqeLg64FlCPYwOdX5DjQ5EclAP1
BwsepDRdCTo014Z9UY547iisCrgHjFnaf1z2GXQ1ZMbeddfzbQWU0hsEzXYYbS/IHs8eh2UV/iaP
DEjJr09KkCgY2OjodraRDQj8OhVYK+YUl26QOFlZsJKAKgXNYSPUxa7/9UANCng9Q+hyiIm+AVxt
NJ2zJr+kug+1Xj76U2y2q1yry2yD2AqNiTsBuaEzGiR7u4DGv9HNXrpLewjKP7QSk4c4ahnUMMbO
GFemo3HjdlPxqdQQvnZWLpOFApT/JnwlHYo5Ne2tiQhgw53SxxY7xh8yBQzafQ3RE+iZ2CkRgJsS
8auPQ+DuAqaDOgFbkbDWpApBf8wcrdeWlG/1e8DYvl5YpO64pIW1Hq1/W41zFFenEyyUwh5f6IAc
0mWuldoN/KAJ9QvMhV1iIedauU4pbxXu03d0lvwhORnc6E6SL2w7ySpws8pbet64xY2Thky7rPQ1
JXQLEZOqLCyIdYR9LJ884odDPk/NuieFEzJInhGDnoeR/dS4g/qpD9xQRqo5matoC+e4Yephf2EC
HXmRYVzcuJoiGEsGCmVeXte0MNmlIS76/p05tZVaM1DDn6XiHkaV4wrRQqdt2bkd7AtBpFEnJ2uV
aWP1SMbJ/aADNCMNZVpauEQQE3rhlaEzO//+N5xCo/gN87qEVY+thOEcVcMx7QPa+J62T22BRjay
WvsxjpuXJgwPGq38aiUqvXiQZoPJs6pKq6KKzX3Uu1Zp/AIbbMM51WooBVPRoOYQcUDKqhfSAyfg
kE91gBY+WkQS9s+q6KX54onWek4DPALkQWj+JavsyUrLCfke+9NZ9c96e/RKpYEnPVoP5LfabvSn
sFOIiXRYi5WHU5nxiWZdNQH6ye+v47l7qUPat7FSYeVGV/L1TS7cAc+hl4cHf6QhmciK6I1BpGQz
dGrltsmwaWKzXnc0GPfalBnPFYHKF27myXqPNRmHMJ9Vdkqnq8motZJBM43BPirUbTUy07GKNHkQ
OjP678/35Fs6P7oQTh3gN2iDxNFVJtwFu0M2afvQ1ZI1Ca72Oi6JcDUMsh5zBBNX2E/idVLq+jZT
8hLf5MyZcqlncBQMEOya81//V90/9ISWGKxk+5pS/YYtzvTSWoOzxY85rb8/05NvAWfKvoYXlaph
Pt2vh1KM3mG8y2DPS6LtZFc1V0PlIMf874eZrX/CYgeH+f7oghKWg34tpLXCTil5sQkdxZ+jBVV2
4Tjzp+vLrpTTgQxB58SE50M59PV0iijuCiAQrDlFF+7KciTDgZHFYfD66dqeVEJLOIGa3M+hlv/9
FEFRsc7MzycblqNDD2NkDx2kj8axEZKo0J5+W8MoLh3n3ClyCeHf4E2nF3N0x9AcUuTF4ExKK7KA
EbuMKVVm16xn5bBCoGpsR7PTloYeuxdcGmeeSxMsMpsW0F+UmUclZiRa8jgD8iEG10D16MTBXa2g
AWiejC+8gZcOdfTAaP5oioDp6L6bI9rNsWSIg+lxDUtMv1Dc8bCfPjUwSwi8mA2wp5S2UVaUdXCt
9m5vDgivVLWpp6naDH0t/1JKTzSQ6mwj6yC99gv+0CJJ64ShsNXrN3AE/HbrR5LsOaO2d25WkAJL
r3gLxXpa0SXLbicRlNtemLoOCTpH9O10hHdumyE0CfKNzHhNRpjH0G+YbgRpOO8F1c8boSDquYvi
6Tm0gvI9Dqb8qe0gUaROkrorR+9ol+Ks999kx0h8nlTAsgw1w/hw8Njct/TlGe1MYhlVmb6iaVF9
1KlBolZbJlu3QVu4LKewOejTVNoIHDr7hkZL/nskKep2oAy7shHPHwbUTBA5iGljZ5qo2cViVXtg
L+Y+y5xi1/rQoNc4SWImSY0XPqhAMkmN7X4XDEq9d6PDwK/q/eZu0PURpX05veWJbWxDgAG3/egm
HybIwGXdWemzbQcMFcn3vQoNM7myKb62ralXW9/J3TfIT+HtKGtdJ4a35UaRC2ne9b2X/+RX6smm
6DQVbkQUxDgj2mCAYExj4rYyEvejK83pp8yd4K4JtbkLrvkPrYlkPR9D54nYnxp5tid+6QgsdwSP
JleU0PYBv7pZ4ZlR5oc99OKzwFjoLnIivh9RfPTbtpB5eIH3fuY7z17Dxv3Gp+4UWsTyktMZtsND
QtsJoVKWdIzAKzN76tKmuW1iu7VQgwWXavYz3wP6TZhkBQ031uqj1WVUmoGxE2dfIWpCs/reRQAg
rEKtvl8tz73f7HVYSfjyiBNjn5RK+ZahwkMaesSbWjlEO4zje9Ei2fr+UGcWTJNAIxeQFjs3Onhf
F2arioBoEvTLaCtKISEUxgiBISMNM1nljeQ6OrUefwzM4JjI+UH65/vjn+6C8ISzR8Xg5nIzj1m+
kFG9gnjx+IA2cQn/Y6WF+Z3hTOvedi4gEc9d1X8f6mhnJ1tb4q6DNGnJ6Am2zCYouivPuGSQPFMe
WXN4jwG/msreOXpIMkb9AQGzxMBbE5LtKKpXbjZWt7ph6T99mu+3eTlmr2OMcLUlHvzCl/aULQQm
kQ8gzQbmEebJp1a0WVJngR4dcgn/cZ11lb8jcUrvdn0tUD06g0HUeTYFyWGg0/ai/Cn/9Ce9f6sQ
32HqC8CbLkwtCOVqnEqXsVWeZhmsBe3CTz3z7FncfE78H9TZ8ZUquqbNK7sifL1lKB8Ka3qWGkTX
1IlL9CV2siFw4aVNUPd+/9CdeY8tcMrkugkKkpO6jji7yjXKODyElh7c2DEzTm6EvP/+KGeeN8sF
DQ3CkE0exKKvr9aoZqOmC+Spz1HDjuxutzEdzG2sB8GFBfH8oWglgNDgET/m7k+hkfdmnISHjrKD
ePl0eiwHFHm83caFBePctQMqY2LiF9TEx/QlCEs9ItVG25ekS7/5XkeicOiTJ3ehxjFOk8x4kOEd
0dlne0xD5uhFUsmQ9p3tavu8UgTaQy+M/sJpKcOlY/Wjt8QuPPGgOrHs742s7tDmpEX5asVKZFuR
+3qzVJCs33EuRAHSqQE3Q5CkVr8kdgryat8bd6ZX4ehKHCekg97TCBSJZd31SPUhMlSO91jHev+E
isS4bUWWESTDN7pZ6HkinkYAw+Qld4EEAmUbn6HTsGhGceXfWKhscav6afWisW3404Vd/FhPEfB+
4XXJLw18k419Tmv7hWF2+d82Ea2xbHqnGBehIsx3EcdDYq+GLEPT5+FzCFYjU6Vnn+knuhDEGXzg
4kQsrb5MiH+dOpNkd/K1g0VnV/VPo+/ok9SmVj9DjICsPdS0QxrV5c9pXxbGEr21i+nVBKlG3Ug5
uZB0jwgP1OMwXdVM/GKMZGWiFiNNFMRso15dYypomXPQakV/SBBEv697AqevfaWmeq2SPrYOqKr6
likTOT9LvuG1i+GOAnFNXnS/Yyjc4VK3Bf2gTGtjbdWpwpG7MGyrhKiqznth6cyHNTmv8rV10Bcv
2iTTDwCwhmJJFJ14B3jMGeOM5342gTZ0ywZ4OGAhzRrMjcfQkzTYUmnY8LMREeooIrlXg6/d6ZWV
j/sw9eg0G0YwfDiVUi6CpcqK9hl1/Y8WJU+PtqQOFFk9A9KKVkZ3SRQyQ5s9g9ECfZb6nEpd7iKn
YsbLRLH7+H7hOEWIWDZbbGoMwUwUqMDRky8ivi1AdcJDnYTTz1EjAjeTTAQUA3/ZFRKtBsv8Zx9i
wlkkJFH0PzRG3+YeMXB1nRpxUiLfb6t0YUQi+Rv7dXSDxIqnrwodeQnHeeZFpR87B60I6PSnS4JV
h7qTByQb4hjDqVJMyr4Pmy78Gxl2SoqxIaZrZgxC3BauEZLei9drMsM5lHiauvcEHWKEfDpx66Vp
95CDjFJ4kletNm8t5fY+gKViaje6E6BGG8t4DC8sNue+RPAFMPiDrJp3cF+XaiBFxBf5Q3jIwM4S
XKO8v2bc9m8Nw+FikeokSi9GI7bfh6k2L9ztMxXQTDNGNw8sBJv/UQWW2TD223Gk5RYH5UuDXl2s
ehMLonRk+zNH8nrR2X/2dOmc+CZIAaanR4cMQL1HrK7RocoSPd7mZmn9Qrosr0MkpNcQ3TOSKoVx
Az0ijX7kvpW/ltOQ/Z4sgdmbih9VU+Sgx7ZEhQMkR9a5csdIfxoCG0FfrxmXOMTzE3/UuqDcn4mJ
Yt6DHrcqKRLDxkHueJCR/4bw1VwlhSJlu/ScB90tX73GSvbfv4X/hDccHRNoGqldTJfRvRwfs4Jx
j2xPSw/4TrDMugWSrlXglDqu28IzrtPaSqKlLFxx2zuWvMZx3EtsaziUR6R8zTKySku/dvtMjFdD
K9CrDXkRPWIBSYA+CuLKPYfUpolgagwDQKSRTDMiCim7Zgdy3MX6Tu+HaFzo8WTsh5Isz6Uf5dgU
qP/qcRUEWU53m02JRe/btd8rOymCqzFs5c61OiO+YiSTaOiLAyKRSQMI7opK65/dWJUkwuZdiyLZ
kbOo10GaV7l0KkbfkPoGZ45fb0qoYuMWx0v6Ww7WuG8nVb17oW//tWgBoB3uMru9MJU812/wqV8Z
Ss7DZtpiX99F2U5Niis5PqC+xpVL2kd776syWhdKKTw7Vv3pRAjCs0YfbvHeVuvBrrrd9zf/zEvJ
sjvTaU0646zBX38EJfAgmD9HB9SD4wbhi1iYsAtwgvNBfpS+9/T98U7VBZbt6fQ4DN7Hf7jtXw9I
p3FobR9rcdU2efOEV3/YiUrpZH4iI/hTpxguIsuJrkwi/G6LdFDo0nCKCNR5YXJV51libVpLhXgB
vK4pL1R9p3N5wDZzyAnhoAwxaa19/X2itetO0PU41JrZ7GO69xRk5Ed5s041CLthXSZ2s6M38pj6
7TuPGTLXAfne99dpPszRO+lzgdjWCERgJ1yfxrXJE6i5L4xpow+nDe0Nrt1LsYVnymlGpv/Qqmgx
nDRky8qRdH00NqWWXgGbMOxbkSP3q6S8sBPhLp+eEVrKWTajz1v9Y0lSPco5SsmLD2mHPaOTjQsb
LAuv8FNGC6SzsN37xEf8Ow2rtMv9Bw3Y9Q9CPIaFptuoxIeiPsQunX/PGSQGsdSHTRFI4B54KrCv
CHT2KX6eyrluZPpo4fZ6HEJNIAdFutcHA85U2YwQT1DYG1WUr0vGa9dphQMjpJW81ut6JjyUP5JZ
ISsacBOBOf5E8TZdxROmXnL1ik3VIuod295dqDaHxRprFbPnMLtVXTgextB9F6k2vmqZ2S6prp+h
FdlrGRnlVYXcmfxz70M3S2/l2qO7bVN0poUWFrtKDUSXlxh/B+OzKixn64GP2rCKSaaTtTd/rPVb
KqAJ+2UV31hNVtPU6sWtmXfagQTAcgMBS2zGiF7pMsJMvbTwuC3rCIvB0DoMbNIx/pFMmLkNS6tv
4sRrl4Mrfky6ZtxoZvGstcWv1PBhCtTy1saesS4SVlx4jO4Lc8tw6xYO9N6Y691WQIhFMwU/+IqN
S8do/Z3uTy+8tPeRSivu7agvuxilecfe8UFkAzwR38CwryuW/8krbms9FTutSCB/ALT8pVqHJraM
eKHAMRZPkN/7RwIknjD1Y2BromJh8ntSEA/8b7/XXzw1mHvE7P26UuO9j0R0G+aYFbXWy5eEl+h3
mdCv6nIsnGXUpChIc+Vat7XnDxutnXISDJSxIlvFxaUOXuWdG9dRsQUGO6W2fNTALYN7qeWhEfZN
Ic1iyeLobWvm1Iuo8e+GsiJwKuu7a5Ac43Wj0Lha0sddLqOJjSMmI0sVf4LBNFe2V3m3qaa3G9Wq
cacSzV3mXfWe50AsGqsAAK48d50V5bDgM12sEi9rDkHFVG1AcPniD4bz2rsYZKlDkNRGtbSXatSi
n45ZN9fz6nlF+qgEQ2PeFTnzYXqExk5Kblk4mB8mHMBVaWTG3sbKum7SSluossRbZhS0R2lJLQXn
CyMI/40r4NiQ9eTsvCEqVmYBYyNLEm/p6hGGVad5SYbsb2uSK2x6st2LpjHlYrbQ7Um4iVaWmzvb
PoriFZw/tUgqPVhVtI0/x8qD1C0K49AoaSwcV0OCzfDiph4LWMpWg3GdEREi/rio2bvo91NePQgE
WMu4NlxMvzGjbK0xPmBPiPuwKph8NsXMJJL33UTuqqFsEzzYEF/7SfsXAq22SJvcW+RFwskZOB1j
A+x0auTtaswtuTZEsk3Zd8xgU88DPK1eiTHENdvb49KtumTpS/85qwb/Gi491zBNPw1RxHuKBCJd
9BY/bx/b1xXgCVgpFt/OVr55bfHXKYbXStjdvnBTgx0zf+xBNOG7sGh4F23aU6rgcybPyF5nbFw3
U4NrsUvYxTv5JLcJ2JFliaxh7c8BQCqa2iWNKof93rRntMQrrYnhLsv7Z1yb8prEQ3w9ltNtlKv9
1k2YJPGUXFXCqNeaB+eBe0mXiwyhZdQGyYprnlybNWCiwXWn3+HgULmZffhqtmlyExd+t7PDNNqB
cTVXUwEtuIxy/Ya5JLbRErNUTxrpciiij85rQgxXTZyuRFCDgoGVsW70Ig+5+HW8h+Qdf2KTyyn2
MDmERvaHttSr1Qh1k+ngeRTWd/o59cQKmut/8iY7UJfYu9w1o4VXq3JrZ+hKx8zJV60d+xhEiXzO
Blvb+N4U71KvekyLWdSuV2LZ1m4FymnODvLaaOuEmDL4L9MqwASwtgG+LRpnuIupIpdujnRdy7ph
0bb9XYIR6+f3n/LTjywp4KZBLU+BZYhjqlmXjG5s5jkfWbOst2MotG2gmf5aL8SleKzT3QOHAsbo
MzFGLXk8MrYrSvWw43uuXGzXWzr4xT0QW/limKH2j7857dZ5GI/jfy6bXHZ1FvBu0o/pcYujjSVe
VisiKpVk2hwnm+bawQpyz880sX4xMgreJ6tWWw0R553Wt/a1NU6/+zG4lGBxUjXxK5hX0E8AEU87
8uhXlCgNx5wq/hD5fnEXJqV/XbLburCJPrmhHEVgkKUoonlxIhLtOlONIcyZwyhlsxpKiZtjjBIG
cuCXv392TspzDkW9xMkwYxKMJ79WoyjftEpzyKK1sWa+FrXu/LH1EppQgJxQW2WV23x8f8Rzl5CI
A6gLNPfn5JGvRxzScKraIkwPUMmQn3VjzkeZQefL94c5qQbnE/vXYeYT/5e4AZ1IYcm5NZ9rVW4u
J720u1XkOW4L0SeKf/EaAqQu/LQsF0Nd2vV/ra85Pj1kevI+hfRJ5TuIIDf5FiaHxuzxN5pFLu78
caRP9/15nryR83FcGuOErJ9R2fWyKYkhMMgyMEuNGRoo0rpKnHUipnI5NNNrKvi0fX/Mcw+NDxCB
SDmsE+bxu+gGnaxg66UHXUhvlduAOqp44kkNfOfamkL3wjmeu5dIclBXIfRDMX60kS1r4fGBrXhI
9U67dq26w9dtxIuYPvBDU6CRq1BOLqeZbvL9mc670y+7JJftEV0sG4EhKqjjhzUfJjMN2zw91Ex0
cEW6+KQWU+1JOqiWB/HJTUsNcWHd+o/Iqf23EFfqBTnEmReG7QziMhNKKKqT+a//60lGeWb1hEKQ
QzpazZ8m9dwJ1oerX1KxnVl15gmpOQvZUF8dn6thT1pQizmcd2qjH1AicXHhebkyizG7sOqcJv9x
XTkO41/mpUDuj5adxLUjP1dWeij8gHorRG+WL7yYPRMlGhVH1IvuSZdJ9Jow0Lj288R/gy85vEva
/Td+1WTYLyoNiJmjPHRojjOEBo5YK3n0h7h5sKlKU+h+0voNXa2Hv4Op8a+sbT9edT4OrAXkwSFd
mQht7kLm6v6FV+TMxeSt5CWBYavTHDz6UBBzEUfkJyfA50rrrmHZuae7HK3IK7k435n/WUcPKXGV
DGn4NPPNcOfX518PiGXk5KQOc/Bf39SPesq+nuZZPzwMRTut0ZPCuSfkpKH/2GBfd4I2eIgcq3rz
RqN4HhuzAIuSjIW8cA3OvLb0+vhlPhkNMxX76+8aTWhEbAKKgzEwTFu6bUeLMfJM0HKNU60qvWl7
IoOEFTJK9cXT96/uudcGMSbfaV4dDBdHjSdznPm1pVkenLqUa1erXhpfOevvD3Jm9f0nJ5R+KnkU
MO2/nmKZBg3Dq5ZV3g2zHrjg0LMPGN4sTvGqsvz8Qcutj++PedroILGL1chHoaiT9np8ZjpcnpLq
DJFZVU+fpt3691aMY8fqMwVhxCBVbgyqitAbR90HtlnuenAI2ZL1iRGdNg1iWrZdXCPfLQlqWlCQ
Y6lxaav9kcMAwiVsUhdWAuEM21qZGWA0ScYAicvhb6cJAda5dThMUCua9spOKn8gsNCcckqh0cO7
2gFuX7aBT8VrwlmI6IVI+RYkAvtcTkvmqdWT+srqeP8XOIytF4ZG7oSSzHOeMzdzrsG1pofSqQZv
mxki6DZNpiBkpyxH7mpM9IjypNOyDIxJbE0X1qbTBiKXl34+TiC8KvQsjx5bX7ns3+Y1Xw0zQipy
OnfeoIYOwcdapki+H/3mXUu68k+KeuxtYJe2jAzvTo5mQvMk1Rg9jiKRuLIxVl4K2zq3svBNYuWl
hkJvMv/1f73tgZ8NU6ij86gYoWyKmDlROklC6Ed+8vdP2rlDwb/FKcC/wBebXw/lFxa/v+3Tg09r
48kc4EHgNHZekxHg8P9xKPhoCG4pKHhhvx7KSxQl71SnB1hKAx0ndpC+C+5fH0vj8f84FFU8syL8
RbRgvx7Kov8V+BVnZeklMIDcnODytM5ovXg6maYXFsFz1xCHjiXYOKGUOK5dMhdyaSZ5WZWbW9dt
KiQ2dyprnZi/l+9P7ExZhmKTzJj/cXZey3Ej2Rb9IkTAm1eULxrRiJTEF4RalOBNJkwC+Pq7oJfb
rKpgRc/0RD90zwgFlzh5zt5r82VFz3u63gIXaKIWBdqR5p4GvFaKGJq4rtJHhSbvp1bn8uHzI15Y
4VEu6EgzAnIiUG5/vJRe5OSpwTjvqA9+sSvVQEMvEnYY4wfdOvSKVqIxK7gM6vfnB750VRnyYZBk
ssBH7+TAOdgEtv5Jdqyb2Fo3DIwO/uDrtB7G4UrY9aWryotGDxs9CLfxZIkPSD0fmc1nR/waxMO0
VqqPy/if+qtKybdBsKcnVzYPl05vGZ7iKnM8HZDgx+tqaNg80mrMjrAwy3tdZ1gbYF7b2fDa/ofn
c9Fy4f/UKSFOv2BS9Mg0DZ2PSa8btxC+7TW4GXvDgzZd0dZcelpQE3sB+waSo073mqUsy67O4uzI
CAC2LJTpXeSSFqRPzfR1Gof3tLey3VxBHfz8aTmfhP3dSbNqeowHdCqCj9ezN0QmBFrao283zT+d
nUyUj3biZvcAwUkECXSSWkIp5bzpc4wa0Efyb5U+a9ckbec3li09Wkv+Wnbc3smKCpVn0EgF4sZ2
QMbKXnYbO/XcbYJdb/P5SZ9f7aUdxM5zeXhRkJw8Q12g5wz8eG6dwf0HDE+7tafGPuaIByF8QCAH
YzptULZdm/hdPEdC1jgy/kD7dBlq9KlXo+4nx2KQcIpnemY0ZSfoPVPy9vk5LufwsfK1AG7TF/ob
0Xq2lA+Zn0Zl0DPyQWkz9OVjk7odcQYZAjFnnLdJkfdXLuv5crAckmqbURMb/FP9/VjCLxyMlqGq
an9PGQE0zO5tECfLNCiV43hlB3rpFC32vbS+eHCxUHx8dK0a5c7iLj12jdZAqLDN5reiR95vpqLF
EtJWuXYcK6u6th289Pws6hkMAHxTMBt8PDBA/bgfZZAcJQk796atZ7Bz07rUtwbk2H/KQJtvc8Lq
7wrp9NeKnEtXGZ+0bsD+RKZwOjUubT+GcMh0ssv1dC1ITH1Rk/YraD0iJRlf7z5/ji49ss5S4Sy7
DXpAJ3sFd+w0clORcVh5N8ImrjJ678jxOurX/eeHunRmGFSWGDlqj7PXkuw+xhfQEo66a2g4vxlV
irlvbizppCsMmdfSgs47GAgAeHa4kLgpMI58vI2BpXmRVdnpsbdoCNkaXGNG4HpYA786Ev7IYINt
8wa/FbDwVgSvn5/upSuL/oCliIqEcmv59/+qVg2MADXEPQ4/xgQ016Ycn5NCgpAdRXv4/FjnOz4q
VZOQDRPZwyLj/ngs9Ij4+2ozJQsU1m8jpPHaW0195QZeOiOPtY32Fza1swUAPqqo8VPwLaFreBew
JxnW0CQAaTZtb/9nZS9fLm9ZRdGiImo47SPwOFZ9aU3psaSfsKf3/SePgO7FRo6zKSiqVVNGw4pN
WPmf6wIOTDlJ+A+rHRXex4vZef1gx4mLTMGKvF0xVmJfJY08diq9Fud46b75fCdoE1DrnNUFxaRD
hLJRbNCLtf7YeFz8dVBO6bXmPU0zfvTp9wLRBa5GOiVgFpaX819PY8MrYAU4XI8EERY3utu1GlhR
x35LKpo1gGgj54tXtqOF36W1iWitAAboXIcnOufdIW784rFUM2x9M8qcaoUeyTqYMc2dKS/Re6VJ
8SMDkxhhpm0FEG+aKndVHAdrdAT9F5Ia1Wtaxapet11fP05GCaazLD37pfOq6WmsM7nvSNo6GJBt
8QHWqCpD5MFTdVd0OmyxyLDrVxxGebsBDGf/FJ7QGUHW2U0UJ5gb8mQGqdCqBqChS2Aa/4fWuCmd
uMqgLMb6yh4B7Ya6K4dt2xqyWQ82okHQ+Yg9oQa6ncXgW85kjDAN7tcjKRnE8XRmGrAY0lkI83zK
ySaQegwvGLMyktFe+y5h2SehXeLo8DvGQS7ZcMBTupo5/RQUTuhZmf2Muo0UB1K8ilsNQzQ0sYJA
HigfufYsJhD+6KvE8GBQMsDKg4GVhlXM4D6lPPru1ip60ozZfXc82f9m4jURUGJr3kpNTTfDAI/L
eKPpGeKESjH7XM0K3KCZlaQf1KN9J/2MP7YBPw2Da+zg7bHaOuU+IMqSXLFEdAZROEkHIjEduPqD
Z43DqsQOBFPU7ots72qRd4913px2shnGX5ar8K10fV78cUa//KnaOn7q0yTFTtTMj72RQvucEUbt
8qRywAfrA/N+3xzx8mqtVv2eSHkEOd56wKWnrnB+WNPEvFJk6rav2uLQdpU5b22lq/6m0grx4pgM
uHRLA/1JokOyDGrpBBD/BvGtaGu25TqkJnsDzwTCslpQysxWhs7cBEQvQL4zmulPigvhWY8KeU3o
d+nbhmvYtMDXEHd0ugCbEyCfXPcwbNCUpVuiLP0GNDtU3zpgKcZG9vmCf06wWsp5JpGs9lhezmoU
G1VHxO3IjsFMFe94sX4bsycl07KMH43WNY8RCLZ9MOd9WMStQIHkvI/2iLMOh+GVSu3sw8DHle85
3j7HRIR6+qWdJ7hWVWCSkyiXd0wLxO9JM8TD4JNE+PmJXzgUsmboLkzsFivq8u//tY5hZ+soj5ZQ
tii1gRfH2q3VkqigVRAIPj/U2eKMDpkfvvQb2U2c1SslVNDIKFRw0HGZdtDnGzhwFSpi9T+cEz0S
BwwPM56zSaRUEYoGH9fnlHvJjRX0VAsdGTdFMiT/dSPKOaHhcdmk0D7lpn28fMng6IAL8+jgDLl1
myizvg0mD04wSI8wSbSC0IKyX+W1Dsb988t5vhW1cLAsEzuaakyVTj/oXjsmua+R8+527njsg6bZ
tEYc866W4mE0sG0CI+UDlDdNZIVj5qk9Sn/r9+c/42xXwa/ASsPGH5+0izL34xUg5jDx5sLSDuaY
ZWvVoJgilKH9Yrbtk2siPhLsSa6c+tnqsBzzr9yQcig4e1mXbnHQL148Ej5ShHaT2NFjmPlqFD7o
YXFtD3HxHOlK8V/cPGeNm1oXwZziRzlOyI3DrklUGNs4RMuZzmyhWtI07Mb/rzsJTpJdBJMtDxTQ
mWetD6oox8gTH2cDx2tlT8muq/3uVoza8F8L0eVQJqGrC93JOevcGND4MlVWeK9UUN73XQPVONGi
nU/axZV389KlXOozVLwea8BpbJ8cCrQWY8/jgm93OzoD3Ft7No8ytqONYahyXUAR/a+Nt+X82Hui
kUWmeoZ+S7syMRMDf1QV2e5WMBLc+J12j/ZJ/DHQCl2b9V48ST/A7sJYxQai9/GdML2G6N4k1Q6j
1QSbGp40dEz5PvRS3/fmZB0ZiIiXz99Dhz/zQ0H69xz//5gnVTbBzAwKWHEOeo4CImrlsPGFgWRd
Nvh1Pj/WxfNjyePLsVgzTjsXsrUbONqg56tqVlsjTfR1AWqaeoSZhseeLLSsPPof3geoXyCNGFEi
VVguwL++VFmqBUlkEdUOYw5u7diTem2SR8WASr+yqhuXLibjZPZKYAkZLS8X4F/HwoxqNVbbEQtf
KPcwaLyATN/IQFEW2zSYqkLPEL/F1ndd71qUoFHA8ESnOX4zlVa5xb3wQAbXc0Ii2xNWxuTKAnj5
9y1cE/rzyL9PPjtolsok0yIgGA7RM3hwulXtzfXrojXffn6vz4dYPFhwRfi+8YGjRDi5FkKbEf01
BRQTJ5oPLhbu3egZv3zRAWFPwBADzdY3Zi/fmBk7a89o/XvJtimspCT/3cF0YVVG+/j5z7r0CKIG
tygOiUc+m1RTlg0BFg3tABSf/CfNfWrcNNpa0tK22GD0Td7F1zayy6fs9BUD77nMoC06wKe9nW6Y
xwaXoHYYqine+J5aUPVxetPNYlrp0Dr/tAWwdBu/+xXhxqUPHl0I1pNl6WSQ9vF59Jp2LEfEBoeW
Zsd+Gqx5SwhAipY4Bu/SMLP7/OpeOh4SGdzPOG1Qi5wcTyCr8vxxoGPXZuX3olfNE6aVeEDFqIGi
J0+O0vjzQ16oDgFlUuozb2YUfVpHmD50LHAx8AOSLpo2AdukaBMYfXxlEnnhwaHXiv4FbxnorNNX
pxpZ+dsGa5dfduaLBz5hRedMQsYX8mhEkOyNvimvnNylWu3DUZez/9eC4oi47HvUsUcyJ80vcOa7
lacn5WOPTZj0BAiRwWhBdAen5m2EJn/jprkWTXzhCkNpQyqHrQFl8+n8MPETk6fIgGBQuC0zd51v
k8pS9/vnN/LCs0ONtMg0XJArZyxgZP6ltCWHkSojocRXKl83KABXC7oAF53hXzngpfPisUEHhDeJ
TdPJw+ppjjbRq4gOUuTtXTsl8ReSAa61ls4zvWHiUiIx2cKD5AGi+3gLkw5PdG7q0UGnlEjCrFPG
L4tEPDJtUAHOa7yS8sWtS8RdaZbl755RmLeDpapvCjMfAbpwl8NcS/ouVLGt7eABg0BhQ06QVYdC
GNcM8vyEPovTJLDLZ9IbS38C1u7OFrGkVqW9yj4zSDEk0gC+RvJYSRzLJJrY3wtwLD+SXAdzHC/l
YqDDPQk7pgE2i7Rb6ZvPb/JyTU+WwoCKik8/O1Xz7FkScxdpOJ+iA7uO/qiixLjPxJDtAyZDV3qx
f8cDp8dCogBAgfj2RU/28cKXRj4NEXnxh37SG7DwkQIRx7IF035ykGGHndM4tDngf2g722H0FwoA
9PDCjcgjoWUoxm+DadCzKDJp/eeGP48F4wUmMwyRF2P8x18HXbeIgr6EomRrWBgQoRFiUQz5DeEo
5tfPr/qlJ50hBoTpv32R0yvhsCNQhkZfgEyeadu5Bc8JO5MrRznr83NGcGNp9vOxofN58sGfGlfR
9R6jgybS+svfZofepc03OWjmTZRUzZp0uxjwDCFdmt5d03pdWqB5qkA1o0J1zyasnZcPfjngH4OV
rKHOx7wqyNacLW+N0wKTOEFP68+v63n3x1pYJ+ij6YO4wE9OTtlodCeedN5tG3PJnqGdR/oODVOt
HNoNphcSjqbgLTJgNweNSfzPSAhompGHWuVPn/+W8zcLoe9fJCo8Y5bqk+epG0bHElqbHMfBfJZd
p70lAIDC2MmHK5KL86dpQegyJWKkSxPjdKACnz0yCU1LjnPpB69mbhj9Nh7QG17ZfZ3fUNAULgB2
RG18ek5FZlU1DFY8xOnRAcmEgmv21kZZ1WtQs2CkBPkjUWuUV27p+VeIapXhCqJ3Corzhxi6gdXk
AaCPicSTtmE8zmzu1Wxmuc6cYLy2YzibB/AEuR6ao8WsDqL05OsQO3Oa86AwefBN7d4x+3kvzTzY
UDYVqzbrsw1oeIF/3m7vdZlp+A7IUpElMYifPz+XThzLPx9Dn289L9LH9aig4dwLgH/HrK6w/FQz
0Cq0X6EEaRp2mTNeYf9fel4XRcuiHqR6s8yPx6ty5dtua5Na3InvKASNx0KSwUSsjLhSBF860lJE
UbXxF1f545Ek8vjeIoPpWI4e3elW9Du0qPaLb8rkytNz6dWAA8qkkXWIVfDkJZTgPoZ6YDRv2EP9
u4vpLGCis4gc+/xmXXo1kDZA1eZWoYBfTvlfZWHHZqMsRnzV3ZyovV2ZxT6jBrilUylAYJBJV85Y
1/+Hg3KnKAQ5KpPjjwf1C1XgFLOSI2nU/mZ2O4AZiYezUZurGxh53TabU/fw+UEvPZY8HzTP6Pvg
ezk503n0MLYPaAD0Ublf8tEay1Dok75H9MQW0vbyK8/lxUuL4gkJJrPxM7c4nrF6ZLoBytd3o1vy
ucSOTAXxNHJFQo04ScAlVvnfl1SMGktDFlUl8qCT70haERyNjSLGKtJVTAzIniEP4lqSwYVrueCZ
FjE0Osezp8bvZ6k8ug9H31+CAL2ys7I9HyllrCPAsBntZie/NhK/8PaBzuKRWbr3lDnLj/rXo1oV
NXHiwHKOnkx+l0FV/kxrRsU8LtaVi3jxSCwpDPl5289WMOnCm5qogY9mVbjbYfTVnU6q1HrWWufK
+/f3G/extlwsYHyaTPAt1pn6T+VxGs9BClPARAOzKoIJ6vfI8JJs8jEYVNh4Q/bkO1lB6FMbP6fK
ln8ItwNPTJGi/zOp2v9d13P2NeXaiTAak4jQwzYZt6b0jGfu4vym1WRFhk2WWe9N0rRkdtke+Ygz
xvluVzumZqyUaxTaLyNKA2LdKVX6NZhhkir1vnD9vS3y8pe0/Q00JOKY4dC4ZHIAQOq31ZCRLSMH
sklXKH9iFNVejvS0Gxr8JWNa4VO3sli9ygRj0qAPHVUzitGb0jeI+/n8Jb/QN0Mg4rDv82xiHvgg
fnxIeK2yoR0n/1DkeWdtqkWhtsr82YafAWfGWbpjJpc5EnoXmhlGe0a21F573W+mbZMFxMeTm+b+
GYRWA+9wfbLn2jK9BiVelrgPt32Z9i17UxQ6tPlOiyxLZNHABis7uklZryOzGbd4PeNbrXAXzy43
WHyhiJfZWk+lmnEBj+2ViuFsfeInQH5Fc8p/aEufrMJV38sxAv967Co5bcuozilQtBQup0P0XNF9
NwvEAZ/fn3Mq0LKLWpo6i2B54Vx/vD+jAh4wQhU8KvUGP+7PAggNbU1ujWoVRyQ1Jlm7zlX/VeLt
XllF/OSkabDL+kcHqAiByuuEIIRdTJTVhkHfsE8bR78XnR5d6dKcb/r4pex09CUYhnLm9GPPNEIA
IsnyIx3OfGfj1j0wyycmrhvng2kCNhdC/rbr+M3Ii3zVzniMTEu1m3ay9Z3LRGr3+bUzzrp//CIE
QT4IQfTCKIM+Xrt8zprWbZFfA71HSTYFdvJCtIr53YtV/KuQfkfEkPBJq5aCHLOtkKb8JpQBkwcf
TTWthh7ywMbWq/htJvfyB9+PguRoYeQaeUgpoYb1mJBG+PnvPitllp/tez4fJYSi1MIff7aXZPgk
rBRVrgL8YMWN+Ep0lrf//CiXLo7L9smh78Pg47S3xPQK1zcMqWM6ynydFEzIoK3mGwtdJQhJM7+h
yQw8A4239vL5oS+dILow8I5sLdgvnpSFaaFVBvYjZPGpqTbQzeNVZA/DlfqFL8KFRWMZ9SLUWtpM
xmmx1stCM5cIoSXOZqo2TV1nzp2aR2Pb1QZDAMJ+jY1SBnlXqq+JvtZEg0e/mqpDUrrxfTfZwtsT
IYC9R1eyWFdFZuxyy5vIAAzyrUit6jA2Y7vlROynTpl5HYpSFP9grO1/pLnWvupz7T5F5jRWP0s8
5NmxqyOgFF7mQrVzAvFWpvBsGQaM5Q9wLNV9RpVLl4nlRg8byEAl9MuYvrzexh30fmd0tG3sp8YD
cX0tu/tGe5iifliZTOsJ1GxJRw4DYjWfWoCZXwHrgbboZ9M4Ei9U2yv8/6UZDn7mbTt9zgjMjsz5
VsqOsCptIg+gLr2XLO8iZ1+RifA00zB7cMld+iI6yz6q2U2eXPrLu8YUjXEY08b92WQ1aeyZIrMx
Ty15dJ1Au7Mn6R6cBtQUKbnkWjDI1lcGk8Nxy4CgIiF36iz5FJhlCnAjsfSnxVb+o8hSrB+0btp2
zbguSbd+Yef1s92ZpYcz0fDyXTsbTA5MTm1jpZb6IuNIJ7VwanQwAcOsNW+Y+uoJcGNWkDDbmNIM
TTMhkrs2gva5V1mz9WsADoNwxQ7qCZhBI6qax7TX869NjXhlJdOS7RfhHwIGhDMO9ma0qsl5Hnzc
wys7xr29sVD/qOfGrbR/QPwNzVfNmnENZZqc61VhB1Wx5mpCECn6Obc3ObOOfyYjGcGvNQnYpUD5
FlyDZuBm9qZ8Zo/YqrveFlp8q6i29PegUU5Be5KMB1MP8RznELrMeqrKqlgRwapiWCiZhF+n18W3
egbXnWhV693O+aSR8GC7pfHoVBiQw1Z6/arviQAJEWGUL5XTypklzusfkMLNK6PVRLKZfFM4K5ll
aBoHJ2uPi2SKREniBrFnSqNyaeTZw41mFRPxkTz8UzgCDkH15pAOPDSz7SHtypIjzg0tDu2gKd5s
Zrl/LJXPD8ncYz1rsrz/7hTmUjuUBXqAdhrfWm92vzI7spBwxbLZWnbFmbcIxKjpUqj8G6Jcm0dw
TvVzPY3YMShufdJjnTIdQ+jZ49Fuyd+wYwQOq8Sf5QDzEnToukXOpu9yz82/Q+txX036rdWdYTfm
fhzi/LbkA/tiiMIZiO10lVz1djIWq8AT83OTGfJW1bF48fTc/B6PTbPLfMAoO0EmQbzxCHT4MXdN
sHb8yHpJLFIfIvhtHgCpwdlnvWnfFPkMGYg1z90kDJn3Mk/MX1MnDflg5iSThxFqMUI6vanBYMYQ
5NEiYywNmc2Kt1oVwg0rZzBBYzpGDO+yee0qP7kDJpStO2dIdiYKs5fWVf62cNHUkcmj1n1rAm0k
hAXY4gStc7T1ZjMnAznJTdpuChJRt5OXe/fuUrNb8UzCqymKtSzz+Hs6tK9SNh3GvHIgddZEhUhR
CqyFcPtX30+7jQDPE7YT+kHkw8A6rLnYiiCon6Qra+rI0VxlJnCbqLOiVRCTqaxn/o1fBenG6iyD
fG9h6+tk6LNfvc2fUncK1PZsdv3XBm3dzhF5Dy5XGsZvU3bqgAjBv7fKoNzSYtf3cTq4GbjDBZcE
o2gxBbqawSmQSRcudo89EFBQjao1/YMzVpBcVKRpWljXgX5ADmkk9OFrPgLZnEPOTKPcCSfDVeCU
/NE9evjot3ZbB49FLoeXsuwXQ1oBvGcYyMmlue2Ya0cl0BaDMvUfvLnkTcjd0cXe5TNVzdu+eEgK
8tXBjyp+yTBqIDV9K5ueUwsYSVj3i+UZN5F209EE/17GdqGDY7LAnScjPl4JT+jdnbQuBcySR+98
TbtbglPN264KqNILtu/hxKyX2YavtDc9KI07C7LSvgS9E1agqFLmf8pLQrggRGBq88iVAlYa3dOA
Tw59PsAoZAlfU/lKj2vTayymA1QUqsaKD4+M0HeMkRDORjS9SNeSeYEMjdJUv6ZG0x7GOZtuEGa6
x6lM4scssebyD2SF4ofj5PpvByhiEo6+K4abgn9SP4zRVE17g9XVJX/T6n7VVR6PIfsoGv1taZvF
enaj1v6VBmmg36VxT5Yq5G02IWDRpLlqlJyC46B7MwNrEGtOqPDdO6HZpX66bmgvdHtPqXHcKA01
xRP7P/0PrTs2XVBlGjBfXmM4G2IcsQZHVs72YeZzSDxRlS8RwqN09EM7AoZep+UUjOTK2mw0Oxd/
uZJE/oazXfPSkr09/UiJ1TYfMtccxQGtaBHvAKJU8l7nedFgqbbZF0NL56/0wfViWzeF6W28Crnu
bohItdyXgXFsArcSXwMLGmKY9m15TAHwE6vquu27LD1vvq+03JjWU8ILuCKoXlebLmsH69tcg6+/
q2xZIVxFXl0029hF8bSGSN36z4QYopspO4rjTZdq03TriGH6pbLaC+cKgAmnpqzfTtpI6Fe603xp
oyolXV4Ffhbc+8UQHGkxRd/Yn+o/onxypq2M4sy/r/C62CvErT5WourvbBJV+uIR0UZ3BeRQJ5B5
wDEbVrnbv6eaC4tjmFvtaKhEmlixwCcdWIIi6zD11vitMysGaUYt02A99nr5buFhqtd17w/ZtknS
Ylx58Zj8HOpJuDusKESPWok2mJtOdfE3ZPKqYRmdkikkP8eYtl4qySj2iWPP4F8R7bhZAKuP6dA3
hKvj45Fh1jNzC+vKAdjuMeqL+aqT3AFRN3b0sLOjaVdrOercttAcHhJXEw9eiqasKnN/CjN69Uf4
axkZ5zRAf+p9bb8XPTmh6xr5UrsyHem+MjiEWPSX3lbGU9aGlTUVZejOqQcFzo28d6P1fP5xQsR9
aGFtZuSo2+WDW1t+AzisI1aTfggjsnLS4wo8lk/yAZBg7wnlsL1QFd0HRs8lpHKfS52NabRO4lih
xPVEIW4KbgRhQ3Gt/iHFsrLDPlP1k55G0bGGzkTQopP7jzVlDYuRaYKAm9Ku3nGHSaJksrUnJz76
Zk92vEGn35gYPOf6a2MIa58LMC4rr54Sb5sBPiPC13Jq6j24BwPHqds3pqmW2OhO3/4I/Kpk21pA
zhBlXTy1ljlpt7XsmLJ2qUvOez5zIcPATfQxhGkvtrnd54dxcokf5zYLc0OfXHtMcuHflJotD5DD
qpvaN+QdpFzIoD7B469pMJLwNeUmn19PmK9zoaLHzKnTV6DD3VeTTeHX3jPig4AhVWyw/8ghlFnM
c14HsKj1AbfVrtY9dCPSQuEfpsRcN6ty1vLnKhrUgfIWFTeNJ/UYoELgASDxmLz52ZvuLF3L3H0+
qjIJXQhSOyqC6NsQsGAnXt69BJqMX5NUajdB5843KlF5wsdQDsOWqPe5W1W5qX5bDA3Rq9s1UvaW
UFlWodFwDrM3jBPyfAXmOkitZmaVaOudckthhnU+V11IJdEvw1bdqPFOlUO6WbK9+k3u6pzbaMuC
6M1KvgVYL5g0l2YUhE6XyH6V+iKGh5EQOGZ1iimtiN1y70sxfpuT1L1JdZvodXpo9q6N1ViHPLgR
izuj813ad84dYoVuz++20daMqbfXSbH6YoyyWyRmNCFAiVHmeK1ZbEeyOXqkxKkOrqKNEWUrliZr
VZMK+jA3rnwctcjkf0GR+iBFZDxRJLRtOE+Buw6EWRyhpchvQWrXP+JYL362mcU2gsLO2yPvNPMV
A+X+tudvD+wicm9LQ47vnGZ49OlnJOU7evdDELpBbhFvTnv4BRFRAzckBfrfz2AOD4OAEek3LWo8
VXjqOWPhB94HIUGGYKzZ2Fi9XjurpoujZ8OpsCzY6JhHcJCTFCSIB/Mj73xZQKcJgI5rC7bAGq2k
D/Ny5myE3fpHU7r+Td/mnR0OqYAxqTWxYHdkDuMfOVlDe5P2mXiHH5bD9gJqvuXqe7+zwTaX6zqR
IToh7ktDJwtm8rsjnE9pIfaqr4JjPHb+g9K18oAODticGQ9BtjH9mrT4fJ7ahYrUZft2xiIL7tso
2We6sf6kosHpN3Nb4zeaAjNnC+LLZFktjSR7EH1k/ZQlHze3LTN/nWKp/+NrFrdUTFS9apzFvMZq
a66hjGr7RFvIkpEKhucgxbFpt6n+BDpL3JudI959fazmTWN17rOlGUm0GT3l/kNbVnuo69r5ko1O
7G0sZBLsk6eJEHg0qd79iLVerawx8R411+v8gzfn5bAyhib5FulT+gXjdkPtPusxr7dGAyBrpX0b
xxrO/4Rgm5vM761dG+hA05WxIC/JOht56OLZebKCMb6JPVN8Faa7BByzA9pSUrFbmkZls+HI5UKS
Ue17jrB5qwiJWdlJn95JlwosJ/DjRmh9flvkJhmBVu86962ZmC1rnfLvYiPIs/UwZGO29YhJf1BJ
ob3rqPO+FrOpYS8qi+ZQuNgvBZJHEL1DfWhcNkJhIFua0/xJOlLtoGa85uaJ/D4ZrOhlabg/hpFN
T1b1vN9130KBr7L5qWMtdwjXcdO7kgUhBWwYOYducsxXJ23T71S0FBFJ5ZV/pAECNyxIVlTw/cua
ZAljvmW4lv9uCSsTK0PF7AmDykfwIjROMtQj37z14Bl+wcamDl1kaF9QhrDj1jHM1kSGa3D4FLVZ
uq20KS42aeYI2gmFn5brag4g89M1iKfffWJRFVfsMbQtSTzfC0G1WgfugGW6jZz8aRa8XbuKvAKP
wtKIdIAncVqgWOpaGbNV9sByh1OkEdutxsbrjkEUGd16QOA6Hi3CkmAx2iWtLRD+ebtKxyIoVh5b
LrUZakc0MF8Dh0QBPTUb1AxBJo/KnSNtHVhd0a4iSqfqaagknnyPqnmC74e/cgfUvyl2vWUmT7HF
CH0tuFHT2hgp4VY1e8X6RTZalm9aTF3uBjCvqDfoEgGUgZds9I1bR/PMdr50vY0tR3+6revEeZwt
XQYhPe0qXysdk+pNIP0x4O+2Q8UcxJ2xpVU31OuCCunOHTrjV6SbGQFPDrlZvbd8sv2ioOzxa9tY
zhp0Yal5xSvPoIpWig+DS9Ft6m90xSrvD23JPsMlM6bdEY5ObGzmxpbuStqiTVfs52zqFbsoQG9O
bR+Rj9A0Yhc3cwven8fyD5CuRDzB4SRW6O/rl5Cx8KvIJ2RQWEgCC5ik4ns/OmDZt4QeBH44WtY8
HYlR0e1VNNa5sfbtMtLCqMGrv9JKRxlHvxlHa0ddmbSbHNsyCIg8URXfdSYVVmg2Wm3tEjWU7AN8
orNfgjqN1LOognr4GXRdxxsd9VXOrtCO6J8EZORuvayZ33vEscGOWVLlkOCIxeUOtlcdcPkwxLGy
Wk22bgJfvLHkOF2YF73QQyLmagJ4l1wLnPwAMOBPasoLdcxn+aqQorLoihh1vUU+4spV7E/ErSqE
KdVdwjfqbaC78DxVrtOs4BHU1gawbtyAxcz0iRaYld6lSWJXdz6Qpz8DqSS4ChEydGHnpjrUWT8F
nQlfvRZHEk4NKj7O2r3p3dYc3ga3d6jteuLfY9i88k71dBtWKFOZnQA2i+MHdHHpk8wC0bD9JmDt
2VCpR1yx1ahuZSRlSr02V+M3toSztZ5H9MFs1EQ/bBl4CWOTLC2L1dy6ZbldoDXlGp4gm4RY2kVy
0JkRT+wlSLjEPqqTfGUUdvk1S8yu3vt936qbXg/GfhfR1HK3ncWjf5e59UT8BPWI3JB6WPu3eh8X
wH4nsyhvC6ZrZhjE+oAlUY0aYfexKJJHSkg9PmhBUbcbuxZRuga14NdL3qf/vRyE093O0ewAOmqc
oVrXnhMNXwdG+eVzbWoyWrUGjpw7pLVBvdjq6O8bqRuLPVmUDdukaSLJBFfAQH1TleMb8IYiAh08
af42yOy42+txWdk39pBTTglcJjps7dr4P5LOYzlSZAvDT0QENoEtUE6qkm+5TUa3DN4miXv6+ere
zcREtJNUkHnOb+GhQqeg/UnU6p9pjLqmtE/OrLKQ6CDsY1ASFmtXlb6BzZTmQS+5EmdrnMbvkY/S
2fs289wdgykwZNcxVtyUblGGJwq0Glq8oe70zYaengpJsye+SXL75FHIM8YVEWCTjOZJlSnpp+ZY
/6ly0T51OBmR3bXN/I44uG7vShDI4DcN0oLSDgKPVB7pphqIsG7EWJGXnQ3+3vVk4x02AtRY/+lW
ISGdlOTtBjlkSf6pswJYGdmy1onfQowYbr940E495ZaVt5KCbUvpA6qlYbihngxBpY3eL+pdIC3e
yF56QcMlikjzEJjZoJIB3p/m4JJ89KSo1vF1tTvtxytpbgEeLcajU27lU7hLG0lSMNi1cHa8r+Cb
azGt1T9ZiLWt4tIQYfBKQtJaZdHUDV4/R802Vd7foNBW8+OM7ubd+ixd2Zm7bPlsljncIotqWedI
A7QmKGPxuld78UIdjcwnGChc28iP3tAG/aEPjfXZ14Uma7iYSa/OR9yZB2i2cnoBW2qcY2ZpDO8T
c0R4nASj88eCUXaOGTZEMgVq+wxrNdrRmrULxXFQoHqn82FzLilOo3n+QxpJPZdRI4qZwhbu1DAT
ZmwEW1uLmDaejHwG7Qc1xQN+4Rs4qtzubxfiCY0BgFm43C7lSSMHPXjPeFVcoOs6MIECTXoRtrGw
rZ3VTm1InyUKm4gYj2U6kvWb3rYlASl7yGGrfvYKMJZbWGiyFkF0Vvll8m8Gc5SFBe7hyBjtUHFk
y0lLxQbmj+neWblZSZRptH9Anph2u7oJ5PpR80e7E4HgEwFMhaSfB9JBwUcERZ0bu8repunYbMZM
lWZqL+PBb22eK+VpTT6vpQsUdg2DSJyDr0gCmxHsxCab0fgs5sbjRDZsw/5DxL5lHMSylDArZQH+
G2fEMeciNq0+NepYEfNg7mizGZ2PrrQWmbDd1UbULcW4fbvGErRHp7+uxRPJ9fqGModtYdfOFE/b
1PCK16QZkDpM5FyZjG3ulHvgq1w+AuMPRD3osHh1S13v+83txT09xOQQSoS6xtFsbFEfao9OWt6Y
kuH+QOtMnr3NcvSGBy5xoS4lnVQLb4nTTCc8xWvGU2zPlIpEDY3B7u+64itIilqZ5R1lj6v3t0yH
VEdCbXm4A/bb1G60lj4DkNDXbyOs3O0Q6sI1vmRaYTDcjSYQ7k275PV4TvteL7dZ1a3+fkYd9Gus
Ft92VQJc0KfcacgOy7LLl0kiKD6JnjOcjZJbJFqIwSuBXCsepE/Pt8wfazWm/sZFiqt2qdlf27Yz
JT4NI8eHX84ExfOukm953TK9jrVLGtjj05mtVVQ0ycSzrHoi42eqa0g1ZR1+rNNysKi8nHon9pH2
jOwk5BVxYG+mGn/KysVgkRabpCEzZ7s4D5Q+AKyNfvY1kD6rkrHj0zksUAr5OZgWJz8Tojh1N4hz
5/XgB112xxm7DIdF1qZ9Aha0/Ztmdbpgl4dhN+3dzkzFXiArJfUvkKM8UZtt/eT5xlwSpHDSe4Dq
4D7gwi1QhS6+PsAQNMOHNMPUONi9hQGxx67/D3e9kydpjtv1SFrk1n8wHLJpRdqgj/PPFOQz+z4J
RuYdVwVvhLdANd6WmFo8QnzScLxIBHHjs72lunqxPJfC7TJLjXueyemBS/MKqo+qIh4nyIoyyYdO
kE9N9l8bj5hGil3hLmrc915m/HSU1MADB+zONWDUIGh77bw6qNAPT9RcyoknLwpLcI4TiMhI7bk1
G8sO2oUwgInbiOQ2cji3PbiSCqOUJOM8MbCb40oPpXJuVi4s/8FeOx3GZKm7X5Jsa/idjW12h/yD
iiyT5vMsUdtoTcdVee1whzt+kDsec4RSTdX7xq0h86q6XYRXzgcbVKvmEe7DKR7MaePuD4alASKj
1IyGK3L/iaUuFor4qnobqVVmDaNxo3anc9NvVrOrc7reAZ+2LN3hFhc1e9mGxj/LdGuQX2RqjPsF
ZrZdT5hUebuGfjYCrsglvS8A9JcdzcYYmIh0gGYYfT4iwNrG/Vs2mXJjus6MdNdZFPrEuq7nKvEN
vrF/czinQUzpTVtRhVDOfWLaLMaxPzldtZOKvtJP0MmqSFTlh/MOwQFmcpayco3LrVVNRH1nA0pk
myR5gr51iduTpkjba9A155antE+2Wjj3aS+qOSohScksF/ODPzh/bPv6ELt+XYk40IL2AbMD3E9I
KvXz73xjpfr16arI/60C4KvklrAa87Hs2qFJqoDBAOiHFEdxGbrehK9JiRx/tLrWBrVsXWDyYCT4
AfC23sqdnOx2PrSBIUnIr2D5Ilv7t7II1uGfVYD4Rl7T6pYxxanTxK5rm9j/mk7aEyEulCeKsvHK
E/kjhrkn/43kBVmo7L2bMoeog1BzfmIGtn80oQrfpVR1dkH7LcI46LgeSVlYq/bQOr0PQ06JY7hn
IPO7BKDF7c+mVVgVa3mtq9cQeqU9tV0zvjsoStYP3AIsQGupPHGZXNS/B8ekTHHfmk3+2o//sxH6
sP9mGa0cJoC4mI8D97AaLWgc+ONKgcSU0qJRbnMtnxdeHta2EUbmsq2Ouxz7ZlsJzMrNDncJboxx
3flW18i4aVLHf5nLyUqT3DdT46MluiSMy6AV1b07YUY+6lV2gY7n1N94Hq7d8RA8TUeiGCOC0/5h
zq+ND3spgzca1osXJkL/BdoWIkVh36qhDYzahXvcvPyi4YAJfCTcODxUTMdFVPUmV9YoBZSNkgIK
yc3XS682ESAG9ZyvZWQrjkvhV2nc5CG+bsHwYT/UtXR/dOVMf7FKecVuEhapEFowOD8CSi7lB1cZ
fr+J+l+WxJYjf7/YWVfvZb4Kgp6GTs2feea1JPS7W13HNiNQdutSLde9OH1byFtw7Wq8uH6/2Ne+
FHTqXxgxpuBYZn2f78XIZbmffe3Wv4av12ChULf0WFvNRs0QkswZs/1vQSHEqTOExZ3cKlRuC5VK
FCWA5Mmd1zjiM1BmYyQlx3J/NzcV4DKLel4dmZjqLukDLg/i3JTTH9WEmnTfV1ROlJ6AxM5TpA9E
h7qiuRlU641xIURKmI8t33rZ9Uy5qq9+0VKAXluLGH8KuVIF2GKukzsjHAP7ngvBJN7Bb+V37uc4
Zsp8nfk52TjRduraJnxr2JP8VKH91Pdj2jzMxkhhi1+7TvaMCkN1ySx9jq/OaTvBguzXNBSCzI/X
XBhPnUZykyNrSJvxkrvhFSD0OmbJlmDlCe7N8RkgEUdtvIarMSckKAjaDtxpRS2k3DIxjYDqImoO
PdQB5pg9a6/w8yPRfksb55ldwu0obfbNobNSFixQLC9GLt7+VIiPmIMzuT2wQIkxYZmqs2fP7NkA
lpx+rP1ciPpfgTx/4yPYTDuW61YBUVud89FT49DiyFoXFMK49d6dssnLuDasq9/LrlI79op8frXH
DUbNrhv/XnEEcwbZFoY+QZH2H3y0Gt1lv7RkfBOuSyJ1SHscv5sku6ToOvcdFVB7qdwifNRtb+75
R+l84Z4XKjaNqfy0dBYcUnPxc5CSoH3NbHM5BrkCJvSEnJbEDXBEMa8H8rkba9+KBhiDv3mHrosH
t1vapCYXZomgdMPxTkBD3cO2UWspOo7jCPYP73tr1M9bPTufZYNSom5n9lmo6rG5tHXt9IDRFXFU
g1Nm6DivjSXaHtPygKcf3gpKqtwbjgE3YAna66nYMP0HwyU5epiHYEiUpoz6ZFfjqkgqHYz3oM+H
k6mq6S+QNp/GWgbGu1ekPC4GkovY9BT6DGflZkw6Ew3VwSs94yUIzUBEcp3FW4+U4e9idCYzQ2Nk
O69q5w+fCszbqWqNa/cl0c20YDW9Gw94H9SpQ8d5J4OiPdujb0NzNWX+FUqqXqMC7Osd+VBKViMA
CT83vr2JCgFJVpOYZ8CBltuanOPhSujm+VeOtGRNaM/i6/E1VrAoAzEr40ZbyKBc37jWiSwt05C7
+Ic2dfqXnJvzl0PLedUG50k0mQO/bndcLbGhh/aKh65QJeNk9ajKtiJUNxkb1xbn61DdYUWy3tK0
wFDoZGQfJTRSGV/rSnUk5yxex8jdmGoWNYVD0vtMHfE8Cvcpvb66JqFAxqXznM07rhbhonnTNXdc
zCx841gFd+FiUlxHG9QTj2J+VSCP5FYNY19fWmVS1kpqzFOLMKi5YYbyenKoQlqJdJ0Wibea4c4q
u/DeNHNnubvKlslpdgWFqGA7KJQR4xwKgxjFBXz8hgPLPqJx4m9xxxqlBac3og+DjUDx0M0LGjCH
FNRVlDwaGwfCEjnVsp4aO8vu82CRKiZeFPSbyJw+8RRgKczAdAg3W9LNSj9656P6ORISNxxyn3U0
Hoeu/CB402nioHSHxz4vp6/RCdU/y1uVSDKj28ZLYLcokfqJ6Nl4aJQIHyfJT3jXr7l8tTfBV2wW
U/W4rhaTNYcUoHU2zmcg3dm84tDe38bd3HPtK/1R2W14A63tA+Z1Kq0isTYtK0bgPjAOVj/SAaKM
ROHJo2zkMtGSUxkoUFS3fsLBhf6pBlu8aQftfBYQVF+oUpAlbD1gSVTaMk/PMp86Nlw6l/JD1wc0
oUHKc+NWuZU9bdtg/pm9ApFOt2q6jDTASsvcPDZLrLFvpwd79p2bslim+3710k/dOcEJdfpiHg1E
cObeG8j65FXKwA/8vs7VkUgp+nxwptgPlAdU90Mo6x+8n8V+tbY1je3cFazQXePv/QbUla2ZooNo
HkbjqOG9nsalbU3KiairMpkfLmRAmnHpF6OR5FtAiWNXdutHK7R1u0zmCo81exbeTZpKtoAu2lLJ
Hgp6KV+qZgvm697Jt+MuLsVnqNk25r6++0yhp1NCAQ1ovtZW8u8wt/ZzYKX9ti99bPJRKwI1snSU
fnqtYJVnRF0pgz2lFkc5u8Hjug3DMcwX/WOrufP2hv+LAcPJknkWwR0NIPK9WTtnV6lsfR88Vz6p
Xqw7mkHa27lzxblfG37cqyr9t7momauHsvgyAJPHK4gHF1cqroe4tkE9culAE8Fu3PCf/ifAnLaf
3Dnk5jEEoc6DsNU/Oxcs2sx7Nlw+us2o7Mzwq+GIZzryh5/ZI/CRFus6PQF1GRQUdK1KkK8G5WHj
qqHNImutu7RipT26W5bRKGqVdTzPKuc2SLP0XFGW9rSJbnvCIFFuB1Ikyj8z0el3tbXZb6FJivvN
2qfXzFc/RIGxjNahUDYS0UBb+mHlGZ8OXUi7xQ0W7X4jvzxr9XEqHDq/6rQCH5vQhdxSJsXBHPhZ
BY0ot/u0WazLFPbby4Bi7mzKsU0wtZh/w4yk2dTFNkPBgJNN3GN6odgyWNsG3RYqo5jjVAyHyWzr
g56YOIZGzP+mQQX5qSUqc6BpGnQ75pABP+U5GQW2o9HJ9obINi8JUkbLPQkmhYZ1zpt/JtnaHeVQ
Bt3SK7Yb0FZuHBSCtZvtV1ELnqbcFJFYrOGtQVWSJpxRrXFcG1vXtN+pwIhVXsAIpS2JahVgklPS
sjNpdJb0Ug0oS9Be/pFE3F14S9c1tpEM0cwGNvZPy1S+UtVqPYtxaoG6dKqCMx/Ucs6UCj8rT423
ysSacxD9EPqxv4xU5oXcLPneqrT9J2tdSj2KzRExs6+PsJfDrEsy1x6zpLNlZe1RHkp/J7wrAmnI
gOQ6XU9VSZ3Y6ou7thpG79ufcjP/02pOr/t8ruH98rBFbNbRHPjlp8pGZcCpjrxEger2lqu326wX
iZWu8pk9Md1Nir8f+WjV9kCIMwQaqoNjWI7moe9QZm/u/E9nXj9GXd824NelAC+r+CxiW1lQY+sA
vihTVSIfAbVgPR5GrkikgF5kzNb2LDUiJ3cNhniBJ6ZlizMwb4j1YUDqU1SCxfYcZBP3uqm8i8FW
vZvz0ooXyt/2HULkN2oG2jucUx5SU7M8+WZQ7WvurX25th80g1s3dVjZ3xCy1qFqrPSdbKHgqGeF
GYXLzQoSr9R4WP0tG0FWbIdHLDU+ecrxtM7jJo8onfvDhnMkwguHNGUMu6cB8RA/bUMsP7bh6Qq+
Z83BVoOleO76mbh/9Epa/7HJDPI4VUci+Yg8UEejBB3nwR12LNMwejRi8Q8W2ZtrZOG9PYmcFyLF
qkRwABA3IkNhJxZwYUQtUftDC/lj5gH3RfZCWWtidbpI2m1bsXer4FTPTR9P5ejFNVD6i0GK8+uk
ZPdibQt5gqbpP6rOL+7cwQXTy9ulT/LV7P6GadM8rgMPQ1W57XfDSlihG1zkzQAjHUaTQgu0lFv9
2jLE/vPnZruvi0lGOKj6vzKAkqqB8GnU5RqmZTxc+r9WL4MjZYzjL9qJVgIubBVMducfbBoj4mys
bQ5+pzTRFk5LeTvkqXlgdPqaKsLest4Orr2E5ru7GeKxYiZuYxUom1GhXX+rzbX2aKa5Ndp6Sv1o
7sZwl43GmNhMNmQPm8WZbhzxMnIg7UFstv3SDumeHIdvIjTzkynd2Yjg9EAQAL39mykw9MlaHJ0m
k1beMadF8bRoSAtVbTXWTXs7pAPRm/vcHOTHSFrOtZtC938H2Jsh7sj3RqpSIfmFG0myghaiCDOq
s0tbJH8RpO76K/q5jP3MrT8WzxdfY10gAgQSjwit1xerJeXNs7L0PXWX9sb3VElGZy5R/bXZqQ2n
IDLhqPAiOMMrmzNrg0Sx2tA8lh1tvCi/PZ8Pp+A2x23vq8tSlNauIubspGmD+oRuNr62RWT7EZ0K
VVdldwgLX/+1xtG58IbJY7mCSaTweLve3cyzJTf4NbuYfmgQ6F42zxmJYB0QRJbyLQ1q5zkgGvN9
Lpw3U6Eh8og3/Zjb0PjHGxmQWTFb3YUrvzx23VLCZnPRMhnWCkKjCsW7HfirPvRZKGI708tHec1p
4pk0WohJ4b44hTYVpyCf534MewSA7XrTFUbOzIHRluncPnbTUr8gN1J7ASa670AuHo021bEzb9bR
auCKDv00FglyKBs2P0jhd1m1t/Tgk5ji3NbW5AKEzuo8e15+UM1cyAgaL4j7sqPeXusZKVtbVC7y
b7noJBykOkIwmYfaVd2Nx6h5GMj//Vwt+j9rbA5PubF5zx2tgbd9Z1j8qoFXYxbvxqSMNOlGzMCw
1N3zlg0z9QRFSrwfkegJJariIL3sSy5zQJOhsc2vGo31A0ijiC1wUc3vbtSG+j3rHpWPhoF08eZJ
OiGZGMAjdiKmRrxhK81+5xHd2c7ILVVFlKMyY2N7bH/dpTcu3sAWFw2UvkTb3FLbwmgmv31qUeEI
WcJYGmVRffUytF7LtRM7V5LRUUmnLSN/k1wkckyHO91a/TOMmfqFx87Bwgssk6IIhrdV1vK89J79
Z7ZtnYPFtxAdqYHkoLURfPjeetTsq8n16r5L0/RrE62flNk63K9C00xbh2asHCJXVdNYU7Lm6NT2
dTODOZROaQvubS+LA6P0X/plqlGadcUDmadBCgu3COZWm0D/HDjzkOdpQLIUuE3HBpQ2N3qkwSHS
iKfvzGKYdxRP/QsqM4BBI4QAV0E1wOfa6F69qbqHr4Njsys3eNKGu72FawnTzx/E+5NWRzqrBLNn
NX2vIkXw3ujn3jSHJHO8/NkoZHe2wmW9BxVTsVvXr2SxBrcrkNIekc8NiD01sCTTXlrEEkmxzlXM
1zlc+nLLbsk4oAuhQQ+K4nOweEyWkqVpqx+5ILL79uoereDxznWem7uusVNuoH7jthJzew+zudzN
0tF/NlCsG6tD0O/mMIr3OkxzL0GDKtNIZC6AeumI3RWlon0H4uWh4P/GSPVXHV9nDC8bIO7Z52x/
3JZpvaMHTOwRKA4ntTnWy5IZIXxDMN2avT3dp07qfdCJgQTOqoQE7uuzP3QOj7ttZc7iORLFLtUM
MUUn+tNV/pgMXHaP/lBue3SYwDOVWII3yyqQ6RaN56ho8KHcwXgK941wTnpisRqynmJVOAbF8sWu
9LgFaR87Y3lel25LNJwfarl8O9dERV1Cex25Gmoj9inhOzrYd3WcVk5cQ7yiJvH6YyDpUg7AhBAz
9tZ1z76hQVWdG5GPSaCH7mBY83ABh6TUlNsA34v5Y7pjxkjGqbTNY39DYrw6uabWsWCKvYxtinga
UXITNBen1y+SPKdbrxzCC4oQJIu+PZzqkIthK0m4uSp9btbZI0+fFTQy+FO7rnfKQ9PX+iwDQ+1H
Y0EXKsHEcwHPlkGZR81YP/aOvyRwY28YH5857NBEbjzBlJcMj4Od0SOtA428wkzCfL7YPmcbwrD3
oBbPW+8fSEn6argdEmFMRNCtwXtqgx+XunhKqVx59DlA9gznHGdN2D8CQ9ossnOWpAgLLks5fixF
w+2XWXERjm5iEWt8cn1qUW0UJGsyVEqgawwy6DqT1B8NX/DdmYuzc1P/nFvNfXtNdAy5oxnFlA7P
VBy0SSfN6sn0xiZ2jNS+mwfj17Lo9lNrU8ZoIszdUHXtiRdmOSM0DDnIWmpt0+7DXGH6uoEHIZ16
zoAueDLsdnlX09jsTY1SjrC7PPaWTJPzJsdE0JQWT8I+O0X7zc1E8DTJF3FT66+lddzEnyzzJnDy
J4bONeGrnW6t9cqnegqMydtOhKve+XDIZ4zqU0IO9nqg/Kk50nYl8H61L7iRq53D6nhQajha2ntX
StDvvpXnZe3S65tcP1K7fOUH6sk4VCGCLNB1hMbBKCNh2G5k1mb3MMwQMtKRzs1i6syPhk7fy23+
6HufN2BAuxfTR8XT32UqQZiHSN7lUGCZZmlHIPtLM+If6KUvvxn0Qwoois5I6R0cZ3nFe9+1yF6s
zhqeAHdwuzm09mDZqtLqEBRl/Uuv7H3Nd0kXuIs7I5/kcQae+uNtvgFgXPvUpxdCV08dNz/A/YZU
wvTJFyK9GHXGEhaJBtalq5GdXKD42iGRy846kz4+hmp+zbC87PTgrifOkr91ZnxwEk2JDzybUHER
3DoTlp3tSvb7Q/hXdXo5Fr3fXIoMuiMrmJ5doKyX2S1/wfPqI2mIaAD5Kd4Lp64feseE2fHcYb5l
ozKP5mixFjf5J+mI1gVtwIPjzN6uqTyx9yso7BocLK7ZQm/rYULRUOI1SbwBjdF1SX8mVYSIOzI0
3yG9gHW4NjbOqiy9MsbT0zC5tC4L91sZ3plc5U97Mh+ymd7rmov83ginL13S9T001rFCSYKKTm/Y
LvUvFscQXMKfHzzaU87awrGlKa87TLqv9pJtZV+v46fhXo2eW/1Fbzh+h62TT82KNRGzw/oVNuG3
Zfj/3NljKvUcm5NlqeynYOAPpSZMObi2hyx3niMLJjMmm364qAKwiMEacK8O8h16yr+6t85T5t+1
VrDdbiMMMvewOradl/Ipkh/ZTXCtICt/Og/tT1lSne1Xo6IaqQw5F5z60whycLjy+rmNMz7BIXss
kOuCUwGCcjXDy3bp3kPDHzft9obP9d1dWx1DZb4PNnpM17U/1bT+eq7zkhcpEcWeByu0YnlfKH8/
2U6ljo6RsRk5EymH9BMcqzw71Q5SULLar+L5YYw7Xb1zZ1q7wV4CfihL7h1U6vkn5H3k2CpneCCX
PkvoW5JRD53IQZs6lzFkQib/oIn9WXqoDEM7QTeT76auejHq5T7UvEv0VVdJ0EwbUqth/NDChcnW
3aNYqvK7y4tznrf23rC9O9G7yCRXIMCUbCh8ARM9d3qOkGNdzSG4LzN7MmJDiOx5sMmvqc1nZrl/
BK5/Qga/OrboDoT0OVFF9kSi0LnACLb1F6UX45NTOvKl6h11C9h1v6L6SoCBU/46bzytNTpZvJrc
VnPd4VGQGCI9ZKjELaLt5sf1nHbWGwpsAjLQlwxRzr/2DWLn73O5wGdXlD5UplFGQfV/l6BbpAQk
rS4b9pSe/CEQJ+XZ6R/QA/vNdvCNuNLwn2ryNm4pxxiT2p7KPVHoUzRRb76EG6Yhp9h5zqAOmyKM
vZ37JkdERvcKIvYqNprZo4ugbA4epSGJu8z6BIIgHrxWliiRW4jDHlDduXpuc8A3iPO3zN7eEGgw
ffQ8SQbenb0n5uxelovx7OnizWnzk7FtwW2Bzut9oFgW3AMCqNiMI0r7b6ZeSstoLW8Ui2c/5Uer
87uoJhyAMVEUt75sb2SWfrlltWPV0WcjzdG9L8Wx2NQc1WMV3uZGj79nmm23iOXg+Ic8KH+qarqt
y8F8ZFYFEzQ3pNuVmD4tSgw5R9duLysUT9G6Tc1BTeajMFfKIzTCBkcaOi5ajiWbEKALElh1w0FO
lDUvXII/snu0Ye4P0zzhAlZOAanBNzZh/joMJJ6dp9ppqbToisgkdyniyxAHjGP3mRzerKpfk7Hq
1W5zm7mO+6W40FinEHRPhX3TmesLuqNXs7a8PRq2eTd3dXFYfVaT0HT9XThMvYJvJkIQKxOpkcgj
4rplO6B/Ej0P5VR7aLP0lqbHHu0PW1Jve0201OEjJTS4MXvM80O5BgdaoStUtORpZBhvd/i0TSzL
4Rc+4+9unjbgtPmG84ZDt8ObYlXZC3zAR6sEC47PMQSOA/ee2vkFzBoGDBE8IC6Jd77A4N449htI
PDErtTmci0LynKfLD04F/26c/A2cx+ro8g1f3FI8NqH5SAzmazF6xi6tFYYWW2PgAKJBjLZHuw7Y
JVFz+nn5FlS1+eiV4h3mvo2z8OrKoc0WShiCRHpkgnSW+Oy0fHL8yjqMi4cPx5Nhsmk/jFHKZ4id
WgMeLuj2w0b6WNEs+gm19GM+IEbx58FN5grMpR0CkIaVQco3nTtmPJdbaXlmpntdmvyyeON9b8vj
ArwQySsTUs6bzfaSrewaWx4Hwr7dfPs1q9WXObKYprL5xqgkbj3sQLeNf3Wa9qOKQLV7zoux3Xe5
8UN4BniWq89q7fXDjD6Hx6MsdwWWuucFrQTz7DzeAnHWN9LpPRg860qCmBO7LXElpmH9UroR7Dy0
VX/xL4L/Qp6eBuKl+F7Hr6ZKz3w9RYwoLtw5NgufLBhRVGG9bYVnJR3FG7uatYUzukBcg0SQ8cfO
jssg37ERflt+pxMhiXTmZ7fgYysvgqRplP83WxveN8P0Sc5SG6fF0J1gi5FNz4H9OgCXJRl28/OW
hvcIb+5o/OOG0dqOuT5RqzvufUoeamQjIIlAFEXc2LyUTvboNPgGXW96Yjl+svr+abbKc9AHfyyn
qmLPcsfIQ1bI6z0acVbmM9FuGE+qBiJS8bLoaHXRmsByjGUsASXOtdf5Ly2b7E6u5CRPBk7gMpTj
AVHugp5JFXFoD0jla+Sk8ZhzuFRZMCKxGdVxThHLuzSxPLTe0t83ut32fiqKmBgCjHHutO1wzqyx
VyPjK2DlAKsQ7EjQ6ZMLoX3DZapPLXK7b3Kah6PGScr+gSPZQVr7k9XyJjDIbsCe3O5JzD6vZV0f
kMm9Us4CkAhJfEbgDIlY2PJGL8W7k7YiyrS6T11Uo+7sm/vCtSSHamNFXu6quLbMb+wE4xGDa/gx
19X9mvXD6wIeuif48Z75hI2FCzBLpgWi3whZxroM4DecFooKuLlfnKnPd+3k4t3XhUB9MtoXdJpV
YqT1F7tnGq1N5rJbp+MJf1V3Qkfn7wCfSLZtUT1hOH6olUiPduOtLMx5cGcZiMgypCC7JfDHeNPz
s+z/4+g8lhvXtSj6RawiQTBNJSoHy9nuCattt5lzAvj1d+kOX/aTRAJnh3UQuvqOpkseLyOpi9YO
u4SoUa7gMjkXpyyfYu3MYWd45yA1eClGKMb3mB3rFNKKsTJp12bXn5s6XracDq/WaF7KgrErSeut
4Ie4IX6ahmY66dfCN7gYNGT5qR7RkJsyuFHW/CVUzY3bGf7nzLI0W9vgQmS6pgPwnfQGSKusevYM
02fyUP6qzCoYAAZUKm3PZ29OxJEj/JaPUH572m0rP4m9vesv+d7IKI+svCqL/yIt1S/2PYoXACdf
iTmLz25rFAfeVC7lVxWtCYTVofImP+ziIj1g2VqnJQii4zxFCYNnMIdKcrlk2wPHvBfUOzO19KnF
0fggNvKbZwgnRAeGtfQ4EIU9WdukIVRCDIfXedJ/qVmLR3C71soTUq2NXNymXkPFqNoNlehXYgTW
aVTirsfP4hPTBZ82Wrp9Us7e3i4G/7HyzafKs9N/buyLbVFJa22NEx8n6f9DprP33jCW11Lir9qS
Uj5BZWIlNSCgJMtaGtIzCMi5OXhTzq2+VBcM7H+RkV2ZGRlxKho1Ll91aHo1KBlblDc5iYF/IflL
sqk9TXXFItQYVAp20viwSCJHoCEIQ3fplcIUQZPZGteOdPqNV5ON75M0DnPAIlw4I2+lDf7bLDEN
z7FsoF10QbWT/uxcCn6Wz4GqfyMx2LfAqf8E5nhrfHSQyTW6dTLOIux11jyWmvBbRwKCF7FnQUpY
7FVUpo+pOx40waWLY3Cok9AClkh3ktdQ989vyicq2c4qSBd5L25+E+vWCMRpvCYk/eAl9BDNbnpO
Rsm9Nadd1xuYnCkp6VDU0rgaXtfdUr7+TrTeez+5XOmremMlIxs+tQMJwBrJ1TXLpo9Nhty23ERI
g+vBEh84YsHGhHR7mI1xeMFcK1azM6GYeTN9rsl9cMp2+SQ58sDmo4W6JvfWMi9po9+nilhXEHb6
xngcyc2vK5VAjihjRSh/SAnZsOJKRp2x6hniw6mF/rGytPrKmiRHDOJglhUhTGI32ns18BV3WS5A
qvjOq21PtMq0uBHwDg49/YXP2mNHaGs33necB84eMXl+9ETxmHqQnZN+pxruoTpt9LWdvYsj6yuv
P4TX3vGo97H+3OYKlWXGEtrdxJWtmt6dWjO+AhrpUdbXhdkWG11Dp6H3cnaiiAVj8iuFd70iiGzz
aKS8FSnqyEfZjcvrOFvtxS4SNlgU/k51XEdUEL3CRvqCBf+m4/4S6OFfnaKO/U9uKdPxPWqojcTM
Bp+tScGhcpcPqnLP8+C1IVwBrrU6ybf6rsKBSMFjvQv791TVGjrS1u/QUP04eRwnbineyKzgEVLb
6tKvoKZHnyly4aPo7HKnaG5cpxnlILkzzd0OUoeD7rZ1R7d+6Fhuv3YGMhqBP18Iob/7g/s4Gu4h
s3KaStmzJY0NFDgHn5DsKRyK8yKyX4cNmfDxSMMCkF5WNCwVS0DtExic6hbUCT+avD0LUkb7JeKI
WCG8kFJLYMTw/8HConSe5zRK1uPCX9cv/TFIc4CAdvMvEfWwy8xmOVgmIJCK0QuvX/81aD7SyhzU
sWVb2skzkk+4lXrV301lYg0zTbns0xlNJArPeuI/l4VBMMavUlM4aJPmyZA5zKh5lLfK9pF0SFrW
Y/svLatb3nQPTss1mKswkBD04+hsF4GlQFQZ8V/yh+42y738wmlRbEHxDMS64mUnRxHsYAv2N3Lk
47aY0qwMBUI0nbzFW24pe0Kfmdq6A4TZci3v7c8iEx5YdOvE+HJkCeRPRFn9wff97xZI7CaZEpYj
+F59tnRx0RKIkD909bl2m78TY82KsOprei/Ik/yKQsDiHNEm6+RxlL314hhv/STorKcF8kPyGsdo
bVTrRrqpeb25N7pWFl7JGnvwaWirU9LXIB9E9EFj/wLeY6EQPc5rFva+mtz71q6en/30npGAS3yI
O3DPXdS6+9TlgZq4RFLmMMywnMqrOwzNxoxM74fi5PhExSC/UFeFQZcouclgpgRkXpviokQjPw05
V4zu89hcSpHk0LC85IPZbtnGjensquHu/irVEB113eCVydDeMC9km4aEA7QiTzN1tb536dn7u8r4
muEX5Hn36UUpQpZDCyuN+modJdF4KIJWb+u4tw9UMPnnplZs9ZIE676262sUDemz3/u4KF4cHNzO
rwjc+7h5rIVGu1yIfBkcGWfCxsTDnUZ/p7pqrneJ9TZor9qOjjen6yaOgYM15GdmQnMXExbyJVsq
tael4oS0h4wttWBkOT7iZN4tnH2GuSrmLPc3JqTe+x17eMYjknAFOFgYeZYtxGT6+wFsC5PE3can
SoC+QGPL4sQ/9xA6Vr7D8Nc3KBRkAqouNAc0QgvVftOYQgB14hAjgJmxCdD1n3qyAVuyasmtiESP
KT4m4YKKzWHXGmtZtWq3FBP3EkP66wQPb122qRfyLm+JarnddnBdmhTK9lxIfpEN2C2OrHAsSZGM
i8x2/CNUdMFFw0x4VJUygn1AKgq+TabRFQBoVKzOW88VJW1vdsc9Esh0TqRWL6Vo2NeRq/g8Ctc8
emnzzW47cBzszmrOFGfGV5d9Tw99UBgQs7R34OgvXpzJXB6p7vHELrIU2fp+OPSHtO27hzsLfg8I
atwLLg0HcyK2ZwOeRb+KVMgzVwJjKPJmP7rW9HL/dT0Y1RBxtOg4pEvnP1tsM6RAkKnhVZDF/I5N
lt8JXPwfOVGACmy32Dla89GmKSN/AnFm7TSRPpUy048V9V4eT/ykV6VQBVnbY9646fe7grQDEwcQ
INex7Y9hdNL3Zdb1i0IbvJq6lnuoJMOWiET7No8te96duTgaxKT7NUts/B/T6DuUZUlHi/b/H7oG
1UUQ/ViNvv6Qw2Sexjq9u+ltd42YaFZ1IMEhmOydsdM+P2YDygtIuvknHivE7oHIklo1sWHikU3J
vyaJJGMoa4kvUcRnFA5tY145JotdTCl2rTokOQ5ZMPtTRbiIJNCRWJWxiofBvDbsv1jlykMNznmu
MG7gGrV9e0Hrqa9sZWxevaqM7grmTBVk8k+0Wpc/INKmS+9Hxjs9io6abtOOoQXjqN4wCPisi8L5
WYN3aR4Uhat97Mh8m+G6nsYk7m+T0c8o0a2zifJguFhkqD87ojnXYGSPyKp3RfzW4sYS5Vi+STou
W2K6Yg8VtjqQC+ZNCe7mGreO3o26nbdjaU7HRtvNFme4BsbDnqK5yeBaYP8eNYwXkpqx8WYUtPVX
ijTr1ZUafBhrRLaGb1HSaVm24cbW9OhXrr3vlQj2Xu9z0kbomiFUirlamSqKXu59jH9LDZDAWxbW
FStJn3EQ2Kjs2pHbhOxGauPVAkFsKZglC9LYaOxoP6bPeHsLghUMRUFIoQ+uME6TTUXF9AWynFyh
vqpnPPvl3Yt9VlJMBT1Qf6Q7SGu5uWFaBteG3uomsUhBECXoz7U5OW8LOzvL1VCX/SUC3nWYzLJ+
Hr0+KUNHpsvHmKT2WXE6MuqVy0fusb5WFYuz9StvvDe20qNdDjz4ta03vsc4x6XEDu8vv3UXe/YD
LBzE8YKXvltXqNeugJnFRcFoP2x2XZ8XOiT+KqFxxRw2FNmHxsU8co3KQZ6UxYdnpvODjyoGBaKc
vsy+RMKrpTs/4ysXb0IilocdYKTNArJ75VpCLlsrgbK0ygC8OKsyYWZcWV5vrxo5mkSC2omAs0RI
WVkibuk9L/cglJeaQCpFK3dkQS0IChRh++pOX/NSOv6QbU6mOd+PUCQukJYkPgmGkSFLXflpOqna
UkoaqNciI2/qFPwHaoHP+Uxp/xNLm3dH0BbmoxmriSnfnv9JN2u3uC0Q5IJ2cMJ6nrO/ZJXYYbgE
/An4QMFvCTn0oUgK0jnUvx+N3uAA7+8vTYOoIYKclSfb0Ry6DcitaB3Dcvu6GxIvbrCg7ixmUyCI
xm0NcpjCQ1gRdNqonkIDSYUxOgCca8kSFU22DdjL8lcveXFuAguDT3vNlZBkNzMNZ+qwJE52LAoH
TxYIX38mzoobBY50ZUq2Wq5mTO9T3MT2Q0fBaWMS9wca4VWHzGcb3GpU0fcckEuZzaq8UtBMH6zB
80J+PWiVlp5PQCIs5Dr0Ei1ooBF+6wXgCm6pIUAPjW0ZwN4Y8U9oRiTtkUniJwDJFurRJ5S0BNmL
K6XP9ZFAhLbt5pzwm91Y5JJ+6mrirjIYbfvoFNLYdmbaclCJOCRhR35IUBJ9ozGtb6NvLeW2GXsI
Wba7kOiA0etdhbXQubCTJfgxLAUWU0g9nswhXr5E6yb8jgf5LVOavCsRNNa5EQoShksT3jHH6C/7
n5u3oNTTuywBqU1NS/5BEawPWEe4SVODpeG+y/+Aa9aHrCPgbzaWPFpafxlGZu4qOs5rqLvRWiDD
IN4kxsbjrf4P+RiVGG7VTg+GvCc45JofTnKlvpPgMlreIR26G9Hi/tNJ5A/MRkYkqtdMiFHxzJiG
Q+xYKtSLVx5xJdgFNTMYNqMBejthKEnu+Ys4HauQfPlICzhlWJidZXzIK07X0jY49ix+FRPPCGER
wk+UTnCyg0I1t8pYEr4u8c01xn5Is4D9cDGiWojjZRAs/78k1WhmH03rfi3ye6MsGCh/2VlRHiqp
jBMRVkGUyOmKvQExBI4kewwHoNFo/jodrrVEL5s8XgLrYqhGJ6xE5G1jUSW7BNlw3wlNEJeRqd0Y
vVq295qEu4O1JZ9T4LDcq3DhJejBlYBty7s0AAu9qOaZNZj0eHBvy2JFIyT7Yrug+1ET0d93jar+
eP5AaI11R9x/yISXoc06hSNocX2cKHVGq8jsJTngYAiHrOifiRyxFrlbEE1XA/zwEZWjoHw6qHRT
5PU714okzLI4pZdG6pmvZW5p8HGdChrTf54IDrJ9jht5E/nDHCLkDS8ZEMZDIoF/gKbsT/SWEMha
2R2CalAPyyI/0rRnBQC7anZmOyzr2NFLvM7hRnLMTs2+9Qf0QlG2Z50QiajHmSTQBCNg4o1K0o1s
Hy9HERzySffwgtiS8lUb/vhHNlXAT0w48F9IDjr/6Bs0BBHwoLDalvVYj0javIGYxnsfr72A/V6l
J5FM3jNNpgw9zCwTUl9Dc2hkO330quS0qGau59w25+VKg2N6GGu0A12W3b7iM17R1MhhaTT9izF1
+mwaqnyM7vLOwvjJn8+XjePujZdE9TxQlrjNLWR1VRTVwc8C9sDGiENX5E8EQu44p86Niqu32P65
Iyx3FHq5t6jzVLy7Zaueq6LXp2nxgktWxu6FV5U8x/hgV82+YAAYqrJ+y8n9FrYD8d5Ry0cK3uJ9
HgHFbBm3rBDNrjrlU+RFwGhITq/oMVV/lUxMQWust0LI2RZsf8yUxitJSxvk2emhFMWV6Ims1hlV
2Q90wYKppB93CUGQb8i41V90HeM5w9f7NSzSN5T4OLQcrnKW51G5gQ3+kYkquFWc3pvGmaczUU00
izomI+lH8x5nW1+5VNnbmuoCER/2ipztWT3A9YBQOSaU4jsHZJ+s8uqdPLs8+8Sd70SIpU+PbAhc
4HK1WZVsPYTndjUxaV99Cqwb7KX4rjC3nb2uTBnvCtKUuEpdZ90qs2V25peNEqSsaVXC6kNNszxo
uHZZTX/8uig2hlicywINZt0SY4RXEC0S1JjvvzQVksMwcIkazFo9wWvoSGIZ9TZYhrKhhlO4NxcH
9dwbgh4AkOPPqIvFK0QAa2eQwN9I517Rs+mIbKUJOSyOYnPv9/Ow7UY1fACqzoleRMvJ7P43oZN0
E2hYJt2inG1h62+Vxl98RRgZXuKd28Sih6LJ6zdlX3y4k+M816aDDWnH2W5GQea4KruHCumAYFic
7RWpR7nSECyP1BgTIDx5dSCgQLUqdT4MncVhzLVsk8B3/IFZSMAjGsQbG8nl2ogxJymxDa7YFF7m
PzVW1j41XdlBxAzqtZFlDd0NYFG9AHHLxWfSXyKhtpXb1gKUSYBL6ovoRcTUz1t7tP4mtvVvEHH9
VJSDtZfK7mCsxdaBAlD+BIeA63iRtjcJu3gvAG5/tGXX3wN4Ij72OEErA+p4vC5oatJYhxYBaqo5
jFBj+Pg7dh/EpMX2yhxUu7UhfOwUbtu9JLrcxtSzrjCipwOZX/2s59jfjlliJhtrXphQdBlQJ5qs
iheq8ETzMmJ43YAWdR/GmOJRjrqp9zAL/O1A0nNbETjYBHFt7UaoWsArZqARosCgtfSdYEXEkb6e
9TRZA35i4lVfZUO706qMt5Kcybb2RXayPGs88n6h3JIQWZ0na3nH1OiOo1N0BRENif1A+Rq9k9tS
HpF9NMo3Vv4YfyfT9d5ia0k+g4l7tavy8lQYRncNStXFhzxuvJU1u3S1ZL107XrOyNoGDmksGuot
z2/q/PhLYv5biiG5SWuKGbYi1hexZOOQcjN64Ll2VwXV9t2cjf6ZPZHLPuL188C7qz4MVWpi6ha9
+DBbbLiVVOymKzEHyA6K+N2YK2+HkU5Rgh8dvF64mv2qCOzPZPSW5lBNrtxFfk7FtIzMvcudUu0A
TBLJV+RgShnhMrbJ9EkWROx1qhbKwrU1HYdmEv9SkSU33Tb+3k2p0wKy9o5U1jtNzHl0N64X/bql
rtbObBq/PDtM9cXc1sm6DfCxmbFJhsWISseicVhAb7PkJXQ75V3UYJCbAtttHTxHcUsKHPW36vP0
AOSdZopCZDlLlWabnuOGADLvMtKActoqa5yGQ7Xc1y1TgIzVrhxnvMYpiVgf5/FnPvdW/127LThh
orbH1piHm9tY9Qehzy6MetId9uR6FBqC8mUCKoPSEKBwUSGHKoyuv6rqqoEMKikRxPTgVT2wD5Fd
KqA/XEsFn3zV8Z555E5EL+7aU/dIqiwtj8Lwq5uigXspc1dcOfaI5+cDCT2gVMH8QiCl2jt2UP2g
OE1vsVqwymlf5DVOd5kh5qeUdrnMq/KGywB1sFZ5dVSW1YPMNpz8D2xNFpZiA1CZwru6FG7uA/wB
dv2IRWTcO1dMkLMpoMs6Q929sa2EaWVsyuJNmUhtnTlOmNdevRsmXubQfeLficzupbeqaOfyIl13
9mhcWFO4BBsqZjyn2KyrGSfcpmok/hbGaDzKOIiXB6MIIha/RKUNrn20Hmf27IRVVuo7FUoWJ0/i
9fVIA0c30jXeSx9lUIPayNiwEKXHq9X2iRUrFOJ4Bb8nJQcH9Nx438ap/AAPAeRGNPMBPE76mMxT
cJ5w/M6z2dVYHpU++oum0A4p8jDOdfKPe1C+R1EYw7pK5RVhKH20zc7aWn3uh02PBGYu93i3o+Jh
G6e9OigkE7KWno5ocWTzvp/7BTM989YWo/s9hKb4/Ji8Cn9TAOu5ojh5L47jlK+6HroFtcmMzoTX
0n0v55a2duKv/A4WbNi4/pdGiD2ZNSqD60qxI0pehVpym1v5AAEoSZgFJkXcTcONLSTZM2p/Tjoz
tZ6XKlCvMdznMzw2oNxYnxV3UPrmaxeNAQ6f9K+9NeangjfX2sx6zDsT++ERXz97bxrTeCN8AZce
NO5eQ/96XIKuZggj2/zgcjV/MaxCv/cZna429sp9Oyvr2QiCckU3mDZfUkGLQnaLn9K+t/eGQdAU
MBbp24oLK74lx4pnjgdEFI48hBamhoWGZVJCO/BmuCK5ijb8uMXGobcUciw0v5Frje/0TC2MOJ9A
N3/NXmTcdzLR92jPI8OBV1N6BIAQBnFcXUmowqgguLx2Y3mqJ68GEe6wqd5Ne9JQLlZJTL02t3ep
FQy7saWpSX3UDaOOIEQ11/Ums8gWdDDHj8QEoIeMNIydLKp2JHirYL1oXmpE7IfusozDsk81+0W0
q/qDPzjefoTcJUKSJbTks1kVNssUiuyvQD855DNJjNQs+T7FiB6oLAZCYssUABrAxY0zdNS7Vfci
msS+8YtRO+64EVppgkDDe/Mycu8AyuIW35CA4h8JUvIk2ir/ZD8Dbw/d8uCw22BiF4mf2JSZszrs
SjvWG1ZYwUOuHTt7cDxdXiCmtLeUceEj0n1HrGJalt+uyvwVL7B+Jxs3P3NbaW4+CvHVFiwCCmLP
W7WdYu6Casf6IKcIZULxyxpUvJ6ou5MNHPSjx/t7TTzXOCtzGR5KJLJL33YxFhqo7KPSYBFcL79R
Rc75eSruECaM6LBKHfU0uhEOkkCtu9KIpOXcVN2JlR40jNh+s4kqM3rsgOquncTmNurTLCtDs6qw
OlWtyEgWgP0RCIJzXQRXMh3BfbEwfXmahYCcbcebnA3G3p0DbEjjczCKZKfstv1wldnsNCzPY2ka
6dtINxZwSFKK55SdfOtBxmw8MQLvRK2Wx9Dj0Phu0+pTO5n3BweEPklZ0rxP4hSFCR9ZDJvIkBHE
nPyeiZ27F7MR3R62nMllGEk0d6PsCFwbqpYgrL0yxUBxWtlEr/gFFe6ry+iMNRcBugFTM/zS80BT
o4jENlAzeqc3G4Sx6yclbRM97WIAwRu2oxKF6caofeaqywERGTZMF1AYvCmbdLl2s/UHkh6r3KPB
BlFeaEs9NUz05sod3OHomBpvok4LdaslLF4EfpEBiPeqGIq3S6UCBNfVajtyhuBZHCoFacuVBqwZ
V7a4LI9QYKYNE1tA4aFVG16H5GSMzn4kJoxZcn+RryLodyCWe3aQ8cUjD3GQKrEbCQNucE/bdUN3
mvosFEVaN3dIarQAO0z6hA6iR9j5Mc/L7LQA6N3BmzAumTOnIds96Gg1Sl51pfBIkiJ6n2sHisDQ
VfbWIgy0pWDPR5Vp3JliQOX1IcI9F6wVu4pliagStnWAkBjjm89B+cFXU/HbS+xdk6l6PxsxdnSX
uwS3sELJHKUsBdCg3NfAzYttACXuhC/ehB1l743FrQUfwOhANmQO5Jf72GlgKjguideIwToEYCJC
3ymG/TDn1jaAdvjdKqt94bXrr1WhHdJeVfPQiZQr7uxEZ9obKS/uNjq7FBfBnSn7R1pj+lc5sA1l
m1k/vZeIDftFH1gz+AaKrT12nUGwZjLaP/ZUkd2pXA2DI5boXoP8FcP0lDEChr2s7scFTKvZGhIY
AV78atQ0W6y5hDdC8n1vKGd5dBLthzXn6rqmj4ij5HWHZak0+V8E3dqtPEZWO/tOraJgcizqkI0b
y0U1sNfoPBUn/n4/HAsdnaH56YPo0KhjRV1jMUfrX8GDaG/GuilvhSUAh846bf65ypH72iIylQ6j
vNi0etfNMhcfHFvxbx7P/a5f6uLHMn377HcdZvvsWYc6nYb7PhV98RfBjShhN9szphPgUaVa9adz
W+hRM0lhRzdmtYGDZR1Yrpyy8ANNiN1BtXqDxUV2T8z2hCmXM7pagvmUuzjgPN23zdMSJ8mtz1sI
b02X3XjduFjY6bS1TI/qWFa71o/fELb3vFwcBpTNozezS9fkjXfSxCBAMfojib/Jo3Qs4q0QwDcQ
BuRwyTJ+X9w9QLYO1rxTVpHe8BfcHRv6xKtN9BLJqR/01VZjtQJYdlcsqQ6P0vrqOlcfa/SmHUcI
FVWNZG5MkXPNbRA1kKekAGIa3e9ry3gYuy57gkw+HNy0TLedADksZVwDp89hqTTSlhtD1fLmEgh+
HBrDe4dLau6dNG9aPilYklIF6dlkBcSpKxR2wJDeyzQQBjRrUqKZgrl0Q5EbdJigCRpUNfLpscoQ
u5plVOE9v7utcCeZkVk2AGiMYwaGANW0PFB7byoFBlpjH4QGZafZ+PbkczV+tiKSZEBvG8haZow4
N73Mwq1fG9v8Lbs712q4NzxQzbK1sjX7ql2n2gxFbb6gvfZhMy9AQj02lnSJpNhCG4nv34vJUhbK
PkxdTuGcwiA3sMJp/iBZvWPp2NuEEkMYZSP3dot0/r7l0EOBGchIcThd3HixSMSINLrJwmr3btM7
77ATjH0T4Zdhog9Xo/WLvegDDI7Wz04tecmvvF0Al0j8FZZnxPGexKn/imCZ/6CxyXPWzxhr/nSH
ohGqdGfRvtd4Dzvilb909UmCxzMF0MJBRppwhQ6d4Uw49WgB2ObDXzaH1fvSicZVkicRyfXFO+JD
8C6DTbnyZ2hgrRFZmFIDqiHt5mRnD63xPnRpsrPY77J251bla7sno6nMCEyDxMNCmQhe2QY8rxW7
BiZETC2MbarkxIW/WMJK9943JMjuqx6oiZpzyqotRtj2RzQS6i10YkKUlXeJmHTAVgfdr6GYGvuy
YJ1HqXVo0A+BgTcUu8qwodLY0KoPZg+SejezyBCxPwIjSw7Qx+2dWG9ZS0WVh5Wi1cEEVbdfqnRi
hxGQjNDnbH2Wcz9tIRiY9Irn4d6LZZ9exfcdwu6vbxED3KXzF1SS6mucSvesLJfXrIMZVwW+s7Lp
DZ+GVpcvhbwnOiMZnOzJyW88YDfu+SP4xNmlcQVSnaklg+1ReI9LFucXEq3dY+YnyGUU9zYYQfb1
7hOs2fsCZo6WyZrVwzykjrF8UL6a/+BmV2zrWWqTuWcAcccugb+JO0z22pduevATOkG4VJqdO1NB
YaBru++sZtZZjV1lbkh7qqfAlWQwPYVFTutxo8FHYLomabt2fY8vZaiavfZ9+6bwn8lqKWcKWe5D
gd7S7xVkpXUFM4gAOLMU/cVxY7sebF49lvpX2gXdseqeP/ET/0kHuFz2MqNlpg5y6jw7N3fhPUBC
iX08a3wt6/fO78ILqwFo8veyiUOy44F78rQ3HWFy62hrjlc1xgbSt/0LOaN9IK5zD7RVmnBRrq5q
ShoYwbQfASv4brtlBppv3H0Jp2lTH7Bf5+fC4p6oC+1/VrlUm4zo0qOXLhPHiRx3kDMLM7SKpbtM
zn3nqomTw02Ub9O29J72FvSlLpZsiog0c4FP4LnT8qHy9QgnhbovAHR3Nyw56zTACFBq1PgDHPnN
S0RgMPTEUG7wJg3iJVwL8mERT13h5b9ZUbF9qXOlxyycJ0Rmc2qlXA/dPT+GaB25IAB8QcQA8lXQ
daucnXY/A952jKZdkMx3aaPTW3Px0RSR5pU3s1uCFln0RhEv56pnNeLTmUeb/Xql/qkT2W3ZVvOJ
l/4tESKgCVUzazZ8VZ+HPCZBSavwuXIbVjEnIFiMtnO57McgGUYbXlxktsTXuQxiPiUnv6b3XywU
8Bjys3dKFc5bWfCyLk1Tonsl+Nv3QNwkbu1s1ydq1u2DOVfmU6OMmntKWu68lByhcG0eYFx5lofj
eexJ3Q9c7/KaqLaqIOHOmYRJo8f41OuEUiS1GvNRRr1GLqWZAaNsIPM5EAGxCqaakbWYmyQbx7cc
7/xisF/1CYWWSrZt+XBkTCscTOg6I+KuwwlaN/ssHUyHvRP4DyoaviNUXbD4srqNXTQkG3wqwnYw
O1hKYnCSc8Tny6ZamuVKip64EAne+CAmPZwy1gNCcYeFA+HC+158rlurgg08APop6u8CFRg87UAs
VovFv9/gIXjOVN/vHW3FOw4xQItspn8Y/dwMSQqQFvbdX6cZ7U2Nas0gK6yAoEhSvXMGJTuP8us3
2XP9MEEyOPS1L/dIRQCB/cUbzHBuSXWtGgsaAVAjWi+Y4aRTyVhQcii89l8AD++59ezq1OTSoB5v
fY6ZlXzrpQyeE93m68YRBdm+io9sJLrl1QKYBR5rsKc/kz0Rwyh/piJOthhq4x8to+Ccdp6N4dcK
Q+/BwJKDDiywTCso5dD5hvEeqbKDF6bd7EdQd/qT56P9SgaEMlrCBs+P0Rntb2aZQK6ihPd30DeS
iYnY1ktAfAeAcsI0uwH9nd+MpfaW0CyN5M/Us8SjNS1y3rY2YQwLrlzTpmUByaPPluj3IHfKxwxB
8AqfaLmnRiWDKWTpQzzA6W3mLj2M3iD+gMb3TgHXnHjVVqb+sFlZtmVlUr23ImG8cqbqlnAfhUY7
hmnVJiJAwvMnCpZldlnu1TyrH/ujY2TGmpt+gX5G4cya+qeAHfK7iKTBYZh7/T6mbYopomX/0HVt
urPZjsiOBbu1NjZPybj2Bh1vm5r9g17qmy/F0MSAiWG+o6XDi/AM7592zPyPiKpfC9ktxNyJDgsQ
pzXiySesGFgQtdg5tUG4jP1MH7CYz1NevA6T/jcM/heW698li3Jq09NZZ1q9/sfReSw3jmxB9IsQ
AVdAYUuC3slL1AYh00LBe/v1czCLt3nR0y2RQNU1mSdNXc+PLtlf/7TeE8epQ+zhJSNE0IBHdzKD
ZytwzLVBrU6DOm5q2Zrbro2Rq9Guu1th62elg6su9PGM6vFFavysjAzNDdmwQJ8wf/uVmSX0KGa6
U6UxoY9dIF9mXp69xPlkFruZmmJa1Ug2q8m4Rjq0Jq7iFYFPnzhukr1b9G+Ib7qnLOAljFLKVFcv
1aq1zRcKrXNpBd/VOJqPLTbD7VSaEwIo91yPkYVHDimFweG/6hLy5rzY/uHyGfy8sfh0FyjYOLF2
QYKdbCHDYNEIWOaYacAMpGK4ONnTGp7L2XWNP3DTyaYziDkBxpGBC+X7xLx/TWXNrIEkIh3eEfbQ
j5pQp6Nblbdpct6t1mVBpqZFUtEBi6GpVcb/kipwUCixtnkKMAnwZwh/iF1wSzITLrYONSEdCyNc
7aIBapVNd6LY/tFcqmVXaQ4q7mhaEUgNtClpXmWkF7wAgXEoY3zpWqWwJ886qUteTVVj34jdtq8Y
krLD5DV0O27UcZZlFpFdiMugPg2HgnWsbIKnCqgMINz2hnjsEHndmx5AOTMrrFxp4vLUwi45pSWw
FiNCeal02zoO1exeOtG2fiAcRHsSIji9bIZMvcMvBcv0hmfOOKYodfzF7b/hQHAvvFrdjc8L/eE0
VBc1wyEY3PY+lV69iXKM1okdgSqEq/JgZ2AN2R61mzhb/D6hQtSX0b/GOkrpqBfGAVu/d+hkTYaL
NmM66J3pDB3A3LBJeqtCTrlKZ5+XezFzx4nVQGW7oI0zQolQwbkrxu5YYYxyR9l6cLoCenJysLNm
W9nWeWDYDdbGA0DVIuQKReVt+1wcNQcCkqyCncx0tqdoTDBOY3In322Pu1TnZWIu6A1xQwPBJ+fC
Bz9IycZIg7zNhAQMMSiFX8BZaltk8b+CuT06/xZTGP5X4mkC4xjp4JEdJMOH1KzgaXBLUcOGL4ks
F3uOE1NQW5y8GbMqq3cvbuPMR/b25F6N0zkJ7JmYDtAm3eIqroPt1CycRGLZoRS8DGN50Q2gueAU
MHH+f61hFZFoYkdHH1d5pj25WWEjRJy1VcfAcZXgp3o0RfUK1OPMnbTuI/YGAzxXP7KGZ8G1uZ7R
WOytfsm/iad7aWn6W9R1kllytHyv032Q+q/qzV8jQd0XV229Iz0g2xKL9aWNVsCk3ll8relw7EKG
u9hL/qBCclS3Ytxg/9C240zuSVAxfHU7YJnhIluP5qbFmo8lQdNcwdpmME+WSliZevU30LRkbSpS
iUZBDkaMiZXt615RY1zSWXuIS3vwSQB9YMy7i8boDddGhjjK2za0krziSb2NZ6LW+sVVnS2G1qK8
DCPjY51wHZalIb4L4881jNp38uhq0vCvYD8wp+rcreSuLhVnaIZsGTZz2Ix/WAsfbMRy+75r9VVO
JpPSabjTbIKobVj2MVTuXursyEjFo+LGQoXTUvsljBO3XPPhdAkUUcPClVC8Bm7XnDrQMasxtxuf
YhL8OkmhaMB3RKSdqwFJesJt8Ggt9+0s/4zSgf1hJPV60Ezpw56kebRpz8FKfDYCr3pVjsaOpN0R
JbqRszXK7p4ZqIfRYa4/JuGL1o6QDYJoV6XaXvOQJs8xI6XUni5pKcFN1EC9w+hhLJi8u9aFC/Fm
2TQU9PvIqcBDWH91OXlbO7UIHpHI3dPZOxWG4QdtSWBYI68Kh+e6R1m2idzgGXXaS7m84hmnJ8Yt
QVpw1t0KggPYukh9RwLAsEqX5gR19rRpPbx81bjsi4rJxnWEN3iIS358U52zWl31nthIFCb0v4SC
uBUKI0l8HRnFj7qd/qDDvqZqiYjUiUYMXLAZZA3zVhdg882K7LpO3BPgT7nNDiPJIXjklk5kGJlH
BFZ4/lRoYl046tR5KtgG9CxYa5k6zRHcwZgKdQJA2I3ZyWQqwnoBpEw/pPaxsedzoaWnTrcuphIj
uj3js3eDZIO+vvYTA7+UHkU9l+hwXd7n2CSTbQp0WjtA+9gOH41g3Ep9ugcKvmjFv++bGpIwxktn
dNEzMx/1ktcZMj2CXmtsZvzzzs1iPI6uiMtUDTVoANcstgogCa93Mq6DlGHbkMvXrnR1vhESt6YE
42/Vh6dw8sSuGrITEeF3R4jf2UtcLLOp2jZq+urgRx9zI5FH5mvMJGyG0bkGWj42bx50kH86npwd
9jOoyA4YsypMmivj3Q8nDH5BpOYb16hfYBR8Q5b+J3L9wJP3rMv82dDjAUZGpy9kHFTwuqKDz6VY
azW8dENj1S4rHcwTbly5dWc6ZRa7h46Fy4IiO6bDeO5ceY4S4Ed15H5z3sY7/JzDpkCDgdh66JbU
v6cmddhnkmy07eXEQN/Lj4LRDW8MM5fGYqa9SnkWhPJqfMbVDXQJbmCjeCQO6szMAgddt3Ahi/DV
LWrUGjVEey90kJG0LkhBNJJ74qchJhjNR5NZZ2URIcSKeiTRKdwIqD4pEgaflfiRygfRODEWazB0
mBzpH/1KFW+GGv4/jx8sbThzLN4NxrX4QllkY9P3GCsNLeMuguTa1DXo+nV3Lfq68zt4b76WuYep
MZ5iFBcpVmprxMBoxy164CXgjvHsftaZbaiYtjozqdmrJ8jY3jod4OqkabrtipT+DHqVb3nelZUj
iUcqJgXFCFkZZFRJdYtoWLCsjmrzgEu6uaI+YfjaUfd3CKKftKrnsNXsDCLt5DNUeMHAdYF+7KzK
UnwRlXfmRf5cttZYQ5ljK8SXky3TXU1jvrJLea/TngqlIe/mxMydjWaI78uZpmEPzEjbMrOEailR
g1AwpPYaYez4hGfRXONRhjIWzswJ+4pDZOyehavKY9a2gCAVFgBZNs/2FH0SrwskLUoOZRK7G7MF
nEgffzNNubhezNswahczcQhW8LzkmnYjzXhUeZ/Inhd2gnoyMuR9pKS82zoWQzBk8V4OrElEYuUf
OgZkglDsaBtFYBDCprNWSqp/te09MZdi7L2ElOOOC6wIb7HLAglxx4dZGpkfQyNAd4FVGkkY6Z0i
mo42byd8C+PNGvnN+5TE4ClKX6IqveCqh6E64R5Oxv6AkOZQaPNP5drlupN0bG3c3r1KDQ+GzG0S
ONNybVVYFErL/tWHFqFHDQG6JiZkRfkK5Wmen5VsLgbDWASS2Hslk2pmpmfpEh03RmkOSjf4mTuc
XbKnGsvTYl7jcL5aaWaeBhvnWRKoly5HQUXqyanB8u3H0vibYwM+1Jh9EZc6ASMU+VlPp9s08p5B
dsEC7oWfcQujLw4lU91SSFbsOGOKDhXAbOTqlo1efbS4OA6WWbwhd7P2TAw3tYp3KZsDP8wHY6MV
cXWkBO/eZGFdOtjhG6eqcpZRTvsIkLDcGYEX7oCghVul0ozfPgbFU7qebwTaUYPVRLvMyB4060W3
eGX1pU8v3OYXGRGHiaG/aZ5DJRHmzcNkNecudT9RWQfrJJvfC4+cMxKplGaiNsofVB1mu5abcE1F
P4KjTl+gTiDDLT7SJVOL6BeQMyLLt26RxKcR2Qm/No4PbGI35fUvo0l7NiTiycWmstFx9q+MOkdm
6Wb/5Az4AH/7K7TFzs8a46YZBcfSlPzOVvlazXVwcIHjc3IkJ+SEZBsg1/dDpBdHqGgnjtfm0pSi
/oaPZ+2NqXRzQBATAmZdkRqI22zfoK5ijWTeMqPY5SpxNqyTig9yiPVN7jClRRocrFsvPgHegOeA
gW6bhvpXwR4E16L2YOIWHl1cloaNHgaAOp4rEqGdBOlMJrxjY2gAqqYv3hrePtyVwqXlTPtiy4iD
dM3CeazN4d0K8jeni4/8c3t8HHeA+wRHiQJ0SncmIvYxLMR9hCg5M5QX0Hs1PXsyO/1JzPZ7Z5rm
ZlCq33e56dOJqvVyPUUABlHLokVJ3sBZXShwQNXHwADAkwmMIFSSkgIQz3o6hjacfifCiRXzsKp+
44rwZnp0QP20RXK1gLGFRLrpgDBXCsRg0Yz+mPRfha1zrYtRbppmSUKs0Gc6KRM4Wew6lP5rkKrZ
tgmMZ8NyPvCuM8ca8OX36HTXxlCscf+9j6W8StP48bTCWaOieNLk9GRSOyWdeHUGpNuIsH9A07m+
gprPd1O+5ZH6lG7z1BoE0siRBh+1TTOMW24gQXLsOKzQnyGVh/WO+NNbxYYRrkdVfaC+B6uUJT/m
QreJ5xDOY9ts+plbfzGNDbLx1mCydCIYbSxLk90drVIcgka89j12jMQS6ZoZ9odGy/PguPZv5cLA
MPH+CI05rDWNZ7JrWl6A+iss4ieJQWMzMsNAWhqi4w/O0J7U1QZesZiCPxGwIgxPh3+5lvocOqSy
DQaK+FTt53H8LvP5KENJlxOX2KAFLoEodQ9j0vyQFPIhi1FfF6MKLvQEJjOd7s3JrS+vTH0u+U1i
LDRsg01+hBzadMWjZ7bWPmRrQ2+JvHrIYuVPTnWfEMIRuT0dI5vtrtfjpZnsUqCWtq55V59mpve+
3YkncAK/Gdl+JdoECyYia5Q1/oyUJDqTvD/LPmVxzaaZ0rW1+zeraZ5c8uF8forsVCXQOuIpICF+
7E7hKF5q2kKkhN9VsSzqZcE73fAcGhUbQQjcGCE6ahGjsa71LD4bFMN4B/AQssZ6q6JqWPNG4+VJ
2p/Rs58npz1V2Nx52rs3F9ffYDevkRV+RwbOq6Qbr6SuXyg8EO3j5x/SHBZ0kVMDooimO4OjPH+E
HhyjyeXBzwWXj93cmQ3T8BDmPZM6sGo4B3eOjcKvLXh23cXb2Hj3qmD7YaieDWCLO72yi/dsgJIc
z6y7gk6j60zebIcEkrzQ75auv/XEm61UU58woC2CBSSDFvKhjmPanyPEaJ0RVfvUa7wNy84berQX
Uc1HzPPn1upH6IZ4HNyi5N6rmrc0nrjEkvJKn/Qchx5bsyQzHpmmZD5olxM6PSBEeXUn7Bu6fvxU
oaQkjpjYYGbs+3Ysb6rgR6XIQ2Df56conC5eJJ5xRbIfxyQOT8V5ME2Os7jn7XKbVq5NzxiYF9Ka
tWX+oSJ0dHQkz2kav+q6djPbcpkMtbvSxmFiN3AdEp1bvWkhTYr2E2vmA7lKZPFE+k/sWbuRp4jM
lxZ2cfxIYs47iUoPDeq3VRmE/dq1o9tkmtdRj7ZNo5I9OvuLkXApq0jyQg1cV8ooXgbStJWsXrCi
rWdimBicKgQCwFc6E5aTqwW7EHQTGhNiOZktoZmvThS8V8sukCVZWCfGsty0ciJNlLdpI6WIScbi
JIjLuwuAqdanBxr7axu1Tzoh3mdIHV9dW7IDzNHt5+TfTgW/KlGUGl0Y0zSiklaEsx3NWpERJlgh
ySnB9SxkQMmHBhSU/JNSLOxb9DOt5a5ctizrmjAJDGKMJRK2NkRvcRkBTuuZfvlk6/ymVh3vB8/k
UZrAgmauec+S+YVUdu56jQK/luMDm/hsHRY1Eq2A/HKp189VJCEXURRFkuA2cwa6Ujb1W+3ExDMz
KFGpSi5NwzYste1XkH6YopV4FE301dZ0SxXdOTVmpx3q0FCXOqRgFjh/tu3Y4hBsHsJmpklIh4n/
LvqS4fDdRMZF86xzTyAX9kZ1m4dBoOO0UI5P4wFB1T0GZ+/HDVu2NiS9PG4dRinjeNbnCbHmVHyO
EQJXLC1YTdlybIk8rFHmlQnhlwHZkkaU+NOQ2D7BI49NLM+ibM7Qud8BXXDbtXnOScTXq00DNwWT
5jM0MTi46v+4acT0GpwiPzMHIDWSfdMEbKklsxqXuAL7Cgvo/4Dcwba+hWl7GEN7/aBH7OscCWoa
Cepz1gLOAzPZo3TKjfVc6v0OHMPnstSwzHJLM2DfsLFIRrb9K1T+apXpBOJFi3cjQg/B8oT5WJGr
n9yNnotJ/c5z3z0YXfjZdrx9uFpOCTnSLJItqK0jQs0e64P0IpJH2ECtTKN31qoSct8Vue/JmIoq
QYwzkHWKx3yXVdbT4EG/cfr+CWIJpVUEPwOOyzoJdfLAC4YVegxFqBperMUrFDXeq7CaV3SEf4sU
fe/ZfY2FEjp5W0K6ApR7bKOJHVWp/4sskFqsC4aNE2RvjTssZqG7hYbbR/757qTmt04OH0HyCGuG
gvlnztZd1GSW9Tp/hF9K1GAhmxR5PMffCn7+s93Tc+RuKs6NXv/aDCxO1Oio/UeG6UrK52yevtxC
XcYsJuBKD7pvk392pRTtLdttQm9m/aMg7OXFkQmOUmxnxDJHa8wfi/5f1H8ggM6IhNtVpAefPAJP
eb3s70qAd3HhPiWkQZU6G43Ymk6xM3dvNHPXqGGfPc03irsBmQspJw3iHMJGDpAh3svcdm9R1wen
lv3Kc+yU2QmvOeAp0lGh5NTknoUOG4TUhYiBcc66dmxU/lTSDt+wSetNgk0fuZ0g8AGD73rGUMD8
2yPVkKT0mx6N8k/QKWE8TUqkcWhBB34Ouw2Bw6FzX+GQcz/6qTQuc4s1gWssY9/EeGljEa7hE+10
dRgtXRpEn4/S5KCNYT6sDJOaA2AL0X0M5nELf5a2tyTF1AyeM0fu5sAw1yPklo0wGpKmImwLMgpf
W5eqoDDi+cxSO/BDi3Vtwd0i6JPIexD0yNJcESxHog4SWRg3JtTkkE00AG/rChXrXin7XwMiQ4IQ
hBXTlVtEsZ9oB531MHKqGaNxxabpVyljTMI/LgTX08BIHUF1yOChLWom9q68MwJKTqAB0BVptb3Y
qiP9rOvZBpAQ6kXh7noPtDlzipemJDdNzSaxUPW+LMoXhCzdKhGefWZLQ+wTITMpUeDtvOsgqvwr
wx5oB8EGiEmSJ8OJ3/W+jR6B8H86Zv8+jNl3Qzg3LtzS2RtGUrIZK/ErJGQxO9NXXojTXDVU+87b
FJFHDcmds0/oG6Y39S5N9R8s5reWodDalIgbcHP/YtbdYy4crxDD+ICU2CYNn5JhUoAUxGvaVfk6
ja6x6QLntbYZL1DNNofeZvAfFTT0Hjlji2x+L2TyWTnmgzkzi+bT+xkbfbzxB88M+Vj3YMJcTdJ6
JJItPcL2rl5INvOsrWamhGNURTn61bKRNgHDsOEXkAENq4Sj0pOfOM35AtXotkJzIUuC4swTBOtu
Nj01uvGLmQoTHihgrrL0jvPdebZ4G9YmOoQK/9CqHNtw1+rOkeF/05ljumfRhOWUmgNrKK7iwSOf
PYfTVCEVaj49x00rjgaNMxiHk595I3JRS5g9sRVZsR3m6g8kFHEf7ouXW486YBAf5bg/1KTi1USz
5VXNsCwMMq5sVYOixCrHYdms2mg8If29FvDEm9JM1hAsNK+e10lthn8wrexX06sZZikCfR5KgiyF
n6Y1OLRKOP1qKGm8srx9tqBEA+nZOu50sgkKWBNj9euM1lteLtIfQAUs9HmwwddGq2EcGTvZuiXk
RiobEnbM0HsiR5R63VVWdqZEBu3K4C5kQh3LDZtjz2dYMZ8rMPyHVug2Y0rpwhowIacKOKitjoy5
yfjBiiB4ZuN29qbsOtNjz11+Q0z2xIF4CBHOM/3L5M5K0BJgqdQF6aqlKbF+l+FOJyb0TCJf5SPI
GH1F87IxsvBOSjSjwoicjn6+CoSkGF3IDy9HyaPpsqzTqgS9FqrBPNaIcEnqT9bLl8xFVBKhyN6H
AU99i4lrKzLjkFWcnsr7IxsWYmZ98mS5b3TwvoWLwC4JXbl1okocchtdR2xxeYxh4M/ojOlLCa0t
urFEmmOe54QjT5VQx5yy5lBrwUhijqjWSTlr56A2n7O02Xal/LWhTLpF89l5A1ZAVMbrbhp+J0El
kZcQwYjKygg11bv22BX9wSWSaO0l5vRWpe5fUE9YGE31jgHwbLkYBDQObXIKQ8SGuIqQn//NXfpj
dezKUya5izEPSxEmyxUCDG9ftkZ1d3SotmhNkDVtcqNm+84ik8ADrbMJQ2HQi8TCrvPhnnVB4aKu
XBRrtJoADlrbQ9ofoVL7sgtnse21RjJuwEG1hHl5RvpEyqMA4uKK+VKpqo99Iy6690kulqKJ4KWI
XWcU509dnA37ci6BO3WjE39kAmfrsalCrug2jlXx2kxuv+Ek0RQJZw6iixasVbzV9LE7BnHUXAaa
ZgDw3eusxjMAjFf22FtU93SuifFO8jjmnz64eyNn8OzQ9XRmvkOc8YUw9QF7xZ6R+YWg3fHObpOa
IHBKSlD5kuK5pwFAfWiDSfXy6dQqO9i2RczjGuVfCaYg2Ck6FAiYaOeIruYjJphsj/lYrbEu9SDs
ILrzwckjLJHyaHO+w9skmhRRXzjhUlPF8NNzMnJDzWwyZMpQsGAoj7aiKqXnkwOqXmZp16dUELm9
LhKiOhFXa/MmhcXxOmgyfYTEyHKEhOXxIpF2PucmUKh9l/XZCwFKMKyJR7qTI2zfTFklbwjOGP27
4ZyOWws9xj+uXH3cqsFwJXOMNHkIFKs7bteAXAsYRAwshxHLSguRR7cjj1u5J/I0jhmp6JY11Xui
lOrsTdK9BGvL0uptzrB+9MkSZpDoWnjg26qm16uEKA2EgxWJcpyd/RbKowZQq3HAELS9r0q6/ljm
xbsMHW2fguP70eOiOtl1BqiHvX9xLonV21QlnqQlsC557mbPDNcYKYffDGG+RLQg2yOaT9ThPJy7
GjjMRmJfOgpUb/eoCLNkFcisHnzbnFvoWby1yTNl8ehugmGmybAXwWVFFtpjmZYREMNcj4l49nif
ScBpUWs3gqKC0fTwwZw8vWUNOg83tNyrrZndd4oU7CEYmZKHTYbAx1qCBvG75J8gSBMfpTVfmgSw
quGtfIU8Ee7YyHOOBBEjw6JJdh4IrB2YaudF15XasGIrnmdXRbsZlc4hJu73CDRj2AtV2ffQJqCL
fenMJI/9Q42CoWsTb42tPgIkDZ/tbjKwfMbdwLFZYcpa47voHkez732AQQwUbK+oTJJpHS7dsLVS
ylDY79axmhoxgihuxEZGwu38OSNXFEpWGX4bCHCPfGu1tY2hHT2NEe6gkbWJvS57W7Fjh6BCBWhl
0yXoleLJp1D4cS179vxed7MD4ZXlA1LcYOvhxaceGrtrGwrnM607UjIL29z3FYy1VitASbaaJK+t
t6PFfkUInCkil7kJcCXmp+FhBA+4Rzg9P1jZDKGjjQd5q3Wz3xOuqS5wFtuvtO2mLzyW3StfSfSA
/o+5UhHZiMYSp8UFF4mQ1EzCxpwLOawA2pgMS5JOwRDFPvkD0QP5IukewgO0BpwF+nghDzFRmxqj
1qPMkv4TPKZAc6jwrPlMbqjSmcj0CWvdeHwRU2Ikj1bNAvFSWcRxYiJlNCa0n7iCXKdVzkPCOIDR
Ee9iKcVJ5NR0doC8oc2GHXtzeTAL+x+CKkDz7CoLAwJAZSxxggOnqTleQ8gOrJoorNMpeYKvgaZI
HqY6+U3aYpcZIcRWS6wjLbzWktIoDFS21ir7JQJVg2za+hKevBcCML7nGkcDMMhaA6EDKCz51jC5
rZoWdjVTM5ZIbjWTXYEGgowk2wcKqh05vJj/efLSD950UKTK0G9xnMROxt/PRiFfk9n1aBXBRE9t
xQM07NphDByNJVIo42yGTUMUHOTMSNP6o5xc+GMdTwFINCJUb6lVflMhUByBv6Kv0oHLB9s4HEJM
b72z8XTtoTBc+02l4WsIUUBVrNuqSrwULHN8IbRXiDuP+uBoa8OkToOChqqgdtdjYDkH5XikfZbA
54SV44FrS9TniDJZIIDwc63wpRn0yufeHPaWVCAml5zTHiqKO07TihuO+Jg0fCq9kmHcxNaAk8+C
YUrF3EQCABtYY3ZdDRGp7nBqdHPcd3qoQITp5ibB0IQshoIm454tNO673lSPjkPKZQp6Sbnyb7Gv
47YhwbdJbMZJLABMs7FOjqzQZpk4JMH0TN6a0XG163L9TUhgKNhFzl0DbgiRy9P/dBJJXRNFzh2k
OkMXMjERI2XEZFD+lzoDt7izgd4T7VQtABMMKs/sMn9wrgj2qGDvK51Uljom1wogLnIakRIxGXRH
pcQrlf5fyobjGPLarqFdfLU5fcPYJr8dNneKbvnoklbEu0v1JtLBXnUL597tO7VlkwQyKqhfJ/La
13bR/PVC23rAZ1dmzpbVo2jbiAERWJgYnx0UQ5qCpNhDvx02Yb14bzXENIHw/pI2vNC5ErrcVo9m
7vRr4Uq2f5EkL3DGmojy7UM6nFwlicybMst/pdLpNMox5y+oQeW7ct534LMaJoO2hU7Zyu2/bkxg
tsAHnmX75EXhh+eGD2DKOq5NYglDE3eWQZbX2p3MybfK/lSm4Z9ZGMqvquqw1PQO9kt8pjzIpSZe
E69+bWPv5MbZR6+Pp1rU2zGcvmMkCuj+aDDmHGVwrsU0X9m8rhpkipKkGXxhISxWobMwpMmJbTx3
adxCmuAIcET06PR8UIxNAYIoEhxcInsBxg8/ehfdCr1+zCtJMlmUn5Mx2sW9Vm7jfvhMmyVyVagl
ob15axLtpzHif0x5iW7SsC4JdyS+apIBzPfwZMGKbbxYHG1W5fTQ843pKeoHrpMxBEtQO8ZVxMxY
+ql/S5th2xBsMaOQJlel2RoaGDYdXMO6aA3w2om3h4jLsrBM72kTfARR/r3U5lRHr5pQHxZJAL6j
yle91L8xM36MlXk2M45VpYFMNIzsa/Sml2wklNLx3thnhH6nYDcQ6uUhb6i3dW8dazSFBMyfDBKU
tLnd5iV4I8ibF5MOeUvSZ8XyMLzzee0VieCr0q6jjTRc8GCiO6X2gDGnKg423i/QX/Fq7Ix9zMqy
zIxvd0QhUy/eeAK3KeZAXq2sqj9ny9bEycRpRCzng9sRK5N2Ean3ti7GCwJChgAwxn3Bsngte8iq
ZaMgxk7MLkn8pOJARdqKXZfm5Ubw3nDyIGcjmkc7CEb7WtZqK3A2uJKYKDyyr/4i1TD2FbszrBdA
D2q92iRW86DbRCHkdcqSpH61tO5VYtLCTmFzP1Qoi+yE/oqMIEpTadobksmOZV/3jHmGegO7lPMh
M+1TgMATd159i7vIBuZG/ygsFAmdW9VbqGN/jMRJH+jME1scseIFe85U1F+wNO3aqr8y3HuNR3Sg
ZtI+y0QD6aTxXoc40gBa/U3JMkzRG5fdKSUooNK8h+8jXVI8IuwVFt3rzgvrf5Q88Sqp4je5iB16
PgCvKA81686tVVT7xV1xoFOPjmYXk9aHtMBKmwuDfhaxVvQcgSvBCZkxJJjYSwfauhLDuwo53HAj
3vXa1P5ZsTySs9M/R1nVn0IHB5tXZL8JPmr+UOoy9C8f6RPeJFbAjW06iZ8T6bmC6hH5qMMRp2gn
WUp2gBG4A8fbtjrJQgV3KHSXRZzIwr5Msme9RJgrI+NaR02x8rrxhx03PfU8ortrCT8Ar1CU7NQa
F5vXHP7ZTnVdAiV3lYbkRuoz2gdeaqPqniHCs/wFOmBZQK2YX5xEpT8Xkhql61kVBCMc90prt1Oe
PWeR8TkG8mBlTFGmLn0jA25+MwLZrA0xvavcJI0vnhA7ErcVdvVfwMwksM2GzBpIX8PM0dvrxPYC
FkB7MJVXXXjrkUkK94tBWTJbDPphAm/NIr4kjvph/L6fyjxdy3T6SFQITYXeIOJuzSy2CwYidNgA
DohNccSlgGg551NIrWwLbw7UqRy0bWdULX9JdhLs0e9JWmzDwsNbMYgTtELAnIwg49hJjrDpN7WF
dtkY4hqbb+1uXKX/8T9j7RLcTufCpxL1MeIMFqhBnb6SZ/+gIeoaFgSVxf8pJCrKeq4ftXh6NqLm
hteI9ON4CrG5qZMXOWdycO99piMtbicemugndI3nMhZQKVLzAdn7DmRtvsyHQ59B+8l2Y3SL7u9I
nCCAR8Rnhm5wh1dkKJA+sy8FCmljbgR+/tEhjpjbDwkoBj/QQ9pknpGmlBsc0K8mDTh0xhhbwAgk
mePD7wvdtyPuClhlnNqFu4zHzD9CWSlH4gB1dRmsajaOi887eU+MbiMifZEnFeceQ0OESHLxzeyz
Fs5CCBwFXHiPhIAsFGAHPCrpWnfKV6l7ALDiPvdJ6yN+dfC+Bx62KEOXhmJToEDL3F6ssc5dM5u4
BjfL423DNp6Gpd6mQ3ArLZd6JcaTU0fGGSPdM3A7fpJ60n2q47fBHP5BSB1XjSIvGu35kZyOo5bX
6hCG/bPQnJ2yPZRtZXGl/1zSF1LAKi6W4KEiOoB7n9t2x5geo4HeXnvVsoWNxd/sekeUWBzsEMsO
TgGShPzopwwbLAmNIymSsTZsgpR5UmbSrwY6gK2QFWEHerFJkq3Gooj2uYEPpX/lPSWtyNQNh/e9
0Yrr6HjvjWiIhcH+mVfmznDKCwqBbONx0U6VYCRctscaPch6KOzvoR2/3KjYwQLAnKlrZ8ytfxjg
nvpJvSGUvUF0u9tl/YUinVcgdWo2aRkxBaa5Z0m1YcXLu6/jr5fz/KUqyipGn196s2BQIkQDXBKf
YTPsYKCTgxQk1wxTBaJQ94vshReQU9Qo0OvNlBwXhw/K1VN9XU5GxzwQGPjUKHhec3owGoEuTfzL
UvtKrIbGgDr2raH7LWO269Fy/srohbbwyoj8W7UT0vfYMP04/Y+682pu3FrT9V9x+XrDg7SwgKnx
vmAWlanYfYMSm2zknPHrzwPZ3rvF1kjjqTpV57jc7EBSSCt84Q3O1FWybkp6BuishNeInFN/jVt3
IXSgmq2T3Td+jwAeXjNg44YtAvAQcftSzEWpb8FL07Z0RAvndQpUK/8yk0mIGAf3AjL52sgz1MUl
uoWtvsg0qMJRE5ynnrOrcolKJLWX3refB70QUxnrbHDLiZAn54EZXrqKc6uPwzgRRe6EU977SrAF
XJmu8jyIqCxroT4rEZSg6JuM50kTQfdIKMllYboH/IZWoI+5jKhScJ6AzkNfu3aBd8wC3AYgRFQP
oHMTuj5Ei20QXZro5Mc560VKvkNvvbzFuBISfg6rVffJVETw4CFohfJLz3CfpDl9SVLlGdDUUdos
RXXfczMWZVhQf6mz4SJO08cwKW8ClLQXna0hMK6CsA/tTeEg65m40C3HqDhChjqwC4O/SdWvflaS
3NESQ0nYfBrQ/1+UputCIudpmiGjXwzAP6RfGhv6RxCDVA10i0luaCups6n4xgycGnxYmXQLOtH9
zLbEnUrP5LF1dbqR8C4pmGb8oOxbQ/QG8FqlnKhncl2Xcbow+wRkgHdrkPDN1azfGl2N8bPNHeae
AazJY0BSGojELnuARWguU0M+Bm176DskUXFO2zc5Sq5V5yzNESebWNeBIiLm2wgsTFLl2hDOrYBu
uoxUk4J7nByH0NIpZ5X1+OSBXz3XM5IiuiB1ndO2m3AZ1KKq82qU8quQaroKU81A9AboPi1FjxYH
IkhQQ5zElaS5gQ032SiTTpsHYSEvQzxSzpMe1QuKayosETQldYwuLbLe+ZC1EB4yhR8wa7w80p9t
B9sUulJ1ROVs0KnzWbGlLdomdG30LlJswhHzzA5swfVl1CoE15SrcPDpPWEY1DrU+EjJhywf0PBE
I7O7yWvR1jcJLmqU3fJKkTSvOhRF1BB905VfG4az8sbcgTsCbh8RzCKkauUJx9uONbH1UscJ/AJH
085FnazG3xYwm+uvUqgWCLcBZ/yKRED6YmU6gL887/A0QlAMEzvU7R5yFQiBge5IDqoUXY95nnvO
i5Suc14zvL15ggjYpaC+Uc2x4SKZ9t0MfLiNMsvXMcL3d6ZQQXioIUrvODpSC9iJXtuaEx094kkQ
eU51bkMixzkgFhN5HOV0IE1pp0SU6m1CWJxcrPACZ+7yey47SMklWX+yLUxhPiAb4F0lBk7HkGZ9
oOQahTdguNKjKU6d7LnJdSYG49NB+lj16ZWzSI3nYS0xgISUTt1oJGp9ptIMmSvQWeXtXibBg1Yb
ChphkYFhb9yGKN30BmrlODZQsezDnDwYNQDja+shE4A1OpXWCU++KxMxEctYi1ZwcTHBBdBOSy6E
P6TVsf7YNI3nzEZm2jkO4NpqUIpiX9qsRbSvSaf1rrKeR81xvjkQo29A4jSQW7RW9F+EmWCTWYY2
teQqHYyNVLRAbmrLomuSOEYOCUFRQwwq0pA8P4+L+quTUPGuqHvOc0KDZaLa8totfcVfB5iI3FlJ
b9/Eti+62YixAWk1UpSjnZJsVHSh0RKlFbAr7BYlLHCtYioyAaqYoZOGR4UJGPeWZyLIaRi1WyBB
9PdTmZN+wkP063vLE4kDRCKqrXnbeEW4xNGVFL32ME7NekpOPrjIJZJR4Uax9TReJv0Q+etGi9lQ
qfzKRzto4qMteyBVVSJD3lONGBBIir7fTAmo1Z9TadCesWrQ+xdMG4joqfgZxRoxGRy3qRDKcI3q
vq+yrOMQNtPyWjXmLiowFSugrI25noq0xhtSk8GswbX7xQ6lsq8VIKVLajJQobO+Yg1V/AIIfhGJ
5iLJwFoKVDrXbpJTF5Pm4LnbvvRZGVrXrdZuPkZPCoHLRdSh10ZSDNcSsEQOVsfDl8GsSPBBosfo
CsUDHqpYzCY4H+ipMp8aKauk7YbtiOqIt7DbGqGqV4fT2gAHCpNcLouyUpa+blSbwGhtfUnuNOIF
ZmII6aKqiBxi8URzuIJBQlWODNMb73UHThQaQYkzx1O6BxOjWaBpqbaAze6RHWHuZHZBq1BSiQJ8
YqcLr5KNdtaPyLqBgsBFE3whbGU0d0GroN3b6DmOCYaXL7Sy0a6Gsda+E0igv1AltmJuR4y8YAuj
JwIW3wbznOBkeoN4MlLncIbjdtm2NVK8+IDj+mclzZOEbLDK0Wravhp12dTWH0LcW9xLQx3aDtd3
PbqQAfDVRWXZLJSjwZlnypCXNGtHnH6BLlS3nSE8fD9CDWSEAI+7DBIUmq5slOeSGfS4BGnBpr7E
tB24EGiBr2qO9nRPF3mCjlfuKk5oikJS5iHMm0ZMa0MY0cq0cgoJWtiNzTrxMY3uwEIkpKoDwXCH
aId5qZRNM4J+dWLn5h88PJw+dc/fWgSkk6GkUx2SoeyUOWjU/smsQY79A495P6SJ523LBp5Gl4KC
1108KJJ0QAnet16UtrmgEqJCfVFQrwkZlkoVmGs/rs9ChTplGUr9Ae/Cyc/RDM7BFooLXQ91Gpl5
qZjgQ+LqGaqYXPnIL6yCogWTjujaY1lkQKNcVA02uJkG+8D0yfhaRwk3Zp6BI02UjCTXoUxyU/Y6
jz3A5e7qH1pL6VFvtewMrkztgW1AexOzizG+q9uwbmZlVSCqozMnCyrHUGVkohra3Gqtpn389Zf/
+Od/fev/0ztmN1mMwn36S9okN1mQ1tXvv8pff8n/+Nezw++/oj9nGez1/O9ommFTy+H9by+7IPX4
sPaPsmkruBKKfYa4Lb0FZKAWTdr6yJsY2l2KGtWibxnwHx9UvHdQnQwfUz6UD3X97UEpzLi+8Hvn
zB8CzwfW25PuGW4G2xMoeyPWHx/O/PlwjmVqAAhVwJJSm97/4RrjwqQzEgfW2QhVG83S3K2+ODhX
fnJV1juHcRyuxjJUtmLHeHuYQutbZQT4i3W2QJLE1HYNS8yTjf7PMiyV8Pzjq9LUn45nqjw2y1Rt
01BJfd8er7N62Sg4weLnV+MpITAF6uuuP2vTKkawSnPPm8n+D9GqbK2LCRZcTuHqx2dhv3MSxPem
poMwt4RxMn6EG2NRU6ve1oVs7oMRjaPnOhqNvUyaMqGCExfxotYytpe41/R08fcPb+jCMg1uo+WI
k3ueORHSy5hNbK20C3Zs1rVOmtOTcApaHCVb5STx2W4tBDLOPj70z6PKVAUYl9cjSx7C29tPYjT6
iZJw+3EuGWF8GSMGuAg4OsuPD6RND/LtHOVIYB01Kgq0y82TBx3qSQmNXVfOevIaIOcygmKRQA15
cpDZu2JDknSDKruAR994NCsbc9CGJfBUi/rIYKWfnNB7z1xIlg7H0RBbOF0z8DjCmygKvG2bKbcF
OpaLHGb6Bh7jfnQNfSHLXN+lLUYnH9+In5cN7gMlJ9PhoPgSnIw1g1zSVYG7nRWOml9D8B4vrCDy
drScwru/fyhLRZVGk8ixGKdzmdoCT1NhXPlGxKalufVN6egAZQtH+2Qev3c3Ld0U0hAml2Y5b8dR
MTh1GNTC21aKkZtUrzTE8IEe53jATX0M1FpiSQcSoj3gODhGH1/pu4e3plGlq+iIns6gNnLbQgDt
oqIvK4gKaQBSmbqHoWbwzMz8W6EOybzKDXvz8YF/Xi45pMl6qUrblI4xndgPq3KTDc2QdYp75gKt
3aLTWT9xr+V5rVHyyJhIzx8fT3sdlyfzSDOpiEpH14SqaidH7JLS4d3aPUuDcNBX0iSZWwwulACa
UnUE5BGHjMeALBpTXB1G9Bz+F9EhkvOTYQoFACTiMKxqZxVkQTgcBrSeBUKv+JMI7OsOWSOuIzou
l5HQ63zOogcgrwcPPwsNgYxNS7XDn/VlZ98gGALXrQiDR6UrNJ9AtwSljHoP/qRFoJGOJUEZoXnM
fQGloBbaIrMS61q4pA8LymLO87QLPajkf/YU0BBheYXVouGAL2t/4VmxiisQhNwBuSH4BCg/p0s1
TwJw+XHqPMVgFm+kiT9BEfZApUYETayZlnU4hww0qqu5L+pmQ0mAbLSGovglRhDzDhocDDa7VDRK
f4GpfkEHSChnTREh9AGboLpFURkkva+bCNvouFtFzzblA3fRmdxMBEuCcWeXKbk4lYAcYEMy0vok
sRE4bCkVkuemTtl/nrR13SxqOvm3HeDVjVpG/Tfclc1LCSjJo1ZkoROE6GILaZWf5GxEAvV3qaQZ
EnxF2pJppeyPIy4MHqL3etd/VfUxuA0VJwSilWGMMK8H0d5HvlJi/uRRu0lQ7L6LaQ6XZwEa1ijh
6om4dzFu2iRRZV+Tx4A7QVKUvm9EaH1wIQ6C6qccj4kleTIQBlxx7mRJdwTId+7sQNSjjZ0l6Mbf
I9iDOIkd4Fc47+ji7SmTc9M/HufTKng6yqWJVsC0PGvANE7mFfUGGpBRsB1zN1ygEuLjf42jPWbp
41LiCbQcZSC3Hx/0naWZ5YMBR2VL1ZnNbw/q22rWBqYdoKSiCHdu1UlPNdWU8kX4NTaZHx/tnUvk
aBIYsxDUPPWTJXNQVVtHhSyAiG3BlVb8qqPqMZBYZG1UAfa3K/TNjKj9ZAl577iaRZjscGRaridX
OeCbC7Y5Crd+TvYHewN6LullvnHKKIf1ruCuuLRw4fwkynlnqaSIKgWJo20I7vLbu9sFYxkhBOpv
ZQg+qu8SESMmD7No7oRoGpLVj+H3j2/xe9GlbuhkBJYgrhLqSdAs0GFVG0wKt7kI07lvp4BTUqLn
0hyQtK4jiswgOhZeiTFXiNIhTZi6/fu7MCsE4Z3Kzmj/vDUqHvR5oIVbNFXKjchRkIQ+HUy9KuWT
ITUNmZNZoxuWoUGpY3/Q5ElsoUc+I6oogi1eJam5iRVCvwtGu7wQapI8oGZTPdtaR1M7HW0097PC
iT8JKN8bXQRUDmpfOqHeaXgTmFabhaDGtrVZtkhn2PehDi8dHP9eB4O2yXGo+fubPxkR7VETnNu0
Cb8dWFKbZBMMHCC0yvLPDCAis1BpvyGthKNzPGnEZFhOGaarfnLgd9YLticGlyVtFiv9ZJEK3BII
UkDaICrA8kjPDs+enrZzu7Pb249H8juTx4Bsa7KdqzbhxsliEbttm3voUWzJDSZaBF28LCVUDjLr
ycgpE358uHfSAkOzVANeMHwIcRpPdaoBSLZovK0N+4H+GvKz4Rq3csX4ZMS+dyDiGP01GDbJwN4+
O4BzgxXGROEGjIIBvHzIklv4Nuyaj6/onanB1TAJBVmOI8yTZ2WZwh5LjfRDelRRqBRP5qVeeJEM
9n5oLQOfWBks0x5lmTLNgk8u873HpwOYVR0DQyWQaG8vExMaHpaB5hNgJHmW6zbUhsywn3p0Addm
ogTJ379cU2gEwppDdcJRpxP6IS6l/1ONTWaJMy8sQbRD3wWkhkYnSo9yaJvvKKzW/kbF8yPbemFi
o5ccl2V7+fFNfy1KvF2QLMFWyqlooA9/yu5bLBH8miYl/QiABbgi4Q2iAGZs5tCUFz38FLcVXxN2
JAhYoMosqUKvJBHFUeReVs4nw/qdxyAE5ms2HB8WyNNBIDJHFpZWkIPK9hvlY3TRGljZStul5zpJ
5vrjy39nfRD8R5anqjrSvyeTVrSqpjZjrpwpsWJcdp2abSM/9+8M/NpWHx9qivrf3miTI9mMIUda
mnmazU6O0UZEaHsWgId96ipQFQamROcVGfliApF9qTMYdCo94E9G2rsXKXWSLpuiFFHF25FWDYFs
jHFUznLsijdtF2pLjAzVRUrmvvxfXCT4aNsg+aFIdTKHQ5EIXBIH5cwSUK+T1hkvy6KuFmUd6meF
W6GolJu0EUKEBz4+8nsXKRnJJsNZ42GeHNkwgqDV68nvrbO7LboU9RyxblzCZdPsPj7Ue3NGQ52Y
IgGjlKLQyZLYAy3UUjUlCoXMPVppvcxREVPUkQgiMpeurVziFn9XWtF5E1hbRK+bheq1UBOhR/jG
9SenM+2eb0eWpU3pLeUD23J+ChfzfPD0GE/vraIYu96mL+boywa+W1ThlitBISGIh4NFWq0H+LWw
VQSqGV75NGbhw//mXHj4nJBA4Vae7PTAIvCV8xO6+kjKrasg2SFlEc8DVYMejFawRcKIP2Mazape
Ab0IKHcsxXMNti4N+0/WdE3/+c6Q+mv8p1K5c/RpTv6wxmKIyJXHvb+NCm3Co4OPA4joIEHrKYYT
rCl2tbftgA2wBFE4Q+0+fDAkGRw4TPNLhtFa/NkpTWPj5GER00/hJhUfxzgtZOrO6OlCI9YUYTwe
zL4Mnk2v9xDrGSAvudqE7xg6A6UzT1OMq6idVt+oj+DFuVX0Sczy3g0yAcBR12SD1zTzZNdToMCB
Aq+Us8wtoKCV8VeAUOho19Y5dBT7yoIHj8t5ody7sq0us7ATACoEapEK6nUfjx3x89rPHi8Ng8fF
IvVTBEXs3+iNIFijnB9de53R7z06Ck9GigPJ2sTjHaDHmBrdqoTwRzKfEa1MrHp0mZLIIFfCSKel
DaRF8LZxiLKvROqY36AcxbuaWBAhC7/RoB5IrUewLg6LagHhhBZbpFjJXouiMb8oAdDWFJFVVyOD
VaJHymU+pJWwgeUuPJnPWhP9/GXl4vYOpSx1L9t4NB7xpPWQka96ChvF0DPMFULNewxTgyvMcHoD
jxqpfcs1RJCASKAhBuSpoLxTeC1NMpJ1xNyUBDG8mQcwEVttD9AUWnQKblRGb2NoEzHJ6U4DE0sw
XdMxmxQtTddZ7uFfoquQt/7YOf7jTdumem3jfMvyoaQLUp/89Z/3WcL//zV951+fefuNf66P2dVL
cqxOP/TmO/zcP4+7eKlf3vwF+lpQgxU7lsPuOFXg/mosTZ/8n775y/H1p9wP+fH3X79lDY46/DQv
yNJf/3xr6kShjPLDqJx+/p9vThfw+693L7Svflk2Vf1SB0310zePL1X9+6845v5GaGJLqbLl0A2Y
5lV3/OMt4zd2H4ftT05bgzkF5imSJz5tLvmb0JlqlOhVFQclm7eqrPnzLVJPIciABdV+hBx//ese
3PyxevzxWN5vtr0m6v9eZKYogwqvysymQSxIN0+mNbLleaIPKB3CrroyOwvFKuPWb1KGpE3hbmk2
0FdQj2ybp8ZNtqPXoA0SQ3zLNiVaU7qXAKyWi479OrhtdWfeoOhj0e3xCpw3UD7MJ8lrc10A52nT
4D7Xm10Dgpn+9iJWx3nf9BeyTb8Ofb0CUHyveefNCEIxyteWbOdjpBwtflzAn5243Y2JXDl5gBtD
N3dbkKgOep0W6/VIRbiLlwOmWyZWH4By6BXGF9hkzJS8mqFBMDfzcFEayBQZYOWV/Hms20vVqrdg
41auiSeXl9MXHh+m0gWeEXCgrQfIsVft2IBzHq8R4kiMAOBci+YqRkZTiqF3f2zRf2seXQbfyqzK
vtens+TNxPpvP/X/4Fwi3bUYWf9qA/88m+pfLl/K+vhmBv75rb9mEtOFcE0lJhbWFLT9expRQ5eO
ZJc0qaPbbN1/TSP7N1UC03WmNIEhbhDP/jWNeEtlRjomO6wknpd/ZxrxlTeb9TSPYBsyLak4OoZJ
V+ht/OD6LpizocWnXNJ1R4nN9Wa9G82ehf1gw1PTtS+gllbUM/AStGZUBlZg3mYO5Rs6ZrTasfls
b1C8TgaAr/ExQRp/tCkMhOcJ8pxF8D2D2+6nDyO2RWriQkKyZm1nLuH8Q/L2UNZhdFf9WkseoBHD
C4AhOLhAxmGno7BUqMUm4Ke/lHJcteoR6RUHyydih5mD45F3jdJvCmoQdDFSmliQ5g9hW9LkAcmE
4KGfh/OgDuYy71FRw6uxFigh4cqEBEkB1bvt5hFeZ/xgcHszv16o7cDOj6Cn1JCnQYunfOrUp9g/
6qAqnQRovYpog+4uoSecO6730NKYcHe2MyIISHcA7MR12Yt90GqPVSzwsHSALH4Dgd1u6Dnhdw7s
19eceNG6CgL7Wn+OwXmz7JAqQhL6i6oaFWaUYB15+Ngx40dnynNTxVUzPxbJg9XcCEDokSc20JYX
DrQTqAzbyXggrFl/tMd2ZY3uEkN12hz7mo6TKdCoBcdmWvdgrNlQ1fmQsqM+Vdauw0J1+kepHi3J
LeOjYzK5XU8cgg4tQhqhPrr3QN6D8Ji38ZLOg6O4m1Iboacgre4uHMRljRAauL8JDawBenzftiVg
naBicMTBXOn2ZYXbHfVkM0rmrYVjxlNu3yhmsK0VBQ1GZHcVpGCSYypAVolkjiTXdqjZj9B4ynys
Vx0YBxoynSV6dVsqXUsdTZekQLO8g7kDVR5y87KoUbOPIa6IBWBJ4OeXVVNMiptzM8GIKnsYxv1E
SikgaZc3DXCfoL8xEHgroeeZcbcpqyc12JqTFAtqMU5agbRrUGyBJpoFa05uNfg0Wtxyi/3bedMf
x0nluDTnS0wWvRkMMa9Au8jYwUIOiyNuclhTCe5+9RSkx9o7vq41/xcW3f9BiPP/07pMyvPRqvx4
TI9jc4xf3kQ303f+XJOF85utGlJSFNFVQduUHObPZVkav1Eeo9kjdfHHmv3vZVn8Jhk7U96vE/8Q
dfxrWVZ/Q6nA0lnmJb0i6aiUvf9GeKO/TRRYjoloqA5NIRRBE8iit8uyikhuZw6Qe7ymsC9YATK9
TK6SOrtKEMW6BtwFcTzMd6m6R33EuHTjjKU1ghRo0G64EYV760UoSkF/mKwEg+dgsFYA+OJ73UUv
xdVaY0OofHAwtrzGmqffyeayQ3rgh9v+Z9j232Oi2F3AFmArb0y/6YYjp+z1h+yUjMuljuqNC6T/
x3Wr4BKD/pmYZYTIQNulP2vHavgjpH8T0f94UP1tPZcQUyUoVdHHdVS2Nxryb49qazUCg5Y6LMbO
DK7QM8S7Z/SBw1mwSEED6NfRECzhtSQXLjr9y842nsu8adDgGrYO8tboSflH1IXdecxNfPD1CdDW
KWJh9+1thtIPFBno15zGPIQltOszY/3xjaMXxkn+GOByERYFy6nUThGcKPftRQCZTNkiERizrEU1
+peU/sOr15ei6MqNJYgih8DUt2amoJZjlc2VHiGJbzkJumVjcjnaY3jh5d8sPckgdjs+IrlaeUS9
xJkP6DtstSxINt2ACNmYFukKT1D3/PUlLBQfDr9TbFvZ9le4fLjwpYds7/fHTknCAwxeVMPo9q8c
0lR0tMro4vWlTgzsZU34CX7soMcYKI8KnkKwufTicoC/O9r6uBoH1GfbQeZfUmCjLOF2ETyohdnt
ZIx+07hr0Pn+hiQzmm8M9+tUNj7aTsO1VzbGi9bnL7FqmXOz1JX7oDW/4ziOulQPDDQguZ51dede
FZFSw/WJvZVllV9aN5XPOF9Cpcs7ZeaB1dgGEWrgYzDYVx79lSs3TTX47E0DH3LINl4LyU3Vc8if
TWrg50PfVzXG4TzCxeeuae1dmpjndSMiVNswaKqXlZaUF2h3R0+dn28ATSz80T9vW6oe7OV1df76
AqIAvcChRUQ6yavz1xeRD9U5onp80I+mV1FQFilgy8g+XiAIi3BsA5dCNmV0/voStOqff3r961QV
E3YwrF0lTKCQWfFFXmXlZvTsyzQJYFGN1hnmICgsmrF+i50rKH7cJM9MKx3vChO75qA91s1FgGvY
PaIvUFJ0yH4d4pRVmM/12uoQj4G5YzdqjU5SXF0j2p1d4OtCOz927yKw3pchJsSiQJOold2Fp1Xh
lS4t76rd0HuUX9wuhI7dl0+Rj56912azvniIi0zZIaxIt0yI9EiVCqH94/AJMMh4W5J6XRGcqVan
28SNFH5PqmQDjLdYUVHprnOFsr/SrDugCF+qFmatiWtJncVfIpjYWxHLlQF3aRX1Q7KSfog6TYZo
dx25G92nwDnmAfosuqzXQBCcixgw3xyQLBzHzk0QAEoJPKcmOs0qb4a39niL/RCEG9tMdvB4aHeG
JWIVmBEluHt8smr8vPKRaEywLsMAS0fafrJolKqEJ4Zr0oIO4ERiGSxI1bwUE6XVLTvy09q7SSKH
SuAkBpmkTb1DfLO0v6i9bd6yjmeXMoCW4veVAd+uDx5ihKtmkYFUhF3ZWGjoxqaU8bge4nyYByWc
3U+WvtOUhCqd1Fj7gBUZXII42TQqxfNRVXMi8LKw80bg1DNHjMmmx3ua1CE+Glj7Lpoyfi4L35oJ
o1/6GNRddCl6MF4FGhUqTr9SwpwAPzarC63qi+XHJ/nTFsM5Uk604KBQ//hpf7ZwYY9cDZKuZwXK
vJM5Ois2q+bHR3nbUGHYcpSpuWtOXQ22gpPHWYV1T5GVo3SheKbMHywBKc3xhV+YXLTuJuvRyQiC
/pW/vrNlvxZEf9h4iIiYJ9hikBFSrGETervxWFnT5ak+5IvWDhBU83wPevZc1AiOuv11YDKcmrqc
PIR9ZdkJY6+bgzHX5Ng9QrNjs48fnaptdgCM1raRdI8oxpdbxJoRs8gQF6zKFH/hEpJtA1tP7X1j
Z/ZIpda5s4ZAFG26olXXqTS9S3ao59Ar8NEzxmpt+5WKWpA3XhjV0GzHKEZ6UNt2ZlpdCdW/Sxqn
OXv9mwWXqsK+FClulzoITJvadcrbdszuP75ZJ4BSsmZdmpqp27rNxIPLPiGLfwhwGMGeMpYFpjJG
AjnWD8zLDk+B2gpNqv2iROgLvZQeBf9VIpX2rBQa6yfOb3//PIizmC32lMQTMr49j1SOWsCmmSzw
hilQ/ZqXuLZce6YdPirMn7ZXxS01vad6NK+p7ebXWed3i09OYhqOb0YO2GlCLm4JXV8irJMuXFuH
mKdgULtQZYEZU6/lW8DioCCddLzyx7S6gAUDEyNHZajqyl3HbrekWEiwoSfpRhn9fNVm0b1o23IN
IKvdfHKC5klQBZiAswIeKvB9Ie63Th4Xxj5o1BtRskjDckvfyLsatChU4ehk+SzS7u0WPYeoDNIV
W8O4BKQGE3p6MdKkv5QI+mCIZWOK7Qb1ZfeIepi57pLAh+KNyUMbR+AfnQEF+7gdN11iKNvI024a
vx5XoN5gksawoxP4h4gFul+FK9IbVlwTGlS6waIxeMaKcN00arGSHQwcnMXNdYqKyrKG77TKG2fY
ZCEel62a2w9OpdlY5yJNC+bPWCHIU1GKzIodeXU1T2iJbgcXtUE06ZUbKbIruGN4B3ZlOGfZGNeT
ODKiV0z0rpObpEX1yevS+BJHaWVG4d3ycM/F3/LK8DVcEg008rJJBK7Kiq2poZA5VI6+QWjpCNVI
nestsk2VZdx4ZpDmczeyKbNALIeTFG27Usl2XuZ+DWwUXlMX3mI4XnVF3W0aF08XI8U1ZRqtHkTv
FcKY3Rk2LpD+1S9IiMvz1xdADaskDp2tFRPXd2jRQDf3mvloDvce5OR1oBvlOor0G3xbUHaHxsj0
vClhHy0dGGMzG1b1io4HvQUap+TxLApjohuA+l1rhvqnivPT1TC9JABSz7y8vjKyoLl0IJVv1KG7
a1O9uUzTUmwtr9khKdbMyAeab1D9F1aUrPtBXHK+0VUgPe3B9gZKC/aBPmB1IxG/2SLxhjkDXsVF
YYo1PDnnWmBO57kOKsBG80TjNf9kWr72hU+mJcg+YF+U+sAJ29Ne9sMaVVc4Q6e4wy485tQL7tn3
LZ5BnsV4TBujX6hj2k2FafvMdjpcGVzZzSyUCpBBLVXEVJTvofaAtuOZLNPxwWNZWw3YzdPCKRdh
2xaPHlJCK4Dse0wMqzO0XQ4J0/6zJW5awt5ehkZFlImrT5kR6Mi3l1FUBjTsFpEhxJCjsnfvnRYZ
kzDXUT8aYBDn2oj0e6KZB29QQNINAOsib8zOSSwWdlehASTEOQ/s40WFxsNPq4pNtAJKlHVPR5nj
tAebNKqvFgZlTrPK9vA49tigrazBOQtHGMKBeIk7JMWK5i7vnfsQly8+guj3HgWYC92qlnmgH9Qm
3AcSrfjKufVktlfAtL7+cobvGVLgSfKdETNPyvEgWv3FKJK9NebHsh2/K0o3h694Fef6wR5zxPSt
y+mrEJm/K2b9tbV2iSWewfvtp1+mIlaBA4UnQGvDwSU7ifaj7x9qWz/oZbY0qvQsL6x9U4yoUumH
AW963fF3kNq/12ayh/b7YuvrwBgPWqMfph8p8/E7ljj3qXNm1MkmTpWz6QQjTna6TqnqL1YzHjDk
Ox/9pZc7iOO0D9NHnFg/TL9ngfoS1fmNEsVI7Yb7MMaCMXrWeAuRF6Jm3q+SO5hdT9ieHPyUf8fq
FaHDO89DhbqvvAOSVXsSvXNETVa2zbtVH+1REP1GTLIL3R56deyhqjW8mIV6cAb/rsT7oPL776UA
hxhI+SW0XIq8yrXpBIcp4XXjcM/CcZZjWo6I6Mt0NYnu7EFaLofRuJhO3atmbDdf8ohkIgnEwUbl
AbzN0k7yvWN6h+kxjbZ3WOWyhu1WHdHwfhoQDS2Nx6Y8BjUi4Ng3KleWMh5sIzx0Vg8sLL+Zbvj0
YLBIv29tHHVi9cAOhCVo912mXztdPkwfAQC494f4TjTe3OQtbdQP03Oj8XBtSFS1eDj5wH1S7kxG
xDRKXgeYa+IAV1xPd3YafCprAMKUtce3GWChjPeWMV4EA7YtwLP9zD+YYjhgoYWRHPfPKH3sJMS2
l9VaRum+1JrvbQaFXo/2uKWoMv0y3dHXp4dSzqE09EMxGjNYlbfTXZhGpzpuUAV7Qo/sApGjhYiC
h264Rivx4GTOgw35LwgPTZftpxmixckesPuh1cxd6YI0+T7dXTPvvmZp973gabUpg0CrVm3ZoHvC
+XfjyzQl+wIb3Ni+rsJg17bpsWQqKvalpQFt5lgSax/XsHbTnZnGY6dYF5N0wfT3loGmlt8gG39x
R1R8eN7TmOxGfwfEHkeJnsKMQI8n208fn84z0Jxv4WDvovQ7rMc9ciMvvrD20z0qPLkoRnS4rWgf
O/5h+j1Ab5V4bu93t+gfYeX4LAqGaV+n++lXajff8Q6/dFNU0rv+0ADDcT1zb7bBytSsM2PsD4pp
7acRi7z4eR8oy7/WDrwqXqY/J5OCQbW1Mb+epuF0ktM/TxPp9ab2LoE3FwHIknqEv3gd1ZPY6TQ2
9EZ/SDKmS/EFJaszIP1rq2dmMBPAt+H/7p8VRrZP4/5lupnNtK7FeAqk8jZWu0Ml243qJ+vpgFkY
HibZF7foVoplH6c7qRTcNWyRwvILYnT4GzJU6jHZG9P+7InL6c+wHAEgdAtRMYQccW0jRtSx/Ezf
BVBxQE/l4DkUQ/EXnP7Nx+RR/B+mzmu5cWTp1k+ECHhzS09RXi21qBsEKUrw3uPpz5fof3acixnN
UBRMVVb6XKuy7ivkQjZQ7i1bwezw0QBj1XzBdfiU1dFL85rWwY0aA14aOBH8d+izWZwAOCRvOsuW
tfdMRazljIBqe8sHhtpVGf3WqseGDMmiyUVseHOdtKYVTG9yR/C713XUv8jnECj80/huiqoDaolp
Qu27T2MgtSKIPKw9g2AM5vKwIu5RoN8pRrtd9FLC6SuH7teoaOvI3Bfs483PlG9TIJa16UiGNzDe
GRr+mYb+u0jtK0Ryj4zVMA2K/g3GG+zvN12BmQet7Qy3gkNkIQetHu8ztTvEtvfNtOzZsilhI6zT
fBvd+QZ26M1rEuaM28d6cs6en1/nRjslc3isdQCPwvkCyvW1UdRbDhH8nFVblaJYCip1D1S0SO/y
AmLuGM9+aqm5y8JAT3oD+XK8iYYMhuHXQGNZmcw6KI9ypv9PQUIowjnI8wdrHnc0Fd0WeWGl5SKe
xRYQM6/IzKyj0diKHYp4E0W2oo5B1iquneW/ypbQMTNPwzczwsvN5RDIUrup+R0j0eNb1V/kqWSr
5s4/i+HyqZEFqffy32nRlPCjcjaAZA8GZq6J9gGgH5r2vNxYbJQ8eljXH057J7pATpGoEw0w86i0
XqK6/Cm8+QL2/4FR7r2cFM2vXpIZ0DXeSH7X2zU6ZryMc/umN1c5aJ0H3zBQyZxveTQQaUm6qnci
JvJXtKPd5G55FTx0JmwQnJ/K3pn58Amg2fKaNGVeWn0jzyJK1+yGr6QAB82OD57YBpgLgmi4S+Uk
ccLkNTrDPWv+PtKGX9kkO8ea+mr9BbupmJxh4P/DuD4VcC+nOcBwg/YMruoZq4EbHb12rsPo/9NY
p1cPEala50yl/SNS7wyNQ17X7KxfAXekDsc0Vw9Ahr37wWfimIvJFCVgCA+w9qV26iWoud2kqRca
3Bu8EqtLr3mfXoklyNoB79dqN3ksw32Fb54KHsqYj/wovHO7cF8hvGJXTXkLXYctqwRCV3aMafjH
fjK37hR+6iVQRfqltdz7eVQ28HvcgqC8ig6B/PVMSHVUunEvu+MjduWkvKTh/KtjfyZOtFKCUVUO
O1fL7kTXiNDjjt/MNtrlTH8lZrFKCx0TjAfmO+fR0tin7tiWQKGgN8VWis0SmJnexKHDLRGXcTlB
rfrbjz5VdhitxKnpJ+PZotDY5CQZaZr8cQZMpuutTb8+ibERyydXtPyvIWckP2+/5OJxD9U0yI5i
u1sx5IPmf1dJt5/U5ihOUeUVlHQ514q7p99wX/IWMKrdxBAojv+ctgNEMNNhJMMtkieHTA6ORnAF
zI7lGk9yuPQ2gqWxuLfA88uca4BGWa6ABMqaidw6jNowbVa/RwuqNmdBvtHjfdABeuo7qD95Dvnm
AFZEqEihn22tO8Y55p0cVDgHLrLC8p5NTDmgqJ6aEJPmp2fVpbsnwyGA2cDufpxvN1UviysSZ9Z7
BK8HTpkcXNnOepq+wnQnOyaLNKj/7pvntM6ZzjYKRjJV8U3WQn7KMynzuKps81nuTbffzR2B3vZP
euN81f3/rW3t629pkdNJMP82efhKdoYJ6vm2SIOeEMPMi29Tc92p8zmudCe48ISCb8irAxB9k33z
IcSt8+lBtidp1FvXdBfwJlU2piyWh02d/nXSQYrmXeThFr0JQv4DaSuCyvm3UoxbHrRfcQFKcDs/
LccXsK+blml/TKEEJ4oQQysqQLRGqppkGh9amHBANNa1B7G2XVhe4wJaWcO1zkoZ3fUoEOaaLmJy
GYb749j4qAHGgD7UMXGeWlP5TiP/bNCFpVbPrlut5PTOQ3rNOKI0ya/bFBpZ/ltijVGZP6Ls1MXq
LTY5zKIopupUpMqnHG7xfkE/v0tAtZU7iepipGkRLrKkF1fTDglo98OM9+QHnLAZrxXEJRC+70EJ
+oni5nvA+wNK+AB6wbGe/G9anIF0D5UX1U1XkMpdK7v+Zqb12sPSLVhSlT9clACXyxpOUnMaw+g1
rsOImZfwNsVAnJnNH4pAHEMgP7vCfQJE566Zi12ijTcuZBfx39xhVpVuCqdXb60cX3w4uw/eimpY
wfZ3lhsArHhzYPHoxuYVjXhr5Jo0jRwVsGn/+5JnToJ3uZInlCddvmQ7H7lZftgDcif6IOS9gVql
fyP5Ix+aeIhtSp2427XedKtq69xFOARh89QPUM/y/5GOnibUyfyQlIBFQXS4aIl5lbcP6NzMXfNF
nqEC8SrCn7Wmg+pnf+VPigTvSa2+jc6iezH4KDLr3JbuaeoAIeI0pW10Etgd3wZcbc7ffZCJ9cJ7
rXlf0xxvdTv+DsXOZbhVHlyWJwNke2XmcH1p+knWzNdHeB/H3yjLkWf1PmBcnR6lbVqNv/L7vJvo
2ct2coFC4EA1pb+UQ/Xjux+pJD25qHzPZeakyl9BvFkBInEPUQZLbPvfPbq2rK6p77600XwLIgI9
QgkleuGK96VKTZJioAMeSqf1r0yRP9SgL8boRRj0jlMBnXLe/XoEPjggzLNVb22rXZp3Bka/AY+6
gup8jZix8SFYtjFGWoZnVSVfo71dbJJpzzex21BpfBTmWYFQkAzaSzrgQCDlEFfexjS7RcZdZfi0
/zlXRbykQX0HZX9xO4ANAobmS86vxOTiVA1O9kT3+7pLrRvcbS9UMlbyu8lzPmb3m9HdlR9X9DRy
AsRaAgb+lWwneJsAJUrSm+iHrk0PraYfmbrt4CPmFIodrVahXt8mXER7im9x4pKRADoYLccp7hPt
pqswvAX3LY4hkHf7Zq72y6k09ZNt++/yuVjYXv8UB0GcA2ZXvmpjOxLdAv7wq7QENJMFWhzkCiyg
nkw3w8hOYxLv/MH9Nnwgqk4MXTLeH+Fc4g3LT/lq/KQkxobm0Mepj64JQdZ/v7Hz8UNTX5k9/0od
TvT4h46i16aYcBfH16bhwPvNV9HMlxIfuordNxO8PoZDr4OVX5uW2Jd7mBNcrHVP1XOlaRB9B9EN
BOJr0CFLcv/xoDbFRZ4o7SFDnyAjiG4p35B3qGhfBqfyNc2qa9z2N8aic35l8xUI2a8DtMbVy/Bj
kzwLFEJpJ7oyDvFZ3QGMf5N1kk/lSabkRHXqA2CFjev393JjeqGWB/SqeR822YY2rgs82resaJ8Y
ZVjDJX+j8/XbIHyIteEwlsl+DEFmJrsKRNsmGNRfeU5ZkKbXgBHotvIa6pRfXbfjdIJ4lF5niINE
k3fiAordcHRMNsjULjiEbn0vyQnx5yUDkbrt2jDjZxE7jWiCueJfNLqfp5fFAxTNbyrKNgFqxR/6
L1Hx/pj+avcifFMX3ezRugExvImj+FGEQnxMClHf1kHvnLPYtbIfLl2Gg8ecZQxJa17eUR28idcZ
Zhj0pn+tIdGLx+EiXxcxtfPg6JEPlFyKGCPdqb/Mdif5Lws4gJVYIMN6D/35o+cSMzIKDtg5Uaa1
iVdKsofIgR3jbZxc3TskG+X0yhtLusZUwEtXlL3YTPl8yWHhAXk4RMmj1Ssb8ZiALVqSCxKES5ow
q+N7G08Tm3gPGmRp6JclHv6f4xqoYEYl3ps+qxe5dZnbZzuDngYnpsSDKOZL00NUDwQjqCY3lUjN
J2KLbCQGKMW6/6Ld6Ty3QM8B+yU720+Ie48xNJujyLBnYYJyrFjSPKvKCEpgSCJ3wp57K9MNHgtS
EUUxrqmrPAXWdBlNzrfIPfC41xlaska7jB0sl3lGK8p0S/l4lJOGMTaycqtPzb1IKcQr61bNn0Q6
5TTLaajHHwznH1ENIoRtbG2mxF4kzp6096SEttr9tpJqOUe65+KnwP2eXxPSeUwUYDAM4znxxpXt
ezvfgUpIkn0l2T/R/gVEgYNurPN+/HXL/MqA+698XgK6H9jhm1gBZXrV2vIsfxL5/h/haaI/5yr/
H3aE4PxUk4BuR/PRlgwN88d/k+LebY3lTQvF21jDeC/nh2abGzwl15o+0TSH5lODRcvFvXbvXb/8
lCNYchSLEdXWPzhd/knU+lkWR9tlkgnQVFErzIFcjaK/5WW6m6zwFEbhXz2+Kq16G9SQZKryLUpD
q5RvyDJAR/j1ASED5PdFpJNZqkUdKFG1Y4brKCqiDLWbHAo5xxkgXOUM00sFnyPmcfq3T7C6/cq+
+or+ne1BYCqH5Cy3A6n7Bu7JTdbcMJ8Qy78iI/JdVYGEz/uULU/i8Rwl9PY0X6CD/cpa6MnW1JoP
ubDFffMgeOt+rOgMH+j32J7M5Dsvuufe8s7yJvSx/YCPeAmi3zz0/oh9ALlluZAWdgcQXWmjn541
uMVFa45G87XITAXQLQVYeTNARG+i+7U2ey6BLor6/NzaeweNIG7moka0llWHitVyv2HUvC63maqP
qSLrTEKQq8hVcWaf6wYuVjNEM7AoQJwBdwnSONkO4CxVt35pSHuK3yF+jF85f7sYQlIcTxDsKQvc
6Bg6Rn21L9PsQQ8AJ2bboWi7hg2al9UJDHc/QgQvqlCeDKkjB9Y8K119Buj4V8Jcbc73BQB6i8qd
HIJ6M//rOIsFlrRGVeKcJ/UXM0sSXUr8gof17dvpQxfPmyVqXII7XC663aJSuQEwRd9geCtwkih0
csfmjQlpbPEIQ0R/c9V6D0DSGlZbvDYEl8dO8aElm54m0x2QpbCf5tclVSlZzHmkH0T9O9Xahd6u
yrewR7wpMg+r99kpdjA5tDvTDveUqcq7ZGMZzXeCKa7ZRcldNfZ86kfQYrBuhZVsisS9d5BjYu1z
Bp6tqZJZ5sGQk44tIsUIN5Sx7h13uZMkoUo0whh9NUZ59iEi+S+L6uD1RUW0ASn3flmLuPd+kkk5
dRogk3jEfaxfJPizy2hnlDBKsoAx5G9ST4gB3S0NbAiesOG2K4cUUF2Ou1qYMaqjBGiT/S9Qg93+
zseOeJW/RPIxTnVjdFvwHU92CaI1l12CcErNpae/SNTvV/FVflJTOzaGs+3c6ksyA1xa7gDd2XGu
zO1Yuj+SgAeO9KKq2zFprrKhkge2e2XvFOMuk0iGLhiAXcJbPMA/rm7pPtrGhCE+KgPqi1+IufB0
jUbD2ecZW30fF/5eMg1LliFWp7dcoeEb8XZ9+wf/+EfNnVc/p5BLogBEsgAIauNGf9ebkUFuhv/t
4ZtLWKpEyXOXcCpVsFZNqLj87wHdQGz1DeI3cC4fBt6+OwTLXwRGRK25emUi/QcCpWtv+Xe+6m+B
uQPJvF6bzQgoZXSj6/DWe96rF7zh7Em5Cq8IERjQC6NF14fzN+AkpWP/6MMcDfXjpdC9M/5aaDbv
DrLE2MPybeRra4/DKRxxkzCGY4UHB776SinMTZZaIzj33jmF4qROhvux8x9JtqwJeq6SURXx6uP5
kpcR3WPTQ4I/Js+QyrEdtoPZfEIcdMlx9O2uIl/2afTxRwZSNPjOkOalP5C+/TAhelVYL8K6PUNT
AGR07wWyR5AmWR3DLuiiTPfL1nbem8imqTBypGmUk0kPSajl6H9qDc/LNddJOj9Ikaqu9IskEyTh
mOn1DnS5OwkQctMA4tXcNhOw4Gr7LWnCefLPc32UXIt4IXPj721d2Y+EOx3yWW/kgpJVkWyLlC4U
pTgUIzjypL2lviLp0DHMH4TTuYYX1XLmJ8mMTCQj6N1gYMQGgt7RHkRV2GV4LI3omGBhZqyF35l7
+k3B0CaYY9vlO6KCKMlvFDc5FeV2MhJCTOSpH9515sSDfr6InMeGfSoZU1EMKATBhJAECKxVl6H1
rhYhaq35z5KJkWc2QufKZPRp7sytnLhA/5dbY3J75wX60fKVb1lQuUYU7iyPnDRBsiTaLVg6PcM6
dnX3vigLqbfo9alMzE+R5/8pvbH0H6MA7rDW3SuOcqDT4Z/KsTEeHiYImCKCoKNk6zPpJG2+NAyk
aET5aZv936CEL5simpdck/YUxTp5DgIIs/vVOGTgD/+4j97k7NrMPsh5sjFB/zJ+5niyk3lXWte0
IOfJc8ur6CrdVMbfiLhUckqib9zW3ziOspuBVpZ8nfikEkpKxDm21jFp3Z0Ecklp/UuPTlF+V/kT
mpoM+BwdbDIu4oLanbtTmvEk/y3+8ZJjsnU6GOp/JT69Kc75SE4+G9PX0U1Wov7kyVpJZNgeAzvZ
eD8TJ8triJ1JsqM31mepJS7lDZRKLY1BnIQMN43p+qtakc+wjUMb08Kkp0+L+QmZTpIvwYD7hHRu
liWBaW+ppi1aP/SsfWYSIvRbkToHDlPagW60Wt/KJrqGSnE/BPHOHeynORvXYuAKDJz8Ph2KywQz
OUGsElySJ9nNRRGhSpaCxxic+qHbBrhR8jv6HG4NRMuJZz91fnms4JtaPmdjZZ9FXkRucheAh+SP
Yv6N4/4LrfrzP0mSw+FRiZm6s57ZJw92SCnvyF+5uXaRN+iLnRYa+PLJFZRSWU7IZDzrbnlb/7H1
yi/fZNxkoCQkdwcj/NEF+aAlMFJa9KatvvYpZML8bhq0C1S7alpdq5nltWR1tDziD/E9m+RZburn
2qYo2wdZEgsLXbbG8oeOT9NKk29c412e0QtIF/Mu9EgubwkX344BikXo3XLrxNaXYk6XFKdfKkTi
EvSQrXkOvDnBejkHPJGcCXkqUfa5Q3ahGV6MSju5kbntuRmx3Mk2eVR98M55VN7BnrH/z1sZfYc6
V/7o4NVHTP+uxK2RtYUuVJARXlPJJg2gnyf/NoPN9jaVXn7LtlvVP3lUmWgeu+ZVZHMxc31Tfnra
X8mPi/YQ/UjLwqtPDle0oGTwF2mXfOs0dH9j9VEqSmO3J9X7JapVtK3kn+Wn30FlRFNEGkd3Kqlf
ye0u+XcPLopWVw/a/CnmUY6sXBFuRcf+nnoHWAPGxJ3iKj0ReUaKJbBuSTAd6z7aL1fG1NOqJkw4
HD2iTerbz1Iflbpo3ZFAwhDQj8XiwQllQibp5cM73roccAkj9SLf9Q3RhRRf5YOl7SN79/3kY8kT
Q6F5jjuPtHu+Ez/ZiKtzivnrTOMwx96utXD5NibWb/GsoZBgbv4uzm20IJYZF081pwfHr6lBUwFH
DEBOw4/ATKcaBRpj2kK+9EB3JWU8cjGSVyjjft/G6TE2Vo5OHwnQDlRn95KiaDgHRZq9edaX+M85
IY2kACTc2YFafprwIROdw9rhIZQ40wXRdDVP742XvOfOPy0nC9UaCfxRzrPXUidQUFxSpZBfOM0x
8q1Pr25+YCK87/V8K6E9bsCupuQ1mflZggRPg+6zjf6oQ/9YJxa0BQ/DT9GMH9E4vvoVbwHUzo0+
FjfUPlUEAFC9Q471zKkxB6p5UzrS6FmzqYr5QSr4aVWda82+6vXr7GR/xRqJm1a37j2D95s4fAWl
/0M8fKnIGCk1Xr+AgYP0C8YLeodfy9j0LYlusQd8FI64gCOCOYxLt0Y4Rse0i9cpbO7iKS6qRNo1
EtQtzflNZL/0hHniLkLc+Wv65kpPkzuRZqkKyAKJL+FmG7iNvqUwOJndX988L4IUHs1C/4gG7VRm
HFzFPIcVwQv3YrUCa/4rUjPowd9s+FdQlAu0nfswWvVWijlBOHxZY382s73YMOkakO4BseDyz+RX
q7Zs3+Boh3i6uBMLrgIwgUW/NUb76hYf4orLV+UMyf4GmfesRdaSKAKz/GOctFUdFK9mZl0Ad5V1
FG9doqW5C8gCMIJKjjNEPsXu06OJGatfJrIDS++QqAcL+pE5S56LKj7pgDaITQpQJVGsPgiM4EoU
96yqyy9m14cB6Uf+Ts63mpBoLttdF2ubuIUwlc/E+1tUzjiSyVBX4g/JNeUyisPf5P6Lxj2LWHvr
KsAm8x+95DL487By2Gn+uWgSI0XNS2/TDF+HGo+PYmL/u6/jM9ljMdgSbOWj5V3kpYCietaFNQxH
fvlQxGaK4JD2yo2DbpRVkPDI9i3ovJQnWXORQFnkOf7SDPNdCtPSEyGlsSAp3xv/DQbgMHKufuae
/1X3yHFJ0QhOEnLzsCs433ZlneDSW2RqqdjTQCOlVmDA90NdHRavQcRfnGDriTnPSNM/pMIlDUri
hKZl+9l/SvBEBPBFWLZsep2Sck5gdqmfdYszKCsJzj76BkqAuuwfZf0kml3Wy4yT73Df5tYujrzD
Yj4kzJpM9ZLBPM/Ly1nqqZYURnM3QZ00lfF1oA8fSPVHMQJiDJriQ1fbVzOnK0YiMtt88dVi6SeT
o6OL9hWHmza0O9ii9xZOd437LO6qLKQ0otjp8DXQs0p1VPKF1RCQOH5RcpQyXvZZEvqLip/c6Y8T
vWq7/8zLf6ZGfkqFf0zAMK2PYzPdT/j8VWte5T5dnlziewarv+X/ZBubJnknASd+faBFpKzI3bO0
EXzosxtuDOMRsA1SPf90B5inJ9g7DuB9YCZQDlFV/jXsg7SJpVJyEZMrIldH6clP7a3EOoMHnaXI
ZJa0H0a9/e+0Lm0uIhP46SYclxC3v0mwKUdBHDUljS9EvuLkiV8r1VBpljBQPL1H0w2SJmXl0j2i
fy6zU53lzZ2m2UB/x+AU7mrSX+gRkyrv/wxgpsa3yG+2up3dL1UPSUdLpcNjRCxadIQUaqwo/9On
T2K8dKI7UVyGNd7pM73pldRZ0FpSlZkV7X6GTbgt+/XQhc9Do+2VwV8anSwjvUlE5lnVSwXJg/Rx
NKN7qsJ+U41Y6ko6ANJmYzrFSVZfREw2RUgmTJElzpi8ej4mXyTq5NCKRv7XDACYa1xaD0u0Jfpq
9JunVNHWWvPPmUlTA4fe3IMsuxH5Er0qrVd5bo/MWAd/9VA/LUkjFtWumwctgM64tL+KD0mD/P9R
VJy6xzxwdpLkn9tiM/XpSVLmUo8IYxKe4EHNY35XEHtIGlEym5L4lGwfIDB/C3NlXeFunovqvTHf
JGNIC+15sgdW3lkawgZxqTLlxStdaJ2ah0U+cbm8AAZBJX9mUvR96JqVWCbx7XLVgxe0WAI7WbI2
Rvoyzk5sDIv/Jj6bLJinnnrSXPKf8s+iBZIWIuFQf6nxIpLU/BPnEEWiIiyFTCYZIuY1wnJDQ45L
hLqstvwp3KHf7pf4gfJwS5PQbDxN9a4DyaiwP80o/NNSHW3a96XTT1rlrPmQpoyMS4jJU8LOdpOE
VGBCPQTg90osfpWV5yE7yi0yUVZij1ocv08JvmXnQmIoxvbevPBr1v7FsZHEsoxvRSG4uWpztySm
OEf0QRNqAa2QDjB1j0fVBGiXBgdpxxCncenW8Jt1mcwvekHHrNne9773IX1V8j0x7kb6lUGUuOQR
+AhatX2Slicp3zSgEoCJ/Jg1Pg0AHc0HXvVkBOrGm1FRuvWv/AFy5CpKvbexnX+lPxh27Ysfx29R
1640vNfOU49lkO3kgaQBLO7yCyjnot3kJv87qlVRnuAu3TFN8lRDHyYPZ3tUMAjcZRsgWyViXSJc
OSlyYtwOWjESIWIQQtU6G96TbxrAUmbo9eogqkZKLWIkZJmjXrkb53IrbYvS8OeWrnCn7GRzVSO4
g0CQht/sqhsmDb3et/xMJgP2mwRihfkmOokk3UwVvCTzMMDUKGdHjJNcQvoIda94rMJh/V+32eAy
aazodHj+64buqS+btsuYUPPjwdoG2fdtmJ/6Kv8r7ysaznYBkFY/xSpI95jRuus475hIoS2LhpbG
0t91GjTEa7W04U8yvi+u/n/7uVgMny8m8HvYQ7Itc3UrGy4dG2JAZMH7BLI5UGaWLy8Gh0rTVrei
kyhSkQXA3xRzuMoOSS+xXD3iAU3oSEKqyFFS3UujmDjJUl6jABV55qeUKkWJmvXwkkS/JPTbqv4j
dTlJrce6dmEo9SMGr5zQWiqsJrk2c4quXWFtAcs/AsZP9h1WnKL/QnGCI0I3bNvshpJWVjJ4Uh8U
5w6Wr7XvJg9SxDb88izXa5Vo49T2KRidv4X/IYWPwCcQJSrR5nEL++8JfoBzUPW/5ph+xhUlBY8Q
kPhGnjvQUWHUVDQ4ft1Z3aVDeKTZYykM28TLNOBdy34nBS6GlGm5cPU1YwPP0mQgdSL5CfXvYQrt
Q5AbS6NDnBFjBzU9oU73ZNjGH82mkVJtwAIqsvqQwQT9bJjMnheUGD6nXH1pqmj4De163Ro6zYtt
NdMN2btvEHbFO8sY8nuAuOaTlzvjjpaL8M10K2eVe35/BWdmu/x5M08PgH1hWTqY/Lws8Z/byLD3
QFwox1w3gkdGZoMtA5fZR0J2duV4UMrOB7jO+99INX9iPeg/8l51N3DV5I96n9hHQJKV/QT67vMM
uj8zRCbcULr5COiv9AvqG6sqLNJRxA+9llZvTo/PW7mJddLiMLy3NCXfZUQZb+oAFChJg+zbRtSX
P6cC/lzlbXZutMRZd6PSPGdxlh0Yg5yOwTgMjzY4lpti/FNZQB7YA8kXmhasVZjFG0gWXy2Az9Zw
2s/gorhb5gZ3JHK7TUoKuS1ta5sIE3YO2jlukqF81LMHn1J6cKp2AmCs/uqUPl5pbavua9qIaW35
rbsx2TiNPcD6yuAS42PrWU+GjTNFZBfyo115uLT1H41cxggjbRQ0DsBOXbdqSuDTvSv8ppj12fsG
NTDaUOKt4wFUNt0AuYYFsLTm3dfS916B0Zsu4LgNz5k6ffil8mNa+byKgvauH6fnsSng2Mm6DQ2+
uw7wrpUCrAIPBDNVp1pbr7DK1USNcxUDIQ/HsbWCrLbZxO4lgDLqGAGjCB7h8KoRB/kzfnLlQSqV
GhXtVFKEbbLn0c2fkkr7bHs924ZmsXF05r7A593DeA1h5Kz29EQkTxA6v+dhS6Ua0Uhy9zAACaym
ObSrgPCzXN1zxYFmpqFb/dgFMCm+rw/rKgteWuCSjvbwAm+TsfbA6p9NzVgFg+cetYlc6Qj30Woy
Hajje4e5jApYnt6dP/T6Ms+ms9J8wGSHjkYUdYCtxZvuwG14IqQm7hlUGVp+a0P3fqzqQ+2aj7NG
2pgGQVAh1ZXZK8ohC+d5M7u7PMuegzA/QDd9oi46HPXogQIc8DdDla7UNmM+jvRSzCwUdb8RYiGi
66EGZMztxycKuh9+NAUM0x0YUv4wSE3svQJkBN/RPjQbLCQ/M7Bhv5WWI+Vu8t7RMZwG9tno8UPd
qt6z9LtACzS4EyZtnVaHCvY9CuxhvC/Z1aybr6FBNz0NscdRCa4tJX2+05MNAJEe1hSQH8ZCfB/g
NfT82Rg/M3Ovm2Rh2jlPtrYe7l2fwfRhGnJ6SnGFquHNnqMTqdrvIBiaO01/jAPFPvSOvSNot7ZY
UoS8Au+AYXF9a3rjc1XN3nb0qTvM3UOdpuG69fRwozEPQI7p0FimtgVU4EnvlR899xilq/XtbL1W
uUr3a2QHkLIqv2bYXt0KLIqS0frlX1YaH5pkn87optpzmo0K7pMRgwIo1+OIZZXKEYJVK1SLgI6A
sUTkg6/BaGHmGu7UNhlBR5yVjZlbtHzG0y7RPNZREXqJUFuH5vemAytpNYyzvR6asFiPVrulktjy
ChBDB45KLphp8cyc/5Sqk2GO9YmUml4dun54KLxJmiWmu8joPgJLe9ZM5W/i66+qFa29YP5s3Jnu
8TBZTUyMKFEBUTaMG+tIrxva9wDHtq0g3dAtaGzCJO8pN83lqlMzF3oSkBGVIljrRW+hBNp46/Qp
hZc83o7AMG4ioPmeylgHSKNKi3WAs+mo/cdgFeHKmhvzUMFwwfBxsi8r8uBp/tRm7sE1ugkcacgJ
ALA5mXndbGszKnYFUy1MggabCrSXJ8S6n/OtVzberqbPaDcm5ds0hI+xbnylSU9eOCl2uQLuZMtE
jaOX/lGJnXVedTyNoqynzoQQKfEh5OiivQpcY5bPf5h6tO8bJfykYWfeRJp18lx/WI22Pa+cqqoo
7EEx2DfDyrF0ukLNZg1y5Vdbav1hdLN4BdzNUx9ecr3lBBS5uRl1bweYAZV9deeqw1a16MCJGSQA
ldZM9loPkQzeYtV4zyPNN4BdMB1b6PduqZ1SGM5T0tRWVGxKh2QTeJgwlw7k7VZBq4J6AUN9O6Mm
y147hpk9rBqWc2WG9Cvl8bGv/E3I0VoZ/eMYuF9MNo7ryTDYWRtSU2eK99YkFhu6Jjc2CE/yQ+Tp
zPeFlAmdBh5kFE1koqPp4IV7xP+AgA5Cq8l+dBzQp2zVfQLrbZ30vb1zrPJKHv5z6P70c4/i9XXt
kGnqmblHSIp8UA40980B94jcRXmIMktbg2ieEzYMrzA/WwcizQw+6nU7x/FqygD28fq1wlQ2jVow
odcRJIjJ0FRr1XTXYciJGQJpbNRHZ6flEAF4MZ4FCCEPTu5Fm6YEJpVh4LVuw6ZT989KDKfx6Msd
Q/dgFPWfyk5SSIzdkkmofF3Gprf1fPZaGVNkOIvWc6TgZFuDubc0ZAVfA9NdxHdw2KLoDfZFiV9t
JwjXioZWNwre25uKjYohxFhkd23T/IZdMq/NarBBfxcmE8VzNmVj3jckI9b04xzJeqYr3iBHWOd+
5efWE9gzw6ZxQvrbwm8zU1ZzrV6bplHXXt3u7RikLhvT5EkHpa3F7ibN1AdDQkEaS5MRohFtnOkn
M9Qd8Ppv6uwnG0hvsIXxIIYGr4w2q7XWgbRf+tvYHv4oFvhz1cDBJ+tCIBTN3+kQb+POeJZGSbrh
tpoWP/RT9wXiE3BNkGcyCwybcZTCaGnhpHtp9Js53jG3ynYVCzVGAgRq6w/JGox4PB2z2kZVlO7w
5JV1S+NsAzni2mSoYe6Dm6P4L2M6JWuwTpKV4B7oCWOlETqOJHSa1X/J+Y6HGGCJVfkMC3N/mDPD
Y4r6lWd5Bqa1WhsTPoqLlS/09gn/GbAgx2WEsn2tqGamdw0NAkZ9X3WQ7Ball+8M79r2FRUHrSw3
ub5pauWnAN8SF6g494bj07lEr2uXWNQXwm3qOdmaPMFd2X0mESAjTkmsBITCapqrrWUB6OxVMIuW
OgQ0OWdktJ7dzMyOBSPycZc9Nr37WzXQxxMEULCKHwYa1lZFzr88P/p/RJ3XkqNIt4WfiAi8uZWQ
t+Wr+obomakGEpckLuHpz6ea/8RcDCEXXRoBmXuvvcxvGiSGxt0Ui4HaGokckKrRKTDUfpPuvRrd
HCxequ6sIAzZNt9D6YHoZv3n0rB6d7LF+tciNttk+ByKo5+rW4J4ZV0M44s9mN8l3ec8t484bA5g
3EepifCRnstdgJKRGFTKmpB8Zqsj5kr01obzI1el6j4S8tJRlTx1I7UUTuJjbHXhP/PzJMyXiokD
/j/jVvmyie3UPi1bb+jUzuujdJNMKM2bcUKmoDkDASEWPbdQZs/eLfA1QQJLA4dhChbEPKx73jx9
yNk5llV0jgbu+dppqDdpClajlITruO2ddElkG0OFY52FoleF1rUJzEMXVtUlHaJoE9rHfqQIH7pb
5bqxZzEmy1K8CRPM94apO1WjvEsrjy6dUWxhtK5TWxzEiBVeiBmRRdw0LvN0iXW4G3ynX5f/oKTG
MKdPaa897EuXxt0Ju7kNjwhsXTjDOk2DPd8L5N0yLiMvb/JG6YvV6m1pPZwARjffiVABsFoOdzNW
iXEdFQdklyyzQ34UTiD3DaqvUgK2CkDD1jLVxrMZUtn2EYPsrU7ba7Xk33NWstf2mCyQhLS2uBV+
jYQZxdNgmGdfDRMx6tTGOvO6OMNQ5CvQWBn0RvZdJM3rI5DvQ3RKQXRX+lw9Dj9PuyAsKBKa16zy
GOyKyjmScU3rvpiAPPO4Mw2J6ZZwzJ0btf5TpHxzXWN3sMu07T/9vGbW7jfWA4xu/cKFUkmIMSZf
gTyF3cLD1p3ZvsQ6UT6TkC633c1UBbfaIhK51xA0E1P6N8dMYqHEoTYm/SIfh6Yc+Wda5mRzcW4Q
LDFvTv93wJupOPlQmy3H+CiRXybK/sRt3z56qZFhocLTrC3yNddOs+pE0zEQG5y3ml9skHPyidIg
35KjWK8Tg7zNqUDoDctyPOnAHk8/j4LWCOUqGVL5yK9fyPlOwkMxEIlTRROpbI59tubehkXJo2JY
jC0RMV5sQaZYmtTbOpheHgA0jx1JYu/R7JNNPJr9DgKn85FqZ1uFrRWHcHVpcDx9twdHbJVcti7e
o/HCzvw+FLCwzWTS3zkUM3KyV+TUNIQSM3R0qh0ZXv6zjlqY89Zg7bGfvuVDKDb8VuIg8ZW/EGBa
bKchxZJTeV+RYtiuLDMiE3O5ETfax0a6kICGXTu7QVvtgenWys4LCjKutLzpnXMgKnaucPbQ65KK
TAZx89FV+omyLEjVPmyHke3UY5sedXUKQ41l3Wi+EBx7nZoweVJ5fZ8waHuRAt8UIzRf3UH+VrWr
nkxLdCjT6tXNx/jbWuGS9kdo7hScxZJqFQWl2HES5piGeYhlOYZHe8SszCXi8TJ3rJ5u84wNhbst
vMXa4/0WvfVhe04DZ9pDojQflvdO7KaRu8dO+OFzufbnxrzZuC1PZDbeu+hW9qX3opp/wi4LD51Z
m8jEk+XfQ6Lci/LSLyLPsheBkRrpts0lfTyrqrI5hNnCzNBiuGXZnrfhjjAvdHoVmeTKes9DhKLt
kt3LtFTvyfAcFtP8IapfUwpyIOxWnl0nhXLlDReAiSezTKdLx6iYfsuqX/MltR5kwv4vmx4LOOEx
GjKmbVd2X75TRidcyPWtEbO+keJ2NDtLoXb35qOnSDRqnd4icdfungROF5RWZr5HSzfGy9AtF7db
wg03p0cva5OLhsvtqctpy/lSz1mORiFLi99tCOYcZMq5QtcV+0SRBDK3NYPmfMJfVyzGVXHZnLyZ
sJQg98MPX8hjE24aUuu+E+GfG+H0/4y2f4PHZv5dNNULASchmpDwXflomNhzfwVTo36z6HyDCS+/
/AY76Whxwi89fZdBDyQAorahyWvztauJuW9y8TsBGbOTQL5J5TDGkNaXoBae1hlS2Es6i+HJXujv
tds5v3AmLNZZr7JrVnjTnRBsupo+sX8J/B1XE96WFIy4Kxiuzs792GNyUU39dtaJu7EdbzwS7G4+
mTLrV8oHkBcRwdp0PXejFsW7C5VgB2cyYZRsgNUevAFz2ZoYmXBVdlN4pmPZzeOc3z11cixln2po
a5NX6BdBdfkc1lQT5TR/4tXRbxmRq91S47zd5GG31y71Je1AcMVhOT2WxL3vkLWZz4lwkBPLLn3R
bvQiRMEe1HrWcY6W5s2LmoDieYz2P0+7SSd0lihbHNyUNp0dpDHeMKaEUyj7k/c42IbRnYjDCrkt
zF1UuebFb/CkLVOEPwoguVt6dfECZ9CrbGyn/TLLV6hxq2Lxxq8GEDHOtGE/rD/tNYNygIFgcNah
PaWHPBrDW9ph0+sUT7Od+++J0uk9bMUboMz7nOXttQ3c5Kkoq42uk+wtjTBZTKZ9PkQX3xX53w/i
rYUh5JCrh3pNBSAYQxc7/Bu7VPqoaPLGczfE4nSXRS/hrkiQ3bEEdU9jmfmHIKEDnKLA+/AWMhNS
ZzCPARDbR61o6QvGFiw/FJVFjHz4q9R6+VPgl0bS858cQ0tQpL54Rx2zmebwV68hwkxJceb3Kq5W
p4prW5oncsQMHPjMTdPX1bnsnDr2cEY6gUy6SGQs4+TUEtlg7rw2lvGWiJrmLvL9lb3Qr5imOV5q
TaT2UE/3ghT5+6TTo9HNy5mIB6rH3JPbPuhYnlLruckz/+aypt+YSHs3r8jazZD2l4y5QNNASFC1
8+YsdwvS+7PXLSP1UeBvbC0H8uSrBf0ZvopmVFmntiqDDWcl3EhjCJ49dAl5uGRPDVZI+WLbeF1Z
yybJ9fJaph6VXSqvaRgtF4u941wuiYJIO5XPBcMONWfk6ExM3uY2zw8JMWJGU7orMmhwJXCx2pBL
ffrvIFVIkJBQSYyZAxc02dqXqNVoM+up2HWN2VBW9dwgFgTggD7eJZhDr4KFYPq6Kd8KbZix0WY3
8ja7m4eQFEcOtZm6kt65ru8eZokrYqvk1kujbfDwPe7pia9NYa6o0/0b0ecmkSPiCKGrOc7j4p0j
vRkffzjIG8ngkkdmmTQXGwLRoSvJ0XT79IQSyTha0AX/ffTzWpPOXlwUmDH/vLE83jXxNYAUKb/s
wKm3jdlCDhxqcckN0xuOdudbaz2xxg1S02093lkMdzWFkXlsgqCzDjX+U9C4lnzDXFKcE8O3YLMr
MFG1iGsEsBTmChur9hqRIfNpKlHuCyKxN6aDdy0nZt5HowMCmEod20SZwJXL51sCLumvDA8/M4I3
T4VrvAxao3Dyy35nSzjbhtWAajT9Gfi5Oxe+5hHhCesxzUgi9YPw9HMIHBfmol2Ua9trwycMaSmZ
28TYeqURPJmP13pzfPEBIkq21UPrRuFN+WXOXLkcD04TeHfLwDsd6PAWmesAPuU5UtHNKXJrq2fK
srQwi6cqa/Ozn9V35TbFU9/mcUmXfhtFtatFePTVUp+FR0KyznBlN2bEkAhnNb7fBi1AHVEjjyOd
uyPKTW026lLZSctmy1LE6BZ3c7y15LqM2t/l7KRfbQ0oH6Spf8o9J3hn7LkqaX25JFGrLo0fEC3E
n7Xd7rtqDHhKWdIyHnCi5KLnta699uoZNv0Chu6roTMzJGGcw9qWh8ksvH88CS4goqa/u1hUGRau
KZ2fjQdRkCVv1GjmcTfNT3mwPA2oiBE1E5zA5HrYu0DOpzS008uUZ5gTAa5uxklFx5nAtl1p4p3l
dST6DQ7zKM+cIjyMQgePACvBGszbDKTdnmxrnPeLBmHIHcKHANN3Vlor+NVlcbY8f7c0TnZNHCn3
RZeDIVvBYVE4Agzu/Bw6zAz8DncyuGfvhhfc/KSAVOyO+MwW0zOJG+chKn1qGmDNEavSnd87fwZb
H3B2LncW9/UKokl5K73gc+IKqPdoXDU5l6RaOnPm7MmmOj2q45PzY9/a31PM/499ES6nInOseLHH
beZi7JUP+fxZlWw1lR7DA9fEChKg90Yc8D4J7TnuFq/dKjMZbHrYxIjTh2OY3VfJKSrS+tb6bX1j
G5+3ZQFvSHTPUdgZZ0L8FhCOun+LRNFhayf16b8DVRyk5tBIN4ogWMzm3eFcNWo8/zxyJ4QVmY+N
VsQ3xMg4X9TVQLcykUkwOPjvBiD7t8bx4Sjl4z6rVIdBJJOQ0cGOb0o8dZ3cbE1KbPFBnfOSZC5s
ZIOdr2kTe2slS8kSw1CM9Dd4GVaTGdefA7f8idD2BLdkXhoBvI46t5+HXFd3lptzUmTRyeycKk5y
q9/lvv4dBfm0x9dFrmqmdLsgbcozMQu7RxTRDuTAxHq6CN/xNf0YBeaDpiynjYw88eyRrriKBqHA
5AJ0kT6SkLZiVjiYMy6jQza/LEN/9rT8tp3JuvlZ7E+zJOxk6O8qKGO7LL1zFVTJ1aBlyETKTogI
s52sjOs7N1c/t2lvuWCA2AZsm6rHykIIY29o8T2YpgQnCe9pGvoYM/ytDBmdvFKO4HHZKQFwvZmN
waWUz98qHd67LBjeNOG8q5Tz914zrVuNfgl8ZBXXMjKK60SPTD07jpc2OJhW+o2ZIqbC+KuvXG4Y
tp0pVBf6Mgk7LRt2NX4Zpz5xrFWYIc4ofOyFKqoP2nUOXQMlIZs3ft/aq4nghk+AxgYlsZvsSDbe
DrKe9lkAoho6eblubFgY0k7+BKFzdB2mABTKH48HqWk026GsZjrLpphRm2PvSIKFGVu6Y/uoKDOz
9JrPGTP80m7+fWQ9OAmNUycrFgPstEXqjRtPW8u6fVx4rJRgEpG6/jz7OXR5F+xgAZMpYZXp/b83
JJXNyhrzft+Gfb4pEon0wbPsl0zp2NdOdP955hAZEZuyL3Y/TyMdyLOczX/wb02ezNx5yOTxtcJi
sEhy+Vn66SOMWyfb/PFUZoiWCMW+k0naXFBGXKdKvIvImv5W0/DlDU7y2jWe3hmidfYAKdkL2zp0
nFamuzkFtmCsIN15oUcqhnu2TPavMaC/8UlfCx3fPo9ybK6Z1XCJGUV1JnTb3WL7KOaANlF6wbWC
WbtO8y69Cm0SeViwdLvYgMVNCcUcuxKkpBXFlvLZV+aRena0EMX4jCzBQr2V7WT6lNbZduhd82yA
uYN0duyM3ty8F34PI4yMZqyjrH2ynw1j3sHO/y6LZgEgz8L1T3+P23fxmkI/aqLhaOUz1Sp7W7Vf
JpQ+05LcPUYZgE8YRE6LdcqmOdrgEUb0xKP00totT+6j/vp59PPaMspjksKxE07hb7OW4ZIvsLe2
0oY1fTnlDHFs4lDSezRSAxmzSm8ZewOXTKh3TN1EqeZpT6hWdCVky3nxYBMtVabujMHslwl/73hK
6wCrdEPf0za307Xo8essq2Y5z77GAzcgx6d6aHOzMaBmfLzhOm60HS37KzGD8RipYjoaj8PP059H
ZTNBqKfxW6vFc66aFebMmV5TIB+CasEpug8h0z8s438epTOQmxxcxsC8lKcg3IxTza031/IMduwc
Krq8ZjpZ4bVY0u4GyaO7/Tyas9Hcj4PLRKtdJ7PwT7UrrEsVFVBvCatV4HllwQA4GZ8biU+oAOpa
4VQ9PmtRXf0k9G+tJ3C8YYDWII5lbBJsStEstzaa+9PUmriI6+zC+HRc2urEWa92Y4Y+woY89hZa
QKnLIJ7THIqZEWK06Fgyv2eVIwivNRFY5rOOo6Kt41GRCtKXzABH3EPZAShZXFuvw6EbL32R29fQ
RYhlIp2wq/ZFPA7UjjiNwWegHysw3Daj2GpRwGtnRrtAyqjAVezcQtXDAYGF0e9V7IX28EuRNwDz
T2FQlmvG/yQVX5AyGTvcHex4dNvwjXPb76ymJEeSbFzYASqAfG8sm593CwuD2BpUN/bndpdatvoU
ADmkOhj5Neit+Y1A07U2GvWJFX15nAKoeygMC9yw74Gy1FNEfUzpA+hDMnHqD/nWHUy0024TXMJm
rEGp3mYz1PGkyIuDm1/cCusBIteK0MC02YDoASiV7LZ13z4XwslO0lV/VFn8DcyongHM9brRWt6k
5TjrxhyQJrPj30QFzwYUQ2AWFEU7Oc3wq4dxNfkCQdWcRpsBLc07GyT242knYGW1wTtB8KFVHpxZ
VX/bAuWeHArAo7n4G5E64i+tvJeoctLDMNfNuuJMrkcnURuCEIx+1YLEmkzidIHz61Jo+oBEH7si
/V8BUj5Kka5tZhyeSMkwnlMsQBB4z/01Mcf5FwQSJt7zuRhdUPKHHXDJ8h97dhCs8V2er8vkzFdp
e/cyZyoO++2SO162Gxc+YJaDv2uQ5qx8KedPiy4PwmuuYt8NvPVoT+a7SK2tqsro2dO49xUOEQkC
dsarQ2tl963eVfbI4DqtCPssujQC22j8GP9VJP6qTfaBJf5KaxdXYwK1v5YESTnO8zc5kWzjIVJ+
NersowqsmbJ/bPfpFM5bml3n+u8jd6QwTOwr348rvvOMD1XmOl5kOh3IlTA+Iomgww+T5zmFjQIb
qT72C+TJwMWl02+z57aV/j20PovJzp5/XqnDXzBnrbOSSPaSSt6JBGjQ5wfNfQwjhtm54Wx/3sh6
F4+kpC8P/iLSp+SYjWmBpb7JFUJiOeC9OpWJgQdR7+onsXhq5UHjPQQMK5/QAnBjjeQdBQR5rHvo
Tn/P9mnKZQRRN8sPvTnQ9PspUQ3Bgg4kxKPTVO4NP3v1NKr8F6BGvQoMYO9W05B0SrsHM63bt8o4
ePkwn6Sf77saDRrgczL4176L2pOCIbYpOEnvenqDdfWUh/XyPTHtK5YGR4UO6u2SdfalKWz7kriu
Te6wn2+Fj4dHQi6LEXm70ZFM+lQTxYsv5nc3T16byQxunW3r98bH1lZYzSvmDrDiDffQDmRpeVnx
y6rqx2XFDHysmHbbIHEVKpZ95ZsZa9oX4+6L37XeEwQgCqfU/k7Lot8PSTlvMxOHNhMWDgMaiiz4
iMGqs1rTXVXA5M78Kd8dn0Qjfj+RyvA8lcVnlHjpkw0Nsxus7qUnIXPbZkZwsIPlVfuWc8V2pl+Z
Aok78QN2DMPfxczZBwNXbE9e5qht4vD057Wfw4BT0dZYgg7V7biWxDtFce2Nw04HiqAmTWELdac+
/WDEpRXCAxCi3T7mOAx1lifmIcVxIOlXeJ/DzMRugOIAYycSe619QJjmYEo3eWvz0HkSWGEoab8m
iz09F276R4U2KsmQSIrG3zz+a10ruOAmlL1wk+Tb0B2M+Oep0raIh2pKt9RZ1q2GlSUaBhhDgovp
zyF80Y4izkJkhGMUnvvCCKbftB5Zqwwg4NDMCzKjhYE/2blPsmBmgkHiyiuBLkqXkqgBSV85+bQy
R9RhIWv4doFCcp1SnH8cAT1SIzKdjEtEaAsmZwSUu2HlnGZhvPTLOnG7+hYpCraChmK7cCvga8JU
tcCEyU50soHRz+8TGM1L3g3BposoNUdMY1/wGQoBraPiZfTc5hoN/Udn/2Wa/kQMRh+dTeZVB3qo
ZuVXJczoKPP2Bj66a24s94Kp1QkD0I5W5f+LhYBa6gKhrSTA9GKU32NDvts0Z/1hLBz4fTRrv+bZ
fXb7xzzQ8aDlKpJ1BjcEDwYQvTVFtxmggN19vMcxKQ4IaJmZvhuZeTbNHg5A3T7bj0MosAdC6Fzu
2GQe2tbePdeDSPYIVY21oWk+pywLEF4lzr4L94PQcAijfHqi0gppQKzgeZ7te9RG0VEC4WAx0FQJ
CP+gscqR/frnnZ/XJhLGcg9j9GrOkuvPIXcZhrNgYMAEVjR41/8OkxAsEpoStVVx6VvNwZtm5H2L
HedJ1b+hc7YurOr0zo/XRcu8qhLS+vdjbdGtfbfN3l27KS/SFuH/PtanfWx5dn4sDU/vUzNsY3gH
IChOMB0G2DTPw0hSw9Ai6H8800lvPxf4ysWttKNN9/OJx6HJcIpLMeJdUEJtWtPUxzn882/5+++x
EmjxIOemIDNfhSxd/p/9LxjR5qX2GuviCXBcE8oCEtRsx/oUvlf+SLdu8j9W1g1OkZgoQgPwdg4u
G6vevbWJH37WdZ4cHNktcfN4OgYF1T6979XIWvvFWKpT4KJMtEw57kITfWjlJvsUHu5OGqF3zzhf
60wyha1meYPoMv9Zwjw227D8W4fO2+LVN6OfhhMuS86bXuAUdrIe6CZH560KgUHM2eNpZeM12Xr/
e9eyLMp13XwnZm2f06ipz9LZ/DzRrbbPxlS7wwomH1tpaWdbZzIfEy4XC8CcCIG8SQ7lkqkNxT37
CIlWB/Ks/sNtElDTIo9o52zZbNTASlYPg3Vbluhdsi8dU+lZtwC3ydvPo6U7mnWXXH9eaROGhBhq
n20cqS7SC9vtzFq58vrRv2grKA/U+ndSd4oLd3VxaX8ObhidMgs9Fy+rBLuhZhrsy1Rv4IaTa+TL
cIMYNjwlne0x48SxDEEg6syxWG5lYA17H/3bpvPdEwVStp7GdthJVvcXo8xbrgv7WdUa3zqngIUY
Gps0uckxUvAaaojEQXNVKGs3CQ37yikHZFG9GZN2jOoMOT5EtoSQEg4fyvvEtppqu3OMtRhluzVR
GJ1nW+8bE8Gvfokm5azLHh8GKub5ptNlOo1ddQ7I5Dg1Oa2TRVvqmHVcJjRYrvVoqaoFliq4R2YV
+dMi9HBUjMuk6IbbRIk0FzbrLvElhmcZcTQY3qaswFeNUkW7KaCFj8LM2g7do7HqfWpGaZ/n0apu
sEyss9l7ODi3Bk4fkHDCF/+RROBdnLLv7lyzLx6NxYGZMnqM8o/AJ8+YyqtNUs8lT9V17hiepBnW
BnP0l0niwvaRGLKFqZ7fl4E45ZkRs+mpj4C260D676omUH09Mkp8j8K+3GQm30gYajsprPpc4mPW
S9IQhAgv79iMgffM4POQu9AdyIcWbVM9B0EwvUXVy1Bbj2owh2Ns3ZUMS1TISUY5PDybGKninOXi
JpVOX0QBO5tJmTN7i1Vuhwq/eLOKmi0uyAlOAoH3BLedxpmGtyhTRJm6Yojj5WoTzlYe2+IBcFHs
lPZ0Z6r+UdnLvVjo+aUG9ICeu6rnvIf7bDprPFwI6HTdfD1Jci10TRE786lU0AG7LomRmAj2cSsq
3AtdnI7la7uU6lxpK24jYzpGGBytSnr3rRTRg2SGR18HGSKCjRN0LiocYVzbIejXMjBpQ9Pp1XON
nar6p64vTuHknjG+mLYzxl9mP3bQVtPPOuACmWua1ULC81pqSpzx0TqIW62fR8AliDfSgrHkLxBD
0jeyI98YzOcHDJJ/0VelflNuq44TrFIwbJJrcrRSNWGjORRCQsIwsV5wGPkt2mr6cqGkRmNO4KjL
WVMznL7MAYMyyaiKlVHhbAbTyB2aYi19dxWQ675JXNh1liGfu8phPfLVpvSK3yA+zDj6F4lbwnqi
moznLJVxVPkSgzbrghQ7XHdYHq2CZEKorV7wY7LjxoRmBBuelUCjeHBLZ7fYKUz07AHthUvOsE5A
uMHPu2ZlWpfc65B4wnWY93Vc4ALn1O0HcUYeICesXezutwzILz3ZHlQrUNHImdi2c0Twey1eLY+7
CPHRwSqcAqRlAcVR3klOv8H7+Fturm+ESGPaRnhMJqudDdtiTUqhDfvM/j3Bxd0EaQje2LqPH+nV
ZkZBEAi48OTolRUy1V4Splj9YP0iLmciTlQfHJi1a0MGwZbh4Kav+31u/E6y8QxhWRw99zhkwEPt
VvMvrYJoknvy0Al2cb6DJSkhkTUZM+eVGijYezLeYzJDgvWoKgFRTdK4j5RdMJSuo9G/zbr2Nx2j
htUs+2Yt3Bw5ZoLGOsFqjwH4u7TL7mBH3ktQklgbdE/kBNEEZkM8hJgeRXLvPv6ET9fbzFCGS4I2
ON+dgNL31dn+dBKMcWja+ZAa7V2erIIKiiJgIZ3rOg+sj27ipiUd/nOGMhgHDt2jldhvxDp1OyMM
Qiq3L8odayevAUmlu86n2hLZFp4E5BdD9huyMPuYiLN9XU1qbS1sgnUJr59sP8YmrM1pnq6ronq4
cEf83NgLTwCEBPeO4+pPag32NipVSWqF3HlT/lebtAemXsdZGvtBdWgfk/YqO6QOAdG5I7JESM7d
Gdbx1tGpvdNzexMIJlem62XnUvRHp4kgCeY9AzUIxLAlHjVA+iRs193B+bH8Tu5ciyjfrurFIXC4
7Efh7hpHMbBCiw2tupfJfGphd60sM4Dbak6kaGvk5L1zKXIHumtovrnqs69arMsKjzHI2F4hnDFR
1AwixZLGZpDeHCbmJHQ6x5oLY3TGGZlEwU4WjAGDMCisCmlWDdVkq9TafHzduokiliCY9VOSE8Qg
L6kTbfWSW+uhLT6LsUN758KDy9vxkHIVDrCZibYocf9fqmc1G7+k61/MYvYvYQf7r2H4tJq86RW9
Q7/Lxr/oQLp9Vy3NKivr/Klk1oknOCAoO07rYtLYJe02ssYTeTwk1sJvlgFf3LFdE14EKyl9GSMW
Bn3uP6pmehyNaIBnZCOL7fPz2kW7H6W8GrBV1/Dc0xjy72/LnTfWUjzbQfOWkp54bEP/rDp1Yc53
cZlsHSxtffnKIZqBWrqvGQ7MVX3uWO1FkuK2wxx17KHjlr2P+0Oqve0IYzmOxJTG5LuQtPdbRc9p
m4Qx/QAhS5VvbOfIeE08Cecw2pPzVXAvpt2hzPEdryY8Wymlk2AB23CGj3GC2xkwCpZOWZ9cH85r
OeXrli3KWAgV9vtmF+CyVc7djTp219sNtI2HnH1u+QrQsVZTg22KHyoQhIW2Biqm2XeIA/ruu3Uf
ZuzqWEf6BLWKGRa+DpLuL1ii12wOXtrC77AvKQ4jcj6jWl6yIfTIPlWHIRWxZOUlaDlXyz3Q6J2W
Z2NZbPRJ0WXx/T/CTuAs2YhieoN8ZgVPONiBTsDBEDPD76x08WEyR8qkNt03RdTEVg1EBoX25H3P
C8ilDFpgMcvbO6b/TJ7f9xQEzREy1x2BVLUZEhIK+XBunEQ0ZS+c+GIhZXvuhy/tOhDLMF1Jo3rl
OeLNUpppNCshhH65SUipxr3sddYY/UXBGGPJAxjAPSJCtmftZnnck5oZTmcUSzvY1QucQGrDqI9e
02r8Z2IMswr7f4zOmY8GMSepXeT7xseqSSwEI+GeX5ZfedQdbQGGZg/vNkzMlZ7FW9fBkB6k+17g
q71O/4R2tpnxnaGuOWfgh2M9Xgq73zuRCuPBRjdSFWAeLZ0BfpZ/GUpt+0nehnJ5ZHLtl86MCx1+
QtTWK011zSB93eGTCuBUu5eSirjJIhubEfBkE8HJXkasc3XR9tfG2xPFnd/UMW2Nr5GOdm01wbDK
F3JH5PCrMLKAEZg0rl5WqsMkk49Wp8G6H1W5KW1Fy+ikjEu0QZmjMjhewz53HOdU/xv32y+xEL2M
3cyoUcVEzirRxnkxm2Y9Ll25JdSXPE0RBbveTHoo2+nZrB4c4VmvpTZvZEu4LdvW2zxYf5wExCEo
nj0v+pV7OL51ZXUtCchkmSK7wAyOTMubQ9Wb6hQJjBGE0e/cfIp2M7ZfV652It0cgGK48+MELEyi
FpPWOSFDZIEf2oSZ+z6y0UXF9BRFJSIuMkDq5qhri8TZxn5SKv0cQ034gZJ5DBUbja8p/E0+YOyY
WtNeavXX4D4cjO2UyzArV36h/1oUvPywJ0lY0L+Rqb6dC/VCO+ps0zz4P8bObLlxJNuyv5IWz+11
ATjgANpu1QMJcKbmkEJ6gSkUCszzjK/vBWXd21XZZt1tVpWZEimKAgGHn3P2Xpt0NWwootZnP2Iq
3dGU9KvevdPWADWRUow79FPT1tr0M0ZljsDVVQwDC4MzeilpS6fTFb1vvQGOPOwnc3R3fHQ4RcRm
NEArYX6rNmZY7BsNqXae4CYpBOwHHjKRyF4aXgeBCyPb5Meg1INNomEtSd2sAloOsUK00i1nYde8
i2q8QwT5MpgnzeF0lsvyw5EO8ngrPhUQ8BqnfBid9GQVJkQOSefOMvudNZFfFaTMqtGscn92zCMn
6oMLCJw8BvJHo2xPBJI6aQTwDeai7xwqH1bU+iw0yvROqzeThUGoOyHAUR7JUgntnPSG9aFnKTPF
dshjJN+QAhzNOlRZs48ZCzJy22j5kiNIUR+WnTBPifSjVgzP4PV37hT8qNk4Fi48tJJ1xNG/q4BT
UU72FsUxtvdI8+ey/DFnzhWdtJ9bDpiJ0IhOoUmxFTrbydYOo53ckvz51Fn5hKfQepHVcJhr/SaS
3UtM6cI9VTvMSbfLsn0usmddNzt0kYu+MbAxVohcx0IuW70KTUpCp9wkTkWFgPqKxmSzI8Xpc3Dy
0xzRtBXT7M9QMPPmd+WGRxUPqS+b5HZyu1ct1zJ0xT8ZimNjYMPno5fBc6/h6AcakTirhrvIbnsD
KHWyqSLRHJJA+Jj4aGeFZFxlbvBdk5F7BGYebkt98uVskhFqdOwtW3erOXJc1fprGZS8ulrwTijO
7dS6zr6YoqdQ4dMuMfd1S+aZxkfW1AwAZ6giHI7CR6i34WY04c/NMm3wxyAcD8mpmGbtXMii5yMd
kAyxWXFx47aO+DHb2NWQC+67wIx9fbKH7YQVEhpL8VIY5vc2DGCf0xSKHNw7pv602FCT7YZokCaF
t5I/iiBk+5oXxzAIL7q20N+amB2a1Y5rtqBXvUDuIsOXlTny8WLUXf9CAfTijMbkhZV5VLZ+P+ny
rkstZ3UR7V2BK6MsnhDeOHioyrM2lIw65n2Y1XRIZ4o/u3Ae5sXdo7Q9xBFJQw3HLnS6OycTF2FH
tzGEXRUGL1QTOMW7VacPulFVLFgpzunYqJkEZdWll1HpI7NqtiVuzXFefQZOi8IxvNFrIvdk1VQ+
dfDWnXT0C4r2U1ftMjpJhy5YfUKSdYgo5I1jJNFTHEIQWfpbO8O92gZdd9RpZPotvHQPpZN7MrQc
GlOR39rRp24J6ce61h4Ma5qO5HMrDwDGqaY3+Bi4zjP66JMx1+MV+JG5CqRGxHL6ORkg84RVQKtC
zltn0o45iz69CRw/v+zRdDZUFB9F3R2NUl6Isa6WLNrkjdYhRTnQGkXfnNJs1UcMukSfb+O2SM+c
6zSmv3f8ltO0hFdNB2fisJvN5x+SFh+kGm4UBlwtftnwxgW32tPc20Jkj9xefhjV/ED94ksAZGBd
7kJOrq6Q9y5GF7YcOQUS8zVdNxBvSO0jC6wrHMEbzbpmziEmM4vclxwMfsStqP2ttzMAlfSFWy/r
UJdeYhQAbS920WBCfgdvoHe1xyu+VuE7DvunKq6eSIh8EoYBy8hJkDv1xA2xueaebuhMQzUK38k9
ujH8eSRbVTBhsnKKblN8z6PI3RuOwzIiSckW2ialmEXLobNs6U+OKxmLdAA0cYexGWw2WA+QPljJ
RCX0lsWrbaYERmvXI/mWAdvlWWBbkQkJIaEx84vTbme0smLXMO6FNrQ4kZwW7S5VLScXG/qo+nTo
B25F6ewNtFOs9yRjZHbNMtYybi0wwOmGMm+08jnMktdOcz4q1IWIb2ffWJDYo5W5K9LRwdHQhSyk
2l0++27tTZ3Ve0HgJFhiwJ5Z7nKEgr/QDsHsPc8f1bBqi7rlR5/hhIqtU8jQ4AwnoRqSAdGIMW76
6c0Y0KFVvRH7dcM0lcBxr5NJ5LkGKFN2rBjON7NrqAvzpXxb0wXb5CqUXqel20QOrGkduamThh4s
byb8YtmD3jT2ATb4Bj1s5NcyfUGn/cQrF5vVYofaZKFHnnc7vM2Pde++RDUONqvXBmoC7IWpZoa7
dPyMbcY+iEaon9iAdqPpJyXWvi/dBlbx0k7hDuC4GsBxenSh57XWSLPopVoaa5skZrhN5Xd2XsbG
jex7K8qjrWvR6G8R4BJaNB/QmaJaMoAr2eyQxlnusNbr3pQFz05G6YadKLfDe8SMP0jPpP9n07ex
WaYiw1SbNHjDg3aZccdvBjueccNrVxK/v9tW4o+RfVgTSNFFm6fQbQbPYALf2EW8TTWkXsvauVpQ
0DYN7RIhFbX68FjEjDchK9Wbw26UFZ62sd7JGA98tJBSNTOkzpR1FJhydkkd4MyJu8aPGmegkqre
tNEY/HzMH8xA+lFpTPfuYtyYbEA3wU2YMjLE/MWlJF4Du7V3cWs8G3TffBvJeiDYvVJVE2Ms7QZH
lPJabu/msMxeF4mzq01MWhkwt/HU7cPCYpeIkhU52rjNSkgnVRn7KjBOZqcDf0HDjvMJ+7Ysl0ej
HZ7Y7LDWkMpOX4cW0KS2wsyok5umJTkYn3aiiPrpkt/1gsDEnatDFVRvutHZXpYi2zOc+kUrk3PK
IdlqfXisOvvMaOu26PFvOTSvMvhlX6tDPyn6rHaJMtx9yNvseXotu992linE0cUzVJWGg0ywl1J5
hTCJdxlwXEKEIown9WmroFm4I11Nd/X1tuOATeIOaAFMDLd+y6xqjwriYpKL1OmpexIR9/YxLyij
CD3hhrYT7AJ3bYF5L45feiZf3logqBKzDRKYm1Ks2SXBS1hKHyIRZF+nAvKwyBdNZPNmqZEzmA89
PvVNj35ny8D76jQRvSVr5+TjCDS70ZB8txt4IMdgmulz6ZJ3Fee0L8drjM7qmpqUto2Oa8lZE+0N
6742m8TXyoNeyZ+hm9xWRHHftMZyDhcMTl2zoHhxMRJ1rC6pmBgGR/E9pxn5M8CaWC3mFBjHSBfi
PspzMvxQkF1ZGwu0s+DFBqr9fLkx0ek9Ls704dANfNcDIpdVfAM5EXJMHxm70Q2pwkb3gLDwOqRD
4Wmzlt/XI75rNwQnwV39FLRy9Jq2LXa1uyxHo4/i8zhxYmm9+VSgSPckp+AliqnzFjwxGOm3+DIY
g4ryCSUXO4hcPEc1KYfCmHsvAp1wkZbwG+qfF5A4+1RYgd+lvjE4xs5xrI+kNK3b6K2WGCrbmH2Q
PZietLknJ0XCBRihPHZctVuK4LO3XHEjCYpgz623D5ogIAgq3cUoYv27iYXfo0h806tE7horYUPX
hM9NZmyLQLXEuY/5TUrjxmP4kl3SClJahk/JExr+LAjUG20t6cfQaC5L7NwtRTZuZZnbR6UlbBfp
EgRodTypK+M5auYTAqT4p6j0epul6Gw6u7mxstpfsO9LJCGbUi+sjY54vCjHpzCuvmPEyI9M1k6l
tuRHIXOIYLM/yeF75lQ622Y0A0X5CqYBGrwdU/KOxe8SfXcWmQ/BnN5P4LsC6QUCrELCUeqok9jT
Av+CnbtzW/XbauhRTGnuI6FkdyyeJ7y6N2g/zkvoHroxmw58vNswsR4DIyy3prZCTcw3o0HhzdUA
oKQYtoiswoMgoWhv2dU+GOvbuc7fprjTiVyiKW/HPea7+N2Oq/gQ2nAsJjqq/hQvd1hQc6rkZF3X
Wzgggs+8j4tgaxk0g8cO5lAcnfURxECM4VK1qYG009HI0eaK41NFLFVERHACrtUC4l/DLMb+HsJo
7x9Hlz/c6aprl6Chmh7iUl3DUd9x2VMpjfZjEsEM7FZNUBYQC6UlwU6KnjAQ+oRLVrrsnI6zViX7
foGWJYtir0XT3ZD2ns6OaqxmxcQCE3iDsbeanlzQXKuAg2TDRD0jB+OSpKuLyK3Y2wITbTDPsSfV
xOVfaWf9QzHa2NoNsWyol6hFSbbxtUDutAnvSmhyrJlk3OEu8OwRJaCu88wq+C2aqDoS2HrXwsTp
XarkpBQIdWGEapA2jWTyxCLf1Oh+IFkXzO3UQxUUv9PaOo2ZNW7NpuIyn/EAm+X85Fhy2Mkcz1MB
lQZ1P0OR4NTYcfC9aKf94M6YLjpyKczl1mIPck5G2mfcztHhTcY2G+KjMevtFvaXvtHtmjtWN14I
Wl5HD80JffVNERfGri3711iHpTk4puZjbmHOaTbaplqFiNUEGwRHvUem3AFhdmObt4pL+8tXuXZ7
CE2/m9GXbFQPfKQiZmIH9Owy6vp8YUeRQ1k61yNbe9F5iVD3gOl/tc7wxj00BkwdRvQzWHmkzi4s
iWhKl6VA0M2WqLW74YgH+FpC58OJwjibm+ZWC3GaQeEGlSJK2nsFSJ/EZRjDzmrjlBxBd0JApOit
oRXeRjUmZQSXgNk1K6cJnvW3afqSI0C99oF+WgIiB1GwhX6RaGigaz93SvFmWPN5Uh8EROugnvFi
LyBj/Xxg2O02FH5jtfjuGDBjbA/uqj9VhXjXAvAnti6MLTB0dxs5t0Y9EvZUTeMmF8bvaIw+aF/0
B0vLP6RdIwfIYB2hyV0bHjWnVndXtxBBOsIct7aLSJF2KLcxjOQN9keviCXb9xFL+cTk1rMRbE8F
aUVuyXWGv+ggA5kewM1GXjhYHwxfOjSD9s509YPt9nRxjGDYOT67O8znMweam+jimUn+IsQ0eGZZ
zrsZTRFkpFSwNFnK3cZ5zopoY6PvrQfdHMMD3uhhn1cnsw0PYJdAT9j5njbii2tkOD5sG1cCwKhs
rm7UqLM8WtbOUtEbwx9oeNEVSRed7hf0e/zdBbVWMnQvVRG+lZZ4x/YiQdGiKbI0WCrQrACGNXei
hlvTiWb0IQ/1gKXisg73tZGn275LkTPqjVfb4p71+JLgKkY39pYvAdj9qIfl2u+7pufKEEF1kiuN
IJF3eT6422o0kxt730/Jg83chCveWPYjR0CBQG11mgLdMl6E4PQtYbEas2ZezS55ygv64GndPEva
qce6yB5HVRwR+jE8f6H1rp8QjwE86BvDm7AysSDEuOfNGTWYAUlHN/Hfb6Zlfo2DJLwtcJUmuswp
j2JmVBjhO9XtScNhwgkEZwNUiSbG2iuf3PsA6+g2rK1263dmqfmVU8FBHY55DsciLtO3OV1JUItz
FIEbeWNGeHVOg0KvipkxXesr8pz61tDwb1bUpxPvc/VnYC+F+G4dOtQkHWBSWz8Ks8ZyJDC1N0OD
UoCGjNmyFyfevYBrADMoT25zlaa+cBwFgPtpacVJ4gTbSEiBWywIrU8qzN6kVXewWX3YCbk7ybiz
Qapw15iI64Yxe5rpyx6dAZ1S06VyUzRMHfOKpCeCfetxnO5Hum1tWxvHLkqo32KbpacDZJuLk6vZ
T5WO5Id70XJC9vSygPyKc5VtA+Q5WDFAPaqONS+mPqeulaxWOC+d1uVvyz/1KntpXbahKWo1jx3U
y2JaD4kojV2uFyyMiRsf9Lq9H5LJBUA3z+CI2Kd2wSdLtjyis2dD0PDSCTUdYbIjSkDb0wI4AHpl
0hZv+wublOwW1SxScqP2ABZg26Z5OluchI1Z711dx+MQn9yZjnSaFg/hDK8Kxt4LctaAqzJ47oPm
IjnR2WyQ/Y6BjtsbQg9T7z3M0sYmGSyE3v1Jpq0AFTMaWyRCyb5Zyk+3jx9tSa83yFyaLkN4KcvI
S23RXAvmJUoUb/qMea9Ogi2uNeMChIPNA2qyshrIA09CChmoWLsBlOJGH62TXDS1HfBvetnQuRAn
kkeapNaB3VxKFboz4yzylimuWAcH9laGtZEsrXScaaWosTvRSHpzu7I+xg1G1XR2HAqsE05RSPsO
TnzLzLZq6u9URZuwdeJrNbBRymN6WuVEaI3j3iXpKI9pTQ1TYYM2exumiVpRF4B5jKR+1aRzY05z
vzPQK+jZfBg0Ekrs6D4en5Ol/1HamHKDjvO/ahEatDrWnTXOdriWPfLBUmfrzyl7tphBlVHxEEyx
5i1tf6SH7QZUm11HHr0+9rcGRCcC62dpQpGaBwXqRsGcbxO5XbQZAnKDhdekpG0pPD0XcST7lk0m
eA0IhJi1HIKdQv1ih8NjEjjBkc64wa64baCDjfeRIFNqGpwtyr1NXAX3YVbtGxdj4VQS1CMnDfYB
63vTwBO34S/Mc5Z64JloO0bNDcnOfiblCklgm5k6b7ltkadJutnM2RmrhsjzOELFZDPXLOrzkNHR
iJC2lpl1hT24ti0Qhkf1leUSHReg9FodUADfO0kR3E6KIN2q755KSmzNmC5o/KxDG4aEVBN9sMSD
hzqMRX1BvdMqduE2kwnTlL+r0KZTK8yP+tZ1BaaIYFdrwJQ6ybUnGMURbNTvCaeFyFXljBtiENfR
cC7bTm4mffpJx2ckG4dFxG6jy5QayzENWXwwTGTrCPF7L4I3ZF37SMfn7CgR7CZ8+uSBfHdVdB4T
89mVkzqoSp0iQzReuxKbikKjnGdUZpA9sGvdINspZeMaQaZKDefXQXdaekOhEOB+CWAKNJhrgeJL
p4dtVlCqUAQxql9uXMcSVyw0BIAXjA+ddZePL5vAoVjbx6k8RQykj03d3hEddic4ml6i4K00MvGE
u24N+TOmrtqytD0100jEd/yh0V2m/G6x0PTpxyAIu3fNms/IrA6FDMXGdNs3Bs8j8l5Kl8xAm0Wn
a3Ra2HjYZIRNW3NaZHI7jEQtmIXlt/Wg7cbOZ8qN4HDpevbu9gayLhsyq3hKJm7sfRW7nuKETnIa
+jlhbi7TmoI9st8NyaMqAyrpnN21/bxAu+mxgxzrcPpcxq7jw+c2+z21caHZ8OTD0iVimrJks2Bw
YlOHWocKtDgs9EDsg7KK35LoOcaPOQwgNSI+y31huR9sDO6HWoACilj/0KJ80vaiYRUWxr2VLvTF
HCUvJfcAbuDBJs2RwucEbTREnJgKqbXBRmCj7OahiQmHYua2nFWQ/SJd7oxNAbk3ZNQXUuc/sAgN
x85Qci+reeMU1nPuZGoL8eBogwu2Y3GTFNVxNmhXpqTXz8jvxrxTPxk2/TZDeUeWTwmOIH/WVZl7
Wun0d1k1tnsd1fbGMrirw8HKuayY5XSMwDlNb20kuLT2FJEfatwkgroqBODmObzhxVbXdKQgsTUL
3T+6rLjRq31CmviMwB206Uss9JOKutdoRvFKpz3znVIJNlkBDUyWTSPcaaNsubhTjGsoSte99WAY
KBGLuxlWDgqF+CG1CMAkBHfbjuBDGJUWekI3M6AyqLrxSWKRaudjJpPfiPK29ijOhsG17EQfc0Ow
LIurbk4/o30w9PTCHPWJ4Co+aKX4ZZFe4ssOGyoGnjbsX1QavRHpToGCX2ND2hGRRTkeiPG8FMWD
m7e/kD3TBcOLgSSzyGl3GozRtQULv0ksAMM/TulNYeuwCGt1FHwoCU7/JXAQMBZvVqG9adPzUFTJ
Niqoqo1BWwlgyyGs63OkqIn7tXNGJkeK8igfJ4aX2nCMyNEZNAcXDsNWgBCsj1AXwwRz9TSwY6bM
3SyEkZe/pUwvKcA/rLFpwoTaV4TS2u4A5YN2hVrTj3UNTwYbPDK8kARJAk/rFqp3wMAihoSRxzX1
KtTLKOeXpdjBlxxYa1HVj0or2RcuASAFEfiY1m/ZOAw7PbmBv3NyW7J1asWeQuUzm4GWDwuDBIQ2
lB9tnh7DER+skJrfzPpDhi6TYzVnu6alIZUwjI8LmuuUokSIRQmOCEBFsYWHcijWfgcROAguz3nB
oMTBxcL+19z0hU35PNX7eI4V3DiIqFEaPsGEYwbamJ3nOiR/9q1gMJ0C8QMINcYWmaQ1Eg5LZxPQ
g6GzVJUhGEHmQdsenchivlaGfcqDMSF1zeDuWmGBChTqLDwmqwP1AT0tHhca/GZhPqPnc+CL3KGv
R5kclUQgpO7RWpdXpTTumZEF2rTs7lFuuqiqctZ+k0Ee3LQxQiUkG3THcULbmR7/TbAsexYqOJF1
Zm01IBokFi87ov/QWqCTBjn7we7W9ByxNHBs3uLe+Ezge3iiNV4T9rVYwtHELiGgo6DcVPo8XMJx
R/GGO3bhQIfGsCa6OMpPovGuj93XuDwtMjvJdkZIu4Id6U7ScUU9UbBeczVc4jGH5FPSp49pXWRD
D9q2VtbeFF7NaeroLaVl1p105MaI8LO9nbHI9zguNzGOu42DMc1ix85cwEb3EPXPuVQMxdZD1ych
TmpZ3IKkC2/FJH/1WXeu0JHu7URmh9x+mzTmp+ZoyaNVlTc2ZMojv2nN+X6dh756RMDtpl20r2MJ
aQ8mKqG03RUOKxvCNI39VmovSe/YqHDbj6hhnsA6g2bOap+TieIhzy2X2y4XVlDcLsKl31zl9yHh
hnE2b0c2nCcixLFrmbPNeBSF6WjjdzDqnwJlDEoHXMcx5Ic4/pmXEuSsG7TeLDAS8iEXsCfhQhFG
g7iy88eCdEYtt3+k3KoRVo4o4+a9Zor0IcEdNKOM3usK6s+QltuWNXpHq/817iqHjoZ9k8ISbKyR
OzFEF0kJ0NnWdKy1RAcijEoi6PkvHRnCYkcVHzh5wwFEV2U9LNCPjn3EZWXk0W4xbJrlkXWTc0fa
zy33PJPyIksz3HLZrazK+pxk4X07A2g0IlINq5zdT1/8sud637KxinqD6WswmWek6LdBUdnbqWEG
TKsAE5HVuhthM3+tmn68ixlEaOwv9bGK7kmNHcj2BEvatMKvsUvwabLI1P2Npscw+Sd8YOepzZ2d
qwGaBC6D6kVF5bGIqhOQdtsvzazampUujqHUPydNjE+RAVyN1CYJG+JEi6baiZE1bd7q8XiXyYnU
qCIkqwAVRtCIjciBgjUjig6xvuloxGeWavkexVHiKUclWDvgwykaEIsNeZ+VcmC2ygBq7cuO0Wlg
wu1PYtoQMDJ4AOjcmyjRjpaObjayijvaN58o8M3tXLJaM6Xvd6lE0qcH4i4IMWEF83JuCpme1vqb
jvrwpLMDuGhSwrYQSKvSOa18ZbDhFenPmoSOnsSf0H3SGMJ4CcmmjrNGD1j9LytGrrym8C3DewTJ
YcNe+QesLl0hbpveGVEB7C9/MPchZidfZkZOGASdPwM6THrnAkhFbNuvkpSENZdg4dPjsN8pbX7p
SGZhJX8AXrLJe5J311CWNTQkcUk/rHX+NuEpFAnr12tO2Vc42fqE9f+amu7ckN7X+rZkAwGs7G5C
g2RRZCd5+5CV0ykkU2lF+9dyFePlP63qaqTps60Z72tezBp4sQwRn+fIwMz4VZlb15jeV8j9+mVU
jrd6EHyx9CnCf67BLkhBNkbQ3X5la04kgpZ9cuvEoCBJhbFHclTC6Q049ZrcVOjz7ynTX1BgmWF7
zQkc1Yf6lfPs681M06OZhfirxL53gS1ziq0PrZEEqZb8XAMRpBlRyFg7hC2e6bofi2VzIIDJ5+2n
k2swdFaD8Z+BYgrYcJYW1/Wd96H2PlbmoR3jw5qDUpAEY1bjG0sOJM5RAcbiN9H73afGfFizA+CH
PYrpcX3i+kYy4gXWpwGV22h29xAZ8jZDPCmG4HU9kGt2SBtXn8OQ3JhoWQ2yENb8g8FAmUNXHggc
lGrFNEDeC+KU/isgbQi6q+6SeEIGjYo5zLzWmsPQzca+NNuvRmNofH27J2JhfWj9sMYh8LhgGBN1
H227W9/lmp4zgKqC9wepqffWk2tN1nCy8qcT30cjrgViTxvoQJsCVVg2JIc1AnENs1xzNBrdPdl9
5S86GcBroCOO3k2GFQc39pqDtMaQBhkjv3DcrGkQa5TDer6s4VA4ghD4yMf1eQbxJuvpWHbWowy5
ea+RHh2hJFFenisUJusTAojDbHLTJXuOiUGJagmabX43ENZgiX9Yg/B6uG2P639ASPp6QZqAdDN/
rF+u2YPr+b9mmUZ+0ImdSOCKELjSEn6+xpeW6jjSmpzJYQkc/d2MzXM2635ZEfm15jBwUNifb0Q8
PoKC8jSw/QFBD7hmP6qathPOUtXaH9EaGWc61qtDIkTjVi+MtmsDSnYU3YJDe8c6/1PJ8VdDgkjA
ebWY5P7RMNT5d+3oPw3izbK0/wXI6aesOKBLziRSz27sIvjIB0hMM2J6UkAIYb5XaMSNzvg5rPFu
2aKR5mBeanJ+1z9MC5ApkOqM5+gr3Hc+BAPObsf66RAXQd37c42RHZSgo+0elZVRspR3a1jm+pw1
v+VrDesgSA6TYDjLm/n2x3/84z//42P6n+FnieEI7m3R/uM/+fqjrGZyAqPuL1/+46nM+d/Xz/z3
c/79J/5xjT+QgZe/u78+a/1F//1DvPA/f7H33r3/2xd+0cXdfN9/NvPDJ8k23dcv4C2uz/z/ffCP
z69XeZqrz79/+yj7AqPQw2cYl8W3fz50/PX3b5b+dQj+PALry//zsZv3nB+jD1LmP+P3v/7E53vb
/f2bUOpvjnLBmxlUZprt6Ma3P8bPr4cc/W82TXTNVJrx52Pf/iBuoov+/k2Xf5OONJmKao6tTGU6
3/5gFrM+JMy/GYaD+d01LS4S17Tlt//62//t4/nfH9cfRHbdlUzW279/M3il6s9P8etvsyxlO7a0
kdFZvAn66jz+8f4AAYln6//DTepszEUf7VAnLLuSfRaSTfOFbBESmqaqZLNfxa+4qwB3W927gJ8E
ot9Qx6bR+lu8tf1trOlUku18l3a1QrOQf85zYtIzoK3at114lBpqRmKxQtywIYLqazMBuaMcaOqd
IeCC4x9x/X/5FP75h/7rH6Zb/8cf5vLXKA68BUBUc9S//2HsKczAmbJkhyABdmGr3Q+R/KTMVHs0
1pP/hXfIp8OYxNgs00uLSvujHMyH0iyKc6GRCZgNi3H4f7wtPu9/P9423SZLapZpu6Q1OH893vNY
JVqRhzsa3vo2X63URAZ91Eq554aMzo0dskcVdPjZHpeEDcaTBdmcUTw6o+n4f383jvzLYUK1a6Jk
541IW7coZL4e/5fPvx6daG4lxfdcAsC3mmBvSPsJGUG9dVIKpwQhaVGmxcUwMEFQsyDemuncol95
qGOFhavGunqTAPEGXDVtmigdy3MxOTTCFFSP9UFEyCvgaD7iKx8JCIuDKxxUxC6RNJnzt8FVmxv0
SgZt5aI3XXB3PGWZaENbi/3R9UyqaEh1dyCVu+PXD3w9TVrdny9prs//82lfD7SG63hOWOD5Xx8x
RoEIH9HybtIt47owWiHT0AXDkyf2MSRFY/ZKM5HXYukE2MEKrcL6lAGO5ikeCKtdH/zzZ8vWwAUw
B5sgrMil+PqmSe4IyrFJ3/3LN8UMkruzqsvXD4/daje05cUCZowxNUzSHcQ+WoJfX7tky3s2uGl4
DmAnnfUfc4YaF6vL5eurr+/rSfrPB7t2TkGjBO9hGL7nTWhdUx1i/b42c6KajPr89b1iNkMCPFJt
3hu9SaO0r2nqrs/++gfMxhvTGObj1/fLyO4YjqX67uvBvzy3EbZ2GSJupEa0rMT72ltmzHpNyeg8
4pNmooqxKaD/nWYK54UWWM4VpTtXPvEPV1RbEH9xyH59P49RC7U1s4qvZ6S43hBkEviq7CnY5rR+
IXr+bmoaNswl4cYFyXsyLqTe68wndcMpCDmhXWktJE8uA+YXUROaMC80FPMscW/CdkdFkHlBW8Fx
Jc2mYqHxp9Fa8Qk0S0ZkZB4zdwCN60RdB8PijRy8rZM5T25djnvuFqCzBJV+IDAWkx4Cc8u+z4t5
usA5nOgNw+asqxBtYSxKP+u65aCnmCCw0KCGsLLmxMG8UaziW4ghKcrTMUYIWTBR77VgC8nxnttr
sOscaCeiYU42Xhx8M/RwteVQh2R3P8rE/pFY9CfSdQxZCHiX5QD8To8gsM8UoEmrf8aTqJB0dK+N
6FNiK6ofdpIsG128Zl6q55R1/ckBfMYge4fzRfgwsUE4ivA4W+WOa/0x7yjS64QdXB00p6pDrtZ3
DokROBVwOXfnqGCYGDqPkJJxu4TBRxqNcBWDC3Ah1qh2hTdYnE3BvK0tGnyqBm9g5ENC7V2cdeN7
Ehd+ptGqDqfrlKDxTXuK7mgZiEUQfpXG+WHK+rNdFEdcm/Qa+IQ2pXNJQ6xS0edST4+G5NXXK8fP
gZKZ0oL0EP6G8khWj7Q+Qm1q/BhCLIjRLbSCcR+2xUHvFJ3tPf6TaTva2Y9SZ6Rrq8DLSXApildW
jbdwNj8giaLIJjEJy0F8/Tq+3DieK7gdG6Ns9q2t3SEG9x0zegDVf78g8tSZmA12fafkQCp5ziS3
vkqnoaBRYLKXwV6xmZgoYL179eS63GOrWzugM7powX1UVNHeZi7Uay1hi5n12XT9PkLSuJEVM3Di
F0hjEtURBMPngDvkOICVrXUOW0o3F6tfQi6JGV9F11c4moS216eiY8oWHrqSMHm7ysG3NE9Wbdx3
A32FqQtJWXMc4PU+3kQJ0d1E2p2rA8nMdEDGaQLsvalwq4PcxYSVzui9JHlBYqxem5GRWGODczbN
m7TrtEe9je/oJyCY10yM7lVW7ASwCHDQ/RChf0cgFnZljF9S8w1FFn1l8jHF/4up81qu3Mii7Bch
At68Xm/obZEvCJFVBJDwJuG+ftZhT8TMi6LVarVUrHuBzHPWXptA+Fzbn2lhHEzHKG6sxD6lWaCP
PR6LIzKKnUJMN7fB+plm/Yiitn6fIsfBL7nrgrjcZ7itdhRyRAd0ZjSXVESZ/Ga5BAlWITKr1kOe
MRyO/EvnUhjJ0Lx8IXZ5zzO9/ijTS0cwB10I/x54yPYtp8JTEBqPXThEJ3OajlZV9pffPwRdxOwH
/0CxQ7TBTqs39HXkM/h//yOsKH9ewvb7OTV7Vchf+P3vcBzSF50kjndCcUKnNb6C//eHBBj2//vT
379gezyH2qU5581yXprizc+Se2CKT8Mu7nMbsr3x+ZoveUnhRR9uvXXpdhAUmyweT+7CMcxdb9d2
+GMpqguWsmHZsGxss7n4TLV5S1uPyIF8PEzUHTH+PLQDLkv3Ftgg2xaKyelMKH6a0QUHmAEsb59O
6MuzmoWRVcpqtZGqj7TjtaipwaQxJc8MnrkEnbdZsTGs4cpgp1nULnIBuusTPYOQTUWevQZoijcM
bE+plIZoT907o/WRYbXdG11I0Ud9n1fOS8wbgKSNVB7EGolUtqcwtdtrdkOjuTyEQ8tOy31vlP/T
uR3TK/XsFfFPVGxnH4A0KCgA5ZFzgAxkxTG3tH+yXrZ7fk25onrc1490CL4DhVu7pEJxNU8Q0Gpk
xxNn/n4wImYKmArLAmo1p6NmHLurCciIBPCKT73cBwZVqkb04NQ5NTGps0f2/cAmk9nKQAJ+ZOi7
zE5J+JdNkxrsZzN+nk2udCUCAsSvtImDzuuOgLbqGK3AYwSMskd+qm2KV9e1vUuz+/0Niwwn2zs4
z9Mar4ySONMEuVdurDE9uQDUG4Nz1WHMqjvfb24c3qAGpR7RcJ0HigUG1dqbzpJGnbj7bteRjSWs
R0/Ilt0tZSuZX91EBQN7WhqYmiMqdCIakSuCoodasi1JYzHB0Fw0h5H1JIpymMquQ9Yy8cDcc5m4
jYfyGkO7zUX1EY23lqVgBVV1dkPrMTCBstq+v6KF3HiG3RzatbzBp/Enc8ZnGJpLUZBen9Bl81Qz
W6oapuqE0uxMjoizJ4n1UJIAKQ9dq1BPUbD8q0eQ47Ba77vJfcQ69jAkLNh13N4WHfGVnvdhqOrn
sXeIyNiSt49oORuQvtFX1UeMNjkIWrx+drbJ3jP8YRhrnYz4tPptcSj8gteoQfCfNCCkfqV3XjIV
O0WWPDJi7xytWJCmIb0mxvptDzM7U0i6kMAT82a6q5R1poHkGx8YX1bD8LdhjQ/NyZP7APTy0vnd
MW646aT5mGPXkuE2fvvNqtbX0iSd0UNNF2n7tbZYqJYGJHWdx4dYFcHGc3hlIxfGhTzAxTa4rAmy
VySP9x58hpl0P8YmcRTnWr3+61dsYmbALJMPEInyubs3FhIaa8ykui/aarPY6hKPEHP+Ov4plunV
NsjYNd2FRCL8UAe7mnn2k50Od1guiO+xEU+pQNgOLQJX2eJhtQCwDiMkBgXuWUgEoBmGxKxq7NFw
dgUp+cF4mbzkabE5Xaip/3E60vozP64qfagX/W+cGVEot3pKZ+9GaXD7IYzvw+JhTFy2KpQwrzGt
PU2bkowy2OP5OVYYQvs8XrcUFOCprQPWIV67H5eouQbtMWXMW7s8rgD0sZAYGa8P17tZnW6HUz/d
2F1EwNjn8wAZxGbBpfbSKvbr2JHhXoOTlXbtxps84jlpwimhTW/Wvi7pw6GIxg1KtR3HVxIPwdHk
IWzpoLuY4Kewwt6HRzR4QHbJ13WKNh0G3i2Wvqb9Q4BvT6sygZE5+1PD0G5IRVMUYvGKmLeRXwcw
NRuTTxIedRIZWTmkJyJ150zzE4uy4ZV2mm8rD17EulMHBklP9558THtJV4TTJCOOepA+8+hvsUQP
uID+WSEbB5fqGIez0DVIPPjLnE7SFUu16ok3tT3L1IzvplsQbm+pv4tQuEJ5pTOU16gSCgTNgduS
WvZirxji5jXW/RatP+OrdebRrklh5QU3xYQddlRY+97j98MlMbZL3fG2G4OXti1r1PusWvj0jKeM
vFHa7AMt4bzU25SpdFMarLpmP3oH0XtUVvt3wax4MfEXruxVnOpSqpy6Hk4Q9SVUE8Ho3//Ykj7h
RSX/g9//1f/+ht+/1xnLcN3//rf97/8KU2KhxruYt79lEGeJgrNXBZjIaz7bLhH9OWJha29ab3b3
gywXaMekReozdLiopujvOU73/zSJ6LgAzGDX9Wmh7edBFdyQtvc3FbV0xRg4u1mDT/D0w+pDZabP
NlIH7R9Hsyszeuu7isi/UsIE8zcDFTpIHwzp6qFxOhxunBHOog45ehs8/RsLTUJC4IKMDyEg2txy
D9FIRt/axv4xsqNTWa9MkXZFwc4UtkSRjSIWFtzhV8oO0xg1lJnh8LQaTG8r7+mlHfeR4R8IjpAZ
DPxTMzk7eiU2CXGBrck7j8lDTtQMOFU3ATkTwlBV2z6X67ovwgpt7Gq9jFzcXL0cQOwIORl3iTPw
nel484Y4ZJrgTRz4btoYh7rDm+fUtMEVzs1gMwq2V/1tLuyF/EkfalxWC4cDKSc7WCA3zAQCHhWs
dlFyUePXsNxS9PXwy64vBHPqiw4pqEwxduxLfofaUTW7RfXD76qZ21xBQ4s547/mYpsiDhiVJO+f
TYz9h8yx20s/z5gTzHbi4zEfEojfA8OX3e9IPLJ70EOgtI1p2snOCkZOTz4mB2t2jsB9HRUf67aI
nccmKJ759EKb7QccZWzaFN8QzdcJcPOM1LbZN0Fy1Ug2h7x/+01+Amq88BlNScSW903LidA1OAdy
lHHPVnnj9rGLajki2YvX2szbf/aEqd7qjPYyk/f+3x9w2z6NJTngtJheit4+Nt1Y7qwi/R5zQujO
aBy0/0JeyiGKlvQIBsZLLq3jLkgKOANsG6fX8kLs5I8cwprQ5VBZ+geTvfeu0dYHRdH7oM7ag29N
fyKHLi6FSmtwYadyXbSXRH6KdjsGlMfifprqWp/lU9LUxJpW01s5BnHsyrSDkABZOQjJRLxwUo/2
vGL5xgDw+/9DMd1hniDNgBR/pgkcnEMcGF/F+no0tgXHKkSty6UBmd6UXA2wqGhqqbhQX0bzzTDM
Rm4CXyLFZ0iJ4zzh6Ab0MfrCvNn6gzFlxqglTA9ldB7D6SFy2pvAH06qeESW2u/HwmCF61m3DkFf
wsHrcQ79XdYTELL79ZsYaH6cGeEjE633C+DF/KynS97OhCRT1pVjYb92UDsIoppzjEAHD3f85heE
4nx5tMJDLshzgv2QlfFL8aA7NJl4i7dOHDibYaREScM3mcXyn+FZR9CJCV4ZdqSJu6MVUYhK9Cpp
s5TYHZ7/QAEhca18BCvwDfQ81beeGn3b1mBXofq0olNfOJSBOB50s5m9jk0CR97epyP2m9g3Pmkj
bfeDOfwkPhRQG64ENcPmWZV8HTTxwc1sfNUTakuvA+1jfhu7/qcanAxxJnlHbVHNm48Xr9UQKdZb
U0TTLuDdoLQJd89WHCX3ypeqpcbiN+wZmXdm90ygDSVGUAOiNcramHfeBLtvAkNsa00yv8BBMSjK
MhnqsOFFNaWmkHltl+yTMtj5I0QAOsHXPEc6yE2ZPELxNkzdOYyL4qaef1z67k5OFuOazcmv1QHN
ugTfIuLKEVWidK/vPDDEuob3XMlAbLKdSjr9jPEBK37I08YZz6015bcdvxA+Zrsmmw4BrNM2DWaM
yp59DYIV299Ay28FTLFNfRcW2MheWhtlwpojq8Huv+fbEVw69anJFpjap5FM0wLitupLdRMs/ODz
fOrhFBInHjfElBSCHlI7sVGfuYTAcJbL3ewSZmkMZKMgifHBTcwbJ3vqzRODc+MwVWiMcuO567Ta
t/N/IYznsaTkChlY0u/7mCRtbzOOWHkRVYpa0bAc+ovDl6GmsbykYvXNnNUZ9r/eVYFWxwjsu7Pn
g+2IHizmo0aly423MOTiur6rHdJipn8LI+dvtWf+GUlt5frLrjh8lKOljgbjBOb5XHKieb7Eobcc
VUutlwVMqBeSLf1kns0cU5HhPUVOiT7XA/Hr/IFr4noi/QXN7Tf8ouUsRVG5J9xSfJDZnEtHLfR4
uUVtZB1UcFJlx2UKZHM3USQRDeluaYIU7XPylzMZ78nKe4niiOWDsmzQG24XAxEvByhZJS1Bvtkl
0V3cx47/J6Vihfcjs6Y+iDnU0g2RriVMpzDuec1nzypAEqr+0nsAQAX5BVx4IFIRtVMHukkV+hIE
351X7ldDjHxT0x1TFyw7D4k0DevN9DVzuaIc4NKbvAxL3fgH7f5H+n1EsXQYlgSpAjZ/ItCDdceM
67/eJm+oO6wZrGa+gMbni+meuepoEMXV3VC/dJ1VckYr3RyFawaZvwE2Mh5DfxXfBtcL/uGdYX+b
Mgiscp4gZjCjLTHMDOYFfickQWdz8jzHEbyEbtu/ZAKi0WKxk9VvNq1mYwbywy4dr35JPEBr893T
6r+lN27XJDU2bem+NssybUY7sEQrgrQ9D7uD32Ly7wrs6Zwsj4Eun8suLS5jm/0lCuefbMbE4WRQ
jyUU+5K82t14MwQolVNKRyAhv63uFekyd1SLWakd0j8xLl+Dvbxh6LOR/HH4mULzopP8jpj7twm/
zxkmfApDRaFBAwxt28PZnUP73sM+tLovDRFzOs9CHJ8xRGvT7YNyOrUpWRgGHMw4Y8aTfGL5Cpn0
8SRuwJOj53WSotJRWU/Ndqd3XO9Hkqx8SKZhmgHvKYVseMHlbLF13/6tMCLMNMAWfjPftjnn6ipJ
562XEZDGO7nybPfucQUy/vBPvBn5FEGAcLCwTkTjCciM40dD0IgdUPdWWaO66Cid75s4KTdeD9Nj
2OOTYbbfltfRKEWOtGYi7i32TWn3iN6qu5IBAkT5yBSOIUrHDa3raUjp15sQjMgGJ+qFK3IAjAYh
jdASPrrCHhXFPR/a5aYmbExEJCftsvp0m3l3fGabjRKGCWP8hq9dfzbBmwx7vwjtZAr3ZHOtNISE
ioWJ6oSOwq06nxchphjPYgYEYwOliqzozi81Pryw/hiEtprArmzhr1YhseSeYAmbRQru2AmtVYBt
WeBbGHHguIToioTtgtmdTzmPUb50967wXyVNXPyrf6XMw/iOw4gl4OYoh758onB7oiXbUHgyS8gy
vj3LRYbVtZf9M4U+M8HQRuHRsLJVwqflQqqZIGuTsGuZUGwZOBtja17nAG6lkG6tMG8G8NsqFFwn
PFwsZNwAIiqknJ4/bCHnQmHoaCvlxQdVtwhfVwWfVCEXzPkh70YQvGRx/qppSWipKKgWSsyNIbxe
jAdjs3akFmxCb1FZDrvQYS0bN2DfjcXRoEEDnnXlseGMtoXUuETCB3aAgh7TLeEGgQxWybIVmDBI
LSjwQhvM0Bfe0BTysOYs5sKCrnEbHU3gRFVfRlDFItMPHNoh+YRiXIRnzIRsTDFbC+k4C/PYBdTx
MDxxGAieeEF+INHgUavRaetPni5Iw3qppkza7wikUglbObbVeuh1cojSltyPEJiovI4xSGbLcYjL
87hsJms14T6p4MqNfZq0xNCxMB/WZuSWSF3TkrsdojHIT1T4hINgQXOhQovp4fdH54GL4uT+9qTO
OjWfBuFJDSFL44b70iC0aSXcacs7OwBETYVInYVNtUJuMDOs5JaV6SaSfpgpXLsdFwe6ZMFbuQJt
Y+FdIyFfbWFgM2BYFLIVrR7wsTWg7CjEbCPsbAREWwlNW4PV1uC1+Hd4XgpxWwl76wHh+kLjgjX/
1lxvcHbR4SfMbin0bg/GOwvPmwL2DgC+gZC+5S/zyz4rEAqYilPOK5rDmWWyZ1V3lhDDPeiwKwxx
DkwcCFXMDP95qMlSFgDHmZDHvTDImn3mZBgJlnXhk7v+o2m6/5IGmSHWe5KN5jUQpnkRujkEcw7A
nfW4b4R+Dp0i3nSZupm+nSI51DGQqFWwopsaBrwZ7xjKv3eUVaMeMsNNBmRdx+F4ruRjKvx1zjHS
N8ZLBpiN0/nqAWo7IwtAlGLxZhKK25rffM73M3C3CeRdLWraru19DfzNiQ8olMJtocIt4cMNQPFM
iHFP0HFByIUl704xYHmFbUN141WagHBQ7Twx+lW1a7FwTT9Ns8MncFQ1M9NVMSm0wNdj4dgnK/qX
t0234+bdm1+ZeluFem/B3x0weN5q1wosnt6MH7rzzu50sUr9oqqBj3houAjoNjnhhe3iJ+a2ALWn
MeNpGeGE8O0/8KDZN0D5qHg3izzzQ14R+0mk6iwmHTO8oNg1uHRWPBJZ0O/8pf1oB/PSWO+Lpcvr
ODoPrQ4b3EWGQZA/uJg9P2uEVre4zp6YiiGNZe4sPYd4R9bw6swcsuIhfUigPjAGWqcxWsvNQH5l
M0dUA6ecdZh0VTDtIR0yVDK/FV5HtiHxHjKr/Uny0P/KcBrkJMAzK2I3RTCCe9e9oZqT5VFKZLb+
llnnWxAtmxmLL9mAYDxPzvCNQd2itBM1CgLBa2vVf73OW4kgsS8iCvfEzojB2jy7jAK9U5Ku/iE3
7Nts4ATgWs07BmP3xoICOOCosh9X4s7U3ZT/vI7tKAuxccc24gk14l+v37uaA6NLiRVZYx7PuIl/
oo4IBw0zuj5NIYIbxJ/rdpfkfA14Bf51vOC/0Bz9P9WfJCnuxmgeUI6v/+zM6c/0/FyrD67ZTIkm
btYcKKnNqeFKIpIxfYhJaTJBqp2tDivuIRGm9MloXuKU+WBUhOB3JG3Iq69A2nvAd5NuLY69gc0g
pMry+8DB6RAOIQUUU72JqE6RYZG94bwxSb7HI+hD9tfYVJL9idmsTpIG8ogF1TzTtqHiVbxk370k
hxQRIkeyRIWkipL4pydklEvaiHAF5nMCSGzjHzJJJCmiSaSZUQ9JWsmVxyuo8sM6scfyGO3edhX1
15JyKok7HRZJPsWSgVolDTWT/6saAlc0VVwo9Jv2dNVuAiJUg2SpEGhmB4dhci05q0ESV5lN9iog
hBVLGmsmlsXr49qG0+tKoCiS3FYGU7OxqT+Mh/AzrrNXUy5VOSMC/vqwnh3HuNYsH3h2U8O6EA4D
peOCLXkxl+BYQ4DMliRZI5kyyqi2WlJmneTNCr4Akj9jRG4G39QEM7EnnqaIp2wtHyFGKtm1hdsj
IvNx5+dvzB0jkCVybhZcNjF5UOrhBeyR+Ytk4hYWLGyf/FNJfJXMXEd4riJEV0mabor9WxZH0IME
7SCb2+sygLkSwVOSxcslldcQz6uI6RXhZ7Fk5CbGFekrQ41OEn30VG5Xyfi1kvbrif1NnHhdyQEu
kgjsJRuYEhKkrvRpcAnLSXowI0boSpxQcoVKEoa5ZA1DQoe1pA+p4PymYoIFGNw4yWzu68kDX7QM
YQguvCBgmIZveM/g0OEdQydw0oHr0J8aXGNz+qHGeh6me2+AS4klH8kb3SQuaUhuskmrJ58gZUCg
spFkZSMZy+mW8mohQPiiBoD/xm8aU3KZODX/qOmNW93jxPXGJr6ZU3I2xZ0+wFTdOQQ8lSQ9iUvx
7pT0Z5u/4bFxqMAkF2oQEG0IitpVRUmhDeE9ECJ1WyaH2do/TEYIGSlJ0yixv0L7Yk55dKK8usJ3
MsE2Wd0n/AEbm3C+cAart167eBSTjtiTYv5M8q2hf1BZge1P9ueeLtjzOdFtYGdMQ3qPLyKeRTXh
3UQWUx2gFJadxk+8TXT2PJU2UfrCtm8Ac9kYJ/pPQAyXTQQ9leRyGwK6qyR1DSK7QF1kd/m7esK8
ozsq9uCWvQW2wljvcFfp9NWXDHCUBJqsnMkJC8UFrsyHQAWsT01xxSfvusdKzjnk3S1b/jnEjMGY
Bs7ul1jyxz1B5NYkJB2s/EnOCLqXtDKkLWYPbssDQWZykZzPJds8E3L2JO1cSe7ZYt9BmGg5e5KJ
TnT8r9HrYYjgqibJTdtt/zhJkhq1OjMySVcTuH/ivfheSO4654vAqap6Rwn2D+onOvLZfkdowFUo
cpnMx0hNrcjHtNZHVx9ieVvlAYRP846q0rwMIerzJoxeoIt57AdYtlRxaUrMuMhS7XNtJruFQrHH
2NXc6fhn1LgVK/rENjTWeNvWNgtIsuqlYne3ISeRPOBRv9VufChtvP+eJNidNTvWLEOZfGXBlhpF
EGojuY7ZK7RIsO14iDKtUvcG0XhXMvKepOXhZxl1dyToB6L0CSD00SBcbxOyR9XdSuaet+TAMeyB
FS52AmL5hLBN+v4kigIYIsn9igg/di1320VZtgN2P1chr4eUwL9NSGDT8NxuUQE0gTb3t7Ud9QTS
CSBXq4GFK91HPmMVm8AjGdIZJw9XDlSh3LAYE5Nb5oIxOSipdHIfZdYHFs8qoqtvDfhJxuuBFk21
J+7LcBtJ4S5aYyTr/OnFmt69Nvg71WQhu+pZFSFDCXN4i2dU++5avNBzCvIZ91v60NmmNuwvlcK5
xYxlC6KlCkauI9FxqI3iyb0w+VN3ccKHMM68hxWJAlv4FrXnim6TwL74HMivUMqky0/0jbtetTcN
6odYHBCkQZ87sUIo8UOMsU2m76zFG5F0GCQyVBI5SgnfxC2RimUCISa5zT776pzoI0dEUYX8Tb64
Kbx349dUgbKiZ8kRtfmn5+P39xvnltlkc0fmiAw3kRTV4r2AMu8QYRhixPBQY6ABbsWUYYszg1v/
ky8WDYQWd654NQoEG37DrQ7ZhHg3kmQZd2Q933m44slfsHNQvzOyPXR/rR3i72BqeWoRevRi9khH
7zsT1wfCsvzkJ9EpFg/IsNBy7AzLaRFHyCS2kFq8Ib2PQWREJRIMxIfrDLVFprdm1t/72U2KeoRN
Iua1OcSRwuLHFT+Jj6gk0hN2XdQlFQqTXFwmsJL89s33pVdGWythlE0OGvMJCpSGm+5uyE+e4xb7
UStqm0lnQQDbtIv5095nYb+lWc1CJvZtF/OVkihMcAykTczaCQfknbPQdmTTMk3bRHYb2m9J09+H
Stmbmc0U9z5O9J+r3zDDwgNBBmITNvzuzC1QhS0mGIjNlStUTWKM+aslvphMzDGhOGTkbM2W43YQ
u0yIZqap5Qct5hlXHDSL2GiGmUUEaxk8hN3w2SXq7xi5jxU1DJmZ35fW2l7hMSZOcQio0huy/ulh
KdAcLhXfinZ9oJk1v7jrFD/6rNYKuu3v54vFfWJR3rTTDaPWCPGhndfmhl4nefj0Jj98hZIDHQ8c
N9RUgppTTD28MN9Zbk03NhKfomFMSWce320EP5GYfjCR4oWrg5dhpA60COb7JCqDA7GPh05Nx4p5
y2tkXQYSlGhqcAm5SIUisQsl2fTii/fRlc+3y4Vxm7vOJcqLH3dyn5S/Giff97+DzPoseixAdmx8
h8VEEEYZ3HAWxohcBVEeJT3uozb+wUCZ7UKxIpXokUw0San4kqwZc5KFQikXl1ItVqVQ/EqBiWkp
/Y/A5NUV/5IhJqZQnEz4s49URPAKE1/ThLjJnKQlSlxOTNZeqLPtxfG08pdwQ4L2MhNZ0UC11Aiz
n1TP6IfVEXTGFGOUL+4oF4mUEptUiVYKr1wKdYJpKpmD587p8MwgofK1e+tb45Pm+46iao5wVZlI
qzrkVSkSKzoBvH0mXiuPQyLJUJudSgdqw4IRR11s7Rc+QM2kJ7mkX5qWcP1gYRWizoeQ2pAgyuE3
HRiFH4FYtgZFWKvCjTiVGeIAzlKnbjQ+K15mqTNz3hFfV+uzTDDre2utj/1kuNBpuL08rbf9gFnC
6fB+De6nJx6wcgyrbYoarEcRpidcYSaPhgx5WFE0iqrbt1ysYjBke188YzHCMV/MY7E4yNwByUYO
7GfwC4/RlEXro71kjzx5nlzKTAP4AXfg2dE4AalI/w+IEmn2XOGBHIfXmaIMlRS3ydyVZ/aGl5rC
oXPil69rql88gKWaCAG5UsxqsBDIErq9wQ2kFPda0mJhW8THliFmc8XQZiy42mqkbYHY21zxuKES
nnhshQ9zguMNhWDNQJc3bYIGhUNKskNtTLmK2OEK8cSpBmMcHUrsQ5DIITBL3nq0crb45SC4Pj0x
zjlsH15TJHSAAfzMXat/cn8NdeKqM5HW1WKvy9DY5eKzc8VsB5Tk7ugqWfYd2jvK8cSBF4XetyNW
PJ0jbuO4HqNO4wVvvINh7DMx6SUC8lMy4W3hz9468e2FiPdMMfBRM4wWDylfhpxvdSbvxrNEcoq4
b54x+KFPyq6dWP343YW0FNOfjbGGflUEI2IBtMQHOIkZsEERqMUVOCMNJF3BeUs8gitCQRuxYCSG
QRPVoDfhHJyQDw49FkLSYaFYCWvxE+J+crdN9BggLhzFYFiLyxCZSbHRafJYiOeQndOuFvMhkl++
zL82RLSIBYv2OwDoe7txvqz6xIZb7R3vEeVLfOrFrFiIY1GJbVFPt0rsiwmn9CPXeKp31pk8cbdp
ysy89ihQtv7C+ZnpQebMt2Xa06hiRT/eE0tnl3gE9F4VLO/0tOtdNbFxqwt7P5Thu/DkTpfdsWPT
PEbGLagaY0jHeAtTGk8BFg56YumVwz6OWCjpC5jYSgQhZ/75lM3dTQr0rYf60yhQA+v1YcSVsc+C
KN3GWC7ZZH8Zor1MRYBp6PKlESVmIHLMRTSZrggzG6t5i7rU3zQ4Yj6qvnhj4kq5GGvKEd9mkzMf
je36ZxQVZwe1RsPxfZFFVwtXZyHSTgt7pxO2TJxF52kj9mwxfMaYPjtRfua4P3NfX7iD05VulMgB
Yc+h62cfC+m+EXVoJBLRfp1fAlbYxcK/pS2iUW/gcxXgHiXoQ0cuNtJAtKQI9FOUCdigRFm6irw0
xmJKtuw65RrarMTUPXo7Ndvdrkws5q+LixWd7b0jWtQlNd+YXwWHxAFB5+eSikL1f0Z/nMr2XSaK
VQ/XaoVzNZzwhJZYWDPRsQ7yWKgqP+NEgKy1xNoa2tR7Fir8UJXJQpPOk0Tn025/WET4yniEyyYO
Ekg2jAEhigKOuYY/I/6Dn9n3oo5FOrVJRSY7N5FzoTRmU9TuafBzAOrk1cI/i64RgagoaVlK3sT2
5wDCs/FWpuwW0yPDE41tbv0pg/gh08ew5Vpi+cEbrzhrRyjk0ERcFOaC90hfR3dBGcyn2bB4VKS8
RQyMsHEaPM4i1S2c11yxTmhFt1vg3QX34k5e4C9lRBWppqFFCBI223pzzkoqx95LX5uLxplOJCBw
5BfBYzH9g6cH6Bf1b+R4I88VdMAdXmADP7CPJ3gSYTDQBergjrcDxQAvWZ9xETTTfUAdRarZpmql
nso4Y1nDicgQKbFT9dzGIrW1u8AmQsp8bmg9Wp1EZxwsCb8mgFk8x54Xo7DQtOlkcXwanAkW0wQA
K9Wny+JtQxMlBw21S0WgrLzLKEJlRvx/2hFehAbSUZTLsciXfSzMseiY4yyFyhtQNHvFrgRR8xbu
6xSmrXUTHhwvfNB8VzdhMO/bGt2zRgsx2cmHGbx65eTezSKGbkQR3SP23M9+/eCIPjppwmMkQmmN
WSy3+LimgtOSCeX7YsErD5ioHVFSu40+pCKpZt8/sV9CXF06kNdO2jM/yxWvWRFcR95nymlkb+aw
+GHDN31tNcRne+gzi0tkur7oGlaRJrEtETyTmgDrxsGpXYlcu8YYimq7Fel2wwoP+PrqpuE5xcqd
rLo9DkiO7U3pgYUy5rkHK0BTiM+7xeudZf5Lm/xnpMuHPXHHnQaTU55NAso4KLzgoIo3FVcpfq35
u4053A//eXjE49RYj34Z0nNgcuu8ZaB1NzvB7ZIu37aIyB1juTCEGfEr4R9PS+uR3jqkPc2DjcXc
Nt29XU5Phvb+kJh/7ufgPoQxY+c/flI0agGRcS7vFL9Y5Y1/2gKgsOm/ljW51aJRN9bXFppciV6d
UgV7Wyv6RorUfmqDmN/K4GijA9wVDuvqbLmLZ6mRa8+0PP4NReM+4HO3kXwc3kP0vXBx21Ss77n4
3ydE8LTZoUiuTXfrLO10O6CLN9DGd+KPXxHJBxFGeUfc8soigWKLbz5M//nin3cQ0a/s5C+DuOkb
sUX4lNWdGdC0fH1w2KvkJoLeehkU4Rl+O+g2XSk8FPO9bg5EORNmSgQFLOT4rljyPd3CcqfZHbXs
qDhimzATojur6Vh/BtV+QrevxLtfIOAPxMSfoeRnKNIDKmPpD9D1U2mzT8L0HlL7BrHug8vNfKsQ
/CfaPNGNSIbefeJl2nIuKYVCn6HLKmZz1RUZA20RWfESUx/Azv+opU9gsZyHgCxAStFANNE4wBrz
fUn7d0ogQBHI6NAQQcsvsRQBfFeiDd0c3NjSY5BSaDBIsYFBw0FL1UFK5UGh1/1kEB9JPOvFlFYE
TT3CQE1CN9ivLGXflxFbgS1NClo6FZq1Ho8T7ScDn62Y2gWDI2WVjpRfc6WHxKSbIb/M0tRQSmcD
2sV/FmM0j6+EdDrAhNSExeh58OxvniaEvKQBouag46gXnunRMa6W+7ROv4Ki/IA9Zk7QM2CqGLVN
0ivhLjRMNFRNVNI5Yf22T1BDMUofhbHIcs+P98op+xMcGL7kK7OP+1y6LNb1hwFidqSHBeBN+i66
kUVNMn3lGHypM55YCRT3qH/zvdVmZyZ7P+30ZaYUP/F4flVDfbH8+V/VUqmTzvIcjXrcN/zwbeni
mKWVo2y4T8Rsd1f2frY0d9Ap8FYWR7/WB6aBJyUNH5hJ3/l53LlUfxQVFSCKZ17rWy8z5SBLQKO8
QIKUhhhk4C/xnHhgz/0+MyIuOe2fiR09HD+SHWcOuL1ERz+0Xm0eQwQ+UI5JF0r6MVBaYlFewpv+
bMUMT+wx+s4HEg4OW+OsUs/WwH4IZ7vW7GulEWWlbXDrOOQfyqC4cw0ImVUaVNKbqKWSt5BmlZiK
lZqqlaCBtNPSvkK+axtlBumHuTpaRklEjjd5FFVPEdUtS5QOe0PaXCxGwJDpNLysGV0vPqUvM+Uv
PSUwiLtI3WUXzjrp3qUmxgr1BMV9HXP1XjbmRAUDn+qSZhluzIfB5GooTnBjjY949546ymgYjDNR
B9mQlhpH+mpq462S/hoSKbzwuF8mJrek2eYvpYMJBYMYwaX/BunoeORJheCEchyTUBQpf5IRZsCV
J8jJuNCkE0cj0CgjSzhVmP0JwbM2HnhMABhQxJN0THpR2FXbWpZ9OW09WdI8TzR+pj3kMcKio9H3
3D2l4ke6ftjmJpuS0nkrqr+SdDklFdva1KQhaJGuoEJagybpD+opEiJ19QjSXZ4ya6wvkD8FrtCY
6qGJCqJGuoio+MrI95L64yDJokk6iyJpL3KoMeqoM2IqPd950nDEhYy0mhOcqC3trgkGCVZ9wQXx
/KX8bUgyKq5eTL18ypP4CeDWj5gXLD+zfs1ozvhuaVtqpXbJon9ppYeJUCSFTHRnHA0paZqkrglS
Am8kDU6VVDl5UuqUK+qdRk3RUy2VT8qh/KlR+qSlDoqyioP+LYiyO/9OwyGxNKE+ioPXuy+FUh0P
2rvit2RKfyopnbKlforXC2Asolr8PVJP1Xj0g1FX1RIcFKAsPJkWZVakNxCD0m/lS9HVgAQZXzMW
ITqwiG/NG0UrFjtXMqbTye5YafTd/f9h68yW4la2LfpFishM9a9U3wIFmOZFYWNbfZvqv/4O1T4n
9o0b94WoAmwKSspcudacYyZFvQ2H5NdY8xaOS7AWdLpP5sZsfardo+a7EL69xDqdHb8m1T7elN86
9qZVz5wsDVuBtzh5MzVXs0uql5kM6OmaY5p9Ggi2KIC7r4oUsGiJAwt9csFaczr67e9xCQyLSA4b
c/cVJ8v4YN1DxWAoeVl/rqoTQU/Rmi77cPToIzXw76B64DTnWLhJPPXa0ZTy6rraGDUxZoobwzGT
tyQPS/rm1XEi8YwpJrxzXhp+nXSJRHPIRovVqQ9cOsBEppWZeCr7tDqOSfy3sbwbdfC+TXqupSVw
zfmDQ0WdTEYzQ2iV0CLDvbNEtMVLWFs61e2DQ34bXtiDCajaxp8KeGM59ixhb4LUt1D7l1BQ5Bbz
zRv1U13Lpz7gZgE7RfE5kB3HaMdGxjW+DIH4oDF+oGrRi5IFqxC9MzwARokpsyAnpCSZTuMzqEiq
cyUhJH3F1kYdmy8tZJexoyzB88kl6E7LLOTuypddDsV+I7CD14/GYP9xMrKvqrBZ1SYU0yVADw3l
xpdefiqG6JLkGeteo99zq9anSDerFs8S71XyOGdWA4KOlBAq1r1CXBUr/7XIifEjCmBGzbsA3vxb
2rg/lf9gVTkvYYkAbPPa3o4jndBhCQjsSQpMl8jAFoVSvoQIdqQJuohEJ5vJgiJn0F4CB8kHuzAS
vIA/O1uJmI6mW75FKr8ptixtBj9Bv6EIMX2o1ElzHRtd780ymB6Sjio3IPVQmQN06d+eRRhiZMVs
/RDIkjGUiHEo0colPHFwwyM89lMakC7FZkOL1S7HN+7d9UgETU+XSWsFotIN273v/4qKpNuV4fw6
KFbMtKoYhZeec5GjdzGS+Cdoz/zWwvXp1Ew6Br9vMDr9gWIKc5HTvXdm/pGRgbIKg2BbRQ3hitlf
dDTJQ5PQjEvRQTNVXSXYWbfeyO6bz8C1QLNf2rkyCLkh1Hem5MVPbpKCFb4LE0VDF61zA2eU25Sa
JpK+Wo5vrkYYLJvBJi7GfPMSN8KdZJqXCIFilFnDVgl3VRf9ct4o5tOIMJlsXTDRml+WLFHkfOuU
2fXB6iHVEUZTceDmrBGSCZ53qPN8+Vd1aJoAJuyQhDYb9GRkkiXxuW8Rxme9fnTdQi1O4u3gKX12
pXnqEtKQpRI/4MtdcQaVJ0eFB9HMx0lr2A0xklFyAZbI0UgSPsomsiSRjj3qt45wUvRUYp17xBtW
IYd9U5BhiljGh3T1pJZ003LJOR1jk7g6klgVrdLNRJeHsgAyogi3RTdau+xptiy5M9Iv1zbADka1
3o2F/WZk3SJ9hmpfErqqwxRvYGG9j2sTLQdTtQQvHU44pRRuQi6RPg1W0DiHk5l+qiXZtbJnsvRI
6H5wltxXS1kkT2b1Pmj+wEJZsEcOpNPu2WibN9O3X3Dn6UMXezSSC3prS75sasXnuUJ3JCRQndrC
Ju4Ww1tl+tcmQ7URMiJfD9QEmwyXBm5kn9cRdf6aexDvK0GmKiLybHT+MFfZeT4puFPM0djfBmbW
44845UtaLkHFZ6f9Fc3dPl9UiFnsbZEU8ebo+TCU+GMRdX2ZTSbB7Hew3pGbAzEeKfwIUyoa/YqO
DLJh6P2wSN3dpK39061i85iPE4OEodgReEop3RHpO7bjo7CQ4PjBT9xbJ9VBaFb35OAOG2k927Sl
slcn4GW6uHFpo6Bx8+Nh5WcdrN842vLZtY+WA3C0fkdt9BctHjGKlU87KEVMauBbIn3zt9ni6qLW
R+4TYUjCLMMgHJ/AzpY00wyW3oEe6g5Ln1rPMxAtYjJEhdddTCbiTw1NozHoktGWXpcScIQvIHZz
RnyR03iMmuIn7lG98TL7iVn2LXcJKkZgmmwky0FIyN7KoGlcBLrbzAEzzJZp1cJDKFA10SMiP4P4
SrfbFLUYPrvhJ0HxTTfZj3piD8tIpgE7O5LxIFt2Y1umW6vocYOj+vXNrxA9GybU6U3O8ZtjGPPa
r/k+d4lczsebGZKbKhhg2mlQXJFbrabQvMwGwi9BJLZkKSceGLnEkpbt42XQIat+0T9nSbRXcTu8
thKbsGu0K5IVHs08FJRtOLVaSR63JQPQ0sGukn69RboGRATBOl5NQCtp35Cu8BrxYiayPbdD2EC7
j/izWr3gfl3ywAeW+74iITxassLjDHN2bgqTpY7pjyJSnOuJ5XlJGc/U/AR+7z1VwxOTt2Sb53Lj
jQ63JcSDTbeklXMspgGGB3CpCs9mXTjPUaaCLT6maouG1MEDRkJ66LPSu45n0juePksnLI6eF/oE
iw6ouLiZezPOWReeOeoODP5YnaL5xZDsAX0k8pvMCWmjzdZZSPnawrl1/tQd+T2aVdgTHh16eXxs
Zaa37YzwQM6UdZ03/HAVPc+RAV6PEO3QwvJ4n8PsUOQ5GbdZ8oQi0tqS551uJ/0dIh9/i11PP0+O
viq7cC5JU1wJd0V/U/4FpvsrK0p58Kz4BWmjfpLUp3FyzeWrDyugHmfj6GlnrWwpz04aFo+ATtS5
1S6bQU00iSjltncj8itix99VXmytRiwTuB2xmY8eF4hTM3iQOMUo5B6Lbvht2DZ6XaOPn8kNfogK
leI+cYZ9BOHhcR5LfljfPbGLoXmhqkriEhS1N5xKFc+PVZuFBLcso3t/finEacSAIEj9I7Sgr7d9
5RmoqQf1BOciJ+YrgwcMixoaqpn+xtAK0Lzk/THViFHOFsuw6lpKHW5aO0S5UD318L+2ALnPbmvR
LM+rU2HE+Vvo6OkIBAB1gB2gcg2X91YYKVPaMnvry8je9Dpsz8nUe6fcTejc6OZsxKl1nTm7Xe+P
Mk2n2omRzjuzNHaZi6TIK5roYncyfqgNy9u6bRRd+lqvej3YK609fZnwtR859hIwhjDkyUf3xwR/
Dj4afohfn6MsnT5y3qkdrmlvc3/azBzWMLHJRxn76cvybWTP8P2BULcMTCHTytrq94N6MVy7XnOs
9R/ntPMf74/aybiF6N6P90955KWvwtHscO5y9irBOH398yivvOvouf6CmzD2fdK/VgFeifsHMfqu
WFtSbfntktP9c0kKmsJJYoJXioJsMk5V27qX1fM0Gu+hh0Jz5oCxnW1nuNDhGi8McOJiMGqmXCHK
K5szEvXHUyq7D53xMuzGWHw1eXMOZhIA+3naayahn25SkCnRsGcF0GBOqTbFThGKKv3QfAuNvL9Z
S0SqCPt9bloFbCYSDGVsvQW5i5dFfwNhz2+m4WcPddwYR85s4lhapQTRjoCiQ3oarauwnPcLfrmO
HORudjbC/K3dYmujlkg3kUmrLRW+po4WNuMM36ZIYa8LbTYMCYabdgEnRpnWJUpL7hBh949c91yM
gw1iFYL5rQZmeeun7GIJEsOBeIhDVljhk1FODBe7avrCHuvgSCVHDjCruWNY2fSoIqaRhkDev06G
BdgW9cXJWZ4GSRVtmsizti0DlNfciZoNUp43EFzV6v4dSd9AcrGNy/3Z/bvinipIqeY2CUYhrtc4
RHuE+hTq+lJDhknh3LYo0zL2VdbgCLVNxtQo8LhXVZumD63ptn+G4CeGJPlNQgDyInSGN0c0zq7W
Y3tIlGs+IlcCuR2TRE3nJiNEyf12mWb+XB74/33gKdN4q63mZgBvbdzehNs2ecfZB+B9f+r4vo0I
Vl+l4Y271pPlxQ/ycVONnfnKKJFjVJEH37EVYRyoprVdptXZQaW79sPAP2HRqV5ct3oF924epqjO
N9VEwJ3hsE47TZV92jBn4vrT6i0BTKjgj70ILRh8EqPmh1z8PAKAbSwFYYxA2xwunVH/mirb2elw
ajH+DFZ6mQPKjBRRScPQvxZ7Ju0HOQc2eg9p42cMzGPX+QbxobrU59GOhnVatM7ZztvyKmWODQZc
/LepT7p1/QsVW0lCWVvY63QO9WPtCXcN0IhSe3naC2M+LgOl1jSGXUQI1taqqumDBPNvn5TFlRvT
mrW89quN0/w79cRnt2iexsgvykcO7DEMdgOoQIVKKmt+NGAobrpHSl2RgXnMm7Z/tAbiGuYSEIPA
KQVmxiZRKxUOV1bZ0EtFVW/sAzfqX6gC85M9BvCZvWi8WSZphlKcS97ktYhF9Ksn5mcIrORzVv68
zcMWyHYJwNOTdgU8qTP3VtbzlxuHjtisIUimxXjqEh1bV5+MPGymVZHYUj+K62B1YptymPjnEV5q
c+elrDW24O2PrVJ/1pU6IJxxfrdWdaMcDmWVvnSBGZ1bdLargVbPlz20b50NkqKILeMakaG0Em4g
fiBcMXCa8cgwov987v5Vr5XjwdM+KNE6+vLi0PltFO1eV539SanNIMbsAL7KkmU5g11fNUrtQfgl
H8KDc1Gr6csrmPyiIT459RS+RHVN3pfBywytH5Op/GPpSYtfzfvoezv+tTzAENM/KnqnxWLI6mSf
gsdYYh/pKA9jvRUwep5URr8S9es5tfhv7aS0H2l2gFeinIQWn/k7W/TNM4cRmLcFuvqGDtUWTQfd
tTHXz4kFDO7+hUn01rm1OaUui5UbGbcmNtT5/gy5T38xjei6fDq3xkNpYyTNjBoaYaKoDOLY2s+W
U10ny0huE9ypc9pq6eySotvel8aa2dr1fy+SH00SZRenp/StlKoerRoZUjHq8aLwsFNq0QvIh4zQ
SYk74mQQTn/C75VFzvh7dCJ8F0GqXvrKxyJH1Akmr+4vAgukrUWXgsFT5juwtqMRAEXUqaP2/oRM
nPyORz1ETGX86CUcZbN1nQHOlzJaJFGkLe5VCMxuGFC2mzoP9/fPMTmf17Xw1Fuk0/98S8mg6Nzn
cFKqYWqe05CMG+0NdNqxaauUPQxTUILImM3ws5yK9rYAHVdWVpMz4dj6ZgYUDrqfagTJLYMzYRFm
UvbICtP6s4otpCxx53MxL53sn16uuB0swfm9RkA6t0QASTRyNyLhkRwzxP8V+99j5Cx7f3a0NAjH
tVXLdoeS5ui52Xcy9g50WIw2yeL+qIyOM0DnIAHWARFjRIJxrM+e/31UYvT9v5/796v/PlqYH5Rs
atVlgfjqEDJ4JKn9ZuOhsdG3/c0Zx2kfiYKyxmVg4GTkW4A+uN33d6vx8LvTOdiTuVN/5iZYFDcd
bnFqvwFl4y8WNtOH6XTJem7d8ejXnBjKhKMZp+7m2cxK+xSJ/gUwXvM8y0Q/cyYlrChKWOkFQNCY
pPuHjmnTY4u9eoMQ1VzVlk/r1MLwFvmWOnqMIK1YqV+zUv88kP99sHypb9pPWekzR8vkVjH6vPQy
ZEhOo5E5f8gBOrftVe8F5bmZbfsUSIVwW/Y7nS//TcBcLhuK35z3djrozbesap3n5VlfOxUziNnW
WJULTdShF17QmIXAiDDq4e0mv2N5arEk4nkx0ScXJfjCDeV4sbpXFOHA+tMq6Rzvt+qQZNOjT6qD
44BV3zaT5RzNIR3eW/uSdPH0wfkE8WpMO9UDyN4nl2GpzrokT09y9qiFFHqPDrtflKMescS5jmSy
nzPnNrL6ngPipTexB6Qrygu6IwrxiJsYL8TwLD0WoGccljaW2zknLUnAcxLGaoRr82tXgRUsT4aG
fENBKMchJYzxUrhWeJm9dDgNgt2Rk3TNVPJNj5y8czJc67cy9pfGMNq7//eRxTxbIjO5IsnJdhUh
M1uXqcOnSxzGaNs9PQNfHuqZNkxVV+ewmtqHdnlnajv8308zJMTLFAiBoNDthmLf+Rk/I8OIflmh
V2xawGfHjBFXHY/zuvUn90JD3D1BZFw3HTOnomBOJ/UbBtWQ2JRhXlVq1/eF2jtx9UWbC9HMIPfo
wxDRa3JTahh6g49oe45oqfZ1P/xAOswq2HtwHDiAWw3TC7wR3DiYLsc+fLMRH1rgmtvJuaDrfmzT
fBc4xPy10xoewL4oOPLlcm+7+LTt8GtKHdyuetfU+pdhePmKmLZqVxTlHxqSnm/8xGLY7S0Dt1jC
BbxJZnyclCS0YYKjigSQv2Qu6c3Fa63iWykwxNnx35JhvigG9zjj1k6hhuwsj/wVOKiUtND0azRe
JEvDo2k3osEwMpObQajrBsMelmOZOBCT1v0iBZsZHzh4YzEYYWx26IGiDXWZWkMapW5BeoQtbqfL
8QpU5dNYJv2u58X7DPjEgxPgzRv6/LO1l58NNJMgAQAXjSVB6IXouqjayo1Ea2iUfnxyR3lsUh9i
qoHUGu/2tgq9V9WB2BCKtqmiAwCqp/lp55IEA5B86IVJFsuH4ELE1ceQfSY1oshoIj6EWEdct7pd
NTGtCS/QH4BVnG25/Iq5JF2UNfYgfHQYRH1u017y4mIFCStieqdi+urCtH7EKayzAAoGpX9Wb2lD
hsvsuiRCY22029oMWjIiY44qhvOrmgfsp1UnNxzcV6QPZ1sjnn9xC+xL75eNZnrVxbo84SZ7zprl
Z5kmw1s7xYfzg6JWbBVFsZx/DmIcDmWfX6HGVFAUzWivB+e5bEryPSW2nRk2K6J7BhqpdJ6rvv9K
I58ED1IB+C0aLucUUJDdf1mcF4ywI/M7xbhmgknKhAjWzHEIbBkY4rTkCBReX67dBlKNxuMU13yn
Ut0+cv1xR+x6UtCAmHo6okE3rEWkaUWa9vDQFsw48GlF8phXoY1Ck18p8fxvkp4+zPk5bHAbsjNG
u2p609r0N0x0AQG3zYe2itc2sGnBzMjLJqfaofvcSFzbe1GTCV6F9a3MLb3rAnyFovUQMZD4RIWr
tE4PTpFz7C6mq2suDj5zeEoEZhLyJGHA6C0H1YHL10xOXDUX4fQomYpy08ScEe1AtIB3mmtWOCcO
3Hi9TKmO01sz+O7NjHsubkc3h5Y6xA0H97nygAVVabKPAy9+bBxv3uchnueiy6hMcuwteVR3+957
NkZwc7hXLnGPyG1CwpLnwd9uqVbcptk1wkQEGBbpV5PW4zoYBkQ6eXgJow7zAyt0PlHxvLhp+YfA
XP/JQ7rhN2lydu1r7Jsm+dm13BTIFZ8cz2Wh1nB+x24Ju+x+YplIdm5m/ywQzR/IZrlGBhgHiKD5
yjX7F39kCTSkPx1cxl5N6YDAm5PmICoOxg6HtakKYHwxYySU1z5CJhTPY2DsiKDaqgF7iu7khR6K
+Zw4ynxGfYd9imskb4pLgbT+ubNy94LJYUuD4F1nycSymh06JBPPae6eClpHyNTRlcIF9JiZIFfJ
w5ogEGohbH8+eZPN1L4IoePVyDHoC0jdM5o5wDFIRbplnIzP7NkrGzIFwR2ih/8NCKW93T/k6L8d
ZYyP92dDR8apA5LgcK+v416Yx1l3v4IOpl2YCri+DbUolbV9VY7NoiNslvM2iUhESv46wH1+R6TW
lkXifNl5/NmWxgn6nPnG8gyY2VjMccumKdzhaNllDgrBj86MactLBwl73TBDfmPXWMVhkn+Lvls5
ydTwur2zbefJe9bo7w7Tz2tuIYDMEvMKI0s/5nGQPdK3TyLxBbYu/84i/ZlwUnn9zylMTD+Gwu6R
2CWFtc8MvZzUIvxjblCQ8aPc7pBkOEaDLOx39yOESKZpQ+vIWt2bPVmXwEfs0ScaDlWf0ydvM1Xm
4uT4KYze3CdIM9bCHIgYWPoo944KrsCiedCC/wnLk8HYVT6gwydCxWxb5BWB+C5D/EXtPObvQ+tB
2fIA7Fvs2KQDV9UZDdymMsF5QKtozpMgjfb+6P7BKXj9Ec4p0DbOwbS68Y17tD5WZh1unNyQpyQd
mWgNAZ2YsGXAaE8s/O7c8Bzt6oMfF+a2Qga70rNrvViSRjKeIwz9wXwd0CVvixyDOodzr3BpHZGI
0oLdWjpLsLEZjr+PsBEeW9lYT1GBhinDc/HgsZ7u708ZlVlP1JXjxphJC1X3ijBujmhonGEtB/Vq
adHuG9upsRvM8G2q8sIGwSno/jAJpvKiHPkzsKwGb1TOKYLj0UMURvKcLB9EECb8gRbTDWiFAx2G
6XT/EPsjItF/n98fBYqONiY22AdhfbHTOrjeP3hK/OeRXfUXQ0zyeP+89nz2yPurHk11cy2zBQjo
t/TfMHmxlY+MJpcPKChygOxLBUsbBGpDmH6Mo+O/LCzPg+O46RboZ/K14ArpLeKkamz9ROLSDxlW
yVsC1Qlaz9jshzyKX13ZfquRlhFjA7LX0RlRAVhij21cvd2fjjkodW6vl4k9DauDaKifHfsFmV19
IKM8ISTOTvc1AXLsMXb+5EZzuW9b3L2xSosnaH3DKm8m/9jX5k7V5fhRtjl6TNPuj77nGU9WYpB6
NVSaNjUm/2BCEGdb1q/KKEBahk11I0CYWZKVuQe8McB+nZMxMHq8PyrKydxPU+ic0KqYe4Nm9Kp3
GwhRS/8pJZ/6cn/EP14Qjqt6MBEqmarE6jAzpUM+W59Ss4Xyg7SzRv/gInlaupBeHKSHZjZfHa5H
rezkxMyzQpmUR84Rz8cuV1m21pQj741h/WZEIf807kdRVg0ax8K4GtpwfxjpQPOmZHyg6JLf/67/
Pr0fiO00Z8cJZ96yrtvDh5Cfnnl2dD5/TLS/Djbw0I1rzAKLWvMjpRN5a9BrP5ROU+8n3/uTqdFE
vpeZuzpLzY0DxPo9pCwmPX3dIcna/ts8lSVpzVXvX22HKqlOZH0Kx+Cv5+TdU5SO8gk2Dhk6HJQt
+BBr7QwM00xLIlQVPXQ3n7mJX4xnj4SpZzP2jY3fA89DHGKGtbe01vPXJEcgWRn2SPPOzF9dUHGE
5uH5GELj0RyY5Klwyr9rTrnMm+3PvPY1TEILAkCJJT7l+IBXiDcvqXwf+HqV/9NQXNbHfoAJg/uU
7X4/qarZ04TI9/h54he51IX3Y7M7xFt/LoNPL54IbvO5iZv5meSseeWnef0xpfHPMZfmH5c06Crq
2LVcy1+4R83b6IXHZghQzWEh3eDX6V9ja5SnlH2QiCOekgfNGxDkFDnGxFSx/Szp8p6pcZkNl27w
NS/G9qVvKGXXrqouTh7//Q6QUgH5ajCuJJkL/9zwUkX9ChLIuw/m8jGjhfYDuIjbdz1hmpZ68qbg
mQMLtgW3R+OQ0eAqhsNE7heQPc6juWfzBtnQSv9ZnmYWpE9wk3KtwAAxfl805E6iHyn19CPdcJva
ajna6onzNkpe1vapQ56ZTzMB4fmEYKGCwj0PJQ0z1xijHUt6uG6rIjjLsedNp+J7SQwC4jUwkK+p
sM+BbXHZhxNqT3hbrB6pD4l3ufqxLKs31+jR4E7d6v419gVkvkkbHNNwYQbUpTo5TlqgKMpf6eAW
4Iea/Bs47gqsDGZLGNgPC9Xg1vq43AtTPc44MdeqCeB+AdLARAqYSzeRjRB66HeBGjHUl53NeBHl
64hJaDO63ZeCj7UfIlwPWoR/7U7T9eO/8KfJ2gMssZuQiURhxw9OV1K26/oYGIvfLuu/x958mabK
3We46Pvsmrqp8Wz3E9xTkWMYyG9Ri1ouHWiUWcSHYhS3DnICB+NwHTz01ksk0n47l6xhDp3eTb24
Gkat8bpp0FB1jbR1IrFiMKCrBLSD7bRaY2oGFazixzHn1BBl7jtDaY3bHyU7ev7iwX0dfQNPtSb7
vBmSDZjLzLIUICcrxfKH05X7YmMZZbgTQuChATz5kE/BIWSPWw2zy1kUK8oQxfFDk9PrCod4h/y+
xuUlfyhPNXiZoq01K3EJKXazWXgbGutf2lrwuPwVHoS3gMkYB9lh5K2o0Oe9cp+bGX8uSs79mEJd
mtP+6gMQvg4yem644g5WZ9ngBV0uNld+iAGTPiqnfG0KxMV+xYF1MNS8JtDrIgzFsN+p5i3HtQqZ
5Lxm+rUJpHsL2c9+Iy7KvA3WpTJEZWPfSkc5OzxVJGQWnV57wHCiBIUrESKgelwT3nOIn3qJXgCw
xkSqTjZQwsGu1wTMBUXzmPYl4nuvMA8mnHncQRAfJoszZ4NPbY3CjCZPhYCojeRJmsErgLQLMv32
kHc/8hqhUwPwK87ONAvLsxTFZSztCUpmfWwCs9tEefjbQVe1pA2ne/zwBBvWpyBGGAdsGEzs+Kc3
OTQIV2yDkRloxqAqq+R3aIZbUg0eh3kSuwKSf8o1sG5aD2p7ZO3zFHWJ7J99zon4p7A/WYsX1hZy
V8Is2PrJE9nx8UPCtyODv/jMbRZswI/RjGiBGgI/sqyCjbHUYnRfNTqGyzR2extETBxhUak8MiqC
4svqSpdGhdhDg9oIa6wxlk8mvc5yp9TsbtQI0Du7ENOn14aBRSZsScCM6ddAOgzaXT0Ge6hKr0M9
0b22u2JNxUkQH4AnjpLBEYjFAwtPscs7gEuQxzSdnIilQv4pivh9DOsWQRnggcjex/ESa5n3/cqN
jvlkQHlTTr1F5At4qw5/+TJfZbnIztop0Yq32XXonfoBtAZFeFc/I2Rb5OWTvcMJ13Mrzcm2811z
H5GgbueV2noZQ/1h9qhHgMVv77mV45uuyYVoTPCjo2inbWQ9uPwdN+MMbKiYBZx0hM4ZLm4B+DJj
vko4o35107cxkuif1CBA7Qta9iIip2bhaof2cK3jEgc4SR2uMg5SzF9L7IJTOR5/XM4hJOUEazEJ
FHS9IBR4Hl5sIhf3bqOTiytrhP1gJpXV007pOW+URLFgLCGsE04neFnx3Vprm3ezSIAXN/RCWua6
gXlwXfcJm0BwyZBKXxDNfqB+KncCRcLgsNWAIsebMCQHrJR/sia4eKSrP4SWdxlK9wOa3VfrRScv
mAAgZGuvsr87Fy0KeqSzM0MAwOUy7igKQ1BwvqE+qKKmnYmKh/vkJTSD2wDYc1814O9USFZB6d7A
G361EW5vvyrfm8LbuTa0bS9FseJUpHrYf9M5B8OVu7u6tT2aSOXzUEwOgjEwYhWReHh59kWkzbMa
PLhMP5ijm0Sw9H9QD6Ro6z2EzTMBe0H8Wlr+L5AEQHPjTUfrhri61NswRKDZZMH2jLldBVuacrN3
M43/hKhmI8vnN49ZoUtUULVnOWvZS/iF3kdO4RnX52y5Nu02/8U2CtUJekKvunKbFj7iGKqzh/xU
leNrYwbpVtTOB0OJbdTjdZTc3HGZ6LVNrcNcMbRIgwufhrhec4R9pEl5rDv3EkgPu2kBuCQueCO8
U2ptKUXeMqT928buyCK5E8m6lNl+daoyF+5Z0ztbK1iVyvnjefjGO1HTKRfmS1d/Dwmk7YF8UjYJ
6FyN19zIEsErYCYJtZRKruGvHI/zvtTODU78w0xO7YpSh02Jt1tZ9OoUWpCV9sRZo+TJGCNCCoeQ
xT8CnVOuuJddF8BUNxNoT3OYgNoEUS9q93LOXMLsM0Sq8O9OSdMwpwtJT/W7jqNy/4Q4lsm2YobT
+eKgsIiuIThfm3GB7XrNCJOwQk7QA2lp4WbRK4n5GWWaIkA6hwkVJH/ofm34RFSG0qT/g8RRfndE
beEgIsXbiDSgURcR6mKDFC04EUFYChPYCIPHCqmoptEBLFwPLunzuXg3oxHt94JHa+ShT+UxWTwz
mVnsuNS5/yrs8iSjRLsiNl/yKkB87+NekMiJ6d8Ct4L/0jKyHYh32JEchtq8yjm6mb9jP3q127ph
qNmuR84GuYvtAwEldscCNGxDUTQ31jEnp3TUfnANuuCgfAIpBS3/lhChxynrnu1MHGJJH3U26AZ0
kgU30m61YqK7my3wYX3cwADrpk3huC9WA9EtCAkg6KaWZjaQSKX88Im9f9ljCiDmoB85rvR04jVS
TrtYB4qutKztjTNY7p5hO86Nnt5sbdbvhqzmm5xq4KIAT4met/jeZHpKojTZJamKrpHtZQ/MuEHa
6PZPgj8XUeJcvtXZRzYYzpkGhZUf6gRC6jhjZ26aBqOYNR1F54EvnBqxptmj4Uxy4drdhEGcKGoj
ic6l4gyOCcNgn1vlmpIJp0mmzJgeLJKxNNUH2Vknjzpw06vp0tZYp0sfvjyW/wOSspqUZxu7hJNs
l02PnjsCYnwJazmPvweTdlRgB0R2KW9VTtO2VelHosHDFZ78DHvxy4s+uTQxgTswhFS9RAx4c74r
8MQo334yQ+dtBm6MtLGL9o2QCDQj52TW6Su2PCqR2aRH3rRAs9HmkJlNXe5/RzPwz6lBbpUWV9a2
L1SSiL383yHcxCAv6PnSGH+wbDd4qDgUYoM0YDO58OTKfjO38odVUWzNmjT5lGVFMpgxPQj8cUIr
CIP/Chy8yumDi7F1nlAavGkMblGfwIyK4Wz3SXqLB+y8DBQLxjKehx8omXSxttGFZ0iJDOM1KWWO
6ge9jdcabxPauJUXDdmGFKtYtQ+h5xIZ61CHkizP/B9z5tiWxCkX2wGwE51k1GEjCXm8j9XKJ+lq
LV1jwK+py5UpG3WNovGHGzIcsRswKsji8ayEqMGki4vYSZ8HbaRH4U/5Bovk/JD9D2Nnshw5kmXZ
XwnxdSMLkwKqJRW5sHkkzTgauYHQOWCeZ3x9H0RmV1fmoqVFIhbuNDfaAKg+fe/ec/3hDZqqzpQz
WuUlbWdEYvqmLcMny65/e4k+H7Lre732P5LxTlRInIj3bVwAbwYjnaXHQkUxBWknQzhN4pJBjw9Z
sljAZwOh7mpPBb7nvnEQxPlnr0L+2E4WJmuqPawlzafs8POUlSSgzeiXbvUUp8mVUNAbBwjOHthH
nNQ5izHgDIwDSjPxAJbwjip2s9gX3Ix8cSsVd48aIpF4zB2ubhVuO3BWLHIC1GPkPFaD9hTXLt9r
j4G5Hsx01Rv4hpEExRVaK1fXWHZs6SxaE6gvWSuGhjAZgyNEynT5EskJpFbup/t6XvWteBNmrgYq
AvNKjxqJoeWCOBesDZ2xd/dDVT4GXlo8RUK/H7jcpErOhM0tgd1xgKYmiRj7JumuGWusZCU1p3bC
j7AdXOOcxdZnGaTYVkKawZnpPZv2feJ1Gfbk3F9VuvZoqeEgdZNF2bbOg4ie8TXtkDzse009RUzD
F1WWvBNPgnu7w9Fm0FQIrI2GEn7h7l1oy2T/NLOKsbvLYweZdG4fXUMuI9r2+Jor8pbQmxf+Hg6d
As9X7mGp3uHIqwFCJI8tIsulks6xtE2uMBR5lCfNxs/L/WC/OXyqKp0pJ0Hy7qE4XBghcCglBz7j
Bo1hWAMTNSsI4xPK/tbRcMuCOIJCpLrvemw/CXj66xprnILx57Mw7kkG4UEmtKWmsYjKoAhNNb44
9sYFXW+Qpfq4lob2ZNEfXg054oUQl5fTj0cHyKD0QmY0zD6sfr5iw53RAPZPWpOb+mQGgCe7rhz3
/uTtbFl8CuqmzlazhR77fuOWj3CdEYCqK3visO2x48ne/ZSG8Wh5GLVjvX5sZRQgKhivGHhOwrI+
Aj/feiXnVker3xEur3VZfdljD2JH1MU2t39MnERm2Ip9lowvli7fWIXRF6oV4UPLmtGpX5YXs4za
3xyPA0wi0FVQVwYxQQ4efVhOgLsKcqUfc6KV7aXTmNlDFsx4m/bFDHEHG814X+nMacJmvOSBWlEx
crnb2fcIwGrtlQTmeDqamEhnB53oJHLYG+LkfWz6l5rDz4JRnVjSZeeyQI6mtyhkWsaS46sdM+rU
K/UqRvcDSMWP6wL24PmqIdlrVfjVCeBkHWplUuReMbmSC6ffO7oYluAQjQSPakZWowsKH8/gUxmp
D08JtU6q1xhd/YpcgI8oBE1JNsXe9s1P1LOAJNRJjU26JPlvQgbC0I9TyNAXt4Y+Ex0K+SS7F9vt
yHnq6lPDmEDzaI4pjQF4ZFFJkCqPR8BBrFEpUFodZ1RsD4wkIUe04Y5N2eBgzvBG6cSg5Xi3uvpR
OPgb0ebmsyRpM/k4+FgYVlAkqTwVcmHX2CKQye7c2n0Ni0NvG9d80C08CvWRivoCHg5LvS8B+Thk
Iyp4j5JCV/pUhgTQMZy28fHU1Cz5h5La3hmYcxlQzrYi1HSsly4nLMffBP5IknMNvpubKWcJQj13
yvCyFgUuc189Jrp2Tevh0rqNsbZ8YjDaGmWLqK1vv4lOld9dYniImoiPUep92+WBuMOSHnb21QZU
6cCpchoVnPC+ap8EybyHQ1N7hz7qqxUW0xXIcozouogh89PepgLeKndAeaEl5xRb3bynOm22c3Cx
TxN1Qge1wTPD42zcjXt2xVFjxIsd85243ZfRzu4DR5zjKvkdYy0IZnUXM0qfRUwfakyWs7G2R+4L
cgGDCFVCpTzys3r2ATuAeo5ZA1HwuJSmkSzncPFwsDkzkx5fN6S7M4V1SGXJNbZ3CoOzk5Rv1VUb
bSa37KzoTMstZNiHwqS9M5pZSW/mjgEzGUBN3a8BLz/2LkidNPghezTFRgjjxjQWcqCi83EJTBMD
UNQtGFnTEkUj8JDoBRAmlnAmGYvWj9500OZtiqSWeC0IldF9Qd9t0VnZ7+a5N9duQMUxtSQM6F68
s/uBfcTjHi8qmrNV8Eh45bBAfPOSqOok4/ZZT1WONsX9EFZ8gwTC8S00PpMCoJWZO5dsYIHviCt0
whticMSVEaaU0egeufGvSVY/V0SaYLDlVDIn540tZgSnI3vASWaTuYawrHgbNA2ibJSDPSI/x6So
RjQEOywi8wTn0kfbMpz12otT5/iBgFtTJW8yGFX0VVHRO6Td5lATJZitrT6UL5Ebzil4mNcxq++r
LAWOkjWbURpXu6MUHPpsTyMVcI2dycUk9/Ct3kHba1PKyEmrSatI4t+FNFd543orETP+F+Zpotzk
sAQ6xM1AOWX4sYISab+MWMiGMF0n/mvbdCe8KI+ONasMPPE+dwolre0F2mMUqKrpFvYGfW+UfeqG
9uB1Gowav1cwXFYx8T1A+HuM+kgH6q44qCR5T6GCYJDF7DwyRcyAZB+0/NRXjYF+f7yMZXbTIb2u
a31azxpb4mlW9NuOviM+06RctZZ3lTXbVN0OHb0veBgTrMluJNIJtS1avuKnRIDTd/A+QmUEG0eL
4VQUN5FaqDQsjuAp0aSNm+9qLdrHpny1mQEJOrZRG9/HTfsSjf5DbOiEBuPYZrPsqurWou4kJOwy
lKysbpRuA7pYpedcDDw3R+VqJZSrsx5zrmHf2vi20y0HkjWq6YfuAz1gb2CYChOgbEi1TVvRrnFb
PqezXLA0Kmb2Wf6cVfa1ITmea65oWZ3TTYgblmnq3ptQKef2fd04Eb1z3PgS9srImQXG5+uoqBrK
ilA2Xwu6NX30A6J4E2fI+NEav+kJldzNQJVC09tOYXIjuSClQyrPOXkYNUKkU9FG7wWln5M4Z5fc
urXZRxTHmgUOvOpZ1aPu4DsgzHNv5cjGOhhxtoOrUC8jTOnkGcJNgsWUORrYp/CGbuvWF85Wjvq+
Mt3PyPH2UVde+TxO6Obu08KdliHINQyur2aYzbp4KqgI/5M3qtWoNSfaQmQptOMxtIWCkGIR0ie/
+5Hoi8KBx9Ech45tnZLvuU3Nz8JGa1F4qPh9G5Utk0Vfe9ItbpSKGzQ3+ClRZU90nuWobHQ3QlIB
+fDrdYgBPgpcvAes96B4xqp79GDWwH4/WxRKKmz1O83hskf0humAaTg4qGyVVfz+IJwe46BD9i4O
XAtf6N2xH+ArhQVBW5D9LzPGnpX8oY/ROIcDQ/XRU/B3K4Bn/dyfnpwX9E1MpsyW9RFtSmdoF7Qv
tPw8925+H8NAuCxA3TaFElFM7LKYfCzgNVixSPmLgaXhO0UIP98XPm24wH33vfBHGyN7bbEDZUkR
b5oubbj0yK4qqAj6PMTdxeJkc1rRHCC5gvQB0pX8MKNsxYWNK+O0dAl3gj7iw5eOy6ckJmadGuoz
nJpzmzPw5ly1gIwONRavwOSPsOapLjxb0TXhymAsjoY33gXVjx30HWvQDFVSU7XO5cAHt8KYC7bZ
wkg0KioRqDkgMLBINzK9n4yGoAAbi5qBPwPjeGkRHlChzRvSe4rc2Q9M5JJ17VkNaSipQ22DClY6
ZVeRtZ/UKROBcxbB4WhJqm0RiZtWjEeZ1pvcJ/5HZ1pKazwiND2xfVjEacioSlWXqTiVRfdJPMem
nOUeMiu7rSJfMpriXYFNGEIcghf2FRHoN9oSJ1GUj8oWexh6dDKJkkJhPVt8105hALLoS7iBvv1W
hiNRV/pFRRbfmcFxFLhM22TPXuxxq9G0XTj5QTnBfWlqH02JRxxql1m6z8lXUsIaTy10NUDJdxiR
8pVMMhyXZf8qs5dOtrfRNNytHMxrG4h0gwkmxrb4rEXgDqR1rSMia5E2kqWHvbw3Xv05kDWx26Oe
F7D00SBbyeAzRCof0kYSxRY+2PktU/lH2IhwE2nJiURgsFYIYJdWm3Hyp81Ng0Z+4hdcmpFWLipN
/yY4gQ921F8GtHce9MhlptXP9Pzf+yh4IByHPLn84o/EppLVS1IZ+5UeEtqaGu9/vedUf8q77swx
HcfRQHtJu3Mnus/OzPyxnORr4lo+KHK4UVSJa4J9fPRoqKQqFfT1m3eVB9kaTkZK6NwFhfMLzh/8
nUjz6647lkD7sQZnO3z2gCRU+eCodomDh1gutkezBk9DaRSQYAD6KbxlFS7inmuObbDlOWPhcAwv
cZhW3alSwSvMhFvWQOcKS/dnhMnEwFQJ41yTQNZpMdHy0jx1cHZpeyF9zHapFv/WJ4bfVrozNdp/
sYgRx+FFXmDGfS7b4J7xJNFtLAjGd5Hm71Vaffk6SDeXo2NK6xPywxl5e7Voa+e7z5Cw5BWVz9QA
nnfGe5R7BGAnKK5RmukpQK6h7x7o0mCrgXU4xu0GiMVDDI0uxvlOgX/Fm9lvBDgkE0eIgcrCvugR
fhiYhdmO1jIeIp1B4Ji8jMnVcbSbaQ60cGzjDNploG/NNJ4ZBV2TOzJTlsTJtis/CR5UKU8cysFS
esaZqORHW+obAgZWEBi03SwhjbGNrKKGHpsv40thMZlNzWkekWx6b1i6cliUaAFWutndav5ees1v
elHHHh/C3nO151Tq+/nGTcVzbqDTJimL4xx1jkNAsOJeXxALjw690146cowX0mV05db5lZj3L5gA
69yGh2XnYMU58MyZ0EWS36N5+RRZe8h0ODZVQfM5jvyN48cr2WmQh3ukgZ3/AhXnyU38r8IAMOhP
c+GdU+yr7nEsJ44m0UM2ILZEh7Tw9WHPNucucj5cxTpkdOYN89MpS09uRiKHngRLJ1XcNlJuUbmZ
2xGnai0opvLxPPPzFsLifKms8OoV0CcoLb0ye/ToblKmehvgKefEF1sT0lctmwvEqhcjCb90bIaT
OX1mxCQtLVE/Mx970WzjhRnVsRPk3TccDRQeX6qPlUuVR1EsH007+xosPNKS4c0wh3lEYfuoURCO
tvtSJSxJZl+B2+3seDsxNKYvtuuQnW1JKNE3PmESdPqWWj9171BoF3ilV1lt2GuFJpfYxPFSi+J3
I1/gXb0JVGXAlGjQaUl9CFgMyeO+duNW6fGsWGRTshAuIPkmxGSq92HnYTQNDwZtj1XggOsnTmFd
NPz1KG5Jnt+TucpfOte0CJ6DkRN279T7OYBYoTx1SLhXZLbj/Ys7a63RJmDzZ7MYJvphaUqaAbR5
Z8U6fR+72lo3CDGQPm1Lcq+PA8igIv8kpaqKxAsas43VBBXo8eAomvbRw8Mo4+GujsAltmo6ZYV2
b28tSUhfmowavSJyWusOlWJSfkiteSE6SL+HZ3CMC1fcuV5Hyye1XpIvxoa85/KOpYhwcsN8qf3y
PppAkboXTF1IdN18X3YBKHCCofDJAKnS+hUhrKj4CAZ0inRv5c3eQSjqjRdLEa/iC77prIOAJBjX
ypbxDWz3Yo6fnsYhXgGhoEEP0r2n1uWKCSfUOFjKuih/DlXvYK/Od1oLv7hgFdex+WDbRSTX1cmr
AUAvHgAdDTH7aSJGkrHwOnflsAF3MasvuseGk8a2McZkF7OgskVAz47U1aTg3cQp4UTta0mtWU1M
gtPW2Vixpi3HtDmj2iQsmukO2/Zj6sKpcQUyrKndz6nOoEB22UBVFYfOg2vQt8udJydmTStZ07CI
zGl8yc0P57BGiZeXKniF+ha5tHniUHOy3KLaz/MBDULiKrfo8uGxoABIOGoUibecIjKsOp+cicKk
W5Uy58GN2Y3c+pCMIRcO50GLbsy+3V2Xx491kRurTlac4teeMwVIud9x9tCgGxAStQS3ANMnEzOp
txqsGN0uDn66RRKHtF3/qbpzOWXvZZ8Wm6jPAedYBpFhMQcoUwLS6MsBJ05/hosC8xMvP4NSMh8Y
yVQGj05xTnR9fLbcqb6z+ViqCom/6kjEKWg+tlaxSYs5W0X/bn0YGnglbrvKKrnxHO5sN7iLOv+r
R+ZzbvX60H36DbDX2Fjj0CWJRUyf/uA3W1rzN5+WXeCnb12CY8vN0WPWpXkkMrDcgI5+1NPUBOaQ
fSe9Kme9aLiqOBKNFQG6iPzbfM5fLj5dM+BUyiuip7fLe2aCwIjgAzE45XAeRuWXXolkH9avRkvx
GgBKWlH5HzoTWBkljvJ8GA3aAUTV81hG9TYWb45GkUQrEzGE2QBP1r5HhfmDajta0ggWIlhl03Sv
oKBy7IbJ2DWPTZjhvyckfs0GsmqBqzHP+VLkuywoCNHP4lIcc3GQ2azINV8EGikuKLpddf7Z1i2I
FodqfE7ZloV1gjoJuV9Mj0j/X4iV/zYta9sn7gvyuBf2vfk7EwTXIrVgRKOwQvYUGJ0P9zfbw3YL
7ryCFRPGhhEZ1OyQfqpcfujPkIvee6KlkOsxM/Bi1LEJYaQ4lBYKpdEivop2YnDrpj8oy9oFtkBW
eu8r90pj5cWEEgX+VxTSL4baQJRfAn5rTqrqm4otOkkPVvBjxh2CRw2Wps38zC9MY5nCbM5ROFZW
US71LMchh1JfuohzUNBHjVQ736I92mbIGIEj9tAqk9+tb2GZDri5Ujt6tKr6K9aMnYvmGZZ1ywDV
uVoxajiQH8Ygcsbue4bb3I7cPoukjp7RPI0tnVZF0BcbdHSHaJfpVMpBxIg9C21Hu/Jq9ZoO9ePQ
VGyGNk1fFTUPmYUtmf5OvYqLBhGWKp/od92Zacl7IdPC77/nlkA2AzgjzpsS568IqUxSkouWSQ3h
sSR1rc/IjqH9v+zF9MSZwF780O98mDBcLJphoJnlIGl3qnVcA/gZgUnkk4kAhvzyqOkv6KKBoFOM
NB64wdL/KWN1ZHR4rHmXsA2SS+yXV9qTc50y+RzSq2R6Co5A+WHmTeLayTLdTTk5dGpTNTkqkZHO
XoRZjJsJCIc4Z54JQwyvSNNuyFjTMEtU32H06o/4biAOrVA4vBCvjr8e0YKcHidMkYi5npySRZRE
Q/BcM0j8NtbRC8xDqEDRSBclr/ZWRy3ICDGkORd+EaCyqTT6OxJsA8hFlCzNygZ0jhg9C+lGGRSc
ywKLEsUYqrqsLkn/TK8ZiZmhZIRnFDD3p3TQ1wpyvZnVN26iXRwaIzUoOW2W/tLOOLc6+3F6+uOl
M93Z09nsJtoRJSEYQTR31bFnHYzst55h2AiZ9jdD9z3L0Zf40tfkrXos1jlRoxNiwtalLatpw432
ZLKoofyttKZg8gjhmwLTAWBfE7no0/TpO2piet4c/wvwnRoxJ7ZTiLVmkvUz0h+mR0yAUgpeIpi+
KkP9NepfBGDNLVpoZsmsrzR4IqVxZDe2vmrVMrOKQ1A/FLWeMphwrgVJKwGRU6RsMrNnZyZSvKkx
F6EX4VXBcEpfB0kLu3VvhHCjqoqLNSUNerKkvAyoxXhLLrM4q950g3U/FLjXgKVcZUOHGlDwmx7G
2i7pxJMM03d4TYDNpkshOsh8IYoVc/jsYSQHCCaXrWJ0XZCuxJSk24eFAEFHWAv8b2hOujky5GMk
KJ2Pv/7CKzJgyiDPO05yrg+PCJoze6UeXOO58zEZJxXgBQfpw5i/Jjs4c8QuBUABgY7CjTcVqzdv
FBUsmqXK+G77yT5YEHK9abo6cGDX8ByeLWdjJh1Rqp4oGVooxu0Z3S25D5vhnV7HyLQ0eTeH8TjQ
W+9C68YFpmhaCbAL/hyngXcefN6zTB1ir1X0QAQ4WKFSnhGmDpx+EWP5TBNqJ9ox0bg5rba0Y3rD
IoFCm/T3rJur1piuBAAtTDtFjwwei/IgKsl3tdTKHa8DfvTURPhV0MatS+9a6vTpQAO8DdQ+ZQCY
xLSGu2koLbCaWYwXH72v4aD1txnLZX1UvIC+cZa0gLWjoeD6AAU/lqar3hzlHNKItgHDFMhe2tTf
ZML51grfg6Zp5gSYaKsT0/PegkkOm+ziDAYuptIq2Dm0YW1Rgbyw9G28dtprgcyfJYGDh8BjdlsM
Qf5umMnTaJE5rNmiOI74KU5+DKdKN6nZmdXeVFpwOk47cwuK0zxPBadfM4N5wLlbYG1NqrssKOo9
fSsKrsH7EBQ47z3JdCsEuNZR69LyibkSZloneU9UcdBdt1x27B77xOkIqniCl6ofHKNvVlWIsld1
Hu6Jn272XactuFlssacanc6yJo6vLnCNh3h547Y4WKEQK3tsgntzYpuOE+a80nQfqsxNz0VVwgYM
U40ZIUIfTuj5PTvFWo6UaaiuEJfMHySdMZ65ytrTmOX64/whkuDnX3JLECzc6BW8EZz9Zhs+V6Kc
fW+4DMac7NMQtS3TFEJUaZs7PTLLsMcdz/BAGd5zOlV0OtRT7zvBIWms38ri/IZs5QHHGKetCbEr
lBgXC2YL6lqHOdM3753HppqhbyDXGDCtE/yIEP4SSgbS/TC7pQZmZPXkl+42Lpj8R9ley9LyNM8p
e9kD15bxu4Gnag1p11tAC8RW6YCWr6PZHBBv4Y9/Ab9o1g19SbPcTJ4ebNySDyivwxWyOWrjLlxD
c53PlrRmLHWOZGqv3BTdu6QpFwTei+bqbxA0gBNlSbcGdSjkvmAytwoFqRXhlP+2JjTrCClo28yG
Hkt8hU4DRtUyL6lmvZW6xRXRnx0SsXdW2OaLaIRJykhkGJ0nwj+NS0+B2WenwvbDa6c5DjGZm4D4
8kXuIl1EPGKSaUrzm0nyuMtgajs5Sl1tIP0nOyRF/lwZIJWTAwdXuSw0a9qMkYG5MW6CTY8QWArQ
yQpiqT6a5NPb1RJ+HjPvPi5xd6TADIhISu/xIllbRBIVeYPTMbCEsfFCRpAKYwLRRMUGTXhGo5e+
fCgmaOyBRnchKdeWpe84pnUhEcZhNwDFEYilNZfoojdjwB7bqxoBcvfTtFnHzcIBl5wRxIE0pQOw
ujtHVtT8GtMWLUpuGtnoBx8AejN1PgYWf5mlY7ISNbpil7DLtRF95TCo9oYXPZeuCpe//viPv//X
f3wO/+l/5xfSjvw8q//+X/z5My9GiEzozP/1j39/ylP+++vf/Pdj/u0h5/Czyuv8p/l/Pmr7nd99
pN/1vz9ofjX//cz89n++utVH8/Evf1hnuP3Ga/tdjQ/fdZs0f70K3sf8yP/fH/7x/dezPI3F95+/
PvM2a+Zn88M8+/XPH+2//vzlOn99Tv/4mOan/+fP5tf/568NJMDP4I9tG35kH//+z74/6ubPX4R+
/81BoKy70iJsx9Yd89cf/fc/fmT/TaD30F3DNRzkCkL9+iPLqyb485f4mytYq5TUdZszmKWMX3/U
eTv/yPybYbo6PW3XNR3b1m3r1/95///yPf7f7/WPrE0vRP409Z+/DPvXH8U/vu75/QnHsPjdEiai
5aDD539+/vnxEDJL5tH/y3Nzi5g2Lt1BkBCkCGMdEgy2hRwu1Lab3ACNXtUfQR+gn7A0TGD2qdVa
Dq+YjDAVTMb2f3yE/3yF//KKhBT//ppci0/KtkxhC5Zse/75/3hNSCtc15nZT6VWHe0k+SHxLV5l
DVpDExWOyfA1gE9ukUKKukOqbacjbde7j6pt7yasp8wiIfKnHjt1nqxMrdQ3SjKMM1VyQ1yZEoW4
1fLG3w1W+hKH45vjj8EOF+MCyz1GoxoOOGPar8xHjVGWUwOCjyXNTq076SPFFAAamBr2945lr1Tw
0StYWsIxYetGqgHuOuzLopmV7Ac7qm9lMD6PQB5QLxJSDityU1lSbHOS6BEL10k1HupRP5EBiBoY
TckITXpVO7RX5GiHeCjoHA8kqAcS4bdJA6Dp7/qcs63jzFBFjufKuSal3UMg9UjM6ssDQKbvaN2A
Yn7o7ZkjJlfSwR8zWOLMlq9oUvYkYqbHuteMe2I+VmoYmG5YFZJiu7vYcfCQCH9EjpBqkODLBwtj
5MF3p5BuBxkNPkZm1vouXTeFudZ1v+XIMorV5PbHavDCuWxoQb5O9+6YjQRNhK85DZ91K/tLWtDz
TDDXa8kUrwB6MfiGImdj7AnieqWgOGzdMaXfKk3IHtj++uGlMBHORaGESNvSvqMZdzTJeaJ0gDgp
cJ4lPSeQIYs3U5TUiEupcpoR1g2p5uM4foaZ9xEvLH7jTgMajZydX+fq/daOr8XIBFRoqlr5Y/w7
b4a1qFOxkRabM1DhhzG3X7Ihny59UUULw8pJ2IjHg5iFvK6BIzkNabc4sl7lE+dSkIaXyJre44I0
jzwvjSUWqCnkQEQ7mVlGYaFhpTUyVCJaBhIWmG77VBoWBIbYOeQpOc8Cc8ZKvQUqL7awi7/8gn7J
gHZX1Ig6dQfMW2KiIxhwAbRW+VARDWnKIF73juWvi55vINR7iu9Qfpu12iPrJdkkJUaXbhGt5JmL
g+iDjjyTChfRwyyYR/zibjoHw2XvvkiRfw4EmK4KMaL7pcK4uS2qmBFZE/lF+TKd1roVf4QhMY2+
2/wmAxrCS1M9pl3wnqv+RMQ7ut5uOk9BDnUZgDi/PSseGHI82Q09A9E1N8MfGDG4gIfSdg2mBigw
Gm+Ig8yZ3A/HTIt9Z8UnzSsvfevQDHb898bRnyZZfdtTq98PZXXErQDQEF2e0cK40EccZtVhtOB8
dt60i/WcJsOkB4DWbSgLrF4U7Q1cmvQKOh84dMfq1njNsfdclxp9R4pIvSDlnLGECufgwU4trSn5
Hi37d9PRB+pGh1MSkU6aJb+0Qn/gOPpdJwCQRpfsg86xHjT9YxhhaeXWD2MWPLeTRcQVck894At3
uBeYxmOa8LpljTFyW8Un3CkYdo2kfOoVTZRBDedaN3aqsUlHssWp1I+dag6dx6AjNHfs4a8l5lwv
TzeYpFGql0IH1gi+TueMsyhr3oBr2E8FchK4S191kX0ZYQOH09LmIATk12ULu9uXC/z7l5jgnW2f
Y9OAeVYH5KJrVvqNbGIES9njqlU+rojgW4KnkpWjXye3OkVTgyKVWK+Vbpxt5ZWntOLE6fCaTP+G
XZ0OgC7QJbF60v4x0k3RHVjK1jYOxFUuSC4jr/BLpZx0vAaNnenkMWAH0KABszHk3d4BATuc01E2
rxx1fgik2UZU4Aio/e9QN5BTj+LZspLHrhsgE3AtVzJjSByweA5uBNR9PCOjv4RJfUL1dMdIagel
bC8iRu1a6rRrodnLwBXTKvI0DtR8gNjTg1U9ex3Tme1L6kW5huK6way2K8GYDB4pj/1owVfNi12o
lfBATBnuBxm9o4OyEGNo1tIkcsBIfdrgOOL2slsb8EjMFNmlz2CvAkBciurRrzTOz/keTgliwDkA
JrNX9QiCpezUfUHJX2A6CLvgkrY6yXpPWmWfMD08ZHw4XM4ZCJIEODRtwBG32k9aY0gox4o9aRAM
h7y9R+GzqHDGL7j4C87z2HD1MHth1OBSFDPCLcuguCfs42hn0b7yH7I4fHMG+j7IZvdV7HKGonHc
y3FVWY1adZoZA4nOIIIO7bhHb1PC1IJWE+drzZ7RyGR0Rxljiry4KmSJ93ZL04Uu/5Nvau1aF4R8
durqNk17F1Qo73PE44Xp+yejDNSrh8EgidO3Ni6LKyQAmj36KkDhtC0EWzuIh0kCI+phku899CK1
JQrS22z46OGzNCscEGb6Tdtyj84gB20qbjVyIgJzOv0SptPB0RN9EQzNjZhGhxCU5pYLZHDS615H
FgCbsLIt1f+A+JSJd+CQCgBmPLDMLaA1EpKYWh9CVZGeoMvjZGI4kpIgowIEMSC1aIZ6VeNGadpJ
JOOjUDsR+EAapwl/wUDK1VCsxyJfCyQcrtc/xRVLQexyWKiSbJ/kKKrbiq6yadGlMaton6Zt+ChT
Sywyl3CScbLJ3nbRGahzP2jvtDrbdWj5LWDo/qmj4qBT5BJBmtZqh/C4oB1EvERwVzQosx1YsUfD
QJUbjeW6owhbcAxbOK5d0UnR75vWvZrz9Bgj1ROfJheijK95UoVbQCdfboHFWlhLEWFzsmaAUAln
uM0YSdvJBAJnBsirRjcZqo0vFHN0YyKkMEknscI9y6JizzEMQp4Dj6MMhNrumEfDacp09gISK3Up
q0OVaG910iUn/r2BryB1eXh+T3MGrWrq4PASZXjnFIM5y9k23PHNtsRktigGy9nCC36MiBVfRrpD
weYSxmKOAwI1CQ41xUtyppxEMBMNR6Nlwjl5nb+p5arxc2oO8ZAO+c1W2bW2A33rijOWpPysieRD
ViELIP4Swn0RkCtJ1le5N4IBYpykh2OzRelF/lhrkshUZHZo/5J139HenohnQxYSVue6HOf0byyS
7O/+Neynk87lSc5W81HhBz6iroZFbUyAQKU7ngon2VXUqGss3AGxDM4iRNvMqIfsHQ3OP43ZPLxz
+yQ4/GXSFp0BKc/DWPzXH10t3nQmU+IV0wJrj3+EyHJEjNSD0wnUz3inS5uhfrId2EXXXkXLAeaw
d5mUftrXKLOP2TBolN2CeE2knefMN0MMsEyjAkkOPZLD/cTVcNdyhllgGdzCeAP1nRfBQ6qRoemj
agY5fke61rGsfbkLA9NZy8g4pl3lPRJlgyMkgAfSaGeNcAKvdac9meNPYtTKdR4cHLsmsk2jXUko
hMaw278MwHLpGPg/vkNUg94B3MVjtTMk8OlwAn82CnoYnFwOuQ6BTpX62rCEvocbhjfcwCIRVBHs
6ziJmRfAz0ZNtArjgMFLWmzNAcJHRowO7sdMbRPaNkDTMiJD8J6l0yayIR7nrjjFjHLIvZE7jVoE
txe8muBHm7rjGFiIwcwBzj3PQmjzRpvVVVHG+I5QouIYTCQwjvZTH7o6pnT9d+4NkH4CAwF5hGQk
TqaJG6bp3/R81nd7NDT/N3tntty2lmXbX6kfQAY2eryKPSlKVG/rBSHZFpqNHtjovr4GXHUjfRim
FDef6yVPpM8xSTS7W2vOMXnVd6GHiUXLpqeu1KsnqfkoBL2JOG1Sg8K+eAtK7tXk3umqQjBfu81R
0PGmJ5UZoHi0OWo9onppmAeOhRyKko8YPQd2S3TmlZVDPc86a349ub1aWa5z4oTdemKn3EQbFtGS
wwI1adMy7qrkGWArQcQSeSr73mwZ652/Be1FGmM+ohIUbOjoEj9AfjXBuriRT9kJdYMWsqmZ0vZQ
Y8dej777IFqqsAmIGTPd0fGvTtqQa4esJFkD4dge26jx2JvY40OYEFeZbPJDY3XrlBTJBRwouSW6
NlkPcfdjmhpxkzWE/JWkp2/MCU8TlKFVncCNSrK8XueihnnjIuIvwmKlG4O+HHv2hULjDQ9F+r1H
M7zJhRyPzUQCckvZG5I+FBm76kk5Ufp08L5XPUFpFabWa1+Pj1VhD3CqKhIodPGc9744uHObMAXW
dah77WdieIhCU2sjhe3vphaT3ZDTz/ZS5SGC6fT3oHRP9ZD8EHlL23eo+m2eoTA1vdxdmYOwbjuC
SofU6O9rWSx1m9zNGCm9kbKilkEIHqVf1OOQ7VvRvTl5Ne3Siq6JHoBLVmNXwgSjBNXBIERht2/Z
xq9M17HXXSl/sGpTya2H16hyokeifCe/fAcd5eymMUZ3iSp/SoGncmOQLwcVCFRc1YZZB3ukXAgq
dAbYoJfYSc10g6SHpPMM1pc2ReyrKh8BdWE/T1rwI4nXIQj2GxIDyqOMvB9gjquFB36MCi8KwIED
vm4YB2YsYwPyjNab8uuNYY8PpHQp7EPiSuvRp4vUILd9cG4p0masXJxD2IBuBDTuG6VZHxLOF3VZ
Nljxc6YSdZsFKNKACDPHOMffyCNJIR/LRsuTMFejcXKiptiaRv6jHjNjVYfkBGMmINIrLAmwzIaf
Ffo8rLrUIlw2tysbhVRfAjIjU9l8gL98JQMX/W6CdJ5RdTVO+SrpM+NbpOEzhbhZ6mN4kybC2dZM
DU1H1hC5jTNHwMtAFZow3PA8FM1VVsZvvgpfaGSZblbtEDAyahU5TlK0DzNJDSNCdxW7WcyJig1D
EXeg+MkLxo+abSkmEAlqvtJXGwjQNV9bkWhb6vEjGF4oJPVLiPpMK83qjvWASS2e6H+wG6Z2KTqm
KgaNNNn6s5CzBXFQHg5NzFV/5EUVrBwX9cbA8WEjc+PBIdBS9tG1hg5sqcPhWxF31NAXdzCyIf/G
k7cYUil3tLYBkA/Z1slRyuHlUSsVCnYtOWinStbfNaP4Qar1dNRL/6pjlwgxf+eko7lUINgwnuFP
dKYhXdFOuUZtPJB7nBF4jTlEixau7af7TqerFgmIMUHW/Gqxq7NaShJypn1XEGIhfffKcMd+RcuZ
3QdADZK+U8xtcZYeyjBcF4BSDxVFZnwSuFboxu/Ik2MPoNMEaqB2rt3OYC7WvRN2sxeu977rmic7
qZNtw8w4DfSQA+MplvnTNFBCyDx/p0ZFeY3YHosOZjcY90EivzW1BgZP9/Z8LXUF8COS7CuEtrAQ
TL15YjnNtx3yL2ZWdrYIkNJmEMAIBXFreroie5hTfVu/a2Porg2F8YD2JKlikdvs8bICEqC/spSj
iLeaBFpn1f5zo3OaknaAW7n1y9XU0Y6Vvv89d0lycTRgFz4uGWA8VE7Yj1ctu4VEImAhUOYbjCyq
UZNYqrgiFFgL9m0d3pFy+CsmP4luPG5TGjPOAuMXp5ke7WVbZLe1HiyeHH1QB8UER2aZM6l94bKF
T4AWQDhFX1EG/QdrUEO3AeVf3duryIdZZxHoGVO7GmAaL8NE0s5n/ViEtfHKFMoxVto6T2WkqCFr
dtTTKzwE987zn5LEfBLEql6XiFJKDOtLNub5rqEsgIfuEfXjQzxBljKG4A5DYp+NJ2WxOOgyKihU
eUuRWb9cbEoElbY4zRucLzXBorW6NkcoU4rSY9xJe98AF7my4VHvs5zdg1ZuB8fxV0VlY+XR81cg
htkO6znvExuR2PTApiuyEFCIQtmlrLVScSn2jqtZazcPgSaaV3FZTOR63Hd02RYlxKMrzlw47Gp7
pTfGrzBU9jYBRRIMHUz0cHKv0pSpognLVdWIHW6UO7Q4eAFIIOTcIjbSa7YwcDnGo+rILeu2b1Du
FEmV71i0EKDJ7oO5aetmXXosYmPTJn361BNyBCrb5TxKtbUmXkATs6muAvXX4gqD506fJQofYz2t
lwx4LPyNjcJT75+VLk7T6OpHHC8/PRI4VAM8prY0tsMh++VW2MTHNGsJLaDu8mHLu/8Sz3TSviqx
98+n2Nq9g527mjLUCnk4n5YsQKBSJcGCmJt7AcpvQ9cFsgb6h2URICrHMZdtunLmM9QrTNja0nOt
zVhP/YqNwYh2KNo4flwdSlEwuxO7gRVpWAqD6o1uFA0tqTtRjzzQig+LdSAyULzNIl/ndVbuA6FH
RxX3K6ukR2TCl1qNcbwrkhgJd9bcllb9DTLEM/yAU6Ca9jbp5yqiLxb4jollMzkrGd2ARaJsEfq/
hW0l1pnuEd3XUbr2rP6HXXhrBxZDO2dfGTjUSCi6GVLiDWEJElCk3bZtc5ATKX76wHBXfS+W7NVt
gv8Yemg23pOoo1TofW/y6q4hkgBO4NZma9j/FuEgSfC7p96mCNjmwxM/e21l1uPoDfeJIhytdfyP
NtRPsDoIdB39b6QjtOB5IA8U+HAiQnQGs6qXSW0tawTnOVhnHcQq3W55G/f1vsdBBLEDyTZSGEsQ
wp4nrNoyLwva46m+qkEATyb1vBy3+VIPWGhyF+mDkSNncbQQqKT/vVaEq4z70bAfpAtppsI7h1PT
JQ0M6zlyvEwGj6ou1lVA7wxFfrLQ9Hl0P0yxfEZhhpT4tsgoe6TeS6mYY0nSoUJ7aMyIfJO8Bw/W
7TJJ/5y7/LNhlAi7uG4Kj4tF/ZHCEIx1ZHchBwzW0Te9RnRIaJviPzAD727UggdjRAQ6sM3NRhu7
gbxXOs8lFxP8Q4nmFSdiPhn3LpyFglN+WEe/QsN/kqn/ajTtrm+8W73u7+nR3E/eNCDqAf3EVxXe
MU8fYGilB3cODJszVdIx+OkYxobqGgk/FSglG5U9dTOOorZd0FIwbhozBTWbUdPz0phSrVF8E5Ki
j54M5g06EUKRwV+lOiMivA2Qbi7aI0Kw5650n+qRGCXAFqBKwqI+mKPzKpB0kbHz3lsZKua8u+5R
OsJAsO5o/tiHsGWtdozk3hm0JQ3d7zPD69DooHfYEzjUVIuq2E8ZxcQpQzmU95y7AqM6msrhlglH
7GJkfyk+0Svb/T4UrbZUjhNeWWGGh6G3XjrLcPbkchC4bLirtivukGqTmFPcaQWI6c75qGL/F5a1
DuEMhV6km3hM1EZPpWI6dOkKgK+rteJgpEFI9yLCwAHbo6eafqDqXCPmucXj/xp7kFJ0J39N/Hzr
KaxFehcvB2qXkZNR7GFxH7HWtNWrT0/rig37DWegmheDxBIUSwdZv5DYqKW7VFMotHLaBIZdb2SF
6yQgjgkXgrw1T3nWyg3KftrRTvTecjbecIKM8eNvPT95TposWPOQH8O+txAtNfm+FHgvIoewMe05
MeQRm4W/NeVczkBFsDBYnbCHR4u07cDFehQN0kbtzTZ/tqxQLMzBOclpa+nCPikRsY8J3A0phncm
BONjE/WbvMvvPcb6qtZ7lkxv0wbJXd7BeSE9pJ+LvcS00PrQrNpaVz75Z82g34jAhagQE7FoYRvt
PWLXfvcC/6/t/FXbmU4w7flLbee3VKZv+c//2jXzP5p/dJ75m/+v8+z+i9q+wEGlM4qEObd2/7fz
7Ih/WbZDYLjQfdOlvfq/bWfN1v/l++SusE/WTdPQzX/3nTXb+BcNbMN0fdfROXkJ//+n8WzQ9/6j
8awZwnIt1/M9fvCfzV2HtU31xDtuxyR9lGDJaNI6YF1RUfGP3PaWtSuTK6vql1H6Q/eOIm7uKufO
NRnrOZ2LZBnPTvwWN9eNba6j7P6Pm/mXBrRJj/+vv+ysFV7ULBBQvtNtOdzYKL2MlI3nsPZCsbFm
DQ4/lP87OvlmxAsHDpqwxCykrEeQsIO+vACOlgxw+ZCCgQWSAJ8qQqmHG2N4NvnDcjy69F4KFj3b
/1UD6AnUfhA/CRExdRs/PFuTry7GunSb3X/e5nZS9kBEFnHSgQUQAvyYMR7MSNxomDOU0dynbrYx
enaqMTOI8q0VUj34RAqADjPJ1I8/4MSfAmvaurq1KcsYTg2sIKrPGNxJslkVBm6UPi3g/SOPDKRC
LSvfrWwSV9GYXJdUWxeizTEulWjpA4gzC6vG8zahbVIDBusoU29Qhr/XTfyeJYKtzyD3HGSK3ecP
dH6j/i1x+PebNj/nP2QEQeoIKuJxuk1kfmotfz1K80E3eQKuYV5J1R/zmFi+xD9+/n2X3p8z2ULg
2X3qk/y9jZN+Y1M9nG+vPZlsWY3151/h/lO28e9rmv/8j2uq8yruOHzKbehZ70HIgU0nVE3a6Lgh
beKDMbXvIoZ22tsQBMJ6pRfhq433eFUO1rHD9AZw9t0r43eiF05Bld3Ob66PyLUKxk3s+a+aThKi
0VbXueGSVsomzA6fav4lCJC3GDLY/KnG5FMlU7tA6976PDkRsQ4gNnsIq9q81dWLYRcxStp6W/je
Np/fbIhGB8Mh4X0c430YJU9eUxICLrYjGHXfGJ+jsNmJEj0lRitCF1Z0BfCDJPxF99FCJiCmzONk
49xGOHjoX08nnLfWil7zi23kN12KlBhagEZWnwibhRYXN9jlX0Vlnaqh/PnF/b/wSplnt7+xcQPm
lcTgIzaIew6cy2/zibpVBSigTZ4+/5r5jfnbmzsP6j+ecpPBZm6sUm6VXW2w8a4xdaPZzr4YGOal
kcEs/+fnR56m2EKz0dRCwuebalf22vvMmKVXQ6cWvYYPnJbkdG+DMpNw7dylWI3ZBGx0MoXPjnTn
OwxzYVThbprkd42YQpNYa3eA6UA+401ZSBx/44rG6RIfdLqjH7qpW3QWZHNtI298m5NNlQ/cBF5s
gRQ/NTzOoJyqBcY6WT7Sy+6vPr+fl65X/+f1dgWx4WkLYVoLzHumaF0TlNyIbMCRT2AJymwm9s+/
SlyYBdz5N/zx7CzTTCZhM0J9y3G+Ef9TrKEtswxEHtb2BBlzRS52MjVk3kj9CvR0dV/2Eti8E4GC
8ql2Ux5m46XP5RfYWv8j5fufvcLflrcLK4J7trzVeaBoR/HulohAkkaQMUzpwtXU9YAUMantZUQW
Rd5T1xkS866NYJk5zaGIwl2hlasUfIE5uNdM3UuIKrgr8FuQ+AN8pz9Mg7c2xurQZtPjVKc35eDd
ji5SFjtce0irYiyY9K+Dhd07xn/2UN2zFc5rOIzrtPW35NksQg44vGYJvJvmwaiqBy3Nbo2cagQ+
qdvPH+2lJzv/+R9PNpUc5ImBT7ajol4/CFoqqcJAbuc3WYml6PNvEfPv/8vgn7dnf36NR2x9FaBR
3aYSroeGCDqr0ntgY5T1MvM6p+YD+v91HosAhl9xTDzlnfaNZZyFuR+W5Lwv6apf1dK+//wnzW/I
337R2aJjhYMMan7AVrmAJwgK58hG8xyoSJmli5qBbTTOF5d/6erPZliBpoo6Nc0clInPsRJPvltt
Y8DDVa1QUVRfDNNLz3IeJH88SzGKMehqLmmeCuyqpplY6IvA9skc4NTz+X2z5x/9txt3Ns9quQFF
2+mT7Zzt6FbyoRu1lxju6pUq5bsI0+ylieCD4T0krBI7wqKqPQXQBJwf5ahpZbsc/ONatDvCobd5
POxMS1+2gfZCUZW0h440Imu4NR13j9Rj9fsIZlhPjE8K0fJnNpI6hWUrVurQV5xAm9JvduR63I2U
hXxn2IRuisBTsHMQNIu6KbtJ/OzFCfIHhPIEAwxsDsumBgdEhUhBqZ3Sn8pknBEOA9MrfXOSbjN6
5hePxbj0+M9m6jSx+1FgwNzqGFp6hAdMzHW15GRg+/d28OzG0DvgWmCrPoQRUSLRi5vdQGheDIlY
kVfLdrsqjvwvf7F36/3kYGcL7E1H8xGBM5W8x88f7nwk+tvDdc4mepeMxEQUtH+mNqENNBzLXANa
4dKDIrW0j14ykAU+9UjTw98xncbusU4fmuq6KQnlHA3kKs5Dqq2y/E3Kelsav2yDSGe8NLVGclx5
Z9OAQGKDNKhdghlc5JICUOd+casv7DGcs+UgsCkKt1OGH8zOEY1Ed5QVSR2Nvn9+ey59/NnsPNR+
gRu7KKAOh6saPUlQJa+Nl20+/3jxWwz8l7HlzCP7jxE893oddCzFNgapBXjDeDX0Httz9FIPFCLK
2jjBSaFM5N02SUPkE1oQmWjuVd7iy65ipEs9JF8QJDXbn+4ZnSlFp9p4zBpvnwvMhpYmiDrS2pWf
Tt9cfVhT3ISzmlgDvZH+vdPSX4Q3HKuaHszQO/vJTrZlQDaOAwmvYT9K6Y6ySGSCSWVXTTat+Tgb
iXFn7wUioDYJD3XqnOqAXu3gpUvTH+9IfWkpv6pkMVX8Os03Hsaye+wGfCZM8y9VOe4tUb4IO322
RnbjFg0XU4qPqEbIGNLkWA8e8e7THFqg4yNMfGIH5dF2w4POPpyK5c6trHVWAdNzU9DNQT8uUhrI
ZCUutLZfGXlE4p8N9EMsUpPmkZ59uDJd6xhdC6PduR2yxVgP6Ev5m6qoCKo2HLRZwzITyTqycDjT
8h0WdcgZWnrqNQ6STZUY3zE43CYDoGOtQ6vka9cdqEwp01PAkXT0yx0s7+ck9HdjjuYRcGRW+wef
CrMHMMeeIhzUHGZoqt2UmobZ0n+y/WwrobQkTbIaiZdeTHK4t+32unPT64xragntU7m2q4zxFNvR
i0UFoZTyBDXjl+JbrYiWau9uLPJaUUWvoCHfOVxrrqlDBbnWjLpDyNj4/KW9sA21z8YEfa9S2CbJ
JqqgqZ8QqpQm2WuZDiRAFO8TPXRtSAizrfeff9+lfb59NkZUbRYUJ/DrR+y/qjKchbabshHPHGOW
4DfxKXd0msFzf+StW94MRbyHHLnvTqZ0QeIVv5Dc3UO2ARtnd9eN6dS0pU3QYbUPH5Ubl+TT3oqS
7WCwUJWF9suxUSsBqPED7YOs5uduREPL4wnEuCu7fqtzlSBO4WjX8Z1vgDCV+u7zy72wdjhnG6dx
GF3Tl0w5QeShCZ2pw0OjHunF4FSSqxJFwPLzb7q0R3POdkQ6fAOySpxiOxnh97SMDi5fi3B1RWjq
r6is3lWJGDazDqjMQdsON6FUG/ZRG7sHmD6vYa31SBL09vPfMz/Pv82FZ5um0HLRvZclV45i7CpT
476epSNMZGVZf3WIunR7z7ZMHBaScYL7sK1ab1OiroxsoKYiHRe9Ak1AafiL1/bS0nG2azIs9C2j
V0GZMCZOgmLhutahtbT/8DU522JESUu7TrFwGMj1qjQC6tC0e0/pBzS/D0EwPn3+UMTvpegvj2X2
9/y5RCE8iCxNMvwMC6KF52gnc/SuTWtYdYhIV60xXAdzFb7XwVyXDtW0PDulkC19DpFXgyg3XUgo
m4HJLlbryvN+RpONLzLl3zYgiOn7JKBwydMmRfEqc7Dn9wCAE+Zb5XvHTEiXU9fAC6k9gY05BO0A
isF3fqigv/baIaU916FOGZDdeIdKjmsJyGK+A6EwjlLD46k1AG41q1uGrgMgLdTuqDXfhjUyZmLv
PiZWoamerQSkTYYxdoeq169dQNSeAldb1vo+m2PmHTBmFuFotoU7mknuW6EwUKdBBBe0MqBL0lZv
5fRMLEOMsp0IgBbBvSweTNtCvNkeQSEsQtPF5Kw3x1Rr94MeHK1ZGlCOrA6R6o5RbGJLVCc/Fod+
iFCqkwdRmnuFyrKEUePgH/YK+jFeEd8WLn+1Ie6Wxahl2cfEjRAPsOS3FEkJmjDUd412DBT+ZcuT
zcqr9WZOxtoLElkUywtpgbc5DLoqneucLOe6689L7w3+uj1AsMOkAFi4+K1JMH1qi/K+J6E5leGv
dGyX4NZx9zjpu98iwI3ZbahW7SuUAwlCzqD1AKe5uypFRVeZByx+u1hJrK310odPgST8YV66WD4e
o969qdhFtEFBV6lsVjQZMziUwKX9cmopopNXGBIxznIY6j8SNJOeaJmUW/wXtl4tQD/sDd04wNIE
FN4YS6+FPqGXS8jAyF9LGLgyV1+coS+MbeNsRfJbUQV+hcQKq8oyLbQHNjnXbtd+MRGKeRD/ZcgZ
Z2tAwFmJEr7BxEwZiSwiVGEN8lj0UWiYccxngEDIwtvThd9YhIl8PtQvLrRnm+lkdIeoTYdia2Fb
aKmyKsKkgqH+kAGjeiLjCBYdEYty58v2W4l1JakmGMTppiMbp0D8JZCcukb1bVIvbZ2tPJ+BAD5h
4yTJT1Nk92NdvKayeDLZ3Xi5/9wKyBNjY18PMKbnRdVgM1h5GuIFb08ANKpVA9HhO3nk741uPn9+
oca8wP3l/tpn97evaNmPus6u2zA3s54cTuY2r1pwBwpaJMSAJ67IQC0R5uAE9C2S0WrR5CnZViX0
XTZr8+6gjTpOq46aFjpKkFWZDECEM/cmtaFyRhm1sZTigtP8+vxnX+qG2GfrtUkKgdNmWroNBxwL
mnVluVp0Re34OGFu15tnrG6rKYLdBiGpKEgiQiLcmzdqcPe15n34PCknQBLinyhx4SV+ha6yyobZ
GtYvTWAiZbFx26dEi7d+9DjDK+UpQgAvML1IxG+0Spdl6m/dVO1Czb8DbHEcqm8qHA4RmV+Ro32x
Nbl4qWd7gRRtVBkKL93mkIeGBksiRHMjOqI23Rj+4xCdsIpAMce5QHZT46JyoJ3WkPquBRuXGHQ5
bgmUWDnxx4jtHum1J5HWEnPrmVipiXnKqCFOdnk/Jf2escRMwuzlsQYgbq5pjDfjS57fJ/ZPKe7H
5pQUG42KBwdePzp8/jx/n7H/9hqe7UXAIIa+pqgS5b15qzITg4Fn/goonC0nfU6kCpZuBJNmgIAv
0jWllZ2M0fdjiV9V1KyiGF2nmNyF4My4QMJEhhtS36GEOJDYMZZXWL4C8M0IncdJzOtpbm6j+6Z5
1HbbOoB63DjAmjrqLMGJlJOFR+SRn9SPswK86BFwKWR1GhanWDyHerYsLXuRhdaR8+Z2kNWrcHrK
7cOOfEXAv6J7Zw+3AnjEXrXZepk6ZrBY7Jra5izQdcsAjWG/bLTu0MXdA0bNJfaxg5lHa3K8yXbh
L/npAjHeai5pIftZf36vxXxP/3KvzbP9UlKUIhtGM99Cs76Juuw5MutnW4hlgcI0rnC+zEeyueVH
HMMxHhxMtOrj8y+fp5W/fLdxtoPyKzactZZBxy6c+wqLlDFZR9fovxosFz7+bNoO81rXCvhHNEkj
jszeSfTjFx89L2h/++VnZ7006TE+Aj3bxiThRXELgCUbrrEsL+uEpf/z23OpXGafbZVV5gpTKJ/o
TFuhlHVXdlzOzGVIwgo/oAnKfTXmxmNpl091WD8a1HekZ2wQN4NwNd1vqdTvglgs4QEuphQNMdbc
oPOZoJOnzNUWxWA/lAlSolGtO/RdLt2oLxbNC8/WPnuvAKfFrFn8djt6Qn5IhXlX+V+e0C7cf+vs
zcmt1msqu0lwdbyaTYHksHFm/63MMG34y7RBGh+lzzG+ICI81+gIN+Dqr2Xe/fQLhPuF2MzxeZ8/
pwuXap29Z/ihYD/JmpS2KT0KV90nlrhN57iJzz9fXKhFWmdv25yB0iYZDcPEM0hRaMXaLtWmgVTi
TNpHQqfGbV1cDDK4BQXx2oXjzy++2brwnp8tNxa1GRddG5r5IWOXq+EkG6dNWtIQSIBwy1a95MqD
T2EbC9eST07fPTpJvBND9EANsvziDlx43L/VJn9UA5We1ToeHurGVDUXhV3salPtyhT7GqaYz6/1
wgHYmr/7j++QXTx4jc1iqGa8kBM9TWHnrHSlg4LStbcqsLovruZS4+CcgDDaLSi5fkCKQknNs8b7
jB1dOp8EANN2rofH31mXzbBXlkaigqfes9HbwAbZZ7Tr4I3YS73oSA+RH60ek9XYJRkeDFq5uQ4T
2KOpiwfRqBbab6OzkaVwIYvZxYOTjXzbkCp6nF2RJsFMkC/mBqZTtTcxiEm4VjizyNXlqMeBKu3Z
xr4QSAQtW87W93SViXIv6RZWFBFNgkxAXL40fBogN8ywFgU2xNCA4j9/KvY8iP4y01rzm/nHY2kn
3UZeradbrR/WKSnouttfK0SFK9iwZOua7XsjOBYazh2ciGcvUJyAEDx0tntnFt7T4CLeHgdEBSpH
HYxgeHb/lmt/oIA0hva6tPC5yKy5Jo9v2Q428gXUK3nfbiyaH+BzFm5U3sdjwP4CK1yKE8CJTiUq
OumGW9MKno00fgshmtWD+zz/96MVfEgveejIAVqU/rBVCSkpNQwLdHRA9dct5PspNvaVzfP3Q3Ef
VcDdWNdJV7zx0S3GefRFOcSYR+rf7t/5CA66BuVIK+HV1AtV0rwINPmSCrQadtE8dsJZB+6wkoQw
hiP6fR+BTyrS/koiuI697rYuwsfE705Id3bpRCqXTm3Dqe+8wT/gkyeMufvPlgzjbLnT60qRJ812
wOSAzMloY8OEyAP7CwHPhbns95b6jzdpjBRSbPKdt235rbSP5fjVOn1p5jj73Zh1B+xufHBTPc9x
3g02/6A9htXWN14+HwaXvuJsNQ0wdtDBI6FvSO6D9A4CQ6iQPt/2ffbFQLtwd36fff+4O1J66LiL
+Rts66b2iJQx6pvPf/yF2ds8Wx+Nac5TDbg/1kAkCUcK/DLl8M1T9RcTKhrFv77k5nzb/vjxthKO
7sRhsS0U8YpQGXWvQpUv2w9gsyvbTLcphRE7wRlWGq+u5p9y6HIt5whtnN4AlwDDpheKEUVMm9FU
OCmA/X1+9ZeKFr8FiX/8uBJeakrueA52gkO9qaz7MbAOQ98faBMenLTLrpRWPXkzcznrEcp98b0X
3hlz3q788b2WRAfamhqIb/TAMxssL1D9mtmTHqcnj7oigXrgGOP6FszebYxzdO6faK3+GmvyISXE
tJvIjqmopXzxiy6Ub8yzuTzw8x5nPD1VkGYn4VanRnSHvCPr1VApzWcJ2NggWnfymndQ218UnC/d
h7MZEBdiZoWAr7eijub4s00Y5j8mkCwONo0Jg+Xi88v7PU/9Zao1jX/ecMdGKE/BId9W3HhgO+MW
JPxhKqPves5Jnaz6ldWDQfHpVWYaqe28E2lFImTS4K0Zsjsrg2IB/jyiJ+U3znHy6H32xfg4NMVX
W6lLQ+Vssgq1wkU3bOdb31Twt4e18qzTpJF4MMJ2l2m8d0aNEFjz4/O7YnkXZpbfxaY/3kOz7VqC
/nIorHFwaCjGl+RaVrH2logqW1RiuCVZcCOjFBVZydQ5l5S1Kb0LEm2TILPaAGLWt4UNN5NVF3du
Pj04lrtIuzo8zXsX7GzdlSYjmqSFtZ2c+MnPujkx/KpF9oGsxv9ZoHkksab7IPYuukptwjyk6BFk
AWalzpbg60wgsrXjcPQSwiuhxThEAEIyLuNpO3jWdzAJm7jtvjNPPAKgwAafCFbKEVaLEYun2MZ+
ohFK1gbuTjjWqqzKclGlWFnaIvrRBj4rfF9DyISQTHbJdUQZTYFuxoniLkkY38fsn+a9tGd3W6sk
X0WI73iqc9TGw+1gU+6Zh6jj1kctAQYUMjRhQUfE3bQUeQq1F2KAjYfH0MXe3Y0hfBe7+tnH2UmT
+kpFWDADClGDk93TpkTfnGKiacKj6UwrMmLwydoUfSr4ifEOPZC3GTtoUpH7Iy+cO7aZsGfK0t5o
dghdi+o7mYW7ABCy5Xtz3vPeaxQfOhI9DoVELSaC0RZ+Edx7TnQXTYSgazbVJFCoEtxBH9lLuxxv
XYzUc1jLveV132Y17YCSw67JltLHZjeVzXdCTZ59w3wpuzxHEEI2U2glN1ZQ36qoebFrrbsyq9Rf
zJXSYPJfVT2si6R/Lhnp5HOutaZ4rquZXjLWxKqNUKJC6wcusoZKBoHLRDSexsa4kQ5xvx0tGhz/
K0ACEaE5FD5ZFht4ghnSjhmH0qP4yGcFglNQZ2xoQE9DcG97k08cnb9qutTE3zttAgHqVteiPb6a
E/CrHZKkN+kEm8qgypSCgVm6dXI7xsiRIFrONJ98VQT645CZP/JwgrxBMNnVJLA6Z3KDh/yG1gQN
fyiXkdTBP6DnNofuW2f6P1y6DJZh7EI5kRXG3rx1u2ozq0uLPlgBgDzmCaoU+ujbMnPvxyn5BSkT
8hgJ5umcMjOBZuZOIn9Q9JAc3d8YNZlAkumnCdNtYzRHlKJgbMbp3QN8kxd4kQtMlSGZAlNpq2Vm
h3epF5qz6ICb5opwSd0fLLTSriuUEHYDt2eYmm2G8bNH3TTv7UjeXjadtSW4atciQ1IQfqgzkvTt
garJPf1ljEmxJbeNCgWVVupw8ALXNg7yFmScE5BUSMDLW2LgRFQvZu0+mv4cTsrYKsL0I2jgeAwt
CdO9/9bb6Ju8LH6YzDlDo51gHVDTVm3vrUkcIXLMHJ/ywEw5RBGsZbkRDjto2vQqX+Ro7EofGoCR
Zw053QBw6mEZSfPYZQPWXodcSWJujvOkbWZYbDlwmAtXT55b2BAKcbrglKTAV+hgVjDllY/SUG9I
SX9aQfo91dt7DzxrYVnmynO8TSTSpZtkHxy63oq8Bh4Vk+ESN+tSjAfHIR4iiL7TPNu0oU0w7qi9
emSHFUb+0JdRhX47OKECWRQVmgdRGaQ+YcWNBvtX2Y2/eVwbfxah+hYyDxfUfVv6mEOHx9xPiDSB
wIJRfONm6cu8THHW2muJeySifU0v663iU4eGjEVCmBexFnM9OvZhVGaEgjEvzN8cTqSMG/11XKmV
qOOV3eunTpk7yDSnoTafbNt+jOYifS0jYCR689+cncdu5EizRp+IAL3ZljeqkrcbQlJ309ukf/p7
qJV+XlEFzGaA6ZkuVpHJyMiI+M4H2doo/qqd8Ro09lkwe6IxXTP20w1R3dPEumWw4zRuDYYleP2B
sNdudK2oubzC3GkDZyXYJdBbFmpBoVTF3aULkzUYe3DG6kGXEgRmRH2rsQiWhHqzkm/ZBz+QyHUb
QIEWZgWGu2jl6MrGi52iqE8rtmPSGf1orANSB/W1iPTkrq7FOJFqv4lA0RehiUpfcqPbsSekJdFJ
xRd0Sed1UfN7c98/5W3uXHEE3Gh+FxCdMcsgQ4VNC/MhgVI32H8LvcGuu9yaenBK6DxWcsuQp3Wk
wLcPaE4wRHKs6N5+fWbQSRQGzHORhMceStv4P3iSCwcCEpA20Hkd13+jB6/1uDryAKhEQldmfI0K
bMu3ZqqfIR/3q9B+Lgr5KUeaDsZ05AYILDaiLr+H4frkeP25+orzGLDX2iFrujcmV++Z4j7njlii
BXmiRI4LIWQEPrLt8WbvAWbzccZSYjYI37J8CxURQ74xAtbPmNNB4tL797FllOMwkMbaPe3t50o4
d5ZhPlDwRMQqneJKXBoknjl9qJOjUwtOhOG0lAJ3E24QZ2Md0L72fodvXX3hkD1zia9jybcMh3ko
ndvXpDuOafnC6GFqGOGrVdR75hounM/mioDK5BQVuGTHIYarDCRm10BewVf211ps3iZyscdmatu0
MdJLccBC+crxpM2F/O3no9XXjMy332bHYZ21DsMnbYyF1zjRZEYXf9PcjRv//NuHh5B4UrrxzIJU
cY4/GOVbMGZr1GXPtYVr3JgT6Uy4FmSMRs2WDDl2HTGOTWNR3UAdp7Rdqocsty+UIL50aj/k8Mrk
0DTuBjpNg3RXJ80xBt0VZFiwYRJwbkX4UjXR4whZbJgOZP07t5rfPo2JJrvAqxWrj/Kgf2KOexjG
WQY7PsuDfY8i703L2we5xAwgiPHt9q5c5t8k0f7p42Tbwo1aDGisKdGP86TsmIEu1oPaXg8qnm0O
Dk06GyqiuWbXGL27VLx8LzfIgBrAKYzNSQ9OXm30tLlJiuqEfvMYusY5jUC4Qk+/9WCciVL79FKX
/VwhACm4pXdj1qtQpI4JOCiOj5lZGrRwa3Tc/ohoGKgGlrKxjExCoGqjdNWrG6Uh9R03424gd6I2
2DEXkXTSVWSpr5i5Xmmpxy4BxUrRsd3IlXtLi30eLVKsDt5Wnf9V1Ob89V8jst1CsmgrptV9W4zW
L6r+9vuyVWbqXsrkrFlUATrzSo13AcEwL7tdj7UTJj7ryrke65lRaTNKVe8appBj796g0tkDX7xw
9ZmT7te3+raw2XaEsDOunmAuJRjX18inQMhhTLLReHqShZnFeSz7/X7BmTPuV3fv2/XymBqkH1Ml
7eS/KnOtjglomh9u4dprWeJSDJp7XyeHx65JYiey9HjXt+6GTv6qbckTAG73NvEn3pKtFl67Hnuj
XwlkdyboW6MxjHasKfz8/mNnQ+EkpOMqUii5yd3VnfLoy5+uEWw9YUJ2ORPqN2phLKzy0ZL+mUiA
fr/mV9Xkh8Agj+fpb3e4sl0I4uUQ7wy3eMqd4DnBdQvigYq35aDiD9rpO1MW51jRd4YlHyCgNwvP
xawYhLihttta4j7kbf0IvBd/i5IZ2nYoGVPqKsaUyvChFs0JkRVguE5scJ8YeT3FyRdURso2Jyup
Hz0fDkoO0MzDKITy1Us2ZPc6yrnff+TXy/HTj5zsMeQlTeWpdbJL5X9h8YCyE51rvmQkOgSSRArj
9GgfB2PD+oUzzCwAedulkfvZq4+L+9stTjTHSsBcJ7vciw+sZlbuXSL/K7zbwnUZct0YZH14n+CU
tpFk8D8Mz4v4wj43VyiXp3uRHnXChjm4yxJkUYZLCyHttJUUhB8cRT8qdPErAtxr5mgvdhYfwl4p
15zNKekp0QdI/g2apacUMU8zYDWuhRYqNNo2hu8U9G6KbSvqv4OkBBfegq8E5qeHNdmqXN/PGrpx
HhY21crCTTZx84NCt7fMoqdIV3ZDgtogwwwBdHEN5AY3qtq+L41qm2XV6I8hOKpb6jF3AAkWMZPw
iC1wb7xUlp0p/MiTEJwIdvaoizzuqHOSExB6SvL5+0qdiXfyGPW/LZXWaLouoeYC8Sy6bg08Q0MV
7q0d7Eo72sgQYn6/jj4TyOVJTc/zca1iktrb9VV9TQkCdEYjzsKLmFXQ1jVgFsfJokWvtY89xmJy
qoUID/WnmFpj5FLr8XJy8dT5QD6OeVcm7mPL2ERD1i5YCw/Uq9c5Qo1FG3Tb0BagPxht9wNse9Dr
GMkZn7N1rJXo8STtxomTF/gRZAM50FysQd30MXbwllFxGafucSEMfNVjf1pZkzBvubqfDT4D5Zl2
8gTi20dd7be2mj/ITLpGFh4L59rONo5rcOjoVi1i3ti8408lSTuWQGT9s4kpCWjWGLhiTq9WMW/4
zwU23DEzSTZilLLUoNohZYZpIm8MU2dW/Em28gt71UzfUJ7sEegHXN5UFh9ft1HPg/XJafecYP4c
WzhkWheaSjN7EeD+/12J+pAqSutE0ENy428RMtVpGCfPxHA39TPY01LfHaF92/ibE/Bx77jydU26
cHXVHl/2//+oAC787+XTgLa4U+jBrvejHFJroC7DInlUC4mqVeN8egqlEVqPuIoghgXE2gI9H0KK
sFp0G1FtLdTuMRopVY1Wwp/0DqES3vYJDr6u+iI3sYztSLVrS3GOUAUGpGx1h04graDnwM2iG996
+XYAjnqowVMnlRiWXiWe0Ij+A6fTbGN92Lge7ndXYoCe2zJMDtj4VA48CicajEXbGt7S0eJ7/urK
0jlBeZa9zbSXqoof8QgqVkqUbRpNuZGSjjJ6QBkhUYDRZlhb6ZX4iIzqo5MQBfSVqQNfc4HgKWvq
nEjEmp0UFOfM7P5oMswUiUE2JVCrndM4R9qvhzjCOCBXQ0B63mGIvJOl6U/sM9eKPNyF+Iit7STi
9RwoHtHEwo/WAmGIpy/u2q+JYDhAG0DviuppcHBiLHBCS9X+n0YbYKV15R08q0PSA7By3NDgqowC
KwZwa6hu0cJNGaeCuF5tiY/hUB8b1lAu+cHSyO1NaDvvJuYj94NCsSnP5VPYQWco+rF1rwt1DatT
PocBRiwx0D/OfxUGkU5y6B17r0jDNlPMdK011Tl21K2aiM92RMEF8R5hPkg566nS8HkMY/zXI9X/
bLGOZWYHE/VS/4uXMKBLhiENpYG5SrU38h7aONjnOmag+Ec8oLxN73VwzkiMLH/J0HR9BrSurLTC
2ac4UA1MY66wkgyWXVW/QF9a1VXy4HTiybSKnZvB9WxN713ohbSNzeC910NpoXeAfQP1pPni04/e
R8AErniUaj02UVX5AB0cbAKYv0GYCYoWyQjGGqsX+Z1SSKCsvc+Kp4/lWXRLSfUhdG2sdy2IzcJm
2WJhRqGFg6RTlzHVIWtb2sWVTY1imXv+s12DhqMHuGtlznMpObtPBlfZyl2bv+j9ON0uyhMsSbBA
HLcWseT9NQsgmNnI/B+GI+WjbRwCgK28fe1Xj4oJg9wSFELHKkiTNB/0HnLcutNVUxanonXuWFQ3
qA3VhdqJG7dqT37YvhuqvNSw4kKBu0lcH+MIkUiMXcDrYoe5SpRiRTp68B15LQpnJcrmZvwrbotO
h2GQtdX3YtFKeApnTbkJsQ5ErVbsMT5eeqFPy6PnVQx1SrVDgluWGylnmzmpoKuC5ThgGMFDFXRt
dwUDNwtfd04xhtOG09+h9IGxb1k3mq7s4WFcpzJvRZoZ7UaUyt+ad1h08dG2TUyY7OgFO2V8GcmU
6K3u6GAvhFRskYNtPAQKXsN+GEt7o4mvOR6CDeRvBU69b9V29/sO/nO/y3YmSaU98M3aZiAxSKRb
eiV3faNcCTc4RKm/rnkGo+uuaQYXLvdzzoOD8v/GY5CUeITkabBrCfdBYbwqfXj7+y+Z++hpvmfB
DeskRM1RotzKzPKy/LQLn/3zwc52JqmaZrqtp47d/wQynpW6t0HMwHCxSsvqUn49d4lJyoaag/Hx
jim5gSkY6uirCLuxQFGvWhOIF9oVyKGIFqRKu5MzLJ/qVH4bwuDGNesbSTNPvJIfVhCODgpZQpPQ
PUCjx9VRVVeyAjoOmTM1XAXbcopk7Cyfqo9j2++3fm4RTbJABRV3X1GA3gHuxU1QGz7kcfNp5Pbe
aAaA9Tpa/oJpSpw2IYT/ftG5GzbJwrzC90tZlULI081ToXp3I1+TdIsqmFI//X6NuTU1zZJkvWaP
BHrQpeLaA5aRyJeIFDOZyZQE5Zpe4tFiDXZwzhfoIYjhafXgptGFGsvM7bEnmY+jY6Gg44C98wv7
7OXKozH6PrAhMJh4YSRw7idMYodLAU3vmRrZmU1+0NNoQc/vocys9e83/+ur/pC82eNP+3aK0XyU
FXoFejfnKkd2ZspqQt0KL7yOMqr2agAYRu6yGIdED1icH9wqeXjUdSbvHDKvCF2F0fucSUytWmtY
wPmBctuH3k2YpyetcZ56bOccxMJ5HjL2YS9c4e3sTuztutsFVn3V1CVZo8j8TT5uJTQlkDUP1zqu
0sYgHUxsIOzBvW9rTlhIoe4US3nWIbl0RrdnL71xDePZRPiQg58mHGGvTdl/b2TWQxO7I9rzafxW
dhSTa5rQONPyzYutVYl/G0BF50nmu7IjvoGEzOmKOqdUVUB9JOiVErgAo41vktP6GNS1gpJ505qZ
gwDVeEOfhTTZjuECOxC+OxEf9RBlrwBiFYnw2Anl6AxWdi1VzouVFN2947hP9HrvQRADM8JWuv1v
Wnv7Kzf/9hih1kOTRUe8Gxr/KgBvDhtwyalx//symVuFk9hMy7ICxgmdvjDyA7ReRO2x9CwKKf5v
gcaeRObAgKjshIO/c+T6trflVerrDwJSo5RUF87Rc8ckexJBEeV4agVDejfo6nvclWu3sDdJijVD
pAyncNAeZbnm5J4VO0UwKeb4FwrBc3dvEkVdNS1CKaeso9gqXp/RIi3NlyrML0ShmdEz255EUHh6
sZRA3NpVHQXxzspcWs9IBq3+n1WzPbhdtvIL/6+myHvSH2D3DBUAVzql8nAusWwdTefxDlOJwAvP
rh+xIqBb3F5YPGOo+iHETHlFkpO7fYijzc7CobrpWlwdolWd+GujwXihUv7jZSbBuGbQRYHU6lMY
djAzBTdASTal9NRT9mnd6ELEnNmHp1Agx9dqpllTf1fhUxTp9cd4KatX9nlqmCvsjA4I9baenVy4
nvJz+cceDQO/R+i+1M20yR1v1+BcTgMGiinyDmaLV6FjbRVNerDD5gBmXV95Gg/39zd+ZleeMoLq
Dq9Z1/f8HQa3AQ5w+R0uIzf/7bMn0QQ2gdui9SaaCP3TqHPmi8JLQsmZpottTSKJ11QWIDGej0D4
0Uri3Or0+PXBeOlk3HYjoG2m+9m26UOWARzIsjvqaxw/2uBSS3FccD+t90mccYbYMU2ThcjpEwvu
/NrF8CUuCmoNIsX2s8eJM8Q8/PebOfd2TYJL3bi+U1qxj6o6HRZZk7wxRYGfgTPq5bAzbdBt/X6l
uSUxCTOhwpoTTe7v/AoLQ5eRxlXNWOvvHz5TSransJu0rW2pZw+jSeZqywH5ADYHt7Dm14S3Zd4g
kUR/Mubn5i4X6p3VOQi2I8aWutGKCLs62R7++pQU+nxYNfi9RdQ/Ncu9sH3M/PopzUazegG1WPd2
iSRvSYiumT25ELlmKrxwyv/3FZe0VgmrFCR1IEDdOhEOj35qbRO/3DZN/a8gL3Jc/TkylYfIDYJt
jhFMmndvph1/BIxkeLq9r8PkJaU6QLi4gpSwwKJFX6YNTGLXhdbr7oy6ejf6YF9X4qwOymMRMsZV
9tbCksS7beHGnQ13IsU0A2V8Wmb4J3sHB76TQ9W+lM110ZHq/P60Z3bEKVon63q11myiS4aT7row
siel18KDKecXqpIzb8X/I3UIxQQ1yWpSzRu59P+UmolOa9H7wU2cW/e//4q5WDOFdCT01GwGXLyd
l5gnkNNi6WaCJDg9fSXADfcWj6JxT4gq9XkoG3Upldaal/+/nQ7MSbCDzG3pvmqiAXGiA+41MNdJ
4GNoCP/xQU1iWYUxot87RrSTU3qnaHnvM069HQrY32/hzAnKnESv1nVc4Zg13dxOHLpqeEyC8sNg
Jo9Zwgvp0dwlJmFL83oxaEMa7Zo6X4uwvUoKigroavMuuLRHzwSHKYfDMuwAIAOH80atz3GqD9hL
JcaiD7QPlNFrKzLf3GJUP4kVLcZtkIq71K7/1QVzG10Xxhfu5syq/xIwfTsFIANXjFrHI8Qdq3Qd
Q95MhUgbn7lPLbvDVvLC2zWXSk85Q6PuVC8ZZtuFpthUvrbtbLhXEKR6JkPBOWTVlUsbpsdF04yY
4zD9cPP7gpnZXKfAITXpnLAedYi4nSxyXcdd6Dyms6H77Gr7rFYv7EczomT7/3EIGgyjegrMO/rb
a5w11x7+uOVZEitCSqcPhMkEw+1rW3ss7fDCQpr7dZPMSGiq3hgqDxCq37ryz14n0I4rYE42WZAs
q6S/oG+fu9AkcGg1biZk+/Cacv86i1Nk7ud8wDLe8Q5jC1NjaOP3Bzb3akwiSGspyiBq1dvVWv2u
lumD1F8SV8/lDMYkeigeYKhQUbzdEFXeWw5ndm2n5T3OReohD/wNHfRVmft/GU+MGBLQT7keQ3+p
BvB+vvzXwK9sHduGjyGR8be0RgMK3KgzGOXjsMGFGD0zU2BPZcg5VhdmofItQ1+AD5XsdeU1n5hc
XTUy801Fc3TDHLiy/Zfhjm1YAu3yg3Ubu6/jzvv7U1DmCj1TubLvwkXPHbrICLLvsqHZjGmV0WWg
4woF1zlzU7q8R7YCyS7RohXGYmtFM5dyFD22XmgtGkvSoGZUz3oAjnjo4+ImqeAB2OpetwMqRTRB
lr2l3/AzV3mQd+s0Zfxbkgp/5di05EIb00QNGzkFAcgysfFWlqgvLqoBqJeF8bBra4DNhbnHD7tf
ZrZ6YnjqSgmyBxxMjgZSDYaC4TTK9lpE4YotHg8EOXuwWpM6jf7gJkawlprukIYKhm7vkgk+zm73
RZ8+Sho8hr4ojmnp7PQkwZDOWbS+/2gH/Us+ZM8e9UEmO0g1eSAsnnwRdQ29qrze2JW183P71s77
m56cGsBIsWll9yHpuw24PNSr3rZTdQoK0io3UtxVWzSq5gp+MT6KTAXEOU8yrocPeAM7F6oX3hOb
hooWxh/yqlWxTJQYhbNkm/nGYmyOMGTYhP1dW9Np6/P0bvDyp8CrjkngbGUei2XiglnKGHfJR8+0
1kGmrNjY2E4SUkij0Tem7K8Vz1pKinklaqCFRXca62Qy5p5ymeDMR34oSWeo4te5n+Bx6D/JeHy2
jdEtBhMMq8JE+pjlumAhNbvYZAxpjHUTxAvYj7XHuk2uc9X+My5TJ3VfB25xFaYv47zHYEfHJlS/
zkAxk81N2O5L18BJQ97azbCWourQGv2xrnGtYwq2xqMU1ymxl4vaWURwcMG/qsfBaOFaWGs/fayZ
Y5LvhNsdxt/vwnpx4xYlMr513IPxLutN9GpaxyxCGQz7zY6MvfEY2MEmchiDxgBkndKJD0Pxahb6
m5SbkPGq999fsJmywFdq/23rxbWpZTLKo7TJaBJeqbiFNtxifMlk7Uak8lm4/S2erv6FF/pLV/jD
KXMqlgzqDO+XtCDDTVscDYxsqevDPmxG1JJU7wxNXmdt+Q+W+ZL+NQfQphRXlu1BZYmlnS8hQkm8
UmJM3FgpzEBYdnbgXQ4wI/OWpUUUcPPqc/wXN2EcJ4r1jeamGuPbhfFiMJ75rOowpDKqTjVsEzV6
cbBZ3KmV+cdym2PdoSfo6gvyzbmEY8o3cPsqsOWG05cdtGem5K1FiBKKjKN+EoXAxSVaGAlvUBNm
NzliPldCKfP7k53ZwKbkgwZxdugZDYczXrOUc2jbShcWzdxHT0o7PL+2K8KaARFDv2kZtYFcdCEV
nPvo8eT1fT3WkhzmnEJ2Frj7RTZWOZFfXdjTxw/5Ye1NBfHDIMNjQOy6w5B4G0vRNtGKz//+8ZPk
pDDNIojcmOQEcYgu6dsRMJCZ7oXsdSb3mYqwQ2QHZpzw8T2doIWXezeZMcBiCm4hhpwyA3MfZqR+
XzzmmIr8dKsmKYpWtZ3stMwAWVn5SFH7RYbhyP7+IFLvcait+4zDfRLbB6UaHiImlcJaWyla/epb
zb1UZtvCM/7C+r3RYZmtLblZm8K7czTVXaE7fOz5KwtbMj7QnVwxnwX6soo3mkheK+h9fcioX6HX
b1HtAoULoYKIh8FpP2k2B5jLG4dBZf9t8lOvMtDvZo9oMbJto8BZwDoLFypZ75414krloIQRdgDA
Wr8eC6tVFS0xr0afHzvPnlbdyGxQfcq4d9MOZ7wRGU8wqYc27gok7n8rHE7V+S0OaRY7QrBLe5qd
YYFkU0mCC2/MXDY51YjLchA5scfbWNeytShH58tKX+mydeiV4bPoGBGSG19CHSnvmU97DhVNbGqc
WjQ25UWd2MVyvOl+5G5kOToIzEZdBYlh2lw4yc6801OJeSKasgwaFm5XlE923f7BN/jCsWrmjZ4K
xHH4UU3JAiZRR4jUU/9QuvEqdf2P31+Dr1z3h9dgKgQPg7AnMeMUELnNjh34T9pa1TJo1SOu0cqi
d+OXWpP3UR/terN/zKh8YR8CAaJI1n5ototxQDQrh0VnB1eBof8Z09LxdcnD+jW1k3c2wSXSVXWB
4m9ssJCROO4VNkOHTKdKDhhZx9yOkTwLeof8OG78ZhNdja2IvLRO8Bm3qVO1i8yhSwzJ8I8AV7JQ
GMH1pXQbuQb/Cc0HbRYmTYCdU358lxz34ff7M3Nwn6rSRYeRSCNTx2GUyl+kKdtxp7xA7TskjvHU
Gvqlid25boI2ia1YfUd6lGkcA8piw9D46/jLdb+7sXvGhEpPrpEl+BudHFu+OAj5JV356fGr/7sb
dZqd0KHqvF2K0diSkZtbTaBt6bN7q66Xci79SwPki7K602tvGTN7HeiAJeVgY8TDHyOoLpzF5pb5
JBr78pAyntN6OzkJ1k1ubmE4faWPvz/GL0XST79zUmtqpEzKWubXd0XLMCmQ/SsoO9f4VTx6Wo3m
0rxXOOaV0FJFLLecYnpaE8XITWr0Y8fZqSffpRoMS0rf/v6dvsCXP3ynKeGMU5Pvpl7KZp3k74Ms
rpmACddDlh2o7W2CwX1w1Pip7ttX01NObZUdHPJz1yg3eRC+FmwOVpttQ7l09j0OeIMImS8UxU7A
aNSlXl7UThUykYtU2CuFuzWU7vPCV58LG6PB2PcsRsczoZP7UtriUoBCWuw1zNg1R/7jiqK7gh97
iHztVWjFym7tRVawXiy7WdscWALf3MVWXVE7sfB8SgNmZhBipt4qTopd5VRv9VBceUlDL1Jl20oH
u1u0dvHuO8ad4vzLKqrdRZLcVkX23oTlXuGOVaZ7rHwPZXhK1yqoxSkI3b81/hytK0B+jQp0PFC5
dzppNZCDj1oPYME72bslnLPBNJDjZX9CkClKml4HuXyjDEhDK/Mh0tRwRXTbaV6199zuWgXrhrYO
uJF9k2UJHHb9nHDEWJUc5rLIZniC0g2jowMeKmkYFguc3kuUvlW/aE3jNVWzcyyL4VFUzlNRsVUM
jQnAffTTwTI47ZKrMe/3KlCTXp8sbPRvjHW359q0zy5K9KVjqNgdxIHAFbAtFrrq9gTA9O+4iOS6
6TGSjF8jo7v2OZ+j41LvM1c5oWz6gN6NhqTpnjM72Bdp+S8es3Wvsq5SXSWJIFMfBu89iWPe9kD9
O0aBhsdBh36jjskev5eplI+osLoVCHl+c3vKquBZI4iD66OLZqJmULKXEuzAUtN1JNokUA3O2XYu
HmM9kTcdx9E6SbfmeLxsXwrPPxWpf0UPiwN8h4tlDcSGgb+i3Y/H8rHk5QbZs4ihFMv6fROEb1Qx
/vqqY9JVgVxkgUu2hufUDc5FWbBB1aeW80YPaHzRMOpru+qmkiJGUKEE2MUbIGV1ObxFuX8Vh/mj
3uFDZEn8z6CVR/dlbx3BTFsXY8PFC7TrNEObW8nXsR58+ky2+G2+MenYOIX9YUpMFRnqOnPa06hh
GAN0LnnFwtJRkIemWryXqrUhC3kO/Yr73njrCpkF9WB7UTntaxU02trNjQBGm743Q/SLav5coSLw
/XhYaJlyrdot/iERaF5lHbK3BiGOMEWr7lGNeeisyHIKlNX81jTCDaPde5rkLGWNKhouA8zho+yF
iMmv9ALJXXVa3u8xiGMl1lciLbF+BFDp6Ajn4+MYY2LVejbtDlJRzj/yPH1NtPbepjvsg3COrpQa
4IOapAcIW7eyjR0kSeYyGJy9BVkf8aE4jHNIgaF6e0oHw4VEcCbNmhKEQ4e+esKg9ZaOJKbz1Osa
EakXjk5z1cApP9gXtSM5MXESq1/sD6j2GQ0Cfd92j2XT4C3KrL5tBauicP81RvaosyTdMH3GSEOC
FXIJXzj3I8c//3Y+LB2nz8scyVwS5k8Gq8Hy0wtp6lzp/Eve9P2zQyklq0ukbZO6294z96GEdYPW
PfN6bckCr7HGuTXKagc97TFSOjIvz77w8Gbv7yTVEEVWJwl01a0XoXIv9X2l6KdCcvZGgktylJQb
dcDpIoj1lxA/Wlkg1gPbnA/mNpGbCx3duXrFF07z2y1I9TZQmcymKx+pd2OYjao4W8UGAndb0uuF
r9o3Uazxb2l2bTX2poykC/WKuSTk63zz7doujuNeWknjLFWFLbNw/aWj+rQeK7889LlXLvus3iWd
Lu8F1iwLqw3tZVD6xTYpykPjtVex3y47rURISGGVYPD7dm7MrLmpRr1KCiGXsuXvOgsKlx5axVrK
u50TR3exJD9kPeSBUU2chOGGhv+pbOz3Vk0eXBnYia30D2idtm3NDyAmv3oxbcKiNvJVLXWPY+FL
6vKDk+VrxcFeE7V9lfjH1rDwLYdireE2sm0SxdhFCkLvxGpeGXN6knz3kxTjGFbRuQXvMNY4vRqA
jBuERxqTeKKURbxSHQgVer+q2pcuEm+J3mwxHi0XRd5k60Z2bhMzpbbpPxX0xpZYBdqXnuaYmP+Q
vv0/zT083sTmRLZrpHZpdoa1VJvAYC/g/lTtn9w1PuJCeskb6Y3T6StvHpMTZY2fRpM8X3hwM19h
PLV8W1BshJgtokuAa2Rdq0p68qJ4qyriwssytywmVTD4PEonOuZKmjK9YfTzvtOtC22u8SN+unnj
OeDbN0+TJKjDktGzTEIdIbCkr3Pppo3tk4XT1e93Zy7ifP35t4sgbBTqINewP0LYIG3t35WqdAuz
dFmX/dYHrmLY1bNCMrWMILQsJKt/NklCklggzhq63e/fY+63jgvo29fofakcqrEeW4b6nQrJOI+K
awNgCl2VS8F1PMf8dD8nwZVDDGiUdpQWqNLWJgvIBQM4dm8cUg3xUzsy+woGBZpBxZ1zMK5+/2kz
UHj7K8x++21BFmc+3JYAe0WlXrapRO+g+uz1BKPbCiJs5WnFRpjmJkxa2EwpB37aTD3vrKPcxLG1
NzpnEyj9W+8RgWt52BpV/GAn4drDGGKlBsXedFHHlFl/obQ7c9L8On9/+8bQS+3ETZsA8GYFVKdF
nM0MdSyYyPr9nsw8bnlsRHy7QOeGRdMoFVrhwOkY/K+ucIBhko4t1+zkx98vMlcTkycHsMjMW1vR
uUqShJTbk3ZdVW4Ep6beZRmKT0FKV4TVyoPBTor/6JrJSkvtj/EWm6V13ZbpGe3Sg9GLKyE374Ky
Ydhmd79/vbkdRZ5EJrrVRRxClwePhvmUDCtK7WihBY4irZieCpYc0ZjONs6Sphwl4fzzInUfIpmw
UH82LRNBRd19WJH01qfmle2Ja7OWjn2mPXhmnpzjBjqVISnrFJ/SoNXffU9bRVJyY/gqYBweKMUq
LEo1yBiZ+JcXyVub5i+23T/CwFlnAYbmphsrcILK67FF4+TSIWbv6DJU635hWgvPi08gz/8KT7/3
ISqNwrMsb6+DVtxXebO3leA2brMLkXwuNZsqzANVKDk42GBHP05dkV/ycyxjAQnYWZoB4NhwiJ5C
X8+WHH3QGJfrpPWPHt5ivz+xuZEpeRKR416nagYAfzf4Dd4NnWD62pWPpiY/OClCPtM2N1JlUPeq
Pz0mHwLf+mhHlD4v83/8CpPUV1PiOBpGHwWUbVjh+W0IACm+ymr5qZG8Z4njnQ3LBkh5uMql4CmQ
g0MuiX9tf0ndPBMcptJxo9HkPgtZtkZhPIzZYSwPLVvBpebP3OdPwnRXS8y2OgQfEUVP4/yIh5gp
LfunC3dw/JwftgF5UkazMoqGdk41V6peAvToWMVxuF+xbVMt32QVxIizMP+NNWTfjC8dK2byhKmc
uuhbdah51TgwtWM+vWxjj/bNh+W/+v41nV0oW/skcaEnXyPnjjiz9vElBtHMwrWmIusI9YMaJoYE
si1A7GFBeteWnYKjun9NF2/BRUM8rEUoIccHqSFvsksA6q9c7//fb2uqsM773HJgdUtbtIlLrmcl
6na8CdxmPYqXWY9uRh4V8QN7mGo+Cbq2qVsg4UUyD+M7sTZKfvHb/JyRWlM5I67zePv2TBznynMi
/g3kNRXMTim+DRN7wxfRQTKPJSa+aaE8V/bf35fdDB7Dmgobbd0XPcp1qqveSyBxyy1sA9qMPRxZ
j/bBE/BbSpP//GCbjYQhdgIjXeXaqQyco9Hsh1IBIKQvS+RKZY6753UbXULdzkDCLWcS2HxOMZ5Z
KZiX9ScNtydggEF3zT+z6N8I5ajivZeiTC71NRxvM9NQE/0fYee12zySrusrIsBc5KlISVaW5ewT
wpE5Z179esqzgQ00Vq85mP7HiSKLFb7who2dPIRgVmJcyIMxeKy1DX/QzsulUB6RqVyNVus3DvqO
2Egn3y10pHRfIP7UsIFapCNNb/pSFRxZA+c0Gi303jPSuhDQYa0rW0M/9danlMEBfb7VzHtX+Z2r
yKsgKcT9XjdVqWPCbabti+HeEFcxpxsydv8lIv2XZoP4J6Vz6Ux4PS5eq70bP/Ras+t6qsSGq+1S
mt1BR41RXeLHyCgfGYL/Vr/514/9RyQcU9ZITBWZsip3z45QtzACFExlWkpS03Mlq1BoUpK/ATSZ
xPv/PTv/JeUX7j82XTXPlkGoET4Fefdap+PecGBj5Il9LqFao298Zy3D3ggoWDk2zGiikP/yyf/7
dizcf2zHFfzyJhYmCW/EcWJiNYfMlYN0rUWb3jOWbk/IdRqr+B53JClGi/x1I5r/cp7KWOt/25z+
0fMYE3xNu8HJqeaUaLTWd0MhfirbPQ0O9TmB5fD//Zj/8jn/JHOGCC9oZqQVd3NTXzK1CXwpKmZ0
9TnP0YVV/ptsl+n8S9Qr/snrjCYjSLuZAdWN9n4qVDQuM5BViwA8BeYqiKdbqCMcC4ION5prYhsI
lqobtzMP6FmssaC75kP1ZiPLQdMn9eOWAyJdIB321akJg40ymncisJ7VOj9phTh0UrM/ioKtY2C4
HI7WZUZ/ztCsN6SqF9arsgVu+qkpOu0W1WYpF4Tao1+jWKoojYmME312hBdXSSGusJnfOiRGprH5
QQfXQfPDPk6a3q3GSvkI1Hxdh+W6maPPBo87NITsVSIl5joEQxfCIR9fvj2C8pcezZCIByXSPY8U
VCpiXnq16gnzAw84oFcG7Vks2LjH5Ht6i+gCyKc2GdCVIPOGyZA8mjMApET17UmauhYjsrTLQ6AZ
m6pJt6WTg/7K7/vRHo6uGe3c0Di4rfocVep2tKtXHI7vp7mEwOs6noaSXebMmxZFSEWY7JmifMyd
ATOvwHjOFaSZIi04ArjcNe78pQbJD4K78KWqMUbKwK39vDFp5rPrCfu3zMdXkwqBX5b1aUrHp8FK
LrFabeNKP3fw5jcYqnjCmPDrUkycR/I1ojS7UtrUa4qgZJbj6GAV3UeB76enzNjlJoBHst46YsoI
a1Y0V3tmtEO9QfDZ1data35LvTBRpck6GoW6oQRQrgKAF/jsvCNcfBDCuRRzHdKiwGNHcSHBI9G8
zgqBXqiB/EmP7OmAhp/X1yptQtqKpo2eNIanuzgx9rlZdMAYo8QHc/iCL8CjxcHSdXoARyanDNtI
mQfdaT2lQM2nVjdxmnd+FRKINwkyxOX4ZurZT0dRTrXphWOd+8J0+Y4Gd42+KlqBhXXVsvqpi/qt
Tecd2s2v+h/Oa3zpW+XHHBKMkK3kJ1FmwNHd+DX12rEq+52qCt+yGRrLVnFyqN0P2ve7Cq6imi53
KN0mK9M1vjJRnLQsfDH0GBB0eAIj+OEqJPfyVbuq4RchFNtefx+tce1aQegt80i0k9c/82y+Qvoa
VklbXKvZ3GHM8RMHzTVW6xJxJgFCsazuJlZXo9QN7qLaaxQk71ppteucG1Ja7Vfk6ZeFdac6Dmsz
m+4mdFjNCFiqE86bZVZ3cRivoxAXj6kMb2WDUpgaP9iOyxDq7BZ1FmycUZAdWtVW65SbnrTTTi4m
QwEUonPCgkQIl5WzOC9iUesNLWDSSFIipDQYhKDJ51UcTDc+FXnbufByUztkWXOt2+ngWgmSLUt9
nahlYOYIEpZ4Q3bvAtEdR8D2XuP2YFBc/JlgHLTDuHEscx/qyX0LDNCLKhZFkYcPZp03XoYuawPK
VBFZ49n6xApx8WzK+2GdKul9S6W6d/tbpBNnTNm9WU1AXMyDMqJJ07dE3WZ/TBJnXdTtCKSQmnbc
as8Rii6mqx7kUyeaspphyUjJkd5M7sGaXKuuwX0dRZtk0PHzKuKjQbJCOIeMCykfzOhoJRXB3QhL
lNqRttUhVdvOClckaZembq9wrLGvV7cWfqG9WaGcbepfuDIe+9xd4/F6nw0LgWEWv0RT8rA4xXMg
9SSVafCScPbnGSuE0HnRRXxnYkmTWMySIX2WQ6bW1aNGz0e3a/RuTZ90YFMp1UNJl3XBrm/F1rDX
CtTS9eA6hIhBRAGFhdF6ziprZQ6qr0U5G2oFWgSQceZ37MIiyr4SfbozKnhsvZM/pEFwgtofeIlW
Nug10zNF6jS7p93mbPNG/wsapxKccp7segsULcpEd23kfAaRca9ZyEdmGUljdaMbe+vIETYYyWQH
zQ57fyrH96RjQ4GiT7ejXw8Fv+rASVypMQTIDO/R2tigh43iZpVtzS4DfeCGx6RHJj4tEACS8tga
GhNzZjhAihmWmSZGUhpXzL8xr0vOTR48opuKGVhR5SuhRfeZVj87WYMCT3m0u9FDs/C77swdeuLT
Sjc0JKOztTWjQaQUc+oNGh1o/FVkIZ213nx1S7ZxsuHitLZvTmTc4WLtOR19e3C3vMtdi9phG036
Ool/pQ64FGkS1Evc9CPHFhZ/HuSfXaRl6vB9dOAIRotzMBdiHgQF9ah6B/+srDpErPNJ31SG0sPV
GQ+BEqGVB7h5BB1S18u+tBOM0Q1YLeaAPapBrX/Sqw0BdmLCupvGXUq9FWmEjnhuoVTU0V/nypGu
HopQfE1RdW+mAlVyDUFtazRXQd/g0eZ027GeX1MOGlOh44yn7aoFVLEyGRhcPqFhlKivR+UJBfN5
J48cxU7wQrLiW51Wk98A5RxVZ5NmwkvREXqSkxlVt6POJE4t9cNaXD+loWaqylbNwkMNFFcJ3XU6
JMjF29VjEA6XthwQOTD1c9aWiGMNAQ1p1/YMTmuLZVtX6S5Ftkdtv2PH6dZ20fmYcG6Q875TdbHW
Ws55J78E0fyW5cZrbKMtbjbnLhjp5HaFl+DE3WhtiQWu/RSl03ZmqzQqzi8a06LoX/sAka1BmT2M
/taxrntTryIHXrjnUaS3znI2Y5HhAtkdWzMjo+mZF6jdEoJw2AXLb1Ion86Q7/SUbEnVH+ISr/sm
uocMNK6mOCbyQiB6MtRfF/WIiZkz5IxyUYBMHCrkrhb3gS7ZvnYVXzOnJ0ex1xG5VJWkn3HYXFR6
B/gUGZ6JzynyUSW6YVwkreprbI67rJXJU6x/aEW2c+WVW5cACdjzCu3uyrOFs5mt6YTP051hYeyp
zg7ujO1Gav3og07NjSQdDe3c67tS82ptBn5iQNWkiCHncFxhfBxkR+TsPH5r5Y7l4xxJYdPoQ884
xCGSYKaLoB/dDDc2X0AF+DT1QNILwBOi4pR1pid7TA9uEB5A+R/6MlmrqX0qleo7BU6CiIuGR+nU
VuvGTlC9j1Zgypt3LJ5nEzH0DFHx8FA57AWxhUCAodbbIp+fY5FvbdSHG8bEHI2da04SF3rtMQQL
RLxG9c4r1eGOcbjH7o6TDfGuCvtMTXdukiwVttFNoG4uHcLWaZbvAcdsilK9lIPde0AFEbjPOY3S
sHGp/E0HJzCvkVNgt2BmFyOK7VcDRzH8VN0jvG3Vr1y4JHXe+kuh0vUVyo9sv6AgqH8vZXhp66re
cmomkH/CONvY9bc1uCV1kWrwy36+tfgOrdRo/FTY1TZx3HyHhY2rxgmFVcVPluU6UPpuze6uBA7R
NyE2IQid17ONcYE4TOGQeIXoqTXgB4aT5lYWnpRo2A6NdUfApJ0MetwIp9FZPchqWTUZYHYMjw7t
hhMVnXwiYxM9sCD6VYdum+EMqJMGROlwF8FruLZmdMPuu/UKpId8cEpPiq1fdNO873CGs4b5Ky3H
ehPWmGqVi/tVslfp6YyafD8/jq19wcla9+2q8yRFuqyMq4K4s+gmLBGdbdg7wcbNeY8tmJHM7E9F
NT9RuYkrLOeqvLYlG+PSjAXmMOmHwXDmtnVnWZi0VdDosRW6czQ0ESzUR8TwCm7pWBOxaVjCCp0N
K69vuCY/KpO5LfDOwHYhQbV9Km9uj48U5eUAmOURxeJtXWZbw26Oeah+LCi+uoCpoiy5mvXy0kcN
8WTqQQVgvQV0duupv6QarpTlcNYtbIxqp2mRDbMQ+xw/g7w0MVao58MozJJTU8uIezBeg7CymPUe
u7VnK3de42GgUc8my37v6Y4L39n+sJTgJ6iM5zLnnJWtycEp5pXDfm8q7SlJsodoSQ6R0m7Kwfwe
02GX5UO5MRGO6d32rXe03xj0al/oN3xdMtTalr2ddm8g5e4twzzpODDI5jpUhcvQOsG6UJ1T1Rnq
anEVbO9ABYIPuyVxdE0rkrlk2eHpm/39VCuYYwnOA7uqrvAoiTT0n7q7CJDtV2oMNalCtXh2FB5n
J1JWaqAh6p2KL22ZHvhJBTVEqCu3UdJDZy+3YRTfNQ+ROQZtiTnzloa8oLVfIqlI2Dq8Bbf/KaFz
rjG8PokmegSFrlynjFpSYFxRECr3CB1LtzbD3CYFNKJeNxS0cOzOB9DzA43qpa+rF9FAZYcapgOs
lYXDwWxeQlK6pChrLwD+u13MLvIV9jdQGmgGmSzerj3pZh8djToA1qENKrtr4Qmt3QLf3aIlcUtp
+816BZzTREto6exVLc+gRD2CqVnHIYLuCcgPuqE7NQxP5hiJ3RxM7DW5rSIKYSurpesxVg6e1RK+
EIdz6OrrCmMsD7HlrVVZ/UpTijdz7EEe/W2bwXiQzBcditVM2RUOmK8U5DZuHeC/BixdlOEWP8yt
Y1Wfyxzt9YI3hTM7suX7ma9VMPdyUmB59hhEMW5w6jppXVT06nt7XsAEYai6sqlUYiyxW4blWsJf
XNGTa9nipm+ppqsu8w9trGNUs91TdkVVZi0BboEyP6m1s0unYBfP5VPRtwQh1afeCjb8YZ9SPhWo
7TGh3ib8aVd17F5ruh/CDCMP5lfgFfgYrvsUuL9S3+okAlcWr/MC7H+ejZyILpCSPJ45xHhYv7HF
90ADNhLhw5iPEww2/hyzrSe0Bw5DN/qjFFyaeWE0h1e6Om/cxb5KkGNDOhCN5R4mrehcTkpKx9ls
bVtkAaahLPaEP17TLbtwshrqoNVz7vK+OXP3C/Wm1UxR3BLVo6mV2i7TLTRlICM7jEJcQmczm7Vi
MhRZg7S/PmAhg/MHfczobPQpjfj2zowBCBTVPqjE2SjrTYauSqgo1sqIlIuejJ6cZvKuy2A5Wkgk
rDXTfpXDrSaRH8ftuyqqF80EzJvZsvTNHtyDB53BNUexSnpaNtvSrj8tSUFVOcqCrxbMaAcXDsNB
mD+Zb423KRs46fuvUWcG8lxdOD0uY3XXFOW1acWHM1e/TVW+KknQ+H2L6wj6Zr78jToon/tsODiQ
4gYwa2RDVzcvj2RR24pXYFU6EhlYRa/sSK28VNd4A63znalwTxWFyp1xLZvipQ30h862PLBblM85
pkqr32YuUauwf4YWYVEUdiBG5uJiTL+93twFhXuL68pZ2VN60d2c4C9nmOWU7HuMo6LC3beN6zuL
jVG7aaxyFf5fY/6i9Pdq07tgODdGmZ/sJnk2l56WRvo09+LBKN1LXaTrauJ96vQjtXA5qXV6VReE
mwznQ030k6rP52iafBeCJmLnLRYGxUVB9FzyMPSOejczJzXddTBFd5aq+BJfOuUWFtnqXWjYK7w/
blquPdR9th5s5yAofMmfDe1XD9S30cJdoem/Y2yslwnt7QS4bSHnnaL5kEWu4RBcptgGdsl5XH5a
hfKaANpU8vkkImOXh3GIM5S7i0BuymEwc1gVs/LZOaPqVdjb6WXwBFpt3MjR7hZBwC7e51k/uvIV
yGtJbF4PGnJlttPgy80ZH7FbxkMB/fkdKpESe4n3Aqlf+K0tpX5dp/tTJG+tzVwZKB0aXb+Bm5n5
dV68uGbMEMz7ckIxVZntAWFwgnurMuyb+a7X5H2h/sjMklJQQ8Rxg+E6QftRbnYlLW+tstZZlzyZ
ghjb7LF5zsvugrHyVlustQDXKXs/ULheSEB8iWAeK/yr5nItGw88EDDsopxdTCPqZO3g/iWwhAa/
Dd50OhSdy6xJ0o+0bJ4VGIj20j3M8t5xOZX4rzmqjjPqPYlkaywoiRKFG+y6UXenFOOd4uJ/jdGp
p5fFN3v+ZZJI7cJChlypU5chzX9VLSQPMSlZ93b7bneJtiaKf5d/8XctsLwHo+lYOpRhLMfyCsJq
wRyTxFZ2pSfLcF+metTYNZFD62tEW51hZZqUguE+44+FucZ0wWIXvHQ3BghUt7NXF+OrYoP+lRFO
WpFQuli/S65HhbR8EWSUWVHdw7apQq5oHLf6Up0LhhaFlwNklK+5jc5E7OVmrFXKF7WTI+Aq7htA
+FtEvJVVPddfEtZdqAbABH3FMtlFsXXOEX9YpuR+6u2XeM6uNGrugigYNmqiDqsiXthINIyNsn1p
NNekqx4LyKLrItJ2nWKonkIMsmlabANz1122mqLk4BPqDnUTJJWKvqM4qNPu0J8pWj6ghbhXyX7o
ubD7ti6CgkP2ay3tsXemQzC1MYChUlm1HYVsHVpxmHV7aAgvfarsJX4HmfO1SZusc51rxVF7qedg
PXfcgtJ/z2DP4xZRc8OxAMlyrpJu6sUqm6ZiNYQE7SLvkQEqwFiSGFhFsGun4qjSqyxSWSxVpZmA
klwtaz72jUtZ1MlhDfX5VS7QTiGnj/L+sSU9oJUZBc1BT+NjZ8WeY5RX17C8oXtPokvRG295nHiy
39lT80OpFGpHbX8o3XMPO02o/c4EWI38YWUqz2L6YlOpjReFmkDM3zXjK2Wd3z+Nu2j7R/4PfBk2
dAopOIDHpIP5FBzmbNnKfT2TSJZo2xgvXJGhWqngFqwRuQLJfWWFD3yoGZ2FoOzxE1ZbA/mulRQb
nwWb2VFYv6NKoR8JRC5jWfhs6sqAxqmN52dpUCGcs1Ujq6wlBOwwWU4Wj0UrlUxoyyK8cWDOtEsH
54dvUpfGUOWLh+8VCA/GkwwoZEZb69aG9iy/xafY7Q/hsM9o4cjspTw1XXp5z5z4gn0toXqowUTM
l9ST2kWRnRzpW/QxhUtLOUu+V0HMLe+ZaA1xovwYO3Q9IhrsUFBXSfOU2xWZwCPuzEg2bDJVXAkj
dPmzzjlmVreWd8qtAMi9cF8aJ5+LanKhYw3DczCcclDpXvBDyW2XOe2AlnwezDsT0glvjIfUFmNr
zy+i/Snmp9C88JeSYK24GqUy6kZdB4n/HM1Aj9gA1HqP3HuHOj3/OGX9KMEKZBTyFTZO5GkpGHr9
XMqEMdY/+Qlf1Zy7kaB7SGmwXQ99eM7HZNeWUmsxjy9xp5KPqhPCjsmzfNWDATKFGa6DgEeiZ+/W
9a2afyzB9gRkPhoVqol0sVbYAL4j4rNHdOFeou6lMAF9wV2qDw8yMR8MZlc0zhdHmJ7Rt2fa5MCS
Ud23VyovpXQh63H8wAIttReFoa/bR4BsnkLywtuqYcPVAxybaKsiSCSRDy07HP9D2qa5A0PscT+l
psHP+UjaM78nJ2KMtEka3ujOB+5NLhRJNTeQ54D8YHWbhJxwhpzKkOMAgDUwNXv9gMJ/67YS62Es
5RkwbjO+YFZ3Jz8sIQRmaYR4bQfYQ4mSOmDp+n325OjqY80rlp/MsEP2lQoCSX2b0D/UywOfYcWv
/XQfphRuldlHo3OlEfMROnWcvJ0KxVMhpu58vBL6/FIYpymD8kknSV43bZ4cEhK2Z7EkDyxsPZnI
XzgFNSh040CD0PZZPqxO+i1lpPvFMJxG/nrQftGU4e3zREHBvi8OFZriASoXhbX4HQtBHfO9Gb9K
QTPuf4ja5xHNDNe9Mc6Dln3OuG1IIESTVA/tFParxnXWE4oRzFGnepHLSt4cHyBH5u+F62cuKFeC
Vu/l8qiG9FIIh6ho2iUqXEMuLZ9rmQjGkbzRMOsWGyV9bcdXxkpqpERR+sxvBYiE1MHAca+xqCyk
cKnNNQd+khrhJczvjab/Yf+pW2PPoe4b9lW+SlOLXJ9yutS8SCGEyP2SNyM5LvxToZzvIIBusgn+
vxmXNqVvYoQSyWm1ldoPEvoC3CgdTjLWkzRmRlH01o5/mBf819Hsk0lSNtghHQlMgV67IgSa/SS1
shgOCVzim3FTvUpbRq4txUV69xPYCg+Aa+KmMjHOyF7YT3kG7kyqn5aEMP//r9nhRlnD5FYZb7mn
8TM5vXPaO3IfG/Juzbf+84rl+wT5t56HBYXrCdZ1AwDQWiFHvSrYyNiNavs3SB5t5lHKsJq9xVE4
eqTjGbunLl4dDiC5rVr6iTbhl62euDv5ktNEuWMlifq7d5EkWZZfQXM3iCpa0rEvZyBVLzn3Ai3b
yPSe2aDr2yRE+lzDKgL3Jjx+XhHkAqi5QQyHfUjVMUecUf79Q1elrwCXZdZDqUYOQWXRHeFKeuBu
aGbLEQzCLxUVQisYvNAt1kl2HFgnFosnssLnBaKaHKX2Rx5ojOcc3/7ejvqa8fRjc191pzjQvL9i
658nhzzomCgpzRJMR8AxMZDsB2wjXEgexl37JUcdtw8nCm/cghz0UHxmmG7L6D9BHi+1b53yxsfW
04gD6ZmFKleGPDk44aOL5vYrS6V/0RUbPkL+GdOe3w/1c9OVVOW/ACpCd7+Xu58R/4GP5LuTc0H6
hzC9uJLUepMTkU+oOcd70GncT8y2pC947FL/lWqEXBnsxcoJYq/ub9BbVxWhA4/FYExaTaAsvvho
nkuu1xHmqN6sOVFaqgON8laBamO/kVo6bHba0mzDeKuT1lQAE6rKepDzLyolDIuq39+sioip2Ce5
IqfywKm0tBi+Giek8X25EQbdsyEOVqdtcPejKvA5QYrmH4eUGGGkfRtRbCFNG8tpzU1aRPR0mS5S
lIFEGvsLPNrqkHQ13bXFe5z0vkwVHLP25U0QLlTiwEYX0nnknfO9BBStEIkn99XGkcelPDn5maDW
x2RTqcTlUMmkiKqUsKQ7tuLu+QUebubhuPk/n50epD2r0QiAAVrbbPiqgAA0IR3MqjnCqV6Z2jPD
IwMPPjbgef9zRzXjiEuxDDv4htyBmBJcnlnBSCzZL9/ljfBNGRnE+Qlv1i32Me34YvXDFjelVQ+N
sQ+w5ptWsB99uQmVukNTajzK2410pOy4fKJ3V7u0bjIa1MQ1mnCbVTdFLSAjjLcl2NQpfWfh+jWu
A1NApfMHoBe2IozMaxMqfuT8LHSkEqAuDrhqU5xHkFNBenXivZOfp/k7VSrwHPfK3Gxd0flpbN71
pbnF5W1QO/wDpZiV/dOmv1rCs06wU/Sz3EFTSjcj2TUTMpoGjo32UlGQGDBqdmZ4qWW8jXllES+B
CScfSg6efkZexl8IRLAO38hHlEs0r87yIJHHcBCYRwZOzhL2WhG82/bsG9Ec+RlWLxrGDiEKA+Tb
Y7Yt1Vul/rYRZCBx5um1ACOUJH42iRtSCjMuehVQL9+U9McyVX9CNZy/EjW6NNk2k2ITaR0d6eEf
GqxkrLA90J5ziGyzhESBCMWEVppTGE5wbJ42haQFxZ5rW5tubm8ZJNNo+aDRuirpRidLddQ06OAG
rfMf/juhGVmY+A52YJj4WnBhPOcq0gE1oIAM3I7vcud9/s4d9si3JC9cEAmFlc6TmOkTrzNUv6S1
hIYlkdUZLyNo8lLL7uhPbOaJsNPGbng6m/NhquAqY+vLpJgqg57vWdrHMCodJo58ZbPI1aj4zLGI
5eUq3XjihwIfE75KSZPmbCv/kK+yKbnwD2Cie36ljplDRfE9dr+oP28c8dGLfVT+wtHbtnG1nSxS
r19pnaf+CCd6ACOwnVL3vtOn+4h6qoMIXmW+zWX+GKUk1mm0Fsm0TrEQsrBKqWjQ85Dg2a4zWofg
ZUg7uEcbV3s10MnP+IWpgGJXOJfOXXYMGk/ch/UhXFLIPuVWQ/NpAzlOjufSUSKhs99Rk+LmW+jR
ZES2/FGVmfuxQLtNtbZBmlPcjLAv6UDFOnd/b6K78H70QVlN9nRIWBc8WqMi16co1yQLtt1sIPqi
E3XHFxuRaHGm4TfjvhizV7gDjaq22lbsZSZyZHK657LiT8zcsEUDFyUFqJbw5kTmynFfmOXyJJzn
o1QjCyJwHxMSVf2OLcdguSRE/UHSHmv8fLmWCRqrqdLPyTHmO82y3BXT/FaWCBVl84moUnYgGx0x
jPQjwzdRjh/jFJbuepkvzIreiT/aFgeVot3jKbJxK+iiXbVrwnujepmq1ySDlhvIwe20HNsn+1Bj
OBJZDijsANUud9+kvzNvPYte6unMypBuPPZ4FhI1WtxXjGUdOH8XsAZPHV8W9WcOkQfX8yNXlf45
/MNQ69b0ECoNEruunKHydhv+Qi49vuxASfBLMZgHsF1NaK9xCtt3bU+x0tgXI9aINDRJtU9Rf0gA
ivEoFEiizrlmikmnhzMfL0w9Mu8D6p2V1t8U+GcUTtRul6vJ74hOMC0OmhXAogwSy3BvqfWHSrcg
jkpQsCwcK6A+E1W9kI7Nrif32YaegOaqpGWp+oV5T+jbkbQKTxEbvbfKhuZP1xR7ugR3kdOTXeXh
ZdCm38Eo70Ac7QtwhhbuUivLZLd2quUM9OHdGofHJlVPrqoczLAYcQOCI92oGnQonMNp1z1mWFap
c0RSMQ0fLmwxioLLTrUrCqq4n9JjBOmTzXem2bzpbrFzWmPXFyCVa2gzDawyEGjwshMVY6o8UFem
s3j57LSAZzB5Rg4r92Zk7Frwe/Iu3LItPDuvA6TyqgZAuGv9QZFc9gqRuSx62Vdom8QLsskXnE9n
BMxdP9DV/JQDv9sjBbRLpuLS6tq3bnWB1+r1ecm1nyCAsoI4OLLSPY1e24ZuZQzE9qFAdDT9yjQd
Q78wu5jd8EQjtPW6kfqb0g2fVOUoKpPCV0L9DheQjMWCtLhVV/ti1rewtP4QJ6LTUZ1LrT26W2Bv
so/anHddkPti1DwG6DLycjMletVJS+Y2fW7C8oMy5iM1WXLH/r2AQSN3zhJDpQKpVxgDfhSp6z5m
LxoTqiaxE+0dLX8jbL7PB8oxdJoGvHIUE/U/NqtqqLRV3iTvdCFyP5xmdhodtnr5aHcBoWR+05cJ
rV2NkLTUo3NiFLSya0IibMpQ+/WCoaLShEmmN7cNpXJrHSCyhLJDe+jCxdNj5UI7/8UcnV/HZZMw
q/uKFato2YEm2qrRULujCUH+PL8DQgPtZU9vU5O89Mg06mn6povsRcJ460pF9o/SWNuEa7ewwJVr
tObZsMFBFSgn9DaNGgWHTFs/uYmj4fcVzH5kaefYyHX2R7RetJC2/Whv4qEFWjEb1061TuiBJKtQ
RdlDs8dbM9u/aPijbBgOz66RFOt4yj+dqF0LEe+E1hiHMTWwrNLRZA2ext46ayQHLEGmR1qzhxKJ
9zOG8gTMer2PkeqkpFPuR5PwpAG/duvFgjEDTbpGVsMFShZZTe1DGUG3MIL1Jm7cQ0m3tRjVXb84
t05NjJUSinytzCWRhVM/GNJ/Kle/6qjBG9X2Che735njiGkQum27Sg0Sz35Gj70Mncazln6ddEnn
WdJXa5op93Zh/mbP9PlN98dB9bVuQExj+7EDouJPme3XCZXx0kxCaptk6CIId8SSHv5S+Sosl0e0
hima9zYwXk7+PvWnmAa2vdyPdhwcAtc5WDZSiGSqlhLtbUUhINRzHOG0AUjHstOD4c0w63tNfQ86
GsFaY99Zkzg7jiPblc3e6Rc/rNVvNDPWJsvfqidahUo4PFR1P/gjuq6rntkcgs9BgGI8BrTQlsHZ
unn30RkTAqzae5Jy5DTKgz0u69FRTmk33gSZm2Ei8dcW9ecoUEzRLHs6QdaKnzVLuVMoua/sklA9
A9DnZPrk9UaNv4JpoCQpuq1jat9TY9wUNe08pXFebNFTzMMhKTWWhaJHdmh165o3trYG7/Wod/lL
5g7htg4RcMJIqkxnKubCYgckms1A9Ix6t2nmxC/IB3zbVZ7TBfqhZpQ7WdsRwzBTY7HPGWKqliIm
uqXxupFJyTDu+y7/VRRQn8IGfkHtLRLRAeEDv49eu6XcV6J/jesauaE1LfNNm4+oXNsnJ0xOdf7I
uQcq9i1rqnUixpOA4gdG7E5g7FYpNpMXnHO3Ri6FKIJYi7IyFZLxXjoNaxI3+heo5xW1GOslp5DC
acv3MsYgY+Hp9Ka4Ig6iPpF50STkrMOeKK/JLzMikRls2sxKQT/YO3nkAhqaDTot03msXkEoruRZ
XJDDJKSnDvnvYoMP5f8ngKhGgZF33ubXSThro2/uDXBEYePsgmTZKmGAsFlabEsnPGnWdBz7bhdg
lSmRmjMgHRkcpWF6whrhq7H69zaLXg2E8iaXpMToP0miX8xGp7ffv43/w9l57MauZNv2X277EaA3
jdtJb5UyKdshJG0p6F3Qf/0dcVr1hL3PBqpRKFSdqlSSSUbEWmvOMSE9L8cyOjW5+WqnBS2k3lsG
nFgXWW7s1eUr0ZQmQQuXkXggqQCymI/+XT+0gwjWthhucg7fPd1F4kFOZow2NiuSdxna9w0IGyTG
lbbtwKKspNVWEGurKyipAIpl/BDryXOdzek5scu7wOppB8xRuGjDCfexsPaAU1Fzt5cxKX+1aX9N
2IfnwBk3cegdgiB7B0vLyhEMLX1bHZ02N88zqhAhbdUThjQx0ldrMvXekHhr13aPUyfjXYZEMp5J
n6wbn5ogsedz5iACWoyFU2LZNGg8IfmeU+Tiee+Qqso0qRDWOXPzlL+HEr6r/RN1pLUie6/Y+pm1
8+gHNomx9cjwgzLGSjMb9WtdoXXnOwTRiAYs9g8EsL1ZUYpXeZwV8XUVsmulRnppI3czlWB2wBqv
ooIjQhslDCXSJl5pnos9F+hClSdfM2qT+3niU7puQS1+1qVxjOHMpCPSi2SoT0YyJ0sOlEJmr/2U
fw92f7HS7po4yXfOXt004hJP+rak7+1Kpt1eJ75LowN0K4thEY7MhkQQHlha164Ws5ExYnOIb1dP
bBszhveTDO6Eu8G+cSIGVC47Rz6rFG/Hd7/q2I5ojoSHGY+qXhinmJeHILKNK8LXKtD2tl6fRSn3
LmuAH+g+lxU9NgPLLfJIVH/pMF4t8rKMODm3lXzRZv+WMLxrQ41iKn1Qnz+muDq1WL9BLnOf9vHT
SPUzdjA6UKPMsf6m1hfbCY5mhrwIO/lZnS+k1y0zP9vqdXyw8mbvwfDpecg804CkykHDlAkziwzd
JguYOqqZsdyondokcX2a6pP6f8wFEkU2oJuoKkawy+EuoHmyqrKJ0ZTv0tzVjxHbDamclIOjB+ic
Xk/q6Q+g1jF1hin9EdYlMyIc0/AE66zzUUxus2SsoStBH8LHZtgzHahNbFVuqIQn82Vy0uekdM6u
nF6xeLADx5w6Zm5SlXtXq7PThS5ijxnO8JiHxkNRhMUirG2MFzop9a2/N8fwPnaG13DQbpm2rggR
vo9IzJPDB1lCtzb/eI7VIDI/DPPwlvbjG05Rm/YwnUJ+d4SxS5TabMrBFrvcvfrPvZSHQe2esvf5
8oZ2NYH0GVVRLQea2hs9bi7N6NwHeVXB3QJ5xByTWR9dYlqZRyUyHqVzzVuyHW2GSUGs36q7nFW+
vevLLOAXc8JVWQ+Y2Icbkz01qf0vgFn1Ujl4kOs8geh8DDvrbDnfoT+8iNZNNlbHzelxWPDtI2dl
5j6zRUeklDfzXTJ1J0qm3cC65efjUYblg4o41et6WxfJoSuMg0xtZillvxzq7hvX2UOm2x8tj6Bq
05hV+ZoHyLL46c+142xKYkG9pHmoKa1Bad9GeUGtbTCFJhHBMPQ1Ccx7I5pou6b5tk7dTTaPx76w
7twWpTq8J7nuWpcYIvMypNStnWMkS05E40KY1qG3aI2JICbbkgyMwPO5ayOoNNMyrbWGlnCfOwjx
87H0V7KR2qapaVrSixoMpCiRbQ17rFwj/eD21KD/WwTzRGS3YUOhTrctWSMJRWCYTWvWehWv27B9
Apdf6Vr9q5Vyon9G229kg3VEsAlHemRubS3r0t8azTztm7j+CNzq0bOK3YzsmsysU1BhWyvaB5FY
rKr2o+jlO47sk9LH6gUGIHNi5hcP93EfvDdD96z2liDtXkkMRYuZcTwN7E04yzvs9TfGYHakrwJ6
HJ2vvox5nS1x9ivvkWPH1UHfrk5jcUdfPrJOwpXfZYjIJsaSvtB6n5OtD0Wev4g0fH5BccRR3P4O
OwTcXYozpKZRnRge/qXpKnxfW/qu/VqE8pmVY92J6WJU/tuoEms80e+GnnKE9MijMUViqU7LzJjv
us4qFsPkctnNRU7FjnVgWQYFxgFzpZWwXfQyatGKM+/8R9SuROzsZpgp8jlfwm+G70y/AZMSPe1U
Zz3jXo09Va6qcBzieJkkzxRiMt+GY//SN0iOJ4XssNHF6u67xaGeKz5yWryPQm9v2smLNiAOq1yQ
JUHzpkIsdIhb6t+FMRNkWj70nXOnqifLg6JA1p8yFGg82FUMbyzLHKIw5ukhncXnyIhw5U32Zh6r
Lx0hbWHUu6oM7gIdcHqkB5fWkXe+2bFq0mQTtnhrEaPZDg21vmSRFA5iUXqXK6W8J2f6VPG6kVzG
i+9le01jdMc+vfat+WjiPuQwm+8yUR/sGeoPAGsCmJMZMQ7bKTO1D5/zWo9fpKth4/mwbKuxAInU
5XdmnD9omolppDm6CM2Npv9lcnCCl28v7dg4KrucE8/LMsl5ajJy0zmRFog8w+mklO7NWH6UUX90
uNpS9u+F5D2NmI0svKaiRso2dTNca6850OnfRU31XJrD1Rnzg5mLZxuGoZf3a6HjGcMGZLU86lNL
XwenoWC39lnjDC+/tbq2WzYcoBZOR9mrCw01Yc7owGlf3bg9jbNzRRa8Rjy+VU+TzwsmLPQZ9ISg
4z9N/JY9fcPKbZ5Cd0TFZQzojOgEtP42AWdnduVXH+e3JP7u8pjDqR0SPl054q4GztTCSdLJgiYN
WeJJpONRzdPONTt8zpRL+Am33OZOogUZ8Ns2RrsuORbWvfjlwcZYNqF29PF3kI1wZei+S4Oxg0cB
bxEf2RKh+yFJJdzX3nyC5sV4JDAyEC/4pUZqA4Q1r0IP3tM2P9vEyanQXnUuL1yb4KNebtWta3MU
8gaVinq/88ph+i5t0rjUEycCJE3RnD2VDf3wquUVZyN98fT5sRsoPGZCkNRxT53D8ClvvdJDdib2
E8taxpYzedVxiIFPFlP37ubTigjYW62aN7k+68x/JId8vqdHPytnDmI35VvhBPtympE5teM5J+U4
V1YWW24DabzL2aNDTlQmj1+9LOZoLwD5UxkKD7sjNz/SC/Y8b6PPZBDknveQFzWTdk5KtmvJHUfD
ZYATeZmE8/OIWKJqsjMJ0DvBNh279JUV8wPALZSraDVnqF8n86IH8XmutRu70rCez+c+ce7gXTKT
Sl/y2LzNhv4xScA5V/mDV7SbLJ1omXALEpF+xaZ+o/s0GvjP2AsPqr5x3fZbLQYT/U8rL5PDaMgD
W7W54qC9GGvnXBQds3fzUfnW/DS/rUcic9HjPai7jYB476Mpjh3wWrphnwAI93x1c9dTTaNyvjhT
i7mdc6majLSJ/RAOzSGc4zu9QM/iwG2cdMwNlV8e0TbcG1K94rR+Mu8ur2DMunZHVcHEis6SM4s7
BjcPJD8iZwkPheNjF0swddElTZrhRHTkkyeI+uMNL0bjwcq9G81j0aRxuMdvstT78jYMKWf4YQo7
Q+IMhHii5rZr5nzcIOiZxfiqZQivBiwidPwem3DuyCESR5cuRIO7YTHoxj3+wRlRgXOP02bNhPWR
yePViDFC+dn8iriSLSwfry3q5IbPpofMyueSOaCDmVw0iJU5YIe00jSDVoHRfrRDekaI9uYY2i39
yKe0dT5Aa3LQQmqbjBm6BdXyndHGSUyguzBpb6ewu9Sj3LDS7d0uyLjjsBTycbxTF6le6w53k9rF
2nj4NM17W3cQmiTy3bIt1bhBweIRqr1KSyB8YkZDFtrljROCovdsmxUaMxfmrnMXTq8FtkY3m/GZ
DEgKVNL7vEGsGK1MAWHSzghKb8OXtko40siCsXM/qMpg/qXe+bp2HqOxuYrMOBR9NC+JpsJ0lho3
di9UZi3Nm6TYRjwkbs9P4U/Ke4C0Iu2Iyqzicd0xIxw62Sy12H5SxUOFe5OW6RNts/VUju/WNOI5
HMttF2lbOSUO04XqVi1oSWAcqrE9tHxrmm7wHqal5LgSJ/o1LC1+4fhC4CiSjHRG9o5mspklo0Cx
duZRR1iD0k9M4ScVzMJox2HB5Hnj1/RvQpwOyxj3XsqZsucxxVcNyMW8aknZrjTffE556aJayGXZ
JfexsvcJ+d0K8z6nJot5A/VQ9VWjQzhhICQeh1B1D8eNKdNyQdzA0qxYjktWRvBul7mangfyGxbk
gH4aXc/rMO+CiVXCpj1Mx9drFwnwr6WyuitPVp1zcDYjdOOIEHwtuSs4XvetOj7MT2E6c/CNNwjJ
Vt0wP034VAOrfYUatU8S5wHZIePeqdwp90ugtgyNIJ9FHuEblI11xyVAp5f9w0AdVsCxcKbwiJWE
iZpYy8xaSiJMUKdvqqq+rdLwlz4np6blvglWVCvKmUTa07fN2U9ZZK2h+tYL62HCklgKRhyVTnuc
PWXWkn09Nghd7BALc3c1gUDN+FDMcv4oPGdajsz8h1R/tu2u2vQB2v8uTp8rrjXJCgsHePmelJil
GUrFc3cQsnDx5JFUD54A6TJYQhYzg4Zng98wcuhATs20zJyI9vBgn/KQTDBEZlFu7yOPcoPWD25P
vPxFOn6ZHpO2YBBfCP1fcpfRcZN3HJZjlDzV1qzDm7yTRxuVvOHH/zydpsbwo5PTqZJ4Y5phACzE
oldwBIxKhyNdjG5MOvd906RrzsvfrOcnVdvqFbnFg8MyVCBmyDZjbRNSWaOrVREEirMwFxKhx6gt
qS63MYEmxKrS345Eh5c1Gl0s3d5TWuEvKnASyJTxd+J+6PgN9oaFKMIEQiIkzoU6tLR9MeSdsuuu
YyZ9lpsSzBZmZ7yzYqXulhzNmyHwHlywnZaZvgKnPKdud4cLbcnWYy6HMmQsmV3NMtkG7vjsYPHL
vHYtJ+3qTsYrZ9IbMF87yFpPtuOscyZEHdQAHhiUMqZDXT7pXyzJAR5dC12/c7bdeEK1PCPgsfAT
WPZDYaHIynVQin2ASKTEE2oOZzfXLqFJp1xW9Zc+d68u8AMaQTwCYd7aC/VnaRjeJWXOHhzldMOS
W4pP3kZ9Do7xOBM7n7hnbYhf6k5AkU6MvenZPf7g4aJlyGRFw8QiTzbqCjnUvHi4jBeGut0axana
kCoWcN/rfGpm5CUayYyM882t4SSvyVQhNhH9O7R98Dh8RKONHFojyiWOVBWKSgkRguWrdgbsFCJd
Cl9D7YtgfVlTo2eWeYxt6xJRzwV0ZESjj4fK1R9GH1+GqL9JS4a1z8ZV5hO/dHKLA2xnTDSxLbO6
p3lwZiODRiNOA+QCPZLbUWdIgKWU+sN6n4W8BuPwBmH3mtZo2slduBdI7Fcdh0y9nW5DzkGwni7t
2GC9GG5Kt9mmY3yDxAksP1mB9KhxKqlPeJCueR0QmS4ZedbUPxrKI6gEC9MzD0ZV85hCD8CEZazH
Xse9OD4xaTuMbvIBcPs4u4i3IoNGSTgWd+oCmxmjY0o3FXnQNedQim/L2c2xjIEM6Lcy4idOW+OE
Qmvj+CXzj/ESWf6WftsiwLOgVRLyVHzNTbphPTPRsSGUKYKGMJd+dmj6+mAG00ESo5HrCPno6q8z
o3sq8jRcEKhN9zLh4NhU1WNOc4L6lT5i3B06SxzaqbrMsA8VUkTXZhoMYjd0kDgwVSDzrB+JZD0M
abRLYDVQx9DJz+KnobK+swY/oYEf2E8D7BTDOZiL8+iz5YRDnSwIymrYFhHiORKs1pAt83x+tIqm
AfeJoXeaUSrMHQ+PqIrryD9vOTMYbbWaY0YvNZO2qm21pWs1qJIw35jAGWIrWTd9ayKT1BB3+c5T
H9eIwSNa4uxomdku9anfULgco0JnTk8yr8aBLKILphAesLEJQ8GPlwj2bDu5HViZq3RauwI5Ku/H
IububNu+mU6wvbepN+5KzvZJ5+pbK/HGTTKBKzH06prMDR2H4DCwG7hOhdJVMsHv4VmbJcvARIHv
2/lajv7R6I1LLnnwcAvTZG44lDLxvWNNRh2daJ9OmRw5Hz67dbZv4w4uLcFXfWvvs7BFRDinm5jG
56ROkg0+fc4efscyqbpaXUTJ6B2EaiFF9j7Ops+imHdo4e/sIWcyW7+UhYOblqxW+mVEXzzo9nwn
jGwV0+Osrdpbj0OOXRzBzMTwCGuBktsiCMzdnczFZ9F494E33xSDdg/45Gh64taRxQM9OUTZGDvd
YVhoCHAuQ0CrlTwL15pYTGGVdKDC9fjWccNX1032hjYy5xjRJVZCR5PuJWed0E9Rc6iyNPrXuL+Y
7Vb40UsLwr3mObvRkvvcdekO9OYHM+mbUUkCbHnLo0gvr7T3pUMjLfKSO6Mys/0kRmx5UhvXUdQ9
uRCxCAonWIYFuU+1e4/RTQSAZx2NGeSYWP8K9eouajF5KsiCxbV1KeQQBuiaKG7HROJZC5yKg0rw
yhp6yPTxTf0QyQDj30Bazq63dXPKoB6lbqidJSf3DEuhzXPITL3Z2lb/PjnYsHrbPVAq7C0fR9Ns
OuZSB1S1aJg7rj2dBsEwvsskP4tcRx6Jz88TokeCR8MmDetqUXVgfMzBCBYxJl4bAZdtDrc1Dy8u
iq1Hrn3leswlh/mSTd6tHPElFt1zUSXjSgejMxk0sCLfod2jm0c9whDt5mKXBeWzPg+4XAvju6Qu
swiZob4kv292K1AXSLB7Nu3WsJ7hOD/EntMtu04RBBpsEqip/ehDTWy1mkZCFURHv83XeoH3CL8v
RJjg1A5ttam07BiNPj+wuAT9m7Tsb1xL31Ftv+SCL1XmnBMqRMwLZ9AvsMWiXZf5r5WJilHP/JXn
O3stwhSR1rduU923bestfT/fJD2DLmF99tpM7wIBrtZZD/XQsPmNxrs99U965t6kuFJ6C6gbwW54
8BP0mGWqPSjgkGPHZ1GHJwwqjCC79CnP2q0pHQuSRPAQdy2YTSIULHqWpRe8RWHFotJ8DMNMJuFE
HqqDdAkEdx8tgazvMxxGq4CqLGCuTQX5LH08Vi1CJAri0iE9jqU9ydOIzonhL8KAWGp0jG9p7n+n
iqBQDf6Hldj3A4965jlHN4YpUxTbyTGPljfsQzyfaUicUjByoir94BcDjg9+PmL5CDvE0Xp2yoEl
zbpopvuawhYCLXdygUMuRF7oDAoj9JSt8UkDBGgYq30mG35Y/aYfxycCLq+1TxRBQPSlw6xpYQn3
VRGWYJJwTJqzG4dzJlkW+yAwFyOE/iUNvWfLLO7UA28aSUMzxX42dKY4En0zo1rgZHKyYsgK2nun
8zg5M6q/mZWimdC/EgdMrTbdof9j0XFWE4biRduUd9HkP04aFiPsDZru3U/qGzcZpUYsDzrqkRXi
4b0hNHquwb2SZ5jAu1I6Zj3HOYt1WsnwrDL9aDvnRRTOMvU5f0D53as6LqWvhlyuu9Ws+Bg1mBlL
EDWNOxzrrDsr/kbU+29pM90W0viwGvN5HDjWdN41qkz02OY2mtxX9WMRxUcGIXOgmfGrUXmXzDQe
tHS6qVvjWnrWenLHVcSzZI3aERPcK6Uy+3IO5Tiarp56CGK7c5hV5e+Gb5DWyq7KjK8EeBVdtJ46
yQgdd5W1PWnm+WetILEVrYwFXh01IoCkPWpkGnUYOuuiW5kZbhsrPaeRz+wpOTclTIoJTgr9Klfa
v7DS7/wpO7bBeK7Bly8nw7no0sZLMTsLY8AqXjE+mA0LDblRnebYwtUrrj3MLnVzchqKeCCnU4pP
qMygonvN9wDGQ4VVCgwEddTuZ7qTUx6tmqjvlrJjo7CHS0fx6PTml2ayxVsas2tsKGqeZLcQlyZ4
FfoQEhKRhcuUYkZxwcp2+mo9xApx6d60k/vuBxR30g1urDG4E7SqU187mCCLVDvKz/IvKu5zCYM/
HxiVmmGFqAa2EOlTv4xQX3pztSPqcxNnJQJm1M0xvArbQBsCQBcTxoDXIg6so9aL+5iND4MBMoXB
v1qII3S/eqLkvNgGx5xYn/eR3bhqgL/TJGyceTpDSolBMtmfnuFuBjYUl2eukbjNSzR8wH7axb/z
634PZfX8H6xiBzOumSFt3rVafA0mfx91zlfedn9hZP+ejur5ihP9+X4fF0L+7/8Y/08EUQp/gyTf
MMt27IMH6dl/S1/8Pfab1fv//+ywLexCaGHOw7Ri2k3IhzGcI5P+XEPzzi2eU1AWbopRlU76v9+t
fzLdfoMV9H9QenVa23UycD1BnNwyhwL6cW2Z8xGRiBI5f1NjhtFrbsepuFKA3HFe8SVK5Ey7NJl1
BWN37JxknRYozBUDj8CgrWHN6V9+TetP9+QHZLJFyk24TpDv1BC8HetXtxEbh7DrENFCz8uB9fls
5953SpEeWu1G8dbCGcczzQxmqagOyUhRr0GV2PQEsNEso2B8asaKxzb7FdvpwyxMGv+cSHuYa0Nd
P4oRkCAYsg+DkNO/XIlCef/uRiuq5H88OG7UpulIobcLjObWDy0GKrJBDCXXlEE9GpuU7EGmC//+
uxp/um8/YJXoInw6a3m687TuyerbBxXvozXRPQoLZKMdqy9kDln4j3kf/A17/ac/qv77/7jGKqsh
Vk3ks2uW+KjM+GA7VMlDEH3qLXJh4UT0TQYbcUx1lkn6l1fyD2+89wPRLl1Nd3PCSHYWAnpZe/4i
bnB7zVb7FyTmn/7ADzo7PR1vKmYv2Rm9BdF1xK5ZfXVMJP79t1Lf8zdPhvdjxWpki2tYpdrrfnZP
Lu9GuZvVSapr+Vecnv8B/wzjXwiqf7qaHytYi21Fp6eY7GgYP+OW5iREA80pVv9+NZZ6oH93Oerv
/sdD0MxQF628T3Y4Zw+Rhy3MnJgOydJ9S3R6Elq+Jl+DzcyxqcoCNRiMx49KMIFqpkvi6bfAjwhz
ixBQi/ioYz0wAusmjVG8AVHQB/1JuT/b2sBjCjkvGJpz0eHm0PVP9K5obciS9tLuMHnNX67pT7fs
xyJZdWmHhHPiASjEZwogGjPkWhudvzwAhnopf3fLfixyjNNHN2TMsLOQCrhxAjWAiyMR7KvNlYFH
dfdd/YlQGY7yvrkOyBf991/r9/EGnvdjVWLcRUEbWsnOzYatnoSrSFS3PRwGemz/5dvzYyVqBBQR
aekJgA3t4gX9u05oRFOkm3+/gj/evB+LjoX5oUQkl+xSt3wSTF4r11orariaEiFk+VQ2qUEOh5QO
uNmEf6Eu/4GT6/5YdfIkJ553DpPdNGlvVRsR301jPzSau8yPoiVNNeNvV+j94flwfyxANs37PBJN
ivKGWSl6eXYntwSBItxn5XQuhf2lUD9QiEDCWsy4rF5UlK/1R6ebh2zMqUdkjePPUnr5jPJCUbPc
vjxHAe5vr8ZAXNOI6dvpJCYMyyY+rpJOuaBn5ybaW9fkTMILjiRqymCmE2IkfTojvbuPoupsd92q
RwWhtXj8hnAAMVUt4RcUCz2fcWb4SFiodbUU+SgijcJ7tLXuwUz8V9cy8Q8UKfoMf9mHNgRL+ViU
/XOdePtgzt7HADtw4K0CC+6RP6NaHxjJw/RM94MXbxUCRTrmvtTMF4ZYOz9CgZql3jGpikNj2isN
sNNEahBv2Kew4TI5aKDqwPsenOJLS0nunazu2OUQg+lJQGZLYBU0jNyaaORqJRTAuXkkdw3dgmN8
tub8Acl2q0XDP6JyK01OaSoeOq27et70HZXeO6m1t5T1VHR5vvWc8ZgP7dnC0ATgg5MR3fsRvgXN
rd5XFRMVbyO9x6bT3xylPuidG6YQJ2E0l5mGxwKt0K1NDp1hkx0JZy6W0y7vGQy7ROY67UOIcqsf
h5VDSx1cZEkt5xRrTxmcapvpVYr1aPxSAcgAHfd97F0aF4piTixn6gPyQxAbQcfMIvbqanAfLac8
GH55dWDPdR3kYDRtwZjtzaQ+l6F4wOYFkr+nPMVy4tpNy99z6SYH32M0DQszt77GETEpER14wBZw
dB77uLhEInCUIvbsEwiblCWGGkF2Dz/5vy8Ef1ik3R/bqOtnOO/wWO88K3pXKBnc+Dxu01/e9z8E
fHruj33TZMu0go59rbaRhbpER4LkPUm/LhbJ5K2sEOLGYOQvFksMXbtblQ4gCirqSI+2uEtvmEbu
UAjB5TF2Y5GCDoLLYhPp2JdMrGaj43Ujfo6BZVItMAVv+6z6745I7o89eYyTKJ2jhj3fEVe7am/F
HL2XTfSXDexPt/7H/sgcEdhWW7LlUz0XrIVG7jHYLf/Lb/9je7RENSd2r5ODAXA1lIgeYTEKL/5b
3fWn5fXHJqgHRTjSneHzkxSXOISfWC/OdpLdN5F11TrzSWjTWwAUFgL7c5inr//dE/tjZyzFxAqd
IHS20Vc5+NBcI3wYqvIvp5Y/7VA/NsbJbHVZR3z8WOfklMn+ZkY+EvRke84Gb21pt7f/1YU4P/ZC
a5Jt7/h1THsyuo0C7X7Qg2sq6rt//3i1zf3mePRPFsR/nChRr86axF6PAzOpVpblP6KuH1YukDu1
jtRWtzOqv+Vu/OmP/VhGpMQwwHGC4Af0kuwNscX26LwUobcxzXmFeW+jTdVfFpU/vDjOjzVFD+u5
6cY02dGVfFDvpM1TgFHlL1ku6mN+d+N+vPYtHMRubpNkJ4fs3vfGtXKvFyGUei1a//tv45n/nEJ+
91d+vP1Z1UWZGCkodKkZQLLpLqZG9eFgdZS04+0sXDtW9O2IGnABYPqA/rAJQIWZDulVEYITBVpB
RX8dPOe+jqYLseEbN2d6H/CdrSBC11jbdxZWAngOwauVTscGhlMdQxUMqvizZ4y5sHP7KH0Gn669
T7XxNRbtoRsoBJvs3rLm5UxlJepxZ7LHWkbRLkWmkrXQhi9KNVwKtBFTKhOrBhQtIjAPGGkQn4Ju
3GWhcQftovZCqYyBJzyefGkZn9J+OrqZ563GJAE3J7Ae+uWjoJXWDsHB7cJ33y7n5dSNzx4bxtyh
3xkF3UCt5H/T9cazlYYvoQ6oOBDn2e4PdjRQnkNHdesEBGBEp8+S8CYwqiRtoTijVUkegAuhpzsH
dXMzuPgzlVXXzRTHCg2Lh4dQL+4yDbJ4PD+1kmNYW5Bag51yQ1+e4X5c46PMr6TEroOx0hal6zMo
c7elg52Ntiy2h7hlrtk0ey3XXhrPvQzuuDf5Pgu95JwwVWpkTdW4zLv0w6/CdzeaygN5IE8VE2mn
YxqbegYJT90h1pxvgaPMEKC1CbI7Ki5grTfsFPYyBCYWemJHbPmwAMS4diUw72mEMF0ahyj2dlKD
ITQ4yVmM2a8ghE2TOtgw4uZ70udnlDtym5fOWp0fUyc+qsIFXtYaHe6FQ6aCgBBUbw+PCgdUi/Ei
tBkVJYdAa4ZAatndx5hkB2sQNyaEWE7w5Y0Zw8ctewy4nr62/f7Wx3Y1aiEzshYf4HwiZCKH68TA
rDO9W0WjCKvsszC1Q+wGv7Rp/jWrG+Tq/psIIZO0wVWnu4epHZ18a7jHkOEzcoBbJNETUvr81TGY
wShRsHCQRASMBgFeuK5x7f300uD5ZJ4skf70SEMgialbp/kCy0KXQhgtNY6VTv2qz/Iws4FImUS0
jf0Hc7TwWCbeKXX0O9ODajV193WAqMnaiMoPFrUNbgcB+aWOyg6OVyOJ0ai3tpE/kCJaKxT6yyQR
mhlZ+qlASNqs3yiiYO0iBaUhP/vh2aAMIAI6W4sImHlnYrrWh/QJIQEQK+emIsJuafFBQnfsVSu9
XzqRvwwzmdfV1c1okimc6/g+uim6xLV25w8V6BVyD/2SUVksblBGIVVPql1uYnNpfKbnbnnKqvZs
VsnJCaH7+ngXOYPh6TLDG9IKIoJEzGGNjvUGAf4m8IqQtw7qpoNh0c0eGlHcFZP9qO6SzTBERuJS
syNqHOJxPqArFNlbkJuPSAHO+gQBPUoOhVknK/UQwL5kdEdlks9fAVTlVCIyG73kIennTdNrGu4c
ceksws2BCB9iKzxHMVM5XYP70yM08Arui1ef3DKGrxwdDLbnBqsOPgmsqTC5X4IoeEQ0tIqD7shh
HcsUMqxpCnZ1IIyFG5joVLLRW4Wt+FZB2uPYbyTk4DzNPrqxvglZuLypTskSb06a6R1rEy9mPqGk
RqTk6raOnS180Av9PE9EHWCx7I6KLNzReko8Y4MQ4VWiVlslpkbamI2/mBHLlsHrFl7eKnY6pIKs
3A36iJYnBL3/bcVugyMz/8JHhfgqmu9yZrkOtollU8uPIiY31rUj2sqkswQZUgH7jnb9S6RsEPoo
6k2QOVfTHJDSaJL0CQchmROgB05KnnD3iQH12ZwxDrNYxqyl+p548pNpG2qc+WGjuuaVFquRebhK
Z1Cx5Tqiy5Vr9evOcX/NDEgqHWeEQ/aK7JjkedWbpiMEtvVTNjp3/QxjsAKH4kkHiBVibaO5CWwr
W0xRck9RUy76iIV+9j4VnHv25camWgum7tmJELm1PS5ltwxxeNN3wB7/XDkWKi1qbg8LE6ST7zy3
b4Mgv5N2qDT6B4vMV7UgdHnyoXO4gNk/0xAWax9nfOp70UpU3n2InaXOsIWKAZ5TMJi7WmbnFlqB
o8V3ojEYBzYdUb/Ft6wiIjp6XHHhIZAp0FGIrm2G2tUzn4ypeiEz/jjr5g3sjXJtSLkm3vFJC721
xZqG2gQzbinFyTUQuOe+Dr+lJw/Mk9YlkVQ03Rhs59Hf9v/H0nltp65sW/SL1JpUSqVXENGAMbZx
eFFzWso56+tPr33vyw4rYBAV5xyjDzJBWnfXauOv4fSHIivXmh1tYtNE0T5isq62TYL8vSnA2A1E
wwoNq69nfliz9wHinbCfGVV1Fw/7vhEHus3n2Ux2Cg5ed93JaCMsCcJ6FJUJod/61Bwi4cn0tsM8
X0E4BHRnUNQp4dXUQwkaZkHoHKEtj8d+qxm2z8uX1CANlK7j1RydW8CkMp2ESUFChBKtu+xFIxlO
iwYvJWLydnnyUDHiRk9Cv4rmFXoyPAwpWsoJkCueEAfCXfHZWMGzpk9ICJmV3YwbPUx2lVM/xEm8
7WZUHHpsH6K6uhbg3VFII5Nt6P5msryCqUD9DwAcIk5KNDSpHfxDyovI6dvNIwZgG7A6ISJHwmge
c8LYVjxYvwy81SLzah0iblpZJG2BR3wN0cQOozxNAS/Vye4hsIbP0e27tTC1O3EfVAcqerroaNeT
O5+MCra/aZivrhZ9QuJ8tGs8ZWpXb9KUBumMYQbuAFSHQqPCmvtB4b4NzfQ+tOIZ2TUXU4RnbToe
PNbcQst+AtiFvTFvlq771UaIqhEGhzZz2rWXOsdE0MHXq25BSTTgWBytp5EVsBw1xHrU6mBlrtVU
mpcqW6vtRWGm8zh9GLUsVFU8AAyFtzPH4JbyBA4pu71nlJ9lOx3UC1WG+6ny+WQP+RgP7hfIUSS2
4VBsgzZ7NuLyN8Udq5YnI8Rjmovi4vTudSqH24DqAVpOyLTHUz8YxXYwdQQ9E8hdEwUMf7TT7KNB
PUMdGWAovw5mA/klfnYB7jTYCsiLMdcubneOsJYCcDZrRIQ7FObroe5KSMoTVsouee4rywD1yzul
MQqphpQA3Xwi4mJfp+E3/QSgkvab1uqvdsRMcpyUwyL4F6SB2Ej04ojLereI6NDjTOt79CloYHdd
hiYz0V1EUfolkOLdXcQj6JSvMUxeS4dSmacHfhq5311en/JJOxuTe9Izq1ujGXlEYHfFe/mm1e27
M0Y/bu/uEJ8cppxikm0EgPuZXXrn0fwoffVVRRTi3br9p9HRWlmaPNTU8UMHBIIar+qEP6W1Pxk0
mTP7QG/rKa6qclMInPezbe5atIyowoA+NdFPDrJ33YTxd0WJbtDUzS7C/UJC1RSfbO5braZtZtCg
YLHI02LuywpQbmLVtyR3vmfW/8ICIjN22iWe5LezGBch8VP+9xn4gslv3DtEFSuAJDmo2TZqItRB
AEwLRhjrSLay2VfdbPrMoeBJbXoex5QTdQTQqLU/pEO4BiK673Bxz4jo8BWHw5Fi11ZqzSYsvS1E
Z5Z2Oo26E7NKIW/wYtIs7HLFVebdjcQD+lOOF1iakrFAvhR15jbPYtA9iOHUAA4CppzHDoKGT9/X
HbTUBdj2UOJ6pUmzNfnCnE4+I9EofEPOJ/W75Iyuq1iVtE0L0HyQ3WyvO6kbfkr8hTrdW4GOXA73
cgrlQ9KatYgoyEzmPkgxyYSrzbMjbRSLI4wjq3hw3WyrnrddR9O66uvXSvJ4K6z8CwBal8YNTo39
jLq5WqYNBIi7+sjCHu6j3VwFWhqLb2xxjEOpj68xVCsCfPcdYo2edTQgYndofwjwHXNxUO9hsec3
I2sx9Gdne5kv6ll4NsW1MYyPTtZAGI++o0DfLvBPjGl+6jhplJm1EUNytvPlWBsst2691SncNkAD
tQXTWjB/LqHuJ+myVef/gF/j2AycMBYpMTfpO14BcONEWw3BMvjwQ35ND91FHbGtzlnxDuv5oHFv
yWt5zxeD/BadwmuTuvtCD6grW9sCFls9ZF92itBPZtM/s9efF5E/ERayGbBCr5ZRSTVQgKaLQnjZ
e1vjY4nOH3hSQ1pvgix/YfvcU8i41FV8LZiY1JQfu9zrcJQTZhjcPAf7dkgamJ8p1IwhvEtqEVbB
CI4kLGm2CLUAscKfIVK/qgoPBWTYSBohMvKu1sRYCx/U8FEHSccpt5rrHcn62ltsxCV3PctzXzEt
cAUi54+3EscTlO3+nFTtPRrlJ+CKDi5RdMADpaMHgCzo4GdSGLXFgegkcnH10vmIb2vTe8OfM0TR
dlLoQCs6s8juIvBQop/3Q4hfSNroYwp2RlQoVAxaRl63nzDpDD347AHFAQE4D9IgNFTob6gC91mW
PztTzHEVFx41np4zlToyQzbZxuXMhWf6jpiZgV6/2zVV7IJida7F06rTEKK7DBL1A1tc7hMu9EiG
+8XDBVfssrhBj2O+uDK4N455NTNw3JjjULyQH+/ubBfBiyaIRyFA7dOwtHNV1w+SEaXZ3YNnFrsF
8C/xKLe2Czdd7Pmgcndjz4kJR80+t5ShlFXctM7qXfRI7RfxVFiBvTZ0lESGlZ3cwPTNamp8JvM7
QrVjmkSctJFJtql7192wYxEwwB14zPuxyYCCNSdR9c9KtRWN0Jcy7xLUE+fCBEaGebCE96AOfoqP
P+RInifO/6bFHicjHVNA2TzaLn7PnJuHlkcviwDaHhq+bNJ7XROeNNIZsI35T0zkuAVVdzT15tyq
UHKZjs8kSn/CYD/9F/e9FEdrtn6bMv7ypIvGrzwO7gDg0F330j07bBXqCKaL6qnpBBhg3u9sydUy
kHUS0BdCxqX31FOczYx3hINz8kp6H5pyO/wqvHJH7IlfGNVjMelPyWBeTJutYVGXzOGnC+1tzh12
0sS1qBrCvspqXUMlsYp5mydh52eNo8ofPK7o5hkVQPkq2RiI4QmJAjI0fblRurVC7ZKVoIgyL9hY
y3CMY4xQnAM+cAP+LXYycwZPCcKALUemlPj0qDlGuf1iS3hiJWVIJOTLR1OmjyFUkrjFGDLiQqsK
XMCTAYliijdm7hzHqYScFJ+XsfyqXS7xwglIVyvuQo0FzQ52GNHq4xwMAKWHu5YY9goifL4Kwgyx
HjGMOHnqW5TJlWMau7xI/xs8S2BtjdbiSsz4U4O8HcTZTdxdyZqvBeZZbdrNWG6Jz8g2HJ+fYocE
DH4uVYy9rhaGRnyEU3wrnOHG9etch9zDgwJexzJwQyKJGQVndRSJ85kps8qkr0O95wgz9/M2q0IA
OENydZVonY7nNWaCaan+bIbln9uAGjTFNgOvL4AYl+rYLTPAC613mQbr0IhpKwHyoKzP/GyO7sh0
/i3lsMu7+OqSfOLLzsJC1+RIAjh9OVXxmPb9myGbnwW3DYl34waE0REp1dqNSy6o4eSPcflgVGFG
VzF6KYlBygHE2Wp/5r3H+fJeddUpE/Kg/k1L/becFqTB07Y1xcZg+DRO/thWBFQCvZxM+RnP9nHO
430sM2gtKAuH+ssQ6YvTiN8ik9chgZyV9/8mL9pWnXgo+JmJ0b1LS0KAVuhGtqbQxCSh28pOV4Ov
LhcyIpPlb5aIzTukzGim1s0onxvCJTPu2xnrh5kvjy6CNjUSfnA1Yawe+n/k/LyEKXmOs/ca5sMz
Yc1cB42aW/yAvFkdaIbhuW+xCwKRdbwcforZ/WQSU2Jcv6a5DX8CRyX6QHkwOucn69k+PRvhNTj9
Hw6BEN6IwgiwIXPxyet9rEy9uGgxjl5LazMAMbDmsx0Vn6YOASGvvypK1yEqBcvE7y11/ddUV+S+
Lxj42tEU42Oe9cr+um3BIbHTLGdieJA/heZzMyHybo1/E9HImsl5FWQI0Q7yEZf9o1gU/UPejYJ0
I5LXUCRG92pEaIYLcZ83lMSm4SVFRb0SlbxGYemPDdegyEW8KJI3XDaP9P33uhneSb56tRKV+JR3
CFd54K7deIAgh51dOnuSX7A7yDebg4doZuX0pJaguTvsnHROqBfa/QkuxpU+2tZoJuiU9SYHF2t6
EOrc/kEne7GojJ2ostcoUgly7VGtUYKDAVdbxmH0XnCNXrT5nmntZ8I+vnR36cqj0YMtm5hradG+
xJr5l2SuB7klOXblpEKro6t6Wy4rlKeyqRkgqWes4s4m2EtpuNhp6jA+6K58b4nEQ+JGkOXs3Dkr
XHDrJCuyJbdZXbLIUT4uS8nAgO7Kcc7C87siWDxfj71z19z4jfmgwEsonSO0tK0rvoMSw1JHEDai
gwv+f19MRDBmIOjaETo7Amcse5qLWx3bhMG3nBPn2XnJCbL+qq/kvmn+iTF4ZDPcz2FIqJX3OefD
tkjiT7JtLjUnmCJvn7Do4qhNXnqt8SPH3rEn48rJzurp2wSsq18H8eZneUFT659IixP+0+cIDf4o
Lolrb3r5tzjwt2PH9ziL9Qm4ZXVOUtuo+ndQvNF0f4GG8GVwiA6jx7ktvjkI561Kn4PzwoJZsMm0
3Zd6VF6F5RfH1gxITTBiRo7KEUtRarL6NQIJvFI2taQ5mG/qg8PanSroH4kgNBI/DhiJjcfVamS/
qurxktBtwGUC0bO66En3LSJ72/ReAxpT5YbE5NGCRaiWfuXI4c8S0Lhi6desKLrd+/UEMd8tXtU5
N+IIIANmsSKOVxtdTn7meOeYCqgdO2uZ6VdSSXbqDQoYwerT6oqZV7wZbXzmfUZYuuJMkj1JBgbp
VeUUvEwUAfitgNMN36iFf3xO9fsoaVBNmb8MyWNo6sx+yJG8Bcqv9pw+wqkDYv0nrZee82E9N//q
7qyZYEPI9LGZqvA94DiVhz6HzczBU72u8n7Bn1d7Fp8A4ccDRXIocTgq7Gi3GBrLh1Xttaj68MCU
RC5liEUeI9H4VN5cjM2zVm1j914BNlWXmTEaztgJVsYQ+VG23NR/L7C/Qqo/6m/rmXaCanGwjfe0
nHw1pNQZraOvIL2NQ56epHjOOw+wva5I/17DLFylYEyxqO2dufB5u4VDsmAVv1NN3kqHcA2meGSZ
a/UGeoZYV036qiN0DgDZqSElpgRg12AfxtO5jg3qLlDcb7FWndQjVm+REThRQ1WHkbEJDozq1nZ9
9VqJp11Daj2St5LUt0p4fwURvh4/KjVqvwq0vRF4nyHeOcmJWP0VjtCg6KwXwxmoPQfc/Lq7bWWH
dKHjJOajWXOENL8zocPnMr2V00XrUPkccWo76bukBgmXi+9lIJOL1NW++/SGnjJfv1XoGa2Sj4wO
/qQCWlqDcwg62yByWfvpx6+WDRn0krVxFryqoO17jwIivRvKbBRota2u6za3wOwxtDAS0KlCVemr
4WzbyUktlAThqTJZnRIcymKjO/aJH5da4l1NX8ezDlOX35is6eh8eHCROnHJOZSYRbDX3R+8/c/8
eTWkuLZxl+haHbdIfWLF2orFuwFMe07r7F5z7kCPzv3cxFBo7RdedXGWH9W5Uo+zL8ghAmOyWCAS
55qmXhLf1OnFtLsnlVplMKtb49M2v1V5YRLxzZqA8LM+qLfCe/jvE8G+D7TviYjCdKl3RmK/E7nC
xQCqgvs5pHCpGJqGnO55FF0mghj5/gglwO2uJk4scp9XitWzYiGpA3Bq5PZlYXaOY2rrODJP+kzj
A4oiLb+TVocbvhlziPd6PVMCdTgdM7K8Rn0iYLtSm59NilIE7l1dyiQ6lVYFT1fvIu0GCp7falIX
NLhNV16XOt6wPzzocw50GMQRtOOT5Bvjq0XN4nvI0XkvUZtvO+efelSAmMAFyW/+tx+DL7XaOLO9
plNNIezRs4pdTdQNAReXJMpJjmh4oDDlKYYuRXScaFu5rPEegWJMClVtYzzwBBabY1UIgSrpV8ru
Uc3LoaMQVKXWg0qEq9j74jk4NqZzVKtcQ/lFSPPK2yD+58SV6q3E3D5oEQL1S+0imOJVxvlhDil9
AFx3i/mRTISNOkWCQTswz+euOanjbqIB1DLe1KcjKYPlsjgsmOhXau5bPbd22FMJX26I8VXPa0Jg
OETkLU5C7ZKyBWiZvVWVjoL90EZgElvePgnjlrJ/t+dGBcdbqlir8NnK6nXr1H/FaO7UFWqytD3v
FSo2BTzrRa17LkDiain2lvkd0GDgTLvNa/PC86sYHAMnkKahB/TfUpIYD1XdbdRXAXXVAiVQdsFj
bVBs4Yg8GOVN95IfNVua/IUXAqKz9bz0vZDFteiBGs0RJJaKX01N9xSWWOsd3lB/m3kUlTv/Rdn0
o3ZYqVuNrzcUjtqXJZB7Mf1To0OtlaZ1R8W8muzinCf91TLxu8QUiVl5kbFBVChWaeS9EwVgNun3
wC3acj+DAfMxs93j8MzbU6Na70lEo5eXkKhN1WaezDOyqaPNYQFWlj9HOSpG80ldgeb/wsWSHT3Q
QxPQEODBzPw82I2o3bjhKsssEbik0UcIn7uU+me/lrZ9E4zWSoo9XtZ7X3aXOTTI/cCEowrthvjB
20Vj86JWHTU41MCuG0VQYb/O+24TZlzN2D3mzL6on6jeOCYcLhTxcsYma8A44xDVlxDgWPZNK3jQ
e6/0pxZZ4KBRBscPv6uM/thMLiGVlX4DhAABxiT2tts3xnBynL+EYhiVeF8je0ynioZl89K69m+N
kbcldxPFoW2ok+uxzFJKGU606ohw4RO2l2xp/oiIRhQ5bQ28lI0GuDguY5xE7CilZeM3bHaI3YFK
ZFuLBlpbpZj+VDaSdlqobWdhv088D0NRfPbS6SctjCedGWx7YF0Lh9roMAd3Dndn+O9QxGAzmnRL
8nZelTGiVC9dbtaAHZwD1WDlGoXevD6WIb6/GeP1SkyUJwK7Xas/FPHwNOoKOSetnI6GAsFvLBaI
xgYDQtlFXXvUycaLXMSM4fzgQeZKONTMrvFk5tDv+QhV3D2kY3PycNeW4C2fexPeVsveY48Iexy2
p4pHGw7aEUNC+gHSljv7mGx73RF+NxAIYmTfic76STSywgOIQ0rHp57Fb28i8U1D+mGzclUJ12+p
hAdc08LIfmA51dkMUJx8VfHw4gGioKVsPg9d07AQhlzoFckmxfXrNe8l6AOtB5LTZ0l7EKqgaUY1
HzBgHeyl8xXN4L48Ks2lydVtTGC3KutbVdyMbpnXRZsPfq4n9hqFM1oXYiHwA2Ix5SjrxcCKsDFu
MweGxmI3e9ZCamNhkz02C5Yv2QJBzqmw9K2z7bjharK+2Mj3InwVUBmCK6GON7vv/EBbfloxHDNA
c/GAmIVD/7cIMH45nb4ysumBugA7b1y9uEF81RBYaPZIpDT1GX8e5X6gJbKa6vHohNmp1zPqP6GH
whQl10QXYQkPNMGPy9zvoQF+9Em8KahgGi29ZMaE4SDJZcVWI7ZdtJsD4xy18wZL1vxcAAskRXzc
lsqg6Xpo2QGZlSoLRrdvcSIRHPHI3D7dk4J6ntqf3Clh+STe1lE3pKwTnDUCgwiR+DNl97XYoHRs
igOF0VXjGP5iuMrnR2CYY96zQryFlLRG1q14wqmB4ehNtyK/Y3yGegh+iWkT5qo1TPWuHv7RBaWh
TbF+qtxj3mc4qXQPb/ySo5s0P3Vz2YSV9trSmRGJ99A1+GNV2aRwjlmeMsNsbIlVdltIg29sMKiN
ph0I/cMKX8F85HejpPzC0vPdy+Eic7KmXZPuxYxoAsHO/JUmxB+gxF8vveWgbTY/CbhtSPfh2mG2
ue8QMijLBvkWGzWE53xDw2PvRP132IERMCRnclvD7C/F9NbG3i7qaUo4JEAAM3/Ps8HXJu+NFIGd
eupV7vkmlzePOmqPRt8vE+JAF+Pe6vnT1MIsJ7Ix2nZiPJHew0t79avdW8900/8Ajryr5xinNv0Q
61IU4tUq8SIvplj/F+TYBdmnrPunSWu5hFToQgegBowJl/NFao5gydCD1BHpD7Ovlgmbe6bsGjJj
wC9yIFhNeLyGYpoYQZPfa12/Aklcr7XJZBVZvtxk2LOl7Hrb/O0T460i8XRgfqixV+cgjfWJLhcn
x9gUIKw0GNzRpK7I5qtN41fPK87WwMcr5Sc36JSpmS7/Upg7dUaHQEwqBRokUV0AqDNKmm3UmjvK
12ZCEZAjuFAdqzZ7CJr6cSF7Qf0N0/qCuLrScoOImpbkTDb0GjyB6dxHUpwTCoIIVazXWhQQN0J9
N7lihyr/LbC6HfjNlSqbLRaDOyjI41BFemzYwkx8Z8lPta1dUHz7AEl9KvuHfIBiLmHtAtW4F8Xw
2IRV48+ypl4WX0aOyGrAjr221qcUpsd87YGcEh9BJDAxw3F4iOByajSQQmX/pGtT1VW9TqR+c5if
DsYNQlT7Q1fAj5/wG7pQSLpq58lh2NH5ugxadZChsx8KKD5igERQb9StQVhf3O22xjTQfu2PVtqy
lfXN2tKspzhw9pRnzqnEzxheM2N5CefxIygJDbZixbMgftXoGvThws+4QRISDB5GAyXoQp0quolI
TiZ2JmkvlyrGkG8uBvGsVnaMbdT0WXZgRD5bBjchzSk2uLfXATYuaKzU4BNS70MbWzV9ewKAClT8
hGiAf+o5gjoGYYAycH/MBk/wMmzRtFSR/dKNEw749tE0fpLZpKFGFAeUH9sDBipwU6wGCqbW2DF4
EIwwOmIiQ1xuxoY2fFK01+NbVMW3RnkDWKzVISsmeEUNt4YJVHOJ0ig8qt/3RnM7kkBoEaRkxvbd
rhH/9ZKqCVCTlTRuGYUpRiWwg4eaY1IfBqcZKYNuXDpCWdSnpzjzinKyBX/B4l4SYMgvqHFgu7Vg
etjv9WQB2a5AqIPYIFoJguueNsKjTUknoALP51SlDs0hETY5L2HEbu86q0EluWV0e7nG2LSD1eJR
DCF9TcrtzMCR37etL5er2joBAmCNxb9QHkmIDH3esp43z2U2bTL2FJfDVeP4tqc0m6RejxDqNcti
h8zkk95mp5gttSM4O6u/qIG8l7pFIcFS9Q9F04gpR1ADfdKx3Zsqm6Q7g9fFd0alrHUt9dNmq9+o
I4IauqHFPFJrhNGl55bNQgvsT63rPnj1yst/J4LnTfxc5UTcCiFusV3uLemdQYL51jwpIPL4yKYo
2baDdycgZ9XlW8X5tq6ztt6qH6fWKIiX9xQlEifIr/+bGeW/MIXAO1k3k9i5de64G6G+2UTupFHs
Y50Shdn6XvM71+NL0fyZ9vQrvMD7b0F3rXgHZGXdsrQ58/BXEb1rURZoMIORWyvgxNGbNgPs3SPJ
QPoaG0H41BffTo8kVdOqJ7aE53yOfRuL0lZ3nddIUI5imndBeop4iizR66oipZjxfwnC+WlhATFh
JQRojUCd8/BGY5OnAxyeMB99sHxwqio8Mo5ODi5rw2wjp6Ga/c6H9oSjKEzVm9uNJBAbgnTHCSEk
BJDzHIrogYIeGTGzl27NhLKZzOcN1dllEwVInYzuKEdksLqtdbSd4FJRXQEqfm0MRCVTsXdrgjH/
0y8RJCWtwzi57XvS2/dEOlxKYcqx91HpC/zRqurvGvRDx/QdwQs0jIogca4ytIJzIsVXjnSKshrc
2WSBSgGPqKa/L+3kyII/riDYgAgwiyetAWnOPWqDXRbQvoi2y9BRY4wBh9ecr8smeR14mFU+Sgoz
I+FoujzFzvKXFfELZ59AHV4km3N7MEjyYrXqrtgUu/ViZ9veCkEw5oeJ04uMMTVJUHPSJXfbE+a5
KfS76O5LWm5S3EqjEw4fdoaakDVLWMFVtiNe/UXffQ/eWPnN1GLyGs+xx7W1Lc6ZYVwNKznENT5P
U893U74OZy71Hw3ZtL00D20HSoijI4ENf1RSKY+Fy566GVyJtt/NFkF4eYh2XNQwGQZoDw4hacUy
YVQY5h/TUEdridLQGzNIqHXbr61Gr/+7PWr4v9+7fvxOcmPe5XYcfuUJQ1nqzgaNJLmPQ/xEh/w2
WERHpsaTRUhMSa9zjXuMzpHoNmNOlnIjnuGGIMhlhq0cY7my1p7curiKkYNFSStItO7W6ICX4wbA
3Tr4XHvfNPDMrTGcl4YCHbmbaVOQccI9fdEfBzoowYwKAT5uoY+/fdz9yW56mmuHXJkh9qUUN0w5
j32PGsaCMtgv00km2D6NgfzEsB0O9rD4TMULVwD6/C21CZgKwFj2Rastq5FQl3Isz0bAPERZ9ABM
AbxSvPNMxEeWBAo10n4ITwFJT5Vb/tVc+ofQS1c1x8a2K2+j0Z1IcjkWsYZoJM0w8oeUy4eEii0Y
jLVbYkeXxfTTtd6PZhP2PNTVj2m6G8fgKhvSstp0NQTOJO72VUuxwtAHzG/EJdnuVTAAVxSxqIl4
A9azyTgaCYRRYPFrLRRPgd6fGpIxJYAYvlw0PUZ1iMyBsgj0FRtZhh8XcHro/FB0c2KogyQCa6Ii
PXgGgNW21lXM+ecYMkDY5dTcpC9AjnvkcYEQbBXRRvK6DrTS1it2Vpy+FGEFaTTc1GDLmqV6EJq1
jiIiTpm6Rv+tzdnjxK1b1YoaXX55CrmFKhVlbwS237uaIHjAQ/t87c3jQJRsAQVvkiQcJvEJ5wil
BWfHQJlZKNmD1NrZootzWvZpFJZWEF3Vrwn0HH5l1ht14nZYCZ2IczS2nIoO5Swuaq/p0TOmQ76Z
5UzH1IZ6UpO3sCeyYEvLedcS2KVpKu6hO+lJycYbvg6R9i0q68Eo+3s7mxTpe+Md7M6CNMmmMIxe
aQnWnfq6RVCQvh7UK5A4KHmKLTWRv8xozG0DEJ2EOZTw/WhMyJGJgSm7M/Tb354PrD4ZsRUHqja1
NjywIE8RQBLh3scST8VEEREMjILjIaz+8pyOjkb7qFqEEcRJ71dt5IBGVwPsXodnQrUsuuZSe+sd
fOGB2BFYe7JBETV0SG2RPOXGQhKpcxacl1rqeCmpJjKtPjg1ZPy1aIS4WZh7vj2qq3xzwypsqRdp
ojhzKCWavjxWfPtBK+4Ta22B8Viy0KOd0sqtaVAcD5JyN9pPjRtuSrN9U5fOfkFzXWvUtG+9bv+r
YBbYrntr9OlszdqHmYt3m01fjT2DdVuW3Q8444emrv84z4VtzqWeWDZZHtUxL6OKqJ5bRA5uYwaH
/74SpNkv6u/W6IXWHN/RMh1LcvH6caRzUpPeHWnnHjZDn+k/c4tkSVav6kpaGvqxkSaYZGrRvxN6
G30Mj6NIv70I2YcxGZcMIlZT0RpEKKi52ndVNLTxOxt9WlrtbRFo68zq34mKKneogV7UyLUnjWNT
0QA1RBjDV5ux4QMjJlyR9XzBneBNWEeMBHaNjGTzJtrqo3Dqa6qTkyD1hDINFX7ydl3MDMpvJl9q
h5UO2ZfFZ7UFsW01LZWgAbeVdns6C58ph5Oadas1yHDH+XbVmT9hrz9VDYILShUlDRqaV2OSvixJ
9DqjkvKi8FUMHaW81nyozexHhNqTabTuUxLxkENnibZ1Ar4sN4EF4hciz4XjyTD3PyTAQwS3wyMN
7t/MKJ/LBEh5OY9PBZMDzMKzW6YXJETmekmmK+r6etOF5E1MonnQQ46jOJPBtGbV1gxTpn3WLJuB
GiysU6CIJd3STjuVC5HpVZVDepqJqqeMnOvDe9vrs49mNN8Z3LYCDrnEdZl7KYd/0yw+jUz5bWw8
J2rZl2l6peq5cUrk0ciBD8OsfY3eAOhpsQ5BU5DZxW9HS2UBFOwv0FmRJ0t0xprsX/Ol8tXYK6Ls
Kkx2EwtEH77GfB8F04WW9Z8+Un0p3TUx3OtpkpuSqHZ+TviSTcFjXnUfMoK43KOjHET5N2n6FVzP
08hVmuvzxSmGfT2Y9JSS8pawKje6Q9mZMlRjgkmWxryuuTxZNihms31MOm/cALJjGWKhypb6BKHt
XAhk7ZmkT1VuTDFdsXjSOVqgZw3NPknaLfLQLaLRjWlDaDKDZ24MsRi3Xfxd99YZsfqp9wjv4MSH
oPc25i034PLDG7XolhZo4NnuukxCDZ7OWec99Dq7Pae0thYnBsq6nedt4AzbRc/eQq2/qJnRdqOv
m7a/iPnWWdqrenE1YXsue1pTHKtheF9CdOymNjS0hgSOaqMh2TXa21V7cQu5xYHGj+i+anQfkiml
lv8myH6d2vgp8emjusC3YHX6PUkZFFRm7DR+SRFFTKyI3F/X6toH854O9OirRbAuaZOm1Xn0yJbi
OtSKoFvlBVgIUml1soU5/j5p2dNSWOusDw9qhW0W+6/ps4tgZcTJ52sD9K/k3CW2349vMXrEnAML
SSDrpEKoNKd/6iepFzTi27i4u5kXUz84j8sTTrD/ln3136qawtBH5WSnJ9V760hd8xAahRSIohSV
sAkbi1FlcmlOyxJMl5KG1auFagvrh28ya+rWepx7iwMw/8+nreGAwUDxW74iNpDKoWdofenQuShG
HUiqMdCXkDtfoTvuI4r5yraXsAnTTIAJ7bnh0VEcyhYVejB9zxKrCluo+vB86EIa9O4pss2p+9vz
7bcFJqXJJa15hlZFjSY2i7Oqg0aZc+bCtVNPi0smt741LxPbBENVOk5v8RQjunAC9M9BT02Ern1l
n7zY+/j/d60eSABRCL2hhvqvPf93NSYE3insldUmFkIy/dYBkQv4Dr0MiXNWfY/NtJvA3ja9Yi87
90mTX6W3UC+rNgEJCWbbfwln/swF3pxC1aok9/fIb1UJwq43aEmoglepn2rN3+hyZdKTI8do+Oy5
uRs67bcEntYIoM4BGuaIBO4lf0cd856xLqrNXKLlM+Pp0GjQVvWUVXj6HihUChYRSN+q/LItcSaU
RPjG3Kvj1v4IcqqiMpr+7NrL1hknMNQIu5GcSOks7CJ9/TMs7MODyjehNg6I8RXJ+Dqjsjqy9CBX
f6Rthh47WJOtgMUlhcswdL5lIQbjQU5Bu63L5WEq811LTvbkNO//Y+k8luNGlij6RYiAN1uyvWM3
vbhBkBIJ7woeX/9Oct5igjGS2AYoVGXevEbTm5+CDaSjWEgKHj3sKP5Oev7cdSXWQhkYjpaXf7qa
eV05vA1uiNAnIN+gibZ2gDoHJ9D3uJxwvDTOv+sGa2xEuEA/uf/Yu9qhNIJrJYmxdtTj7WUeZOWg
baDV5cKyf4XAT0m3nL3IP6sxWNXtFAPKTGvdc16ipMNNb/ojbK6ovdiBth75DJOTrzji3UqdJqPn
5kEKajomSBhN3NlNscdz45CNIY4/87oxgJxlxsMbetSvNkPeoWV/Fkc7jvUJtHGZP5u2+Du0xQns
GnvwPP5iHoaUAsfDxF+XQfIge0HaG4/DqJ9KbzqaLOeCSbJNTrdfRhtshWk7g69ksvZEZF0ozlK2
oTDJ4Vs7gHXNyq3pXQcGb/QVd7oh85wqe60We1333jpW40fTk1WKjIEpqcjqMGp1CnUMwvI8RMZL
gxEG5+eLdFqtOKoS2QKQ0RrEb0ll2Aba79OcNYTSShX6+ycpMHUQYrERhftUs3ZyBwpj2rVJsQnn
dqPXxbc/tE/IYddLb+05fZCo9WuLoqkznU0YZVfF5/Ki6afzp8ceQD0ZjC8erUGlPwONUxSk19CA
XUtAR5iYPG7FbWkgV4T2M/SsU8iOlruM6Kzhucc4RFCexs3Il4QSZDxKiWvzbGl+etUhxPhsy8ZY
gNI6mIeDy9XhS0VYwi8OFIdcU/MTuGAdmoOHnSK7E8nUxaJQ3TD76lkS+hhUQuIkc8ZkyOMY7CF5
vc1My9lS2o5GD8WbhdZXjKUsrftnTrO6Z/RNS+c89ku+qRpPu3NS46GnM0iD5JBW7T9nUX8a6toC
iTkLlRY3ad+DFHqAfAVljYx1M2zy2cPj9Jz249lPpl3MY1kArrGCoaOvcV07qDo9Epa3L/zqPXQa
fZ9QHY5luE/k5FL2fnAwFCj8TWEl853Un0uvfZY969spSVObW9Cv6SekP8Vf+JaZGoMlFvlEswkq
Xo/Nqk9qZCq4yyRQVZNiODSp2pddtctV/GzXeCSDaOkU5ejqHtjXoRxVifuqR68WfseBGUJUnT+w
ibs3tf6BpFTAuRSfqZ5ZV2UCBEAQMvT5kDnB1eNbZr32IG17P4T7mKar1KZ3HkhIPRnh7wywU1mV
I2nenAXSWCuthXJlPDJK2Vujjw9Pht0MvPDe+CMPFiLje6PN4SkuMHgi8ykLkOEx69Ttcu/51vtQ
h5c0Wo4NueHIIon5EMdSlpxVO9sqDx8mzDJTwk2yVAGk+Ew6sBeqYIfy0IzMFsIY6p2HpIjHeeb/
ydB7nHxT4lHJmSbxvUOmGDOwJzRoC44ZDdNbVFcXz89/RH5Mqb6v224FAE9qN2t5zKk5AEgxioDp
OT2rwuOiJWvpFd2iffSgQrEKcuYpasHsNauht8TDGorgVro4u8Z1HHivaYxV7Sc7qSJ00Gj62cDO
vit2iUAUJ/R/hVNeBL7PzOgmQ4gyce7l/hFyRU0YvRJQspU7PpToOayUz01qAFsho8orSgVkmNm7
HL9xqt2EESZoccZTz+PIDnjPJGdVDGqP791GFlXW0BzMxWs7ZQfX7858i0owlDTfyNxigvgiT+2g
M8iEKR7XiySsi8NqiC855kmK/Qri/L30RnA/QMqXN2cID0bxV1E6BmQY+KX5mUzazq7RliawRRMr
fwPvnTLcO0Ha8TNANoNyOeGM489jv3q1XOlQJTrBrXah6a6d6a9vQw4EVcPfcNlIA68r/wkR5Unw
gNqyN22oDpiLguGOf6VhN0kpnkz4ttpifIVstoIGSD1fQr+WjlNeGOrak+HlXwi7tzInQnGM9VC1
Y8uX19Wj8VzmNEfCDKfM6YL5qzaCbWkgugwZl/sAOaq1PhHkbuRc63gNuTnGAg2yQKMk43zfTXAE
Ldc+PMnaMI8yN225hMJWRQi70+z0SegE1gzhkmuP8/bWpyVXqt7IvF5KZNgR5GJhx8plRWW+ltLU
UPo3esU73Lt3UUlOLKwvYb61Uf/YRfPFtYDOCyLs228+u9ynwVM7WlwUv6ixJZKOdwIUXffz9ANj
4wcw+d6tp0eBW1LLBl6F9id7gSq0az0lPaRooJlxWBhHYuKPhgFCVpkfcgqknAenR73z34ITMiwH
tVwUgd714q8zEUdaRX8mEJiJXbENtVMIdmgyZvAl/XbiuYmmXe0wPJ6mo5YUl6SESCs75UQ5EMT5
PrarL3+JXxV17VxUmxxTZHdaMIWKkWKYRHVQyHBtzOJv6aWnNgk3tpmsdWKw6zSGMhLu8A0HMxgP
ctgalf9iVUQWhJ39nUfOTrZ6oyOXGg3vncESqPLmn5WhVRmHVzdDmWu6f7OqJ8Rpegn0BwEbOiPG
nZXxluwMcsOMJcK/l1kiFY5UKC0HhErNO5djv0qnY7nYn1pfnGEhnNwJwkQ5rEod52eGTmUONy1z
H5BS/aItCgC4EJf+jitBfvKrw3MRVDyAhfvkN0AJEuHzh42srq2XmMs9RyhicSCm0l9Ae5a4Znbp
rdms5cJAq/v9IQ9A39/HRMuJsfnYZAAZA9YH9t3ES0KSBkdl95JBq2NWT51mr0zZFcJu2kqN6qt8
LRkBzeCsgqy7OHrxKKuasTmWwg01zbRjQbKnTF5wr7Rlu3gDvNTxzZzHn9hdLtDXvlDsPHVwhGzL
33OENANOh2zCIVdCerTBBrh1eC44Fk4zB6QJoUzGYxbZA6393SBSAndc60N3jNPxwhPiss6l+ylZ
mhk1tTMvn5YtXD0C0EH0fDs+yN/BQ5IfCRxLNQxHuVQRgL0MFSsjOaDxvl+8DC/ZxjmEY/tbFko3
5TX5I8fIiMXw1AESIoX6RQgyBJbsLnLW8ylM8DwItSbmIV7gYtjMxkLxBqus3OstCy8TMwCSv2YE
jIzDBZkFQI8JLLe3FqMpnljZgX55vRUu8FSaAwCsVXGIuM0tmzFNoL8x8ClvVfMkJ4TWigsJ+RQU
yWbwkxqA5TC3bIDVCFRtghIhKwmX1cPvEogR5nEyhGSfpD6BMWiK8WiGh1xbb/IaY8MInOscj95e
tl99sHZyh/Gu3EWRdxrz4XNUgF4cn3LtbhHGt+Yw3iM3eNK9kfgS5ifBdJGdEhqq/OBdkpInh+0t
5ElZ8uwgNc1IFySfzffblWxtrF8/0nbSHEFA5j/nhPRBflsWKj9kkfBDp0N28u53LzbgtGeGvrdC
AgXk8wOlI4Ew6IzomeNgnu9QEphssJDELK+92X62ZXr5EereQ8xLUtxhnJFxDjG1IaEm/pBj32m/
ZU2ovNrp7H38Q618c/SGrdvGKQZBFwTUnhT61HiOl+LRNepPKdwHyzy4ZL40abZxppSsF26ZNHZy
K03q5zzo3kCIO8m6Djri1KQDYnZD/NwFp+89Pwyq9ZyncjKrM7YVW9lt2kA9yyWyR42JNGBXVjLX
1z5VHaDMjMjcsWHk6GtSqo4RfaiUKUIW1HAfd+s30+pIO/DuqwGBIyNbaC53AQ0D34L+8FXr7KvW
jDCmsekHWQMHVqeRMWfA2F8qIB5a8rrARWAOBmwgche5t8JvmoJpPUhPgaRGrkBb41vnGpiojMW9
DNK9qt7YFawa7jrVTkC9KLP31s1XTuh9lTQYVfR7lxWTPPIg6BX7NxV4j6llnbUFohvvHDM+wo0f
HiNP60RrwHjatywYeANPX8h/QB+YhNTDtPZkSmuLDtnZUeyepGxuzL0dDZd8jLl97N6UhGTT+SVf
jmWH6feVbasBnvltNgGULIYbNTO8WYIUZPkwcx7xKeSvsjTdSI8kn4MXKlW/U8Dj9DB4X99Mo3xW
/rTVecbRFJSA/ApFR4Vez4KyCk3iIV2QPsr+xvDES3AbsekTSxVCjtU2Tvfi29NOJiNdTjzzGJ8Z
Wl1lJw/7A4b00OLlTWuwP9y3UXs64Q4W/XWBRRbLRqSqTWO9WR2WIRQRrDb50DLTn8p4NfU64+4f
aWiF51OW8bVk3mKU+cagIq+r/iJ/DoDuWS8FeKJF3+BSzOh6fZBuBGPa3dQquofq0NMD6F53nKv0
LGxVGmnwNsynDqQ0ILlFXwA0x4JhfHduuSiyvWNZhsFEthYGRTmFVz3I3kw4K/zzKWxeB567lgmU
LCY+hTsRhA1MVrBNyVvPnXEQAIzHGSVXdlfxkZRjX2uOUgSU/2LD2GuQFcwRHClNYY4m8dXNXmni
+2rEBbLek1gmj1uod+gyp4so27oWcX6jnuSBh9as8LBvuaU4WX2mkJDvEAVsZ951gWfHr/bsqj04
nxxIBcIlPmfZfKbkSTSxvhs5+ka+iRxEfqmvhGHYaIQsDekairLJnkeZ/VaanE/da5o0DybVlPx2
YL24jvFc+NnVBPeGAoh1omvVJ0rTzGneq8Y/mIL0aYMmX8G3ugcYhKeMJkuOXqdT//RCgz6DuT/n
3AgA1C6xiFoAe0iZJwchBAPoznJJhTYin681KTNluVQM8ngnOzEf5RFNgTV1ys2GzqHliAFaPEo7
xxYsGitZvbLvUOg/yiot5/JSg8z13Gc5e4VZWqOCc6PqsxyDhzwcLilhGiuXWSE8yeS+BAUxR8AT
KB4reXpZPKwC0r//aYH1V2AzVcDVtoHNeoJ72SdxPpvf0pJ9ymDSn6NVYAuG9bw8je1fbcLYuJ0K
SDmUTaziduw/9ViMLRJaOWblE8knsMBOLTdYHl1GRXKCmH75ovAG0aWH4R1n1PtFUn5VJCwrG6Eb
J6qqqYNSJC3lgu0hanA5TiNOSZsUl8RkAAAxyAGM4aXZS8jqYY7YfbSEmRrsMkyHyE4Ktzk7c8eu
zkWcnWHCQxUeIju4KmfAqX/94m5lG/r/Pwk6BnR09fIeXJmWosnzqp/RgL/JKu708B3jWxFWJFjj
9+0zai+BBVkbJRE/Y6SuUl9ynIGV0BJIk56Sb6DjVOSnB8tNHmJt/iX3ltb4AqV9N1EMLlP31x2n
ix5j+0L7ldMzygoYqH8Yuz43CESzmGAmjb47J4JG9h09jaRRU29un3+CmF+cOPj3uwjiARxPg6Eb
d8t9rQiLSsdmZ0buU2ICbVlYUuHJjqcgIzsj+JEnalGI72ShGcFRwFcvLT9nl8wNBVLLGg2xG1qb
HQYjsu5TTgAuv2CXskDl2itT3eAJedZycykdURNvZInHPhYWDQakckJKxSjNXBj7F/l1sK9sKR5c
oE+skV6ooTY2qH0JCi/4jGxeJU2UHFmCd5HitO0pzwSOFpRFWmYBk0WODZ3kPqCAzDV4nnJiclYx
LkQ6S66LwruPeYYH2S0Rx97eu5LXCYECNCHK9XOtkVk71W+Dlj81mcICMDG+nNn9yjzcwTpX/yfX
XDbL0kmP7VDjIdUVK9rEo1MkVxpYYm+XjU+flcTGGSntX9wuwb7Mx8LtXsp62Y12ejBs7wk78EuQ
h8Um6vBDG/D9Wg1lTWYUs8jKBP7VxvjQNeX3MkA+QAHWCVXsNDW6udaSJBHBPAiVCoC+URWoADcN
sF+TSwDHhZVv/8VWeN2Ad3AL76m/Jzy6hDAo9TOLUuqfWQQ2Duf1pUJgJMh9ouaAhsc4ghfjsbHB
twZzyXYzNoSe1rr/t+hDHEJ8mjyVY3WWb5d0uSVjNt9HoXG2YQ9oPDZyhqgc5X9WYX8En0ub16bh
r+phfIkMuMGUHOupdI6CY0txDyX7gtzvqic+0mG3XomEvuZ+yRdolgKLiGQrFRFPHO4mO3/szsEw
w8rzMVdg7MkmXjnmBpOXeyoG+Vb1YoM0Sn/QrEjX47/wXiZW0ogxYpE1TgEqeLZrvIaFefBJPuuA
fmQGYzbmxqvfhFkowyf6OJk04Mm8MnL3V+cS/Kvd/NX/RAH30/jmVV5MmLx22+6kL5CvC297/6v6
T2fIyhxh2Ko8yOJ3LG56wmExUcpkzYCGNFgNy/i71GUIVeNpxHlDBUx9JW/d8k3kbJC7FwbxvT4O
96X3b67CLdL4jdxcThd9cq8o8X0U8d233GG6GAh6ZDOi+nNd4qtRIQwM1Sov38koqJl5DmRXyzub
Sj85RIOdgFzgUq2Nt5rBhpRHnJZBwuCSqSs7WsLnTfBRiyC+2PH0kKI+zuuZAYoI4Lg5g7sg7MYz
LmMkHlebkoBhXfXHqXW738vJ6/XsLfJ97LZ7ku/Y1c53aFXEmxKyFTXJKcI97c4fyxe8qa91HH5P
PteLkBg44GpodyBWMSKDrCGNxzrGfv03yk06n7Q4TL6mk0VbQfGxH6VD9ZroVCcmOY3JvIpKxMz9
fKyB8lx7+CxCgO4Kt5BswSREpY84m3/nsUaoz4BzUhsQe9IW+njnVNlxhiBHTvU5WcA6PagyuBMG
frxGaH4b3eXJSv4lEQ6Nw9F0Xx3OWxFB4nMKVwtmIRIdtlkbaasfLjvVdDe59JrerqA8kKDMRe8/
/LE4Opg0yJhLMA2OlCgsMXgaf2d0hTM8O/im+I0DGqs9y1KXdUcpVKsBk1LqZzX5146WofBJwhEl
dlpHL3JB5G1DYMqAM4bXtUc0ck7NuJgp0mLjE88NzLub5kyPU7Oc5Qj7nX16H5Rx7CFFUJ7kfO9A
8OWuyf7DAGA/EEU1mFgLghcy+aBHYs3JmgRlUFAmOZdlF5rM5BHHsj3YEjTLQLStBtl+CpnePEZ7
i27WMNQhga0SNriGy0CznKeTZU2knfFybDhPTa4ROY8al982ATkqqnOKQBZmZ2Dxjrnp4KTyiKZJ
iFcqkizIR4oGrIqXPYFLd3wYuMmyeiPTx2kHKUJBDuRwGqIIUgLWVswMHyyY50byaXn5WVXuZ6fb
V2K/Kby8P1nK3eJKcPhuWp0+n4rA6NpLOjOOKIeDwRkg04hqUpCiwbkymY1387FPtXRFinGx7qcO
LcSAGgUXyhsKhm019h+znz+MDk0YNXWc9P8aypogTK2Vy/hT7KaWPqbJH/MXqYflDoWhBwMyexOl
J3NQwHvMTxvsqwg8HjGYyMcbMPkDZpXUT5n9EjcAY1r6h/CpH3sQsH9etoSzPUzkGNPxk32RFPlH
X5e018tzAn2ZxeM8DYN/ccfwzYVUMzEss8PpNih2fe4MG0gEubxlZgAiOCfcJaMFsh5fjT55h4zR
LVHDxbE+nb7940kRyo691BRfMyhxPOHK5kWIPP3IGO+bFJON2XqxVPxR9B5EUg9Vr12/9DmL0xeq
U311tejqWyxEXeRXrPSJMyTytH8apJAgMdDxafkFf7Uj9krsB1Fwlyq21UyLNhaiip1chyCDXl2l
JqFmI6c6RlAhrqctBx1255s4A5jD9CSAGJagtQIJCQRFR9L0nmb1FwUXWExY72CIHGbMiiyGMF4w
3xM5SnYVGyQQX5iu66X+LI0UKbRbbaeyOLW0iXarJbA8k6cqHB6ZllOzNzssq37E8zstzGUreiuo
kdOd+M7oevWiHFbMQild5OFNleRG6r5BykBcZFTB8dtUYvseF2I5MpR/o8H8m6Q8Qk6mLB7X7urW
M6RbJEdDCgKAjRxPNhJwfCX/uZB7MWjF+ofJXLlWPk0tDIrpjvicbcaxLvamZZr+8WYfwuGPPjBR
CxT2Sa5eJtyxYiUPJxm1h2TEHznRijeIoGhW53WONy3fY7VwhVp2CxHwzpPatTyQbZS942m+aRf1
YHj2VQdbjCz/5HCEIhpicfndVzE7WzlIAsv5rvsCazLVc0DghIRstErd9djmh4S7zKTxfoYcVjNg
bVzAPc3oOfGT7qUXbhcgex8YUFOKExHgb9OC4CZUyNMtAUn0FOoYvj9hCAvZnYOjufiQDpLHvh2e
iox876VsuPaF/jZ2y/OQ9bTw7Mhji9EgU538Xrm0Oj41BgTTZ4ALRdL0HOKRS0Fniy0lOHUkkNSJ
icIhSCHfZxb6qOLg5FmyiqrxUa6THzVHqx3+QPV+ylRz0+sMUyPQsB7iSZtjX4WnxLDM32HuvTM0
3OMpc3Wg2tmqeu97MhS5XkHdXrG4fJtGop2tKt5aOupcgt9XqmNLNWrmtpAJd7PO8+VRuOFwQqZw
gJG9lswP9lCCl0GCbUG5XK/ZNcabXcKj4u7uwyb443PQh0MUr3MgOPxvjvkIEoi5VwcZGvLCfuZO
ig1C5CSbydTPSneuPp5TOXLl3s+OPgLSuCEryyFgjCj0/tKGzHMy3Mz9FltoNPwOGOjUNM8eYlGx
ADSwvqRbme+7soOnrz2qEiXZ1I0a5k4zx0NbXHDlh6xWnmgvdwXcMb0LdgsSQCK+312HfnSOWqBy
7cdOqktd+sB4CuFbXN1sJAPwvrKTWTd/MsdHCsR7VrF5q6iq3Zwo1xBrzTrVPxrFpFjuI0d7hdyj
+I760lnJX1c4HN6FTZL9t0qVgwWpuMMlQRpDMaFGz3hCmYkPn06SvQWejXkSJsW508G/9gpopN2f
KKO0UNbTCGs4ozdWwRhwUestkPsz3tJfmg3bzagNjFSLQ48gIvbnoxbNh6lvt6igP2tyUGpQ2MGc
NKaaHkZBuDEGjA19zKImC9mB3vh7v7cfVGneO4ORALIgdjY6bJnKDyMIn6YQrZHl4JYDsS/rqYC1
k2zbM7OkbOFgLfxr25OWXuVbn4qC8O93FegoQLxjXMMVHJrgceqjb5dWADNRuBgwAOKKqRaSOox3
Co8JTcSTl+FFU8rQNobHP387CkuPHDG9ypAYcQjj9ELvVYz9nUYS5OPoES6ZGRkPfFV92n50wmfv
I6U9ZMmi0GCGSuUxv1X46wxBsk9b8FC62YMufiNODaUbKXoJFtkzQFKzWhnV9GKyeUipVqEakkMz
QQclZyojfW10nlKK0kI9dkP8txyghy2YOYRp9z6jo4ma/FDb3S6x5v2klccpUIc4T9YDI1K8PHxO
KKI8GWk16IgGqMr9fgSeQMguXhpODsudUX/zGWKdEpvO0dOst2FKH8j+Xs95+PtRYw0CAtCHuKwV
CkZ99SXPvh5HXyL8p6IJ+G3xIfDzaKeFEA2JIBBXAQfri27WVqpPN8lMSgiypiFzuQhYni3FWjx8
VTM+G3p19XN/a87LrkdA6lBCGB0xIeDiSEAq9LCZjTIqNx5kv/fVYxbU+4V/MY1QOVssQhIUUA4l
roDPDce5qsYTYHVgGNRc/I5MS1FeX92gQ1HYngqZI4ue37bFX8EB64njB6vqca/NjmWSvPtdTzbJ
o2Hk66JR91ykwY0PMnmMxuEvH00iN/hhiRsvf0pFGDMXnRmloMYU44p7WVY+oJ23LBesBp80H5Su
a+lC9V8CmUn5VyjwCSyeusHZBLgfxLYOCVn2le/KwQuuS7+NwEE78p2P/ap3fwRgcNmXfm3/8UWr
R/2nGmmA8uYJCzW4zOhB5sJ7lGXGfIfatOYC8GMmysO3i2OKvUXM9RKrCNs7iv2gOIpgdfaO+YzL
VoDs/99YQqHnXXXn2baxrmWmc+cl2ERONSYV7rpkfAR38GNE9tXQ4SUorWDN7Tgr791IzE6ib/HA
YNS1NyHwyBJb0O12HZ41HAQgGesBePn30sNcoGeJsWmCpnjT6DNnLSRZHkI8ngiarm/EcohLLK8i
i3HyiAhl+oBzGDSvhWNlZpxEQ2BeDEDgZeleUtokLpvVMiykG4V2uuImaq5/rUb1EngMTbNlHWAj
UQ3j82IYRw+PdUwdhsD9Rsh/4vZsZGgS8enaFBJLY413kvGMj4Te6fdTYXw7bnMWv32xWZLHQMx6
E/aDyZmPnL5f8joFO4zBnEa+KVY+x4VCapmcnzZAixume5tJp2y8aRI/e6oHtLigeqGU7TEfqPTz
BEUtq6dncdszivlmIkeW97IYicvg8+IFf0rgWuAJVEFw4vx3vR/2lTHuxP0iyh/LslzJs9oZ00Fc
gFL8Il38JLnd4vxSQysKbXVr427NBQTBbCn9gmuKw0qDA4eXzU9ti4hZnsZsSm4OYailnW7E3+P3
YeXb4cN+Aw2+kaC2Tbx5z6Mxx1RCY9zCgxgJxUr+pkyx5BhuKrYrjI0gMEK8K3cYGKxMONairLDr
WxNnb6CYv0tjRLvjm+ZeYqkAEPGzMdYj5wXOGhqmSmk+X8Sto7bODtJ3pNO8AXGYNAY95Q2Y0LUB
Y8YJeC2XyOZAEJcV2V6byfiilgIfIgq9g6+FnEJ+R0c6BZXHPaNh/EiwUBMrN6Nutu44HuFOC6IO
ZBHTbmHDzJblRPErKqJ1i5jC66N7Wd0px5VwRMWKUpxV5DKXpbv+vXe4K2E2SIx1fF7YLuSyZ6j1
xT5WHnJt6i8NoK94lWQduY2u/mlmHzbq97gsLuKNLoWJ+BOJJ7COa2XDUurN7FLwaOOpv2Eju/N8
9msjOieNB2ojXHiN7rR9Ai1OtWnlhuHF5L7JSSSfVq4/jatcLcWkJ8GDcqnadaO/5hLvN6BkC5BN
ZD1jI0g8rm6+1cDzFso4sVa1kWTnRByXs4dtmrtloFIAoZa2S4sXIvkLTxoByy43SfY1g6RPO0B+
lQC81UX+ukT2WRY4+qx9wsfLR7Wponank8Cq+dyVKDp7mXuOnHZFwN3b6JM0MCCLM4m/fnfb8bnN
tLvebD/BGNhBL3GhZCKWcHD4MOIFMZDlNxbZk+f6W0W6PL0Jzmghi9CxiWNM0hc+1ikIvZ88izdy
OzGq3ov1kGf2L/FYANCOEjy2CakF5YlJbXKMbexbmgyNtPheYdpCSOsN0A1cD06r9Tb1GlfDIcDQ
fAiYvJhZLayrgWEaS5tjL/aKEzT6l7r9gZX4qUIz3RVtepBL0hksIkf5rz0sAjVCew4HeDPAsjEd
5xgrZrXdCA6U4FDaBxHeYEa9yYaOb9vmuxnZYWASDqSV7Nb98GAa7W+xnKRNCLY33cqx3g8BrXGX
PEiFlg6EHifkj4d2TsZKfCD9eN0zgGUqD3MNn2YbVH3CSonQLqh0km8A35UmLWVtLlb23RHBx2wL
ywVr67rRzcfzzPKCf+Ok77TOu3FvphRCsJWtrdA8WyOs2o4BDOd0djJM7WOsCGK2DXzmyVmDs06e
jHJ21mA/4i330PcRDkpl8mWWRIRNgX3SuU5jrV2dwSzZNJH8W+fBzPaTP3+UmXEgcHvjYrKZYh4l
/9by+0Mj0nTBJkkPMafqoarMmCl4uh9n3Pn7hEe4owFpynZnecPOwepKDqveJjvKTs2YI1iDZo9w
qishEYytRGXfEyDATuSdmAhDtsIzberTdZXE7R07GxvudakSnIB8bFbaHzndLK0Vj/99hSQ7jThZ
G01fqwyHA/YHleZXLYXWhsWpU8b7xRir9dL3qDIbiPwc6qCrL+J77w7NS6G6dxNzpRlaNYyGZ/bq
LxK1Dq5CxZREcClssgeSDD8D6qkK72avJYIF9at408pvyvBQYZSJPzjTelJvwsXdNYuNGqqFz0L8
wl3IVlBn0cmMm1tJla/jpzd1Hj4nPppjnaCZcshPcRN/TGO2kyo0wpq5w2zJ0hhHp+MuZxfWuQqM
YM5JJEiSIo5Rm6BMpF33GkfBn0WVl2WIT4477kYr20iW4+KjFC0s3lIksJHn30WRtUK3CmAvfQaZ
GAv6y8zGVmB6IfYP+b6G3pl3arELLF1nlxQ0dVhhtxEMb55lpiZnMVZL2bU6Qj7vxYu+QeRrjuEF
Tsca7O6atARbxBntlaWic+UsLZHj0crWqWotswEFnaEGwp6ip1/pC3PTGiENtV9fG2uHwz1E6NOQ
5hpbU7jtaqO+Jl6UrLD+RYSfGBsfW18aoUc/GZ8bf0TfZq1IwIP0jLdynldvMXdnpjjhtMEqhQCP
FMsNa4nOIXbCyHkxVcKg+dnP051DHgqgCzQ0eOAlFvIFbv+M3qmkyHaY9ZzPGlRrSQAFlbrJT3qX
4L+br3e3BX+qmkWXmSGePEm0gchyrjJ0kYXKEezlyNqRtu20xt/kbnS0m+FLHK0j6gRc7jkAwy20
A6wl45tLCrzHm5SEdBMihF1UGOgEquSrmPCjlg1Fgnuc2mf0Q7KYNk4/TArfW6fbOkZ0UzQ1SyT+
wTkc6Akf98pKv83A/8oWYhC4JUiF/IUIGRTMd3qysL/284vheLRqfDzdHt+BEkr0B8Pr7Mboxgws
J2rA+cxNP1y7uupxfYekdV3DY5ixSgky66/b5k/YZfM8pHoMdEIVZsAgJHOg3ur4ydzrrSBPWpNt
jOZ7glIfmMJ14oiQrLKgAJpx2UUjRx2QaZ+doMdGdVj+mIHxpBspjrjasaqXV5MDhgiQc1AGBD/B
Ew6xYaiJIDTd4WZ5OKVnrGEG4jGdVfrtY4HAXMXx7urS2UnRYPiOfm/qxgFrrU+Y0owIrB7obdgB
qB2wetm5ajo5xKYo1v/Uarc052QN4z8jGaE8lQAS4C1MGfHWybSDx9mlVV9Y4AFujy47K+P1KDDX
0YiORUHNCpKJKIvZeXT19nPGICzgOjOdPdU14UZ20bBfzA9TRoxTxscZ6mHHtcFTANJmmpjnfO5O
Y0MrjazvI6mVidthdUUne7JbCwPH4Zq71XQX1BYil/G+K4weGGtC/R1bB8NjhNsTN3pn+Mx/fbdD
HR3RbHOBQsKg4zg6ljSFsziMUhjNtF7wZLaG7iHGEiOpaK+1BsIEQ0UrLYqOVtTtSzKUPHRCa8uy
4RA6bc/kw/yx8VjfFnp5rtoU7zKPYtIOsn0nPAdxqdI8qBElFCELK6NleB/H+Vsze+ywKL8LFvwY
MvrSvOYJyjMJswVyxG5B3ObOMQGybnmi+/1W9Yy5VvmTz/37xCA8Y2ccQgKnTL278yivItaNJfkG
nAUuduay2ZoGLHzBCPXeeJ+iN7n2pa9/aAoyHwE4bYUl3EgNJ8+dUWOOIzHGjRUeFzzvLeIFarzw
yxj3DwkGdpvg00eHcu+P0VUWGp4nMxsxPFk18wSUfkMrwEu1cOwbwmtYt4+mjn+jig8+WlYdar0V
6O+20l8rm4FYbuAmGOXlXe4228AGZOI7/fhjGMLq/ZG6FRLjVeXwVFVgA41b42No2vcOxP07LDG3
TZYeWsO/F9/CuQGBwW2fq1OiETFc9Y4el1CkfuWBJeBtfFcwlUmK+ECU0g7r0idZZQM+S7ZkD2TZ
LVN6tFJa8GXM7J+Bf66o3GX1SiraaAZPTmy9q5Qg3ao3XyROetC7rcuBx3O0bQfihO3ud6vsJ+tC
+Oahn7Qbx8W61aIH+YklBrKk0Hw2KvwQctN+CxP/jGFChm0fHiWMBDa51z0UvvY0eNq2tbVVWhoP
ro+ixu23msqOudVvqgGgDKjpp8Ix1Rvo5zTzjzvpL9HkXafGX4DzmfCB59Jlqo03UoXkzfCYDNFf
aDk08KQMt6xPEx8pj1TZqs23+jzW90qc7+ou+U5xSnb4CriLwT0bGti/U78xnfYTZ72RRtrX7pTS
5/9xdmbLjSNZtv2VsnxuVAMOOIZrXfVAUiI1z1O8wBQKBeZ5xtff5ZHVfSPRInmtzPIhFYogQMDh
cD9n77UptdBiIfpHBVp5jneS4XFmbRBcpui3hFExYePfYxXjvxP3S1+teQSVRTMmLJ/VOZV9xAM2
pSu3tqmxFlRLs5JULZuHO2/9O9+GOdhTnyH0Fa/hDxT0tM7mcdoFen8JajhYiwIGizm6CHpy8TjL
4UEGjDFktlb02lT6k08aWjeWNxVtsrMsCDCTUvLSQTFhsiMNDTlYBkXDzChfAToxU5QnA0JdtkwT
H82z+kGCOOlFbMc7ChV2Te+kN+znpsWK1BsBcnzsK5NKtqoIKiFt6qJL+i0aOBAIJpsqBXSbzOKi
ksC1uKxTECI6ifqXMGjPp95+UJ8UqzBiiL6PEe83vGrlDtXHbeDRsMRyt8N3/0ymTrAyJvsN63qH
W9W7MUq2hn32kZDxQl3B19cmJrsqURsYI74vcuuzTwYg4UiDeo8a41j+qEM6X145ghvxmIMHbrwu
6kcUC8HKCwLUaOD9TAY2U9a55zgP4TT9hI70kY7QSpy0PitZuwx9+Uby1kVUAy0oohmjVHc+kVpM
PTRg2VZZkByn4TwIsm/RnF+0HMts3XWo4Wq1fOQdvMLP1FNYss4iSQ2RtYR0axJbEZv2N0u633zH
PG/8pEGRWWWwkH9dF9buEw1pP7GwfbooVWY9uPcj9udxeOlZ9ZtfYjVGJoYhmc6JU2snSPg9tsEU
ooYR86MinRuWSWyJ192PraBDzgoytlEDWEX3NBWoz2Rmvk0uhTvysNUCqtVwJqtRXtatkoPnl17R
fPf79ofeUyXGvaqv6t556BM6x8GwrU3mIVOEr/6Yn9WePbBF6M476bjrCOvISnriQ2hU4oUdNidz
5p4hZn1VOezEwJ3XUfJISuRj5YuLdESxqspXZuuchvRy6MaGbNTKbQ8xNbRjcZoR0BOzgwBkGGEn
I8zNV4o8fLEBa6h5CN6AOPKYE/rU11eil4+JKM+M3kTm51ffUfcnKkMZPQ8QxKCm0sRlKJLsPcqi
e6ss/BNPEieFzv2MKB/0C8QGmTWzhqqmOlWI342LOeAPCETzWjDxrbQxfC6C/knP5rta105E5t/+
R6KXbT0Ntr+1erxMMqQmK4B2g1UiYml+jebmPiK6c8pyoA7DzsQA2bMbDEybTV95ovoFlTldMvdB
kzmWY6yrvN2vklgXQcmiY7AY0kp2mpNdZeZkb4VlYmZ0r/0SXSwrBKccz3NWn6kgW0IzB1wtYHkp
SUA4LzdqcmI396ZFRryuOxRnhDquIkRjQP6STY8TczU4PZASN/jGBjRl9I3nXp6bNOTeZSpfVdo4
NieGRTUwV0URcVEkQxkjnm63sBFDyt5baxJJ1TwysVGOiUk9wE8W016cX3MDJ77pn88V8eJxDEQ9
dN9AJ6cXVS6AWuQJNyC+DwHFmS4xmnG0G4qeTmq2s/3yRZ/kz7RUu03UZ8xm+ZlBiSlPPIpDbfDq
teVLled3fd9Qbt/Zcn6vCyyoKi7dFNCEWTXzg0tjotgQX3oV9STX1+6HFfKH6qHxg+jaqpvLtKAI
aU87t6LyPuvdppfy1RyA+Fqi/eZI7RubZ/jGE/3IPIofajncsHtihKTBk0oSzVIazLLuHj0dnK8s
L9BjISuJvB9J0Z/QqzgNWP9Nxrum5UeieveEDZuL0ZGUzmjRRNO2kvIrjuVpE8JBAnNpPv3xt//8
5399jP8n+Cxu/xxof6PWcIswtG3+8ce+AyxytANBD9wtOYBd9GxgfQ0D2Rx9L+zUPhZprTKFvxrh
i0OwZ4hmXRuTnRG1qq7WvjmkdMy1vbaU5dlMv+s1AgYnKdedFT0gWrtspVucMaC/6wl7KS2/Cns9
AYKl/ZTWjKYh0sgx4PH3ZP4xo6sCQvq9Kzx2TF4NbMVlcdWc57J+CY3iJpQpVXmjetY7XiFJ2t7k
OpVGtlnlKmvlU5RNhCvPvC2ztdZRRmkddxOn1aYd+qc5aF4CGd6aGe2PXHqoA2Vx5zQmpkwQ8JZL
ljAhDw4UhZbyMSanaZDfrNF9d1O6XnX5HFKxdZLhvBfBY1EQ8es8+HN8U5O2sXZt8zHM7LMyRduh
YdZUY45dBJ2qcMI9Ts7n4dts7YuVXuSWDxiXJBmm0Y7OiX6S+eaLbw7fZqu9inkS9JRyc5oVRJQ5
uFVieqSruCok7z4X9QIlmZYA6MocKb1X0bVWmJg1Qcq67WWdDp9mZ+ODxTlWOQM3F65f0HQBmvkC
3gn61JXjtM9W7T05kXzonOxO67oPQa7PDD/OGHBh2rb3E5/Ms8jMloVjc5lQUIDS+UlDh3Sd5j43
3B81e0syRHj6D1+UPbHh5uKasCskfWHINFp48SrXsxjtRcU2Grg6jOXrnFDdtdt728NH23MHzEW0
e53Jui5Q6m9tJyVBo94MklJWOHUXXlsdmS72HEMsQ91HO/dqh2+kUh16lKOqywMvGKtBcORxNvbM
GHLxPSwbz2VMyWrXGv1TZLsPDaBlx3tRRcBpekUJIeobQuOSPKQ0A2eK/rhR34A8P3wdhTrQF/OJ
tfiSuenrg9T1ZOeXzRVttbVrTj9GD2mX7gs4zDz5RbuOzQ5Ob5ECm/fVgoGHy2YPXfRsHQdSYa0x
e0zSGZm7j5AaUfdmdJ0jGe7GnpFlqT//eMfzEjD1Gv8hadhmE+LmbUkHV3kXUllu4wi/lnIM0QIr
ABVgwUFh6Lfd+ZyU504NBRkZa0t9VWn24aesFGD+8EUz1Avjq4vm/PWMkswfLQP+xXYKhmtLpXIh
ClRLm8norlyTPg/KBkxAyPDpifGDMgodPrbYM2J+zUm/XY25H7sh0QZnGwGd84B2EGtGpxcVshNY
j0rgSxQT1QTE7coZxkUhr0BdGrTYBZ4HZWdQF7LGas6ZOd59I6n7YqVRDjiyPw+f5967ps7/t/Mk
1h54udc6W7++F1hvrP5N4HkcpwsD3SVnzKKKwvUvWXJhsiqhElIoc4WPRdlkckuPTEx775Z6lf52
JlXTBsSgEnFrwoVfqQZYlCd41lNKPDB7KOCobnOZB7c9DYrMKs8i77zQ2svDV2LPmtRarDoKoxoK
04i0LWK7zeBpAIhoMJOczd3h9RlBPGVbfPhYe7/rYnkQlx75MqiJtzpSCX46lz3r0ea6sX/GmX9a
9/YlI5JdIy3B1DlVJtnDR94zWVqL6b9MkPnYUUKOMOEASjsaYtLUSSKriek4fAj1dH311C3mSo1A
2iaLmI9rnUxPAmL1rL3poY+oBD0eyCNv9z0PmLmYEQ3CWYy6KjWyCJpTrOZDI++HxDry6Xu+hLmY
zMpx1ge7arlOZB7Q0WDfWM7sRXWKJvVkX7vSP/Ju2TPuzMUkFeWlrNGLa/Rn4yuH7JihTc4D0f/M
wmlnNT4iQNs7H+jJH749+46nRsZvjxnq1xzWkXolIxWK3Ok0AQ0aU/mZBK1JlSAzDeFLR/Pn3xty
5mKGCUnpCQOXA1YMsS6AkKV6OyP7nQSLzpGD7BsNi8nDFBoRXjOjgUYM28MxPs2gZWQK0Xv4su15
cMRiQOS2X9uBmh6gtiJ1q7YdVL9STtvCSN8PH0Kd6xcPjliMBEcjuGG2mRRaagn0NZVp0JNHXob7
Pnxx25N0iEEH+P5WhW7Y9LbbjBn13zvxxR3uwtmomsrBc1LrF25Nlm6XSe3IeN1zZ8XiztJk04RN
xuLWDdBvkUYEWmcnCIo5fO777uti2tdKs0vqieuSg6Ag98VWTbfpWs60FgwN3/jhw6h7+NW9FX99
6pxmcHm7zP52quF2tParXwxnVNavRvptmFuOrXl+jcevDrSY4P18Ijkkok04ZMO5MaDnJgbDCpwK
0Uv/KoL0WTfSrRMb34pIv1PZakqtMtq++8tWHqmYkHmG9WuA8zLImk3H4DSPCnjI2JzoIQ7rQbYY
r0GTFl71CHnko2y9y77pj4ymfTd88f5AJh6KIDb8bWPjBUx0cDXhdGfL7ubwrRDqUnxxiYzFmwOT
c6p11sS90FCpZsaTss0OQxVu0tn0iUgwP1V4gkuwyBAiXC8KbHZIQn8C9lqPpXOuQ6iOjRqthees
4hk/lsoTNEc2VSbFkcOnuWfE/Fqw/TZPp2WqTZVGa1pmmI5Q6lDhGcrTNq8+Bxd+QOY5m8NH2jM1
GIt5p9JN1wrT3t9GBk1BM4y/95H17z29xmLaQcFTzyaATows8WVf2vci1BA3x0eWr3v2HL/2a79d
JBcBMPZtQrYgl0F60FmtlemJTzQGL5ynhFfApJvPhy/TnnFpLCYi306l3nTckKqAPlw362aI7jI5
HFlx/NqvfjUsFzNRZIQ0NQbb24KHwqYtcKB2k4NdeR7WKmWqw7HoRBklZuIX2Mc/u+l4XyvkQCm0
qxbYd6Y8gk2dwTJL22adZ/JVWaULuO+ucK5MzctOJbr/UenghsSEL6DcbirFa+ivNbc58oTtG1CL
yS7U9b4AaeZtZy849YlwKwgW+vduwmJ6yzuCV+WkeVsbaHlQdGeOKr4mRDgdeU/ue+wWs4/d2TXt
tYD5k8YpqpoJQQhNW0I5onVKLR+O6M/DX2Xf1utXdfy3wTvFUxSWIzfccvM3K5lu8qTBbRZegpwc
1o6RvkRRY546vzJwMS5ACo/ozDe3KkkrRpaTxQ7wuzA8kSQFtK35cPjE9lwCfbHUaQPwQWHFNZ5G
WsOoxRXN1Sa/VPkOVcjs4cPsGSX6YtoJnFbKNHO8LVPCN8M0bj0CeQ5/tJpdvniU9MWsM1aWVhDc
xWJnbu6cKL6udOc17sMfGGyP3L09s4Gu/vy3m5doejZAliBbyM2eh8SgPQuYqBmR3R3+Dr9KO199
icV8Y0RGUUYjT5EIAT6aztlA5p9lKP4WLFYFUaNn7CJomkf3JK4x47uV/jJr1Y2j0w+f2p1eaz9z
yCRxmRRkxkz1yqEeq9X2XRl0NwCnMRGzYoNOxe4GazHlJFLvcIrixI0GbAFpjv1jFheyoSNmJxnp
Lcl7gck9S4gFJkguicTJ3ATbPo0jJiip/K0aqwXyAEpWDfT3yUZVNECVfnX4uuzZv+iLaXKYrNrv
IpMZgHnLrMaHHPM8yKPyRmTO3cSrWesNtO7+t8PH23ejF5OZP8ZBx5rf26pAFV1YN0jWX1pHC45M
OPvG6mJGw4lXGnA4wfGjqy7xjFbS+yyN9imo2iNP2r5yg76Y1BwgDyIQoUPKbntW5s6NsvYK/HQF
sSDK1q3c5/QgqPmkj2p5N+FV1azmyBr760toe4sFlx40I5YQw8FpiEsGRmJcmGdzahypPO77+MV8
1Y1BTVbK5GxjN/1oYYwoDpyC7B8eAHuunu0tJqrW88DOlgK/fyiuYcZ5hMPyxChDiwrhGlGQ4CtV
8B4eudgADVemF15IQgRt7yPnoEbb/54MbG8xo0W165QwdDC8xVB2cqr4KMz1N8XRa0bIBQPpNE1Y
goPoDZzw7o3oMyUSEmeHT+DrhZbtqWv/23SXogobtYpGrYqyamxMxMLydjlaQFvIkRewRY6TMx5b
kn79kJOY+9fDoVeq6zYe7W3DpkMhYCkfq+wLZz4L8VjV96NRvh7+Zl+/hkgT/+uhkk6EVkcSC7Ky
V8AqtMatzeFP3lO0t73F1CHKHAVuyVstjJMdMrNzxTglxCjHrYjA12BOSdL8ZkT9kNLxjSYyqerS
eVEA0IxLm8LHF07jnLHBNlZ513HTCYAHuiWOjO19j85i8umcUFiNFcktgfQ4IfSfMfEqgTcfWdPu
u7aLeYfk9SbVCkNCT+S2VaP/oHl48w9f3n3PpbuYVtCa8TrHWratAT1PoXGuvgTazh1qNDCoxAqF
aDPj0Tzz0FZPA6kD9JA3FtiGI4/l1ysl213MPHMoCh10jNzaXZ3iWbA2JbeuJKttxkAem+ORbc6e
2+QuZqA8kVrWlkJuo56w2yLvGAyY2RunPfJF9twodzG9CHRUMXVbYGoekbYsElSA5uHbtO/cFzNH
XgurNaBDbaExXakoOzMmES5OsvHIONh3E9R3+m1qiooYtWyjOdu5C75je4MbQZwG6YoBdz8ctdvD
3+PXlvWLKdhdTBTlrM1xgld+axl2spM1sgl6SNdWBggZ0SkdNgSQJlFpvk8STijBPuhj860PBriD
VNkVg8iopitvBlR++Jz23bbFBOMOZewGsuWU9OTFK2lXZ/18ZMzt++zF1ABsr/cJF3e3OjlvgJjf
S5zWh09bjaqvruRiWvBaVLxR4ZPewIqxamtUDqJ47E3vPvTSh8PH2DPsnMXkkGpZ0Hk53cgca1qW
AnFU+2ezsI+sqfZcHmfx6GdO4ky6zZrGpV4iXFJg0E0dua1C3b8vLpCzeN5LAtQDGMrY+hFzoS1U
sYUAVCaMzNCXEtsG3it7RtX0k1CgEUU2toQSAsHEViB15UviVGdDih/S0S/C0bv2ZuO+t+1zV+UK
amTNH7mT+67CYt6QWF2HNuXhbtlg9QDKda9+OXwD9wwSZzFv1LnjzlnMR7Mff1Ksr0ldA3yoFoaW
w4fY09a3HfW1fps6wiDJIdtzjDnRsdsXu4w69kkYRz/nuhrXQ96+jUbdr7G/gkQhAxTAoonEUUDu
hd7RbxCEVJvDJ7NvwC6mF7/HhUF3hGeZ7TBzxSYNnWsJbvHwxxvq4fpqTKmx9tt3Hd2yBdE+8vk5
2ki1PyOEnFfluDIqyOyO1G9nWLG53ifrxJqOLP333cXFLFIhwx7mvnG3QWWeBK6JlxvB3GBt8zT/
cfibWfsG4WI6iXRNFJWYvK0EX0DnbotNH5lR3NKuA9QsVRYVuRdWhPehbPKTfK7PTQ0Hi0rQMr30
1vfA2nf1K9Gy77CekUppZJQlH5VKQdRwXMD0Qvc0uQQE5+F53JFWmVS3mSl+ho1xz3thgBjmvo0p
CHwIGEiNxlPRiVfs9Nd5jyOF3S+u9U+n1CtsgEReG+XdEEN27bPt4auwZ4FuL+Y7JzVLLBfgU+KR
XiUABMyE+aVbIeCuErKK8jcT6eLhY+17FdqLyc/uOpccDaA0XGDseLK+7brmWuB+7uZmQ3fsxtOB
1MxjQyOffhMojH5NnsIL5YFcWZzzPN3ZUXFs+bJnlNmL+dKM7TAzHC/YYXc/tYfozeBie+m4ATz0
fvg77zuE+vPfHp+i07wuMELMO55H4pcWXZENcRoUijwVnxw+xp6BbC+mvCnLZIkyNtiRa9yQ31Pd
lmW7O/zZ+8aHOuZv51+BL+aFRcgzMQj1SqAfNCiVGDERdAkuedvscdCI5MgbbN/VWkxmo5wn9Otx
sPNr46TyNW4MADlkmheRSa734a+07yCLGc3zXD7MaUB4GQRYZv1z6ileBhinpLCOvCLUCPpi1rQX
81eONrEd0oTLZqCQ9UwYir4TrHXQzavJx8aFhfbwt/nVfvrqUItpjPTNEe07TSThBI9lH54GMHWC
COygNoidD1u2h+xPX+geD8g1PTIiiWKoVJoxbfqoxEVGpDI+jbAAQ8KmBE6lIc+OnNyvL/zF2cnF
/NJAdi6qLAl3vj/elNPwrJdMuAXm7sw8mZz4WcUOkP6d4yvlAaFddqfAM3FRbcsq+BBOt5ZmcDaJ
6byAXU4o32Yah+sUC5qWQb+xNKqR1Sye/NI/Gx3nVZdEmlYqj0r9RrCaFmNwOdj8CSHXLzWTDorn
J2AV3/Wp+zTSbpeM8rbUEyjvWvY6WnAEB8FWua+Cq2AUKW5PjL0+4nNm/qLbANKFKkltaiWH6HHy
3BfDxPI2Aa1SBvZ40m4buvwrofcPITD3RitAWk3iDjoFqZP4u5qCFBgteq4c+WmJCdkrGUqu8dMI
JfRb48YV3XUXycsgTm8Cs7wqJvN8AM5LHhevDOgIFaDf7lMK61zr4x8yL3YKPBemzlnhWG+1m7wa
qAo7Tb6lcQH6NDBuJ3188EixcIf53C38F95Pu5KJdi2L/sKW2gmxfRbifazxxFcrzY2Vhh/eVO7U
hGWSW0GeQ7vqjeIix7HegNiD+jRiy62y0xEnVRzNz/0EuYxb1qmuEhY1Fuom7s3+TB984F1wrfzp
LdaxdCq/EE6Cbz2xTfgLAnJZi2QbB+R4dN55gHKqxIEuS9beKS7rOr3vXP/KivwtjVPrRMpqpxmo
isFT0vBttr7fX2GwbVcuNjHbEd8V7x/1BZS/FK+SkbtksGnahcoM8PBKdR5pocIqSEvQ05Um6cr6
8tIC/nF45GM4+HoKkIspII56XfguBlr8ajciaO5CiW9ADeCCNIt5CD9EVJ6WofHE5tOT1UvWk3Fc
VoQSkH9j4giBeNJbV66Dj86YWlKhw/lFdCaCr+ksK7SdacmLLLDejXG6LNSSRUWjAI7Dz95ui5qc
U2fKX0fsLEXjQ0Jg6ZJGM75EkJsJlvEWGsPIMOsqn0wMmf7qFsy9cTNbDpZlF3ymszFQehdpcBM0
9XMYkdJhd2BfsmjnJ260IoLyMubjmopCjYokgsN3Y7KeagwgR4WFsbeHlDWnXXHu6Gi1yQXatuw6
CiDjlepJ05DAd30CQ9U3u6uCEBBGTk3lrsPpThdSNY7sgfQtcJ+f2FivHFJ3QNxa8LzkdRjNl4X0
iUAHq7bWak1uraRk49y6912gnzmi5SqAVgH3iSKqhYxIBSRiwp/9YEfY2DcMSaf2XF7WxFGY0Any
VFwWsB5iJxsolZhnhnIz5M2JyP2bZAjeO4JYYogkeRj5a6M21sRrvCcmGHWh3+hwWpOZXPlpEhs0
KM/q3rSq3y8j+2dTTw8D19XgJtZ1cq3aqFJhhYA1W2hroLI9uUa3jWtypRyjvfbh8q7FLE4L+Cdw
gAAL8qXVGMii5iNOvfjUxG/coFoeazM7FWwy+Ju7tE1OgnS6azzWWXK2H4l84+l/iDTqramDs7Wj
ab+BmPHQ1t2nKuML172eA3kbcTc7spkqRWvLtbsOvlWokllwAFRwmYapP4tD81R3jB8qXtbGfZd0
+SWObPy0vFwcAKhZF1Dg0O8lCQJ4/9ZYX6AShCXMv4z4jYTMAXQycmieul5IMLSY7v3QOQ8NbVpV
tnyE1/gqOuw4lg/5dcbQgMuJsA/3e6vCQRHsAYao2ic7AyDsjc+isq5CtESrRoMHjBMNUap/oxOA
UmuYInkOHro8us8t9zOTxcXQtt/DId16VYRHVSOKuK7ci7IzPrMBR3LTtG/o92GrZdNLzpszZWFu
ezH76Dy+VsjupMN2X8t+Z8jqRsYWQTC99mYNGr2yUdxSwNw6zfjR++OJ5gZH5pQ9azG5WD5n5tDi
MkThMsUmmws33DqGeZaEo70avPml8glKyKwjr+59B1usjatUBhlxqshqA7kdR4fSQXuljfa0Ci/A
//hH1q57FmNysT5up6zvZDghXoui58BxznukzmnQffjzMeXiLwPQV2uQxfo4aGvPyIMUKRgIynVU
htdRbN/7sDR4eVVXw5Q92ElABMdgd6s2rimJ1TiZMGmPaXYlYvOKrIbvXWXdOegpEL2c5569M22u
hRVTP5Qk5YXBzvFAGCCLvp71ZhfV8tOW7XWDdx+Xy1ms66+JWT40Dhqpw68Ydfpffa3F0twdw94w
DDS5QRI/dNbwZhjuRTBqR3Yu+z5+sRZvczenkzygcOu0F2EZ32sY+BbD/vDZ79m0yMUq3O2ahq5o
SK+9cHaRl/dA2a3u2KJ438kvFsVkIoykqHsqoSC+ngW4J/L12GeGQ3nVhGpp3G6G0L9gb+mbNzVY
8NmJzk3zHs384e+nFrhf3J2l86IbJ6OQmRMCxk5Ws07iECoMcGo/RxY8LuvEqI+uAFPtDh9ujwzI
Xtoo0jY3bfJZw12o9eCQv/vBjTaQkieuIcLZabgCDcYPqZZsi+JWXQtldvYDHMzRNmYNhFFl1bHk
HezwPU7Ny9Cn56/AGzV+Vco9BS53lPtexAK7Geo/6w//+RdTXfPLZPdRlFONILBd/PjPxyLjv/9S
/+Z//s5f/8U/t5/F9Xv22Sz/0l/+DZ/7r+Nu3tv3v/xwkrdRO911n/V0/9l0afvftj/1N/9/f/m3
z1+f8jiVn//444MFA17Y+88gKvI//vWrsx9YV1xWfP9jK1Sf/69fqi/wjz8eOjRW/N//+ief7037
jz80af4dy7blemBGLFNKiwl4+PzzV+7fdds2LQ8QmLQMXdVX8qJuw3/8Yf9dN0zd0HUheXosQwn1
m6JTvzL+7pqGYXng+hxBrqZh/PHfX/72zwH75/342gMpxC/h2v8b2ZIiteEJ1xNYoW1b51MZ+b+V
BiK40jJvbJf9UVHjs1djSA4Q4oMMwJDmEgwfTyd+aNzCKCI6Alyf8OfrvC7Mi94Wu4ba28rpMITj
9c8J6wJTEjvnmabvyIIPNo0/Abhok7VVB/1lbUW3ownIKPX8E1dPBUGlFUFFOKnKkEQH0D2Gi6sE
M6x+atfZliQEpKamOayp193EXjafmHF0B4pMbn0nf+YNB2LFc3+aXQMAHcqJI2bACFN9NZZWcBbA
hRvAR2vCT3cZZBJ8LbbjTg+dUWQrM3rUdLNc2Z7/OJEZsBO4vtd+mo+nRJecxgKbv9tE4yoyPFrc
Xlru6Ou9emOx66puWGtW8Bwklf9Y+/5H2X22ngjP4pyySluY/XbKtWGt29OnSXiqmKtvgXGTmaFz
GjW6t9aNSruapbxOod/VkXAfzHiOttSC382Jix/i0Q8sCYWL2jqiDG81uFFCTEJgnYlJwFVhAT44
8ZogCFIDDLTE5ijHk1ls2ip9GMrMvLaDANh5cxL4U4cykn8RxCRf6ONT1bJ+FJrZnxG1Tlo830ZP
4fkEybCuXXZoxRhrJ8V1N7LIxibp9u2L7+EPNPP4lOVbQwKAXI0K16FXAFzk8JIlCCOc0Kp3hma/
tH57FgHu2Xhtkm9iU9+FXpO/doNP1lfzYWbsv2cRZGeIKvwNjwgLzBYPKfafrOAWWsJ2yQL9roHX
2nWiIqeyp70GMt7qC/0WV+w50paWvdi80ycTBiNb9JOuSbau0Mq1kDjxbAzTmyzIH8pKi9e2yDkJ
IkmJXwRwMFXmafQMnKm6AFwNHM3EBWun9CdLf0g2A5DssrLs6y5+MHS88wbiqI2Cwpap150LBWIb
Qz6MRizRj3r7vRDlpTk6coeIz5rKi9FHDpK3YtvGtuTCN6dpq/ieYlhpmTtv3Ca+GERWXHQlNrgi
sS+4JpsR2XVsEY3kFq56u7H0D5L72vsWQYqAcu1767CbXkMzYwsU88hFtgClIanp65KNDBHxV3FJ
MlPgbhoeCKC0JjlLYQSsXIBWq6leISR0QKWBgSRF1Nu6/oDNO26ByRP8SZaVjJGgEhxjG1RRHIK7
m5MilfNNbRhrK5d3Tc72sZYpZ9xm1s6anfbE1GGwlU7uYyX17kJu0kndvDpBDdU8yIGlkwlsJf4d
yo63VL6k8noYrGcfq9up1cXJyRiQiMVz7lis5ku9BZHDiQKXuDFShzCKCNrXZKtKB5HeWRP1NwMG
yArWAWm2TCp6zrqgAr+ZVcN2qNjwUubxyTYbqE3nDGrHerKBCxN3DWUkJuZMb8xL7Er95dxkWLXn
21yPOkDD4ZMepd9rr/6WjvJd5NmPPjCw75u5gxvOpTpTWa/SqchszAD0qRD0ICMhUBbR2hwmgl5K
mZz0Q0XQl2Fd02TaAhjK2VI65W2dhPFaC/TboB29K3hf/rrQ5Ec8V90udOKnuEjQEM3TSVzcZ5VB
s8aT42kpxXd88ASEBMk26HmOh74n4sQOn8se8F4k+ofBK20IfEZ4ao1UYlyqvDaV5NjdVRYJ0ibR
5FCHcMla9UsXWhQVAdlTy/fWzg87rPPdkExi3Q5mvU5wbG0D33uIgQFAE70dQ5zeAOHg/Uv8rdMt
HSX7BPMzQ214TR0Afc3YbzSrvfXEeFvoLm1d3Z5B/MRPmH9zNzr3U/NnlXjnpd09pMW90QoA+CiS
11bsfZqee4F3pNvYyfgQFsRripRdri8paqQ5aWnBdJoXc3OidSP9lp7kkMHFvjyilkYVdYrXO4BH
mPTUh1IyMPE6rDA/NJRB+7u5hEpkyOk6jgE+F0NenybpnYyLTzvyb1FR0ro3H+yewpPeGd+q8SbQ
S4LkzWSkZF2us6GcdiIDlUFC7EVXDKd14PTrZkKLEaSMNhi7Tt5SMaNauKkcjeRv+2dQ+qdmdOdO
EudTjw/eEI56kX4C6LDPIee9WFaNl1Gou1m0Gqiyt5D5Z0UbcudrkTgDww5fvm+u2I2G695KSAkc
cAMGDlCbqb/Iq7sG3jOASWCuU+OCJQL4K9P7ofPnK6G58kI3rLuxNUfsGsOlZVREXpf1d1lquzjx
vlFuqS9mDwllrtn6Zp68J62un7srTSdZe66DG7szoNRt0hG2E+PXJCJEkjqW1K9NAb02ihIXeHE9
nQyuee2F1TYbRXaWRqgcpOHX6ygHaFkF1laW4adsQrAqKNR5mLOLenxIIv+qyPR3s97lrUVKE2t3
vZvu6RneZE53poOdLDTtyYqSTy3jLYgZYhbWfRyyOvBL8H8Ghhq9QZ/a3/N92fiNeMA7z2FhED7O
gXYn+g7UFTB4XhNTrr8H2kSmqjB1CskrA79AW7i8RGRxyVID96n2I08gy7HiOJuD6SrhFXPZD8lF
EV1VHciezH0piYJjYxne4uXPm+w5eq47QHdtalGB8KEQMV5ORR086Y1D2RYDxGoc7Ntx4tU0z1ez
kGD8CZTtrpzIe8sIrtgVuG83hUNJYmgm8PvggGD7tKumKi8JjqM/TcaWKjkCwUdOs7FIT4I2q6CX
42VEnijkspvEiz1CfLWbRmanSY2w06zqTSILeCn+HdtAfxeUE+Htk/datCpAkWkoDJyfZoRmigS0
e5lZj07WnHYkhFI9D2H5PbF+g4UyUE+3i/cs6InWJjWNoWe4/pvm98hH2+9D4pMYF5NDAGTR2Lht
SZDczH0Jw+7CL8Nb3ps7z+hGZirzWojwPhxgtdp2cWX0HvTg+cPy6Uxn2PZPhmQ0sGZ/1/2GO2NN
W8ij9emgAnBi3E1IGBAggk1gOVjd+rkD4ax+neLuppjSAUJufOYQvoFzJ0eWnIwn2eCHV7HWledE
HcCOBU4UOtE2zWEGSq5jW9zpDajQkpU693faeH5TrSBQg5H6v8yd127kSLtln4g/aIJk8DaZ3kip
VKXcDSFX9N4EyaefxZ4zcwxwgDl3cyM00F3VUoqM+Mzee4VtfeqoyopMkQ7dzGpDQv/O6nONMrjd
uNH0m7oi34UJMUBKSXddj9SLTLGIUU7xbRPnA4wMIlkT1mqjBcKh/nQ3cec9aXPHy0686Dbx5o1p
dq8tgPB95s6bqG9BIRkkYw4htajQNkOLXdJzXD+dwh+L0NbLoBtXR1cvNt7wtSYdjno9a9Y53KA5
qq1972DxqHP3RMwRKSAGXB+yvVZOki/zP4bnCdAYEEi4oIbsYkzhPsyGv9Kq9ccqqYsD4YQtKWvi
URvcgxZ6CYApSjtrMJawhX2lqK0mQpqb1jh0YUVYDKd2Hs4uW3CIL1bdr4U07L3Rmr9TY2+URkp/
rRDjKBJEwE7dkqqcHzthrWQRvrmuJrassoxjuonAxw+DRjr53DfbxJJgG/R2k48D9viIklEvPqra
ThcEqQdbpNoTpX1wCC49dggCMEylNgm5mCumKuEc688aOoBhbuudZrJdYNTJE0RYl5Rrg0THzSC4
E8Z8ujLvJhH0KZnx3bSzeK6JW5epw+rfLA4dVxowJALWAsPkr7TvEkZmabhPWfxpQOxhGM9JwxJK
X+kdvrGoMT+mIDF9NKDkLAlQP4ljnkxBgATTkgfZAOOQOQdflRJeLea/uUNE9KCPORYULvE4I0al
MKNNf3PJhDt9wRby9a7MH8EpUiKMXM9E8mBMw5oczxbaNyv77ZvwKe214DjE9TasZmNd9Mgfo/At
TXHgNjzQ0KXOgvioDR47Z4X7lPhmt8mgfHrvOs8rFA2vQhUTsCGOwBvgm3tJ4IqsssmI91M46+sG
N+8mjlyC2hte91wbRhINqJHSqP9i4TCQtLBk1vPMMls1YATxQrGjyTfKunDXFnuht3ctIC2Dq5Ew
BiuRa3CAjGc9edRp3gKVv7m6uIG8QPdbRpdh6s/gyrzDQMpR3FZ3o4DNQB3VjRxPgLr2amjvRhPf
5kq+BrpzlQMRgqxI4q1yK7AHYHIvDeDeQQd03AxQgauRuAP+twSf5tlpViwFtLjidg/q0LfcSW2A
SHBB99rB8HQCDfNTFFek3mqoDLxhWDMhYOzV5vkxyX3+OL4Ko3wvsZRuSNk7u/OYbYqchQ5MAcDK
OmvkOjQObh4fDMbzesVdnbTNdz0zr9Y6C9OU22+xn/ebyQjNdSz5pDqWvQZos0M/+wlB/CsToenO
niQszaxckqGybE2Awtlxw6e2Fc+dMfa7KaY/mEfWdhZYp7qKdpBYGC7hOSeDd7lpPJMvjRy2Ku9Y
FgaWBrZXzL5rxc2T0kefPve1zmNS+8w/kdFo+7JxPmTtjSyvnA9zRtYotZy2qrM3ZTRe2fGWfoyq
+eaZ3bBy4mYn7eHZ0oZ6i/KfcK9wqA9UypETvwZO+qnSlpOry3qf12YmUK8MtsDQOPO22sCqBK71
3nNk+JBDn/BILbFK3Xyb9HITQ9+Jc9O60KKTU0Gti4FaPIu6jvylVR/MtCRKsxL+mBTi+M8Xx2Rj
GgojrdgAc7UXHj9sN5J85mjORwjCEwDzc1C2qd/kHB0TayhLm2MYC8ZZj4vo3djjl+0OWmITIdto
7tkzIaLbmUZa9FJvYp/1RdSC1g6Cs927Ldad8mBVJmzEvM037qCSde9q5XMpWAnFKVmBxkDamhFb
T2i0grWA67au0y8tpwM2myj1zUYlgGkTomXLAFedMrgUbUI8jaZjxzzJS5L35bUNDJCCYXBIZs4e
VbibduZAwxu/RFqiOIf5cu1LWN4ElPBFi5yzFCmPr+EsTYaTH7pIv3gk4+urISNpDtc7/8hn4itC
QUUfRIcGuSF7ciM8//NP/3xJbTJBuiL5DavROsbLl3oilpAKgDzg1NQfzBh+y+SUQUP6nkXI+kx+
xz9fOtX82z8RXvrQYLg42aFR3AaXlOu20Pn4lthbvcxOJSyMTY7aiYg1hAdQlcZV7s4AFCoVrUOZ
PE5UK1dtSB80k881KXj6TO7Wdm7NvR3pHRUAdA2m+AJa7C0T07DqilQnSXeBhQ0gecjMxDOVWCFg
MRU+iiWTVpbiFIzxAYEDMbvjKE5FwaKyjYr+rXi1Qi3dE2uNvixyKriEfMlcj4gnK58gLrfAFNJa
X7F/vcoJF/go1ETML7zADeGiI6M2mTxYSqUPsBLgC7NAjoB2duDBhvIcNnl5rrziOyJ/GMp7b5zo
cMI1KEhCGkUXnjJtyZMubKZpKpmJ85zyABpDXFWUk7ThpLjlBzeKNeDZKvwj0wjjsilPY+H0LxT5
r7nsjLPUOdRGwVSjdsb8FOahvop4rVc1Tu9jQ0L9Vi+4DuoB64teWut29gpCN9ph27a1+cgz/D7y
lF8dA5Eq3xZp2fUpd/Z9P6Y3jxoTfRh02TEvOSa5H0hINYMnEgO0P6ExpZvmhEigewyUVI/k7zen
wA1OdKMhKrqfprVjSuwmfou6oCRZyIZozqCCV5X9QBwFtt8QR/88hD2VPSl8u5r84XWHH57A4QUW
MzfVegyj5MmxRQ57Um0sBjDgf+buVA7epjdwwaepcHdKr/YiTsTVfpiUEZ+0Zqg3M2JXfOJJfyua
YZPSDxGjq9Cyi859CsS1NZtyl3H2UP1k+aPdDxlLwwrkV9yUvG/WpSq7ca+sqj9XBIDxJo90XDbA
lHC2Iorn4DwXycFJzPw4FdF4cVunJIqMdfysrAnkjkuiYKwf4qSb2H3xZQwG0rDrsrg6jvHgNNH0
2qSjuTESrz8xbPC5TdSlChLjQobCqqIG4Q53z4STfbl4BLdA4uyXkaPbH0JOPJrO9NIUz0ba9E8F
N8qhrOlAs7buL12V73QGOJH7h8/075gpd0tJskxLx3pLLD2kmETbppJHJDPItpTJ57hUuhLhkK/V
c7kNsqbYfBpxNhx1rT4NWsOJ3Zgvs1czPYmDbtspk0TyrosP0kE4P1vZtJUWdRWTx+kPF/y71/Ya
3chyOWRe8+YZRO9LJ/DpDqMnm0Z+6Irh7qTRVzXVj/0UhJu58rSN9dL1QCXGkeBv3qrsIad4k870
2OK0qb1+3/SDe3FzOlnCmIM+KK4WmgLdBe2aS4kuoGVs52QtJzMf+twN884CkLR2kuBn+RhXM1Nl
+Df9H47WazStu7BRZ1rvQ5PU0zEYFTjskmoiqOt7rE0LDwnwlCVJcM3CeDNmhkfLpH7rMmdYiNTE
N1I7ooR2rJXtLtvhAF8e1kZAYln9JCvAaBiMfJk9oXgiSiutJfRKdMxBS4dYjATZxfrQrOuA/Gd3
jsh19QAZuqVLM+IOpm+V0EpSPuekpmdznGrnUChtvMlBvJHFvlNBItCTn3rWbbQ/9ofTzs/8ToIL
yJRPTCnUXMKathYa/oRUbGYSiuBVPsJq6KfjYCYpZCQIOuN4dydteDV4VlEoVfKgkqY6KFDNirDX
GdrBLhQ1VYxHcvzYcpaXfUQKPQNKrer6dVhR2lXSuFqZ/uoYwWvitIi9Hl2On7PbwSBwlcejNniK
KL8SapgcjqPFR6S75IlTHHPtLIxfttTY6EFueWwpHY87aArNktVF+TkbNsSbwEJ2EpvhB6y8lZVE
h3CwzY0uw18ZbrTIi3a1lUGQmKLgYQ6QQFVyjrfcToTWp4KMxK44NkYlT26X8pgkWPUKLd3Y+vjU
mvy5TnuaJgqfQk8I0bIoFYJB3yMpM3Ztv3Mtmb25wx2UHMAgU/4TzzxsnLGinJgUabVkiNKTcUah
CoQ0D+zCJJRjII3OTeNhjfTqLy9x63MIaYT2MnrgcZ6ZZNxk0pigRxsoLJ5FN2AWN85tLJksFHwm
WcaZ+/8xZBLBkLMYaZSo52NRbcxeI2S6p69rGwcmxgIpohiyHPRFwdDMOyOHS+INrN6TEmhNkTNw
+XW4B08Dq5SNGWpqU0jHJSwcONFgArPhkO6tJHsPWH2winxImhjgpzXA6htz5ts9qQStt/AwZtOP
G765IDTqM2udr1F6ey+xu8/CYqSdp8AtY2/Y0zmzH85bVDuuqmFHje1a4nXYZ+alt83kpkxFH5TN
r6UUBAZHGh4tLX0tJggtEckRz3PUNMdBoIfyAs1a631nbfIyyzaQJUtWKjpwC3LAd7PVYqWYrF01
EJ6SvWDLwsI3zhyrhOog5Nh1Mv0sqMrWmWPA37Ba9doKA46hTYnZDuMizWFTq5n7CWDCW5BFjyrn
WyRukuB1J961AzOpSkPtVsZTRDky7fA1vbdxh0yHa2EreG+vBumZ7BD3RUUgWyhQmxvqARC0WCDh
+1mRbI8BPFw7FUogHHAdII5kod2nfma7ryLkjdOteNqEKVnbOOReplI4j2PELCqv8gdkIum+YZeF
fBijq1DUlKSV8Ynqxish+9s5i6etWRdqF5UM9wk0PWkMlBk928+T3c9nYpl4cFWO4l8ShJ7xenp1
Q6c1Jds6WVh6QiJFSRNny9rln192rpksOJaGT8x9/ET45UtReD9BMhL7ngvwMUG8qweqUp1V0DQR
99iK+ejY6fRnSE4Ub3nRwbrooJaK+rkgBvFIiIq17thqrXgH1mhS7vEkKPWS2vJF5xQH27RoZdvg
iWsyenVKMK9pPd+msKcssWpng7PFt5ndkt9PFm3dFxubV2ndcHqsjZEEZ6d213peY9oB6AmF2q7N
vx1tHq90uFOaRW1gd7/YIW9iqBhV9Nch7ZxH25t+E709Kwxmm86mnSdiYli7QPcaIkA8l+Q0maiH
OssepjGjU3fzn6j+EA9jpztfZVptCKd4a7mKaA+NC22qS6Yt2Prgc+jCHz2XzCN80Yb9Ago8zUjx
hceYgE7AoADK9yqOP2b8+01K+cjT3nBkV99cCFfGMpZwOJMFQelhcIonBY4svKdR9GH3TIHnJR04
dOxt/DkZ9UBqYcwu1k4Ibq6QCueoR+3hWDXGDZwGaEFzZv2oAqp1Zwlxjz+CKHfpbeZdWFWfsZc/
TwjKdhUR8XMP863IBFCcoWQ02T+mUnsx+ITWwva+XIdB/5CoFyFHuYbima1aPoq0nO/Awo/OBDCl
Vhd2W9lKnwiRH2L7x/7LWuWYKJD2XhbDp4i3IirfEmxn/iyJYEwUcl8KW1dDLjx3+gcGglt8jWFx
rJuCSPDGYDwnuoMVdQ9T0vw6XO+rcOgeigi8MBn1DAbBQpgMNLTuKw0a6AX0kaF5n7XkmDVXs182
gUI3ZxgHDIr5bTYsj7BEENJthMV3QC+ZKFTSONgXkvm61CZcJYUOBmOG9h6orylQRwu9aCaTp17l
tO+G+UaC07hjGCEXcgzEJEiZfjNUPhuwAyhnsoMBdq3QOPFRdNSkbiCgYGaMNJNmHat5nU0az3yr
l0x6WL0lPBlALCc/KyRjiPjPmLZ3K81/9WhkPhEcrLDt1tPU/FGNc5Kh0+Hem9/6yNsyz35S5jXV
xd8h4umbWq54j0Gb0twvTrhLgvOKQlL8AQHjWlXlAy7z/BRyASlT0uXCgsNTuJDeR3mj6Xmhj7+i
AWZZaV/0ZnzL1XzIq/5iel/4qREttB+hFT+MU3vTVQ/v0iPFgjP7t8zS7zZjNdcPxW5kBnUeCTdi
OVQf5pj/U6lOmjcER5ZHWFVqqvNBu1j3nJ8vYxVFJDQldNWXRFAPW7J2BrgMgbXz0uKbyIFDFfQn
JeuTSuN72Iy/Eo8rCla2RNbkw6+oLns3eNELxvqyb+61S9IjqA7HfbQL8xI166VU2U0zkgRJafFQ
pVuvROoJ2nb52JhOh3r4I7v2Me0txeRzrv0upGFo5LrJEtvvUSettMlZJiFcfkZHkcMahxkr12V9
sLhK3RlgHeumkUjGJey4Kog4XxCU8zCBSi8ezfnsePWJUmQ4oqEAJEifziOWiLBaQXqFBGl4m26w
b+2YlTvpRBF4I7GW0M0Z8CGeqCb+Tq8s0fXae1nZ7kZzFD05qu2szwXRIdz2mpZVJECwKm3UPq7R
QQN43cchD2TzG1gFP16RfxfSIpuoxyi2XMhwRtZF4L0FzhzSH5S//GvkcUz9EutBCHn3nMmfQF+s
66w/O1W1kcp8sqzqrVLHzm7/eEQEMWKz0Q0bIO26Zi8MiKyz2e677Ip7iZlp3T+1Tn0Igff4Os9z
J7KzxN/BMv8AY5rs2pw3C9wAa+Y/qaM/g2vbdIQBASws1qogTlcrn/DXnBMe/LiS257Y93mgm23M
SwXg0ejtjRdWES+kfmVFT51Q78sYm0fCJD2p3kxZfMRuq6/jfL6ZWTX5+mwZUITWpWfcEvkIkvgM
PVCYBK6nbp/jPISzI5dG1xtAe8mjqPWdxy6vqW2dDv3BzcmEb2VrrutT0fZ8F1pe721+krzddJFM
dzmwGbQmDpJmcr8M0Lwsd+Why+lgx0mKjbQJpk4sG3U72JcGPokfTGTEsGu8jv0QHuSIFqJMVL9y
wpEMmby7zYOz113I9kFngUOdGJEVAjPL3N7HVoeU4zLn6gYIwgOztaE6NeFz0ognUolRsMBYRIn0
wrKEA6iicOH7pITpvc8gy78tE5C1Pf41kIAKazTeZucaRE2PnmL6HGz++rQiC7R3po1jJMme5KyY
YO0KyU5rb/OeBbyn4i9nWZA5wzZkz8/KDuxxKS7EZZjIcFsfWMOrZsfcA8S7baf+R285H+C5PduW
8z4Ncbeba+/Ss2jItGgDRfdqImiZ0On7lpPla/UaFvW9sKuZMfgw7vPOIEkn1a9wvxK0FNnf2TWX
OYtRsFSlPJe8CmMo3zyqB2rCEQ6WtQ3HdlwT/0jvQCgFmzKxqVtqNC9iPC7C+St3YKJkRn4iHXc7
wO6oY2cGYTevoZ/YMHPQOBDgXq3sYfrUzUbfe5V4i2djq/dCO3ICnBTa+ZWH42xtKPeHMA+Yk4qV
amc4VzE+RlEBJrKLz4WtBzvsFdbR6obQTzv7u4tfKC6xI9kjdXzWmMe8HqRfiYqL6CSMUG68Orl1
uvdHy2wMSgaFXyTCR5RM8JDI7ObodfS9Yaq7Wy6TWb7TgR+QyyNO9l6UdD4sneTcGNanrkeNXyVA
7CsjemzM/iPzpvkRqQfV8djOfivEHs1cdSuF/pB6IW+EafwxNaf63yLX/5G68RJ/N2Bx/nb/Vbv4
n+SO/w8ayP/2L/r/UgSJIve/F0FeP5vPsP+c/rMIkj/yf0SQ4l+m7aF0lKaJL0//DyJIx/wXbaJO
DckoyLXQofxfEaRmeP8ibkW3pOuatrT0JYrs31SQmun+y9GliyrENj3dNl3rfyKDFO4/iQD/LoN0
GBU61vJ3CdtBe2n916jCRtFDRnEbbsjKw2hUdRC0R3tj2la2ikrdWKFSSzCssOFX0zJXOXltc1W6
u7SuAF8jcaJUg+jNm67LB0OIc9b0oKfJRI2WWXCWvU529TqiZVy5TvfRGyEOjPigl+qj6wb6r5EB
jGfgEQM9RNuDQ5ltFc/ywFXAv2aev5Lw7JR5C6X4Yjr1LCwcBIBrGCJUv3SpL4kMHpUmfqf5GNbt
uxapV0dkl9Gy3rhWGINX19AyPmJV/Zpe6q4mdh09ZFHAJuRZto9hOIqVDHTMfBltfJBTyo7lQmku
H4nC/nAG+tmmJeae2nQBLY2rgRbB0+SHjFLKiwiAAshEP2dBxCdVrzUQHqtk8fjB49q28E1Xlhf0
vtba6HaqzO/MFr2RDdksTeQ2DK5Ba/puCAvCsoZu1aXEGtlAeFNGV8o23z3NvSRT+tZziXYiB3Zs
qaWCpe2JwqvQ8a00A/u40DE3fb0TrrBRd1Q/lvaLdulKZ7+Bg/veQ8b0dfKQQS4WG82qsURVb2nY
fKouODQR4q5If2UIfjIrdEj4QlCgltqPFqBWReEk2KIDNArfuD39EVRhZ0d/GX9/Wr3+njQTEqr4
NEnnTr12YRx5tGzt2UYxU9dsSXPnJdUwwjUQouP2vdZO1pjmPnbTbTtHR01Eg99Fw7PZDNDKSuc+
Z+67LDt9DWBi7ZXTTxeOsd+rBnDWPLwyFdKATY1nXZJonyhyS+MaauRMFlQEtnItkuJNJ9tIJvO7
g95pp1HM2hRra4PnmDrTXrY/lt/ZGneghsqk5lcm02KbDfNBlRPgrzE4T7ZM9zPiIO4V7alAhzHh
Isx4LGOgS7wFeeTXFSW2p/VPo6gfTJ0KiooxKxkzVqJ+Lz1qoGOfGh+wel/nMDo1pfo2Uor/ugk3
ZcBvmBUWGna1ZZUKmcMLfzG1JXn7OS7mdgSF31Pi6rQoFvROpu2MY2VXTP4srBsv0d4Yo3vXiRd3
VvuaaEvVpk82dWWQUvqlwYsoqnsc8zdQC/mlxHLZTz2GaESKTm7/pIqXym2LQ9LPW/zSh2bkKYGG
9ha49oXFDVy/n3EpfON+jQ7x3DDIYPA23Dr55ImKF6SCIkz+HWpqCwbb8Jjk408dFqxrnG1tuX+j
xl5GLfsymu4Vyj9kTYxQQ88+pXK64Vr9m8zaxVTIXwpYzDKz/sxW/Gowqw+4rlsrYQE2PrNde7Gz
/sNwfqt+fuoaEhzcxiXA1auxZTo3z1YMpuJupYzuNvZhB5WL3to03zQneGkU5s80Sn8Sg62uMfxS
heNrFs5dzc55lPZrOVc326zf45EOln2+KbWTYfV7lRhvsdZs5+4PO8pvS7i/eNTQLTC6aNrgqKVZ
tFaW+qtrz0XgAgua1C60sd6mXQRwTe1EX/GeRm5HgQ9VWEnZ+oJR8aqlYa9gjjkLCNkOYE02mbbx
ZHcyIyQ9CtPhNEuq0GbcWiJ41UHiYmh1QnJrTUQObcZy0SOsdT3UFE05sTsMaWj1inif2uLaj8vv
+2/qdrdp7u407hRB4iebnWenhLFTzvbvzKsctJ/SEU8tVJSU8xCZTnTPNHttByAbCQJ3IUYPnibW
nu4e0c11a1nW/iS96xhTYdvDVbjWn8n2LtXIkgAi/DSYd8eZvpGK46uUV6vQHtMBDbrQ8Q0m9eOg
qJK6t4y1XtGPFzFWt84Z7l3bFsjK8jsOTQDiuGbLalMrIpXoadAY/sbB9GmUzScKcHIDjIZdDyNT
twXtijya3ulevVdu/+CR4bzyPNH6iY7izxi9wk9MB6i6ctYQyj6NiUelMJCTdkb3jP5y7zyNefc3
nbtvpDosggBp+WXwUCzzCNd0H51ifg07+8mFBUqSiE0vr/oHFbR+ZNWnyOWgNxp2/iHZs5blvpXp
OG1tAJZxK/lvGbaybEQeEsqnXCz+nsrDXl9/pYn4dtvmvPzG6p545R6BSeyx1U4jrM2CUItJCzm7
e8n0r39Nsuojb7iqtdjm7s2vMSuHcHTO5hj/mNnBSJPX0BiNVT2pj6RvrlGMONl6ytCirnVDvlJe
vkozA609oiMedMGufmP15memhSe90+7hVL2yIwNIzYIqSz8D6XBDMfFfjfCAg7jzTa1nlKLHbxyU
jMbyZ9e1/w5sjrLSuxmRvLQajJEkRVdJJCbRdveqmZ+SqrigoT+jSEz8SWuPI3aK2FEkNORW7LuM
8OmiQ9b66pusafA5qqlWWpEhdw/AFUITjZtoNags8a26vsYlw5U+Q8OORmPtheLeGa8cwtdmyMCr
TCyBK2HviX771oJ017tz4tPzkZYW6o/g0Mi6DhHmuWV5tDtsq2mYY+rs8WiqmYyzL0NQRYAuSxIK
lNKh3XWW3QJbcgZU/oxhnRMnQc2uQJIbPdVPWd3HotpnVUkDqdUA3VrCWaZWveUM6ldZyNqVX6Vo
4m/2N1RbAdmFnvujae4jW1hEzqxZfasByC37VV1PtzqGfDoXbCUMHVd4TQSiM3/0HedNiPqGBRrC
Kb2lNRnKb82oNo6evNd6hwiRR0Rf1HAyif1EFR8syUe/qsZqNRKCKupVWiAqcUzkP3V5TVL45qi7
isy9dibvzCKObZfypvm2yveQxr+PKG9UoPOnDXYWBRr4NjKPcSu+shKXQJ0whuEdkzbSROgLNzN4
bvLoPa/ag8uias7FpgvynakkiJPxN47iU9dqI7rHDvnhPAP4DZx1GP0EtfWDH7v0LXOZOtb3rta2
fRc8hNaEDCv+1mwUDU72YprFzxyOl9ENDiHamnj4bpXxoYX5+9DG91J9UpGaxEjyRnfKW8tR+xCM
O9BmeXcZhS8srFajpv7oVr2fnelNJhjGpvqqu/WzGf8d6/wz9c5G1NzcHoV/azdL8XSxxwime5Zs
s3ggKaM81AvRGO7AKogQdca9vdLlIrxLQobKxUKml+cua/dDpx6R44t4+E2y6J0V9qmOwHYri+w+
QgFcRAh5nPJe2Mc+N5gVFogtIWvtjM5Ytcn0PnvAp7PEuprVgyOmfZc2D5pXbGVlXkqdcrCGMQTw
9ZzV+as0XHOlzxlSyDF/VkyCPZfTXs8/up6Us6bWnvnpfRI1ECsYg1rnuQHbNvoKVXvJpxzidvIp
OutPY1GlBoPa2vXwxBCQYlh3n6IiO6vGPff5yDBcPoi5e8yG/Cod+zIOSAstHOEt2pa02Ld2iWGD
CTSr7m70RfptNAztVFF/oF1Xm1Fm+8k1wBTr9Uvv9oyCnWeEsi/BIK95a/5pGkoNGvSVoWbEcJRy
rO5uQRJ+IFPhRPgnpi65T1rxRePxjXqICCttS+2QN+cgqi7Af76kjKtV1ImbSuxjlJWr0CDnoO65
GXT7Gg7Z3VDZYyyYFyQx5qxcWUCQ7Q1At59AuX9GW2yF/lHrwYPTVizpAqwmafOaV/oBIVS+Qpb/
nnTDLXAGBlDa2hu0Z8bm184yf7K4vJXsaCSbLDQt06s9MFSOAP4C58W6C8NdxJG9zqf+0PWsC6cQ
yb9pbU0p4EEi8tigoq6ugsImyF4gqiLh8dYYSN7GlMah7CoIdob9QI38OOT401K0Cjm/ESxC4QFJ
JuJ3Cem4yO3RBwnt2x5lJrTX7RT0zLZ0rP0lAmKbrdeq6YgVlGT7uRoJ5DndTKoQN6fNuA9CDcUj
l6E5CPI6vVDfk7eWsomSmNxsyDE6MEC3zrWVjnK2z4xsWR0lG7BPQvB5eCzbjerXixOgR2JywSJj
8XHj8m+ThOiFCGbwJUDQlTbbFcq9fN6i83F4VeuHsGjgb7h8yfAHGPlSamZXNY/vyOLg2PXL+AQc
5NoKAH2HQl+7df0SG+KtEEBM+xbFJ9Fjy5r+CzMgsWAI95G5HtpobvZhV70ozlc0i8U9BZywTgs0
h6prZhTGVYZKOTtiKdFOTdLrO4y4jKCiHoqCAR5ZN6t13sFFdfuzJdhLREnNNoz0lALNDCwYrlol
yLe0mMPaenOPGzPZmZpNji+uPT9E1r2KdFw/jVufMiToK5PfVuv67BmRN5K/SB6/U3TGJsqDY6NM
DUcg3oMyrP3IHHeZRA/oUd7DlYiOeQaezxxVd8QuZGznPnuuKEazunlihnFjxfOjGZgOK8fcmUb+
Bj9WWxkzNXfKkg3LRo/GxLkmjfHQVaTfDq1wOAUeW9Yvq96O3xMUZgaFI7WKsUntKkHNvUcIwBuE
the90OKvmW6uB+HJjCzYuhkeBS3TdxVdqW87uJ3Q6hVt+4lJ8Sfw6mw9N9GIMMXy2Rz8ZG3FHnXk
qvHiOF7b3WLPi8NhLQSoai0rnrRiNjZG5HDE6fZTNtJSz8HwVRGSSdPKDReVnrVqe7di3F+HmyFI
3xkSrhlKXJ1qGmn/GTlGzyR2wuIN1JZBJ9L9KEu5cYaHLOEpcvPuYmfpQps2ntMpTlZETNtp/W57
8UeaVK+JzdWhOYemX3wRdVf4nsKog0geYRvligAyNNXD33kq5s2c1bvRjHfCydH857h37N78IV9p
1rIfw4DOkuBMy1TDkpLseIS5zS3J42Ld5flXYTGiyGRxM9qDDU+9nYxFdXAcnfZZTsaisrQOSX7B
4rrY7yRFW8n9UwQ9uiPW8VptrI0kfM7GdEfMyGfF8V+L7BpyN+h57wdyE+Tdn8Gs/hdL57EkKdIu
0SfCLNCwTUitSqsNVlXdjYZABeLp/8PcuylrMT0lkoz4hPvxPxmpU1RQxguqKc5a/U00CDITtllL
4RGbPj31MTatfnI8MCLiHyHKeCqjODo0InHCJtURVQAiCJcGN5Zo1LlxlIahZjCOyGOJrpDOrYW2
sS8K07lIYlYTk59G4+jXyqLTGVOr2h7VICiQpdhPvsZ6y7y57cL02q3ROlrpo1Toi5JymHhjYerj
kd9R9bGPIY72CMfsdfCW49IvyxnP2kHldGaVRFO4IBxg75Dj3Y0QLM8ZFi2wS0SGk8U7XsraPloV
WygL6ycGF4KPe2ehLeRSIEKig+STraez54vPMR5/Z8v9aP2qDYh0RoanM3GPi9wNpI2iumncdxGL
p2yqnv1anhenZMQiDBhKsEYqHclO4ZtHFvIk+eIO2oDD/JN1/q/TumGcoYWFw808YCqePNBldefF
O80xUIQSqypb6w+W54ekuLIE6vFuEjBYVj6OGoyfFaVohhcImqPL2UwJjNj7M1plDiT0sHtD3FXg
lKfgHbhwhpqEX5+mdP2+CBP/q41IXOQI1Bhw01YbfxXUgwsCia2VGsvJszOstaU/sh3sz8O61Wf/
jArBphTV6gP6ZEE0IyULodoUMMrd2Yqs8tjCVIZ/8MPLxbRTefNTluzN83ky+ZKYp/eMYTB0PVVy
QbQMwyeQpAzittE/cw4JgX6aBXuTHJDCDK0ntpPJcKSL560o/JuWiVstfIL0qI9XPzidMfO9clGv
vgC95CNRVdm7OWJPGhNqpqFMQlLVgyJG8akmvJr1rSht6lRrGN5ddgwBmevninlqAF7uT6/lNjqC
tUp3Jj5vMn5WuXtBEvJZpsOwVb66piPa9dYZss2CqKH+7rNiOAlAffb4K/zq1Y6ML5icj1NLNLxp
zNt96zUfbi33rt3YW8tMu83UUOc47E5BsuW/rvLaY54brzlpir5DXrbhF881TouxREExGD/9OPVn
1/vVcv2zX6S1NcvpilefJnXt2Q3lhAl1kWZ7QW7sZpfhnymcPyzEsQT+iQRreM9k3qlNNEYZhxkj
ZK5Arb1xYomQjDOUTdiztDKPjrnozrNZ3Batdje5mX97eXPAevE1GGcltJcibw28TMZjVelhl2ln
XP6/cf+qR6zy9F4hSO0OZoVyFjplTmG3JtLrVqZvWzQx0sXBRJ8yrRa646q1wVqfv4yzS+gpVlJ2
5w+L+ietKOVG665LwcYUUekMFc7FuxvNCAZ527Da4lPNUqPKWLh04kFjQz431rEWNKeohMfYcq6C
BM9AugC0kVKPl2LYJsS2ASf0y9BcppM+D+02gX1Aa4NDmMKg7boQYkNxHHSaO6Mc0TKO2rSNOeMJ
2zqKST93Zv7AbuhzUZax6k5Y7Lclb966fLc06D8Jr7bmcc66reeEVsktxVH9JjPr5HlDh3XSeO4z
7WEYWFpSQyD0fnEjm0gUfr5N1mHvY3BIzGcVuAzUNq1fPpFxjQhyWHVOGuWZFb+4Zrdq9ihDFA2H
2YzMRbC3W4OgsZ/QN6Jmu7SttutFjOHN4a5I5t+SZ72eyvxud8Vr6mLRX7DVo3D8TQtyFCP7V69M
+P9VQwoGmLkF11bUtdHxyDmU8wL3W4OZ9nF0dPfUzdeYl3qXeb0HRg8peMFVjvnql4G0s+Ekb0NT
1+71bTn0yizCvoZurScUBUV3x6Ia4XviT7T5FwEW2WVjA7jB+WdM9UIOAZCw1p7dI8CqNxNBYMiZ
/IwbUaNds3ajQKDW5SSHGIk7E8nLswRFOMSu7ZrtvrXyP/MU5ysAz8GvkA03wXtP6stwcFp/n3cF
0BW8LJmm33LQtZvkU05Rdy4zfw+tbGtRtwELYL6WDRotEi/EkrjPywSnYKjFBZl3T0bZbSLs+JjX
xhkAHpOAlWo1vUwIXrHzLncLuxhD2xqHZHcmHOzN0P7FCbthW2UU0Rk6SUOnaI+TGRFo7J+8WcP/
5+fbSMtQIwG0gJgwNXdrtJ/KwZN/8DWd8zoOPZlb0Nr8LdqLPwhzjAPWUO5lgYDD1stkV69epBGF
Y4AC/r0b+jCyeyaX60kuR8Yg4iuNkCpQhO2MhJj5JbnJyEABBFhsP3c4z0x58j1en6nsjpWdVita
MAZ7Z77OgJtNOoKTFn3CwRiDaBTWHvv9R9IW4pQlZb0npT6nf2B29MAYzkfn4hunqUKENaGLzx57
2T5HftGFo7ShCXhKBdqb7y7WDTvxDnGVFUKVpM5THohbC4QlC+ct7wFkt6Zzz8T3nDgvibREgAOw
WK3XgWUOaFjgcSmtJ0/CuDsOStdhOPq9cS887D6st+pgYM+fmczkpNGeqmnB3G5Wt7K2fG5QBS2Q
XnXXxRJMjdF+5lm3HYn/AFo2emGEkGwz5QlC6gyvZSN/KwkzherJh9vFmVEk52Vwv6y0kUFX6Hd/
0LJdZuC2dVnFWGb3NOedvk9YK26ctrvYaG5FvPTsxjizuzRP15leFKLnlbRLnNYy9E1EgR4B3O6g
PycWk1J78M+JKuxw7ijMlC/fenxD+sLsJXcTJsIjAcZ59SQSvFqN/9W1LY+yM1NTa/o1ybk+jfiA
/fo0e3X7yGc260UxgK7tnbImDAd4u33rxeY73HtN+s/zjqgIJ2fYdCOCO06HO37UT0uuTlztAKmb
CdvgPuk+8p7efwfIejRmJyjmLdLFEY6wBxgha/7aQPs497O9C+p4z2YTNZN8JWueo9NuWUpU1RL4
HUWdbF1z04DGnaS5c9roc+m6K+IwSvFBMglsS4KR4l1eFnOY9dM9Ne0DLAgwjtZNrKEmMweJi1Lt
UrmhOzMmKKckCnBIfivVf0r/tsiM4dycMcWKofrmCaxjDWWEGJE7rJ+Ni5+FZzschdSQ/xXedShE
jbGZunpo5HAYskmeJjn9MTrt7JUVYQ2+/JjLb1+mH7Nl+qGVLoRm5ONhyO03LL9sgz2kMT898Tk7
BacT1AffC07JDmVnIX1kH9Guc7LhKrv+VaDZFcb4UnRPjGJTxlwd6IJGvGq1+Gu12qOnms+l9NOg
HNrj0i1fnrSQC5Wcn2IVxSv8R75db2eHXabuOQ26D5kG2pDLQ6PEG25itpc+8PUhwcUGpMOfcFnH
OtXYYH4brmUx8+2+LLfYSnJcgranI2VcVtOFe1+zGQUTnNMADW8E5jAwc8YGzijepoaj15t9ag31
lohkj82D/i5/ZgBwFUv7iAgKQWRT331l/TBcfRwKSvGlQRWRTct5MQkeiceDo3tf/owED6tKExO/
zdl0MgwYe4tr//pVEridezCR6LBmtrMtCJqTZmeXDN8d+g48Urgg/Gqq+IW+93ztcirQt/I2wYyC
QMVbqsfUAS04sWeVrHKbXj4jxHgplPvmL3R3jfMdzxwOyu/YIKFkLnno2TEHfst4ga5lYIABQNVg
c2zuNUy9Dj6w0RVwJScYMpbJSEUOXM91xXK6piaC+/3jTms3lmd/xlV+Qy6aOb9jmOHcFx5q0fjm
MobKcjpw9gqz3fxxFeXhzNhO2uq7nsVbpgRz4jq5a93yW+XAkbXKpqRrNN6D35rfv+QZEptc166l
M+OMSb9oilAPpXcr5mmR6jeCBqJpJtqyTa/0b8fgmuz15gUjQ0a6OF1S6kMucLo1eXWlO2RhNIxi
wyCOzZj/PdK51W5xn/URK5XhfOqNe1SNwfGBZ3/f4lsDZY2tS3kMC2Ow5Z7nfnjQPNooOw4oU0lG
hURvD9k9M1MYJFZxWEoRY7FkHG6aXyAHuVm3pikuOELB2vCqj9168acnO19+iWZRQj5yrMf+tyHd
b0ePgQhU3lZ2rD2K9MGcxmurW2pv1eKfm9gbrCfMvWUoVAlU2ktC4RT6tta1Z1fzH71hmc55nH6m
Nv1WZBFI1pxE2mvb2S+KYBqGa9y7W/QYe2/0LnYXhUotX6UafzKsz7NmwFxYjhDIkrDzmIEntV2G
xTh+ayylpuy36LwbfaSmzmWKeUYygw4W7CxWHK9RSCOG+JJA15JRP40vAGW2cEeEtnIz/Lq5n5PF
gZLBrNJN57PlGAbj4unG+wz9iPGYds1FezGM6FOV1vvs2R2u7xmppMkAqMUrxEmwH9L+3nQrmKrI
N9S6E4+2kqwwM2R9mdlwNznmWuuOh1Eax6n1H1keXqbChYll4Vx1hmvb9beYZ4XAKkYNceqdGbj8
tEN5Sob8NW/QYORazzimfZp8+eIYbHD7VddYPRc+bjJn8K6uJ09my8XYg192Bd+SFruh3+Y/hjLP
nrnsBAFwiY4jEMcUwzCdueT00tgMso0ufhmQB24ger5oA/PBTHA+2cOD2cRHRqfPFekZOL1Lrj92
f62JlGWk6g3w2weOSemRfmidZm6SqvobDdWv0uTOTBiWLT3YEC/F9YEJ4DOiRHNqlrtTHhGyChJ2
V+rRTpjIAzSi1YY87fZOIpjxpVwcc+v8xQiCKGzIo7B4aDyv2aZ4OvYK/WTU8wJaEzAAyGvXeXSB
PuicJzBZdqPDd1OspG64gZuaqXQ8UlbHXUThoj51Ozpjt2Cbk18Ee0UbmCOUbY4wpiMogDhN28TZ
eZr/JX1mA0Lzg6JYyq030R5k8V058W9d/R2Weecaf8t2YQyu1zw0kfOIXnV60Jjvb3aTj+c6KvO/
qGdeaYKGvSRGsS78Y+XPzGGS6aYp70UzxXMvF7SkkYffinpGd8Hi+rxdh4HFaE3+rTSKPhSGf+Qb
LXZ2N53mPolD3FVR2Bnui6iSl8aYDx6NIFOQmOEjNFtd/CAACRbHaULZcvtXTvwPsPy2sbV6JyyH
8quxvu14yIJSH+QWOzEhRrNiBr4AsZEt8oV4fKPXPCuib5i+AGvFLAIEokaaLdznLhWPkevAzunG
4pR3iwq4PF9tSg4mzR9A4G28Z9kryiVmp1I866Z79/r2AxbSe4H1/oLHEqH2tFyn0rB2g60tIRLf
86yaMZw8XjIbslVk7M2I3Ztp2M66QOL6LOXBw/hHfCGa1ri4V011nSKWcEZXHru84IIWKHJK7m0L
DsIqHnnhju62Of9qLgpAxWM2bmWKL3vq3iFvMasbt2Kxv2gYefkcRdaHP/oBWYMWilVQSjSQjESI
fdsiuLqLMZHsJbz3lNkjW2V0k6vDvy0RcSa93gZkJBqMtNgPOb2zYbF5j2arPPhsElMFpUv3D+PI
vIxepsa8yOltSoVXAsjLMqC8AbV7KKUpQwfwW5Aw5tYdFaysmDAX+RYA5Gb0ivLo9dZDjLw27nmn
ZaWe3pYFQHST18y0UrmtGFjp/E3kovFgYhJp3nM3G9pHt5JWWNn6rv9iwi05uLtaYybJysraEzfs
YQEJcmz7G9wXZw1p7Zj5HzQFewOzes6/isb67oAhDmcg4fgOUj2c4XhlzAGOFkrbzjHeIw3RNaj8
P2I0bnkl71HNNZH79iu62lfRpp+GLDZDie7OwkwV98VNeApcWz4d9aH/8I3s0HHHfA/O2ZqXnAC4
q+bDcitsbo/lX8zxIOi3Aqv4tVoGcFo6ovrBPz9X1R+/0pJQVS1IZT49NKALtzzj4XRGc91fiS7P
8HVZjErZhObaH92Pfhpr+FeX1sNYDW8u75XQzgqBKDZ7groNPFnhCBI+L3WnprMYF1heCRd6gUjV
j91x33T2R4d8oe25/cuK/tm3n5aG2zh1K3AEvs+CenywfPRpFFFOsPTqxa7Lh36yjkAXMjAeK9Mk
nX+SvMhDmtfHEdFJB4tzM1X1pzZhLiyY67kIsmTuP1Qui2ATL+BmhuPB5qb+rbvh4K1CutTUsk3n
RqfShKgk16nA/C9TkIWcuMH6npw7F1VFAmV1608LG8vEZ6CJY6HLEvZWzLX71raZoziPZi3ZyMR5
E0ypu7K2oPv4beinnhFqufkgF6kFhckcbBQCxQpVVkn3t0HydagsqS4Fu27DbJ5JgkjORhz1WPYR
h/eDseu1St+mwvkCU8s2H1zmWQinDsc81vcRrYLm4p6cbMj6mgnG6Ct2VMtIMN6l3J/7smZe6ff6
MS/outJI4/hoBDQ7+8fQWLEyz3nEGus85b7aJVIbdkudfLvuVa8zNyhQCjv+qjLpbZeAAuvWzpCu
+wZ29AA8Y2PLFgfy/Bw5lHZpDI1HjNaumlBQOhmueVtHlkRSvY3SmzO4mFAdZEkga+7B2DxTN02H
bF7nps3r6N74yVCHAZRtLd49nquevUh9gEpggp9mrKlSHjuOspG9HEjzqXnTisLaast8d/T6X9NE
rIrYdfbrIoNJeluZJ7AAQeG6cwB0nwop/1a484+tXlrrDKRj+FeHOy/R9B20z3815Sck7Ecfo1NC
lNG19UDo8xu9szpQsqy1FmliNEms17hz/uloIAFJ0bf5IANWWGK32POpZWbFFYOCijh5gtopjYyc
oyMlewDBJv9X7bstXpgGE6YsIi2IPbrfSV/OegIBx4ly7jP2wUOFyKSGzcY5xeMKWCaQHGiA4bxt
kzY0d35Hlzo3h4rDkZHf3G2VY56KQuCgrNEV1N6JU9ffDQXWlt5KjoXTAY0oqPcSpKHOhFlG4mQa
RP4UJcq/mAXAXNs5VVWNhVGbb30j43eK9e24DOZzRMbmcwV+I9LaPogtxSJi+cgGQA3QYILOtxAK
+LFxww/VvtvcoXPnvw2dxeQmNS/YE6/ESCdvHRnoNzMe9o6Jj+xu02I9xYPFB5fUhDQCQNUk+cEh
7/nDBtJVFiXjpgZqqWhw1SDWn8+lyVpAJFl7pBxmw2tEjOVBSFx6624KecVBkHzmeQS9ZLACz+4N
Qo78liQ6FslYMOxdN5NS53M6bOpmTk9GLwKHhRymoJwh65AUr3ZdabfUSZ5HwuReh76In5qs2TZT
Nm1tt5p3OGyKV5AL1bd02+yFkcnyqpp9BtDvRePsf+AxQXz/JgazeTHMRbySZ8KqfZqfeM74to07
kWRHqEhi2855HuIqAnWV9DMbNkb4TKCG+gw4pD4vDZRTuyyWbQ2+CZ9CLM9mCbdYxDw9ibD4oheZ
K16ATgub9b9xHVee//vVgNZoX87ug6Fp3RltGjQq1x04xWV//u+DZjo6voj193EGdDTm9gpaIJ5n
45jmyNaYW/bn//7gvw/ScgziQOoxMLuaxXvqGMMZOsH/fyAluQzrKs4CXMPDOV//NjNc5xj1qHuW
TL9rta3fMdYa2Dq5fWTapEEPMQNbNn+L9Fq/p7Yl7pQDTyQX4o6R9GiwuJp9l2firke9uKMtt9tE
u8Xrf/nfn8Sm8yCaeNmzSD5pTr5kWwUo8+CKlMFNYy13XbssRmbfpJEud5w1MG50pjf52GOf8EzY
B6lbXIoFvBDfMlconnQ23vHNp9N3qmm4mnPEUaDlLideZCEYyR5qIBXmqdH4graGdJ5T6ffXqJFg
5eXSX2NnXcEhBkYnrNePhfdc93p39bWI6XYCUQzAPx9a1mssi7MfRIsXw5vUcRla1hXrBywz3XVE
zXCQzsTTM1c3NWIvnuHxdAuLnaYDRxnVthloQhNbAxpgQDbcGGoxjiQlMtbDpokXiIN+M2FvJzUT
ibLqSa/habMV4j4+MAaiYdSTbGtAyMaNQ3el9Qaa9rgq1NUslbo6iKW3E3xTMmhqAKsGpT7hdAPG
Lj6QMGpyt2jY0I3iJ9PGaT+U3yniAuiV4hNeBfoTO7+zKXvwLLIyyngcXiCUMFlcootiBLjxRg3A
T1sYzBX1aZc1qbUrGzt+ckUfP6VZuSvRc9/++x1jXSj2ZFMIUl8y5TwMreM8NG7mPEgRhfOl67Pu
LiOXbNmZ3YhJ0bDNYQbsbYEfhx3Hnp2pHQryvndtq6xnWj5xcfXouzCQsCi/jUNhwR7OfbYqNoPp
MCvG+HehRstc8eM7er9iIOuLHV8TlnEcryhqbJexWtu73qa0xx8mucBFvTTb6po6DFK/cvXqb7OJ
AxUS5fBQlk5Fzmy367NhfanIG6eUfkpBTD8wYfa4jNla5PV4Z8pAJ7QKVT2FvK7zqvoxljCvdDAf
PxTSryhMbbvVnsFOWkHXMaCLkgSvqc1eahHVh+HLfT6Wh8UT07sfI/RGEoxehrr+lLja3nGxV0iW
VT+T+ZmqkWl27Pv/96Fo5oMiEejgmXyxatZe5rx8cwx+47rxx2C5ghwBFdJDdTtmdR+WZNXrVMoI
p6pB3ZBm+i9o4mE7Je8LBuVj5D1FqEgCga6f+rzwN5NJeW+XNxVP8Ql+lnmSqA5OyrzGc4mzgDto
oxL2zXrmXIE4r2ggWumspfQ/SG4KQFGFjWgS1iGc/yIsyZZ41BznqXSYPFkWuhGzueUICfjn3qFW
yE9cy+UJ7CMe4G6LSXA6jt4vA7x+VeEOj7ldh+C/5UFzknwTRfRdpdHLQy/Kj6ipir0mIFs1dL+J
tqewj4Mhsf9J1UyndJDxbfFnYlLz8XHp49cpsbVd4/Uflj1Z+8S2nnU531mKfzN7jM++hqSwVAcW
bWojy9YF90RHkK9fR9FBzIxMsLM5BdSy5ATu4HpnBU6OR8yhPmn/0VXWFXrf7+ZUAIT1NXzjbQpy
zqDUm2vjUR8m/XGcZ7TJ9nfjM1PpyrpdE1ZcdIixERpuuoEnJq6txK1auQ+lAcfE83ucz5PhADWM
qDpau96b8kdJoq5K9kl1ll+lZgeRcE1cmQYPYguHgqhe+hgSOM06Gq62UO3jinY5tJLph7IA2DDF
SOBmBmmfR9u5jHFceO12aFV9LL3miu0IyaaZHbKYwJSCTYi3oZBkvCGSAvYl39uIIy83k/Gy1NVu
cEl1InmBiBmFmiz22kvJBHlzk+lSPMzUTwH+QW+n2kQ+ZP2uSlZeYLWKuaa/sAmdwPUankYkHSOY
YipFFvhWrD4LfSn3JmAmc6nzXeNwmA45JcU0gL6Q827u439lkjzhXaeS/aOX4zG2rzlO8q2TdO2R
TVLmtI+pWxqHJIufrLp5sKW5dx3eO9nnDII5LIbuz1wjD9XkqIU6zdiGmSvgmmJEqqbNW7NW4z6z
zMMs4IY3cD7KSQ86Da5did934fJN6twPxsFgPlizOo8AAWNjzo7R1s1XBAb6KZZC6bJHQhYYw8mF
i0Xx6yMhzl6Zc2EOcOSPYzzpdv0zTJxSdmmcZ8c6jI18ysXw7Y7muXKXf6YLoTBp6ICE1+7ZoOza
Upup1+YUGY/bYsjJzqkX/+OlvbDdy0PQ6YcM2YBlCP8QR4Rs4TJg2s5cB/2Ee4i9r3giqRBgTzOz
RWhpKQwRbe3/hB/YhqjKkQkQEcJhnh9KkKgBq3SwJ2zNyS76yBv51S8alHO+InxRh8V0zu2cbbOx
0EO7nT9yUh5E9tGXM+C4aHjV7FWIjErcTlnsGearp6x92Vf3vGl+cGR91KvGvethl69GTg+wxqnN
nb9ITlCi7O1oUfvCjdlLSZUc6c1vkVuSRoGPtS61C9i2dNvo/U+PYINRrAdEUW3NiEOqlupPBhP9
bDE8kahW9xPUb8wuVdyHbjHe4N3NG9VOT2ksThGcL+BW7a9dTw9dUb1ETTrvEXNB8/0e6vfS9sLy
2+Q43lru8KNad4u+a1WW6/17PlV7LTKAWrYF2kDPI/WN0aWk79EjwwJsOXxIWWhBrUPoaaYE0dl0
8WKFoWOA0U6A+EvqIHUhGh5jFPI8ITuWiMmu032oKawTlOaxsyuRRrRwkF0y1ODw8zKCWLVl/WDa
WLe6JXRKJFWVaUaPUfvcoMdlXRM/jDMhEU36UPcvpUkyx2C/iBmxvPJuXaamjedMb7OHK40kP75k
hSLTdhkauxHPUj3UnNoKhEbsMdAxVWDEc0Hh82VUA89S9Ws6LZDKxQzSNUaLAQnXx2CeI4+QaAm3
ofDP0A3/gYB0rnFtziFawWPedOXet/MP6PPJ1lqqL09DqKCESawV6utYhxHu2fTirRq2zkJFnI0L
lbspfjipT1ziI6RFBG5mYfhopy7Q6F6zTIKwVEWFkqUBBGGMr7P1lcsESmtdv9rFfB5i40OaVs2s
g0CH0tk6nfiNn90yUvtmRpRftqDFUTiRKueZAQpsqEamUSCf1rQtKojd8GzohXNhm7uqLWhKWe1x
iJQrRclNXjkmQ+AJ/Xk2Xv0Wc/ESafC3zBEHOM8e/Bumj0qw/W0TiFMu4g1a2TRx0CqVU/Piucxs
/UJ88SCtO/oH3TBf+rx+KBmUkd9Fy0y23Y4BZEysK2Z1TAlx64cuUGGAFG3g+V521eL6TPjbG+Oa
R8uRq5hJ0cgY1HM0nwjs1Jev4+H0B6Rt7A4gWT0mLltcekuUkhj8uvjcgAC5Sj2OAwrRFnixNdFC
4dxqMH2jd8L2BRMhJR9apmeazajXvwmxkTzFaNuTjBY+Kh0rdEbItO4EhEoRgSgN9Qikhipj4J9p
lvzQU/UgCAqFA+sdW4eYBt3DngQhXqcRMZ91zEr7mi+u7t+TIvpyzfl5seGM+3Gz5VXagZxxkO0w
kzFkdYmGnYl8HNZ2+YJe5t2oGWkacqLuiU9tXPthU04f4AFyoj9cJzAX/VUv7WrnDClzk4ReONZj
plytEy7eLFYREwRPx7gKerLQ6clNKLFyLO5y9MX8JcTywogPUGSchhZ+SrYrdbuV+RZ9yJPQ7Y91
j8jbfW9kTCXsX0epx77EL9W0M7BjgqFQFGFlQcYrkUYtScm7OK3yeyKnI4ChU6tttR5STZMVF3O0
TExvLD0K9SEKkolUi6R47rDdR2SbZyx3Is8jF7Clu6sQ4MQe4JahvNaqfrZcFnxeO8yHLk++PEHI
BJaHzTMUqewUM44KD3ke816bGGbCSjtHZtTgkpv4HgixQ2QZ6IV/qLLI+Jk0GF+2Px+mGt1Jr4PJ
mafLUNXZrZXF0cIdW8/piAzdAGjUrrD5rQ5clXEv9lxNm95j8JD4EeeT2/A6JJbXHhr/009nTo6C
ox1dt8mTiBpZWAgGTe0DRTYVYAYoqrHMK88TfkavJbQoNXZ2P3Cp4VjBUYle3cjZ9EKxn1W17BKD
9EcQHLVnXhtqvY3S/BdnnmFcLO4F/XccLAYCK29mFbZYRKSkOFWteADGa9e7iQmALSFaxOka/HV3
5vS3HMs7Z0/HKoco4ll488FUj6JDm1JR//flE1KZu0xpHcnMlB0kc3e2kL6XqXawU+NqFOoeVcsr
PhV/C6mBwXKOWzDC4angK21Goe9Q8GtbIm1ZCvbLwIyjm3Y6TT2bea+g/I/uRdbi6wTGw9cC8EJp
zWnSKI6i/CCjCme5YUq8S35DLiJJJzo3CaYkdV08KtG2pmjJl/no9rCa87KzjxKUc18HOUo8dmcr
IdZpx5CNE5FGOtZTb9wvfXeYJ0AX2lg99g5wYy+leIc7jz4PGKdm8uG/Xwk7R7MZd0HK1X5SDfF8
I6az7TLZ/2bfqXZMKYxzSRfqdo96UQEfndr2PtrIWkw7OWTD3ie/AvFG/+ZFLfJQI893nu67753D
c5vyZVw7kbrv4yaaO/vddxNAjLI+RtBt2fY59vvAKJ0MUyvbN0tFVAw6TraljXmrnYakhqjuEQN8
EnnP9rWCI4a8c+3A+e2olMOjl4h91Wj8xCyoZK4U/3xq+rvtue6r4b0gNh6TPHkTiS3OpKlDpShx
oiTDu60lktgi0RCUgRAZu2Cy0Xsg3FGDS3koSgO4E6QpV3V/xi5Cf7OKuovUpZtk+K9bB7v5T5Jb
nCKXefxiKFY4raD00P6ZCUWRCdp4YBwa+rx1UFKQQpOa0GQBKs67hdKCDdOPsNjdwX1mwL4wwoJb
WveIr2IjcxAmqxSZJaujfsDhkvN/mqb8mWnjyvJD8Wnbtb+hacuQlANtmfuThSQL9CMREtQZpxh9
IbxHQFbouBqO9FKE1drj1HN5bgj5CZSpA7tRwtgygv2piRcdfJCFsfYxRt6nLhSRNK58nGk8w3Xr
jzJOHufemXZFx+JbocTy+zvvSx3k7UzRyEpxaWaEyPmJLuMCExMzo8FeFmAmK+ySeOm+udhyNQ8t
GTLbUf9rgQi49wsBpswSOYu6156UBa90wtrO7mZKegkuur0jhzwYm/gc2wmYKhkrRtw+nRQ/BOCs
Tpjl9TkBhbJRBcBAzCVvmTBu07R4WJ0IY7H05dT/j7rz2JFc2bLsrzR6zgfSKIwc9MS1Cg+tckKE
pDYKo/76Wrz1gHq3Cl2NHvSg7yCBzJsZEe5OMzt2zt5ry+Cns1BwzhODgqSKeGhmgL1tZ5hk8+bM
7yeu66ijt/T4HstiuJpGunetHhqX4Moi6a2UhyDJz5XLY6fyhKumqN5V6i4w4hmEI8xcrbmoeOCK
AEn1IKTs6ZzWlIwusrl28r/LiWns2G3o062BvfsvBkGaSQwwjcvZhpCZV5d5IOKVbti70rxl3rCZ
u2EbM6PCYU8rIMrl01w67S7VPrpRS76pLMO8EBhsuoXYFq43L/pN2AYj3YMpIeMidrtDnlr1JpNJ
ezDHC1jN96nCMIUfkbR4ZIdpdcljnzRYJ7E3osresxzSnj/oR6ct4q3M/fYUJBURz/q7Iq6gnYhl
qp19Z166LrtwU72LRyYQk6TQ1k6zNkK6ihAzaC94rdhEmPbAZ41cDLBCHhDgUEwHS6SnJoNH5OLO
lfGhIkxv65dY1EcS/bh+L4ApPLpzdqoKF56GqLdxOtwOcxHtp4IwUEv0WzwiWOtL+vMFaWKUeagH
4rtK0YRjWhCs69DZ2Kq5wab/OZnzQ+w5J2V57SGZAUomVD9+7nI5waewC/V8hkZypI9IkFA29WsX
RHAPyZWvxRe0Q/t7JtbFKYx5HUrUPW6NWTvJoB6g+Y/zACU0SD86T0AJUqhibZmLTZA/oPNdxiT2
YyMSRaAFLj+MOu7OHtPXsWWEArLng85AumTZOOlNLKmhUEds2hFwukqgYKgEF0wRpTuErRevRIhY
E0s7LlPPsA9+E8M+26o/TniuDt4WvC/AjDqX2y6av43gVBasfAI3zqrwRlIyeSQBPvQ5cKjRNGKY
U6F7Htr6wc2tkREqEuBJSyS2DqtdSk4J5UForkgos5+TZaCplWuccI7qNWvDjQbzHHbxqvORBRkJ
I4y+1ofQI5qtd8GoTfQQaPrThs3Eup4urkLEZY+RQRYG20cssh1QhpAzAy9eEqNEr0oLjifAAxeb
fN6hoiNxJNYTLP/yiI+QYs3hNEA2hZhTv5Qm3V9Pdc8uRSP+ByZpsbnYsFjRqe/+8tVjKkBrZ4we
TBGfvgouLbGiH7Ef23zBbySMqNg8h+V2MrqCfMPo4KmBgFhvKadc7+p2DhPxELFgTf/BifJPkaGE
yZk2dl48oS7gyHGt3TLZWLdMsbbKYpGnAy/B8gvAi4nRHXlnXxqUbkjl/Y+uBv+sheAqgyf3AYYZ
ICb1EeTONyXfc5xXT11RxNij4DbaMJNdyO644oxjYg7ZttVcJYBibxFKYRBgI4RF316WIHjUVjUk
EtiCwYy2ZKg/rNTHOibBfgnLRVK6/FaR5j1NGMnDfDENMMFMzDDdkM6GeOXCub4rO2aBeWKFG29U
D96tU3H+iJ1HoEmMaeVAYUIAL7wuROTXPJ6/LW6ATIDnD1B/a2c3VdJjD2VCgQplYw440dWELdHq
mdY2Bp0GNyg3mNqcuk6I+6A7Ekqu6hHEg6n2QuLKXHXyUrO+gA9lTRq0QHFfr9GU0nDlrEAohAHd
Q90XoiNYxybOxCAk7c13kk0VsORKK6ZtlRwKer3rlOgzmGxoLRU7a4UomeakuYb++dgVSIRKgee6
hCO/BcN+kDh7vd4noMlzxcaNWlxX2I/I9ZK0h34G1/gikpiMCHSE+6WxNHocf6EXH4OeTBuCiXtm
s8h5rFogCOPZ6RAg48khD+haL3NHJStEsj6NqrKl/nFsdP+p9UfHsb4VSu1R2n0Eg3R2KC2B+yv0
dxAsIJbW9Tr3SZMxp+InVubjRKx1jQfmJUrjdm27o0EeWkK12+Bp1bCPbkgAcREX4RVzjGNB/tmM
gahmBFbj9SLHDY6/N38EAhuX1MiLi964zd3q1DpstI3P4T2lo43Zek5Q3KEENEyWxuSNf8oxedEO
xh8U1tp2+QB6unPdIjDKIxB4gf0oupqc+PQFpiI8UJlgZvCckfAcn0v/KB+A8IuOCw/Adkwdev60
ApQ1thyPwtbOOkCIhBA9f0htd+fLCk1yhru3DvEzS7IjyBVCjZWWK2DQ1UYKGM8qK39y6QwHo/9k
lxRXJMys/DWAhnpdmLwh8YeF/rXj8NDRoIEWuQhUDGYgfdobYAf9rRoYxSMQeOAwfAVARiClb/1k
Y9AePXQYA/UjF/ZmR+zKjSSeB9u0f0lpGm8z8sdXddbcjJZLFpEqadV43TNJFMsgyokAIIqfwSIt
e9Z7zEPlSPO4KnVwrhnWAcfmimFwd0zrbwZ6W5Lego1FoyuBxbgf6YU4IYPxFLkCQCVuvxGsEeAY
/IDsDkZowG9ogj/mRRzITH4bYzC4vtMioA00Vxz56TnNsC6PA8zZ9Zz92r4JrpgnFbmbuY+QlpKW
5C15u8tRsrjgKEOETbQOJkco7KHFJcIbsW3XajNH9m60eYRd1Q5Lz5gf26w3phvhOWE6BcARAfJI
N2mO0kcJdhtKEBtuyrCHamwppBMkVJXrTntBnEMKLkN0OEZb1kbg07WMgC+RrRL80HkaaF5Tcx+m
FiA2qOg7wLJ3zDMd3OlkwAkHAbjBjZv5tD5G451lUukHvoF4B0txiFiVIzD/lom6pPmcbHvYZVgL
xNZxlt5ehEuT88z0JKA8Dw2SUxANVfXqkDrVKbPdYOfZXGT98OTWHDQ6SMdNtAQSVq14casARFY9
0nqDZbOJSaBkyTtrZ7TKdYrFf993+GXJgBpObBGHwrJR7S2LdeyVx4aRHGTXF9ueUC9aoQeMYM/W
SB/NiPW1ibwZQmW6KYX54FvsAJWh74hwfJevcdPrLUK1EzyGL5biIlIo6UZULHJa1ujfCeubV4XO
MFKHby0t+XMCBnON2O5XyOA0jvpat8m4g2JwBZbGkEoiSyMDD7q9uZVWA/rJLZ8rSB2nbkmlGxIm
1yMajllbD67+8vMwP1YOx1Bu0TJNhBHuovQ2kKaBlLvSK/QsfN7MpO+LjJrJt8ZLqRaFLRAZpMvi
wXMyl3cP6ElYDdzpAgIKzb7aiI1Xybcux3sch0hYKBOi/lRGPkcjN3M7pkb3LWIMm+wDTOuMEwXS
7dKyyzsDBT6msLUXTt9pbb5bWYfOwhe/Pt3EVdHJeK0G9QQZlhbz8uw6lYA9FatknwxhTdlgsL8L
fafTsj3CPqTJbolD7kTvBZvwOQr1nXS7mpURB9zI42k9zDlTsjn6Cb0i2w3C9U9G9Kx6nCt9Wv2i
MLHfhCOxCJCRIgWKKIUb1dbmPifbemvV41OSITykjYKPjehaoDDzTeXQZ0wV68ALr1UkeMSGrrsA
5HdXtJwpq8e7unHMcw17M7XOrUi6e9siPkZi4jRxKN5MbcfxApKaRMGmO1VjugkqtaonT19in64l
HuU3e36b+9H+qMMN4BEboKcIcROx34MRIlNAPwS5iG4L31MbPJncPrQ8tYo+3RBP6YEygVcDmtSu
32UiWNFuMhPPS7N9cHmZVgExifcFUs4IiFa6IxenoJk2mYe7yiYSB/zsAS0Nnw1RZqQOI1XF62Ab
341CUtM6aU8Wgg2rxTHTdRZX9hbaUHYnTSYqWW6T05sm16q6d02V39j5+JP307yjycb4oD8MIx8J
HcFTEpCAJ4aDqMeLZY7VUSZ3hjd+07ToH9mA820XWunWmXgIpmXapPwxuLb266BteR6c6psbf7Rx
hD4a5ZBu8YHKu9GzUKfomLpSie5GlUz4C4YnZA3OBUHm/bAya6Qaleud8ZpovDHVjgf9icmp+dF0
1SOrmo8jIQkTjx8ouRqTIr4Ee6RZ1ZBwdjIsMghZ4AFhdTvdtgUXO7LPPcFMqZLi2wN+FnvwXHPh
n2yJFsdt5+HGr2pnHdmDOLflBZC3fanJtVOyVCebjAE9+cDZQerjvaJ69hdwTZceexjxHtkaztR+
hQMK5XSMPwQCtp5LqC3te9B0NN4b/6kvn1xQRyFgqFWr8YVO0bxNoo4Muf4d1fuXIHV2lS7iHcde
/LHL3Xu0X7OIOlzwaDvDW5BAA7Uz/8vSBVFHqJZqRcdhaio4yc5tCwy/8OgFBEPEMKDj8OWMPCv3
mmmiIpqMnTXkTzZFFz+jPz04evjpIvukOdXxcRNSN1n4aknswThJr82PO70eGBvXw11t4Qg2LPcB
LvCFcuH1F7XTCzG7qCrY45waJbND/gV5UZpknc5z7uIseC6qGi+cMz/1wjzUljykngcDiya2CuLv
sZWwo+D7JCHTGT4KgECYTsL4T6vq/zcJ7P9b+ujfMKb/X+W0E1z+3yBKf5ru73hS/vo/8aSe/w/g
o0iyPMuyBTYPyKX4DZf4dt/6h235jmsG4i86qeR//TOj3TAJaRfQTPnPssCbWqbt/Aeg1PL/AfBU
Iu61ZeCBVZD/d4BSUtj/BU9qO74TLInvruta+FWE+feUdj8WodEjrQP8ZlqL4xzScFS9Gq1HC1XV
r5hR8bkaSb7njiHxAHM/Jbp021R4M2pGiF7qjLuMg6LixpfrLyOCzKKa7sE07BMS4LtOfomm+BxN
hJZR98i+9QsQdZd02MG480eleJuZf6+wTLZrq/MCjhv0sQjLgbtQRKrgpWdisEqlx6HzwrS52fbY
TdFV76zgzdVEIamAYOnNv3yO/4y0/x+qK+5QBbf6f/1PsQTU/+tb44GGtfkkAhz7piVt++9vjQqs
aDSMZES/nHPnGHcGkZcMwM69rY+pHzlkHlXO2cW6M4/otsktLpP2J1KMN6KQDC6sGkxKhps+6+DS
D1x58+6LI1SeyBGJNN6JVvjQ4CsLUjzoMiEaOuDK+D+8EEv8lxfCc+KzzS8ljet4/+kzxgyVlDG9
bLzy4AWsyrtTlSg2TTLdc8pSlBYo6+wsjU6aYTEz9wzv5tbEz/Pfv6OBCP7zjyJd23I8VoLweN4s
3/r7e0piSUm2B23bLChOxYNnunCtB3uLv/MpZl8/xI7T0c6CylGFpqCBiOeXKQkp3l5w9Vyfk5Yw
qCKM7Ms4ECEA8igmFxsZyJrB6KvMW3fvW0+dk9sPmHaGXhLGWIttC17OGN0bqZrPYIyLg64hxMcq
aF5SgSI7aC5qMm9hZqL1bfxqPWV+htcVkyhe0mPIp0z5wEedFNXRLYkJziN1Tz03JKAYuHNsR7t4
IbflpJwmfFs28uRjkZaboWswCYgq4ptwBShuCznE2+cgJ5ixanyyvDTZN3qxbmT5po5DFPZZHFwi
yaJoekiW7XGuuQOFPKVrLiLNgmcQRKEhnil88YwdlAkDis11YLjhtYfkmXs0C4iEQ8M549EKWyKz
4M7caPcRA8/wpG7j0MjPRd59jJVMLsgjsApGylnX83uD7flgu94WDBX9+oBbfsWoo0669T7yrORe
Ex3fYV7d+c14G45wEYgED7ZEUS5HHMGVg5k9uUheNz7V8l4FujzzcOK5QDFkItErnO6jKZDIliZh
X5Ptfnu0B6keYE9WfBKTV+iL0eaYxQfoC2013lSBB3MJwuNWmUtTdCRVVWbH0iEehOmKj/QAWl09
+Wd/io61EVkfzcB13HaHEIBK1m/9zsFjJBKIDLRyjTqc91lVjztVZee2o+OcRk9YkwmCNdP9oJn7
6r56MZIl/EAhFIxcjwtH034bmMG3sntkg4NeIj13nS6qu7Za4lgVeWvIilEgseCnNXk8zLEq5zZm
rLCLF82FNOk04YGM7+aIZr7pXKsOOQfnwV7W2HmMWT9Og/fkFyE9HK1fE18/cONkbBNGRB3ABuL+
gFXGERboQjM4Dl/tFH7GClOAmCBW+QP4Gt17D7qQ6a6En7+zA5LVuGeDZggvOQ1dRkSmoOWXFWon
1OjQNbB+WT1/4pQX3F/CBnKJsUqahPhYfB4bqOjDnvjj3fiX+PSvmHtF0tuyYBo4fDsaFYSDhbd2
UQA4QulNlh+o1RFzHiNUrpgdoNe5QQLBdOWtlUN0AGGwnzN0mfYcVqe4JJrEFc5N0qdkRiX2hw8C
8lp9l21gbuyO1F7bNb77GPXMDIehDpxbyuA3dMLneMDEosmh2zKThW6/4BKVtt98K3+iOwXqXqTV
aqqCTzw+51Hbp9KNMVLEuLNccr8gl8IRnrv0yVbpm51SIDJuv2+WsLjA4QUVpgP+LfF/gpBqmqxg
qMizutO1e+574pIQRD2hUENSQPRPY3TuvTB53iYr3et0WGPUIMiwnS4TSk9qeXpgPTj+LJC/6YDW
ivjZIqVtPcBJ3hWKTJ0pASai5bM9wu9E8kS7h6+6SrCeIv31cQqrcxu6mAcTA7TRODcYKpaliqbj
WIgnNJX3zmzfgJESK79CBCwWB8g4vSHkmFeUzN02sdVm6f2KLDXQUBcfWsstihy97ebuVdj+V06K
43MXq+yEpvC1xusj4TBWjfURZnCika/G67D5yYUbLLvPp2kyzp/hyhpZh9dBWGAzgB+Mec71t4Pm
Y5CKSoFe7YFPASnl+eZRLCBBDsXJJqkPKKV1Saoh2A5cKXZV0ZMNOE0HSGbwl9vqoszhVaZSbyrP
CBHwfXcCQ7sHvvpOEevixfTtyJRBs2Yy/AgnW546vNjrlAtOKjDx5oYPf2ksNi4BgJu4PfeDMk65
6dHLytrznMrl6U/JqGRM8IEn/dgYyAjpPhxCkHJbs+JYT/VjkfrZm5HihPPvp6IPvpBbZOvOoOEd
z4azGlK99yM/3Fbz2qc4wG9f3kaxj3yoRigogls1frmV+elni47cDMh69rYYRK/RZJ9n9x5V021M
CNtuMIJ5T8bhy5wHvCQ9/UFsG9JpZCGg+Ua0SIC90EN86vpob3mlvPaeOHml95K7Wb6rRgMPTyCi
vajsRyy99AiHlL6sHl/JAxm3KLu8fXDF9hft+rL4MGqzYrPKkXkZNG9FJzkdfP8L//PyutCmCy3e
Jye79r4azvbk5HeZ1RKUgWixImK7LtJ9HGQipHviSr4mIlmnnzbao/Hix3hlMlQb5ERXD5ZjZA/2
8kuXX2ObcUPshWqjmvKffzy0E5Z2F5HJX//Q7I1mI0t+QJxdiLD86u6vv0sAVXTxNeo28k6wU760
2PuvwRQkzw2hxGlmDm8U2jhFFOyDsuXExudmH5Tl4gJXWb2bJxdC5YQCJ0xGpogxCcgoKClN7hng
PEsNRGDQejjWo3wJPeu2jiYGiXHf7mFtv41m8hw2obcbYy/bAsbEPd/C2mA/yMb0vV4S80KoXmJo
/giZPZWytDY2TryVKoYHhFCbOEMNbDjNg+hKUKPOdxU2r+hnwnVgK+oLIk00DqnGateVak4zFEZs
U1ji4llwUiLN7XzCbEdFKk7i4if167slhBZiiJTQgtvH2e5v4y4wwAmmP6DDaPpqBW7+p5OZuQ5S
YOHKMz85S6Hq+7+9bEpm3S88Tem2XHiPaHfw5uTM6NhDf01Kgr4hH8t17HJlm2kOg6VbA6w9RF7C
btYQ7hE1f3DgJNwDxs+g18VdLJvfaFzs+4X+BrW0x+Q2ELi2B8rLKLzBJ2s3Q3cvBv8efVKzmRrD
vDgM1BuVEP/OvHivZl6kKDTPXV5dMpF1D72fE5YEGqNq9K+rcfDJT0LqSDbC64BlDil/TTtvlF99
LzkAc8O5YSb1iTkJBsWU/zCDhr2Bj3xVmVG4pt2PoNvNwAWlqCul2dxhNChopGGqhVWI3vZhiKvP
IIbkmhJhtJiKv5mJqqsYKlIT2/RmZNidD16y8/LyOzXz6movbss+4p/IpKA08EkIimhdC5saN0NL
XOXy1muqYJ+P8GRaS5A91N63YgT41uCz5AGdt0aTssOmPnL+zVTSLZ+rW+LrMeGbtr/QZ4t1v5Dv
RYhssyEVpbUSBIVJIG8Ge9L7xss/ddrtkty964nahINHfjJfvgHcG4OeiiQFk9sT79OZH3FpM6ZA
g2kDlQtdmlsD7nRSJ4EOt+aPEeY7NlxU1l6lrmU0nBoQ2De+h7DXqNTrLJjcEB93Y4wLLTAIH/Uc
bShx9q6jwl1YCXpIokQtHZUOqvcIld6ik0+9AqZYBvvaRTOSLknzVeHUh4jweCI262yDMPSSYifb
O14JwnHyjtKNL7zP+UMDJClDu4mWtTh1Xl3cZiMzZBAN/k77kHRIs37Lo06cMFYJ8MLZpQE0szam
+DIPRrLkGkHqTRlfhdnDlHj7eAJbGxT1nazTQwgcm7k1it1Z2uoU4MewAifatWV/S9l568s2eWgI
Ar+KILriTNoxaCfI2876nWmoH8BY7XVcmOMgb7jg9P4nmJ0zP/pLBSx/KwgNRXynGAOWK8sZGA+0
w3M5+hLkO7y12mJYrcg+XufdEfOKuJtV+EK7ATCIpHtlZsa5slx7g3IaLG5JLGSJPHJNnLaFXB2C
r5G2dJQi6AC+U88cD+DJHf+McRPRSCsJobVxqT8DQwcnWQl9Lynsyfuge5d0l4DTjV0YJe8UgAUv
PTJD1d6W+HliXe3LvyTFS1qBHmEiKz95q+KAMZw3HSaV3w9YlqIkIHuu5V2N9fCVUhJQoHPZw3nB
PXXjeiB5Q2CaThefornNCCyx7wzd/smjbYVU3xZy2jmdzc6XXn3JmKdEcmlDpEwKvg6N7w3HyYY9
jAgOeWvqcRmqpfBr7B/dG390WpzFnF+ZRaJaKCjWRAkMAub2b2jf81Di1CjgbBkssF09mtSzBRxL
nRzJVRxX5Gy9jEtbgjoGVZr7QXjubVZxoPTdBCqy/LH0Yx7CMEbMJESytfx08Q0fzZqhXyutj4Ab
Nxt1jbN6nlauMUCrMKZ9Z1cviTLWLmwPTDarxISqaONLhP/RviBDj259lhfR774rXmkxgf1aPjPB
ju8w9hKRBevRgoaTUIbBqugQ8RPUyizSn8As9u+JIKsYeZy5q+sU3o28j0EzBtr7UDq6BRLzaGfZ
jSfyJxciQegGpH5xEMb1scvFg2tohrzWe57RcBwCoKJ+BspEHPVoP7YuQ5TOrJBtAvhLUoIxVMTl
FJacNNQTPa10YwTF3iicJ8MCbTZZC1MduS2XdjtBo5SkHZ7G/In5472wzV2I3xocLTf9EuFr7l2j
sEKEmnyEbv1IVkSyMnV9GzX8hdHDZ8TL2NhUpchUiLLM6FOTF+B7e+3mX2TFc+D1W9P4MTMXYGWK
gzRMHHAEWKTHyibCE1E8+QjFfOdY+NhJ5B11d2f4QXpMGeQVSXsx4+mYegaeMzJ5NzWlJIPpw4zC
hoZ4yvS8ld1H57hHePe7CvbcHok5RzJafbQf3QGBLUB3BCuhvNR1KUAgGjcgIfwIhnCd2eyD4ILs
KFHbOu8xmBIwBlkZzrNV/gm9CtIsnCl/IJCkBQli+SboIR8ZyDzj1i1vU2ha2TBsMw3sf0YA3ubp
vctDZwZYnMKvrAW4EgaSqtWZEdIyJYa2gBoxcwkEGlFKMVNeV0nDBmgDHzHBUwCdA8mpjnbLQswN
A0IpGLYWYWwXXoaR1rtOKsjoRHlDz95VnbfLs5prPUY4UlyHrqFwdKq1V6V7syBCrndB+dsWQSvM
MZ2g0uQaLkOaSG8F/knGGHh/smjfdOPXMNdvIZWbbGsSNulcQHp3amQgR/gcH0OJRH2Iw2RrO4AK
+4nCNvg2+uGIYpUYtK6ZN8Sii3XnT/uYfijvh09jJUDAUnpvcVyBv5DiGdvEITDLX7OvX/tsQsRd
yBdTWr9zOr6WgPsj7mS7uDe+/EU/P1qXLsefQKIQ6e9Zt049egR12e+L2X8lavu+tiJnY0rzjwJ8
VFcqoPxFyl17cN0VzI2pmR6EC10BPMI+mrKrtMY/vZf/hOS7ksUsnscet4pv3rVyyQ9xvtD/A6yf
EQBhxMfCpLxd45SPXv09cLmAgrwAX5jxDraXAecBAlnPj07RhOQgQMqx/Ns0OCyM+4d6AD5MrDMK
KQDqALZco5s2KspPEQqlqEQSD3IEuk+riZM7ppP7Pklt70l5DW2RbnqtGq726L3cME+R6BRo+Q3c
SOBDyoyAxtLICM7hgcKntpl86zdpYKnUUKUx7KSPdZTJ55AxTh17iKh4zp4t/ep1sPYaAkP3rl/q
Z4fvzak5PRSZ3zybjjxlsrHu5piBUlVW8Sm3g/eiKYObNMhiWLMlpIW5dU9//dYiPXLTuYgP//qt
hkS0S8zymIwSlmDhz8+1hC9vawxeMaMnKezho0RHK6aC8CjRbQF/+WuncQOGNtXFBvGGyytx8B/L
4t1io/PLIHsNK6s6pxOUTOSTxfuITsWQLjvbJCoaGwxHQy+Qz12SnJtY0FMIkjeJvOLapnS4u7x8
z0wrxI9iFLt+sNV7lXk4WWPvYSzlnqF+ex7UAjZcvqtchqp2UhqnLDHm18D6jOZKvSswVStcA2Lt
d3DrB9cf3kmieBStZz7MRqauCKBw2zhW9+QU+pQWAfk3fd9ekt71nwZ4bgW2+kvcJpg4hakPs0ge
rNF9NPyOsmNy3sIkOll27z8OnhmdoYhgQOFod5vxmoAge6xxRyF0I1TaQmkBgb2LAF057C01zRtV
Zst9UR1aQPco9UX2Ppj6uZ+s4J7NnSJY+J9Jxmn0118NdQrUE89SgMP8FBvxiIZXHWu71GTnZtDK
KoShSm2buZuAzaDPHeSQHuvaWBUAUF4YtXtn/LIzR2GYvDMLRfNPAjQo8TQ55A3X9loy6KQOd7n1
ghQD7NpYuXWe5wT8k3brTVx9DQwI12D0yvUclC9dMnWsDfnheDgx+DZPXkciM0/IDUHH/TYdMzyA
Or1oA41w4q3pKtOkQYC4xkQ/rCYbbjaxV6ekjx79vgODkdW/VjhtS5RzmzkVMz9f8Sh8c9wrRdxg
E/2qGfCVhQ/YjWR1S8qKOap7Jy3hTpB3gSY2YtJfKPuSUkrQIgS7GvpkiOMqryBex+A9su6J7i9a
IbPvHq0o2FNHludc6+ukhk+DadNWY86TcATa2aNf65G22p3gZN1mYM/wV/oHwwFCYgX9nz5F0CTT
PrkBtkasl1Q7ayLPt83JlfO0cwxi4yfq1kFiYWEo0DIqZQNcIMgmIygMaY4JWIcR7eRIezt1aHEj
4F8HgIWvY1wneydNN1lums/WNB178GEO5oBNMwPxsBbBXCGt7hjntExtS+InRiunG+8lSsqrYTNt
9ViF20JUt12EnZfGZ7jPp+QPdfA7wq/hqS/6W1GYf+KGVNIucamMG2huARsoaT7YYYr41LbERs3B
Y75UTVEFUSCykh2dowFehTkcS7xo1KDhbaS4b6mRUUIU4S4mk8TYkDBaQr/pMVOL4ODnxP+sZOm1
p5lOnNvI4ug22XxyFzu3E9A9ryg1k4ETBsM1g20DVCVwnzw66mrx/uKY8CL3DSv8tGkbg4M6ym5s
FaZ7aIULzx7Y58lMg3TnBN2TIX8756wSL8BOxbcps3Y+5fSno065yCcWpHphWOWpdd04X9Sv8X6w
2lsx2Lz1GElKgq5OaJEDqF3JCMMryenrZGSi1OHJnPW0pQPMvAjkKI2x+kglJE7M3zAqLb+0im2W
gCMmAYy07OVn005Wnsrle/77bw3mB+TJkBide/4BpfzGgJC694bpVrb9pR2KYhU16bjuY1UyFmG5
HHyq9XGKd41ZVlfKxI4R0X2h0u9i+MCVLLHUwjXsGn0toeThEkGQTsDnKv3OFFcMP1f1NQwbXjuw
e2pofJ357KIZdl/CYnjE/gQ20mLMn9iSYHOXPgLBqeV+6vS7euzzssGaL8EUDcNGSLJri9TY+zS3
T2lbyXWhEn/lEgHMbKdddXp6RXoItSACkVWM3W2iv4XlPbu0JaOKhg1bG9jcZksd/Ezq80/h45GD
w/OBY6Xdoqm/73zS7oTSJzo8XB4WZh3uJBrZSDpXDXwN5AUOELMOPaU3UrYOxnAJZvyXOKAh8OMt
T18JAAIuL6zfXhQ3Pe1h6Ez5j5O1h9onuC6LSijaBvdiwu4Obm9ixcJsj+SmDXBJ+0/5EvyiJv+G
FIF+OzbiyGQG0WccLWGqEnH5aCFJridgK3R9t0OsWXpTsddR+jQTBnaZp0UMQYa4D04JhSQzAKK6
f7B6ROS5sgWyHdVuUtxjQYKbmT4JU52dWYizy/uHtxTHRrODnDDvWxNBytii2ohDfBoukI0yqvDS
ZQWKdoKkaX/BEDd7Z2t1hrv1a5hpHTLf1bVM5vB+ZM44W4i++haWZbNUx472KJszg3QE1I90O511
Eg484UFJIo6NUyH1D5kPgn0uLGBf7WQ/QKpYMwngrt45u8Z38KIV3o/qH5LBKPZJ2TQ7jW48sGt0
zM0zQhuxg8YTSPskyKEtnP4MLyFboXQ8DZRYlZHXT3MS35sLZAIvEexwmt2tdDhTu3hTkxy3mmsi
xCTWbDtfxvRQoRnYPmYmoRip9xBkWCJHO793GNW7f9CR9DE8t6ak/zEB+g2zXL3y7AdF8WaRpgP1
FCc2MqXpavtXwtXUklCHHi1d5anT7d1m+M2jxQMUD9to7uJFvO6eatpKMPCMbdGj2xoIHPPhkS86
8eIQd8afsGEzbxW9IbdSYbIe6/ypwQ2ZGnDV31OCIDYiY6DiMHNG5rsDkXSQmbo0SW9t2b/0xitx
k9g1ju8iSZ9Dbr54AZi1hJhFoCLjX+Ye84vI9OIlFZsekeL/RtR5LTeOrM32iRABFPwtvRclSpTE
G0TLwZuCKwBPfxZm/xHnZkdPz+w2JFAmv8yVoqj17VgMrGX//Vzbh+XMDBz2tXiqJp8D6X8/Vc8/
/9+P4iZD+cLVmXpIN//9vFb2xeH//yObGhNVNJhFYOQFGRHa0v73w//+Q2kQitGVpVYOk8H/+zf/
+yF8l6PjxfE2LTO+YwiV+aFUBtjN+Ucs1/+sJnmyy1DflmI6R5pW7MaJEHZftPm5zQhQDtSz6wg9
G7pleR85PFQ5dTKaahQyZQr0i0y5E6hwW9Tal6MIxZgWmQ1y8s8AhSE6OfZLR3Aqq4Jr7nnjhqgq
Q9Jw+q3ybiu7NuVVogYrbD0bT63JHyVyQT+4482Dk2IbzlozO7YkACw8YcSFBbISyRaSUKbdPTky
i/edND4yzA0nEei/FQdAEHuEODXf+BXBZK7zmpyZS8llxZmSB/BqKrc5KcyE1ERTvyR7iigwzPuT
xC2euOSWTB1depRbLx2A+PULBw7hQtKLhZAnYuavZC8C85cgRrAUxA5WAL39VaxV8ZtIdVzJ8p/v
WjuuesFqQmDyvUwd2dGvoosk+9K0cifdpU2gBqNvMoqWwYlbtMfRQ9hLHlu0E7vrqdTgTMOpjake
Z8dFYc+tgzjhoLRHP76u15tqPJUcm45jO3wbHhZPqy6+/ILHFkfMS1y7gFVzEv919U6I6oDPmF+1
x7ZNOtff4rF59ZsCs0s8EdEOuEnVg5/tIug4sYqWJW0fnTesA/iW/3t2KzH837PL/9fZN7in58f/
f4/6/BD//yd88kO1cXQki/mRFk3D8//fg/3f/xDpDygBEyZHtcnHBGGMz7lHX3aiV+umynboHNB7
RxmshQGxIGriFTbedtXA7ySdwjVJaEpSLmDuo26aCMYXF70N/jUAkw4uxJAFqGWEFUufNlVAV7rL
4uWUircCYefipbDfRwSKtRVNYNO18Ycwdg96yGI41Mu/Rv5QpgLPCFwhfokCqZxb/UjnuMmiCjWS
e22Mtc+rzDsAMjK+hfA2WWF8y6bQ1xALv4eI7DFVMzM+INipkWdRxeO5Y9AE4LN5aTsLBB/UMeYH
Vb/RanXPxQQwJ+PjHhW0gNTQ0UyrBqVAo9Alk9NVc2dKkD7lqyZuX+z+2iVfiH0ZhDfQaAQZLWVY
DDL67oz1dZ+xGK8CsyJX94j8Qi4ToK8rvcsob0vV0mhIMrkXMhXROoyy4TBYOxc4/oI36qa8QTsE
DMQ2fdfTd5ZFd9ecQqDIOHMs2Eo4YxjXknp4o60R9ASwKLCBHm9HmJREzL1lqxF2DA0jJ4oGvg7D
B4Ovem3LtNtI6C4VPsV7Hu5pB3Rqh4Ta4C40xQGbOWDcLKxeN7BZoEfqfCKQdTZoglzR/OKXOFJA
3DO5szZ7h6Zk2usO7Il0QLg6of8CuXdjytwmBkvguaQdbCyxSUzToIGaK78SATSqmGLB0KbjHCaY
jpUeOzbbZR5BNyOR4TGG88aBj5XgPd7jvUaIa5H0yUAiw0bSrkwyOEa/piGJ59PKQbqkgjQNXI9h
LE6sqj+tCpjshgl1slTeTM6De1/N17DylE0WUwR3pA25iRq0oMYuk2XJg7Axq+gtoVMYkYDobtam
ycaMgFNUVkpDluo21HaJNHy1CKVtg1JRQVM5B6jJnMsCiy+zLMpNQh3bojTjHVn0aJ22+OQh38BO
GGnX6IxfQpJmZ0BZwDi/T4rob+JuEBsJS1OQ3ivPLY4jd8/AkO02Dqi860nXryCCRNsa8OFisqZP
ZhnZtaCyOa+8/KBH8FxtuHNVG6l9ho6R98Gv7UGp7Y0XHOevQzQyvUKpaR0Sk8qYGAzy/RJ+ID/p
T6+uixabUcvTcDrIg+xFQJTb4n6D+zSyQTRyy8rncpdkupqB+t7mnUNRd4EdP5hz5XhUBfmC4Dmb
n1UdnLyophubIhelZKAIbKYbJhkl4uJE2snbG3k2E9NjZkS+f/dwRJhqjvS703NTT8cKsgaotmhF
SxlZH8KJodumKxF6MyterF1MM1Qi0Ks1lsbay2+JZWSbJg54YkYEf1nyuQnzl4PBkdZgEEQyumjM
cMnJTVgKcNMzyT9NbGpUaZarPsiMTeOn4M8xbdsjjr1QDPoCUIO90/i9Br0dXiYSZX0z4OKwLCrY
cRAbkzMXlRFV5Lz8V+ofSaKFz5yB16Tq5opRTmaGz/sAvMGBAtc16wiYaTrFK569BAsVr0gt6w5j
+sxbSXtjTvLBRnL0caHZ/Xi0/Smkhm349K3M5RHQcPUPZJeHlohpPTUOowIFWamqj0nGGAtDKSku
Wjcl1qRWyC8L26LU/+mAD8e0evPJeSwmjyReiZIS5RJZOyJlNkXjbaS5sKoRJ+3YqXcshOYmoTVn
3eB9alOITwP1SKuMtWRml8euDxxupMiE4TMlFCbtAyM9o3owGbshCd3lCNx/owX/kZDAZgbth6cI
ZzG+p2BtAsONgL9zPMqxjTXzs7PnBt9JDQs507GKev5vUxKA1AXWrKA+2g2Vv0hdcw+yPKY2QnOE
BW+sfTKhPYH2AXCcVXEZoiZNkjbkIpshbkaeIvdkY0YCxeJCk9lNKbhOwGCjaTgoK8gVU/1p4cgR
nf8V0hMbxNTmMSYysLxRsBrNdwmwxxRv6bTp9rfBAcHHNygZpIiP0IX9YnBOpiqp2jbUqfOeZEtp
2TDZdaEtYweKsmJnkMpFSVfOP8pIxVHwntAOhULB6miyryOpAdnKmn3vR9tGTgaqUE66tpIjmj7l
BbXZURnKB1pP5K1HtviWYZ7BdXmu3mOHRCHSODMGcASXLfPuBiMeQ4+k37ee9QdRwThQqZTT277o
jYs39ygZjJO31vzf8xwexkCnsCWin031D8OKr73QVrCX3lreNoDT9DClJbUcloPLLNFxTxiMZokg
0l8FBm9gjqAD2LaMWyXQy3gAN2Y2gWzD3VWbRbvr68ID45a95kN/BI2VMdO2FN2rx6iO/8wqYPRb
8Mbhh4qWggwedfGkkhQ2VgZ/yZoN5RUKvralI4xUJvcaRkQMqIfoZYSzktKbBHOiYMEt9R3J72Ij
vRwTHqjASBjvQ807H+mJdyJNcWqBny/CMP/odFpcMaQ9dUYYbPiFiCJmwVutKP+DUQvzLDwhvWdr
rYuxTbCndg6TatVksGEqroTIQWRHc35U5zu7i9+HqsQ66GlnxKzjpArA/kkKa3SMlj033pU+Fiud
/OQ8VMTv3BIEYwC/JhOnnlvaD+jLxkulT/uOjklsPyc5pnD0bTYQLVsnZv42VHIF4PXLtlCFNNo6
RB6+d4JyUculCI1kGGuTk/1wmEle+rQVS0Ep3qr2Am8hgFE0Ru8uCzCfaxqT45U5vgPkPNZpswSr
/yGq+JVaaQVHJafbL3lVHUfagkXirbe8DJQYzDYQI3JLcOZM1ejCYQttCottlRcuHWisdzkqRb71
lhvhigNYAH4332Sd3V4MCYmNQyYXB0oHTLf9KJ1X2N1fedpRhGBqK0K6K4Um1CJXHaJmJSTyC82X
DEcmK7sPtd4fTRHsR5c+sEAJ7pvjQJYaB1E2MbItU+y6drMTJgWjRRPjdwNCzWRp3HQlozk0lx/d
6qC7yeGpVOSOqQnyECiBdjtl+5PajWCdhBGbwbKrnfZSTRzIAEd9jEyOlokUV4olKBH08BJ1RXsG
AuRbhF3D1OM6Um1FbScbTKa8alRs0ORSDDi9slM8wBQtHY4xgebeuMFuGB88V7kXXiQt79zgQNnn
v0ExBAecg/NOiDOiST08DZpPUMeA7ecm0oWT3R5qGfDdxVxEi1dHlAnswQq0gq89acjO6OGhzWdf
74xoeg5A/kem9tx3Li5HhQRn0XiXDqSPqi35QUyOMU2qaMG4bXOc0XQtuDMmk5hLqoDqG6ozVtkU
bTwfe7JRinXKGj6XMliUIYg97XS3YYjfMn1udyme+6S7hZ1751e0CHwhPQwoMNKBX47mnu/h+AoQ
oNMrwLtbTNnowdiUQVZs63buDZvFGIWSjflx3dZwx5sKiJ8ENTnK7FlTIBo068OCQz4k/p8fpo82
KshrY6ogOExb15NdsVEhAr+2XfiTpg4SCqYZPVQfMvLzddnpCCDZSWr5qSL1VY+spF7LBBJLzKZO
kwuHw3KD5wHB39372XAWidwN45EGPLnWHW42HE93VU+wN7H+9Hr+kjK738Gz5HHHw7KJZMVhkaZU
K9gz7qKtPMdVTpUEKfq/2ldsHUp+GdHw5Uj6z/QRlKAefYL/eedNh6lIBHdRo5NSEy4joB3VznGz
14LyvQvmuCMzxn5rRKyqccBAp1lXLeccKtybRZHM63e90gJ1A524nnAoWsG/dsAIyUUNTksTvfZx
px198o6Lnvq9yOpAionmH0L0kpnTnzMGxr7x0Hlemept2Ny/CYXOYKlXbnIDuyTkbHM4CG6bQCDb
B15X/oIxbKqkApHPmr8O9OiHmdZFpaLZ6D1KaLULzQDcXhJRQRkRQmwk2xe1UFsKsCqnfue+D6Ct
YteeOIYuLeeQjR6+dcnEItnV5NFN4W/4rUoi1PgeYM8fpG1US5tqpbiUwAPiB0+Lvi8qgqG+hqkj
GPE2pYIKofShxeM1gtCxNCN0NYGGNxhUUfVvFBRidmO+P03B3QGIOzeL6J17kUrijE2zV71itlFL
zi8+rYboI3iW0VQbFFgz4icondqknmBImTPikP9NR5JHxAgY/CGRZ1Nth5hDWOvy58Fw9htMJ7Md
PkudyZlZcdXydDIBC3o7zmo+eHCmZDv+yw0EvdZj7IND74THfad7XA0mMztgeNu31kSBApqCrKuX
0W93FJDt538Z996m1t7ioUQQDfKbHrl/5qg9pzKSK0TsAgSonFapNQ+RO0CCzbitBzZGiyy1xebo
gxCVPhPPAPRkoUnEsf5X92OsS5EEBVpyz7aupFO/ui4jhof5inTkuAkFhILWMs5twXTTleFLan3Y
IZIpyfo8C74LCXg2jlCg1UiGFXeUP6QfRUWWDsrUNh8I24o6XY5T/ztV00feDtFaNqG35ZSH0xHp
MpTMnSHHrz3Ymoxgt6LPH97QHNzItBZNUO1zUlAYnCQnnQmHQ+XePbOfwHc4v/EQXBKqqecli+by
A27CbQ5YEDLcdDMJxIBf4aiFmjR22m/SDvio9WfiqJwONNp/MofDQ+HPQZ6Lch0PLTt9c5TiEF/+
eA0JUkshJJED5mbaf1dFthYddWiddhH9C7cAvtzasJDVre/Qq661AdupCfNLZ9QgpDl55RHYGhXp
3+Z8EPYEZ5SahXH8TgbLpHSlu7U+iZS4JoWesCG79DI4FTi2yEeeoBeK9fPdgHG7Ex0xSrjIdepz
oZ2Pllp/LYLhEnFxh+rApCBiN3ApE2ApT17UXA0XNFv8L21gPdV0Yq/ybMArEGKUK4JHJMoHOg5+
yWq2XlRqIxwCEGPd3QODhaKjfpuSwYNr/RQapLZy7gCo+sx6Qn5ZuUn97evjRxqlPCNOcJufE6tj
cs7tZqXoCsDmQatsRBS0Mswn0shYUBremi7uN1ReYL1S8OWAMK/5i6fcUQpt60KoRH4Cl2JyuUvk
srGM5zHOeSmRfRddzPMU/Ex9wN2sIySg+O2YBC8s+KtDfuFucAIRszWlvcVTYC9hUNzIn+aQ74lp
4hGLvU2XpqcIGu0RqBnTVjBAaTtA2Khpq4pYk1FoIY64xS52zVtCG6CWY0DWotcCp2FDXxSmBBRu
/txe5G8jXTsz0qTMyyhBE6Lj0Nm1DUNsc1QCz+8+umBe/kSi3eeZWlbs6bHj3qgoO0M4eGJVWSNR
Lmy6CGDswr3TsnZvzIy8nuk08eiraUbYYGuu/xlGZpvrs9mnL+C/cZU0h8imSjMY6r1ZFHsKGU7u
lB/xHl7iEQG6MSh3iY1p7aecp5KigYuXPgyRv//3IdZ6bQKFmE4T9bdJoI4VLPF1QU2kC3fMG4Od
F0KJltO9IM4bJOqmCsxF6bChHZNfODe4hkb8Nk76KPzywYe/a4XDwFTxhyptXMJh8C2y9OBZNYTG
7EBtZLdxbeDfrHS0ngA9dsEo2FB3xwc++nmeds3d9oSxb6lKTEglQWHvQrrsW3PPeWZesHQGJN+r
XZbVh2pikYlHHVEa2lTOeW/+RoSVYypr2VbnoQvlwhTs8aX5XbsJSxotG3X3x+KH127v0kpIyOvu
5+NvEvDEGpIaq8w+F5PzCQaYR67P4KYkOKNlcJlQFUC7f46OOZtK9KfS858SyFWbNDVPnZm/VNlw
p3icqnDb2qcuA7mpCTQYRf6VKi4SY4VxsGxr53c0Q5R/Y8LclOsgugh7ChcX3pMBSxuzcJqpTmLe
rJy4JKuEWuiL6sZI+KvIknXs8jeh4+bJllD6MuON1B7p5l69gFNKlw4+fOwY6U6hESyVySI9Te4/
k0ZTDI0PSAcGUEL14Xo0vjHWesRYVXzpnLgKvsM0/Ejkr6VpztrXcAJTqEqJr7xYZbUjXU2QBTqZ
AWH5aWzpm2/hvUajS8vPQGyDlHi51gELcK6l18jAHuK6e7oq+UsIbKjtezmNv/ogt7PnmncUtZfX
IrXwGZaB/dyRoMlhOW9bJW4OJ7pYUUTblPsspCrdN18Lf1jp4mDD69OFzumWWc1U/eEheXOs3l4K
iwqUbBgY4bbab29pz7Jof3DWpqz7VAdX5T9agg7xyI5mRI+aIqk10MUmf4yAM7BAnWlyfCqID+1H
3eXRqryz7mxoqqRFroHeZgPskCXcIxLlK1iN97rgYx1i1AU33sUecOH4YwgNtuYs2qfkS0G4XqM2
/MndcD9iw/VNapn1NHkaFbpOOQCt6+A+BQXXbAdoVBp9WQmIx4H84aSnOMi84tgpNKdg1FatFx40
Xz6YEB+aADBNr39QmT0srDG9o3ZgnE1ZFkRPRqz1vWatnIsQ/aVIENbIzt+BhCyUfuDg0IC14ksd
e8pgXPlWy77e96wcTCH2nSoeloGZW6XMBmxX3DXgwvBxmOB2qUGAo3PeeoZVfgghxhlxKxp6d6o5
ImQzJBcp6H2O5GdQ8zY0fz7Frvbm+ciPpaSWtf1zE15lAyjAoNvnvrKuuTOLESF/qoJKUBB8dFhH
18KJOAIGuFxnDFT3GYUni1TsJZv6p4ItNyPaW/nhV586r61p3Kc0PwwwJcCMGlun5kce9ioOqeYl
IZPlx3AOqO9bugOTNVAkS5KD5cbBt1lK9N7MAIU6uPoyIzmVpkddumuzu0T0gnk1wqRE46hH5E6v
AO5dcb+Ci9SuuSm+hC6fD5rmQ29bcm5298FtB+JCHC3jjovIJInMYQfnhj04xb5lOJEaj5xJztr2
25tht+sRvNTUcxfuXUE00LnjztiLtgZyN6lHOZbggttlWTUfIfdhNqV12IsXMymeXRKhWOgAv8bj
m1nkn11p3cxOb5dRfOc8AAyy7e45D8siim5VFj+1TnYASnkCLIvbqF7rlnkqrOaDFmVqiAbms/In
c8THfIKp4xbP3NA3G8vu3+csRzB/xhbOJRyE1qdR2HdHRY+Kata0ryAiTto6HPJ9l7Snqlfv8Zjz
ZXsGv3Jl71I7/OfZZwZLLCpEfFyj+Cqr+IMyonEjUYLiCpmK+99Ws9wn1D6u4b5k8mvcQrCWhsb1
067LozK+cFeT3jvnmDXzaHwiuIi7v9eabd/qW0wxvLDRysfhszSr7GZSIGH0VFvSX790bYUqGtKR
olxK39RR1fkjz9et0M4180E3YeiaPeouxLYKyCYFO1/nDI2nbMcW4Kzjrv3Ry+nudM7Vc9prntUP
r2+vbsnV23G9NSYtDL0U8QUpuXzKjBNsGKF8K7KQOAv9oXy9nN/oKNDRCbcMiolNIzdkXjH3hZKl
x4TDCEJ+oT0eTFu/I7/m8HH4NoqmI/JBFmv58NVItXg6fpau5myCks5Pg4kmsYZ3tAyqzNgnMcbo
68rNrQWo+qhAKJHZLeXcEsOr7jP4ewO/lZagyNgDJ1JCWVfOrGyXxgc91OPKcek1CMAXNrLYFDbm
NEJnC8M+g8Z5sycMcE4dv2ktNwtZj1hU0TZzHg9bmzaayCCgNUSPSqQyT0uvjAV+GuQdnFaEFCL/
RtOKvcXKxyUlo1b8eRgrAENaTagWf59Mw7fYC16cRhNHHWFyofVUSRbNJUJ8rGSLgUojMsZZDKqD
f+jZqav03tlURhNZgdKKZzwt8lMf2SaeCYnSwX+LoJctgoxzQuyM+3oyXoe4eM6i4BDFBGdD2WVQ
DEh4liC8B0Z0846TQPmNnOJumpPYWTrH0dijhKf0q4V191sS2IEyX0GmYK7N64fkBpuMrQRSBiRf
iXdXb58c075YHte0qCExmPSmvcDpESDrpydLpMzVy1UyVTuja+Gi029oO3Pf4kxnpFmaiUM7/IP7
tghTv1pacFQdI/9j690GyjjXjNHPdO5eUWEvKVyuBTHDRz3hnzYbbe/TPdBP6Gq6M3Jny1eCSvl6
HD6YHZObm8a7MraQiLGAyQYLuuyvkzdxPOCuiCqAXWshulXgEZrSD2NFAZepffJGsyzjjK9qcYqR
UkHW+stgJI5eDgdHizdNbd+m0XjLafmOU9qbLc/D/9CQ6EwSnkonjje547/hsDnrRf2iUsyt1nK+
RMPZe+9bBpX2vB9hb0ehBA2ZOCGjZss8qrTYEAN44pzK3vUOrX/YxVq+L5CgeBFWgEufmsi8s7Zz
EevSBR6mo9vF+0aL0Gubk6nFDHLTkNm6e5eCTix9HE/DhJ+Gp3fUurXfMWvBfyYXlameWlqbiyKW
exBBKy8jKF9YB8sFgGZWRPTqSv2MRf9DFR7uIfhWXuNohxIMK8Er5pi9cClqIHAZJd1Bkb8vsSzX
FZJ7QWEdTaAjz9QoPnlLf6dEUkFkZQc3t4kYTvGvn5PfD81aQ/0DtVcW33XDtzgRt6062m+1lumh
JkxCr0q+OVLdOwn4z/dJYQwdY5aGiAEH9PrN8HGSxQaTlTiAsZyLf5kMryaQgJWTaGcvzTvqJaKV
rRN6hY4WVf8aR54geT/h6nqiqNjhe8NBRvUxQwed6Q6K4z2geMsxsjcxsEMHyAilirdUlODCN9aR
kb7RaHWuY04NgARjGo3xnuTEDtmlxylr1zoOJ2ZCTyVrF0517sOJeqso16Jg6iowBhP2/WqrYqdB
NVpnGaigpD6hqy2kO71NaHpc6BjkuFjwHOkpOo29S+D0H/3U7WzdvoxV8uPbdNS4GKKXvh3seqVl
O7DX+6p9dr1yh8dgq7sVJlNKdKMheAerTpxM2zJ/h56Y0cbZtO/ZHHikYtXA60CbFse9BSCIfeoh
+mtR/NfX7aOBIdkHpL18a1ALqWucrWFZNYGkvTpzbp2gmsSPzmHMPUif1CZ33Uvkpk9G1m+cgDyw
J3hvs+pAqQGZG41AUKPhdyXpMqeINc6WdHvg52UuHejmeSpm8GaJzUxx9+29HpUr3nEFOjktb5bs
CbCH/YpHjjIo1rKNw8XQC7O92RHoHghWE/SxA/fapf5nwlFuQdk1LQnR85hNu1LDUjPo3XKg2aC3
mmpVjM6VNuFPMfUwXHE3w2+kc8UFa7UkEjGrGcZXVoDKLN1ZJ+S6uvH06IVqsWJrDGW26RGnMxIf
O9xJm2rqDtkPL9pLrvOE1Hhnl4LGWPQXfS+SHw9vE9KnzXecjxl/DTjzUx/uowocdNpxrE2zD8wm
PuzMGq6zSoydAaHdyEq6BtqOAsWuwLHd/1HOPK0ETjecc59RpLmnwt4n/QAJLAZqSHDaMnVMwBKA
NPtYArdtSboCDdtFO7CnrNrQhHbUYp6w2ITvqvXTMRtLopwqIG/xpBOZqOFEboRiz81KI14HuDmW
xig+rL6gFJH77SDm3a2NNnS+UQOq0c08OiyunO2NBG9/BVhPFYcQ+H5ZdeuSNE+mNyM9TCC5VMK+
Xbl1gJcK8UjzCJxTxCytMCYYVrCCfUetMK44CV8xeUWrdI7q0iXrEkDb+YoCb56YQjM/NVO/Jk4L
BwikB3Au+mJrf4CD2zAzzb4cC2tTJl13RVTcLo+0qHaoNqm/xVX8mQniNkquep3bIgkuVJXAPQtl
EFDkhij6iIgndZglCMfeA80LhDmiE0PJzbAcKM3myBX/wIXdcrXkJQmdYVmZ3saEP0wHC3Z63Usf
g4ftgSziKixzecqSYp9V9WuEKaX3X/3ccNfKKho+RyDhVrw0MLPrdsbEaT5Tc8jHWyMfzLtOmYGm
59nsy/XEcECS71z2xvASmAwg8tb8GkInOgz+azHV8SYwAvAMY4XnS9EAxJgJkzgx/NrnTs3pa9as
e6g5AJZobBLpmx7FVDFL/ongPdyGIomugMqustP1m+6rDkBGrS8reikfljnNXSzReCblvK5Ms3ya
baZwu3XtkyaBklc0K861SxeaJ6NXDgmstrkVPdWgmVeWJSBPNr14S/Wn1KQ4NIpJWMRpf8pFCazZ
Z3LDcx8l0VehqKOSvgHp03b1g7rbtt991kqr9mke1suoQ0M1y/xhFt3Z9Uf5StTDOoYKO6qvnOyh
cS11Q5zhdTE0+zFT9SXq2IHyevA+uReFy7qzxLlnHLfFckFKybE/oEirh/JBxJJ8KU6TG8ujQynV
wvaK18zqywdukh5KvKEdJrus3gJf37cTHPNOlPeWeAKxC/6IIyzy5/lTzLESeVh0Hq7rJVtmKET4
508y1R+WgHVjgFvZ5zrlobHyDtKpgs88E0d42uoVt7F2zHU0HndQ1T205dqOWxqJVDVdYOsx4h0A
MJvmcJE+o1X8EZgrtc9ad+ZS4OB5rND4/Jz78zjsvfEZnsLMRiwg6ic6Ar3GuKvD2iaE8Wzp8SpX
T07GPN5OO2KtHe4RK/7oGuChwxQqlJeFtGlQmQbnTMk1x3k3emnGQR4Q+BAUab6KywbeLKORGqPb
EqLXB2U1e+HjiqiTRx/mI+Pn4cFZal9jKUhm0iTxSsK0XPSmaGtF5tvo07bEAOI5SQFBc6g6UGdx
QZrXRrtGLPA/gfJsJBlRzjbMA61dTXaIvyfzgIgnfjF4Ey8NblI9es46dkAvNJAVVHmlixk8TEW+
B5gfY7Z/feLcOJw5rGT8BKl42gIre86a9XtQYHOROT4aPBWYYIp6bQ7fQ2yAZLXBNJfTdJ0ajqAj
ExecAqTkgx1S5Udj9/LgecGV3gLcdLrx5FmK9j2sp6NBz3SRyWshMZpRgU0BGITIeUjaxpCe9PeE
rt6pYkuLUP4FCRHL1zlFMOJEjMwMInOp8+w7Tg478iUhIc876XNV3Q4JGHKNb0XU+OtskwcvTv9s
JKEGW9BSSvUTk48v6QhZYLLMV6GJcDuX+Lgam3tFsQxhFIdtGGjLINTcepzTskOpWt2EGMNpTqOR
w5crakrQS0YOKKhYi34a+wUOb4cAPMMUOcAM9ggO2hUiZcwJ1CiSnSi+aOPsD1gzh0WAbsNslHuO
VZ2lNlyY+zEtN387JyDeWtwNjVsjsO5x43Tmziyaj6DhtJEPNGVWOgY9T8eRP1j4pZ8xjFkQl22x
lVw2sVUSjsPqkhX4c0CoYQgmPu62G13AclB01ilbbtow/kFzjVnrMUzZZb1PEyIfToYzcmiSO2IJ
NYHjlawFg27e4BZjo41YZw43rZ29EsUu96w73YbxKhyKtWPcXa2kYAzestnSzczuEQjSGsI+i3og
b5oeMRrS/tmW1sL1N3rZftVkjnaV4T7jEzf3xqlojNc+ZVHHDXTHfpeF8rmA93BNe7lnw8IvgcIv
w78uEN9ezCcp+oaQrbpmxHRDztFrSAhcmKF0pQhpAvdQBE0CyWMOXujhC38qia1zsKdXs8UE5gLE
59oU7POm2RU+10cnxmLXxOQwuIGWKXEltvMdb/9vgdBtIs8yDbpQSPeaMftlVgUgtzQtjPNJ+4J5
kW+gpc2KJfemNT78HFwA7X9UpJTIQQKNs62jSxDRozV12rDg1Jg3yVvaeyR1YKTt62ovBru8oK1Z
aZAvWWyeqcLqll7UfGaasbPq5qewkhtYc16cEBwIBIYvyDunftoF5o9y9XBRdJTVzWykIIRPi2LG
1p599kS0Af2z/oEiiSqYabPT0pnbS820dwnB/6kMOa6t9U3UkdAKcHBb1LCzMnAt6mv/uyP8EdKG
uIo998f07WXZBC3F01xnO5x2ybPH/rAweae9zG1mnyVXsExjHJaE20QEj+mtN+x/DSW9FSYI+hZw
FWnVOgaEetGKfdSHAXA/RTVBq3x4arhmpbSXWGpobxLV3XKse94JwvvhL3LX3dGHG0oqCbjJOBk9
yRw8xiztsls0JkF0dM4MMX3R1DrDyL9RAKSiXRwgKYEQiHaMyYqfFn3FtpMVFSfDuokLY9O1N/AO
nBtNJJREDE8O0TjbPOMnTfCezdPa0mMIgYXE1rDeYiUC1P0Z51699ZLgNfD9A73jHzTAPSthvNqT
OoD8HnhVeQCT5t2obdK+UMGZyXJ9bMDuVms1gp9mHhHvasF9SQuZw1Xffcnj1Y/rqaZkYCCF6bXz
XkX3EEmzX2x+rAjWdEtGnL2p0I8mxBj8QBohNnA4ZU7Ars4/ogHqvWFP31bfOfjfgRQ67j/3Qe3T
wepK+4zP/tuLaPBjPsn3oxY8D/KjDyX4/ZHFSZe7XPOJSPrIDP3AUbovcfQxeHWn5qJUei4amKoG
XHhElGpJ7SVqa8h1iwOvrs4DVdQr04NNNaQEEMzZPZkq/utaYd2oKatr+jP5/T/NGj5DbQNs48C/
OkS+3Aq7hqRl/z+Szmu5cSQLol9UEfDmlQStSJEURUmtF4RMN2zBFfzX78Hsy8ROzGyPRIO6dTPz
pEaN8zDekgTv9BR9+g53x3QDpI//Bgwp8BjZ3dIrd69P8Qdn2JlhZ5+mxUAEFwdpw43HML+GCLCR
lpLu8iqcIz5VMOsUklZFrTQ0TGyXrJ0pTp+aAzy2E9riiQT3BrRHQC6RCrYEk0Cd5GBuhR7wA7sc
nAcPV5Xg59JC86VkTbnGqLRnWfuX5bxnmwuiN0v2mXkXgBlZd6dkWWV7tjKBekSKX80Y6Cdq1Iry
PQNQL0UxbK3YvZktwh8MDdYPTb4f0fF2g93ei/+CShkZBGUH0mb2mbLEDfIR8dH2/Qe0lHdVNc2R
/CsnJ9bwqOdyTusOMW06pYa0fGTx+JLO8hV1ZW0OS3UgBcpW87FUO0Bg5zClHgr/uPkXohpZuBI2
hA4lbRYx0AAxYEggjd4cEg/8Qy93noYmrKgc0kKHFAeEALg32gGb9oFhBCfLNZu5onhpean5PmZQ
lFAMnztn7Nfj1+Rqb32iSCtA9HumYOPJ7t35QmDsjS6aL81tvjODB3yoV+LA0S+CgQpk/xJKitQ5
E4lzjc+8unun7e6JHj/hPSZ6x53ZtIw3lZPWyH/8ZmuTKVMdJI9Z51VJacZ29epCnZ0T5LKAkT0T
bx8bl+us4oVRirW9Ooxh/uliVg5pBIwyhCZHHSjKyjG9UE+YODdGmiVDClPow0+rENLmqDY6wKUx
1M2g05Nj2gNTndWhYf1ieeRW54oLLk6PFlPGToI3S+yB+4I61jqFbk6EB7NG2uy8t9amt9YbrlVM
6G6JvGy0ZAgqtrFpmfefoJRYKHcMKc68dfNiKT6a9sWQbJoe57b0SMsSIaUTnBhmQ9FZ7zfky/GZ
pEh6nLTZWreKX7307oXPfnEinDExQ61xVbWMDGtSwNQ36W9Va71h9Xu4yz6mUMaPjk3WyJNfxQjQ
eu3V9NILhuxd6UiGZAyeSMsn8kP3kghi58UH24xujonFSjM46pNyOkPie55zHE1ZauzCyd05OiOo
P4ENJDq6cb0nMacnrTc+PMm/1VtXrH3uqsyHQ28QKsZnGhBbe5mM4bu22nvJgmJQ7DP8nG++CTAu
GsNXqGXMK3w6FEaniVlOiXAjxMysPtsIWYY6JqHzA8HnkuX41L0JAwfMh8rqOeurzTzX+EzKm+8S
jxoMZq1lTOlN1rNhxCziUnkF9/cEUoyoiO7xhbcfmt9cZTtTQuY/okLQeRNXT1nTfDMer7Kq/WhS
yVRJLG3ETx/328KYOZtM31ujml37YfJY2ZF/i2VCvj8U+3kgy2wAZ7V4SUP9jFXKWNuzc4pScRsS
2kMH2hHiyH02o5xngqTMzO22A5YP00BXcB3xMec3d8rf6gSPUV1S+Ii9gmQSo+BgXW3taFDGRqwP
DZUvGOk9l4lYG1xm8vylFmqrFF4oh0JDqK8vyN8AT2Luk0Uf58TRgqS89C6kIzwFUAGitloZMySg
iUksVN4ZultJhTejgw6WrS9/fT2nNlP/q686LDccHumFmsLHQHRs5bHCXpvChRuelHsdK3Yhsu+I
bSKeBrC0JCBw6gwiaw8t7bAhbgVIA7AId05v/XOpKAct23zUfvw+6u2pzLu7svjoNqVJ6cQ/Z2Zv
2eRBi5pFqlQEgBGn9X99SGnyS8Xps4tNa/brl7jBb1Cmxd7Jmf5Rmp/61D1VLJ2RadinCJwB/JFx
70oMHM2nNClMcUJIoXEesfrFE9d7RAVsXx0xO/4mPeq7iHBHCVM8e2SwDVf8sYz2bEDvKQmhhvr0
ieHwVTKnkQWwtiWJ9vXgX8xJoz8pFrckzT/Jkz6ky+cc1gw8AuPNiN2BP9P8a6aEJ2cw9DCvfsgY
zSurY8pQMV1XURNhCxX5KW3tZFv6iOzlR2wmL/RiPldezbpvBH0vurVekqIGI/tUKn7gNpvfBS7r
XTcxVmv5H4f5JlpIOvXDE0W2QbDhZjYat9nQ3d3gdR+e84hF+64ZYM16XBVBG0d7gzdjZ+c8kMYv
I7YfJdVNy+/cGOKL1p2LWx69iGehwBG47vTqMabTuc8dHJ2puTFi7dokXLGQMskCUs/nDtx0rI1h
oB5aY/RtNTMWOshA6HR38jEnJ9Y+nLk9dS5grJrcQoZPKwSDS2as31EMjv1l0LZN1f8QVlm+tonk
NKXghdiUqX56b0U79qrim772eQpF9fRUp/ZHKpqdVXNU5HM6bWi194YfO+QUzNjTs6kQxx4mS+Db
5s3CkWBPNWJQedGjRcMHQoJ23Wkb4o0spd2pCWyrvAw9X7sB77wDlnTleI61iXKDIVxi4NHujWM3
mwFIK11Leh/4zr+OuYAhc9+5CAxEmNaeV/NiJ2wEp945Nkb1lNMgu+pZhKVzexZh9hPrY03aTL2S
noUtyI14s7VL/ZQ2HElxUtC4MkyrzA4it/vw2Y6wrmO7j5s+GVBJQzo+8Yu1a+7BSDudChoLX1Jp
5v/syf/EAkzcG1mZmwiDbUzNVN/Tm8JD2W1vfocPrJelTzMD9VBj8aeMxCvhFZ5Z7C8GXVzxYBxr
Y/G9EAdfh7PztoxUqiGRiN2cevLJIviTobwI46WkCWBJT/GgMVeFSGG1Rbw8hil/U8s+5nH/Qxbp
/h99QlH2hWaJOjJ4vI1uyUMpwZpM4gej2FnEJHAd2d79kbWCZN+IEIxraWAnbSus9SEYCwU7d2vU
59yvXq2cx19dkP5Xk9ouv4ejNYdFC29b4+AXrGi4Kf80sXxMPddJO1JP+LvPVlwebdv+G/LJqImK
rRxneAIghLuK6i9E9UWbKxd7DPqXzC/hYL8TbNrllTuvdbO6pM2MBbm+JU546CP7x0vnAzW5u1Em
H36dYPIXCMw0TqboSxmfjCmMFLEnACBeax6JiMfOcsVL+6PXYAGzBA1SJlPh2nNpbZ+UdfaXZXsY
fWZEP08DGRBXOeemChEsmH6TxAg55tGLNMytvf7dudOX5flG0E71gpLpN03zf4Iwe1pXvIeuZaw0
/a2rluQk3PugstCLmQuNnkqsbjhNg9zOOmmGTkPuLRvrxiXgMbm9XBso95iXkkfXssueoMgivySb
KeJz0JGBX2W58c/3d5yy7DgUJGbPpkmoeh4l8fnYgIKAdH4FSHM1m2Lnl1BChTCuoayurtV+RBWO
TI0Lua6dKYB6ybFfiDG58OOwuB+ftMp5b0V6WNYB8CQL0BOYXh1sx4nWfEyFJB7nxduoVYqZjeu6
g8mJalb4V9NMy32944GyZrHYg0fnV+mpE2cRxptg/0DjfBok9DYP3qU2b3Th5Ju5Lj5cnNNj0+pr
iEFlnKeATbSf0eL2VADtXqTwTy0kmQSZF4iGT0cZ0jb01zri7iyWuICuixfKZn7SINqrZgQTmC1a
S8LH3ice0AzeJxAv5sFsuhNZORFrmcYEEyYn0ooGkT95QVWnV4xvQwzZR7P4gJZMOU6W/A6oMEHu
mkFuy+8WnmcQ0U7D7mxdZimre9D9qbeK2cav9AQHSA+he/b0W4RnEdgAdwk1HkJLg1HvUsbJA4k2
WgWXJkfmbP117qAKliU7XLvBZYYeMulJSl9dezWq9u4I7ytDZvcHpl9zhnu2uPdt2n3QQARe2an6
M4Xij4ulcWr4gk4qjNeSFfJqsnnBVKf/kYV6eFZxc4b2Dlp28ckgHZCv/xi8TTny7DJL5yrx3wRz
ov/4BothWqM+7IQdRoTYRrIUrasmCeu+JQJXVwys1DIZfBJuyVZOfsKb071ZuykbnIhHqLHpHsCn
vmHbLnpZevFqNwiVTjNcbQM+jv7E2vKstu0CKMabwwYfvbXeSMWpYnrQ983u6o8QRBLAoKuipftd
klqQLG+sism9uDutGjZqyA3mXLpqinrPoxQPhhAwNWB4houXYrbIz93cvP6T46CshFlRSNRN20LJ
oG0pwVLoWzX1AE31y+ICYCcVqHJmg1XjBV01OWkK5YdPhmKth+JNYHHRpxhRNOLE3KPZaZoGVjB3
5znZgz3PN73B1P0WlzJSb34af04ZXjGt4lAQDhVOWfxEqi0LQGbsa3ornVT+Vw62QpuHYHgOkQHw
MKU7keBHIBCXHYaa7INDtGhMh4bJVxybcrEncntq/eY3svybUZqrPtZ/urD4RbKoIXMeMxn+jRzc
YhRO9XF7tcz4xFTzV1LjvnLDShIpL8hqtf21mvybNdxz/kmQdtEx8y3aV4FDWXinWwSsJJp+meW2
jo0xyyEEjT+7mHbuSFw19MRhKr+MUWXfvXXuIkzQPl3P3P46iXsAyp0T8YEmtMzCrlmHunOtW1Zj
I6Da0UICqI6ect81FgLP0Eh3FMq9TENUs3NURGsWKmZibVupSkyknH9uv/DB0nusg++POGUdYbIN
JsYR9jg/UiqE8749c2umYcehfK7iqU4XmrkKARkT8UHy6/oUKoQ62W7P29e/ubjZK6qWWXJVH2nM
UNYPmAMgW4ZTS7LZP6nFNzUY1o8fxpxFPFnbZvpKC07arHmnKcPfVKn/FXvxo2dz0XTxt5EjNXjO
dsq59zTiIrWCQc+s3lPWVQ2xiRWMdT53+UFlfJB6zGFW/88X1pdO+YSdyWw9Q7Ej9Kxz96pa+OoO
K8osJmZCYSRzgzm9TdkyHzMEzZQ4aAAxbFajoeLPmywT+qJV/FV4EplPkGHa6SoiTHl2rV064Xor
i8tQIXHyornxsvmKniBWCYSgGwX5z3dhhsQsfA3FsZ5kzbZcAvlp9x3X9bWlnzMiBy+kHzCqPUDf
/MHy8SbRHg/SonZ90be9udrh6eNZNHe/scBZJ9Sn4Iq1TqJy55jmF9+lkx1Ntx4U4qIk362QQZ7b
0p3Wgh+KuHZhRecsn8hbI61N59b3iVgvCEhfrUh/r22v+iE5QJ1xPVGMHdH6DQ7XMVYVLNMAhKE1
VEtUg7fTh+y4BCwdHI9JGwe5EXN8ebZDx6n/isdm4yoUFI1JKSw5Lb0y3XWtCZRaNXQ/1RIdJrqW
j255J7rF3OP2n+3U/bh+/1cQX0+hpQuoQE25Mxtsv6mCZsLs6/FF4dsU12AzQQ4QmYxzqGHsnR2+
TrpEXqoPJPq3fksogqoCm8CP/SQzbIKGyO8ChiGDq3wWkFNTgw76OkJtBpLd1UgbPrBtT/ewqFtP
IP+4Zpr9c5620daTPOE9eAsGP0cf034Y6QHnUVmB01MFImpE3jMqoge7r0OtMBLa6cO2zLPqoKVY
/nhUmrh7S3+YBAgHGPNC8egjTliCM/Il+zIzfyZXPxegmsY4PI19ea7ahobODNIWX7L0PIoqxbNK
N6afn0lT7DJbuyTMJa9TU98RCnsd9JfRrFtKUPEkWmz52fgWPISgBGfbVt84JVjIzCOhfeXBICnC
Gy5V3HEfImck4aeCmWblk6Hcaiz1bEAaOWWThGywkw2aQ50QtYtqFK8tgiCmEApd8AuymfUTmG6s
wyLbvIdZf88s2K10gZYblSFKUnMJU44krhTU3BSE0lvGRjRSsrXwi0f6BkCi9uI+YwVbJ0nuwQIw
tlbW/Ojo7nzuWAoYENABRoQnXNQ73xjfEo13sMoRZw2iKTbpApF3FSZ9or0lrqrlA5vO5vq/zxhR
0a/cmaC8PYM3//KEunBDTTaWpb77OnmdZqFtq9pMnyglD0h7a3cZjX9IaOGK9ye5GSG3HN3sZrge
mmg0GdQGMOU4TZNvvciiozUe3yyWx892wnOWazo7u4kTJqKzjmu3RkInVksim3OwK3Ae4sysqsTb
8Tk10fYOZP5bRISWDgFILwOzXYWAp9E6Rj0dK9mOokhl+Txl6QyciLAWRaCM5a40yk99Stgx+89N
nLxo7MPI3QqdU7PcMmsTkEuYTyB2rFnQOm4Jlc/HVBH2xm4CpdSwEybhvs7DBf/d/GkJBo9gYg1O
o7rXjyYblxXogGtaoxrqln+Q3fRRmDyUa1nsPLYCET9M31c/VQWqFLAIzvaWP4vdjLtdDvWYldrE
QzQqwj9U8KI9LeO6sGdvX+rcO5GCpj78kzOOQwz8LmxekCi1tZVqs2dduDFdimReYrkzy+xo2UwT
TlY+5rbrkRK1H1qOz0VlEqIqQqwofFz6Pj4wwHLDNfpzqrDZmEucqihzdhC40ZcHKiMUSPU4fNaq
cDeGvK7OV9gzc8YVc81Eu/0qa4bvha9hzfRaqqG+d6nzr5fzS8dg2LXFLndeic6csqlodxZqrh5m
8yZWzObmIjG30HiPWRo+HDUhvHThq1MWzH2W9kKgPl93fkHHC4Z5qzgoDaKd4cE2UV46PWuYeEPi
OauZam4EwDo50hj2PpiJhjO1/811gFEwOZZxrnvJ8LYSQdiFCFqHKjxW3ejRAdKeycc8Oylf6H6y
zlJFbCEc6iq0yfkA7LyuJ644s3oTRSJPlvbjFvamop5vQ57k3kXZhf7ufnE7mcHY9fuWS2SlaU3g
lfqfniURG5lPelNiftO2O445aKi5fE1KVmVW9gvs05WhtvGQObTKv+nsUUKtock9poCelN2IBbxb
bD89EQFid39G9hHLHDCzgAPDpV0t1MGtAZwV6Nm4GSGBmtmuH7HKs+bfQFu+iHoEgoBTxiTNOjrg
gW2JDmGsWxMOxEz2ZzM5ETWI8AUy71/KCxS5yBIOyxdO9mG93C5BzJyYD6+WlQP/0WkmzQePlOAD
e03Mun32qTNC0tEAsK3s0n9XBqjk5criynlTa+7fdix52HdiqV/62zTQGUrdPbvAtONs2A/WWkRI
tZUj8J1gp7eziFMOQaJJ6lMxM4frE5ggjr6mCD9K3/jWvOVpVTE8xOptruLPsRFP6Qj0ycowDscx
urOVbW0hCUoiocfOYntLgn688YCCGuARSQSUwNqPG37oLfT9AYa/xnheRkxPebI4ixanHgF2w3R/
2JVwFzMyahwQEFp1rXwGiX6o5dGOUILap7HiSzmO/hmjOJ4PP/3seuddT4rjqGF2H9N/dmYEqub7
02ocMqqpdqLmc9Jq/hmwKKefcdZsWjI6r7h0tg+SZwHx3HKagAK7NN1DqEhFl1W4F6n4mGz6SzVB
nF1HbSqaN1e33KObaPAdYUAh2iKmuzRGghCGewLliGbzPcP1BzYji52TxRVBmS8xoajU7+6zPZy6
trpniJZF5eDby/dMx/cK12M4yVvTeUT7K1agdLS6wzPY9gtHL4Q8v/kIF9OXP+HI4FHKgM3kG2Vv
qRZ92jl4GKqHAyKtm8nSJwTDYd7G+vdoD+c5qYofbaQJzX3qnfZmuYIzlrqsBdaRnjzCaJu8GukU
kvOnMRo45HRPgm+bSKXj86DjzxifJ5kHow22i6/7c81R+GSYWLWyEaHaaiLML5nnXtu0m4l+cJA2
SvpbwymAKf3KymUylYO6Yk5hqTuF8uC0mzjOk6s/WNPVHnGn56lHHXWHSm0QODcSxpo69tJrjcoN
hZAova877mlI84PudvMVWvR81RlLjwDQPjD1f9q40dr4+N9/CRGQVhiwHHy/3D3BYGoKHnm8EBnS
5k5AwlpNTb5p8/w1SlK0VH86ztSqb3i9V0SCKTTsh0OkWefB1vlognLvSwg0PUikGW4hUqiOsV7+
TdLUfrMb+za705Mn0o8qLf2rlxmSGN3YnLjsqXORdUTemx8tH6LPlq+s+S9NUcg8/C9PeR8xvEe3
YpqoGDdzZwsQswD7Rf44U9wNmR8mkEJV+tPGZ5DVxotDSRThcI9y0wxzORW33iaDAm4Mjn4Y6Kja
JbZdvWZEYFgXef0vxsINGnIIT+tYD54ZVNmB7cAQhJJ7GGtugWtJq86xQpM3ZkN+0sW7qZaPPaUE
zWby/GFtLz9oSoJgjbyHv7TzjlrpFjtc3efOMOB9jLK7crXOoR5gttOT8Yp9i5sHliTLSka6EeKF
qQ+8RgqDxGYyyv3yBQ3SqfwlRIFhLbGdg+G40MAj5CxgOpyWef3tZ8hLNUFU2WXO86nrSsxA+vCr
Cdve4BgmBeZbQPWi5mblUvvF1nI1VDy9+9wmeV1i8ldZSwdc2SVPlkb5SANGpKU96iqakiO8ftLr
pPn1ne7LBEH7GPOlV8/1X6XWJVusSP0lraLtrMXwbju8p1nr+DebNSRJYKv2Uyp7yvLZL1KazSgT
eskod94zbsz7mWjpubTrZ70iQVfy7w+9N3+HzSFyIBJhE5yDpg+bLR/PHKPY4BGf17TNHNlf7shy
T+j9mav6shKCvSL2rtbpN19he7J5oBUKsV6BgwmdGUtYxQzdEKRe1Wmq38yels6C7+vuv78FKshO
3dfp6TCXTI4DQRRDJhTZQtYHTAULnDDSkOmgclFbdP7v7+LSRvz1QV+n4Ttr6HJjOOkUsFxUlrx5
+ozuRklebWasObh4swLzhol4u+dPNzuquUebNnQon0oX2VQXngdrtLP5KjGMXApo0QOxcyNp02e/
hR1DVu3N66i+9QYRXlrekYIMXabsOZD+AFaWeibC8MLExwpeCKtL0xj9DVjocCOnoJ75BbfEKtkX
jfqEopmSzG0UJR7AxM/+GB2NC14v1m1EL2Z8mjewMgrHvDj893c6BzTEweRkTy6AZ2U/z8CQO4oG
Ay7V4Yb8WHIrfMt+dimMqLB4n+xhXM8Lp86t+1tr5y22R1gbgNUizI2BUfTaPvJL3sDQ53pVGSc7
mdIbqLNezKwQCpboPipfIuXLCO2CsoBuXmNVfqWaTD1rfkTbGkko7BLUvNX5tRljNio6ckkp2dNW
6skceHRZSvW/U75d3g+zmrTnbGBBhkPm0dEKxQUqzU4wUyklFf2p400eCNYalhH+6UvS7FN9Nqq+
OU8xiSsAQGuXp2dlLQvmWUxnGkGBwoyM++zM8hmrjaU7WkAjOtQJwn/O7+xlPFnmkjyKMV6JT25C
iCgJu7/AAtm98nznx5jvSQZybNz5uHCepIPipBLiphqQJ2nyY4Jzh2fjYi32Sx/gJruOusA8qSf2
i14BTQodd6dHOMqSKfFOhF3x1RmcjS5yiw95GD9QMwJo9vZplLxkTfcZhsVn2MnnBnLSSvLhD6SL
2CzmDOAd8SwcYHMKgHtcQgmGvSsMUtEU0+ln4eJjgqwImkXzpiBV3WHoweu7lJmvObqfR6rW+U/j
+5BaEq4jYmlFh9916sJdFtpAncgZkuQnFO9zCxfgz/GnNXuLhbcXPwncWKvB6a5YHcG98ojVrDvZ
H4Rcm0iFmCK8PCLHbtOR2xjEV9Qk3za+uBVPWsCk/D+ITA+bNJq+MjM/s6PCD1hG5t6QCSmrdgw6
fmZFcccaNsa69sAXDE0ebVV5siBjBZPBn1wXxiZOebBVBRdj1sLAWSiDahz0er/jIZ8NB00ipqSs
CEsoidSmzGtVS/55ZKvzf3+pqfpz43ixkDcb4KnktLkbTwXeKFu1gGmb+UpWHtHNQ5qB/HomSnHU
jWFBU5v6uovhoXizfaI8A2c1QynLTnpAquEbO2qytqJhCvrpq6ZZ90wTKpk8tz2MpfkWGZChAEYj
/uLPIdBktX2yYMi/SzvXSVD+c4GFKyw5jieis0Ehg6jloVySTDxF6MvBFrUaJWeqijdKk+iFCgL+
NAPkYjS6RcAbt2NLXCJpHRtyH5qEQ00hNkAGRAFrY1NgMSdFknmYffx7IrEgV5Hu7y12e9wS6O0u
dlPcfYI6p6FmLrn1D5X5CLNH7HMtNE173ncJS6Wlx6p2+b9wAzugoXLhb5ntQPKvZaq5h5SRNxm9
A6IOb5HucZUYjHNCrmw5stYOTa8n07n3XNH3TZyB7+9+Szpi14hW72Hqf1a8rnbFdq0CXeeyXlhN
mkWNMjdWmlm3FEDxG7UMVKlDgn35SzXwHjWDgH2OqLPuugFq8PIxqNwtvt8lKkzHEPLXpeaM59tD
fsGDytfSC6oVM/fi2NkRxiJkn4pAKxuGXGLGO43u+BUVGzoXScS6vLRwOES/QnMCpy8hGHsakhC2
6jVIcjD4OUNLrqgJcz24OENTfJFuBCc5exDzJvyQpcEQwmbNBcWYX4HqIxZYvL9xJSlMWRxDIBg6
FoYE48UQZJqpdpUWfrguJ08WU9JY9I+QK0Tkz3hzgOms28r+CyGk2LgQKZyiL24LuhF04tYv0WDL
+RrFfP2ih6mS8uiqcme1zXeisV2RHWTdkazS5HPX06E/O8mXr6qrB7IR75UytrEZD8/CSCmcJzI3
9QP9RyQx7UY76ZhWOBbkpdR54EzTYKxaM8SoAkmhdmZC78REvLKPtp2J9jIIngUlQ2/gK21cO0ui
IxpJaaSj7sBYMiEx8RzCusZgvWt6/GGhzUgPR3/tVxzDXj/gUTPmX5HPR+5uZVDya7OXw2o8Svx1
IyKRnh3JslY8UGI8HiQKwHVvbII6MptPxjBSVibZ1HYIwuUrS5ArjAk68xy4K8plyWqnfJL1EDER
M8TSs3AwGocPbeWQ9aHuc51NdH0bbfVBiHGZK3EumPyG8/CY+9baykR706iHgQSOBdSl0Q7wdbzP
TXfjOFQFzv6rKlMQRnp31cGhebHrH7LZx+c8aD9Ss8FUSeT4VuIx7kn4gRkgeo5NaUfei1sdzccD
hmPNF1ctNTgH7fji61/U/+VbULtvJuNTamBCKDzSkrCdlGvPG9blzEdouWSSa2qkQoLrg3eh+DIJ
SGru8the8cjcLnB/Hqo/etctG6aSqT1Vz2aT3PzGqs9i+YvqjDMFvJhg8/IZWswcCLSnNYH77miw
60l83aYTjyKCLnqHp2QcUcmMdVRGuLx0qgs57byNdK496If1aNpQ2XL6EHyX/ihLaz4nUePWDc80
1GzyxrzBDyO3kLAkfE2HOaNsuL1wqrO3mcVHU1l/2h7kENvd+pDl4FIGL4AFjfWgkAe4AqhpRWot
HbR76LO62X+3JQm30sfKl+IL6dNoYU4YB5suJdtsAuqvl6ZoRVgK4w7lRdBFHO2X4DQ88znuFwfl
wxaI5qGfPnjJFPcM2HOfpco+pbADLTboEKkYvqgcJkMPRsIkHNdxq43aIWDP+o/Sm+/BaO8qpamX
+z36AgcQvS0HC0hDF3J2OjnwBUuH/ZOLKwggXivME3FECEFMYxlAMeUp5ZxSvdfRWCNUQDPj2mL8
GtrwS5xj0gdcZDqb9thFKrMpt6iqncnHjtj4WKOlxtneFKjt2YhH2m4dsiNOvRtmyYaS6S2by7/I
z8ChdaIZDWXsaz8U82oSzZ8Sfk+VDPP7TPNFYusrt5oXNcUbEB4DqGTWxm/JvTFFkQ6FrU+xIsJ5
yA0O7czvr44YCQ0apCCGpF8DByeWHqXHMhTvPnuNET8f46A+UO5KGJiYRffXjuJgAC10oqWRkAno
JS7C2Kxbfm5UQUXGDtmNqr/mb9t+VebB+W21Ol35irCHb1NFrXU10FfmsDiJHwzi320/3B2pGczG
PO6Zoldzku57Wx0ovm6+BO8uzrknjYTaIhjegO4ScM+58EMqPrSt+arh9SIEmjJUVhCIJnBldl0z
wZHh5OMyfcgyeumQPeeb1rCViMfAzFP8QTcd5kgRGm8o3SkITdIQyYP55TPUi6cS4ey/2gH7sEg9
sRXuOYWvhjYeO4tn6Oym4b6Zc+C+ks9N+WrK8EBwa5MSdCeX7b4muWusEoHtPqWNL+NQynhgrGYD
4gkdXZtl2gF09eaV5F11OmQd0dMTgCtessfjHUcCoVmBWPHTnMzQKJJD1GlvVdkPm9khEbK4E5Rg
Y+Yl8tfMeWf7mby1PUv83vM/TUu17dS2dzEyV+Juw2LCsrzs8AacIln8ZCyEgwqMU9Vmx0HynaOD
LjAb929ty73nyjetjM5dnN1a/DWkMbdNTfWxqa548CDlMN6cZmrlqB3KsVYeB8UsOg/xw3JT8n/i
h+UHjuL8rgtGk6HVtJVBEAT02l7KlGxulKgnpwPWpOsKZyH5VSe6ReP8XaLFuhOnUO4W/1rNs1ZI
Q6Ybixefqzb0BPGEO/5N6XDgEbU3vlZerNbp1hJY6rzPOalwcUJHdFB1Jq/fZTPwarffFfVII2c3
7tqR+h0Kr9cVabIR/D+39lXZk5jt1yRhPyL8S/R6f9eeA3puJIxkrny3eptMXu+sROWPw/TtZ+Jm
fFGM2R45CphEuUF7BVtyHXcAb5GGIq79mQiMtrZMTjpyk1nvMkS9MI1eKJBkUVBPpyZcvsUjIPY8
ZewlWrNA50crAWptRpssBQLPicFhjodUlOO7kxJZHwoiFhGpKEz9SGI8ojXCL2DsgAJt2CWlh4T/
KpY2/+Tl+kdvcga00OschHhKPauVtuyg2WYhgc00Tgrv78zAAVHkFMc93n+bX61AmKg0KHyoWSMQ
+4Q5AD5MEoj8Qmc8QDFX/YMKv/Mvjat/OxC810YT62sLNz2noUf+ZxdaRKxkCiFUunp5gtDza0/x
pSZzJjr3PWrkwLY8IulWhhiqWm7gYxuIsTmCuFkgiKwH+rS/DdIwN9FLJbCJyYHLveE1tMybZERH
yKRoeM6qV/GTZ/T3QhLKxY8FD7IuJSvz9uRMMWRGae7ndP6HvQsBuwe+3un+RUxcZGCwJ/F5Yiel
yuq7K0DfFNR7+P3wldQEqSObUcZLqhjxwmCzUPAsiIrk2ZgQZ30fFJqWHfOuJpawuKvx2kY+/wM9
mx9UNmtb6Vz98KnMGh0zzWwxYNN+JBH1a80LbOW/hqGNIzp+aV12c+PCXetrRoj/MXZmvY0r2Zb+
K4Xz3KwbnMnGrXqw5lm2PL8QmU4n5zkYHH59f9SpW4WqBhp9cCBYsq2UJZIRe++1vhVwGMC1DM+Q
Ot8bLXkyDZBOqfEJHi5nEu4UnL/s/prgVUSI9Y1GPiYBes0gVDSOKs7ocJ7YTEcExubOyr8o99GZ
szRE+bRxyhIWWWK9Qk5geJ2UYDhk6dIkSc5adYGBBtXWntxlVVCfJ2wjvLoXCzu7uF4nl8Tbf9ID
epx3hFzoAYoCi4hcAH9DrbdbTVqICw1BZ2pQiHWGbZ8MDOzEqhQwPckzWgV18auVLWnVQO8QS1gc
Ox2Rfk7wk1LrJahN7SGetGvOpG+cTRE6bdqhyoELscKGAqMRpQwMS1JSeJK4iJeE+CEwysQr/ZLw
JGuuN6NhuRvMrfnK5lJ+Qv66Kxj9P2b5GO6JfGLwHzXsQEU37kNkSfseheeghQaN7jR6ioteXCFB
3u9ETn6cGHrfaHSlZvcJn7HbAOjk+OByE9I1PIRN80pkj3MK2n1pjNUK/hAOGbOMbhFoPiamlb9C
ZfBWYPE4G7WrEVjMfDMsGu/RNhhlUv0slWn1J6W79iEzK45+vU+OOS8al5PFjg1cAKlVGOEC7ZNs
zmCvIwt9qn0AOB5a+hwHyJqDy3ipvHcGF9g9qbnfMjiwYI+hmN/vqrZCsGVoHuP8atekNK8VYKCF
MdIiHVPY+LJGccluZKFMoz/T89rg2EyeHHPosIvpyVp0mzAq6cfyRR9rGJJE1zz6Mf5xjfZg5wXW
IQDikZMJu3KglR2JOxhhTtOJatO4O3QhmtRCb+qDVoy45MaQ3X2TndkS6EgDShTPGn0CFXXIeelv
a301LqcmqE7NBNenB3y4cAwbKqoGE79tunbhpkvL1iiYKguJcsvsIE9zxQQmMunzd18BQQlYxAv7
5qTB3sfAQlu6URUNwyRAHjxGn6Uv5HFM0osTKO2kpSUu1bZ9DFGJM3Yeqg8JUwEl1gC3FEWTw4Z4
EdX9BkjqsBUSjbcXuw1Cyepn2ZbRhbTB5FR7Enj0pIuXJAqWmsYsKhwnxuC6lexA+5Eg7bf1abTa
GyU6Yn2SAH8oQb5zWsQlI5pxpvWwDe6mtt21phA7v7W4vjVmuFFtHyBQC9ylxwBqqUTAMcQ6fmmB
HT0IiSM8ASW0ptKBFp/IXUQlRz8SaB1EQ7wThvvLIxj+u3HfPVSVG73zGCmlstWJxp10tfWiwmD0
2q40YqYOSSU80mp8CmeABxyMjXfV8OiuCgfbbOERgOYZgK86DpwfYN7XA1vZ7zQ0rsTw0BwQKBgm
qqATmVCo9tDFvMJE9rhGj7SOGrUKaZpfqCnaA6oGaoMqHj9xxF012m/PNfkICzmlWPxIkV1MEJ3e
J31EdlnIdmepifyyao5iR890BDWnH9gY3e80Rq2v2tZzkePjS3noqu4kQ09e72eLQ5l1v2fkqMLD
KGgWBUXlTqugn/dS115zIQUq7vKTGLvfTdEfVKvZz8Ie7ecBU7g2Fc906rR9iInkYfAtPFdWRBJB
3+5EY9zC3kq+3N66RT0DjjB01Wl+2NOHk+7bAmC1Nu5Uh3TbAgTBzjZ2130yUsaPXf+axe207wh1
OTuVsW1yO3i83xjaR9yhJu3zznqec7sRNjrVI6psEjFxko4oyD56qbwFe37EDYadH7LJYHgzb9RM
0sXm18+M6ipQpdJbR32f1jTmTfUBpiz8TrOWA3+y8rUI4QNihyB/okoBmE0DmEkGaBKSJ6SyeHx3
csTTamysCxNBa0djD5d69MuUzJ/m7xMX4W+6MCIpJ3FWriq5pCe2jSg8fk9br77dH9K18rfRIKlu
SHVZNYzwnoPBbdfI9eBsFHr4PNWpdarcY1Sbt9TVnXeJQHpt1crcNBG5vcxc9mJInZtW2cM5MGKe
a36c2SrhC61a4mAkpS8u0xfPHgxCGWaMYOsCganhVzU17vv7dxsDNE7LcAPGQIOEK3C8d9FRT2ey
8I4N1d+LUU7L++OEiLzRFALMxgK+aazCgHyWPeoy0n9GOTqOLsnVo4Ok6aGxh2k50kSEgZtUn1lC
/GrV6z8Tp3AWwxQ5J2Oq2UIAR0FqJAMs806+C0grRDTLJ8/orFopq4daX1swB7zI3GT1EN30Vnxm
UKJWjY722Izt+gPnKia7QWEzLOrLWPPm98Kvb7+hPCYLxbj6Iw8RCTWQYY56CZQkbsPt/XHMVmz1
p4xmWj9+9q1+02XT3QJBfqqW0z1OkLI2LiQlRNLGEaqfzhJY4O0a73EX7JBTTM2BVlgvMVoiUfXq
HR9mvc328Ibai69adbBdd8+pO9r0WRvkFsWUruPRbI5uSrpMgQsm4Nx8UKj/Nj7X43MHCmSBfVjf
1nyHOKAM9IljuQc/h2bfRd2wBpfrbDRa+KM5Ix94a150xiOxatSbpRLzSNjVwpNIAzMGH691qJkb
piXtym90/cTCkrKWVu3GCpPhFA7apQ/85hnR3nOoecSMUUXU+lwLE4H8kGtNfpqkjuUbfvGaPSIc
PBZ+LPLcJbWbGJs2vXZ2ab1UEVspctWaHyW2Jc+trQ+K5KNjRugLTfXmzlgEP/Pgo0VyeJuEu7a9
xv5RkCu36LLohRW52ja2oZ9tCxXb/ehygmCJEz/+iBi2oDJIT3qv3IMpa9pslR79bJ3qhHpfe7Hy
Cra6IsqypSnalwDvUosmQSAn8dNI7OVYTe1veu3oSUl6CBtl7nHJyE04jBiPmql/y/VunYDiNwYv
uNQ1IdKJ5j/RPDZO5XzPc0nvC6LcRndRITnKHGcXUezfV90A8eCoiekwAU5c4p6tX/AIuBSwYfVh
psVXHk7jVzfpM3mHOpNyHdmPeqKbXv5IW1T2Veulb87Ex2eEXXvrB9Ks5OMQFv1xmm/uXwnpq2Pl
qHgmPGartmijV4lFvSrpWfcCegkYbrTkIMzfWxwBlu3yFoPfI3dGa47SigzKfmsRyeDzfuxziWXe
2gX+WWdCfJEVeETpNcGzFdYHL0e51ABWPo5dQ2EYCO8iOmKIzNq66mrcx3YxAuJUBh6sgc0qLvm1
xkCXCWJsY2oIjE+ZtdfMj6kLwDqDj1ZvjPUZZzb6Iy6beKPHNYQj6otE8akX9IXAM6JWsmpCC3Tl
GOjyGo92SaRR20cpxB3fJJChhOHmVtiFXff5vsxZsiqYdZMpA7nXWym6JfS3PA/1gL63QVU/DkgQ
UeTY9qa0sKsMUY7hUBEOVpvxjspoXLsTTmewwVQH0zC+y0F46ykNtZUYy22bG8aLZeFvB04sDimG
PCtTefOQ2261j4Q3XH0LYgXwFG1Dchz7Gi4uY99cTJ4IWnVdrWQRG7QgSYNivPUKS6LewFp9iiPA
uGz9x3cYqRDKdNfa08QZ36f+VPtQP4fM0oHoEWJ31KtArru47BOy4EPCcUq4FoM9NowCcpLoM8M8
kMrUzdul830+YnO6HJWisEsSyYUtGxt9FZJ4sw3auQuHpvaJxKafbW4y8mlzD/v0C8xeKIx80dML
uH+hAbj4iMz2Bb3sk/Kd4SxzpZ4tRUPEELEg6a17zCfF2MItf0aYmR9i3x/flU8ITJ7eDK8ljPj+
CvzA28UxkxtTN997BEg4ZrJlZariyhg0PoRC/x47a4f40rp5XvcUDk261vq42sWJlh3uX2kKM2TM
WBoZQXgabWhnkJ+jbVRIcYpz/7c2hdG2q5k/ZhyEkuTr8CHqLpwcYt85ldjonvHWmthB7ansLhlk
aDAjDStLHILx08jn5DyCUNMlyXaaWEV8ehoarjEEdg/YmmZSGMYjBmf1vmsJh4EzXW3uV0hV/NSz
IQBh234xsecwHFOnPTSO8VbgHypN55fC+DAUEmQW0ADkq+XpfpNrHrwFHySdjtDosaq0zeSr4hz0
vUt2gZFcPcyPukRuT5TQuiOLq0GYFATbP49GwA/91hMVsvbGGVa2ZN7ckVBdk9990/1i7hUN8dqG
bI19cXKvzvhUJs8ZA88bAkN1UxPDMStM2208dC/R5HZPws8eifEen61yCnZZwTqcVn5yHihQHpQU
68Arimd4Hs7Fa1Os62b4KqoGS6GtQDlzIMPgIMNDhPFOdkG7tGZWHGuTg5/GbPb3AwlgoKKnIPmc
HfgVntQ3RTCGS61kS6yVmoBoq1zyXnqz3yLr2xOpad+aVEfmPaR4ps2Xycb3QqmJzlMa2fp+1wVA
XTqgF0mzv392vW/RkAlDbVukGik+APiKtD33loRl3DdIKbrGYh2NrOP9K1T+9XII+/htapLkYms2
gJshBflPBF9nSH/rIoygg/EgdchrjksPba7Gmq75LjVs2BD1YGKgCDo3TOcgnkKqYkKsBtlvdKMC
GcRM71xqNI0GvKF4Llv7lpWLSujjtgymehkMxEwVbfpIHzlc8AGti7j6gSuXRFbMkE5YRU+GS0KC
HIvwy+6cs67weUyxe0kRp16BMHx0uH7fkc5OK8Hk2USmylVVeeEBsCqvMbA3TP/dW2YxSwya/oc9
Nfq1svQXtjz4z33U//cj28pMZ81u21nNY8o3Z6ygXJmwObwko+NmO/E+MvDMl+nQbaNU158F7v41
Eb8MS+mtAiOCGuBOvr/uSYSCtmZ0e8SZeI1s63DfB5FRXZ7pP2MB1xgwaeBN7TpGGpFV/q8hJ7Jr
vvDcb8jrPfSY5jaVP0CdHTNwpm1XPwV0cxYl3owrRLQbxQmz+cEPr61VlIdIpt0Kew+w9OQckP1z
js3EX1gKuxVOnOAweVfheelhyGoUiCa1p4FonRrVT2+d232EBddr2Otgs2p/YSimLSF8bwBh6yaM
qn09TxDK3EZTFopy47Ue7wzr/qELpmeFK3Id9b2507qSTrPQ7X3onCRO96eCP+6+zlT5+EYWiLHR
ZhWwNlTiM4yilV44za8IIybDgKZ68qNfwQC3S5Zd9VI4M3CyCYmtz8j502cheEQg962L2a1ReJt7
ztz0IAcnWcQson3llri8ZI3UnjN11elMvwdAYYeR7uvBwLN7uN8FIo32bWyfp2gyj6W49fjZTkmH
l6KuBDiV+/36V1H3iB1h0iy6GGvBQ147YheL4o3sinIbFqgE7q2WTiBCszs01yYbqBeHzPHFoFnW
dkyMaC/mLsYQ9x+9a3g7bZzEMZLoidsAeEVt0NaOxq1r5YImR5WsWxcJspmrXTyLghuuSMfUgXw7
uLlAias7y4jU4cFY0PYAtq50H6ex/QsziGLO5r17iExoVKNpaV/bOIRLHyPayrnyPHl+fbTRXL6h
498VZQuWjFN5OeHyadlZWjERHPOCWlq5vpalLOdmWbrWVTEuh6HvNqXJxdsN4tciKtjytOJYt6lz
LA02an3oio8BARjwjGcZq/Q25fwVg4Z2KKTxyrjQPjTzbjvWsUc4ReitlWExKm6Hx8CQ7AcQoj+H
HPfrmGrpw7M/E2k0P2hk9auOAfRa06KLpg3jUSvh5hVWMPz5FdaJ8djjuy5q+Fj3nxjNMdlSLf3j
Z2P+QK/q7UOE4hAiHiXN/QalQHsRmYfWOQAhCt1rL+lovplwWlaQ0O2FX8JLM0kb+GiibTvKchWE
tjj0PS9KDzJvPRsoX+bUvFqmK39o3U1YmeJVyzEb9IIc9PtdjyyqIgnO3VS2Z90PzZe6HT7v9/Cw
oQbVxXAkq73K1PhZys5Ydwx3tmA5sg/PYxjvkPHDOnLAqEhWRpaDxOTf+qgje5lVmEjoE98MO/Bg
D8cQYZo2QyCRIlRNldrYqUqPYW35bOtoBhVF9+oiAXngKkAva7476c45obS73u95cGNjVmWMQOan
CMm1bCMBriswV34dmk+9UR8bkCrvoi+iHSZfFxxU8FJhyn2x7FOsBd5Pr4LG1NnJhBSlDq4yZmMa
e/5bn0YXZoT1hTSAcGfazDIT19vd1++CHc45MkKMCnm6+XOTWLumS8sFumkRuPmeXJt8X4hs5xZm
uayHxr4VAQiVII1e3KqUy2Z+B6dI7AYMPr4wq5MwtfbJjKOS8WUhloVNS7odpv6x8oatbB0L+RsO
uPun0iGI2Y61uzO4ZEApHZtHrZI/IhHE5waUvINi+icWNxigxuSeMRAzMAzJ9EXXOi7ux2tmWBdS
e1wMHra162rzySgGXkrTFu/+4GAT4T/CVOrw1SWdWJsft7GPoC2d3I2EQZ+Nw6Wb3PB6vyHn3lz3
npUvZGreePvE8f5m8b6wE5qycM9+P7oFcPVnOPoHcHXyp3Eh6LF6p39tfXYMyOqSDmA+lA7kHqVt
Y2kkK2ZrbMmt8Nx7gY5VcnD3YaPTQOyS7lH3+w+XDinj18g76ESCHYDtf7gIITDA0NGdpHeZgFAt
+wRN3jiW+rMek+rdJmy1tISFsm0TMgqy7/sm1BCEkIVlcwmp2bFCociNIKMEqQ6hCD/KOVN9eUI3
yvR0JjA86rm9HoudLbPoQ5uEs3Pd0gRba4YfSU9ZlWnTp6VbFBOtW77G/seQVOZbZ3fUFEUKbDHu
v0fif15h0hmlPhNGfHFBRqm9GKT9TGTqnAT2lwSUp0cjV1Nb7Bol+7Eyz7eOA/2ZEBY6onj5bK2A
LanFyZ7z9GcAD+na1ymRnLbvbJqQ6UgLAvcQcil9q8tol2eT9pSGrX4mSIIrmyEnu11T7IenUETF
NX9Dgrc3vRbKh6fTCznQQg63FSEAT86UUY/wNluy/nacKt7DJDFe2Dve2CQ3F8OW5ouo/YM9JcsA
5PQuwyxzvt9gr3TXEKcgA7sdQDlHncOoU7ec2ek6aLOKIUFAS6drvzS1q2q7+VXo+PnjNqJ5jdd+
l6fDe5OihI1y/SEPjOhljDHduMVgXnDLTQxp0pdaATDGlBmdEnMM+dAoWMphfBxEPILNJY7rXy+p
BOONa6Q6/utxuy78TdODaDKUTihXLBV+6P/5Lauv32KXsa9NrPT9T3dLVpN6sP48RbOiRfdVjr8y
FTtrjTVuO1it/Bjs871CbWuu8H7srqxpJEByLoD8ckABmR5d/CtnNL41h8FX6TchIOAKQXYCuULG
IVjDsdavjQRm4fRt/bMFQpK0HtlIuj2CuKVNQ6iKfs7nNl1EH4qMnv1QuxLNP4cEomPjpO6lbMHM
iFGl85g7qfPVyfjTafE+C4QPGzp5wJoC89p6bXbIwFUvC6Kg34VH49PWYghTaCoVA/tB0z98yPF+
HBJsOB8cBjHs2LGGY2rb10qkxhE6bvDYRn26HQcPHpPtTRBQP++HmZXl5UHZs3LTyK+Z3hbX++NO
gSQMWR05O3YNwNtt1XNPkbOzBbUSOqxhC3/Y38QwWjw7c760CE1JY7TOYwjSe4ePuV6346/7mi9D
HHOhzV48HnckQoA6xFXSpxWs5zz8nKjyz5npsQtgQ70ZacvRWeJGzDfolq8WAPx5er0L6uij71ID
+l+cPqFbHXAn2fBVTTPc3o9j+MjNsW3EzzijoOTiox1RXU27JCuBzxLty/YHEwzqshxJw6UwaYkk
E+VKqnwao7LoH5YWcK/zpCVg1+YoE3+GYPtZ5/+U0NeSilEQUQyfaUfylV7r4ybCvn0ee3M84+Ri
A4f6vffwLdv28DOzyifbYMERnJTkl+JCHyzGdxU0+PtoyGdvpxuB82rafYj66wM0vvM0ZeNeOJ73
iG0d+qNEFwpVcnkvaWCXjIvM9gnS9eM99MnwSFx2vYql9K/3rwoUNEdhO+99Di/XymUPc3m2i6rQ
PY5F2jxn0trruaY+ogyEWjgQx6YFFuPjIvWf4a+R6yXcYXW/2w/gfvNybrMyj3poaxGTR8lylGq6
OPlKT6+Jzxuqmqz4EZQsMlmIcXXKjXgTqQg20mikn6LWjrTgz3/85b/+/t//9TX87/C7vJbZGJZF
+/f/5v5XibA7DiP5H3f//lzm/H//nX/+zL//xt9P8VfDiO63/H/+1Oa7PP/Iv9v//KH51fzzmfnX
//Hqlj/kj3+7sypkLMfH7rsZn75h+Mn7q+DvmH/y//ebf2Eey7M8j9X33/74KrsCWsHTd0hw1x//
+Nbu19/+MCzn/kb9+T7Nz/+Pb85/wN/+eCFnpvsx/l+/8f2jlX/7Q7PNvwrX9A3PM5kvup5u/PGX
/vvPb3l/tXxbWDDdDd/yDd3/4y8FCQgRv2aKvzJsNgx+xbV1WKfeH39py+7P79l/dUzdtl0eBvDo
CP+P//nr/+1T/Nen+peiy69lzDxg/nNcngtw3vxxz38fPX6e3jYRNOgGPVvXNPn+1w/m9CE/r/+v
puqNzpznd7BVzDVxJfJsRTeMU+3lXzcVmUVnVwcYxsNTYLCLuj8U1n8+dH+8F0F7aeafrJi3/PMJ
7g+7WdWdq+LPh8v76OLfHrr/0P13HGBrZ5IO/vWU96/g2HRns//Ph6UxqjPNoZYrS+wQCx1SAswq
E3PMXy3WutBI+/cAE9a20JhidhhEBtfq0cMlKUbNXj+UIsBbbPrDWk/hmtDCNLedAJGoSoCl/XAK
YhFRDZUvlpzi3Zi0J9m1/pnzfqs0D763S2hIK1rKFBpWMeHhFwcoG656CgxMBwAas31I2sqQJs6O
AUeAwrAfVpqOHbotQXq5ugErI5p2cZSwYbO7bZ+ygrRS7XoZgjWjmUprbXroA+RhfTPpa+Ie98g4
SIjC5gp5LPltMV9eZWWjjo1HKjRLGh2tJJsOSeDuiINtdpXZ0TTTCLO1MgRlpVW9tK1HursagYTk
YwFCltQGJ6GjJnOMmQMvjF4XcxHNIUks8V49vSa4qcBJ4zL0m2gcDPh0XIojGNQSdGoT0oiKyd/B
1siaZhx8PcExPwEKC1dB5oMS8Bk+wnazYxhGqEqcFdEwO1PZqLUKWy1rXTpncjqQzB/YkjmH0XP6
3eSwN6OPu2/GsF5xUcDO4isFKNmx0A4eEhxA4CpfEoP1WS9QAyGK1oLSwEv92Umi1Ubi4QZ3YjfX
4MuffFAhjaUlDJnMl4wW7ZIn9pYK4jb0kAgpVqbxEVUX1uolQvLhSTX2s1V07lpVQm2rCqlr6Cf+
Np7GZ12QuVw7at8Zfk6kMBoSwacr2UWvfdscFmzYQNHlMHthIbDVmY07AeZJ5PavjAlJx02QWuV2
VaI5tvxbKzS61Xp0cg3qLy3NrgxKYe1UFont5J5giPY30nVQbsGqPDRV2pxbMYob1TkiFTgukVXv
1VSPzyLEEu6HccgrEZQCNPEA7wcbbIjDUuuhkReFYLqNiu+xnXbsPZPHrqowNpLzsh77Tu4ZtGOy
w6TxpMt6XDghCcmxBSqIpDMGDeih/Fyl13iy9UufIWP3s89kbKJ90A0adYvZrE1yQVeNhUumURJd
ZGpWWzpMVKYclmcbdYrsXvO2u0kzf1YRunKz4fNoyLEujDjfRpTqMPtzzEkKROzUq1Ok2duw3Nhx
8FznJswEek+7iU/gwUTD5NOuphAtOOxCGlE1OG1If7n5IWWL2DYxGTdJjaBVSxjPPi/ETrL2rZck
ZagWq6bLaIZQpSx9HfAqHeLKmd202jnKw/oaoYSm+CUwl+5qdunYSsT88+fGj3aGSVaTNB2wPQhG
0GfZ5q7P6uNEXuvG1HxvFZC6V2vA52nikfrte7+bXJ/PLWYmiu3LeIocfAqdAFxsOgMpI3rPfPmQ
1N1pzKv2NqQvrYCswFg5WnCC/uqRxr4gwOwby9oIs0beF2gH3W2rL5QLP8c+ZRQfYz/Lc/3Rte34
HE8kA9lfVTRl3/ALYFppY3XTuhQ0l181ezgoxQ697O+Ufe0DPh+FpJ7DF7n0fhrIG8UyPYs0USe2
uJbT/DeJD9EmaoBU0JHcOl3M58XQ8MHtNfa+NZOUADam3+onZOz0N4LwsYq4GEX08HbJiBdmoLdg
oWraWil4P7eEq8UZhMMgeCksN/qw4wr9MlNheICDBMybOhtv1MUasOxzI0ww0sRt7kUYil3lQRnA
47sb6FisSatxr3EzeQvk1dgCD4EzThu9osqcaNrrlcfgajZ4GKScYcLYuWg4iLJvnxkQk+kx0nd2
kYl74caw4PjFiQjWVBY3JeenyGNnZVUDCiHl6Qs/IvqaWAhijMLoWCdass3LcWdYmH0Lw9pEgfcC
lBy7vcFSUMftzhnoBpmYN9qRmC5Dan7HJDdoV5Y5a8OCpDv0iewO968IBP4KnTxfx1A4WSh6klq8
d05RZ4+4jzyJ4tyP6AomqERmOdoceEm1SRJCkzL34nGI7F1x9No62dd0zPed59R7O9oEOAg39MZt
uuE6koTU1iGdxsUyoYvmdoNxE8z8Lbv+zVudXsJakBUU6unW0jdlEpcnQ1pfWWqlm2jozQWtTIfE
oaFdSb9IF3B002M9TvZKQsMDUXFpYsxlDlw4x2ie0xiC8cBpS1AFRa6mxx+WBrHAEMtY4KvlAH7U
u1osHCBwG88kSapDTNCbTrHyodhs+4qutMIRu6xmK0qJcNLCUZcLlL5VcZNy9vT2/a8gFd+0Srvn
Ngzs+WqJG3qVIEp9bEja0XMxHkbO2lBxuWgVpkjz3ULNhn3ZoIWi98z7ueE9e5L4+GLwWnlPvE1O
O3MddPWqsmuIK7ncGXrHq8VPOlVlvYzZYDAfTUgDYuOhJrx9nc28HgutFLq2a3tG/rW7j3wLd0Sv
NlhMvDc8i/vQmqovszA7LkapWAs/uhmS0I64IHtMWlt8fPW68JOvhv0NAV7+2s0VBpOERmVpiw0e
K3VRutzTesFVEB38FMdy1XtvzNQs64Wp4IsF3GbBOJpcQxxtKgmGLeTxeJsbalgJMeTMhTeRiXgv
Fcab59PvGrKCwOVSTChrMehORto+IGSsF4av3VwuaTpF0cbKcVpUjjwyb0WN85qkffVWC9o0pdec
ExTTWz1F+erHw7ozdSJsAmxSFad5603vnBs4EbRFjMJ55UicvmYYoXNAww4jh6mPUx2SkBE0ymH0
8dMtrAg4gc61wIoN9INTYZE4/oZsHTwqv9wmemvM1GK7RItJn4OVjWYjaq9YZRHponhWGL4AtJTD
kcBYLzCqZWfz7zeEZ+EGIXTKA/tedrjQomoD81ARNIPQJmSLkKbeFW2hDcTZpABFtwwm/EcyAbmw
JHPGgODuSDeQvpq7QmjFejD0NU1LgGHqtbHVi8UrbntyhsZQHfpMvTcXzUIMnWijS0b2Q6yg20uJ
vHwK9QfWf5j8In3O6ulTRPZPsoYhqElCZvu+PZauAQYF6qQdZ2S/J7iuS9ryce39jHuQQY4lXybE
ZvyLZGg7c4Z08liretPG337dHZlWPk4awOh09mNOhvVE/8vi3QgOhQNwxLY9NJwjdlydvgtjqt51
D7Lqx4OT0S6JoUGSm1Zi2y0/tcl/nRF0D2pdstNTXuAuStNTDyXB4oBpv/MiN46uIqimKLe9g7R8
EER2DGH9U0k8D1H6q3OxJmla3ECn9dAreDjBgN0mi5oBvCWhTwf98GV0H33efkRI7gmyL1aQH26e
Cp9FV34TTZEtcGjuZRoC5OjSx4imYNJArG1mMp+rjrpmXyOzeg2A0ywj00LEqbYICUBUYYVkuxlc
G4444jR5k7WGCZTenZKi+gppnODZx5k8VcZTx7ADHmtxS1JUQ4ZuHYg4xDaikdbaIEcjxHfbx8Qx
qP2IbujBW+pdo7joklITN2m4jmT1lSNS09LpKQD1+yDqYdd2jBbzAOpUNIZHL/LfhVDEdSiiuyrC
IeKiunHxnilrVkqY6PgyA709q3meBv69SrcWqN7h6oADH3AJq/KHk0DGx/wHjMJGjK4Tq+dLNKpY
Lh6ycrbAzZaW1u5OvZ1/1Xj46MdowCjUgM33wev6VWAxRxe+kTJoJbYzHogpLNrpAzUwEXeYLjBG
GzgUuvhJGzX/lkXduKpdO3lwNVOS1MzS4pW4DpP26kQJOdbK8ffSl96qSjlkog7kmKmM7Lkai8sQ
dE9N7KO80Qw29r5g7CUS2NfLdkI7mOfmpotRh1T1tJnsnM/MoLKZStZv5MOjjL+tLP4IctRPQQCb
3u5AzqIPbQzZPRNVFDL4X/QBfhgZdY9R48E+0/irSqSILvatgbwlo+/h89J0NJg3MJOlv5+Kleyw
GpjDsXXp1ae2XJizPV5FvrtoUurq3tHwKHYkW5R9dyjIHl2BwoUCzAypnQmPOXE56HSfZI4pfYDx
AX9tXNCHKuBpkTGUmx0U9/S5ceDbcGGLeJuRQDSiVmsdEqJu6Cs1+hAVdU4Ga44IBMXtOK7g6MIC
YGbGZ0GAwUKvQjamHDlpNsDkHUbCGSDudMFvQLnmApqGeLBztE4DMLuyxVzjgpkGI6QTBJn/qHIu
taGXn6PfsUHQFmFMCP9GuSDe+iNKUSc3I1a90L56XrRsQj4s1MPuoptZAFQQtO0Z/qDvSwYjuzpe
dJOKq1Tu/B/2zmM5diXLsl+EMgiHmobWDAbJoJjAKO6FFg7pwNfXAl9ZZ1Z3W1v3vAfJvJSPDADu
fs7Ze+3PHDYxS38aLfJmnmUU7UbNSY+FXbC99Lz0cS0+TXM2eokDqaRv9kgKhnAqJDTIZDLrqxhP
8MGsZWTlf+0iuFoj8802ezYd9FkyvVRjU7KT+e0mKqOXsBao4GSxCjjXrFXwDrAMFzjJoamlVtcI
TJczaSs36xmOGdyxXkdioD7Idek0s8/ppBcUVVDGclhhGWdvop9rmMNYV6p7F7rdWnWAcyKgtZ1N
6mr9ynwQTJFs7rogByRI1hW5uzsL+iU+taPXjjAdUbaGCRoGI0eBDEp/4c8Tp7FgE84oXIl+AZeF
lq6rw01OS5qMW75DZ09oE4PALsWBPMTpPAxEpkrnxUy8VdmOh0Q3WRU5JYJJZE0pGkQ5A1A/Jz/K
PNgwqEdvOxjXtiS3jbjGqP4z5ChqWIGA8KP6GOvwalgN8DMu+hFz8UPrGH9M8iLyGkGiSnCh93Fz
ig2SHphzLicjZVWZ8utYBZLEkeExcWgWFzwndc7QOSSNZEWm0Rlk4Iejys8I1xnIQVxAjqwe9oHD
JpHqDYmZTvUFPYLbOEQuCK/x2/bnxjl2vVhOl2wccP/of73Cx4Rs27e2Dh+0+Q/ykvmkZJNL37mn
egppAYTOMe9ZAYPaP+GMRAaU4O3NxqBYbbTEXcFCcbaG5BYYRkRwmcnvEKq71G5zwtRbiFPlQXjT
BNmRVjpG+K02kYTFn8agzyXJwvXfnRbialOxXbmZenPq+qwxDgzBb43zyV7yMHnjdRS8Yi5deyFZ
sim7fxrvy3doQHhTMy1MzJV9b/6F0ce9P9SfQ/DYqzDlauK75X/ICPwXq8RwIgBGLuW0sUkQWaG/
4ha0RjQR6li7KluYWOlMA2wFYz+wFORwxNfJbHewL/4oS90nWhUKvRmebwLTrGAfdH2/Kjq5U1X3
DAfvo/J70HajrYBsDV9lDW4HBNGDVSfMX+kDRD7o2Laq6YJP07is77gmsU016Z1pWbG2rbgB7zje
+jKOl/F06WvK7CHszlmKk8Ts8AsCKGRR6gGcaThaogSVZQhVbVU4HCiq8tsyR048RswZNGW21qbt
01CP35U3xdvBtDZR3sSHLvWOUVWBAe2RuQz13hrJptWw4YCwQwI9Gyk0oF6+d88tTjam1cZYtLYd
yDwymQTemTK/kqpzCgLvmyjiJ1Gv1Yioil/4XudqwqixiQOS0J0ZZ4InD8qTjl+drS7W3XSZ4tKD
po1RvtwpFW/LMC1XWi+v8MwaBN/jJ0vIg14YjHG6a6p7EGuL6GzPOKoULGXqjGsaxmId5P2HU5JF
FvJ0ci8f3DT9sShvYzmqldv4+xbj0rK1WTEl5XIdEhUWGKAGeU6r0GTm07BeWv4tbdzPqLllQeXu
Q8K++FM4l4zNt21ORzviiYKH/xPULWz0zL9AkkAhE/2QFWJuRrKglQ+GHKI49lnkxNTCHIaT8QtV
Jg0ZeeYDNEq1YZti5VjDluMyqX6b9wi7OLcRXNL0S8M1o6XTdXtnsAlftZsX7F0PCpzmGrPhvjB5
EEukt5FF/6NGX7CKvHwfCvgkdYn+zJaoj0Hz/mXXQy1/goD1hf1tLzznXGrlSTPcE1m/5a6ASBOU
3rnAo7Sa866jKeGsMoXP2EMAfLPkIFu9I06HQIYRB52bwLlcBWAvpuKnCqMNzVHYm2xaKp2TUpEQ
68ZPq7yrX9NJy8eUpNFRf4a8Pq1c2f+gzbyTO/7URAQXBIPzbOb5gqkMJtBM+xaOfxIi4oSa+Gel
j68y++iJnxde/1pqTGmj4DmW/QzeatDuVf3ajutnj+uzRDtDHR1YD0Q6XjLPPGhjRlie/CJLTSex
EvO9fEYrKDT1TqjGCrEmlinqCGboC6GrV08BYTQiJ10boWI8Lk4ISdjJsDVmtrMI+vRWspd4TXOl
N/PGtOEPGUGZwek9Kg51P76FSu44RCxS+nx9NW2ciJqKCsHetNp7N5gnlJ6fCQfenmWIMDcsngkV
Gg22gOXe7yFEKe09GjMiS9R7PzZY7uwM44IrZm8CjJRgWSGLXbAhsBIDXppGkutiHb5R/Fea6mkO
IopGoBpjz3oKq+gxzP2dj5vYOOkATdempC1FaA/I31KzIRamD4rwrlUk1L0ad2PMiNRJ51eaIMHO
be+eE2ymiQFhFV9SMgT8nJyEUAfuVuQ/+IXOKTvTojaqLxumstF7a00XN7e3Jjx24BzLR9gW7dId
0Zkxp/FY+5sjrmPwVVF3jUkUQ/B2C9HmLE1aHXFU/ehtqJZlFhX755SZzCojdxRl5M/Y4IYw/egd
+SUntqrSV6RDv5Sfba8+LbN4I6XHy2m+VjUGIy2cZm/6eTTrK+U1sCYpHmBYEEQAkCSo/Fs3ij86
AJ51OR0SzwX3STXVJ+bV07X9YDhAVK13l8qM3iTeUgEqFjAQzx6Tk1OsFYBGzGrTJe6rSfxs66Vf
vurTBWHvUD3G5k+lc7TgmMd2JcN8RYBCTs5Gx+OHDmXIUDL53bjVhgmAeC0uNoz2ZReG6zHrSV3T
nDe9ALpsdJBVJzbghcukfE2JTtAVmP2Q1Iukl58DLxS9BT/iipJpURrk24SZiSK9+EpEuB44/ae8
zNVsscQUPAGYo4ahyIdo85HbmXUachIAoMkZ6ySKr7U1+Ect9ohNKHaeM+1U3H0rFtUVEuJ3G6gu
YNt9eWoBp8KIaY/TF3mhlFp6t2mdEchsmCGTnFnGpn9yNQCbnvnotwT70J2CYYMunX1W14avqDAe
+qheSl+7NYP+khXoyEP/UqU2NhY3xf1tPpUO3h1DtousGz5wR94QgW2pE4Dh1vlhGFEZVppzcumV
xeYKmR713aCtaqelsVNVCFBJeFlG2RQ8ydJ7S20oAIUx80Rbd8718981HTJGontcbJwDEXWvIcBO
eLJZTMDrqC31P+DFYhxGE3kyoylZ2MHhaoG/84roQXzHAxUO3O5ooSKw+JVdLZ0mn1YQcaN5Qv1q
FsbBZzTN9s3NbbbFl+X555rRl+6DYqNofWJQspAtWgdjeA1s4FC5r5+dOvoWP2Fao7t5dVqSTRFu
FMs5dblD+eHV2clwK0IUTeYTlgxbeGnxsJkBNni3d7hZYpirHZWp6R5lGrybmfPqRuYhtoo1Daan
WNC+9zxQQIEy95g+eEypfIYu3kcWHh1MXigWsJUE6prH4YeMhmE9sNf3Q3xLmvohiph+xPWbGZNG
M/GYWMHdFANJ9LTiKGReYgX92iFSjK4AfUUG9yTiDS3x7prYCM9603r6zKQi3ig0XsNCiT18XkJj
JAHtOl0BaKmfKRroU3NjFoYsym/BIwVgqLFc0aDhEbxjf9b2kF8BmrWw6DNJCYjOgIJuyo+eNZ8B
HZryE0lVLvP/xdDuRFwkCyzD39lga+vJWzsksBc4+vbEQLlbIfJjWQbuQghqaxf2AxpkCxAMe6Hv
wwiL5J8SUvmaUV+7hg/iPlQD9Yw9N4V1D6VnwboaaAbJCFU1rRuvi8kdYAII8xKgTKsODlXGenTF
OUmhkqduug9qM2JGQ6se6OeLYsa30Om2MEUra0whtXagocL0JRPdNpEg59BHb62xtW+1A+GI4jum
xi5IoEma7CEhWSuQ7ZwiNm0SfM4bzJMe7Leb6vheH2rW0igMpnrJlajX/tTkqTwS/rMQoN63lhLk
l1KPWQ0r7eRNn6Hz0frOOzMIlLNTSgPQiiiLvXbp46qG+WPTOgSTyENQbVwGavvJiMNtMRmSDB0s
CaFFtWPq/InZsAVLeJIA8S4UvgTSyLzG+PxphKibp5AixAyASOsG+SlYEpBdBmu2mRqo8HOEAIvZ
J6DQTsK/nqQbA3WP3SWipr+Bm2ibFsvlUrOIGxzXrV71C3rO+BqktyYjNxrJ4zabL2A+x9wSeOYr
QpYmrEsgSCjPpVOuqghtoZnRdStIY0LlV+3IKGAGnnMkv2tMRFajctWmGYzpaLrVGbvCvfuVphPA
lwAoa3wNgncvuFOwQHCkpuCtYv0FTGJJZht92RQ/PZ1Gjq9I7aFOUVHj+1EbTMAtparUuQnHt2FS
xgMuDXALHa4eW15NTu3pshoS0swSZnlkn/whkxOwBEazIwcbrFaaeQ5rCB5tXVgb6grmovDfYGp+
d7WOVpKJdT9QrtlVPbAu96s87UjXgYLjQGZjwEr+WF3TjxTNQpgu5kNT9dcadEyUgoByrLsXHOIc
mFnm+jtTSmOL/cmHasIUK0iHd2nSXtXjAThrMd1S2qtMuXemZX8Bq4t2KcCTQVPotnD7ozTUv1Kn
uniZHBjEGsE2BifSJZYBlWggw0gexthFa2S/REX/RPQEoQBF8jgMiXcb8yKEUOR0a8++a0MxkJRW
vbm+v7eK/CNDabQ3o8RfMdeyWJ6sFYF9vqXAi1ZzXFhKxxZng5atkH+QVxbBm6R0ht5hiO+kh8RL
/wmC3k7ObLJuCIjjDSlfO3CFYRsx8OZq8y+iMFoahhtVQvRNQAVEjbXpigIrbQ3BTi/zdx5qZ0Xt
qkhqwrrGuMM6TkU5Hute37hFGOOO876okCFAewNwceE0By1SYE5mv13j64Ra0aOGrdrtGC7Sa2qc
bpdKimXflexAvjYbOFaOxWOhetLkpgkihmPMnIZwjHaGS1h10DIZtrpJP+RqvkiWyB8sJ5jOGkJI
zrXlKshCEtVqY5UZ/FLF2LF+Jvq1E61+k1P/akXJVk6tWuJpCleVYkZRjwEdk56ctzD6NBJCmCKm
DlpONAFIqGnlpcpYU2p91Lrzpw0tsUcr4RtgH9sW1m4Q9MbSGgHetKxt5QBvl/gyOCZCT1ZlQMdI
56jnN90ysFPtJDMXIjTC2jxGQzFT/CLZJ1S7aGRVOcZI8ODdjDPlkyKb1mvMDNXdQYkNNnVV5FAg
PNQNFd0MLSrPmq1X37pNdLQj9m3Znx0R/RFF+hE6L9TLvHg+mYWj19IKCWhLsV9na3qqWwnQZPY8
oc895O50p7xZQ0FvCYFtn72QXS7t4s/GmOErFlOhUgGt8LWlRBbDWf6s0cJcQlv61BJuG9R/jGwV
ViqvPBvjc6PpX22ItC+hEbdRlbqNiXjxzfiLgKw9Q35JqRnr9LN1ikktfSZVV18EZokwILylBQgE
eXd98QBZ6ZnalS+vvEVHcbCYFLyVqqtOyDlWYy5e8h7rniaIu8mFQbJiDOLfHzatyX3oWfGlQ8Zs
E3iFinrXTtHzMA4P9YzHEhTwXinI3bNpi0jX4Ikal+SnnNusx6/s9AvNLTDbeBkkZFQ4Tp4826Ma
N6aBac7Sw1WSxgR4GVb9XClwz2FSkPeSOmQ4me2X1s0H/Zwkp9z4i/OXRZJ4OPztTOCqbvQ3FqZP
NCMgiFWpd6ta2g8KBdBCH4N+nXC1ker4zDOgzY8dnIcspfKqZslIXh6s2H1RrfZHm5/9iHEDKb7+
zlGwwyiDbCiQe2dyh3tlyoe+v3UC6UVaLV2jTVdeh0YIV4O5rrSKjXAKjwSR3lvPuMsByXhM0g0k
YW5IoD+6mNE8enP1TfbeJDEfWJQmIA7e1sOltYktOPdOXDwWtuV/l3mFfYQm/0pGyjr4jpizY2wm
I7DTZ0ZXeeNFXaVFdsKORaAF9ljlhM2l7xSoFO5GpRD2pMwKHmg+peyF1Jlh8GAzENwPE8IKq6U7
m6UueaoTNSkwD8LgwV65bf02lfKNbisVynxOBuZznLTuSGxa8GCFEiyJ5UJELvPXiJDcbxnHjzDD
V3JQ/rHQAm0f5+MHrXhy42VwwJEYLxGOMSgOCtB9dGxA3fZQWZ1IWKdIROKEsn+HdJPDBiIBzuK8
wjEMuQaTNecbp3rCwzrPOd0Phs4kd0CCeK/T/qzNG3JaMEvzyjGi2RyZFzE7PquUcWfXyTNMMtTx
ZSk32ojNJHCe5pHUr49GSY0ZCH16xbG/nHLrDHWY6JTE+6xqhk1GNujHMsnPbQu7gQU4jJDn5kn+
qlkJN7OKvLXblPkj/PT3hKg64paj18FEgQqQCK0/lMXX2m5uPrwy0nPgjDT0qhPH3GLvz4+2UV9y
HY4EIkRwWdn4qqXK2o92+NlaPHYQeXxwHnyOo0T+kAPyQoyLYp/ogaWXlySQVV1x9Oc3jCyL4++7
uQTLncjJXdsYFM5ZJdi88wQQI7qvYTF0ctj0vcLp24tuhyyNtX3Mo6snJ4RiNcJLihiv3v1+cFAq
osVnRmcH7gqNtBR66vzVvubCA8XivPrX13XzF1s1OESzG8+/H/99kxkaSF2yAI3Z1Nrr7vj0+wZA
qo7p90k4xfQktZb91CYR3JnftWHCMAvkwvx+dhJCwSXD6EqyzN/K5vTm1unVDXv9j5MjKGlmXEIo
doZXQJJzGfThuR1nmqnaZ1j3f1Tf3BOs959Ti6dGgcN6E0wCgCOV5UucMJJyDVu/Ufxg649Efs0z
4jA10/XPYxjB8gFEfmzqcdwTZBPQT9Tbo1lQizlaeiHlJjma3ZAcf//1+2ao4mDXS/zI8yf/9fH/
3dc6gPSQPcTZipgDn3Woc4+xk3r3eCgetNKMH72obu8GMWPzRw2jr65NZz/9fs3Qcy+NlFzsn5Z7
93CEbjOD/sXvZxOjTkALFwPtXT6rRXMjPu7zy+9npd4iLWfYmKOJfULr8c83DUYnzkrgdeij0bvL
RKR7MRLO+PtNKcMXttSm2/6+awhYYtEkxn9+5cLVrgW6vGuauOKOrGb+z6Iemq565jz+/rw+Fd0R
HU/8z29MQVZj2ouZys3/NdcSBfntdvnPb1yidlw4g+edW0v1q/+v1f6/0mpb9v9Jq/3c1emf/y7V
nr/hH6m2EP/hURV5HId1y6Ppjhz7H6W2ieCaASUtCwdUKXJpBOGsF7MYW5j/Yei2bbmzucme9d3/
Q6dt2f+BW0iYvuO59v+LQtvmx/+bPts1heX6ui882tC26Rn/sz67AuVIE53KqqbdvcXEtnDH1j1k
gVPqtDV0WgbsC5+0xZOE/LoKA2AvAMf2nC9FoGPuSvT+idu5ekBxvs+8lzK+RGKqT3GVqAPoKfoH
taHMg54mJEvo6ZepBBCWHFCu3w5HqUU/tZeBozCaoViWOaCrXgXVk54zrPPGiDyQORkua9W1dkO0
ix0zHj03oo3V+2obtTYBlHwywL6e5VO9Rg/1d/D98pEsTXLQ2xwtTpwcx9Tsd6Nvg9jIXASrNaaH
uDAZygXWJtT1r2JIz/92B/yXHv6/6d91of8vry/Ryp6vGw5TT0d3Zn38v+nf066hcyUZKuQIvheO
Ijc+T5sATYAZXCyvkmujruO11pEjZYcZ/nfIIVE/fLUGklXpZKixiDivhzi6Vl5TbE2ZM4MiGZPd
0cDD26QZFDyscPM3Ft0kyK07m5SwL4qIBojaR1QTBSfv2HoVkboWUy0fK6xYC6XQ2vJimfvf7/19
F7hfQ5zCphGeepwm1K1ZqeZ/6VyGQAeAl8YHx/Dlc1rdBycnjy3rkp0hwvhJVCkjFTrwVmk3D/am
g/nVqKJ6zcloOoPsJVEryOdUMoOT+ETcgt/as0aAYFhrjOLN6GVYBMbOeSlzcpnT6BTZGboty704
duNdIiY9ZDMLcoywHTsbnaEhLujkrUW/gBht/rHk270hQzqYnbeK8PSjCkvIAym5uFvSS6BQDgJI
q8xpVFZD/8rxHzGCZcaH33fLQOExGNQjFAX6WJYit6zStbPEg4fwkvydnmg0+pwp91oDs0P46X6y
ShzUxfb3j53S3LwkTroHBHEMOzfiujK9t5smOhS94D5PJGMjORKGzcD3PRG13GFCcdagITBA6h0j
/SQeV/aILHtj9jpnLLEZ7LE5xjmMLPZc6MKIbprJHi6itoOrLiMKEyHOeee/Vyz5J8sgVNiYQBf9
40jUXZqyHA2Qz7iuPkcA20dK5Xbl6jCUy1D7g6bzJdHlHkaM2sVu654tzXLPylAAUFxz6wS2ffx9
M+l9Re+oHFeGq3BzJOm+rWV55uBrn4aOxkAlLjk9hFOLOdmi1F0OLebAMmi0M+leAW40KcodES2f
SkNTEVnePop999xqEce1FirzqBJxE8LbqMGFkTW/p2VEtikPd1MUYQwUsMVX+kCWCxN52v0zCNDu
KA1/7Yp1Zl3IynqfvLK+WEHGkb5DTTtq2YVzFKDFX/Oe+rYis3kokZTXlVWdG6lOyVDLc2c0+c7P
gY5F9URw4eBD40dcfgI6+NPrtXUsneyVYZ+O97Lb0SahLyewXxqh/5SmFTaMmrmdDwfcQMKc0cp9
QP9/o/f4KZXjXjWPX0I5Y/8Rut4Tcwyyekt5rmTZ3jDzeBgS0IqMf9ypebMlmkwxAZJj5OIAxPFf
etev7wkEAeLWrfhYD/RAofk+DdJCvllXL0Y13AIalwR74rWd39AjHI+CjrNr5uUFLAbTD2LX943X
Z3vLY2RDaQpURUFWUbajbRq65YtGqJ0ZudPBEaV7NjWTTvbkVMtidnFWSW1c4E5X8zux1KFr6P2Z
tqp77YwRYifJOOvfH5jUeGiTUINezAKyzKJo3DOjDp8rmxe6sGmfk7XQnVSpPoDQ+tc+61zmp8rb
arXhXdlofJQjJjFHFaC2f30szHp/18yz0N8vIYUGM+XgiGMfSGIp0bVufRi9z0zISf8kxniZ4sJ5
9g3+VFLSNr+fzMYR1AI95mUZd5R8A5GvU6T+61//fEwxbZ6Qk11snRQDQhz/tlaMvMB137WSHkdd
SGv3z4rsN8DbtNpUa4X56T3PyvWAXxdYlwkHdAYj4DMwSIgA5qplaFgSBRIjTdHb1lOHq8NmCFai
fKaJwzQ0dLzXyKEdrrmhvrN/yU1gVcyVE4C//31DDf7uBa19UAiG151mbq1Gu8FOvIxutoYb80IA
PSEynnzpm6PvEMcnqumtKb3HRMTnPIDtzxkXa8xhBCfZ4F2IBIZIeZdGcTN6besDPphcPtTQZ4+a
zUj6eFboO2JYF7EH1MzUtpIITIbPTK2YQ2evpY8fu/C9DfmFK4ITdki8N5h7aI046zHFX4RAIvc/
zaTetIGxmX+UaUBNFywsgwulJVzb6IMTWiRe5azpa9MWw4DeyZWpGXstdLeOjfY+s+YAoCVuaoI9
xwNpmHudYUod54+B0yDuiRd5HECjxEuO9P2xjpka2P5qZg8P9gPL6QbeNpM+no0Ofrgtzpxzbrgf
N8DnzxEIkEpsmGASkS03QCDZL8ezMceKArRVZOelpcYccNk3YmUF2FCiaItCZxd0zTr1mjV4qHUa
kloXDac+84/zizi/EBPHfouRQNflCOTCY+dSSyAnJM4EzaLZvnc+f556m5MbnPiuW9qeem7ByQGN
VI4vu9xGBlRqDVtDRPIxC9fMi8hSA0g4+Z3WEkH5SWiQ7GgktonYzjizYepXGSo2SoOjNXjoq+Xa
xRJcjfReNbUipesMSPIh0AiQQF6vy/QOLBYedsk0SHEd1GkeFQxBsQ+DZFP3YmXI4RR0OvuGOiIi
uNcls1CUk6AKWWUc5jA9pDXGZ/BEfavcYBdbuFeTuUxIvAHpyhN9dZB7R0+V+y74ycpg33O75EV8
8stgiSZ74fj1Tlj5Y2zVjLEWrHkrgWht7IFWoEvNhglcirkxDLluEdlJOPU6M6c21BcV5egC0fgH
feG1zr0FqoV9Ay2LS1KO2TuwAzMoT2STA6ho40vjc08W08piLs2uvgpdf6XIpVTRcLTC/sGcNd1V
uPboc3q9d8P9FpGulvGHfUams4R7cXa8HBwWSX9+9YWnBxEIM+z5v+m3IwMid5eO4JmCZofpaksC
BTfYX6BzH3OpPDbRifnViv18jXbAiXa6q33LwVrNCB2P2Krerg8MyaB6EbrEXxWZ3ibXtGsc2nei
HM7zT4mf6ynZ9vgP7epGkAmvMi+lO6964WPXoAzy7ctQK8b4xaZJQGFrUIJTDZcQPf7E3ASh9tRX
P7LxdhEMaynnNDpBaRxv5/sZGfa5aNt7o1uMwKZrZiYHfvOVJAkpbdZhmx9iYhZqttFgaLY9wrf5
437tnoEJ41wx97nTEuaonyO/PiRdvrF5oDvATEJHl+uMeEQxM6v2MP9/o3unWAku3lyonPPC21si
omGrDoFNVDm4iV7IZc2lnK9xY5PbCpib5kTmjQejOc0XOcB+3ucVG2CzJHPuZGXtLnWsB6wAv7/c
YNIN79WhQmIwVPl9Xgtzf7yUFBbNGwr7lcVJ1fPmcOr8kVy9XWdClx8YyGyKsOQ6jBf4P0sMPyOg
3dH4ntezDBto9ygGZ11PtB4xETJSZxXrllzXhZbazxzacFsQETWmV4OZr050jSIgkVb61cYaX6b+
G+FDB0slRwK/G+ANfriWU3qer0KrYV8J+YmOvZ0kwwhjJEE5XmV18Tb3Aub/2SicmlLA7J3ng5X2
zUa7HQr1jlPlUtDyJbgHyjcGQUPfgQvG79Y9sEjA8zeBuLY8zDw4YXNQnrUxxnpjuj1TMYJ4i0/L
DXn9GZLaXrwi+fcCrJc0j+DcJdpzmZKIQRs9PhUAvEp2PV0DxoakELPlobJ5peh9JWq4Va6HS8ta
4atc005kKxfT3db7PTSuI+zinTlZ4Jjsd7t3zrk5W5lWZjOsvBwdEseaaGEV+iutXCJLZfwxdWIF
hSljmffWwzjSj3xp0vSRwckx8zNKXV7MwW23iBgh3Atv51jmBRQKKSAdrxWUBsBnK5V2p5i055b7
19Grt2IW/QiCTSqNJCHvqeni04ChsAg/rOYRtOFrC6wHffKDU8hzLZ1jZpSHyJEbNIjHwGSojcnv
PdeKF10DFTZrdPQaeI9W8d3iszTCN0G2ctpha3VQva2ErzOUedbMiBWx32VE3YUuMeIp/eDRRPHs
uS8VwLZixP2V4tyvQ9ddmYzcOtd8RBRJS1zPEcD4fzjrn0gIIUWx/7C7GFE37WWbY11j8hRCWokT
pgO8yhZKXiXSxz+m9JHBO1+AnAg3C0iCF+5JQ3Reje0WxQbsWysiZmY6FlLsPcA7WfaIXYcYUYsg
+MF1vgYVPDXqokT1GMbas+jQg9XGrRt2ceM8h8AU/Eis0wo8HJQHJAw9olYCrpSsbnVAWJEindWd
TuFY/KkK86Oc3sbJuOsVwXk9I9cWdkId6Z9x2W8dMdwt15OLJGBIlbrPrQMLM0o2aVztKLO3ZIat
aVvuxtL6LN3w0+LyFYo0eTiwhGFsp0I7ECbtclMtc5TIvSvfdG7CRepKHsdLJGsoX4hwAXcvpEbM
1w8kGCyy9qaoFHXYyq8pswk8Swued+HfzAGEf3lpTO9mjdm5xSTuRslPn8KProO/eopBSWNzLZOr
nTH1GqpDzHpYcjxrfPtELi2HFIME3Wdbbx4TY/xCrf0gQ/9ms/4N7rQ3K2LyXA4P+gtn3JXAgeUb
7Y8VU0ph/fSrFJtfiw/FukDOfCU6ywb6xbyPQTnXurTf6YyHbrE3E/XKHPlNev2Ne+beltW7oXEe
H1CBltnPpKqL0MJ+2bUNOVvEPrLD9wXVtEjVA2XELq4QHtDZDT6IhvvofOdQT+XP0CAy64PpkhpM
iKSHT0XGO3JKLuQKxZV48CbmrUwXflrOD5ipWhwFyy6FsTsSzVVn+ndZd8gfWzIwiARYCa5UZk3P
mkuKXxUhrWIxM0hKIYybg6MyDumoCHqpiwc61WeBCBaqJzykcVtqg05atPUFfOYQT9gZHAQqae9u
wrYZOI2lQLm1AzNuAVKRBJgcTZikANtWbrW0fHKpWsEk0GVg1nkGQpi2xTHq8RST0taIXRURaQUB
a0r8nc4SE+f2rmqLHtOm+sp1Z9MypW3Lad2m3vuc4QsAh821PKSG+zkH3JTCRkUariTHrRpmVmOQ
rtJvpr47lqz6PQoNAwRwkqgVht6XEKFPr+SrE/aPGtiZzLoaecve++GGPsCzjLP0OZfEiTg5TrOu
NBHY1OTUemciKcxVZ+CEpv236zQftpyqjn3B0jnpqLkqPVNrmWPUcQmPU4IPuXJkIUjoTbB2bpxQ
PrGzF0sJhhVbh/Od+qTdMfjKMelHs5huq2HsLBiyBTnuj1ExpQxxfuJEg9vHL72dUotQS/exLrbl
mFynWj0qRZItAosPVTyJ3t76HrhM3dtZyLARwaJmnLrvKZ2OZVTugS49okx7VBTv22L29vbGS280
X17OgxAUJK2UTCnd7gj3gF3mRhLEAZDmZWKYnZyRCvULTF07KQh51xJEwLhugXt/ABvDJ24dBR4V
kdH4Ya1otRTTnPto5nLHnXjEP3KDE/hgkJ5WN/UxCqEKE0grQTIUOIVR6i7L7t53RMoEKSHH7rbK
3Vd8lcyoog1xigTivZQVvqQ0WGGLXRvZl8YmpI/VOc7MdCns4IwSbh8MnEo5Fi9Mbc4lJHfQeqnD
fM0gZz9VX9lAoGgar33cEkXqrvOo344c6I06YyqonuApLZTJ8kP39A34+1JrKav05mg0QbF1K1Pt
0hLpZZwX+24K1i2choq1fV0M4qGnGYMI10AIPD55Xd6fWp9LKItZ2hZuxtG99QFiYBv9vJacnIl8
qwnhmWq2wwmiJu6AyH4Ba7ggd/I/CTuz3ciRLIl+EQFuzuU1grEvCu1SvhCpzBR30unO/evnRPYM
pntm0AM0hCpUoVpSBul+7Zod42GrruFiY2kEnQ9nDmWNYxaioJE8WHG1hRXwTFz0AXEXtHW3S6vw
4hOFmFjfO/G3y7lfzb8DqgqNdjny6OJAquuriTEIfuGWcu29NDNyWR5NDcm2AemacwFcYuO7ltgZ
iubCvdOE+W0EbxMJb13Fx7bRf0Yr35gDOSW238DLOce8Y618Euo5tMJcARS+T1+mcc4DOgT74jC5
XtTY+Yufjtu+hCNoXyjNWWOEPUuZ/WLtfEgMa1N58HRSFpQVy6osSx5C7qam0x1lTzSarDvNSxj/
yzf5qClFk3BE/vhqOKY5rwrh7EUo952Po4IXzaeb6P1o2pteiGgwF1oq4gOoIiZDvHW0LRmI84MK
d3kINwBoMOBmnKQCqW/0ky+vSivyPc6m0d23smLcQJm3coL3eij4e3kQcbYhknRjtcpLu5G7ZsKF
CTEaLISg8Jr1+6T3kxkCmQi+C3nx7qdRjF9N7mJtvhX5tA9lQBqYJ2UENBBj+OzkpnCeZO/t7Gz+
k1ni6izDSS1009rN1iWRllviltMqFYNjHZruhpv1tcH4hSJJ2qtjQOKBM2kLwf7Q2nLHKPTRDb/o
MTiksCRBCq6xv6yHPkfMCdYqL76o14yUS8BnafcK2zIMvGMpy4u28FT4xBBr3to4TTZVY78bdrV2
Cy7QoTyn1FftraX5Gu7j5BBEk6u2VKtt43yMoPPM59TzTNATJbXo6CGlIK6dmBb+gpi6iCr+xPSy
VXRN5XBzV2MvH/C1rSGZseL+QVrtFxbALfk5F83jTbjNakzIUvMum8VvDa8sTeaHvoXo2gyQVCbe
/d43f4r8ksG1DdBIII5/jff26U+qMSPlu78Doztp0nntgLucXs8KJ9ww5s86TBFFBdlCcKozjZlZ
AoMcY0QcxKu5xZ7rd++NDqOkZ0yeQgSLGRCDR9IroTpv8bYFzAzD9Y9tp7eTshCxHDpTOFesYd9Z
/XOYYp2XjrjIul+TfIhCQ2zHxLmN/Fd9xGWe1FVJHU5bMcngTaZ1s7Vvfcg4UL7E3s/aPvI/DKHk
p2jpWKxkPYrhTeRkBJ1p24zhEXYyfkTgtOmBmO2eupHdnBsW/tCJ3mJ9zMXy6LGaVSnIFGM5Zl18
6srxspTxBr3wRzsEJJCc+js2Q+IE83BylxBczfK2TDR5pUiNHNHHcgKwldB124THfrhfpTEOiJLB
FqIuV5H13BK9ss/UPq7oEFjF4AbJ4uAQvSO+FSAAfDiBOAY8Q9jDeQWlR20m+yykxDJWq8S3dv4Q
H01RPrpwN1ayLraDk0cO8lM9i61VY5nPneZQ6EgoKlPtJrxmrJVLtZ0VvoYOXiVXm1uBGuBb+mpR
OqVGQoyWpl3pC7MzsNfEvtbTC7SKu+5BGS9W56J3nhbKjJGxX8blT8uo7OZw2BpnPWPQQ3BlyNeH
qkXdLXOLpHq+t92GLrvd2OodtMVZTTvTC19IAsFSkD/rMT6TX7+yHNkN85d70AwSJP4ocjGWJ+WS
+pPyas708RV/+pFNfJxs/Jx53LA3RDFvFmqPOwSvosf4Ejt7OutpORm3FmZcrDWLNP/k2qGMxCbI
lnvr2OBHDfi0LyACyU34g/HTHZj9XFVHREfOagh/ZJQVTuXB6gDPlMYV5Pra8VleDi4qOz0bFxzY
egkOI1lobIHUWgbPBXJgxqZoE96LLInXDJiHU3OGsp3ADuEHoqgHA9nOCzBkHVLidyHsohRFQCBo
SrUl/U7p5HqashODBQ3TFNmPcuuFYg+gASaIomW8nLYlcDeDR8siNYTSRI7cI2wPSBq90CVF3I/G
jUbTXVOzPBPyYvsNpBKDD2pDTARPoHyeR9xEUEUmu4dS8WSqTZGdda5/YVUFXWREaUZeNtVnv/sB
fy7H5UCRatQsl8oSG/9X0fymRucIPiIdHxng10uFwGsSlLEOQXCogmRv1p+G9WLmr2bxc+BH93/H
dnhbQvyyHAVDDCUqMzYhedDcqnbBwVPzkVfxYnZIjT45dHZSxAtN/+e4+M/5vfe1JXzA2w4n72pO
of2Qhat3MnnOU2szTuTn0lcvO+n4rSKmTbn4ZeC+ZVsD2t/CjnZfnTkXK50jJfXHYMTjibUihBxe
0UlLA07qf7CuPNkQ7p0uIT6HUNrZt6T+0RnvbguH8ZS77lUNhKq6P+Q36Ouru701+1fTPwDcZv/2
neX0tbn6ww82hTjRpwFmkao2yiSr4ocYYgL4xhU11/a9o911H2U1bVI89SCfVihI5CKVfSQXQ4zw
QOYDg3KzTo13hWeLWYwbwN1sbhowc5dbsJyR3nr1Xs+IVbGxNh1xLegkyyD8E3XZYR2jcM3CkeZt
x1rvArN4KErjkX6OA+CqFTBaA2UIptO6s7unvGLIK/jjn615PSLZzRZ3F6JWZYq3UNPYKO9hwNDd
ecl8xkM4o2cjLjWgO5LtEKPUwTUP9zMFUxwLptwmo8Fnu3BujbMpQCSe0yS1zo4mRKFJ9ZM3jx/T
+xeF7m2L/tHLyRRXiwyjWobqrLgzcDFVSclHcfYfqn7qWOOpIy0b+75aMDAWyJkNC5fzpIr0hLF5
7XiQukJr9C4Fi5XDkIL6/Uv/Na202GD7o8HANa5hHZpnn00JaxGoIIZTH9pppHh5dM5Ine+hkcx7
Iyvcq+mm1s7w9Tdry/lkWDPeYZnMp79/qxzQCUWlCbzd/+nfL20ofmS9ePeUpR7zURDYNN6Sof1i
iydO9WRHLVaPh79fsjH1105BFp3aNHHqYVdge7XeS6uQkWDCf+iLM883FrAss870bFCrFxfs7ecE
JgpscPPJajN0P1m0m2CYzScJ7Kme53afkbbAf29jgbuHMBZ8yQi55BtkvCSXcubQEE1AIER69NrT
IHINqfd9pjPxlNBq+ekPrwQg44PhY+YXzLjknkk2eBaL9SnumOW1fiBgQyJ2ytRXWPx2701tmcao
Cwge/71fwRy+/1WNrLtL7IrblM8ugG4rdtyGBJ1vVy+SgAON0C5hUXxVm9YM7FcpT73dC/y8PRqW
qhWdX+G9iCf7MJLpH46kf0AR/0+bxf9hsgjhFgb4jUMzEHAQ/9lk0dZ+Soze78m89RisoSQfGeHK
Nz/vjC3hSN4SevpOZGx+IQrVUtHgIb3kvOx81eyaWLBgBBdQDQuXoiKuNnmnLbTb1H6xGOS3/48r
xP9f327ohJ7g3W9b7Kuduyfnnz0hxoLX2MRM3DoJpIV7e+Iol6vRwW6Dl7wxjbm+iTGLr0V/X217
Sj4UDqvxMl7ik7cAwgtmiVsey0ReLJjNS5gjVDL9xoLJvxCU8QlzQjS68IJX7Jw3aZ2HD3+/LHn3
p7Je//1PZP1vF1HomrZJUpOMAG4A919/oqS2ySeWVK0ytQdnjR3gQWm+TSK318lim+A0xH4KkFs7
/w46NoSv1rE3vhZVhRbhe+KJP9h1487TzelkuPt/vr87ZfK/KZR8Pw5PlgB3aYeh62Hk+9fvb0io
dDJsZa4L/rDRfqdhUzv8tp18xMtULOgfpOCayHeN4JwOL4s5t6Q0/ou2nAzx5t9/RzberX/9jvhV
mY7rQsYUgbDE/TPyT58BKzWCPrzroxSSYlu2qB3u63sWyh6Wcy33LPb6F1BOCXMe2HLDPuCkLaKK
UhIuLaM81O5ROeUVc+N0ASIbqR4RQ5CAeSNYhRKRj/7Tv/+ePcv8n9+1uE8kDr9P2/GhYpv/w83U
tDWVGCznqCoSoK1peE/hIp1h1GFRbllRW1a54jNNl92EYYLsSrActOwPeJsiuzTtQzM52y5NWhg+
hGsCK2YdotUxRP1KYyAKnVHdRFtYEeh3XPQUtlKASrWEosgVb0kOqHetE9aPcLWvi2v9atJwiAKr
edc1gfmhojcBJUdT2aBt5LhSxvK4ePVjszjxM2/iNV60JvJ6er5xel/aiZh5R9EQUSwyMX2Ws8kr
gQfMIS3wYvgckp6PCTZrcBGgU+b2dyaTH2WydJDFFNsqLVPgk1zlWkio/BpQlzB3euRXcC1TBQVT
Z6NG50NV47QG8NhvzcbYdQ7sENknJ18F4mBzf6pmpPcwp7ZT9fN56NqT14k/unL3RdaXa8InxkaQ
yak72BfjgKlJ1u6f2AqfCdZaR/TnJ9+RPwzSUDJoKd/zzWcXNMHeD0aMH8E2H6Y/tqU0dn0XrJ7F
mE1oHn3+PJtwVWzzYa4r9ugMp0S/PqESMtqKt5lU0m4KwPu7tO4ZAZnxYhk+/MRByFrit9J4Itnu
vVOUeJ6MISQrjclNme3aGouQOQxhIm6G+sgMCmMGaQLKt0MvBGNryw++MoY+xhlGeI+OQ02GPynm
kx+OF9t2Iboew7q/UFHirz1r/uxCFmYx88fgUjNa+fZ2grRfcHAiLNXzujbk86DKP5YEUsbYLdeE
q5jZgBDVBolNAOmMuDHGnjx9TZi3uoH1b1eLM2sM69yMJN5bTCCUtOiNys0SdteySpfxVAz4GdAo
0jX/GOoh5oUC4JFJgxpLRvuHK9AYk8SiQJaxMGZeHcfkB8d3R/ixf+XbLFYVjywxKE0dHRfp9aKf
g9pnqshClh3wVqlxOjktAYUkyTatJOmjSRmt55yxpIDTXaGVMN2Gh8Qv0v1skB4rw72ScXkoGvuN
y8y3DAhNsGNSgFCIudOitA3y6kVN5I9ktxkamgMGTBPWLqcmd2sntQ8rqluld5uESw8QUCCu575+
nRmxsNrMCL32Pdf5p+29V5IFNIpOpM3aW2tl8Qo2ZflGyM4RVf8Tsswtk6QWBHazwIh/+vKD7MbB
gcmeOCBUNX15CTUulu8juQ4lyDPvpnSSH7TJCjL38+qqUJk3o2nptXJvGEutxymogiehPGLhXbHs
H8kXBsy3fBmzObi6rA1inV3LPAZSsPj+2ibhQdqv8cnN29Oq7aCB1kMaPEuRswxr3TO3dSgervGT
Ja+xkQDXok4V+25sngZrYj2eAqXQifGFyfEltcSjEVTn3i3VdWDqJbVhXlPf0Ku8awAaTuZtqbNP
m/KEnZn3O88Sv9zAs/ZYrN6VyZUX39M2jhvQZPgKjUQ8VYlDLjLmeaMO6VTgSaRk/o+W/rhh8f3d
F8SKudhB5jXdn9LxPrWDeBsm3n6xuFOJHponMcGLoVtxI3D7SFDW3skGIZNNTEAD+gkTZ781FofO
vy5UV/6Foy44W8JgmfeIyTtz8ttjlumtooj7kuoJQmEa3guJRXE2ieukmgRnEXoLUvW264V5rqoi
6ixSfU1vjVeFbTMyWa30ZqFXjrb1xXFSEg2pukmTbLc1zfiJCoJGxoT6aOMV9DG9rg1Sbpsko0c0
HMxzl/P+9Y263sLnIzxNXey6oLlE5Fz4CeNNE0FfhCosbtTxlarZNrMt+fzfSXSioCgaq5Bpzc9t
fTIX54BZNDwLHp2bozHzFW17muxuwBkDCAd4xQ+7SvxTOXjPRlDYDwakl8TfNgM7/tYHq6AHM9/l
JlXHIZcmlHyGdxj8eEnlEHXcrCa/uhKVNXd9Zdu84odXRCTKtV5Vk3KYCYsIfTIGtzonskYP2LPr
Zc+USOoTWct7E4vcdjk2H7NbwrO2HhPH5k2S+t+y9ong25M4II6hbzR6B7mZVBd2hKEN6rU72UME
Yr47MUlvAXuA/TXNqy7b9BrzR9Di8pubzN7VWX+dKGxYkxts1/XADsgvo7ql5cIPPX0PUB8BoaUv
Zugg88M4adr8JE1aBTymb6AeikgswmM7FU9DV4F346pEP2WI+QI+lwq+OseFyjDyxrZ5ovAEXTMp
/VtMXdp6sKeXBsvjFmU13QNIo6uBasYrIZgomBISJgY0F6q2X3RV1E8mhqBcdk1koRuQ1YcJJQwl
Lk6e4DKqu+uk+vQg6nCrVQgYs9Rggl2cH/BDVFf3x8mrXU6WxL8u+NW2fzGZGW7rtbu0ek1utzvm
SkQhUtcubsc9v/30/PdLGuILx3JxrSxeORb7GOopi/GaUjNwQPL4XLpEPHD89ru4oVXP73FN+kvx
Ec/yC8QJ0j3Fxpd4yLHVLtzBjJwMfQwswNKEgMs5ja9G4NF4xymy0lMQnv7zywMYgzmXw4HqQxQh
VbLNrjT2L495sEIk8rPhKqVF8H7xqg0ld8Dxsjk8y6DOKA01P9TdRR6zC78TwjsWR2xfAA8dJeEl
fDUZEkku6fVeOONdT5xkEccXBy1h7PNgtRTgNQZCUAjdrGeDJBlPNWhJvBeCxZy/iH0WV89Fln/q
SneAmF8XiRXIq8vX3B6aDRY5PF00ntJYA27Sacw3CTfmNDClHr2CDV5LyxPQndA6DtOiXjvpPvlw
85FOBagbw6UL2g5/5b3oz4jOEQMoJ7PjHDv4DbBYvXQ7lEnzgGf9gp7fw8ojs092PNiYlUbmDlOO
sFHdc2ZyuoYC00yQ+ByxrT5J3KqoMqq42Jakm4cFoY7no7DL8hYWmP0Atbzh7rRXoLIF7AYWa8pO
bnnKfsStUnLbzFAsS6MCElAD+3Unpl4eRhf7mT2VJbhsBXlzZvMzukzjboYxq84MhJJFUKwk2dcl
ohrY69z8CduHxXt6pfPcOQSGVo8V09mYzoDMtVUfCrskFV+Kh7FA3Omddt6U+XlwEfWtVj3xLF4t
MwmOLPp/9uHVL5r62AUuTB/X+9WVAIPJ+lJ9aJibpFywTSniiyA81cWtTyDYuUh1stvXZAUIKjxY
aUbzam5cggQqmuVkR4p9LYhLPlu5sLXWQ0GeG4Qwbejli6Zr4JQZ3GV63+w37RymW6MBN0F3m7sf
oTyvPETcS0v5k/fIwqs8a4nw6HOPihwLmUZW3NPcNk2u3P6MC8D1c9dX4x4beTp4y1HafY8QqO5E
j2utAvU0A6Tlrlh/zD57j9H81c+4wECCR/QvmlxKeGdyO9gbKr8uirMi7DFV+wsW+9YXNIZnAKYB
6I8VUxPrr4Lo6uQDZKvYNGaJ3RwJYf/nl79/S7VatQ1n9V76aXH++4WYAq1F3HkhVTnZCiAvkn4w
v3tmD+gay2O0dL4RDQ6A2IKX9eIazOSkBSd/PBGme8xcFeB61ebRq6bIcBd91DMxeN3EI58rgnA+
vIbrULbldckgh3N1mEk1w2SzQQ1dzfuXv3+FbFNcq5ngLkdsvunviAbah9ShuQPdewPjEHnoEibD
QXuBZH3pztscrE81hvYjdfNRP4LUTTmWEvAsKyfk6XeT6tRVndw7ITzq2Kt31Uy7el3lhIEXR2wJ
27ocM7Se0Ve5JMb7MKWQKQzprszWGo6iri9Laye857DtzeRwbX95rgqCsK73GGf9WS8tY1v+kE3Y
A4ziAbc2cBP8ELs0c9+9qj8R138tdPKdNB6Cdf0k2i5eT9L4Fm2FDX1pdqAaOAO5ZxeYeuknfQrL
8qMw8F2b7RF3PzwsjrdNiRcsc7tqdy9bN/Fhr8TAOgA3MUgFZ663hsi+wqU55TmBZHsaeb7Y4tVs
Qoy7TSEQJJRyb9di7Yka0oibGKfoehBYhgBuksNlU5Qstcl7TSdrH+qXWKj8Dot3GuUAu4M3Wk3x
tx6AH43eDNkoKZ+zxv1lpwDMOrkwXMJpxTFG5iO5OGiIUUgsKtSkUPwxwSgwI4wwfK8nvlvawwbR
EhdtrxnFSPPSrQKPXDgaKS4jaL9/nxwtsr1Cm8FmEdPWCz68CyB/9xk+4InC+yg3WRPHMTJuO+0N
zHfrZB63LtmyldfBwet/5l05H8ZRYrwuy0iU1VeLhWrjmPGO64FBAxU3vhFxmGfpR1+105prc7dt
ksduUDgVHOxTA2sqmWM7sBF3rR5LWEBgP5jaJIIcbdPxS6KZTfu8Cm1KQp2FPFDXsdHJpjXHkoqS
ZOHhDMpPp4WopXGEOQYaALfm2xDAAjVBRXA3mn9UaCv0i3bbRLvPGUHmNt97VCVGRYv9sDSxFPV6
+Koz6gboLdzRhvGdN8Vt7MEgmeMvJr0nwOb03Vf6NdHew9/XUjH56YokAccYmyuaSjChFMUNVkex
4SN7DTkx01iD/W2tZmvyMdhxEvAfM89NmoON7KVxKMOYGTE4E/n5vShlnECG3a+v5SXI9Gnqk5YY
QMvc24xn7sHHqXfilZMR8afcT22kqa6JtHGGBPqrCFkBc1/ZhtSZc8DTq1AghjtjX3MJ7T+wjPI6
NmlrWGxf0yn2RmodVDgHY+TaeolSHhQlpAJImV3AE/yQ7mhuSnfA3DbnHI2XhtwWtsD2JYY1szc9
3Gdlv541P2pp16A47eSnjRl8UwuvI7CjP6g50XuAZt3OMzBjzBT+UrnRPfY5DVRNJsTaI0pAhZ+9
Cdm+86Hpp71p+cnancdnQ8YNLr6C9WqNaZcXxSqt42onBWEN+P6rIE1IRtjJJwDOZlMvEGDAaPHy
h37JUT3twVqDeeixZVP7vS1G69AJ+TFnGFznul3W0H8KzRppTPdVBXTQq19q1wCZ0j34Q0UKwAMv
VbbTnyorXus2bYFHrqqERpmkof8tjM/eAPepDlPqBRbqPLziY5S0otbFziwy6zVeQMw1wWsBKuM0
qBgUlCP/jAGmQM4ZPp/qnPaMGUh6rwQsTqZq9aaB949/DnKtDzkI4ljz5ta3fBpeC9VLjtkOjplC
SKpaZa2NGUezawJAEbHaZuFAuEe/zaZ2ohCNtcmgISy6nyPVjNW+tOoXKgV+of23oHVd95HAG1uc
dZ6Gv+FaH9FGjM2Y5l9lPSZ7YgFAOBV80aV7rCHmRXPehqtZeCleqhnMBq2xMRk4wopY0GrlMWTz
WOGMYGyjxQFWrFVvUq+/KN8aVrUp6aH3GEn92mtud4rE378w2posQWrvqiXFh7cAFiUn/kpTnbM3
be8npYnZGazKr4b3mMgmehy9lLJberkAe3YsCN0xyvPkxGFFaKGkDBcOC3Dt5jzO4tpM+MvwvVSQ
7KkECJy3SqmbzYdhTaPEt9Hy66soKZKpTdH53Z9cOh3CSNo/hh4jRjl1xc4Y+YSy1HlqX1rXsbaJ
A/jAatHd28TA9eAku4SjI8y0e20t43dQkOnui2MFT7ipcHsrN/vJzxkelYsrg9FkY9ss58o7g4gQ
kKKTgJx696bYWfouKzPMOKFdXb2ZzFVrVNRtZFtaZ0PjNbdo+yin9tO636fvzTTcFu6bSTTEIrH7
64xjU+iyO9KAcrEa9zvEF3aq2U0aFhKAbBwIBwQcI6HZBzHePzPmxet2zA+g9UgNTCwrq3jDFWgP
zoX2ZgLJ7HDbdaGrH9Iu8luWLb+cfmLkzH+XVusdM5j4Yu6Xh2qQFhDbtNrSYFyv0kCcm7h/iIuq
ucgyiUgxT6tQAoyCA3SkRrnZ2ZX/5Ob+RfIx2ZX5sPcdRAZPdE8TTxe3Y4h2mUWjKNINWzOvV2u7
Utl20PpsVzwvPG4gJpZnU+FRV8EjxvZg76L4BdX8haOMIc4L492CcItskdJXkdKbVmwlekOEpRst
SOR/OomxNM+G7mR0PrhhU2w8G23F7bn4x2nwQiCR/3veWUJT0h3TmnToiQtJ37kYQDNeRrg9eSKP
1f2zn3G+vllhHLmSSrnR9tXrmCRQZ56UDK5+C/if2D5h197ZQVQ5VyI4mCboXKaHtz4vcvKYBHvH
CUNDS3rDNXA1ZERY/Gz5RK8uLjOwitozxoP8O5hMe/IMr7G8O93nAoRVQGNGqaCgoYT+NB02/4vz
qzbK8Fzwa7EwreHDAtwqhU4O/DpsDnv4zou+BHgNYAVBkYKZy9Xk/qay5mHfUKLBjMYVvo3pW/DE
vePRU1u3PhfKrHZVY1Rbu05atrqRgjdOfLM/zH7/0jnGoylPfk0cAjgngzu8/UODEGR4EQCwQ5j6
w6WiNy4aBdYAFKRNk4Xcg/GllEneQ83O35yeTkNDAzFBG/nyYopiM6P4kXrTLXSbeBMK/mxmHjK7
pYODvoodqCQspFqqKKZZjKjdGzWBwS7/TkMiJJPwDziqTgvHHu3qitmd8skxWZ4dI7J6f5cZlIF4
2ZKt7exDhcZjshCXsMpHKJLFRrNBcas7O8b/AVOkjVIEnJUtZm4pM3aSgKFH4VeZ7AnXrfMYD6hP
CXFoqSeyBxggfY19ZvRqCB6exeVm6qlGmCxMHfEw33iFRTpu31ybqZhj9YuGIkgT5nEKW33sjAT6
Wq1ulfNMHh4FrQO9AlORyJ1nb8v0aiz4EFQO6S3LnIvDK5aFt7iqzvtdebAzWEhc43xgiseAsu6g
pUWmztwVgd2D67Zwsqr0Iaus6sCSJuVWndtPeerfoVbsJ0rmi4DpPeiwDvstTR4lEDHRQQSlNmTD
TE0uFQGudpuHyQj+LLmsAefw2pKPlXvfi5wnkdN0rosfpcRIipCcWZl4CEJ+mLocn8SCS25JeUf5
RP/WjtnfE+PcONOLzqyP6a6Knv1aPZHRPI2681cSafCK0ZqpMV1JOEER2Ylm0w7aWxkh1N2glK8D
V451NufWjqj0iznkBw5dPq5G/JATEYyWvnB2tlp+55mynqCs6R1FLHtNQhDhDZtvV1vcJ5ICOY8/
YkisALTqMNk5WUt55Ojd8dUoC3lnRrYLKkQTKF5SjknaY6y3xWgO2mBvBQIgj7wplBEFzWKLKQ9+
dh1/hoqTkShqhOd37KptXUqOUtd+H2X6q/eZ44OeXi3PQaDuXehJpZseVTf96Pj4s+QNMJMmzUCr
MAfO2mue8wxTtgizYdO29b4JIbk6wWcydGen51fRhryxuR/lBxWH/c3O7Z5HzuF2RXkPrusppLWo
oIGy4M2ti+ySpZP5YHdbx6Y+PYFyRuiTvUDCq6ouGrlvBh9X2+Seq9IDctkur1liIcO8NTG+ez30
74GWrz6J+sZbpQY2+DEJj2b/kOoMzH/PnkMV8KTT/lNxWcSnWT6PtXMhFowFPyWZ3NJJFHHYQCjM
zxZufXQ7cvS4KE4yjjHXuJim6H/BLiqo3fHZ649IWzguEFrMfGIA0wVGw5ahIhyJOHLjQ+81wviY
hz5En0GtC7mF8/vuZBiUcfFAh61pfquDeSs43BFi0Eqh9tmttbUmheWu3riUU+DAzfqEh5IKF5kW
u9ZBVXMoFM27zsSczgdjBhqny2SrSW+TCF44v3CPqwqEoGCoWrBNT3F2kmG4JhWLHttCuJr9T48P
86lhJmJT79Vnkib4GZe/9mOKYLz0MdSyOhMFMCEfZutUEpMWgva8eZ535YIAj7CXeKbY6SOSOwVo
hRpBI8HUBukcuvBRW785JcBk85r3u9GqjdXBFo8NSDx+KveFhuo612awsQCNMfzPmFrNJ3Pp6zXR
wOaYt+mw6b3gYAckteQs5FFz0hBXvtctlC0qWtvt+sKkErBPUaYxy85OtmcKqdbGQMeGNFOQv86G
bsQT2MzDZIuXVsq3RdDW0low/nSBviMfqK6x1mVo3W1IOuJqd22ot0TecxoatLD4doBG+zjoIw+v
WpLH/bkcoOpxD09L3Py+ILGVtthgnZofin1UsrE9i9HdNP2tOxVvpYmQ0HgFifjkvVHhr7nDDi3z
Ox6TTBgENO65M1i9umBhWSq0fDadIQVlygx2ZNolO7+OBArcHS99kY6BaAAfOa28eWsKPsc9xPop
4xeYh+0qnrJ7GUf97WmbPsbenrZtjjqian1mQyFv/t1PrXjSpMQSjGMH8Tj1I6um4l4Hj2hEV4iC
X6QmjYj2Jjaf+cWLvXxrGs0UsbDqNmPr41m58yFbkBg4NSB3sTba+LOzrE138nZc1wFNSmDEuAQK
T4yXYVQvjcjZBtslsuGSfFi18dmYIj/SculsuvM49C9tXxIpST6l3iGWXSj/5mJSoDeKaT4mVfDS
t36Kk8OyOLlQNqbZd14S5ja0GO/dtkG3O4OyyRWRGXGLhDLHeXG3OUtDBNf6nf3JgzcRt7KXhxkR
40g2k05fv3isLdt4TUHEJzkK6Wi6+qAhoPr0eVxDgjKUXNkzNkRRcqll29fY3sGy8/3YGS2gbMUg
GLZUEHgvTs7CtqbMp+NJioB6hruhgm7eBwSPvRJebSqDfGMl3rcQrK/bkcqX2a53deO3t9IAcS17
/ca6L97HsowfKCX310R6WzoX9n3u7+ixsz4wwM27VhxgLbb7UI8xC735z9QpagMulliYhAYgAlXj
PtLbB7dLfepG2TtQEwLXa/YhfX1oWagMDl3QUNZd3L58Lg38kjyfMeM99TjsLEtEsWw2IxkgqwSx
uRZx/tBgunaxLU7YN9d3w1AeVwcD1udqIjuJe/McdvyTAK41bsr0baZyKLZdxtAXblRR4JYJLz6k
R9DPrPOK5CPNm+khN8BLgnlf+1Ob7+D0PAbUiuDum+F1PxuCe9XSPcyW6I9DwjjjiQNywae287cJ
U52VDsUmYKBZVbP74eGJa7uGBjvqKnnDlP9B1HktN25sUfSLUIXQjfDKnElRWS+o0WgGOTUyvv4u
cG6VX1iW7bElkeg+Ye+12XxjpnQ6oAco51DD8WRONUM9u+leqHTXjsnGNNLUUxDrT1SI/qphv73u
k/y3MxKplAyPBSq/fL6tVUBDXhwEvE8eyDjmzdL/+q2RHsH2DkvZsescLAWAHk33gjRWcTQjfU/s
d/WpwWzmzG6RFD5ZyMehZ/nYiPgEef20ixqqZBxM6Vvjc+az2IhXlXKuOeSfZdT0NqhSzHhGLJlw
Ui1IpzEXpSmjFeyFfTwwomHrsSnQzLJXe/KF/KxFAyRf2du24a10+j9KWsZC5MBSAFPfRoz6KTOo
VTjqlyJmKeo1Oe5IaSyozPK1NncpA8vZEm320sp8zGU+xAhP0+b9LApMUGRE+rDnWRoNLIcmbV+S
QvRbSkRQPrRXg4Uk3b7i2+kmiKwO9klc6dQeqbE0r0OdOIes+qiHskP5AUUMY9qRsy5k+h612MX+
ugnva9jE+aEY/WdzCH/RI7ya0pSU5cahdzXWah7vR7hm06Jvxs77E2r2dizykdFbyahOlBs9La85
e7NNI9JVOuGNhM6+gQe0JVLvB07xrMBg+mO6w88QYP5DFGWSV742BwZUJLMbyoJJ7pENMBXBdTJ5
NkkBWQBkSrY1UgZ3cjFg51QxECYQ8Pp/syn5ZXKWgDRxNtOggIVGAZ2XOV30Bu5K249vDOfWhkfI
mW54q4rfaYq51dbh4OkzeZDQEjphzmuv074Rf2tIDJVtkCwQrg2939usPVierI3WoBlJwk/PJ28k
Ohq6u2kctYVxDTiDEQH8Ad9tPkvF4BgZzNTq74StM5K65NyWwXCwmo/SrPYYbmBqni0qU9RsCyW7
fleTXoujaoki8MtJrL9jrz69Qn+vyv7Dy76cxiCX41gKsqVsg+DMwvfu5A4y1LHPU42tSrRZtjI0
aibQH9G7FyE+1sxNbxHoahHgkOW0L/mnQG20zlhVo3PC82pjzCYtoqEP0DHwWNSIPZNbVC2MAdpN
2brLSuO09UkK7+XR7Mg+YVBFKkeL7AuKhM0IgXQiSq1iO4rpy0mtcWXxcOe2j3tC+40Yk8xBncwT
PYg2yshvuPgvAL/nc0bCOQJkjeHH6JHWNBW3IVVPKGZIn07qa4mqLiT3tw6MCCuYYM2jPWmq+Zun
VbYumlYnEzR+biz/IOyD5V2LgOkN4MSTH2rJRq8pPqWBD9dWCwAPpHGkkh4MHSVKwZSRps7noTRY
ivj2uJ0cel8vwGtgHFFbbTzlg9/M72ifQe7SveRYuFd2iZtYip8W9QymNmpWMYhtl4R/Mjf+Y/ba
V6NYCoVOscpHxBD6gF+qH6bvPO24/cwvWMjFSk+nAzK7H7jXA/Q18YP6fucL46surBenREdWF8eZ
mBBPfyatfg6nt7CX7yWE7rVtZKzM/+KkI3TXQw061X/oHmi9LBZ0ibl1Hd6nLDLSt8KK/rR1ll2w
uhglSXHKsXWMR82LzppkOVVtvXJDko/GIEZoC2DJ4yNkjsAIYwH/g5XDWAqke42jk8tk3OhbsNtB
BqsSGhi7z74K00HHbaKfopu5KktROkiALEDOCYRhxJYWtCKDRQ5i0CmJXaK6EW+8toKGFouw4SOe
W6n4RmLV/YQ6wt0cCyy41v5ehMFHJXEclbX81sloYangoGxpoSqIAhF+2v00ua42/tB+hAOHn5vW
v6Vf3voJI7BD9NXKBI/TkEwc8i6JkSsrUMWf2US/or5nyQEUBrhxUDzpvX2p6LPtgs9vjcJxgZfk
w9J6PAr8+hDw4r4FJ9nWIUZlNEvHMeufMkXnofrm3JYVB1MekxrBGqj2qfszOkycGSOOqvg69f5V
FV67UZBIF/HovYO55Q02c42n094RZgV0RLg828iIQW6hRxgXDixrhtzaoUINy1nR9pswQF9uegmo
Ezh8V2Fn6Toi+GEpbd/YSjf/tJQJYzvZcy9ny0z/8rt03BgVQQit5JMxmGW2B6KdALlWwSc1Ac4g
IHI2Jj/GRUSI6DFMungROr1gKqxn+wEzRaAy9+S2L4HNJ6dtEAJNaAorHGRsjZpvPyj/5BFSpUp+
kEfc44Hl1uJjvZ9yQnbw6S4c3d2ZPEcK4Qz443MrrJ3lpb/i6t0afY5Nbb7MsJO4Fbs+mJjsAln8
xynQgNwEI+VQYhriC6uzvVEgNSo3a5cxG2Y4VIo+SvXMb+wCAWek3yoSTJkqdluC2tJnd5X30ti5
sXFENEX6DatLVn/VOtGg2k54ZxzYFWtwerNWNFjH3YbCsVjmDt9PkGofzDyqWicDIek6nth4nfjD
exY6X7gTGk9n08y/yN6e0DdAWpSRbLG52BZJOH5jof7tFz5J13Z9sjNksFE5AWNbj6qnB4kiniBP
JyhmGq7GGP2YCcIKlA/M0Qjv9kxqSSRo9cLF9DOfjnHffErD+/YH+xYXINAT1kcDWW21y1NR9uVP
K5c0PcsqsDqClNJ3c+RNrmquefhMqGKfmEq3i6Dtb1DF2dgUhP2MYBPElC8qN+AnaRq54icJN74T
3Ei027TJeO1jRoUNg17JtwwKVi6bhr486KKVkli5AB5c7FofDhkZJQvXwSKEB/NuYT4KGPByaxUG
dZGwWftICJOGWXDxBhQFVHhL0//tEduqyyYC/KP90Fr+9C4cLBFgsw9S/mutT2qINSPPSNP0SRlY
1BzRC0/zfhE+9dKhqwDaYC0SQdkFQ8xeeyCcYsMC+0z2aqDYNZSFe/D79HczOExUmw+8gR9m7b8H
FNGvVeb9SZlCYDZxSHT3PiInxzszCWbECQmKhr8ZS/fs+GrcMscnMYBwhLjwf9hOfBGFe0aNvmKz
QCobqgWbYZBelTkTbUSsUf5Bbvs5EhZQZiPkz9rDgRbrKWoPxeBs+1LuFCMdnbZtlcw/bmb7i1JE
4tgkxrYCvwSFZcRW5DwjmTr43ZKbjf1wpg/g4wgAJmo0JXQCagjnSOqhpVwlqPQO4V8/J3NwElXL
s4F6NZd305fUyPHVcKITvKGAucfeB/e1iBoCirDTNgQwFRtMSYg/5jSPyP3deqzF5+aMXVM284u8
+q82C3lc0rRWxHOQz96WG5cc4x604jZtMWnsyMDC6a8HyXaCiCmqE9vTX3GonTsR/Kq5jcn2g/9t
2NWHpSSJOEn8ReTsqrS6v9Xskg8IUOT8KNM/7bDPNIoPZWByMi0mPnGWbgRxegvii5+GALhj35Ar
Z7W/BtNU16jMEbjGXwkFBWVbXyx9fZT7hKJ6jnZZ3Ij5wOhbrJr2hwp55yXE5/VcxfFbhJBlL3K0
XLYg47sMWDhMbr8KdXox8uXDdVtF2zQYXw0UplxRH50XYGhmVL9CsEYgSUiCUeyCTwqfZeM3O09W
6aom01rq4Gx8dFtw39eDHIiomQN59TqkuNYO5Wj8jTA12wYM/Sq2L9QcJHqI4ESKMGcUM/e2KMg6
y8Vn4bZQ1TRjaaD3WoTS3ag8fNdlyGikY66oSaBoWVJCNLBSQhXSD94dYi39cROBFqj0/jWOp0/S
ge9u3/81sE1nPQLZEL/VPOgVqCVWgZF+ssaFauOTJjPRngJ8n1Z9RZCSObzGmQYjtOLYE8zL0ZNL
tkMc4R4PEDecz4KYtOlWmL/z0YSzRc4HfAGI/BVH5UDXtdKJEVsMSFi8PEoviT7J5/kr4YEJ5RM4
HOpcqCewIM8uWrYOFhDyPStV57LOn3vNt3/CEJYN6p0lJup+G3jtvM3mJdRORdxb14DBR+G0xkvf
q/Ta6s1zF5HTuuuDsL4+7FquAVwo9XBTeugjgM0Nn5JcwjZwi7+R/FEVft+Mj1SHdPIp56RFRgc9
REOAPTaGd461zCWUmQJ3gUJNO//3YsMAKhOOctPLLrjH0R4KmX53Xj5n+HrBd+1qlH9XDFcFM0aM
/GS9zcbpKv7V1e6hGsLxHZ3D2ajRpdlV3a4dXcdUWJQGy5QoeiVz+GpNYXFEh+JeGTgNRBpBCQBE
x0fTQEkbNEkCL7eo1uFgMUAmSdQsowwBTX9pcnDVC8sMngLdZrE8G+jq2VlHBXgbgGfOThB1CDyV
PtkZIQTRBM1Q5t23CeahLj3/tcTqvmKcaGNap2Wwin7KYC9kZyNkfjx/A6REGy+jXfi4XF/JLR0/
ynpZMyTjbJvuUcIVLN1+IBbN0MkDtOxjEGP6A44/7f/5oqSELTD5XX6ipqRXNl9rv3PuaeT88ZUT
7Ug54trrgLLFTad/p7bt37UwboEG4bcVVGAQlHjvtDi9AY+YA3+dP+OcpRoL+Pd+0kj+5GBup4y7
HF25d5XRS1HnWKeHRM+Y9gzaq4ErYpPZJsyXjGlN6vtwGJmNC0jJ5TDW29zzGGc3hvY2cUCRUqPy
k2MVZ8uMXLB+yC/1uiKyVwXDWiu7ngVTYVac4gVvlQYbw52xqxXcK647/wVbOXuZKXuh4aOiV8mw
CiZBXGGoZXRSLzxRzjmeMa/A8vpF2mcHBXFx9fAWPl4cfR5iIP7bGLjkLtRx7XLg2HzY6KBN4nGw
g4NXRsYLEXhcE7hwyeGJN3nt1oexF+qkW3czddtnBcIxH3TQ5njrsSY8W/66p0W4P75oXH9aMYP+
ScxW4cwP3lJ0y/BM3/q0Hz/sHv+Pa8ijG3a8xbbp44rggj/Ujvnn8faw3zMxw2Er2Y0xAVYlT9kp
Hb8A+5l4y5s3q7bWmR6ikvKsrdWG1R3rbEVuThMi9AJc4IOfsT0ASoFxfKBNc8lHSqr8UGs6sLuW
Asnt/MHD50j7VMTyONb8unVWnpodX03Vx1dahGb77zNnDXWxnvMKMuGdrKn1bpZo77ZX/E3HiCvS
z5DqVWjj37NEvzHeGZ/yyEG3qHnuK3T9RTfg1Bxs7fJ4VyMDRiuV7UunterUtp2LrJ8hVV0l/YkU
GeII8j2lxy9SrKfXqWHfmpAHQjCY91F435Sv3WubD8deopIMoWuzV0NPrkCGCU/PXsZBTqvHByU0
KCHJK8G2nGM+q7E9lShuVGiu8Z54W5/O84ZexFl1DuqQsOy+ycTIfjuhfA884pqqId4FjTC3RVlT
3fT1dcTttZJDU0NSdqZdp2cemo0453Mf6Oo0iPTdG+oReCrwAFoZm8itsbjHfY3qg0QYU5TPlTlx
+IUuXK0HQlmvGMPhFXEJnPAmjh7LWFnsi7Mm0hBghc3ZMoS5crQ23Zkp+Bart5yjio1fRSrMkxqU
fEamCTBBDcGmEshTfeDEjxf2gOGultq74Zg1QWgNY6/5r3xzvNQJcnQfTjPETIKYCjP1YGW6LPN5
XVUunX6vwuqUUj25HDm7PnfLXddllLAjsYyepBYZhxdiaCo4iIBnYpL0aLY5QgKhP3Upe3EoeefH
SyMxVncWIzecwN7VZsl/rnpvTc4wO/Y+LF9ZZJcImNQWkmOPjcs4jDG8CmeOgxiSaCJTh2+un+Mj
qrBGOWPlf3qIY5yEd8ZY6dHFhrxILAe9naV+jQn4jkwSidiG1gWXSH2KU/VSuSXOArvWPlMvYOzl
DLduVL/i0VKn2G6KTewEASILyQAslBMsySJCmxqWxTkB00yeqpPvNLOjs3ISEstxSkNn1ar15CO9
qFQZ37gF9Se+/zezHYlQyttoW9ICP9FdzI5/ML6QBcHamiSoa1KMu9TDBpA2qXx2owhAIBlIsPI6
dCQxOlUjrmEzUrUz1qp2rvLMpRWzymszP4AgrndnnGr+UVU9HZzBLqX3GowLJQpejTJ+0U1VdmyR
uxxHnTS8hBnjxq8brVjGAb6tbHaGPl6SFq+f1bIwy1QCZ2F+FlLym4aJ8lTCHHj8W5qow3PGGKMy
feDbBnoCw9Lq++MlmuiMIXHz2CPDDXXzNa7mASubmB1BjYPWFm9SUbwFTljsYxtUkh0l1SHVqdxM
MeobEbQGrnJ4qxgVvacRCULeh9FWs6cSVjnfXAeH6cAo6zku3fEkzfyg51X/lCg8RjNy2s8Bjhgh
CVhJ43Gdt/4bckbEwlGNRisK94GVGt9IjcARRW+W7ewC6ck1SYLtzu7iYR/Y7a1q3PzSeuqXMQMl
yMxxjdLfW8N0GIPoj+aawb7Uy/6A6nW4hR4Yk2ji58wc92Ps0EcagAFCKf69uEP+ZKVNcc30SGxp
CckMRuBkozf8rHuABoY2fk+jzRQIzaFyOuvdyiZq46LsT5kCj91pp1oTp04HQyqBQ16c+SXos9cw
csMt+y/v4FSed3j8ld7o3qE0ynQ3+u2uCdrqqDPV+veSDwpoVpKGf12PIbHL2LN3doanf1lDS06h
gn6eIvw/mvTL8KXt0+NFjb19YnJ1/WczzlJSvf87VCiBnZWdYmpjRtWJhab1FwcW1eHfZQIgNUPl
vMv8qaFl8lV8dIIkpO8dtfiArsdc48EgKN0X1pEVpnV8fBmkcbRlpcdsJC9PxMITI59GRCiaEdLL
MIO5yObjDPKMvfHc8CGIck9mwpRGQrI9xTjB0F3qcIHtgTSXMNeGbS+qFaGKm7SYBk6ZcjjZjjuc
8tFL24UDZrpCMIjJxRzXHcf1WhvR/NqyvlPQOigr148vmO8097Dr6l0VEPJQimFfek4DOJ3is9In
jLsW2wse55onO8vXj1K46Pjlls09wjL47DF+cvw6fkcUngKwyzpaGjt+L9wUwBh18tZIWRFZ9YVR
fXMpg7q5PL7UfB+icJ1dy4ZvMrFYizzeNXrK4vzfy7+/R8iljf2WbRhpZax2jy1IhN00RddU9A1r
9LlsmugPzhxuVK/VWrSdYDUhpEW+I5J8fa48UMKhVshi1tmEKkiu5ddi6H8eoIhCa29AhastuXL2
m5PBYk5nLEHg2KwUWuyzqcePjCp7yhK1YWwaHdw2oAoueuascZRv3NqPfvjjoFVdlnezKJq4WaIl
stlxlNTUhVo6pzdaQJoqVV8Td+RmEuElBlEHOiTQDwUSIBaDBNShEdN8cn8Ld5ZRVqm4GmLz+MLn
JKAo0r6qvGAJobd8BtlZfRZOcpqqchM3fnYx5sAJLBacOab7xDYxO8QhjPBOGvBoGjej13cGHLuT
tys1t9/UZu5vdCsdnnWbvbFjx+E+DNA+yBjaHBGIKJKaKxg27jA3xdJhxSxhErt9iex2q+WuiZyb
pY7RqXL77+QxOj51w8ptwpCIZR1BfdVEOxzhYoVfId/ISpE/0BvaWXN6GMup+t3UdCkedcRLO1be
WhhuejIlK5A8kpxDOvVGEgYHEfW/C5+E9DF+elScBVHlWyY7cN9N2ueBd+5xYzuWBQusQ0+Xs6cE
ac2PNENs7kyC1m6F+5ipQL/MJJj1lckccD1Vvpfu9ToIdoaUxwiFNxuPlHB3oN9x6hinfDaux6kI
NkRptuty/pJ7D8XaZL36Sh37tiWwOjVdQK4kcpDgbJMPD2LviLOalExPN2e2cJatzW6AIx/7NsKS
CQ4dG2PypAYPOX5gDd92PSvLxw5N7FzxW82k732R/pi5FVxR33O7zm98rDe/c11eTVFrRz0KqbHt
lYOan0F5yCKlAUmeIB4VdsGvYBhdGKSPH1g2iAAeRyum+v8fraZvfXS6L8CDU+KzeSCXIqhJmnBd
GNYh/jAjuBBLM50e9YCDJQR9HQ3Dg6fi4jpZE6zjLWwsm+MiUqrfaFF008t2Z1g2uM96psHTiyCS
+ssCMNghW8fcZiRiGwRZxrsXGoSL1sN6LFqb4FX1979aEM2YRpRZ+xYTBkE8bWSffABDbWpWmNUa
s90UCNyIkKeY8CfhH03A1WsPeC3woQ55flgmfFMBLTUd1rbm43wYhOuuJHlNTgLjgyzAjSsbFt8x
G4VQdCws+9pfdNisthH8GHrM9makJZycjLchnMLg7GCekxGM0nAMv3rVszPOIlg1eIi8oWjPERfw
qh3cDydzYJzVw0UYPHxDnjZfllatOjc9UGMbLx0Tzae4bNeMghsy659YrGFhC9S0j6dxTXCL/amN
RrBWjQRkFNv7lpnLE1pGMOcVt1Kl8OU0oGBT/Ppuwp7MIGMR/ItC5eZF3raYea+ScewCSeLvmtmY
jJC2LAoULJAmTZ6IB/VDo+COM8mDHlGRLCwDMzAjT3vPLvDoPsYWbFKZVBvnDDuJAzek2Qu3J5i7
Ds2jSLAStg2OsKyscFoz6plvf3qGsHmd4A9KvI7//1NMJT6GJM9vdcU/w/OLyHjZVna+q8JCXz6+
bcNlrR60UmAzhzVB0M65Z3S5/NfewW0gMHmu0ydrCGaB/T6qOUGliOzVv489bm1ivDp5SIQX0FhA
7EnSmuYzzvaPO6XhF7MuiCQIBBo7nHQlJpObipB4mVH3EWe15MLyvQMJSNNTZz7VqYvelckgrfiA
oGDOPMKP1C3tufEHDiJXDZskGq/YXwdApfZQOoFwCPQyYR3eHMuFy+anFzQ6xcXAgy52ovbKw5iH
w9nGkQm8cS5x1ZS8R4F6/fc4B33U74kaQbBXip3vm85rV0Klwcr1745vjUIuh1jvtpqpyXUONmXd
+Y7YGMzMyMVQ9YGxycmWbrGrWwrdR1uO9YFoPbiK3RM3mnqK6EYwdrCSrcv6iXTNTy32wlMuep4R
VctzihEKyE/LyFbwjAeR2jv9xF7GwMMXEC/yyDxyze4Z6BNrgo6PEimRh57njaBo37rQEiLdDWvz
EESTeJc5Q2Nv3Jd5mp3NAtem0cIGQHd4lNyjBCox3Bob/jAzBYbOjFE6YmyOj+ZCy/zTv3vJ9inp
CbtZD1XX3sdSr+cde/pWi+F97GIGFnbvPvVeigSGe/nx4nU2BqiRBAkvdd7+Kz/MUbD/IdR4WUMY
PgU+p4ePanD973SfsKStujxkhexwEoW28RGGbfdspwnpV/NbZ/b4taha/6tfJ4FdE0l0oU6yZGwq
Wv3Uzv/xx4simGThlHm8tuHInFTbUtWBi2BJV+LBmv8eoXXWLozSW8K5fGXyAUq1UeXyMYqwWpfk
FoYO3OA+35yn498kTFLi5iVXKnOoP7TSIZU5ImIdRM1V5Tj4zCJI7gHC2Jpe2U27/E23KS/DrGlw
RXUU03bt7BkQHaF6v+dA+g4OWCt3QaRzs3dGFjbAa0FV5adsBC0hhiA4/iuyY6RrwchHVkntRQNe
edCLKn3j0IdMNvvOtcpkV6LgovgBO9Z6Ep9+p+cppC1fV8s+S/Z20rJ4rZpzXLFgSEdlnbLSMdYe
q6MZhHZH3v9Njk1zJbjSh61rZF81wDWAYTXvcjK9FAQpxdLTzrXwvvKZb+a29EKPASNFImlNfmUc
Ac6eHp19q4E1nIsctir9OhJ2sDVQAO2mR0IwYygsLInGwCag8rZldyFBKt/KQlP4b/lSn0MCuni8
BLLtEKaQsKGi2roMtiSRi4T67VAUbNYsSx4bLb5qEZOTKii8c+4a5t3Wq+fSxOOkJMU74x/Ep1Lv
L3Vn/IYOMZ6CPr9HkR7fQ807qwm0baF3QGH8Go/6vCmoKxO+OkaLENqWs4jIOFq0FkW+mhomQKui
6iGtgBihMojrQ1iSKDd/CKlcyRfopc6xAZ0FYjE7DR6csPsTlJrALxb07C8jF/y0N2BpZwVI6BPX
+WS3gNDiGQk3o+Yiqmo82769fnwuTelhj7GTAwo7f6dggS2LbKBk8e2jDSVkq3kKkY4LUdwR0LVN
GuCTNmbuSlQeWz9BYFshKItyOQX7x/MsRlWA0/MprdI03ctYbSfgBIe47/UTJm4FdYc6qJAq2bct
Nh9RhjiA56m04SC6K4wapkE6sIoX4VdcWumbGYCxxilospiHW/a4JHyXQJIx6BCduPrJC2NEYXHq
HVhWTJvWYr9OyWcTv2G2S2bQw4ekflzmprPuwRSsrbEVFy0ofpvVWHEV8KsxUCxOuay2qG7U1qAf
P14SgVuTYQznUXCzdDnehQzZoisIVB0ratwjMWXv4xDNia1fkxGurxhRDzdZ/w41K981o9FijcCS
qjpNHgqgC1pTjVdiOfA3PDICDZ0ALwRFyTnuSBVviuzuavpnkgzaRmaOOkyK9sEJ/bPdyD2i0+wF
RDXO6PaZreo9t6xqyZNKHmbv1nfSC6CIhFp3DlXXX9gG3zuIQNvm8f/KfL1ZsVF3tzAOLAzUw7Dr
UwBQWe9TGE5xBl5+VhNN80Cnnec7j79yzZjSxLRvwZBguEujCkM9dBwEHyaE5AEnzeQS40AbztKB
+TT3LkecY2U7uP3eimiDblXP7VUTD78eYxJzRMZJQUgQPPzehh8pNU9Db+I9nedSzCr6xeNflKmT
3lKCR8Zc+3I6xTPTMxoKYgSo/y4wVfJA9BVTDlGEcxyRXeiM/LNyGbXVa2NJZpYCm39RmsTAVOGV
ISopNVk03vCOWVhZCUlzmDOvSgFAXnPFyp/BiXFo6uvOqiT6LboOsyC2AX6SQDyRFxAVRkQ9oe6Z
p2jE3quMFzHnpElp+VszSLtVpZ1DSpm/qVt8+w2FBQWnux3IMcotLM0N5Iudj31l7+l2spB8e/j2
CzaODEfXvfDUFu8jB7UeHAw9rI4lzIO9Z8Ew6QVPTczRg75MSx3wt3MK3YSvCIe5l4AZsuSzb8In
RsY1us6PixiQ+gprcM5DvNWdsDmwEUO0HVTA9TyHBd5cYMT+mJ2s/P+/WL3x9T+g+bCy5cax41yh
k7EQawEd2Gtd/ab12fStxZm6V4WF2mJuiJBq6QfiiItOzmtkGT9Zs2xEEzkx2QRxbSlZflVjD4ii
GvYd44NNNiAudxnPrKjEC+LrWvmWJhTzyqMPdAQ53QZT/LXtI/5jw9Jt3ZKBg6P8GX0QV/cx8p+7
IaMXGNhXuD4iubSDlRLitvKqbEew2HBLPbu8tCRFP/fS2tp4ZHfGfOuhv273tSMPMSGgJwZo1q3s
WxZBJlU/tquVjMiSMaLXTlXeNu+dRaHETGJPx0UGPmRvcduxnjVPwjWLZZFH0dXRYBYXRMvJecCj
iBReckH6ezf4xdELYGr+T9XInQ7EUQ/8Mz2eo6BAARZf5gS6TE/4H+fc2IfItNxbHZUduCLng0lv
+qrYrGgyRi8V9nQLBPVQuk6Al7FxP1Yhg4OSJSzCdqfhDdV0BW5wXvLiOl5rgSaPVWoWl9HOfozc
HndWl+GZn3+l+PcrNuL2Xxy2eIQ4hHhLgKtHqtU3oczrs9fgOGA71GHaiMujV9Sfhsbk2630gTRT
m/PUojcup2iflzbzMmnurTwbeATTA8pQa2/kaHmxtU2v7YigH27+0ZfCvhq2B9ITsLQW14CZ7QpE
7vw9FXljo5mgA6DzsM4ODujVNN9ulmL7MhSOtUKwDHI1I7JaptPR9YJyTdDCqUKXjakLwy/V7ntT
1L/7oJeH1CJ+QgNtCShFDecRM+zMNiS1tc3gc8JOa7C1mDCPkyzYxQJpVdjjS3rsTIPGSrZNQKNo
1rPwnRi3eTr2mIk5vux3ev+c2N19bENw/h2j0+P8pVHf46mw0PsOA2qttkUarkpgOV2d7u2Sa0X2
7VvFOHsWkHhIY1PuZcMApZ1JhOF8pg9VXRAwb+r+vtKYs8ytTQ+i99xNhKZqFZEPPNLEm1YNO/8O
CKskTytITG0vzBAGn8kaD7gA/yANOEx43C1Lv5RapJaPLUVJsQ9boagPINafqMeyJSoE/0yKrYs7
WIpzMYGdxl94sgtL4KbiphsKZhRslo6dFZhHCRJtHZRZuksasg2LdoL0FhTttaa6eDMdDrZGJvXS
bkNCTZD6En4IoFV3w2dY4ZwzG0g+8U9ZYaMu5BBvqX2wD7l1usVqy91Vu/lisjhGDTUxIAiHdklu
akb8gHboYje7dbNMJdfEb5BetJT69O6aWgrQxYeWmPoQK9wh2Q1uckfyj/zQ5V8yZqNk3GQ30m93
fVKmH1Urt+g5AwKrtFeU30vNdZ1jiIz/xLnBJD38rml5IWQNJ8oH5Hx+e5jiAsl2ZRzigAzvUQv7
VSCUWIyNdXcK393m2bRFhJme4YuRYKZdfSZkDMzi59xww2/HXeZCB0uQTNrZZEmCpPxnlqdsAdUn
JwyZz1D99QMAw7uX4Y7Ri1cwAsWN4M1655hdshry2fMVQGME97rAxzgwQDUBuqLHAADtV8zBqIk1
2E5JiJw0LgtWxvNTVhVDuLPnVUaTDYc883TKDH1ch5WkT5FY/Lyw0HC674zO6o65oOdumMCpgefH
v9fzTqcuDO5Q3TwBBXNX4/w2xbH+9z+uamU2O9GhY0hU9YljEEt07xjLyRDMssxB8O6b1rbKW/p1
SjQXg+p+aFkwj4PxlbqowRkXjx9yDNt14zowyOaPVVnm+gW1BNNQftSxcl4eSGOkVodJIglys8pn
L5SVR2tejkon7g8UxaztnEsHU4Fw5545XHfoOjc86V35aU9hdkB95gD3YDDaNJW9jtuyPj+Kuy41
m1sLiE+4gf9cJGSbDlQem2isBJ5zrhSRwB8JHB/dRGn+4le0rpAJtNVgPBtY+/c9PSw2Bs1bAoqo
1vUEkUJWRnxS9gA+208mJqWozl0duTgNSbpUaTeSqtvEiEfpPmrN2bUFQMtGt28Js4mz1SMve/wC
sOc5zyBw2qUbDBuf+dsHXIk5bdhxCmP36PQEEqOTl6qGzSn1jdm/CR/6n51FcK7/x9257DaOZWv6
VYwc9RkwihfxBpxKIGzJtizLNznsyJwItK0gKfEi8S4eNNCv0eMenUHP+g3qTfpJ+tuUlWHKznBk
iH0yq4BCAQ47t6jNfVnrX///r8oC9iWuluS11Q+hDRxlUpaeTdP0fq7TplO1019dnVomhwwtlQLN
GrthmZ/oiMB1CX+1pIn01h5KWWAoBNEgv+DixqZ6HvhJcMYtKILuWcmDJexodHfNpJRlydGaxOvy
LFe9a7n2TkpZlS9qc1qM53482oAU9byP4EY6WQovXLyr019K272T149JMv9FqfCzaHIHjvLpWRjk
9SngFHSReq2faNJTiR3lRTXvy7VF8BOB/ZMcozfQsjkVl2B5XQb4vlkQDqiuoJ/MBINgXtXuyKsr
EFxBDJT8dHHbi+p7T6IzNfyJhEYWJWl/qZLfNIdrTne5GkqwTrfR6Uq7tzEbEStUTsgaKfeO0PXL
cD9PpWAaOpD4IIUWgOlG7GDhMwCZNQ/t1eoyEe2hBTtEMek62by/BIG/qan0nKZZ9kmvvsHHh9OR
C5r0kCMkp/eNhSHUVYoI7AYEkGERwZ3EOloTWGH1qAQtPVnUJUa5NL4aoDXTD9PAx8+8hjyLGzQB
v0i/ZIX4HegZUDOYrsBCq4mb4TFhi0ND6i1sOoHAJtBMjJsQymkgAbUmFKf2lemGlIZiSTssMvWM
Ylg8WJvT5TDA5gdOYEIJTsTVCwt3//majgeSNo3OjPrRlTQ0/A0auFr1kf9Ktx7egEdqgX59ZRY3
ISYHl55vnMW04Vkczh+SyCrHyMH8wzqBMwbgQ5QGL/rIXa7DY3xCkcPkFl5lS2IyZI3V1QoqWSEr
3q2qEtFBGhp7OiZdELgwpA9k+3C14nyxeiEGm7A2Mfezq/PULR6WKQyMHhX80byYSyNNHuY03Tum
mCUPmpNUoIBSlQVXHu1KXB8zlV7e9wUNoMhJx2OvDE58wfko6XVS5/PqwTKQFa6t2zVmjtDb9Ut/
Su1JlqXkdFkWvFdwhH5RRd4xYjv0ymK/Q844hdwY0KR1IVyB4B3ouXVi1HgI5qW8Pp5aoQIb9FbN
A+DjhYqZFdJCHxDAMvCcJuk+bOzhgX/QYjVJrGvRl81QYvsyMpGflxq4lcvqdkObkoVgrnsoL0dl
AhQGaguUprhmcay7yR1tH+pTqSww2qeejwHwdOR7+cm8F58VUId6p4LCmKqs8aKu7Uu5wtonX9AM
yMfwXXex9nEVGPE2EpvTWFqItsPYLYjd0lsWV6VSViM8YotjGY3jYUJfQcObV8cpUHR4dO+GiEH0
LKiuXSPIoMphHB+s5DO8TR+U0g0ufZ1XJlEqEis6X8U+/aio8SbL6HMMi+PUjMWspaUtElcIMhXN
wzHDGGLEVt4i8nD7SVr8anIC9KNFdRf5tXSyVlHsBhlenVJkYF0qlnJzkbn4qh4XZBDNZbEABURy
CziVrXJsgK1f6rrkhWiwxO4CSsEiaJEL2LbUE7QNhyW25vW5pq5HyrK275bTexPq2HGylvO+qGQ2
ABno4n0DNtY2fRRDujTQJpWmXlSDlgMAIU7cgra3yHdlWqXjl7pYYOG79Dhom6JQtIDcZFV0razm
9pxeFujL5x6QNYr9+Nho5HPY98qHIVoeN17/agsPPjs5blIXaS36KayIOxvYh4zFvOyZ5k1m4rSB
+/HRXE4uTPgvQ3STyTl6sX4lCh2rElPWSNY+kS9C5GuyoIxFaZd5NWped6qpQX/F6p5IT/NAh7Ib
zQGlDbCGnu8dm3I6PVUNCWXk3IrvCX3Jz+x0PsxUOuAFvq2fmHpGVz0Jw4MqMPpTNbdHsvarhr01
iDuGRdj+RWc2lj7Tnrom7k4xKmss5s21u4AyJvAImWYl9hxm/Jo2kgBwq5NVYE6PV6GPpRZVCsm2
Sa5N3x67Gs1R1gCBlDSKaEQ3huQwx4IyWkf2Jk3VLVO9As5AlOgSfFcVxllc0RKExFMKv9I4saEs
gx9XcnICo3xxtfQTvFnwgR+yL9d0NnMnXH8rEUT4o0yvnVKLvUmNHeX1usIrUKNb0HADe0R5YmAW
Xa5ogBJHx3RoWt5poq04EqVDar7+eQ9l9KZAs+jRi0OKSl6WVWEsjq/AsrZAjXVtheHeajVJE0WU
WJfwtchXFfwgLqEQ4aVDD8DzYrr+EpdRPsBOYnWDU/MnPazl+5qu6IsCMjpW15y/wdTRCeyKyijG
Syxzx/5Cw9pFgQEj6cpFQB/dsrjNYXd+rgscDCvIWocN+YU3cWtX0HTKRAdHqjQiD0X5ZOVADpTc
EHzZsPvmvo45n6jKgUBcIAmGfCiDtIkbmArfiR3My8syRdaVrqvpLeABDPYSYTrZRtggf7rinpV+
bm+CCeqK9hhHQQhFk5L90I+my8+bHgFNsGGqIhTWkuwG7+tDOnjaR3N6tB/mqaSfK6o97/u1ph8V
oO3Hix7mesHazM7iZZDQ7YsrE4YhluYYCgwTWcYHLAauODMSX7snk8q5LBZDvjQUBt9d1qdlVi0v
dMu+86XyM0TmAayA4BqXUGs0bf5qFa96XHIEOPViNfGs8pPrJrSTYivjfREcBSKzrfLAwMQgrYYV
6nWtKKiXE4BALiF6qmDFnUapAv8p11FCoM/3aWw5jGuawYPlyEML6fkRTXxPYHEvLpfp3BsHNKzB
MmiQVNX6Zq2sznEidUd6DntrmZV0vhVRcIQobgk19JihyrM6duiMQhcVWuTJfohdXG4VZ8QwAQns
UIIzvRarOsN6qegd0+gxu0nn6gW9dI3hqgfyZSCBptDDrZYFBhYz7oVPifYS+AnCtLgpEtejzlJq
A1HRuIzQ5vWhIyNsk74EhiLhEVanlwU7dZUZ07MigK+jyb2HeKXTKCyDMa3NZffzMsyBKOi3IOn2
3arn1WdTzGVot4C1U0OcNIkx+ySVT4EF4TMFDb6NNOlLSZEX9wLjyTbP4+A6Vev4Ps7p9u6l6afE
xl96Uavafb604O1XGUo9WtnQ8JcbqQkbmvNRsiko17EXDnTPku4WqQaSr3r0tBCYphavThoTajQl
+GlPhe+6qOysNII/20Wez327OLV6UPyaVCdVloizQkuBTs/3C9Rpgk0mKi0fuRl9pAZRbi7666nM
iS9SP0UNnYTvMIxgCEVsT2WxWPfpR7L6xYYvezgGsIlvIJVDStLjcrAJG+JAsikYlDjkKNkwSeie
6ZYFxslT+7i28EKJiMyOm8WWJOa17RbwxDD0vi2VVXiIrPkyw8AaUg33kIpK9rgW1fHYN56a2TES
4OUAysxNr8QeMdMJAht+LNAOrnACCTKEORu0R7PfnNfpfKWS1QmgNrZ9Chd6pn2CxY4ROQ0KgVyU
i9SVzCF0vAKAEd0UmjyRs8Cyo59B7INBWaV9LNMu8dBQAxrvVBF9GlIvuoQOvB7IUC9Hi+VVInn6
zcKjim5m1oWiZngSmo+J6H6IT4x3FCbId0uDTlS+LdqRoIRVw+zap+xw2lRiIawNk9W1LVVXqcjw
En91p1TRORHX8hd1SfdDRCPQtlchmRqGu4m+mH5Cc0h5v5qegR+ixCrN/Cxd45njr2O8+1HunOJn
QochPfw8RTMm01kos2HhrAoTmQRaStTHy/WvpkYnMAjUtPCsDufoA0/KusDmaQ58GQvnHh3Ld21q
UfUsvOM6dKWjXEl6V2VSoNdbrihFEUW518tbW51inZLgmlQYuOgUK6GIWU40PLUeNdEuD2ILYFAZ
EoWZ4fysWQp17i9HhkZpXqmr4LICLjisYv98laa95/Ve1p50BiKJ688Ug2CDZP/5qobpGR7VvNYV
tjsI+prQgfs7hA6jwQFaUlLG1ZBd0TOpPNhr0PFyXp3Jbg6t2l9i7qljIdUsEcDHeOhhR515xRKf
cOOzUQeLm6Wtz29yu7oWGDptJ+LzIFlNh5nlMQ+RMilkrbh35cNsHXpX0/m15Ib+ZV6j6AsWtXnu
97LTernUMD6EToMrdTFBIZJSgEKhFmCicNis8s3xRgEYBjOUGS6R25rOwfQfr4blojenz2Uy0JTS
u2z+z4dRmZm4l+Oi18MauvKOM/i4x1Wd0e/LXMbDkuakfRv1EaTJ9XmTZ8Sr6WkUS6sx1TJyLhn/
OT10e8NeQt2wSAvvk4KpE61UeAi6fjQRm65KNg5mGcjFOor7fm8anKB31NQk+zxf0cjLW/cgEBRS
cVJIcM9pUY0XnYmja1QK4UnoLcJ7L4qv7Nxb3FtReuwrsOaX/lz7tFgusJ2gm/hRqsAvQqp6j4og
7K96VHBC27r2bQo8DaLUs21qti6MI5hZJAa4T2vuVB6uuZkZkabVUYHkkyAR+1VkljFm+RFtbXtm
nZ5GPpSYI8ik4fpTUrgqvnf6FZoQuaHuQ0K6kKbYViupdlNBuTil9Do/FYJ3msgo9LaX6wFJQIa/
v2TduEE2zrCbh+KFqBJvP6wK1j0QnFzz6AofGvZdariDfG3Ip6m5/GTYljLWY00T9iumeVYuqmsl
D/yLJE8eMonejbrlxTeVCsxn2xiRJ1STQWge1n6FhMasb5qTDWWUR7Nteoevexkm+yVIkefbWM/7
2nL8nLaZpnq2Tq072y7de/rhVcjjLa7VFP/StWiIpWQpqSaKqmHI4U06AYE4sSm/YU47X52mkL1G
ykIZxxpu6St6Y7vTojjFr+ALEJw88lEjDBKUO/1EVBHmZFMLEy2XrloAnrWrAewXt5yYkrBa1Ytz
2V4mR9BoQNjttY95bzVk0xFZVl6Q93uhuj7f7L2GRnSaBVQE7Hzp4S0HITMiHzwCnq/PF7hoAEPI
8k01n3pnUR7d083BG05X8we+jTeBSpQdFnNFHa0Mc3lngjcPKqmC114QC8h5FgxkdU4/amutT4z0
KhAR37Ky8zPJ8o71MvFvrLDGc8R40guZhhdxml6bXpgMpNB/slCs3nDzUx3U5OAEZxLu1SimZaaP
Q0Ekl9Rp9DUWGEVIv7x1avbn6aoeQS/Ea6P2MIepw8eeHT+4Pi3PMPaEyb2Wi+qwSsNklK8WvfN5
Jo+Uks6yiPqSB4tSb+gFX7TFyrzHephcaW7MzLV8JyoOx5WJcWDoL69pLoQV3Rg2S0FexURFMM37
SsJNgNIagwzsN44UURNEWrMY4xwObQKLIUDZDGaqHGj27XQVqqd4s5twwxbGCOIW/hlJYN1jJwZh
ued6v8q5FJ7ZCu5ARa6Eg0WRC75SD+uZ2I/H4OjzfihTwGcfzG8qO7m1hLFKkYTKoFepxXmCSOTY
6E1vzMQIwQ9xtchDyT0vg5lc+KTEXgnMsFnElon7LRwRtEFu8Umjej7Sluggai9CA5ytxn4xLS6D
1MeRLJLq59AjkaCINiU7dE+gpLkXnaBnxbkUpGkY8JinuQofNJdV/7NaWkBRQbgY05S5vsevAJiT
yJn0vF8I9Ufp5udGttQpmyMNWSyolkHamcgm8pAYIumtZcsRLqbgXVnh9iCwxOZF5KJIET8VYRid
RwvUCKSm+l0Mi7Rv9KgyYgfln5o1nCBspx96lkmLogZvMbzeedPXT/Uhc2KtKgcLEpbIn8h+bk16
LkJXj5woShafJX1RjT1h7q+i6dA8Ks2uBs6v5Xl8GnpWPUiiqYTJDBuiSZ/maeQigolpBxPSSbmS
1WpcUPnCCCmEGdKAENPAWTR0wkzHU6O0g1EvD7XTeJ7kI806kdc5bR4E+sj5rFErxqJJBPa0Ly2T
JaYoaUV4W+SnvpbLl3rPvqspoeIBRS8lBe0BGmZsK6Q8v13ANqIj/aq+dxc2Fgz8LfY35I6VK8H4
TCHf2G4EZTPVjqnmK78sfODYPJTP1272Sy14iKWGP5mrS9pZZabFLQoWJ4OeOcA0GDG+nkt3VWme
uRTcb4p8eQTNHnlVkqnX3PR4aMcB1fUw9THqKs6mqLBY5zmdB5JYHUwZtDDyCtZOOFw0obZi+2Y/
TuLFjWra80s7TNC8zIPP6RN4WzUOIGRscBgcQZG1hLE+BhzAlTGLpaFCQa6PSyJtL+EbH9tC/eeZ
eowfSMGNtEjUgeu57g0XwwPhGEL+lO7NtJI4DRbBOAfLHOkChZuriy/4u/Y4eUqlXwXrm6ZQWWe+
fREE8S+UXspzqTQpltcDvA/qITFkDy/wwhjSx7waokOvDqP6FJCAosSS6nlShMVJAyHjxD8ocplK
YIDhapZVxYkZmNVRHC+8I7+K4sfSX8Kj8cK7aZ5+XlKwPdQLdXE1tyR/jPjNOBJeWL0Hl5YiEddb
TK2RtiUrbYWRV5DezZP0ypNTeLnip0DGwVergrPeWl0NOBQDLmkaNkqxPJlWsfIJOhDNM6jn4WsX
HlNXN4eJ4rlHAJfRJzM4WwS0rqdTMvw47Vp0M4BbSQ3STRxcAS/XEoqMvJaZJuQsS3gpfAcEj7au
xxCkwA8SgKy5gutVvgpwDSn0mx7YzQBwRBjf4sEgOt1moZWdIIXDnhl+/NyDHTO91qUy6FNeS1Bo
5LQuSWLjog7Vgu65+USh2w7SD5xxpcS8X9m4ACQRbYxqkmj0utxVJvaNFo4tGAosRn6V9UdNx7m/
tTo7pj//Oz8/xst14rtetvPjz7dxyP/+Xfw3v/1N+7/4eew/knnFX7Jv/tXJLL5wwlm6+0etkfn0
56frO5nT+mEQ0ZhkfZ3PkvXNLM2D7Nu/3XwPdxaLga5iVJ23GJbvDPFdf9R8298d6GDWDHq7Xs7+
/tNjnEeZeD7Xj6Ofnn81fPr7T4pCS8S/vRqp+TbfGiFweOL8iaFV9YOmK4B/uiGbtiKLHorUrd3n
X5v2Bw1ph4kAS5Ut2+rRApLPezGZvzcHrx7qjXn69t986wtsZqeZArqC7jUDkqp/0E3icstCUwaV
jAFfzICi9ZihHhEmQCKsDovmiH+tGVCfX8pm+/22Lv/AItDsDzrYja5AjVJ0HIppW/liCsCGP8iK
pcmqrZg9S+4Z9l9tDhSDdbvXMlC1DzaovKr1dAxZVdiR7TlQZJVJMjERp+kopn0qv/9rrYPe5on2
WAbGB93QFAWbYwMqrSnm9MUyUGTtg6npFmp61VBMWuT+1WZAobHpXotA0vQPiq1qJpCc1mx3VvqL
KZAMft8zxEaxaTwLi/ovtwpU0aV3r0kQO0HmRKSDMVmirbcPA53jULM5JnVOTFiZ4sL4a+0DVd73
UjSUD4Zhyhod86gYb1b6i1UgjkO8nyHSmFwLJFObZfcXuhS1vS9FRf5AW2XN4k3TEdiwFVbViymQ
dO2DzPJXLFOxYYn21M0n/oXmQBXNmffaCIb6AW/1Xo/jwODwa5b6izlQjA9mT+NK0LiBCZLsv9wy
sPY9CnrGB65C0zJs1VANm2uvtQrUDz1CJm4EQ+E0MFFa/eXOAn3fKcD68oOiWfQy7AG967Jtts9D
xfygqiozoOimqtL+/Q9shO/YLb+lEoCkwVOTafiz9EW68u4fbIPs1wO8SCRow27KP7X+VKQem8G/
piI/P8Jd9iP+oUkBXvxCJHsvfowfZ070zt+0sppN/vZihG2O0Tz287M8z9frb9J68IHInJik7T+e
+rPESR49uG8iT3v+1iJp/PtPH78k/qPzMqUye7zAr88hkq/nr/ziNPnmkFHGp2U7w8IFJ5TYa9zU
bz2oSm1+vxEHeRIvZ9sxmmSKDIctvs9jXgBReQcfw9nuxKKcEBflPmN/zNMscYKdeTBJTPcbdxJj
UfrWM2uKZhPf7PPMTLKz8+Yo7SuaylGiidzakGWNgKX9GfnXfD99eaa2lv5veXjrX1+cDdsd8Md/
//w4Yk2IDdEa6HcOhheP/M+w8QOXFdraUNwUv/sSvnvvu3HQGvTVynwxTd856GGcpaUTtYZVuhgX
C94WmqSS0O07A4d5kkdP/nYgsYC0DoY98pynl2O+PqX++LzezJboef3Hg/jLQebNDhA6uXHrQ761
Lb/z5TWDHvy3/s3Rv7WG7mCxHXGDJXEbEOx1sC7QzFIn4NjZrAXxCnV5+9ObgORvUfa37sUjhuPw
PthcudHBdvq3IzefQzq97wo8cpazg7tZ8tS62UQWu+/I/bn/wE3RWtwi3Nt3XJTry2w7jJgGo4OH
HaxyJ6P7JzN+khOytY4PAeDt/dSwyJP2sKbSwbAZlo7L9slsdrARb9nhJ0740B7ZenW7519v3u/c
4ifOQ3sTWh28vhPaarRe2esY5wee9NVCQKe+/ys7+sf/yWYHT//3f/zPYUGX0ta+U7q4qUazaN2a
jDdC3z8+G+f+w24IgHvk/tNxPkvjzGvdJGCGHYzrP+zMQq+Dm3XsPDkYaz86yfYJxQlEsrv98cdP
/LGzxhm+vRz0Drby2AmcsnUKK3oH88uwO4N2sI9pwBw/PrYXg97J3Oacv07UPs6oX3Tw2uJanJOr
vP3mjA4W24VP1L19wmaddXG0N6PuTISpbz/mx9fv5t6UDv00dfLtcM1Tv04K//jxc0NM/9Q61VS5
g6jwOZd9hWuocgerbjKLZq4TvJwLVengBpkA0STOwfksjlqLThX17VkD2/z4a5zE4SvMQFQt9h43
f3La+VMXd91t3E5CVIHl7/2o//hf8QF8i3/85wGL7uAq+cf/jh79NvajfhOF+M5Y6DaP/B20g4rq
/l/g1onq3cNO1TpY0Z/cV7uw18GCJg1e+JFzcOykrbNfFUXafd8m0KW/E8eqAufed9wBMAPobusS
VI0OZuPXV3G3anSwsX/1wwfnoWyfGEYHE7E5Qyev9rfZwamB88jBLeFL6xDVtXdHfgv7/q8BAEUd
XPmXhAAfdo+Ud9/ChlzxLZjjY/QUc5dtd6MIFzoInBrkeyfE6WChH84C18/Dlw8rqqb7HiSHtMHw
neaqOZ0l9YxGcByG23HFlAjexN6fMgucJE+3AzXDdnAjYPPqOjvQsNbB4/ZnEVq0xcvHNTqY62HC
NERPrWE7WHCDNMP3qfXOKBDu/c6O6tmjtzNsB3N77Ee7kyDKtPuusGOH9n8HNCBmglvr7HUhK//D
sNFx4kSPrbtLlOv3feQT/wGQlQrkdiixLewO3twJDNkona1b43YQmp7MktCJ2sN2MQ/JbNaeXbuD
XXGUxERIrV1Ba9ftlPx4inKaR5w5rUlQusjXho+vDgeli3xtmDlB+2mVDmbhbJbsLDBF7SBMPHOi
A6CoWStXa5h7+262cycrdlZDF8nDuZ95+W5oAitz/3U2CeLCWew+cgdzfO5zrmezKM1m7ZoiRlj7
P/Z5Xs1CSi+Jux1LnGrQ77Y//vjOG8fBE3OyHagZV+/gWBvHkbML+3WwRcAos/bDdpFIXcyofyav
bjmli3wHPkjptM+KLq7mK+rs7ahHEfy7fXf0FewV+k22kjPF7mCD3ABC7cRTahe1F7GjqeO31gTM
oP1nYtKcmokftfELQfHbd5InS6d9SKhKBzt5UjjBg5O0ImGIeR08bjl7al8eDbV071ko/aze7Lrt
MzYpTBdX3icak1LzbY3bxf3xKfKz2dPByI/cp7idNnZRObsjuHpk3SE6bJ0YGM5tv8o+J33EBTVD
H7kdq5nuLrKaySzZxeO6KIWTeMwEOWXchpkVXVE7ACo2RL2x8zh72s30FNvoIp4bod4rWrNtw6JF
SrZ9Ab/3Mv88rKtnQuTdG+t6+fziO0JFfflPg2eCasPUa1Hrtr/Z/uO3gKZDxxObfDuXTeTSwTF6
tF7ugCpdlCtPnNo5mGSJv2w9r9zBRTUkj24N2kVtZ5gmzqwdBXRxR/Gsq9azdoG2ncXJTiGqk/Nh
lJeOn7We9n2U+n189HwG6trmy0Cy3X7M750I7497SXy1HaXZC10UAq4R+SatUYU0cu+b38mf/IOP
ibN7aQjN4d6Do7duR4NCmrPvqM8Xv3jmgwFNp5xslm5H3UQtHcSF97M0Ozh0ohZGquodTMovs3An
gusCej0ROcjB6azRt7+cjZ4qd3FoUkx9eAt9VITaBLH29iN/fNN8fMgPxnnaWi/Po3ewaP7jZjAZ
3NwN+v/9QLxa8MODye7qNJEVIbQzdBNgSkNQ935y+NZV+o0Ldqvq3xwhe1HhGxHH9m5uRnq+3Rn7
6w5DJJN/RYP/GbjwbypWdPndIPPPexON+OVf8E18ceF9+inEru3mFqdrB9nPR1LNB8eftwfu4Gj9
mHC0tm+cDq5IbgE3cJ5mqfdyHrpIjcdrR9ThWsN28cBevvvSOrgRDxFTzPyXz6p18KwIBx7ip/Y7
6wK3niT+wTnXd+s66QIX4Khtl4+7AJVPkXsc0IvFPZh8vHk5xUoXNLwhNIBotkOFUoRBwdeL4pWx
y3fpKBi5/eoaE5h9Rz1zlu2jQekibBytE3dd7x5nitYBKreBL0bxjgRBERLlfSdjw/95Y+wOtvSI
THjhvZ6SDvb1udNW7SBb3n8uAIic+NUW0TuYZUokqOV21nIXPDaKJE9+0U5QFKODu46BnfXunu5C
rHMxW+7UHMwOXt2Vk4DuBW+mEMK8Zd9tckUp8dVC7oJrcIXW3V8uQbDbSabcwaqbgF07dDKbbb9/
k74qHayOW8/xd4tSqtrBvr515v7rmVa7kGveOj409NZUdBFh3EJ/FWHh7urAUGT7WT+etH6qH2Zv
TEcX1eA7f5ZFTruw0cVRN6Q5TL583ojbGWhQKl2VO1ghmPA7qQezdMNVan2C2euiRDxZgvkE67fO
EtHLooONOfafnqh3DGgR+/L5N4j8759VnBDfFTZNPH8RE6K/MUVYM5hmFxhkcz84ByOkOQFquHTh
rJ2DG//JbR02+BUYWheCsFsfoa6E3KytsTJV7PyEB9K+5ztqj4WzyLfv/G9934nxy3f8g2s03k67
smNif2J28KH9ePEUH/wNjvSC7M8Pne33ENsFTzIcZzpAi0dO7id+C2jE+1A26Ee1/bwfP6CuHCnw
pUd4jlKa5tvxmu2++Yx3gZX34W7K8+4bI3dwlpw7y8zbiUY2j/3u2f0n4kGNuci/HiB0hAq4LRLr
4pw6gRz5ijDbBctlPKv8HdaTMBHc+yCizpkdXAmR2KxhlY+FOhErru3QTQz3Pl75/rZ6rnNMslcF
DmGyue/3+M0C4Q13HG6Fb0Hu33vNHUFdf3jAfGn7tJtjR9awN/1W1r0Z/0/cwM3333cDv3z+Z2j+
5T8Nuim8zwK/bt3ownJx77UREywTLLTdqLpIhwfBwcQJCgddyvYxxaIwv7XcvjOoOsFjYhaSFb8c
+LXRVf61HPKdAwPOPQnjpJfjcj1vf/zxu/mCCU4cN289sfLNrfedj3zFUd2OVnASfe+B31qd/0W1
LGynmjPhn2LPfUzyh/Yre29m3z/rP3IasBCaC+XQSR6Q+20Hbe6T7Q8/vtg+Rm7uB+3d0QXSIJ6W
7dzeHe9GZ+/PiPBIgVbEMm4N3QUSfOEUDjL6N7KvLgDbI2cN/WObqGxfnHiLXaACRztrrwuziX4c
orRtH/Zd5Onbcd/2V+oCBCV43I1Ju6AiHDPsoydxozwR2eVtbXoXfgunsJlapTT4BtuV8uNb/IzN
svMalS7CgefpGDuJUGTvenF04ccF/J6lwnahBbcoXdBtrtCKZbEIZloYgdoF3W+SQT/OsrQ5ti9m
hd8+qrpA0/iI8/yxXZjA6Xj/xXILnd5/cp6aZ7+NH5wdq4cuVLECet1MzhELM07fOhTV186hfzxE
Y5bufBSMZGYoMRoHvc3R8Aq278Km6BC3Gz/1+MjE9d886THU3P8NfZp88xPejefev2MPEQbteGSp
XYTiR4TLVOq2U9BEMF3gcROnHXipZgfJzqRJ6Ac5KU/m5+0d3IVzz2Z8wiR0TcEsXL+cFb0LASSL
XxzNbVIhZvldFAOfx25TuzXFfD/9+fOyCbUx4d03lWD3fE2j2zS6P8sfmiX6ynH4fXnVn/ciNo7F
/4IvInHF0mjTgLooOx1CQdgR8XahrjlMnLrt8dKFj9MRhfEW8tRFGekoDuJdX8wuip6DR2L5NubU
BRi8iYyFqemOQ2YXatVjh4Z1Ipx5w/TB7KDudJJDP2zBDJSdtrfTj2chEyqOoE+tpaF0YVIhKCRg
JK0LVLH0/Z/4apbk21FErEIjke2PPz4Nn5J892HVLnbIHbrBmoJD68Wp71tk/nnXwFsW8/teCi+/
jXhH/19UbbTzI8BvTXQXVKWbPN3hbTVdgr5GGz/GxRTJVtsShS4H763jl/M4eK5IfAfm+9Z/1igI
NwKH57fxGMyc5Of/BwAA//8=</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F998D64-0081-428F-B703-1E91D9D3440B}" type="datetimeFigureOut">
              <a:rPr lang="en-IN" smtClean="0"/>
              <a:t>16-10-2020</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80BB3612-EDE1-4AA5-9B31-D15A193FBF75}"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126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507990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45682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40058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125877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998D64-0081-428F-B703-1E91D9D3440B}" type="datetimeFigureOut">
              <a:rPr lang="en-IN" smtClean="0"/>
              <a:t>16-10-2020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355221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998D64-0081-428F-B703-1E91D9D3440B}" type="datetimeFigureOut">
              <a:rPr lang="en-IN" smtClean="0"/>
              <a:t>16-10-2020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41120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98D64-0081-428F-B703-1E91D9D3440B}" type="datetimeFigureOut">
              <a:rPr lang="en-IN" smtClean="0"/>
              <a:t>16-10-2020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718218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98D64-0081-428F-B703-1E91D9D3440B}" type="datetimeFigureOut">
              <a:rPr lang="en-IN" smtClean="0"/>
              <a:t>16-10-2020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3604664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98D64-0081-428F-B703-1E91D9D3440B}" type="datetimeFigureOut">
              <a:rPr lang="en-IN" smtClean="0"/>
              <a:t>16-10-2020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952203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98D64-0081-428F-B703-1E91D9D3440B}" type="datetimeFigureOut">
              <a:rPr lang="en-IN" smtClean="0"/>
              <a:t>16-10-2020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208683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98D64-0081-428F-B703-1E91D9D3440B}" type="datetimeFigureOut">
              <a:rPr lang="en-IN" smtClean="0"/>
              <a:t>16-10-2020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4239669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29163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998D64-0081-428F-B703-1E91D9D3440B}" type="datetimeFigureOut">
              <a:rPr lang="en-IN" smtClean="0"/>
              <a:t>16-10-2020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043817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3840979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98D64-0081-428F-B703-1E91D9D3440B}" type="datetimeFigureOut">
              <a:rPr lang="en-IN" smtClean="0"/>
              <a:t>16-10-2020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286061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998D64-0081-428F-B703-1E91D9D3440B}" type="datetimeFigureOut">
              <a:rPr lang="en-IN" smtClean="0"/>
              <a:t>16-10-2020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306782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98D64-0081-428F-B703-1E91D9D3440B}" type="datetimeFigureOut">
              <a:rPr lang="en-IN" smtClean="0"/>
              <a:t>16-10-2020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249477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386824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998D64-0081-428F-B703-1E91D9D3440B}" type="datetimeFigureOut">
              <a:rPr lang="en-IN" smtClean="0"/>
              <a:t>16-10-2020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B3612-EDE1-4AA5-9B31-D15A193FBF75}" type="slidenum">
              <a:rPr lang="en-IN" smtClean="0"/>
              <a:t>‹#›</a:t>
            </a:fld>
            <a:endParaRPr lang="en-IN"/>
          </a:p>
        </p:txBody>
      </p:sp>
    </p:spTree>
    <p:extLst>
      <p:ext uri="{BB962C8B-B14F-4D97-AF65-F5344CB8AC3E}">
        <p14:creationId xmlns:p14="http://schemas.microsoft.com/office/powerpoint/2010/main" val="188867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F998D64-0081-428F-B703-1E91D9D3440B}" type="datetimeFigureOut">
              <a:rPr lang="en-IN" smtClean="0"/>
              <a:t>16-10-2020</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80BB3612-EDE1-4AA5-9B31-D15A193FBF75}" type="slidenum">
              <a:rPr lang="en-IN" smtClean="0"/>
              <a:t>‹#›</a:t>
            </a:fld>
            <a:endParaRPr lang="en-IN"/>
          </a:p>
        </p:txBody>
      </p:sp>
    </p:spTree>
    <p:extLst>
      <p:ext uri="{BB962C8B-B14F-4D97-AF65-F5344CB8AC3E}">
        <p14:creationId xmlns:p14="http://schemas.microsoft.com/office/powerpoint/2010/main" val="254285737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3D355-7611-4580-8CE5-318EAF1073D2}"/>
              </a:ext>
            </a:extLst>
          </p:cNvPr>
          <p:cNvSpPr>
            <a:spLocks noGrp="1"/>
          </p:cNvSpPr>
          <p:nvPr>
            <p:ph type="title"/>
          </p:nvPr>
        </p:nvSpPr>
        <p:spPr>
          <a:xfrm>
            <a:off x="7690282" y="1958201"/>
            <a:ext cx="3761912" cy="2207255"/>
          </a:xfrm>
        </p:spPr>
        <p:txBody>
          <a:bodyPr>
            <a:normAutofit/>
          </a:bodyPr>
          <a:lstStyle/>
          <a:p>
            <a:r>
              <a:rPr lang="en-US"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 SCRAPING         </a:t>
            </a:r>
            <a:br>
              <a:rPr lang="en-US"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PROJECT  </a:t>
            </a:r>
            <a:br>
              <a:rPr lang="en-US"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WITH PYTHON</a:t>
            </a:r>
            <a:endParaRPr lang="en-IN" sz="36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cx4="http://schemas.microsoft.com/office/drawing/2016/5/10/chartex">
        <mc:Choice Requires="cx4">
          <p:graphicFrame>
            <p:nvGraphicFramePr>
              <p:cNvPr id="11" name="Content Placeholder 10">
                <a:extLst>
                  <a:ext uri="{FF2B5EF4-FFF2-40B4-BE49-F238E27FC236}">
                    <a16:creationId xmlns:a16="http://schemas.microsoft.com/office/drawing/2014/main" id="{F781110C-74E6-41A9-9D0C-E3F477A52109}"/>
                  </a:ext>
                </a:extLst>
              </p:cNvPr>
              <p:cNvGraphicFramePr>
                <a:graphicFrameLocks noGrp="1"/>
              </p:cNvGraphicFramePr>
              <p:nvPr>
                <p:ph sz="quarter" idx="13"/>
                <p:extLst>
                  <p:ext uri="{D42A27DB-BD31-4B8C-83A1-F6EECF244321}">
                    <p14:modId xmlns:p14="http://schemas.microsoft.com/office/powerpoint/2010/main" val="1589348500"/>
                  </p:ext>
                </p:extLst>
              </p:nvPr>
            </p:nvGraphicFramePr>
            <p:xfrm>
              <a:off x="0" y="0"/>
              <a:ext cx="7847861" cy="560181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ontent Placeholder 10">
                <a:extLst>
                  <a:ext uri="{FF2B5EF4-FFF2-40B4-BE49-F238E27FC236}">
                    <a16:creationId xmlns:a16="http://schemas.microsoft.com/office/drawing/2014/main" id="{F781110C-74E6-41A9-9D0C-E3F477A52109}"/>
                  </a:ext>
                </a:extLst>
              </p:cNvPr>
              <p:cNvPicPr>
                <a:picLocks noGrp="1" noRot="1" noChangeAspect="1" noMove="1" noResize="1" noEditPoints="1" noAdjustHandles="1" noChangeArrowheads="1" noChangeShapeType="1"/>
              </p:cNvPicPr>
              <p:nvPr/>
            </p:nvPicPr>
            <p:blipFill>
              <a:blip r:embed="rId3"/>
              <a:stretch>
                <a:fillRect/>
              </a:stretch>
            </p:blipFill>
            <p:spPr>
              <a:xfrm>
                <a:off x="0" y="0"/>
                <a:ext cx="7847861" cy="5601810"/>
              </a:xfrm>
              <a:prstGeom prst="rect">
                <a:avLst/>
              </a:prstGeom>
            </p:spPr>
          </p:pic>
        </mc:Fallback>
      </mc:AlternateContent>
      <p:sp>
        <p:nvSpPr>
          <p:cNvPr id="3" name="Rectangle 2">
            <a:extLst>
              <a:ext uri="{FF2B5EF4-FFF2-40B4-BE49-F238E27FC236}">
                <a16:creationId xmlns:a16="http://schemas.microsoft.com/office/drawing/2014/main" id="{293DD0FC-6FF3-4D78-AB72-185E776442F9}"/>
              </a:ext>
            </a:extLst>
          </p:cNvPr>
          <p:cNvSpPr/>
          <p:nvPr/>
        </p:nvSpPr>
        <p:spPr>
          <a:xfrm>
            <a:off x="1518082" y="5780553"/>
            <a:ext cx="2548806" cy="369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AKSHAY S. PADGELWAR</a:t>
            </a:r>
            <a:endParaRPr lang="en-IN" dirty="0"/>
          </a:p>
        </p:txBody>
      </p:sp>
    </p:spTree>
    <p:extLst>
      <p:ext uri="{BB962C8B-B14F-4D97-AF65-F5344CB8AC3E}">
        <p14:creationId xmlns:p14="http://schemas.microsoft.com/office/powerpoint/2010/main" val="40883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F04A73-E0D2-463A-9DE4-91AB579B12D3}"/>
              </a:ext>
            </a:extLst>
          </p:cNvPr>
          <p:cNvSpPr>
            <a:spLocks noGrp="1"/>
          </p:cNvSpPr>
          <p:nvPr>
            <p:ph type="title"/>
          </p:nvPr>
        </p:nvSpPr>
        <p:spPr>
          <a:xfrm>
            <a:off x="525783" y="108754"/>
            <a:ext cx="10394707" cy="752382"/>
          </a:xfrm>
        </p:spPr>
        <p:txBody>
          <a:bodyPr>
            <a:normAutofit/>
          </a:bodyPr>
          <a:lstStyle/>
          <a:p>
            <a:pPr marL="571500" indent="-571500">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 CLEANING THE DATA</a:t>
            </a:r>
            <a:endParaRPr lang="en-IN" sz="36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850ABF7-A3AA-4F23-A656-260658CFEEF9}"/>
              </a:ext>
            </a:extLst>
          </p:cNvPr>
          <p:cNvSpPr>
            <a:spLocks noGrp="1"/>
          </p:cNvSpPr>
          <p:nvPr>
            <p:ph type="body" idx="1"/>
          </p:nvPr>
        </p:nvSpPr>
        <p:spPr>
          <a:xfrm>
            <a:off x="650071" y="954679"/>
            <a:ext cx="10394707" cy="4078960"/>
          </a:xfrm>
        </p:spPr>
        <p:txBody>
          <a:bodyPr>
            <a:noAutofit/>
          </a:bodyPr>
          <a:lstStyle/>
          <a:p>
            <a:r>
              <a:rPr lang="en-US" sz="1400" b="1" dirty="0" err="1">
                <a:solidFill>
                  <a:schemeClr val="tx1"/>
                </a:solidFill>
                <a:latin typeface="Times New Roman" panose="02020603050405020304" pitchFamily="18" charset="0"/>
                <a:cs typeface="Times New Roman" panose="02020603050405020304" pitchFamily="18" charset="0"/>
              </a:rPr>
              <a:t>mobile_df.Brand</a:t>
            </a:r>
            <a:r>
              <a:rPr lang="en-US" sz="1400" b="1" dirty="0">
                <a:solidFill>
                  <a:schemeClr val="tx1"/>
                </a:solidFill>
                <a:latin typeface="Times New Roman" panose="02020603050405020304" pitchFamily="18" charset="0"/>
                <a:cs typeface="Times New Roman" panose="02020603050405020304" pitchFamily="18" charset="0"/>
              </a:rPr>
              <a:t>[0]</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type(</a:t>
            </a:r>
            <a:r>
              <a:rPr lang="en-US" sz="1400" b="1" dirty="0" err="1">
                <a:solidFill>
                  <a:schemeClr val="tx1"/>
                </a:solidFill>
                <a:latin typeface="Times New Roman" panose="02020603050405020304" pitchFamily="18" charset="0"/>
                <a:cs typeface="Times New Roman" panose="02020603050405020304" pitchFamily="18" charset="0"/>
              </a:rPr>
              <a:t>mobile_df.Brand</a:t>
            </a:r>
            <a:r>
              <a:rPr lang="en-US" sz="1400" b="1" dirty="0">
                <a:solidFill>
                  <a:schemeClr val="tx1"/>
                </a:solidFill>
                <a:latin typeface="Times New Roman" panose="02020603050405020304" pitchFamily="18" charset="0"/>
                <a:cs typeface="Times New Roman" panose="02020603050405020304" pitchFamily="18" charset="0"/>
              </a:rPr>
              <a:t>[0])</a:t>
            </a:r>
            <a:br>
              <a:rPr lang="en-US" sz="1400" b="1" dirty="0">
                <a:solidFill>
                  <a:schemeClr val="tx1"/>
                </a:solidFill>
                <a:latin typeface="Times New Roman" panose="02020603050405020304" pitchFamily="18" charset="0"/>
                <a:cs typeface="Times New Roman" panose="02020603050405020304" pitchFamily="18" charset="0"/>
              </a:rPr>
            </a:br>
            <a:br>
              <a:rPr lang="en-US" sz="1400" b="1"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convert the list item into string</a:t>
            </a:r>
            <a:br>
              <a:rPr lang="en-US" sz="1400" b="1" dirty="0">
                <a:solidFill>
                  <a:schemeClr val="tx1"/>
                </a:solidFill>
                <a:latin typeface="Times New Roman" panose="02020603050405020304" pitchFamily="18" charset="0"/>
                <a:cs typeface="Times New Roman" panose="02020603050405020304" pitchFamily="18" charset="0"/>
              </a:rPr>
            </a:br>
            <a:br>
              <a:rPr lang="en-US" sz="1400" b="1"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''.join(</a:t>
            </a:r>
            <a:r>
              <a:rPr lang="en-US" sz="1400" b="1" dirty="0" err="1">
                <a:solidFill>
                  <a:schemeClr val="tx1"/>
                </a:solidFill>
                <a:latin typeface="Times New Roman" panose="02020603050405020304" pitchFamily="18" charset="0"/>
                <a:cs typeface="Times New Roman" panose="02020603050405020304" pitchFamily="18" charset="0"/>
              </a:rPr>
              <a:t>mobile_df.Brand</a:t>
            </a:r>
            <a:r>
              <a:rPr lang="en-US" sz="1400" b="1" dirty="0">
                <a:solidFill>
                  <a:schemeClr val="tx1"/>
                </a:solidFill>
                <a:latin typeface="Times New Roman" panose="02020603050405020304" pitchFamily="18" charset="0"/>
                <a:cs typeface="Times New Roman" panose="02020603050405020304" pitchFamily="18" charset="0"/>
              </a:rPr>
              <a:t>[0])</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type(''.join(</a:t>
            </a:r>
            <a:r>
              <a:rPr lang="en-US" sz="1400" b="1" dirty="0" err="1">
                <a:solidFill>
                  <a:schemeClr val="tx1"/>
                </a:solidFill>
                <a:latin typeface="Times New Roman" panose="02020603050405020304" pitchFamily="18" charset="0"/>
                <a:cs typeface="Times New Roman" panose="02020603050405020304" pitchFamily="18" charset="0"/>
              </a:rPr>
              <a:t>mobile_df.Brand</a:t>
            </a:r>
            <a:r>
              <a:rPr lang="en-US" sz="1400" b="1" dirty="0">
                <a:solidFill>
                  <a:schemeClr val="tx1"/>
                </a:solidFill>
                <a:latin typeface="Times New Roman" panose="02020603050405020304" pitchFamily="18" charset="0"/>
                <a:cs typeface="Times New Roman" panose="02020603050405020304" pitchFamily="18" charset="0"/>
              </a:rPr>
              <a:t>[0]))</a:t>
            </a:r>
            <a:br>
              <a:rPr lang="en-US" sz="1400" b="1" dirty="0">
                <a:solidFill>
                  <a:schemeClr val="tx1"/>
                </a:solidFill>
                <a:latin typeface="Times New Roman" panose="02020603050405020304" pitchFamily="18" charset="0"/>
                <a:cs typeface="Times New Roman" panose="02020603050405020304" pitchFamily="18" charset="0"/>
              </a:rPr>
            </a:b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mobile_df.specification</a:t>
            </a:r>
            <a:r>
              <a:rPr lang="en-US" sz="1400" b="1" dirty="0">
                <a:solidFill>
                  <a:schemeClr val="tx1"/>
                </a:solidFill>
                <a:latin typeface="Times New Roman" panose="02020603050405020304" pitchFamily="18" charset="0"/>
                <a:cs typeface="Times New Roman" panose="02020603050405020304" pitchFamily="18" charset="0"/>
              </a:rPr>
              <a:t> = </a:t>
            </a:r>
            <a:r>
              <a:rPr lang="en-US" sz="1400" b="1" dirty="0" err="1">
                <a:solidFill>
                  <a:schemeClr val="tx1"/>
                </a:solidFill>
                <a:latin typeface="Times New Roman" panose="02020603050405020304" pitchFamily="18" charset="0"/>
                <a:cs typeface="Times New Roman" panose="02020603050405020304" pitchFamily="18" charset="0"/>
              </a:rPr>
              <a:t>mobile_df.specification.apply</a:t>
            </a:r>
            <a:r>
              <a:rPr lang="en-US" sz="1400" b="1" dirty="0">
                <a:solidFill>
                  <a:schemeClr val="tx1"/>
                </a:solidFill>
                <a:latin typeface="Times New Roman" panose="02020603050405020304" pitchFamily="18" charset="0"/>
                <a:cs typeface="Times New Roman" panose="02020603050405020304" pitchFamily="18" charset="0"/>
              </a:rPr>
              <a:t>(lambda x:''.join(x))</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mobile_df.RAM</a:t>
            </a:r>
            <a:r>
              <a:rPr lang="en-US" sz="1400" b="1" dirty="0">
                <a:solidFill>
                  <a:schemeClr val="tx1"/>
                </a:solidFill>
                <a:latin typeface="Times New Roman" panose="02020603050405020304" pitchFamily="18" charset="0"/>
                <a:cs typeface="Times New Roman" panose="02020603050405020304" pitchFamily="18" charset="0"/>
              </a:rPr>
              <a:t> = </a:t>
            </a:r>
            <a:r>
              <a:rPr lang="en-US" sz="1400" b="1" dirty="0" err="1">
                <a:solidFill>
                  <a:schemeClr val="tx1"/>
                </a:solidFill>
                <a:latin typeface="Times New Roman" panose="02020603050405020304" pitchFamily="18" charset="0"/>
                <a:cs typeface="Times New Roman" panose="02020603050405020304" pitchFamily="18" charset="0"/>
              </a:rPr>
              <a:t>mobile_df.RAM.apply</a:t>
            </a:r>
            <a:r>
              <a:rPr lang="en-US" sz="1400" b="1" dirty="0">
                <a:solidFill>
                  <a:schemeClr val="tx1"/>
                </a:solidFill>
                <a:latin typeface="Times New Roman" panose="02020603050405020304" pitchFamily="18" charset="0"/>
                <a:cs typeface="Times New Roman" panose="02020603050405020304" pitchFamily="18" charset="0"/>
              </a:rPr>
              <a:t>(lambda x:''.join(x))</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mobile_df.Brand</a:t>
            </a:r>
            <a:r>
              <a:rPr lang="en-US" sz="1400" b="1" dirty="0">
                <a:solidFill>
                  <a:schemeClr val="tx1"/>
                </a:solidFill>
                <a:latin typeface="Times New Roman" panose="02020603050405020304" pitchFamily="18" charset="0"/>
                <a:cs typeface="Times New Roman" panose="02020603050405020304" pitchFamily="18" charset="0"/>
              </a:rPr>
              <a:t> = </a:t>
            </a:r>
            <a:r>
              <a:rPr lang="en-US" sz="1400" b="1" dirty="0" err="1">
                <a:solidFill>
                  <a:schemeClr val="tx1"/>
                </a:solidFill>
                <a:latin typeface="Times New Roman" panose="02020603050405020304" pitchFamily="18" charset="0"/>
                <a:cs typeface="Times New Roman" panose="02020603050405020304" pitchFamily="18" charset="0"/>
              </a:rPr>
              <a:t>mobile_df.Brand.apply</a:t>
            </a:r>
            <a:r>
              <a:rPr lang="en-US" sz="1400" b="1" dirty="0">
                <a:solidFill>
                  <a:schemeClr val="tx1"/>
                </a:solidFill>
                <a:latin typeface="Times New Roman" panose="02020603050405020304" pitchFamily="18" charset="0"/>
                <a:cs typeface="Times New Roman" panose="02020603050405020304" pitchFamily="18" charset="0"/>
              </a:rPr>
              <a:t>(lambda x:''.join(x))</a:t>
            </a:r>
            <a:br>
              <a:rPr lang="en-US" sz="1400" b="1" dirty="0">
                <a:solidFill>
                  <a:schemeClr val="tx1"/>
                </a:solidFill>
                <a:latin typeface="Times New Roman" panose="02020603050405020304" pitchFamily="18" charset="0"/>
                <a:cs typeface="Times New Roman" panose="02020603050405020304" pitchFamily="18" charset="0"/>
              </a:rPr>
            </a:b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a:t>
            </a:r>
            <a:r>
              <a:rPr lang="en-US" sz="1400" b="1" dirty="0">
                <a:solidFill>
                  <a:schemeClr val="tx1"/>
                </a:solidFill>
                <a:latin typeface="Times New Roman" panose="02020603050405020304" pitchFamily="18" charset="0"/>
                <a:cs typeface="Times New Roman" panose="02020603050405020304" pitchFamily="18" charset="0"/>
              </a:rPr>
              <a:t>['</a:t>
            </a:r>
            <a:r>
              <a:rPr lang="en-US" sz="1400" b="1" dirty="0" err="1">
                <a:solidFill>
                  <a:schemeClr val="tx1"/>
                </a:solidFill>
                <a:latin typeface="Times New Roman" panose="02020603050405020304" pitchFamily="18" charset="0"/>
                <a:cs typeface="Times New Roman" panose="02020603050405020304" pitchFamily="18" charset="0"/>
              </a:rPr>
              <a:t>ScreenSize_cm</a:t>
            </a:r>
            <a:r>
              <a:rPr lang="en-US" sz="1400" b="1" dirty="0">
                <a:solidFill>
                  <a:schemeClr val="tx1"/>
                </a:solidFill>
                <a:latin typeface="Times New Roman" panose="02020603050405020304" pitchFamily="18" charset="0"/>
                <a:cs typeface="Times New Roman" panose="02020603050405020304" pitchFamily="18" charset="0"/>
              </a:rPr>
              <a:t>'] = </a:t>
            </a:r>
            <a:r>
              <a:rPr lang="en-US" sz="1400" b="1" dirty="0" err="1">
                <a:solidFill>
                  <a:schemeClr val="tx1"/>
                </a:solidFill>
                <a:latin typeface="Times New Roman" panose="02020603050405020304" pitchFamily="18" charset="0"/>
                <a:cs typeface="Times New Roman" panose="02020603050405020304" pitchFamily="18" charset="0"/>
              </a:rPr>
              <a:t>mobile_df.ScreenSize.apply</a:t>
            </a:r>
            <a:r>
              <a:rPr lang="en-US" sz="1400" b="1" dirty="0">
                <a:solidFill>
                  <a:schemeClr val="tx1"/>
                </a:solidFill>
                <a:latin typeface="Times New Roman" panose="02020603050405020304" pitchFamily="18" charset="0"/>
                <a:cs typeface="Times New Roman" panose="02020603050405020304" pitchFamily="18" charset="0"/>
              </a:rPr>
              <a:t>(lambda x:x[0])</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a:t>
            </a:r>
            <a:r>
              <a:rPr lang="en-US" sz="1400" b="1" dirty="0">
                <a:solidFill>
                  <a:schemeClr val="tx1"/>
                </a:solidFill>
                <a:latin typeface="Times New Roman" panose="02020603050405020304" pitchFamily="18" charset="0"/>
                <a:cs typeface="Times New Roman" panose="02020603050405020304" pitchFamily="18" charset="0"/>
              </a:rPr>
              <a:t>['</a:t>
            </a:r>
            <a:r>
              <a:rPr lang="en-US" sz="1400" b="1" dirty="0" err="1">
                <a:solidFill>
                  <a:schemeClr val="tx1"/>
                </a:solidFill>
                <a:latin typeface="Times New Roman" panose="02020603050405020304" pitchFamily="18" charset="0"/>
                <a:cs typeface="Times New Roman" panose="02020603050405020304" pitchFamily="18" charset="0"/>
              </a:rPr>
              <a:t>ScreenSize_inch</a:t>
            </a:r>
            <a:r>
              <a:rPr lang="en-US" sz="1400" b="1" dirty="0">
                <a:solidFill>
                  <a:schemeClr val="tx1"/>
                </a:solidFill>
                <a:latin typeface="Times New Roman" panose="02020603050405020304" pitchFamily="18" charset="0"/>
                <a:cs typeface="Times New Roman" panose="02020603050405020304" pitchFamily="18" charset="0"/>
              </a:rPr>
              <a:t>']  = </a:t>
            </a:r>
            <a:r>
              <a:rPr lang="en-US" sz="1400" b="1" dirty="0" err="1">
                <a:solidFill>
                  <a:schemeClr val="tx1"/>
                </a:solidFill>
                <a:latin typeface="Times New Roman" panose="02020603050405020304" pitchFamily="18" charset="0"/>
                <a:cs typeface="Times New Roman" panose="02020603050405020304" pitchFamily="18" charset="0"/>
              </a:rPr>
              <a:t>mobile_df.ScreenSize.apply</a:t>
            </a:r>
            <a:r>
              <a:rPr lang="en-US" sz="1400" b="1" dirty="0">
                <a:solidFill>
                  <a:schemeClr val="tx1"/>
                </a:solidFill>
                <a:latin typeface="Times New Roman" panose="02020603050405020304" pitchFamily="18" charset="0"/>
                <a:cs typeface="Times New Roman" panose="02020603050405020304" pitchFamily="18" charset="0"/>
              </a:rPr>
              <a:t>(lambda x:x[1])</a:t>
            </a:r>
            <a:br>
              <a:rPr lang="en-US" sz="1400" b="1" dirty="0">
                <a:solidFill>
                  <a:schemeClr val="tx1"/>
                </a:solidFill>
                <a:latin typeface="Times New Roman" panose="02020603050405020304" pitchFamily="18" charset="0"/>
                <a:cs typeface="Times New Roman" panose="02020603050405020304" pitchFamily="18" charset="0"/>
              </a:rPr>
            </a:br>
            <a:br>
              <a:rPr lang="en-US" sz="1400" b="1"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float(</a:t>
            </a:r>
            <a:r>
              <a:rPr lang="en-US" sz="1400" b="1" dirty="0" err="1">
                <a:solidFill>
                  <a:schemeClr val="tx1"/>
                </a:solidFill>
                <a:latin typeface="Times New Roman" panose="02020603050405020304" pitchFamily="18" charset="0"/>
                <a:cs typeface="Times New Roman" panose="02020603050405020304" pitchFamily="18" charset="0"/>
              </a:rPr>
              <a:t>mobile_df.Price</a:t>
            </a:r>
            <a:r>
              <a:rPr lang="en-US" sz="1400" b="1" dirty="0">
                <a:solidFill>
                  <a:schemeClr val="tx1"/>
                </a:solidFill>
                <a:latin typeface="Times New Roman" panose="02020603050405020304" pitchFamily="18" charset="0"/>
                <a:cs typeface="Times New Roman" panose="02020603050405020304" pitchFamily="18" charset="0"/>
              </a:rPr>
              <a:t>[0].replace('₹','').replace(',',‘’))</a:t>
            </a:r>
            <a:br>
              <a:rPr lang="en-US" sz="1400" b="1" dirty="0">
                <a:solidFill>
                  <a:schemeClr val="tx1"/>
                </a:solidFill>
                <a:latin typeface="Times New Roman" panose="02020603050405020304" pitchFamily="18" charset="0"/>
                <a:cs typeface="Times New Roman" panose="02020603050405020304" pitchFamily="18" charset="0"/>
              </a:rPr>
            </a:br>
            <a:r>
              <a:rPr lang="en-US" sz="1400" b="1" dirty="0" err="1">
                <a:solidFill>
                  <a:schemeClr val="tx1"/>
                </a:solidFill>
                <a:latin typeface="Times New Roman" panose="02020603050405020304" pitchFamily="18" charset="0"/>
                <a:cs typeface="Times New Roman" panose="02020603050405020304" pitchFamily="18" charset="0"/>
              </a:rPr>
              <a:t>mobile_df</a:t>
            </a:r>
            <a:r>
              <a:rPr lang="en-US" sz="1400" b="1" dirty="0">
                <a:solidFill>
                  <a:schemeClr val="tx1"/>
                </a:solidFill>
                <a:latin typeface="Times New Roman" panose="02020603050405020304" pitchFamily="18" charset="0"/>
                <a:cs typeface="Times New Roman" panose="02020603050405020304" pitchFamily="18" charset="0"/>
              </a:rPr>
              <a:t>['Price'] = </a:t>
            </a:r>
            <a:r>
              <a:rPr lang="en-US" sz="1400" b="1" dirty="0" err="1">
                <a:solidFill>
                  <a:schemeClr val="tx1"/>
                </a:solidFill>
                <a:latin typeface="Times New Roman" panose="02020603050405020304" pitchFamily="18" charset="0"/>
                <a:cs typeface="Times New Roman" panose="02020603050405020304" pitchFamily="18" charset="0"/>
              </a:rPr>
              <a:t>mobile_df</a:t>
            </a:r>
            <a:r>
              <a:rPr lang="en-US" sz="1400" b="1" dirty="0">
                <a:solidFill>
                  <a:schemeClr val="tx1"/>
                </a:solidFill>
                <a:latin typeface="Times New Roman" panose="02020603050405020304" pitchFamily="18" charset="0"/>
                <a:cs typeface="Times New Roman" panose="02020603050405020304" pitchFamily="18" charset="0"/>
              </a:rPr>
              <a:t>['Price'].apply(lambda x:x.replace('₹','').replace(',','')).astype(float)</a:t>
            </a:r>
            <a:br>
              <a:rPr lang="en-US" sz="1400" b="1" dirty="0">
                <a:solidFill>
                  <a:schemeClr val="tx1"/>
                </a:solidFill>
                <a:latin typeface="Times New Roman" panose="02020603050405020304" pitchFamily="18" charset="0"/>
                <a:cs typeface="Times New Roman" panose="02020603050405020304" pitchFamily="18" charset="0"/>
              </a:rPr>
            </a:br>
            <a:endParaRPr lang="en-IN" sz="1400" dirty="0"/>
          </a:p>
        </p:txBody>
      </p:sp>
    </p:spTree>
    <p:extLst>
      <p:ext uri="{BB962C8B-B14F-4D97-AF65-F5344CB8AC3E}">
        <p14:creationId xmlns:p14="http://schemas.microsoft.com/office/powerpoint/2010/main" val="117273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141BC1-0D1A-4340-8DF7-856333AAA4FF}"/>
              </a:ext>
            </a:extLst>
          </p:cNvPr>
          <p:cNvSpPr>
            <a:spLocks noGrp="1"/>
          </p:cNvSpPr>
          <p:nvPr>
            <p:ph type="title"/>
          </p:nvPr>
        </p:nvSpPr>
        <p:spPr>
          <a:xfrm>
            <a:off x="517125" y="179686"/>
            <a:ext cx="10396882" cy="867880"/>
          </a:xfrm>
        </p:spPr>
        <p:txBody>
          <a:bodyPr>
            <a:normAutofit/>
          </a:bodyPr>
          <a:lstStyle/>
          <a:p>
            <a:pPr marL="571500" indent="-571500">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FINAL DATAFRAME</a:t>
            </a:r>
            <a:endParaRPr lang="en-IN" sz="36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7773307-354D-4290-AF05-95ABF3F2EE45}"/>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9824" t="20308" r="13243" b="8920"/>
          <a:stretch/>
        </p:blipFill>
        <p:spPr>
          <a:xfrm>
            <a:off x="736847" y="1047566"/>
            <a:ext cx="10306974" cy="4412202"/>
          </a:xfrm>
          <a:prstGeom prst="rect">
            <a:avLst/>
          </a:prstGeom>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62227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7E1B17-0172-4D3D-8BB6-08AC84CCC17F}"/>
              </a:ext>
            </a:extLst>
          </p:cNvPr>
          <p:cNvSpPr>
            <a:spLocks noGrp="1"/>
          </p:cNvSpPr>
          <p:nvPr>
            <p:ph type="body" idx="1"/>
          </p:nvPr>
        </p:nvSpPr>
        <p:spPr>
          <a:xfrm>
            <a:off x="1329951" y="219617"/>
            <a:ext cx="8630446" cy="4323808"/>
          </a:xfrm>
        </p:spPr>
        <p:txBody>
          <a:bodyPr>
            <a:normAutofit fontScale="92500" lnSpcReduction="10000"/>
          </a:bodyPr>
          <a:lstStyle/>
          <a:p>
            <a:pPr marL="1257300" lvl="2" indent="-342900">
              <a:buFont typeface="Wingdings" panose="05000000000000000000" pitchFamily="2" charset="2"/>
              <a:buChar char="Ø"/>
            </a:pPr>
            <a:r>
              <a:rPr lang="en-IN" sz="2600" b="1" i="0" dirty="0">
                <a:solidFill>
                  <a:schemeClr val="accent1"/>
                </a:solidFill>
                <a:effectLst/>
                <a:latin typeface="Times New Roman" panose="02020603050405020304" pitchFamily="18" charset="0"/>
                <a:cs typeface="Times New Roman" panose="02020603050405020304" pitchFamily="18" charset="0"/>
              </a:rPr>
              <a:t> </a:t>
            </a:r>
            <a:r>
              <a:rPr lang="en-IN" sz="3900" b="1" i="0" dirty="0">
                <a:solidFill>
                  <a:schemeClr val="accent1"/>
                </a:solidFill>
                <a:effectLst/>
                <a:latin typeface="Times New Roman" panose="02020603050405020304" pitchFamily="18" charset="0"/>
                <a:cs typeface="Times New Roman" panose="02020603050405020304" pitchFamily="18" charset="0"/>
              </a:rPr>
              <a:t>Data Visualizations</a:t>
            </a:r>
          </a:p>
          <a:p>
            <a:pPr algn="l"/>
            <a:r>
              <a:rPr lang="en-US" i="0" dirty="0">
                <a:solidFill>
                  <a:srgbClr val="000000"/>
                </a:solidFill>
                <a:effectLst/>
                <a:latin typeface="Times New Roman" panose="02020603050405020304" pitchFamily="18" charset="0"/>
                <a:cs typeface="Times New Roman" panose="02020603050405020304" pitchFamily="18" charset="0"/>
              </a:rPr>
              <a:t>Univariate analysis:- provides summary statistics for each field in the raw data set (or) summary only on one variable.</a:t>
            </a:r>
          </a:p>
          <a:p>
            <a:pPr algn="l"/>
            <a:r>
              <a:rPr lang="en-US" i="0" dirty="0">
                <a:solidFill>
                  <a:srgbClr val="000000"/>
                </a:solidFill>
                <a:effectLst/>
                <a:latin typeface="Times New Roman" panose="02020603050405020304" pitchFamily="18" charset="0"/>
                <a:cs typeface="Times New Roman" panose="02020603050405020304" pitchFamily="18" charset="0"/>
              </a:rPr>
              <a:t>Bivariate analysis:- is performed to find the relationship between each variable in the dataset and the target variable of interest (or) using 2 variables and finding relationship between them, Ex:-Box plot , Violin plot.</a:t>
            </a:r>
          </a:p>
          <a:p>
            <a:pPr algn="l"/>
            <a:r>
              <a:rPr lang="en-US" i="0" dirty="0">
                <a:solidFill>
                  <a:srgbClr val="000000"/>
                </a:solidFill>
                <a:effectLst/>
                <a:latin typeface="Times New Roman" panose="02020603050405020304" pitchFamily="18" charset="0"/>
                <a:cs typeface="Times New Roman" panose="02020603050405020304" pitchFamily="18" charset="0"/>
              </a:rPr>
              <a:t>Multivariate analysis:- is performed to understand interactions between different fields in the dataset (or) finding interactions between variables more than 2. Ex:- scatter plot.</a:t>
            </a:r>
          </a:p>
          <a:p>
            <a:endParaRPr lang="en-IN" dirty="0"/>
          </a:p>
        </p:txBody>
      </p:sp>
    </p:spTree>
    <p:extLst>
      <p:ext uri="{BB962C8B-B14F-4D97-AF65-F5344CB8AC3E}">
        <p14:creationId xmlns:p14="http://schemas.microsoft.com/office/powerpoint/2010/main" val="285958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AB3BE5-76B7-4CCF-A7C5-7FFF7EA8EB8B}"/>
              </a:ext>
            </a:extLst>
          </p:cNvPr>
          <p:cNvSpPr>
            <a:spLocks noGrp="1"/>
          </p:cNvSpPr>
          <p:nvPr>
            <p:ph type="title"/>
          </p:nvPr>
        </p:nvSpPr>
        <p:spPr>
          <a:xfrm>
            <a:off x="764959" y="218593"/>
            <a:ext cx="9464272" cy="1049235"/>
          </a:xfrm>
        </p:spPr>
        <p:txBody>
          <a:bodyPr>
            <a:noAutofit/>
          </a:bodyPr>
          <a:lstStyle/>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Boxplot  </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05A889E-EF32-4BF3-8A63-C38B342E77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959" y="852256"/>
            <a:ext cx="10216719" cy="45052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D31A6F-F745-48DE-88C4-94F168F897D5}"/>
              </a:ext>
            </a:extLst>
          </p:cNvPr>
          <p:cNvSpPr>
            <a:spLocks noGrp="1"/>
          </p:cNvSpPr>
          <p:nvPr>
            <p:ph type="title"/>
          </p:nvPr>
        </p:nvSpPr>
        <p:spPr>
          <a:xfrm>
            <a:off x="827103" y="628650"/>
            <a:ext cx="9603275" cy="347894"/>
          </a:xfrm>
        </p:spPr>
        <p:txBody>
          <a:bodyPr>
            <a:normAutofit fontScale="90000"/>
          </a:bodyPr>
          <a:lstStyle/>
          <a:p>
            <a:pPr marL="571500" indent="-571500">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Violin plot</a:t>
            </a:r>
            <a:br>
              <a:rPr lang="en-US" dirty="0"/>
            </a:br>
            <a:endParaRPr lang="en-IN" dirty="0"/>
          </a:p>
        </p:txBody>
      </p:sp>
      <p:pic>
        <p:nvPicPr>
          <p:cNvPr id="2050" name="Picture 2">
            <a:extLst>
              <a:ext uri="{FF2B5EF4-FFF2-40B4-BE49-F238E27FC236}">
                <a16:creationId xmlns:a16="http://schemas.microsoft.com/office/drawing/2014/main" id="{2F92DBDE-FEB2-44F0-B00A-ABE6F7D9D9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103" y="976544"/>
            <a:ext cx="10039165" cy="43987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1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28DD3-EE3E-46FF-8E35-A58292F2841A}"/>
              </a:ext>
            </a:extLst>
          </p:cNvPr>
          <p:cNvSpPr>
            <a:spLocks noGrp="1"/>
          </p:cNvSpPr>
          <p:nvPr>
            <p:ph type="title"/>
          </p:nvPr>
        </p:nvSpPr>
        <p:spPr>
          <a:xfrm>
            <a:off x="1040272" y="443885"/>
            <a:ext cx="9607661" cy="1020932"/>
          </a:xfrm>
        </p:spPr>
        <p:txBody>
          <a:bodyPr>
            <a:normAutofit fontScale="90000"/>
          </a:bodyPr>
          <a:lstStyle/>
          <a:p>
            <a:pPr marL="571500" indent="-571500">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Scatter plot</a:t>
            </a:r>
            <a:br>
              <a:rPr lang="en-US" dirty="0"/>
            </a:br>
            <a:endParaRPr lang="en-IN" dirty="0"/>
          </a:p>
        </p:txBody>
      </p:sp>
      <p:pic>
        <p:nvPicPr>
          <p:cNvPr id="3074" name="Picture 2">
            <a:extLst>
              <a:ext uri="{FF2B5EF4-FFF2-40B4-BE49-F238E27FC236}">
                <a16:creationId xmlns:a16="http://schemas.microsoft.com/office/drawing/2014/main" id="{E56A3797-F413-41AD-BCB8-2D31A7B38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72" y="1570445"/>
            <a:ext cx="9071393" cy="34987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0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275760-CDAB-45EB-9B1A-73D8DE52A766}"/>
              </a:ext>
            </a:extLst>
          </p:cNvPr>
          <p:cNvSpPr>
            <a:spLocks noGrp="1"/>
          </p:cNvSpPr>
          <p:nvPr>
            <p:ph type="title"/>
          </p:nvPr>
        </p:nvSpPr>
        <p:spPr>
          <a:xfrm>
            <a:off x="754675" y="488272"/>
            <a:ext cx="9603275" cy="1079619"/>
          </a:xfrm>
        </p:spPr>
        <p:txBody>
          <a:bodyPr>
            <a:noAutofit/>
          </a:bodyPr>
          <a:lstStyle/>
          <a:p>
            <a:pPr marL="571500" indent="-571500">
              <a:buFont typeface="Wingdings" panose="05000000000000000000" pitchFamily="2" charset="2"/>
              <a:buChar char="Ø"/>
            </a:pPr>
            <a:r>
              <a:rPr lang="en-US" sz="3600" i="0" dirty="0">
                <a:effectLst/>
                <a:latin typeface="Times New Roman" panose="02020603050405020304" pitchFamily="18" charset="0"/>
                <a:cs typeface="Times New Roman" panose="02020603050405020304" pitchFamily="18" charset="0"/>
              </a:rPr>
              <a:t>Checking the Distribution of the Price Columns</a:t>
            </a:r>
            <a:br>
              <a:rPr lang="en-US" sz="3600" i="0" dirty="0">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D8394A5-27B6-4D6F-8693-53DEDD3A2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75" y="1534126"/>
            <a:ext cx="10022863" cy="378974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74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210D-A0A9-418D-923A-F4AAAD003FAC}"/>
              </a:ext>
            </a:extLst>
          </p:cNvPr>
          <p:cNvSpPr>
            <a:spLocks noGrp="1"/>
          </p:cNvSpPr>
          <p:nvPr>
            <p:ph type="title"/>
          </p:nvPr>
        </p:nvSpPr>
        <p:spPr>
          <a:xfrm>
            <a:off x="518777" y="126507"/>
            <a:ext cx="10396882" cy="1151965"/>
          </a:xfrm>
        </p:spPr>
        <p:txBody>
          <a:bodyPr>
            <a:normAutofit/>
          </a:bodyPr>
          <a:lstStyle/>
          <a:p>
            <a:pPr marL="571500" indent="-571500">
              <a:buFont typeface="Wingdings" panose="05000000000000000000" pitchFamily="2" charset="2"/>
              <a:buChar char="Ø"/>
            </a:pPr>
            <a:r>
              <a:rPr lang="en-US" sz="3600" i="0" dirty="0">
                <a:effectLst/>
                <a:latin typeface="Times New Roman" panose="02020603050405020304" pitchFamily="18" charset="0"/>
                <a:cs typeface="Times New Roman" panose="02020603050405020304" pitchFamily="18" charset="0"/>
              </a:rPr>
              <a:t>SHOW THE Distribution of the count and specification</a:t>
            </a:r>
            <a:endParaRPr lang="en-IN" sz="36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AAF706CF-4CC1-49C1-9CA3-8CDA317994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8891" y="1455938"/>
            <a:ext cx="9712170" cy="47317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86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16A794-1DCB-4579-BFAA-BA9CBB1C7614}"/>
              </a:ext>
            </a:extLst>
          </p:cNvPr>
          <p:cNvSpPr>
            <a:spLocks noGrp="1"/>
          </p:cNvSpPr>
          <p:nvPr>
            <p:ph type="title"/>
          </p:nvPr>
        </p:nvSpPr>
        <p:spPr>
          <a:xfrm>
            <a:off x="685800" y="248575"/>
            <a:ext cx="9936763" cy="1074198"/>
          </a:xfrm>
        </p:spPr>
        <p:txBody>
          <a:bodyPr>
            <a:noAutofit/>
          </a:bodyPr>
          <a:lstStyle/>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VISUALIZE </a:t>
            </a:r>
            <a:r>
              <a:rPr lang="en-US" sz="3600" i="0" dirty="0">
                <a:effectLst/>
                <a:latin typeface="Times New Roman" panose="02020603050405020304" pitchFamily="18" charset="0"/>
                <a:cs typeface="Times New Roman" panose="02020603050405020304" pitchFamily="18" charset="0"/>
              </a:rPr>
              <a:t>Distribution of the count and screen size</a:t>
            </a:r>
            <a:endParaRPr lang="en-IN" sz="3600" dirty="0"/>
          </a:p>
        </p:txBody>
      </p:sp>
      <p:pic>
        <p:nvPicPr>
          <p:cNvPr id="7170" name="Picture 2">
            <a:extLst>
              <a:ext uri="{FF2B5EF4-FFF2-40B4-BE49-F238E27FC236}">
                <a16:creationId xmlns:a16="http://schemas.microsoft.com/office/drawing/2014/main" id="{F0715988-CBDE-4F5E-A49A-691B7D0BAB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19735"/>
            <a:ext cx="10396538" cy="361852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5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95F8-2B8A-431A-8E9E-B8C1B57B0522}"/>
              </a:ext>
            </a:extLst>
          </p:cNvPr>
          <p:cNvSpPr>
            <a:spLocks noGrp="1"/>
          </p:cNvSpPr>
          <p:nvPr>
            <p:ph type="title"/>
          </p:nvPr>
        </p:nvSpPr>
        <p:spPr>
          <a:xfrm>
            <a:off x="490492" y="153139"/>
            <a:ext cx="10396882" cy="1151965"/>
          </a:xfrm>
        </p:spPr>
        <p:txBody>
          <a:bodyPr>
            <a:normAutofit/>
          </a:bodyPr>
          <a:lstStyle/>
          <a:p>
            <a:pPr marL="571500" indent="-571500">
              <a:buFont typeface="Wingdings" panose="05000000000000000000" pitchFamily="2" charset="2"/>
              <a:buChar char="Ø"/>
            </a:pPr>
            <a:r>
              <a:rPr lang="en-US" sz="3600" i="0" dirty="0">
                <a:effectLst/>
                <a:latin typeface="Times New Roman" panose="02020603050405020304" pitchFamily="18" charset="0"/>
                <a:cs typeface="Times New Roman" panose="02020603050405020304" pitchFamily="18" charset="0"/>
              </a:rPr>
              <a:t>SHOW THE Distribution of the count and RAM</a:t>
            </a:r>
            <a:endParaRPr lang="en-IN" sz="36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3E27A894-B201-4C70-A8F5-8B3F77F11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848" y="1352550"/>
            <a:ext cx="10396882" cy="4152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3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CF3318-669B-44A9-B1CC-7E06188D4C8D}"/>
              </a:ext>
            </a:extLst>
          </p:cNvPr>
          <p:cNvSpPr>
            <a:spLocks noGrp="1"/>
          </p:cNvSpPr>
          <p:nvPr>
            <p:ph type="title"/>
          </p:nvPr>
        </p:nvSpPr>
        <p:spPr>
          <a:xfrm>
            <a:off x="197937" y="79897"/>
            <a:ext cx="10396882" cy="2962923"/>
          </a:xfrm>
        </p:spPr>
        <p:txBody>
          <a:bodyPr>
            <a:normAutofit/>
          </a:bodyPr>
          <a:lstStyle/>
          <a:p>
            <a:pPr marL="685800" indent="-685800">
              <a:buFont typeface="Wingdings" panose="05000000000000000000" pitchFamily="2" charset="2"/>
              <a:buChar char="Ø"/>
            </a:pPr>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b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analysis on mobile data</a:t>
            </a:r>
            <a:endParaRPr lang="en-IN"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57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757E-1061-42A1-824D-79DC2A35746E}"/>
              </a:ext>
            </a:extLst>
          </p:cNvPr>
          <p:cNvSpPr>
            <a:spLocks noGrp="1"/>
          </p:cNvSpPr>
          <p:nvPr>
            <p:ph type="title"/>
          </p:nvPr>
        </p:nvSpPr>
        <p:spPr>
          <a:xfrm>
            <a:off x="685800" y="250795"/>
            <a:ext cx="10396882" cy="974324"/>
          </a:xfrm>
        </p:spPr>
        <p:txBody>
          <a:bodyPr>
            <a:normAutofit fontScale="90000"/>
          </a:bodyPr>
          <a:lstStyle/>
          <a:p>
            <a:pPr marL="571500" indent="-571500">
              <a:buFont typeface="Wingdings" panose="05000000000000000000" pitchFamily="2" charset="2"/>
              <a:buChar char="Ø"/>
            </a:pPr>
            <a:r>
              <a:rPr lang="en-US" sz="3600" i="0" dirty="0">
                <a:effectLst/>
                <a:latin typeface="Times New Roman" panose="02020603050405020304" pitchFamily="18" charset="0"/>
                <a:cs typeface="Times New Roman" panose="02020603050405020304" pitchFamily="18" charset="0"/>
              </a:rPr>
              <a:t>VISUALIZE Distribution of the count and brand</a:t>
            </a:r>
            <a:endParaRPr lang="en-IN" sz="36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3DF3E008-C1C7-4233-B704-682D7B920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429305"/>
            <a:ext cx="10396881" cy="37241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03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404D-73DC-4B17-B872-04205859225C}"/>
              </a:ext>
            </a:extLst>
          </p:cNvPr>
          <p:cNvSpPr>
            <a:spLocks noGrp="1"/>
          </p:cNvSpPr>
          <p:nvPr>
            <p:ph type="title"/>
          </p:nvPr>
        </p:nvSpPr>
        <p:spPr>
          <a:xfrm>
            <a:off x="855431" y="174575"/>
            <a:ext cx="9605635" cy="1059305"/>
          </a:xfrm>
        </p:spPr>
        <p:txBody>
          <a:bodyPr>
            <a:noAutofit/>
          </a:bodyPr>
          <a:lstStyle/>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WHAT IS THE</a:t>
            </a:r>
            <a:r>
              <a:rPr lang="en-US" sz="3600" i="0" dirty="0">
                <a:effectLst/>
                <a:latin typeface="Times New Roman" panose="02020603050405020304" pitchFamily="18" charset="0"/>
                <a:cs typeface="Times New Roman" panose="02020603050405020304" pitchFamily="18" charset="0"/>
              </a:rPr>
              <a:t> maximum Price from each Brand ?</a:t>
            </a:r>
          </a:p>
        </p:txBody>
      </p:sp>
      <p:pic>
        <p:nvPicPr>
          <p:cNvPr id="10242" name="Picture 2">
            <a:extLst>
              <a:ext uri="{FF2B5EF4-FFF2-40B4-BE49-F238E27FC236}">
                <a16:creationId xmlns:a16="http://schemas.microsoft.com/office/drawing/2014/main" id="{F7877618-3AC6-48B5-A5BA-4680A0CAD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431" y="1438184"/>
            <a:ext cx="10419210" cy="38262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03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D89D-86AB-45BD-883B-B56E606B197A}"/>
              </a:ext>
            </a:extLst>
          </p:cNvPr>
          <p:cNvSpPr>
            <a:spLocks noGrp="1"/>
          </p:cNvSpPr>
          <p:nvPr>
            <p:ph type="title"/>
          </p:nvPr>
        </p:nvSpPr>
        <p:spPr>
          <a:xfrm>
            <a:off x="526003" y="170895"/>
            <a:ext cx="10396882" cy="1151965"/>
          </a:xfrm>
        </p:spPr>
        <p:txBody>
          <a:bodyPr>
            <a:normAutofit/>
          </a:bodyPr>
          <a:lstStyle/>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WHAT IS</a:t>
            </a:r>
            <a:r>
              <a:rPr lang="en-US" sz="3600" i="0" dirty="0">
                <a:effectLst/>
                <a:latin typeface="Times New Roman" panose="02020603050405020304" pitchFamily="18" charset="0"/>
                <a:cs typeface="Times New Roman" panose="02020603050405020304" pitchFamily="18" charset="0"/>
              </a:rPr>
              <a:t> the minimum Price from each Brand ?</a:t>
            </a:r>
            <a:endParaRPr lang="en-IN" sz="36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30600B96-9DFA-4703-8CC8-19E5B347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03" y="1490663"/>
            <a:ext cx="10396882" cy="38766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22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D45A-DF74-4A8C-A3F9-FC8E4A0F98EB}"/>
              </a:ext>
            </a:extLst>
          </p:cNvPr>
          <p:cNvSpPr>
            <a:spLocks noGrp="1"/>
          </p:cNvSpPr>
          <p:nvPr>
            <p:ph type="title"/>
          </p:nvPr>
        </p:nvSpPr>
        <p:spPr>
          <a:xfrm>
            <a:off x="883408" y="461640"/>
            <a:ext cx="9603275" cy="1074198"/>
          </a:xfrm>
        </p:spPr>
        <p:txBody>
          <a:bodyPr>
            <a:normAutofit fontScale="90000"/>
          </a:bodyPr>
          <a:lstStyle/>
          <a:p>
            <a:pPr marL="571500" indent="-571500">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VISU</a:t>
            </a:r>
            <a:r>
              <a:rPr lang="en-IN" sz="4000" i="0" dirty="0" err="1">
                <a:solidFill>
                  <a:schemeClr val="accent1"/>
                </a:solidFill>
                <a:effectLst/>
                <a:latin typeface="Times New Roman" panose="02020603050405020304" pitchFamily="18" charset="0"/>
                <a:cs typeface="Times New Roman" panose="02020603050405020304" pitchFamily="18" charset="0"/>
              </a:rPr>
              <a:t>alize</a:t>
            </a:r>
            <a:r>
              <a:rPr lang="en-US" sz="4000" dirty="0">
                <a:latin typeface="Times New Roman" panose="02020603050405020304" pitchFamily="18" charset="0"/>
                <a:cs typeface="Times New Roman" panose="02020603050405020304" pitchFamily="18" charset="0"/>
              </a:rPr>
              <a:t> each product name and price</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0C12B2E4-150C-4B64-A42F-5B31C70B4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08" y="1393794"/>
            <a:ext cx="10425184" cy="4465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6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DD82-8C80-4B03-B58D-FCA2E06FE152}"/>
              </a:ext>
            </a:extLst>
          </p:cNvPr>
          <p:cNvSpPr>
            <a:spLocks noGrp="1"/>
          </p:cNvSpPr>
          <p:nvPr>
            <p:ph type="title"/>
          </p:nvPr>
        </p:nvSpPr>
        <p:spPr>
          <a:xfrm>
            <a:off x="428349" y="506028"/>
            <a:ext cx="10396882" cy="2636667"/>
          </a:xfrm>
        </p:spPr>
        <p:txBody>
          <a:bodyPr>
            <a:normAutofit/>
          </a:bodyPr>
          <a:lstStyle/>
          <a:p>
            <a:pPr marL="571500" indent="-571500">
              <a:buFont typeface="Wingdings" panose="05000000000000000000" pitchFamily="2" charset="2"/>
              <a:buChar char="Ø"/>
            </a:pPr>
            <a:r>
              <a:rPr lang="en-IN" sz="3600" dirty="0">
                <a:effectLst/>
                <a:latin typeface="Times New Roman" panose="02020603050405020304" pitchFamily="18" charset="0"/>
                <a:ea typeface="Arial" panose="020B0604020202020204" pitchFamily="34" charset="0"/>
                <a:cs typeface="Times New Roman" panose="02020603050405020304" pitchFamily="18" charset="0"/>
              </a:rPr>
              <a:t>CONCLUSION</a:t>
            </a:r>
            <a:br>
              <a:rPr lang="en-IN" sz="3600" dirty="0">
                <a:effectLst/>
                <a:latin typeface="Times New Roman" panose="02020603050405020304" pitchFamily="18" charset="0"/>
                <a:ea typeface="Arial" panose="020B0604020202020204" pitchFamily="34" charset="0"/>
                <a:cs typeface="Times New Roman" panose="02020603050405020304" pitchFamily="18" charset="0"/>
              </a:rPr>
            </a:br>
            <a:br>
              <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By analyzing the MOBILE DATA OF EACH BRAND using </a:t>
            </a:r>
            <a:r>
              <a:rPr lang="en-IN" sz="1800" dirty="0">
                <a:solidFill>
                  <a:srgbClr val="000000"/>
                </a:solidFill>
                <a:effectLst/>
                <a:latin typeface="Times New Roman" panose="02020603050405020304" pitchFamily="18" charset="0"/>
                <a:ea typeface="Times New Roman" panose="02020603050405020304" pitchFamily="18" charset="0"/>
              </a:rPr>
              <a:t>Data Investigation and Analysis</a:t>
            </a:r>
            <a:r>
              <a:rPr lang="en-IN" sz="1800" b="1" dirty="0">
                <a:solidFill>
                  <a:srgbClr val="000000"/>
                </a:solidFill>
                <a:effectLst/>
                <a:latin typeface="Times New Roman" panose="02020603050405020304" pitchFamily="18" charset="0"/>
                <a:ea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 we gathered most EXACT INFORMATION IN DETAIL using the VISUALIZATIONS. We can conclude that </a:t>
            </a:r>
            <a:r>
              <a:rPr lang="en-IN" sz="1800" dirty="0">
                <a:solidFill>
                  <a:srgbClr val="000000"/>
                </a:solidFill>
                <a:effectLst/>
                <a:latin typeface="Times New Roman" panose="02020603050405020304" pitchFamily="18" charset="0"/>
                <a:ea typeface="Times New Roman" panose="02020603050405020304" pitchFamily="18" charset="0"/>
              </a:rPr>
              <a:t>Data Investigation and Analysis </a:t>
            </a:r>
            <a:r>
              <a:rPr lang="en-US" sz="1800" i="0" dirty="0">
                <a:solidFill>
                  <a:schemeClr val="tx1"/>
                </a:solidFill>
                <a:effectLst/>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gains insights into </a:t>
            </a:r>
            <a:r>
              <a:rPr lang="en-US" sz="1800" b="0" i="0" dirty="0" err="1">
                <a:solidFill>
                  <a:schemeClr val="tx1"/>
                </a:solidFill>
                <a:effectLst/>
                <a:latin typeface="Times New Roman" panose="02020603050405020304" pitchFamily="18" charset="0"/>
                <a:cs typeface="Times New Roman" panose="02020603050405020304" pitchFamily="18" charset="0"/>
              </a:rPr>
              <a:t>cUSTOMER</a:t>
            </a:r>
            <a:r>
              <a:rPr lang="en-US" sz="1800" b="0" i="0" dirty="0">
                <a:solidFill>
                  <a:schemeClr val="tx1"/>
                </a:solidFill>
                <a:effectLst/>
                <a:latin typeface="Times New Roman" panose="02020603050405020304" pitchFamily="18" charset="0"/>
                <a:cs typeface="Times New Roman" panose="02020603050405020304" pitchFamily="18" charset="0"/>
              </a:rPr>
              <a:t> sentiment and can help companies in ADDRESSING THE PROBLEMS. This technique provides an opportunity to improve the overall customer experience which returns huge profits.</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89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D915-97EA-4704-8244-D552935CFE84}"/>
              </a:ext>
            </a:extLst>
          </p:cNvPr>
          <p:cNvSpPr>
            <a:spLocks noGrp="1"/>
          </p:cNvSpPr>
          <p:nvPr>
            <p:ph type="title"/>
          </p:nvPr>
        </p:nvSpPr>
        <p:spPr>
          <a:xfrm>
            <a:off x="153141" y="177554"/>
            <a:ext cx="10396882" cy="5370990"/>
          </a:xfrm>
        </p:spPr>
        <p:txBody>
          <a:bodyPr>
            <a:normAutofit fontScale="90000"/>
          </a:bodyPr>
          <a:lstStyle/>
          <a:p>
            <a:pPr marL="571500" indent="-571500">
              <a:buFont typeface="Wingdings" panose="05000000000000000000" pitchFamily="2" charset="2"/>
              <a:buChar char="Ø"/>
            </a:pPr>
            <a:r>
              <a:rPr lang="en-US" sz="4000" b="1" dirty="0">
                <a:latin typeface="Times New Roman" panose="02020603050405020304" pitchFamily="18" charset="0"/>
                <a:cs typeface="Times New Roman" panose="02020603050405020304" pitchFamily="18" charset="0"/>
              </a:rPr>
              <a:t>DOMAIN EXPLANATION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2000" b="1" i="0" dirty="0">
                <a:solidFill>
                  <a:srgbClr val="333333"/>
                </a:solidFill>
                <a:effectLst/>
                <a:latin typeface="Times New Roman" panose="02020603050405020304" pitchFamily="18" charset="0"/>
                <a:cs typeface="Times New Roman" panose="02020603050405020304" pitchFamily="18" charset="0"/>
              </a:rPr>
              <a:t>Mobile</a:t>
            </a:r>
            <a:r>
              <a:rPr lang="en-US" sz="2000" b="0" i="0" dirty="0">
                <a:solidFill>
                  <a:srgbClr val="333333"/>
                </a:solidFill>
                <a:effectLst/>
                <a:latin typeface="Times New Roman" panose="02020603050405020304" pitchFamily="18" charset="0"/>
                <a:cs typeface="Times New Roman" panose="02020603050405020304" pitchFamily="18" charset="0"/>
              </a:rPr>
              <a:t> application </a:t>
            </a:r>
            <a:r>
              <a:rPr lang="en-US" sz="2000" b="1" i="0" dirty="0">
                <a:solidFill>
                  <a:srgbClr val="333333"/>
                </a:solidFill>
                <a:effectLst/>
                <a:latin typeface="Times New Roman" panose="02020603050405020304" pitchFamily="18" charset="0"/>
                <a:cs typeface="Times New Roman" panose="02020603050405020304" pitchFamily="18" charset="0"/>
              </a:rPr>
              <a:t>domain</a:t>
            </a:r>
            <a:r>
              <a:rPr lang="en-US" sz="2000" b="0" i="0" dirty="0">
                <a:solidFill>
                  <a:srgbClr val="333333"/>
                </a:solidFill>
                <a:effectLst/>
                <a:latin typeface="Times New Roman" panose="02020603050405020304" pitchFamily="18" charset="0"/>
                <a:cs typeface="Times New Roman" panose="02020603050405020304" pitchFamily="18" charset="0"/>
              </a:rPr>
              <a:t> (as a part of real world) includes the business needs, constraints and related technical issues imposed by </a:t>
            </a:r>
            <a:r>
              <a:rPr lang="en-US" sz="2000" b="1" i="0" dirty="0">
                <a:solidFill>
                  <a:srgbClr val="333333"/>
                </a:solidFill>
                <a:effectLst/>
                <a:latin typeface="Times New Roman" panose="02020603050405020304" pitchFamily="18" charset="0"/>
                <a:cs typeface="Times New Roman" panose="02020603050405020304" pitchFamily="18" charset="0"/>
              </a:rPr>
              <a:t>mobile</a:t>
            </a:r>
            <a:r>
              <a:rPr lang="en-US" sz="2000" b="0" i="0" dirty="0">
                <a:solidFill>
                  <a:srgbClr val="333333"/>
                </a:solidFill>
                <a:effectLst/>
                <a:latin typeface="Times New Roman" panose="02020603050405020304" pitchFamily="18" charset="0"/>
                <a:cs typeface="Times New Roman" panose="02020603050405020304" pitchFamily="18" charset="0"/>
              </a:rPr>
              <a:t> applications.</a:t>
            </a:r>
            <a:br>
              <a:rPr lang="en-US" sz="2000" b="0" i="0" dirty="0">
                <a:solidFill>
                  <a:srgbClr val="333333"/>
                </a:solidFill>
                <a:effectLst/>
                <a:latin typeface="Times New Roman" panose="02020603050405020304" pitchFamily="18" charset="0"/>
                <a:cs typeface="Times New Roman" panose="02020603050405020304" pitchFamily="18" charset="0"/>
              </a:rPr>
            </a:br>
            <a:br>
              <a:rPr lang="en-US" sz="2000" b="0" i="0" dirty="0">
                <a:solidFill>
                  <a:srgbClr val="333333"/>
                </a:solidFill>
                <a:effectLst/>
                <a:latin typeface="Times New Roman" panose="02020603050405020304" pitchFamily="18" charset="0"/>
                <a:cs typeface="Times New Roman" panose="02020603050405020304" pitchFamily="18" charset="0"/>
              </a:rPr>
            </a:br>
            <a:r>
              <a:rPr lang="en-US" sz="2000" b="0" i="0" dirty="0">
                <a:solidFill>
                  <a:srgbClr val="333333"/>
                </a:solidFill>
                <a:effectLst/>
                <a:latin typeface="Times New Roman" panose="02020603050405020304" pitchFamily="18" charset="0"/>
                <a:cs typeface="Times New Roman" panose="02020603050405020304" pitchFamily="18" charset="0"/>
              </a:rPr>
              <a:t>RESPECTIVELY, the </a:t>
            </a:r>
            <a:r>
              <a:rPr lang="en-US" sz="2000" b="1" i="0" dirty="0">
                <a:solidFill>
                  <a:srgbClr val="333333"/>
                </a:solidFill>
                <a:effectLst/>
                <a:latin typeface="Times New Roman" panose="02020603050405020304" pitchFamily="18" charset="0"/>
                <a:cs typeface="Times New Roman" panose="02020603050405020304" pitchFamily="18" charset="0"/>
              </a:rPr>
              <a:t>mobile</a:t>
            </a:r>
            <a:r>
              <a:rPr lang="en-US" sz="2000" b="0" i="0" dirty="0">
                <a:solidFill>
                  <a:srgbClr val="333333"/>
                </a:solidFill>
                <a:effectLst/>
                <a:latin typeface="Times New Roman" panose="02020603050405020304" pitchFamily="18" charset="0"/>
                <a:cs typeface="Times New Roman" panose="02020603050405020304" pitchFamily="18" charset="0"/>
              </a:rPr>
              <a:t> technology </a:t>
            </a:r>
            <a:r>
              <a:rPr lang="en-US" sz="2000" b="1" i="0" dirty="0">
                <a:solidFill>
                  <a:srgbClr val="333333"/>
                </a:solidFill>
                <a:effectLst/>
                <a:latin typeface="Times New Roman" panose="02020603050405020304" pitchFamily="18" charset="0"/>
                <a:cs typeface="Times New Roman" panose="02020603050405020304" pitchFamily="18" charset="0"/>
              </a:rPr>
              <a:t>domain</a:t>
            </a:r>
            <a:r>
              <a:rPr lang="en-US" sz="2000" b="0" i="0" dirty="0">
                <a:solidFill>
                  <a:srgbClr val="333333"/>
                </a:solidFill>
                <a:effectLst/>
                <a:latin typeface="Times New Roman" panose="02020603050405020304" pitchFamily="18" charset="0"/>
                <a:cs typeface="Times New Roman" panose="02020603050405020304" pitchFamily="18" charset="0"/>
              </a:rPr>
              <a:t> (as an area of knowledge) represents the class of technical solutions addressing the problems common in the </a:t>
            </a:r>
            <a:r>
              <a:rPr lang="en-US" sz="2000" b="1" i="0" dirty="0">
                <a:solidFill>
                  <a:srgbClr val="333333"/>
                </a:solidFill>
                <a:effectLst/>
                <a:latin typeface="Times New Roman" panose="02020603050405020304" pitchFamily="18" charset="0"/>
                <a:cs typeface="Times New Roman" panose="02020603050405020304" pitchFamily="18" charset="0"/>
              </a:rPr>
              <a:t>mobile</a:t>
            </a:r>
            <a:r>
              <a:rPr lang="en-US" sz="2000" b="0" i="0" dirty="0">
                <a:solidFill>
                  <a:srgbClr val="333333"/>
                </a:solidFill>
                <a:effectLst/>
                <a:latin typeface="Times New Roman" panose="02020603050405020304" pitchFamily="18" charset="0"/>
                <a:cs typeface="Times New Roman" panose="02020603050405020304" pitchFamily="18" charset="0"/>
              </a:rPr>
              <a:t> application </a:t>
            </a:r>
            <a:r>
              <a:rPr lang="en-US" sz="2000" b="1" i="0" dirty="0">
                <a:solidFill>
                  <a:srgbClr val="333333"/>
                </a:solidFill>
                <a:effectLst/>
                <a:latin typeface="Times New Roman" panose="02020603050405020304" pitchFamily="18" charset="0"/>
                <a:cs typeface="Times New Roman" panose="02020603050405020304" pitchFamily="18" charset="0"/>
              </a:rPr>
              <a:t>domain</a:t>
            </a:r>
            <a:r>
              <a:rPr lang="en-US" sz="2000" b="0" i="0" dirty="0">
                <a:solidFill>
                  <a:srgbClr val="333333"/>
                </a:solidFill>
                <a:effectLst/>
                <a:latin typeface="Times New Roman" panose="02020603050405020304" pitchFamily="18" charset="0"/>
                <a:cs typeface="Times New Roman" panose="02020603050405020304" pitchFamily="18" charset="0"/>
              </a:rPr>
              <a:t>.</a:t>
            </a: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b="1" i="0" dirty="0">
                <a:solidFill>
                  <a:srgbClr val="222222"/>
                </a:solidFill>
                <a:effectLst/>
                <a:latin typeface="Times New Roman" panose="02020603050405020304" pitchFamily="18" charset="0"/>
                <a:cs typeface="Times New Roman" panose="02020603050405020304" pitchFamily="18" charset="0"/>
              </a:rPr>
              <a:t>Domain</a:t>
            </a:r>
            <a:r>
              <a:rPr lang="en-US" sz="2000" b="0" i="0" dirty="0">
                <a:solidFill>
                  <a:srgbClr val="222222"/>
                </a:solidFill>
                <a:effectLst/>
                <a:latin typeface="Times New Roman" panose="02020603050405020304" pitchFamily="18" charset="0"/>
                <a:cs typeface="Times New Roman" panose="02020603050405020304" pitchFamily="18" charset="0"/>
              </a:rPr>
              <a:t> names are used to identify one or more IP addresses.</a:t>
            </a:r>
            <a:br>
              <a:rPr lang="en-US" sz="2000" b="0" i="0" dirty="0">
                <a:solidFill>
                  <a:srgbClr val="222222"/>
                </a:solidFill>
                <a:effectLst/>
                <a:latin typeface="Times New Roman" panose="02020603050405020304" pitchFamily="18" charset="0"/>
                <a:cs typeface="Times New Roman" panose="02020603050405020304" pitchFamily="18" charset="0"/>
              </a:rPr>
            </a:br>
            <a:br>
              <a:rPr lang="en-US" sz="2000" b="0" i="0" dirty="0">
                <a:solidFill>
                  <a:srgbClr val="222222"/>
                </a:solidFill>
                <a:effectLst/>
                <a:latin typeface="Times New Roman" panose="02020603050405020304" pitchFamily="18" charset="0"/>
                <a:cs typeface="Times New Roman" panose="02020603050405020304" pitchFamily="18" charset="0"/>
              </a:rPr>
            </a:br>
            <a:r>
              <a:rPr lang="en-US" sz="2000" b="0" i="0" dirty="0">
                <a:solidFill>
                  <a:srgbClr val="222222"/>
                </a:solidFill>
                <a:effectLst/>
                <a:latin typeface="Times New Roman" panose="02020603050405020304" pitchFamily="18" charset="0"/>
                <a:cs typeface="Times New Roman" panose="02020603050405020304" pitchFamily="18" charset="0"/>
              </a:rPr>
              <a:t>For </a:t>
            </a:r>
            <a:r>
              <a:rPr lang="en-US" sz="2000" b="1" i="0" dirty="0">
                <a:solidFill>
                  <a:srgbClr val="222222"/>
                </a:solidFill>
                <a:effectLst/>
                <a:latin typeface="Times New Roman" panose="02020603050405020304" pitchFamily="18" charset="0"/>
                <a:cs typeface="Times New Roman" panose="02020603050405020304" pitchFamily="18" charset="0"/>
              </a:rPr>
              <a:t>example</a:t>
            </a:r>
            <a:r>
              <a:rPr lang="en-US" sz="2000" b="0" i="0" dirty="0">
                <a:solidFill>
                  <a:srgbClr val="222222"/>
                </a:solidFill>
                <a:effectLst/>
                <a:latin typeface="Times New Roman" panose="02020603050405020304" pitchFamily="18" charset="0"/>
                <a:cs typeface="Times New Roman" panose="02020603050405020304" pitchFamily="18" charset="0"/>
              </a:rPr>
              <a:t>, the </a:t>
            </a:r>
            <a:r>
              <a:rPr lang="en-US" sz="2000" b="1" i="0" dirty="0">
                <a:solidFill>
                  <a:srgbClr val="222222"/>
                </a:solidFill>
                <a:effectLst/>
                <a:latin typeface="Times New Roman" panose="02020603050405020304" pitchFamily="18" charset="0"/>
                <a:cs typeface="Times New Roman" panose="02020603050405020304" pitchFamily="18" charset="0"/>
              </a:rPr>
              <a:t>domain</a:t>
            </a:r>
            <a:r>
              <a:rPr lang="en-US" sz="2000" b="0" i="0" dirty="0">
                <a:solidFill>
                  <a:srgbClr val="222222"/>
                </a:solidFill>
                <a:effectLst/>
                <a:latin typeface="Times New Roman" panose="02020603050405020304" pitchFamily="18" charset="0"/>
                <a:cs typeface="Times New Roman" panose="02020603050405020304" pitchFamily="18" charset="0"/>
              </a:rPr>
              <a:t> name FLIPKART.com represents about a dozen IP addresses. </a:t>
            </a:r>
            <a:br>
              <a:rPr lang="en-US" sz="2000" b="0" i="0" dirty="0">
                <a:solidFill>
                  <a:srgbClr val="222222"/>
                </a:solidFill>
                <a:effectLst/>
                <a:latin typeface="Times New Roman" panose="02020603050405020304" pitchFamily="18" charset="0"/>
                <a:cs typeface="Times New Roman" panose="02020603050405020304" pitchFamily="18" charset="0"/>
              </a:rPr>
            </a:br>
            <a:br>
              <a:rPr lang="en-US" sz="2000" b="0" i="0" dirty="0">
                <a:solidFill>
                  <a:srgbClr val="222222"/>
                </a:solidFill>
                <a:effectLst/>
                <a:latin typeface="Times New Roman" panose="02020603050405020304" pitchFamily="18" charset="0"/>
                <a:cs typeface="Times New Roman" panose="02020603050405020304" pitchFamily="18" charset="0"/>
              </a:rPr>
            </a:br>
            <a:r>
              <a:rPr lang="en-US" sz="2000" b="1" i="0" dirty="0">
                <a:solidFill>
                  <a:srgbClr val="222222"/>
                </a:solidFill>
                <a:effectLst/>
                <a:latin typeface="Times New Roman" panose="02020603050405020304" pitchFamily="18" charset="0"/>
                <a:cs typeface="Times New Roman" panose="02020603050405020304" pitchFamily="18" charset="0"/>
              </a:rPr>
              <a:t>Domain</a:t>
            </a:r>
            <a:r>
              <a:rPr lang="en-US" sz="2000" b="0" i="0" dirty="0">
                <a:solidFill>
                  <a:srgbClr val="222222"/>
                </a:solidFill>
                <a:effectLst/>
                <a:latin typeface="Times New Roman" panose="02020603050405020304" pitchFamily="18" charset="0"/>
                <a:cs typeface="Times New Roman" panose="02020603050405020304" pitchFamily="18" charset="0"/>
              </a:rPr>
              <a:t> names are used in URLs to identify particular Web pages</a:t>
            </a:r>
            <a:br>
              <a:rPr lang="en-US" sz="2000" b="0" i="0" dirty="0">
                <a:solidFill>
                  <a:srgbClr val="222222"/>
                </a:solidFill>
                <a:effectLst/>
                <a:latin typeface="Times New Roman" panose="02020603050405020304" pitchFamily="18" charset="0"/>
                <a:cs typeface="Times New Roman" panose="02020603050405020304" pitchFamily="18" charset="0"/>
              </a:rPr>
            </a:br>
            <a:r>
              <a:rPr lang="en-US" sz="2000" b="0" i="0" dirty="0">
                <a:solidFill>
                  <a:srgbClr val="222222"/>
                </a:solidFill>
                <a:effectLst/>
                <a:latin typeface="Times New Roman" panose="02020603050405020304" pitchFamily="18" charset="0"/>
                <a:cs typeface="Times New Roman" panose="02020603050405020304" pitchFamily="18" charset="0"/>
              </a:rPr>
              <a:t>url:- https://www.flipkart.com/search?q=mobile&amp;otracker=search&amp;otracker1=search&amp;marketplace=FLIPKART&amp;as-show=on&amp;as=off</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43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5F8-F41D-4EED-A565-B2A581FCE2F8}"/>
              </a:ext>
            </a:extLst>
          </p:cNvPr>
          <p:cNvSpPr>
            <a:spLocks noGrp="1"/>
          </p:cNvSpPr>
          <p:nvPr>
            <p:ph type="title"/>
          </p:nvPr>
        </p:nvSpPr>
        <p:spPr>
          <a:xfrm>
            <a:off x="452196" y="108752"/>
            <a:ext cx="10396882" cy="1151965"/>
          </a:xfrm>
        </p:spPr>
        <p:txBody>
          <a:bodyPr>
            <a:normAutofit/>
          </a:bodyPr>
          <a:lstStyle/>
          <a:p>
            <a:pPr marL="571500" indent="-571500">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Data science life cycle </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4362683-5934-43CB-A3CC-1F72A1406FB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56264" y="1171851"/>
            <a:ext cx="5442012" cy="4225771"/>
          </a:xfrm>
        </p:spPr>
      </p:pic>
    </p:spTree>
    <p:extLst>
      <p:ext uri="{BB962C8B-B14F-4D97-AF65-F5344CB8AC3E}">
        <p14:creationId xmlns:p14="http://schemas.microsoft.com/office/powerpoint/2010/main" val="17644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E4AFD-A28A-4F00-8A7A-5A7C5BEF4FBF}"/>
              </a:ext>
            </a:extLst>
          </p:cNvPr>
          <p:cNvSpPr>
            <a:spLocks noGrp="1"/>
          </p:cNvSpPr>
          <p:nvPr>
            <p:ph type="title"/>
          </p:nvPr>
        </p:nvSpPr>
        <p:spPr>
          <a:xfrm>
            <a:off x="685801" y="284085"/>
            <a:ext cx="10396882" cy="4827411"/>
          </a:xfrm>
        </p:spPr>
        <p:txBody>
          <a:bodyPr>
            <a:normAutofit/>
          </a:bodyPr>
          <a:lstStyle/>
          <a:p>
            <a:pPr marL="342900" indent="-342900">
              <a:buFont typeface="Wingdings" panose="05000000000000000000" pitchFamily="2" charset="2"/>
              <a:buChar char="Ø"/>
            </a:pPr>
            <a:r>
              <a:rPr lang="en-US" sz="3600" b="1" i="0" dirty="0">
                <a:effectLst/>
                <a:latin typeface="Times New Roman" panose="02020603050405020304" pitchFamily="18" charset="0"/>
                <a:cs typeface="Times New Roman" panose="02020603050405020304" pitchFamily="18" charset="0"/>
              </a:rPr>
              <a:t> WHAT IS PYTHON ?</a:t>
            </a:r>
            <a:br>
              <a:rPr lang="en-US" sz="3600" b="1" i="0" dirty="0">
                <a:effectLst/>
                <a:latin typeface="Times New Roman" panose="02020603050405020304" pitchFamily="18" charset="0"/>
                <a:cs typeface="Times New Roman" panose="02020603050405020304" pitchFamily="18" charset="0"/>
              </a:rPr>
            </a:br>
            <a:br>
              <a:rPr lang="en-US" sz="2000" b="1" i="0" dirty="0">
                <a:solidFill>
                  <a:srgbClr val="5F6368"/>
                </a:solidFill>
                <a:effectLst/>
                <a:latin typeface="Times New Roman" panose="02020603050405020304" pitchFamily="18" charset="0"/>
                <a:cs typeface="Times New Roman" panose="02020603050405020304" pitchFamily="18" charset="0"/>
              </a:rPr>
            </a:br>
            <a:br>
              <a:rPr lang="en-US" sz="2000" b="1" dirty="0">
                <a:solidFill>
                  <a:srgbClr val="5F6368"/>
                </a:solidFill>
                <a:latin typeface="Times New Roman" panose="02020603050405020304" pitchFamily="18" charset="0"/>
                <a:cs typeface="Times New Roman" panose="02020603050405020304" pitchFamily="18" charset="0"/>
              </a:rPr>
            </a:br>
            <a:r>
              <a:rPr lang="en-US" sz="2000" b="1" i="0" dirty="0">
                <a:solidFill>
                  <a:srgbClr val="5F6368"/>
                </a:solidFill>
                <a:effectLst/>
                <a:latin typeface="Times New Roman" panose="02020603050405020304" pitchFamily="18" charset="0"/>
                <a:cs typeface="Times New Roman" panose="02020603050405020304" pitchFamily="18" charset="0"/>
              </a:rPr>
              <a:t>Python</a:t>
            </a:r>
            <a:r>
              <a:rPr lang="en-US" sz="2000" b="0" i="0" dirty="0">
                <a:solidFill>
                  <a:srgbClr val="4D5156"/>
                </a:solidFill>
                <a:effectLst/>
                <a:latin typeface="Times New Roman" panose="02020603050405020304" pitchFamily="18" charset="0"/>
                <a:cs typeface="Times New Roman" panose="02020603050405020304" pitchFamily="18" charset="0"/>
              </a:rPr>
              <a:t> is an interpreted, object-oriented, high-level </a:t>
            </a:r>
            <a:r>
              <a:rPr lang="en-US" sz="2000" b="1" i="0" dirty="0">
                <a:solidFill>
                  <a:srgbClr val="5F6368"/>
                </a:solidFill>
                <a:effectLst/>
                <a:latin typeface="Times New Roman" panose="02020603050405020304" pitchFamily="18" charset="0"/>
                <a:cs typeface="Times New Roman" panose="02020603050405020304" pitchFamily="18" charset="0"/>
              </a:rPr>
              <a:t>programming language</a:t>
            </a:r>
            <a:r>
              <a:rPr lang="en-US" sz="2000" b="0" i="0" dirty="0">
                <a:solidFill>
                  <a:srgbClr val="4D5156"/>
                </a:solidFill>
                <a:effectLst/>
                <a:latin typeface="Times New Roman" panose="02020603050405020304" pitchFamily="18" charset="0"/>
                <a:cs typeface="Times New Roman" panose="02020603050405020304" pitchFamily="18" charset="0"/>
              </a:rPr>
              <a:t> with dynamic semantics.</a:t>
            </a:r>
            <a:br>
              <a:rPr lang="en-US" sz="2000" dirty="0">
                <a:solidFill>
                  <a:srgbClr val="4D5156"/>
                </a:solidFill>
                <a:latin typeface="Times New Roman" panose="02020603050405020304" pitchFamily="18" charset="0"/>
                <a:cs typeface="Times New Roman" panose="02020603050405020304" pitchFamily="18" charset="0"/>
              </a:rPr>
            </a:br>
            <a:br>
              <a:rPr lang="en-US" sz="2000" dirty="0">
                <a:solidFill>
                  <a:srgbClr val="4D5156"/>
                </a:solidFill>
                <a:latin typeface="Times New Roman" panose="02020603050405020304" pitchFamily="18" charset="0"/>
                <a:cs typeface="Times New Roman" panose="02020603050405020304" pitchFamily="18" charset="0"/>
              </a:rPr>
            </a:br>
            <a:r>
              <a:rPr lang="en-US" sz="2000" b="1" i="0" dirty="0">
                <a:solidFill>
                  <a:srgbClr val="5F6368"/>
                </a:solidFill>
                <a:effectLst/>
                <a:latin typeface="Times New Roman" panose="02020603050405020304" pitchFamily="18" charset="0"/>
                <a:cs typeface="Times New Roman" panose="02020603050405020304" pitchFamily="18" charset="0"/>
              </a:rPr>
              <a:t>Python's</a:t>
            </a:r>
            <a:r>
              <a:rPr lang="en-US" sz="2000" b="0" i="0" dirty="0">
                <a:solidFill>
                  <a:srgbClr val="4D5156"/>
                </a:solidFill>
                <a:effectLst/>
                <a:latin typeface="Times New Roman" panose="02020603050405020304" pitchFamily="18" charset="0"/>
                <a:cs typeface="Times New Roman" panose="02020603050405020304" pitchFamily="18" charset="0"/>
              </a:rPr>
              <a:t> simple, easy to learn syntax emphasizes readability and therefore reduces the cost of program maintenance. </a:t>
            </a:r>
            <a:br>
              <a:rPr lang="en-US" sz="2000" b="0" i="0" dirty="0">
                <a:solidFill>
                  <a:srgbClr val="4D5156"/>
                </a:solidFill>
                <a:effectLst/>
                <a:latin typeface="Times New Roman" panose="02020603050405020304" pitchFamily="18" charset="0"/>
                <a:cs typeface="Times New Roman" panose="02020603050405020304" pitchFamily="18" charset="0"/>
              </a:rPr>
            </a:br>
            <a:br>
              <a:rPr lang="en-US" sz="2000" b="0" i="0" dirty="0">
                <a:solidFill>
                  <a:srgbClr val="4D5156"/>
                </a:solidFill>
                <a:effectLst/>
                <a:latin typeface="Times New Roman" panose="02020603050405020304" pitchFamily="18" charset="0"/>
                <a:cs typeface="Times New Roman" panose="02020603050405020304" pitchFamily="18" charset="0"/>
              </a:rPr>
            </a:br>
            <a:r>
              <a:rPr lang="en-US" sz="2000" b="1" i="0" dirty="0">
                <a:solidFill>
                  <a:srgbClr val="5F6368"/>
                </a:solidFill>
                <a:effectLst/>
                <a:latin typeface="Times New Roman" panose="02020603050405020304" pitchFamily="18" charset="0"/>
                <a:cs typeface="Times New Roman" panose="02020603050405020304" pitchFamily="18" charset="0"/>
              </a:rPr>
              <a:t>Python</a:t>
            </a:r>
            <a:r>
              <a:rPr lang="en-US" sz="2000" b="0" i="0" dirty="0">
                <a:solidFill>
                  <a:srgbClr val="4D5156"/>
                </a:solidFill>
                <a:effectLst/>
                <a:latin typeface="Times New Roman" panose="02020603050405020304" pitchFamily="18" charset="0"/>
                <a:cs typeface="Times New Roman" panose="02020603050405020304" pitchFamily="18" charset="0"/>
              </a:rPr>
              <a:t> supports modules and packages, which encourages program modularity and code reuse.</a:t>
            </a:r>
            <a:br>
              <a:rPr lang="en-US" sz="2000" dirty="0">
                <a:solidFill>
                  <a:srgbClr val="4D5156"/>
                </a:solidFill>
                <a:latin typeface="Times New Roman" panose="02020603050405020304" pitchFamily="18" charset="0"/>
                <a:cs typeface="Times New Roman" panose="02020603050405020304" pitchFamily="18" charset="0"/>
              </a:rPr>
            </a:br>
            <a:endParaRPr lang="en-IN" dirty="0"/>
          </a:p>
        </p:txBody>
      </p:sp>
      <p:sp>
        <p:nvSpPr>
          <p:cNvPr id="8" name="Title 1">
            <a:extLst>
              <a:ext uri="{FF2B5EF4-FFF2-40B4-BE49-F238E27FC236}">
                <a16:creationId xmlns:a16="http://schemas.microsoft.com/office/drawing/2014/main" id="{539CF4E1-11B8-4FF6-A15B-2883A6893A33}"/>
              </a:ext>
            </a:extLst>
          </p:cNvPr>
          <p:cNvSpPr txBox="1">
            <a:spLocks/>
          </p:cNvSpPr>
          <p:nvPr/>
        </p:nvSpPr>
        <p:spPr>
          <a:xfrm>
            <a:off x="365761" y="886968"/>
            <a:ext cx="10396882" cy="4416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1800">
                <a:solidFill>
                  <a:schemeClr val="tx1"/>
                </a:solidFill>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2868CE0-9AA7-4F32-98D4-5F69C58EA9A7}"/>
              </a:ext>
            </a:extLst>
          </p:cNvPr>
          <p:cNvSpPr txBox="1">
            <a:spLocks/>
          </p:cNvSpPr>
          <p:nvPr/>
        </p:nvSpPr>
        <p:spPr>
          <a:xfrm>
            <a:off x="525781" y="509016"/>
            <a:ext cx="10396882" cy="4416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1800">
                <a:solidFill>
                  <a:schemeClr val="tx1"/>
                </a:solidFill>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556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5361-4B27-467B-9D9C-CD1656536830}"/>
              </a:ext>
            </a:extLst>
          </p:cNvPr>
          <p:cNvSpPr>
            <a:spLocks noGrp="1"/>
          </p:cNvSpPr>
          <p:nvPr>
            <p:ph type="title"/>
          </p:nvPr>
        </p:nvSpPr>
        <p:spPr>
          <a:xfrm>
            <a:off x="206408" y="319596"/>
            <a:ext cx="10396882" cy="4687409"/>
          </a:xfrm>
        </p:spPr>
        <p:txBody>
          <a:bodyPr>
            <a:normAutofit fontScale="90000"/>
          </a:bodyPr>
          <a:lstStyle/>
          <a:p>
            <a:pPr marL="571500" indent="-571500" algn="l">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WHAT IS WEB SCRAPING ?</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2000" b="0" i="0" dirty="0">
                <a:solidFill>
                  <a:srgbClr val="333333"/>
                </a:solidFill>
                <a:effectLst/>
                <a:latin typeface="Times New Roman" panose="02020603050405020304" pitchFamily="18" charset="0"/>
                <a:cs typeface="Times New Roman" panose="02020603050405020304" pitchFamily="18" charset="0"/>
              </a:rPr>
              <a:t>Web scraping is a term for various methods used to collect information from across the Internet. Generally, this is done with software that simulates human Web surfing to collect specified bits of information from different websites. Those who use web scraping programs may be looking to collect certain data to sell to other users, or to </a:t>
            </a:r>
            <a:r>
              <a:rPr lang="en-US" sz="2000" b="0" i="0" dirty="0" err="1">
                <a:solidFill>
                  <a:srgbClr val="333333"/>
                </a:solidFill>
                <a:effectLst/>
                <a:latin typeface="Times New Roman" panose="02020603050405020304" pitchFamily="18" charset="0"/>
                <a:cs typeface="Times New Roman" panose="02020603050405020304" pitchFamily="18" charset="0"/>
              </a:rPr>
              <a:t>to</a:t>
            </a:r>
            <a:r>
              <a:rPr lang="en-US" sz="2000" b="0" i="0" dirty="0">
                <a:solidFill>
                  <a:srgbClr val="333333"/>
                </a:solidFill>
                <a:effectLst/>
                <a:latin typeface="Times New Roman" panose="02020603050405020304" pitchFamily="18" charset="0"/>
                <a:cs typeface="Times New Roman" panose="02020603050405020304" pitchFamily="18" charset="0"/>
              </a:rPr>
              <a:t> use for promotional purposes on a website.</a:t>
            </a:r>
            <a:br>
              <a:rPr lang="en-US" sz="2000" b="0" i="0" dirty="0">
                <a:solidFill>
                  <a:srgbClr val="333333"/>
                </a:solidFill>
                <a:effectLst/>
                <a:latin typeface="Times New Roman" panose="02020603050405020304" pitchFamily="18" charset="0"/>
                <a:cs typeface="Times New Roman" panose="02020603050405020304" pitchFamily="18" charset="0"/>
              </a:rPr>
            </a:br>
            <a:br>
              <a:rPr lang="en-US" sz="2000" b="0" i="0" dirty="0">
                <a:solidFill>
                  <a:srgbClr val="333333"/>
                </a:solidFill>
                <a:effectLst/>
                <a:latin typeface="Times New Roman" panose="02020603050405020304" pitchFamily="18" charset="0"/>
                <a:cs typeface="Times New Roman" panose="02020603050405020304" pitchFamily="18" charset="0"/>
              </a:rPr>
            </a:br>
            <a:r>
              <a:rPr lang="en-US" sz="2000" b="0" i="0" dirty="0">
                <a:solidFill>
                  <a:srgbClr val="333333"/>
                </a:solidFill>
                <a:effectLst/>
                <a:latin typeface="Times New Roman" panose="02020603050405020304" pitchFamily="18" charset="0"/>
                <a:cs typeface="Times New Roman" panose="02020603050405020304" pitchFamily="18" charset="0"/>
              </a:rPr>
              <a:t>Web scraping is also called Web data extraction, screen scraping or Web harvesting.</a:t>
            </a:r>
            <a:br>
              <a:rPr lang="en-US" sz="2000" b="0" i="0" dirty="0">
                <a:solidFill>
                  <a:srgbClr val="333333"/>
                </a:solidFill>
                <a:effectLst/>
                <a:latin typeface="Times New Roman" panose="02020603050405020304" pitchFamily="18" charset="0"/>
                <a:cs typeface="Times New Roman" panose="02020603050405020304" pitchFamily="18" charset="0"/>
              </a:rPr>
            </a:br>
            <a:br>
              <a:rPr lang="en-US" dirty="0"/>
            </a:br>
            <a:endParaRPr lang="en-IN" dirty="0"/>
          </a:p>
        </p:txBody>
      </p:sp>
    </p:spTree>
    <p:extLst>
      <p:ext uri="{BB962C8B-B14F-4D97-AF65-F5344CB8AC3E}">
        <p14:creationId xmlns:p14="http://schemas.microsoft.com/office/powerpoint/2010/main" val="190966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2AD7B49-DDE0-4E8C-9098-40160B7239F9}"/>
              </a:ext>
            </a:extLst>
          </p:cNvPr>
          <p:cNvSpPr txBox="1"/>
          <p:nvPr/>
        </p:nvSpPr>
        <p:spPr>
          <a:xfrm>
            <a:off x="445809" y="103261"/>
            <a:ext cx="8748973" cy="6093976"/>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600" b="1" dirty="0">
                <a:solidFill>
                  <a:schemeClr val="accent1"/>
                </a:solidFill>
                <a:latin typeface="Times New Roman" panose="02020603050405020304" pitchFamily="18" charset="0"/>
                <a:cs typeface="Times New Roman" panose="02020603050405020304" pitchFamily="18" charset="0"/>
              </a:rPr>
              <a:t>LIBRARIES USED IN PROJECT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Warnings</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Pandas </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Numpy</a:t>
            </a:r>
            <a:r>
              <a:rPr lang="en-IN" sz="2400" b="1" dirty="0">
                <a:latin typeface="Times New Roman" panose="02020603050405020304" pitchFamily="18" charset="0"/>
                <a:cs typeface="Times New Roman" panose="02020603050405020304" pitchFamily="18" charset="0"/>
              </a:rPr>
              <a:t> </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Matplotlib.pyplot</a:t>
            </a:r>
            <a:r>
              <a:rPr lang="en-IN" sz="2400" b="1" dirty="0">
                <a:latin typeface="Times New Roman" panose="02020603050405020304" pitchFamily="18" charset="0"/>
                <a:cs typeface="Times New Roman" panose="02020603050405020304" pitchFamily="18" charset="0"/>
              </a:rPr>
              <a:t> </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Seaborn</a:t>
            </a:r>
          </a:p>
          <a:p>
            <a:pPr marL="514350" indent="-514350">
              <a:buFont typeface="+mj-lt"/>
              <a:buAutoNum type="romanLcPeriod"/>
            </a:pPr>
            <a:endParaRPr lang="en-IN" sz="2400" b="1" dirty="0">
              <a:latin typeface="Times New Roman" panose="02020603050405020304" pitchFamily="18" charset="0"/>
              <a:cs typeface="Times New Roman" panose="02020603050405020304" pitchFamily="18" charset="0"/>
            </a:endParaRP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Requests</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BeautifulSoup</a:t>
            </a:r>
            <a:endParaRPr lang="en-IN" sz="2400" b="1" dirty="0">
              <a:latin typeface="Times New Roman" panose="02020603050405020304" pitchFamily="18" charset="0"/>
              <a:cs typeface="Times New Roman" panose="02020603050405020304" pitchFamily="18" charset="0"/>
            </a:endParaRPr>
          </a:p>
          <a:p>
            <a:pPr marL="514350" indent="-514350">
              <a:buFont typeface="+mj-lt"/>
              <a:buAutoNum type="romanLcPeriod"/>
            </a:pPr>
            <a:endParaRPr lang="en-IN" sz="2400" b="1" dirty="0">
              <a:latin typeface="Times New Roman" panose="02020603050405020304" pitchFamily="18" charset="0"/>
              <a:cs typeface="Times New Roman" panose="02020603050405020304" pitchFamily="18" charset="0"/>
            </a:endParaRP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Re </a:t>
            </a:r>
          </a:p>
          <a:p>
            <a:pPr marL="514350" indent="-514350">
              <a:buFont typeface="+mj-lt"/>
              <a:buAutoNum type="romanLcPeriod"/>
            </a:pPr>
            <a:r>
              <a:rPr lang="en-IN" sz="2400" b="1" dirty="0">
                <a:latin typeface="Times New Roman" panose="02020603050405020304" pitchFamily="18" charset="0"/>
                <a:cs typeface="Times New Roman" panose="02020603050405020304" pitchFamily="18" charset="0"/>
              </a:rPr>
              <a:t> Time</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06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0B5A8-65EE-4455-833D-1C0D22DF55D7}"/>
              </a:ext>
            </a:extLst>
          </p:cNvPr>
          <p:cNvSpPr>
            <a:spLocks noGrp="1"/>
          </p:cNvSpPr>
          <p:nvPr>
            <p:ph type="title"/>
          </p:nvPr>
        </p:nvSpPr>
        <p:spPr>
          <a:xfrm>
            <a:off x="295184" y="204186"/>
            <a:ext cx="10396882" cy="6125593"/>
          </a:xfrm>
        </p:spPr>
        <p:txBody>
          <a:bodyPr>
            <a:normAutofit/>
          </a:bodyPr>
          <a:lstStyle/>
          <a:p>
            <a:pPr marL="571500" indent="-571500">
              <a:lnSpc>
                <a:spcPct val="107000"/>
              </a:lnSpc>
              <a:spcBef>
                <a:spcPts val="200"/>
              </a:spcBef>
              <a:buFont typeface="Wingdings" panose="05000000000000000000" pitchFamily="2" charset="2"/>
              <a:buChar char="Ø"/>
            </a:pPr>
            <a:r>
              <a:rPr lang="en-US" sz="4000" b="1" dirty="0">
                <a:latin typeface="Times New Roman" panose="02020603050405020304" pitchFamily="18" charset="0"/>
                <a:cs typeface="Times New Roman" panose="02020603050405020304" pitchFamily="18" charset="0"/>
              </a:rPr>
              <a:t> FLIPKART WEBSITE </a:t>
            </a:r>
            <a:r>
              <a:rPr lang="en-IN" sz="4000" b="1"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url:-</a:t>
            </a:r>
            <a:r>
              <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https://www.flipkart.com/search?q=mobile&amp;otracker=search&amp;otracker1=search&amp;marketplace=FLIPKART&amp;as-show=on&amp;as=off</a:t>
            </a:r>
            <a:br>
              <a:rPr lang="en-US" sz="1800" b="1" dirty="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br>
              <a:rPr lang="en-US" dirty="0"/>
            </a:br>
            <a:r>
              <a:rPr lang="en-US" dirty="0"/>
              <a:t> </a:t>
            </a:r>
            <a:br>
              <a:rPr lang="en-US" dirty="0"/>
            </a:br>
            <a:endParaRPr lang="en-IN" dirty="0"/>
          </a:p>
        </p:txBody>
      </p:sp>
    </p:spTree>
    <p:extLst>
      <p:ext uri="{BB962C8B-B14F-4D97-AF65-F5344CB8AC3E}">
        <p14:creationId xmlns:p14="http://schemas.microsoft.com/office/powerpoint/2010/main" val="374615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42A3-0127-4621-A380-BD675A99CCB4}"/>
              </a:ext>
            </a:extLst>
          </p:cNvPr>
          <p:cNvSpPr>
            <a:spLocks noGrp="1"/>
          </p:cNvSpPr>
          <p:nvPr>
            <p:ph type="title"/>
          </p:nvPr>
        </p:nvSpPr>
        <p:spPr>
          <a:xfrm>
            <a:off x="286304" y="88778"/>
            <a:ext cx="10396882" cy="4625266"/>
          </a:xfrm>
        </p:spPr>
        <p:txBody>
          <a:bodyPr>
            <a:normAutofit/>
          </a:bodyPr>
          <a:lstStyle/>
          <a:p>
            <a:pPr marL="571500" indent="-571500">
              <a:buFont typeface="Wingdings" panose="05000000000000000000" pitchFamily="2" charset="2"/>
              <a:buChar char="Ø"/>
            </a:pPr>
            <a:r>
              <a:rPr lang="en-US" sz="3600" b="1" i="0" dirty="0" err="1">
                <a:effectLst/>
                <a:latin typeface="Times New Roman" panose="02020603050405020304" pitchFamily="18" charset="0"/>
                <a:cs typeface="Times New Roman" panose="02020603050405020304" pitchFamily="18" charset="0"/>
              </a:rPr>
              <a:t>ExtraCTING</a:t>
            </a:r>
            <a:r>
              <a:rPr lang="en-US" sz="3600" b="1" dirty="0">
                <a:latin typeface="Times New Roman" panose="02020603050405020304" pitchFamily="18" charset="0"/>
                <a:cs typeface="Times New Roman" panose="02020603050405020304" pitchFamily="18" charset="0"/>
              </a:rPr>
              <a:t> BELOW </a:t>
            </a:r>
            <a:r>
              <a:rPr lang="en-US" sz="3600" b="1" dirty="0" err="1">
                <a:latin typeface="Times New Roman" panose="02020603050405020304" pitchFamily="18" charset="0"/>
                <a:cs typeface="Times New Roman" panose="02020603050405020304" pitchFamily="18" charset="0"/>
              </a:rPr>
              <a:t>FEatures</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1.</a:t>
            </a:r>
            <a:r>
              <a:rPr lang="en-US" sz="2400" b="1" i="0" dirty="0">
                <a:solidFill>
                  <a:schemeClr val="tx1"/>
                </a:solidFill>
                <a:effectLst/>
                <a:latin typeface="Times New Roman" panose="02020603050405020304" pitchFamily="18" charset="0"/>
                <a:cs typeface="Times New Roman" panose="02020603050405020304" pitchFamily="18" charset="0"/>
              </a:rPr>
              <a:t>Specification.</a:t>
            </a:r>
            <a:br>
              <a:rPr lang="en-US" sz="2400" b="1" i="0" dirty="0">
                <a:solidFill>
                  <a:schemeClr val="tx1"/>
                </a:solidFill>
                <a:effectLst/>
                <a:latin typeface="Times New Roman" panose="02020603050405020304" pitchFamily="18" charset="0"/>
                <a:cs typeface="Times New Roman" panose="02020603050405020304" pitchFamily="18" charset="0"/>
              </a:rPr>
            </a:br>
            <a:br>
              <a:rPr lang="en-US" sz="2400" b="1" i="0" dirty="0">
                <a:solidFill>
                  <a:schemeClr val="tx1"/>
                </a:solidFill>
                <a:effectLst/>
                <a:latin typeface="Times New Roman" panose="02020603050405020304" pitchFamily="18" charset="0"/>
                <a:cs typeface="Times New Roman" panose="02020603050405020304" pitchFamily="18" charset="0"/>
              </a:rPr>
            </a:br>
            <a:r>
              <a:rPr lang="en-US" sz="2400" b="1" i="0" dirty="0">
                <a:solidFill>
                  <a:schemeClr val="tx1"/>
                </a:solidFill>
                <a:effectLst/>
                <a:latin typeface="Times New Roman" panose="02020603050405020304" pitchFamily="18" charset="0"/>
                <a:cs typeface="Times New Roman" panose="02020603050405020304" pitchFamily="18" charset="0"/>
              </a:rPr>
              <a:t> 2.RAM.</a:t>
            </a:r>
            <a:br>
              <a:rPr lang="en-US" sz="2400" b="1" i="0" dirty="0">
                <a:solidFill>
                  <a:schemeClr val="tx1"/>
                </a:solidFill>
                <a:effectLst/>
                <a:latin typeface="Times New Roman" panose="02020603050405020304" pitchFamily="18" charset="0"/>
                <a:cs typeface="Times New Roman" panose="02020603050405020304" pitchFamily="18" charset="0"/>
              </a:rPr>
            </a:br>
            <a:br>
              <a:rPr lang="en-US" sz="2400" b="1" i="0" dirty="0">
                <a:solidFill>
                  <a:schemeClr val="tx1"/>
                </a:solidFill>
                <a:effectLst/>
                <a:latin typeface="Times New Roman" panose="02020603050405020304" pitchFamily="18" charset="0"/>
                <a:cs typeface="Times New Roman" panose="02020603050405020304" pitchFamily="18" charset="0"/>
              </a:rPr>
            </a:br>
            <a:r>
              <a:rPr lang="en-US" sz="2400" b="1" i="0" dirty="0">
                <a:solidFill>
                  <a:schemeClr val="tx1"/>
                </a:solidFill>
                <a:effectLst/>
                <a:latin typeface="Times New Roman" panose="02020603050405020304" pitchFamily="18" charset="0"/>
                <a:cs typeface="Times New Roman" panose="02020603050405020304" pitchFamily="18" charset="0"/>
              </a:rPr>
              <a:t> 3.Screensize.</a:t>
            </a:r>
            <a:br>
              <a:rPr lang="en-US" sz="2400" b="1" i="0" dirty="0">
                <a:solidFill>
                  <a:schemeClr val="tx1"/>
                </a:solidFill>
                <a:effectLst/>
                <a:latin typeface="Times New Roman" panose="02020603050405020304" pitchFamily="18" charset="0"/>
                <a:cs typeface="Times New Roman" panose="02020603050405020304" pitchFamily="18" charset="0"/>
              </a:rPr>
            </a:br>
            <a:br>
              <a:rPr lang="en-US" sz="2400" b="1" i="0" dirty="0">
                <a:solidFill>
                  <a:schemeClr val="tx1"/>
                </a:solidFill>
                <a:effectLst/>
                <a:latin typeface="Times New Roman" panose="02020603050405020304" pitchFamily="18" charset="0"/>
                <a:cs typeface="Times New Roman" panose="02020603050405020304" pitchFamily="18" charset="0"/>
              </a:rPr>
            </a:br>
            <a:r>
              <a:rPr lang="en-US" sz="2400" b="1" i="0" dirty="0">
                <a:solidFill>
                  <a:schemeClr val="tx1"/>
                </a:solidFill>
                <a:effectLst/>
                <a:latin typeface="Times New Roman" panose="02020603050405020304" pitchFamily="18" charset="0"/>
                <a:cs typeface="Times New Roman" panose="02020603050405020304" pitchFamily="18" charset="0"/>
              </a:rPr>
              <a:t> 4.Brand.</a:t>
            </a:r>
            <a:br>
              <a:rPr lang="en-US" sz="2400" b="1" i="0" dirty="0">
                <a:solidFill>
                  <a:schemeClr val="tx1"/>
                </a:solidFill>
                <a:effectLst/>
                <a:latin typeface="Times New Roman" panose="02020603050405020304" pitchFamily="18" charset="0"/>
                <a:cs typeface="Times New Roman" panose="02020603050405020304" pitchFamily="18" charset="0"/>
              </a:rPr>
            </a:br>
            <a:br>
              <a:rPr lang="en-US" sz="2400" b="1" i="0" dirty="0">
                <a:solidFill>
                  <a:srgbClr val="000000"/>
                </a:solidFill>
                <a:effectLst/>
                <a:latin typeface="Helvetica Neue"/>
              </a:rPr>
            </a:br>
            <a:endParaRPr lang="en-IN" sz="2400" dirty="0"/>
          </a:p>
        </p:txBody>
      </p:sp>
    </p:spTree>
    <p:extLst>
      <p:ext uri="{BB962C8B-B14F-4D97-AF65-F5344CB8AC3E}">
        <p14:creationId xmlns:p14="http://schemas.microsoft.com/office/powerpoint/2010/main" val="20808050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469</TotalTime>
  <Words>908</Words>
  <Application>Microsoft Office PowerPoint</Application>
  <PresentationFormat>Widescreen</PresentationFormat>
  <Paragraphs>46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 Light</vt:lpstr>
      <vt:lpstr>Helvetica Neue</vt:lpstr>
      <vt:lpstr>Impact</vt:lpstr>
      <vt:lpstr>Times New Roman</vt:lpstr>
      <vt:lpstr>Wingdings</vt:lpstr>
      <vt:lpstr>Main Event</vt:lpstr>
      <vt:lpstr>WEB SCRAPING                 PROJECT    WITH PYTHON</vt:lpstr>
      <vt:lpstr>Problem statement                               :- analysis on mobile data</vt:lpstr>
      <vt:lpstr>DOMAIN EXPLANATION  Mobile application domain (as a part of real world) includes the business needs, constraints and related technical issues imposed by mobile applications.  RESPECTIVELY, the mobile technology domain (as an area of knowledge) represents the class of technical solutions addressing the problems common in the mobile application domain.  Domain names are used to identify one or more IP addresses.  For example, the domain name FLIPKART.com represents about a dozen IP addresses.   Domain names are used in URLs to identify particular Web pages url:- https://www.flipkart.com/search?q=mobile&amp;otracker=search&amp;otracker1=search&amp;marketplace=FLIPKART&amp;as-show=on&amp;as=off</vt:lpstr>
      <vt:lpstr>Data science life cycle </vt:lpstr>
      <vt:lpstr> WHAT IS PYTHON ?   Python is an interpreted, object-oriented, high-level programming language with dynamic semantics.  Python's simple, easy to learn syntax emphasizes readability and therefore reduces the cost of program maintenance.   Python supports modules and packages, which encourages program modularity and code reuse. </vt:lpstr>
      <vt:lpstr>WHAT IS WEB SCRAPING ?   Web scraping is a term for various methods used to collect information from across the Internet. Generally, this is done with software that simulates human Web surfing to collect specified bits of information from different websites. Those who use web scraping programs may be looking to collect certain data to sell to other users, or to to use for promotional purposes on a website.  Web scraping is also called Web data extraction, screen scraping or Web harvesting.  </vt:lpstr>
      <vt:lpstr>PowerPoint Presentation</vt:lpstr>
      <vt:lpstr> FLIPKART WEBSITE .  url:- https://www.flipkart.com/search?q=mobile&amp;otracker=search&amp;otracker1=search&amp;marketplace=FLIPKART&amp;as-show=on&amp;as=off     </vt:lpstr>
      <vt:lpstr>ExtraCTING BELOW FEatures   1.Specification.   2.RAM.   3.Screensize.   4.Brand.  </vt:lpstr>
      <vt:lpstr> CLEANING THE DATA</vt:lpstr>
      <vt:lpstr>FINAL DATAFRAME</vt:lpstr>
      <vt:lpstr>PowerPoint Presentation</vt:lpstr>
      <vt:lpstr>Boxplot   </vt:lpstr>
      <vt:lpstr>Violin plot </vt:lpstr>
      <vt:lpstr>Scatter plot </vt:lpstr>
      <vt:lpstr>Checking the Distribution of the Price Columns </vt:lpstr>
      <vt:lpstr>SHOW THE Distribution of the count and specification</vt:lpstr>
      <vt:lpstr>VISUALIZE Distribution of the count and screen size</vt:lpstr>
      <vt:lpstr>SHOW THE Distribution of the count and RAM</vt:lpstr>
      <vt:lpstr>VISUALIZE Distribution of the count and brand</vt:lpstr>
      <vt:lpstr>WHAT IS THE maximum Price from each Brand ?</vt:lpstr>
      <vt:lpstr>WHAT IS the minimum Price from each Brand ?</vt:lpstr>
      <vt:lpstr>VISUalize each product name and price </vt:lpstr>
      <vt:lpstr>CONCLUSION  By analyzing the MOBILE DATA OF EACH BRAND using Data Investigation and Analysis  we gathered most EXACT INFORMATION IN DETAIL using the VISUALIZATIONS. We can conclude that Data Investigation and Analysis  gains insights into cUSTOMER sentiment and can help companies in ADDRESSING THE PROBLEMS. This technique provides an opportunity to improve the overall customer experience which returns huge profits.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dc:creator>
  <cp:lastModifiedBy>Akshay</cp:lastModifiedBy>
  <cp:revision>44</cp:revision>
  <dcterms:created xsi:type="dcterms:W3CDTF">2020-10-11T13:37:35Z</dcterms:created>
  <dcterms:modified xsi:type="dcterms:W3CDTF">2020-10-16T18:35:01Z</dcterms:modified>
</cp:coreProperties>
</file>